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339" r:id="rId2"/>
    <p:sldId id="342" r:id="rId3"/>
    <p:sldId id="343" r:id="rId4"/>
    <p:sldId id="265" r:id="rId5"/>
    <p:sldId id="267" r:id="rId6"/>
    <p:sldId id="268" r:id="rId7"/>
    <p:sldId id="266" r:id="rId8"/>
    <p:sldId id="344" r:id="rId9"/>
    <p:sldId id="269" r:id="rId10"/>
    <p:sldId id="276" r:id="rId11"/>
    <p:sldId id="348" r:id="rId12"/>
    <p:sldId id="274" r:id="rId13"/>
    <p:sldId id="275" r:id="rId14"/>
    <p:sldId id="345" r:id="rId15"/>
    <p:sldId id="277" r:id="rId16"/>
    <p:sldId id="279" r:id="rId17"/>
    <p:sldId id="278" r:id="rId18"/>
    <p:sldId id="285" r:id="rId19"/>
    <p:sldId id="346" r:id="rId20"/>
    <p:sldId id="284" r:id="rId21"/>
    <p:sldId id="281" r:id="rId22"/>
    <p:sldId id="282" r:id="rId23"/>
    <p:sldId id="283" r:id="rId24"/>
    <p:sldId id="347" r:id="rId25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8B68"/>
    <a:srgbClr val="404040"/>
    <a:srgbClr val="E9E4E1"/>
    <a:srgbClr val="595959"/>
    <a:srgbClr val="FFFFFF"/>
    <a:srgbClr val="705400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20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:circle/>
      </p:transition>
    </mc:Choice>
    <mc:Fallback xmlns="">
      <p:transition spd="slow" advClick="0" advTm="3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:circle/>
      </p:transition>
    </mc:Choice>
    <mc:Fallback xmlns="">
      <p:transition spd="slow" advClick="0" advTm="3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:circle/>
      </p:transition>
    </mc:Choice>
    <mc:Fallback xmlns="">
      <p:transition spd="slow" advClick="0" advTm="3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:circle/>
      </p:transition>
    </mc:Choice>
    <mc:Fallback xmlns="">
      <p:transition spd="slow" advClick="0" advTm="3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3000">
        <p:circle/>
      </p:transition>
    </mc:Choice>
    <mc:Fallback xmlns="">
      <p:transition spd="slow" advClick="0" advTm="300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a192eae5bcd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05" y="6985"/>
            <a:ext cx="12190730" cy="68440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672645" y="-10987"/>
            <a:ext cx="1233377" cy="3168502"/>
          </a:xfrm>
          <a:prstGeom prst="rect">
            <a:avLst/>
          </a:prstGeom>
          <a:solidFill>
            <a:srgbClr val="B38B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537700" y="111760"/>
            <a:ext cx="1290320" cy="37020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中国风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634605" y="1885315"/>
            <a:ext cx="1013460" cy="2729230"/>
          </a:xfrm>
          <a:prstGeom prst="rect">
            <a:avLst/>
          </a:prstGeom>
          <a:solidFill>
            <a:srgbClr val="E9E4E1"/>
          </a:solidFill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553410" y="1245870"/>
            <a:ext cx="923330" cy="3916680"/>
          </a:xfrm>
          <a:prstGeom prst="rect">
            <a:avLst/>
          </a:prstGeom>
          <a:solidFill>
            <a:srgbClr val="E9E4E1"/>
          </a:solidFill>
        </p:spPr>
        <p:txBody>
          <a:bodyPr vert="eaVert" wrap="square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简约现代中式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381876" y="1569752"/>
            <a:ext cx="7833687" cy="3718495"/>
            <a:chOff x="5054018" y="1875507"/>
            <a:chExt cx="7281754" cy="3718495"/>
          </a:xfrm>
        </p:grpSpPr>
        <p:grpSp>
          <p:nvGrpSpPr>
            <p:cNvPr id="8" name="组合 7"/>
            <p:cNvGrpSpPr/>
            <p:nvPr/>
          </p:nvGrpSpPr>
          <p:grpSpPr>
            <a:xfrm>
              <a:off x="5054019" y="1875507"/>
              <a:ext cx="1264785" cy="1205126"/>
              <a:chOff x="4596462" y="1085503"/>
              <a:chExt cx="1264785" cy="1205126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6462" y="1085503"/>
                <a:ext cx="1264785" cy="1205126"/>
              </a:xfrm>
              <a:prstGeom prst="rect">
                <a:avLst/>
              </a:prstGeom>
            </p:spPr>
          </p:pic>
          <p:sp>
            <p:nvSpPr>
              <p:cNvPr id="14" name="TextBox 20"/>
              <p:cNvSpPr txBox="1"/>
              <p:nvPr/>
            </p:nvSpPr>
            <p:spPr>
              <a:xfrm>
                <a:off x="4788024" y="1463494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标题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054019" y="3139930"/>
              <a:ext cx="1264785" cy="1205126"/>
              <a:chOff x="4596462" y="2349926"/>
              <a:chExt cx="1264785" cy="1205126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6462" y="2349926"/>
                <a:ext cx="1264785" cy="1205126"/>
              </a:xfrm>
              <a:prstGeom prst="rect">
                <a:avLst/>
              </a:prstGeom>
            </p:spPr>
          </p:pic>
          <p:sp>
            <p:nvSpPr>
              <p:cNvPr id="12" name="TextBox 24"/>
              <p:cNvSpPr txBox="1"/>
              <p:nvPr/>
            </p:nvSpPr>
            <p:spPr>
              <a:xfrm>
                <a:off x="4782738" y="2725619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标题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054018" y="4388876"/>
              <a:ext cx="1264785" cy="1205126"/>
              <a:chOff x="4596461" y="3598872"/>
              <a:chExt cx="1264785" cy="1205126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6461" y="3598872"/>
                <a:ext cx="1264785" cy="1205126"/>
              </a:xfrm>
              <a:prstGeom prst="rect">
                <a:avLst/>
              </a:prstGeom>
            </p:spPr>
          </p:pic>
          <p:sp>
            <p:nvSpPr>
              <p:cNvPr id="16" name="TextBox 27"/>
              <p:cNvSpPr txBox="1"/>
              <p:nvPr/>
            </p:nvSpPr>
            <p:spPr>
              <a:xfrm>
                <a:off x="4788024" y="3974565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标题</a:t>
                </a:r>
              </a:p>
            </p:txBody>
          </p:sp>
        </p:grpSp>
        <p:sp>
          <p:nvSpPr>
            <p:cNvPr id="17" name="TextBox 28"/>
            <p:cNvSpPr txBox="1"/>
            <p:nvPr/>
          </p:nvSpPr>
          <p:spPr>
            <a:xfrm>
              <a:off x="6407224" y="2063011"/>
              <a:ext cx="592854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kern="0" dirty="0">
                  <a:latin typeface="楷体" panose="02010609060101010101" pitchFamily="49" charset="-122"/>
                  <a:ea typeface="楷体" panose="02010609060101010101" pitchFamily="49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8" name="TextBox 29"/>
            <p:cNvSpPr txBox="1"/>
            <p:nvPr/>
          </p:nvSpPr>
          <p:spPr>
            <a:xfrm>
              <a:off x="6407224" y="3281923"/>
              <a:ext cx="59285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kern="0" dirty="0">
                  <a:latin typeface="楷体" panose="02010609060101010101" pitchFamily="49" charset="-122"/>
                  <a:ea typeface="楷体" panose="02010609060101010101" pitchFamily="49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TextBox 30"/>
            <p:cNvSpPr txBox="1"/>
            <p:nvPr/>
          </p:nvSpPr>
          <p:spPr>
            <a:xfrm>
              <a:off x="6407224" y="4576380"/>
              <a:ext cx="592854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kern="0" dirty="0">
                  <a:latin typeface="楷体" panose="02010609060101010101" pitchFamily="49" charset="-122"/>
                  <a:ea typeface="楷体" panose="02010609060101010101" pitchFamily="49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grpSp>
        <p:nvGrpSpPr>
          <p:cNvPr id="2" name="组合 30"/>
          <p:cNvGrpSpPr/>
          <p:nvPr/>
        </p:nvGrpSpPr>
        <p:grpSpPr>
          <a:xfrm>
            <a:off x="5444191" y="1370801"/>
            <a:ext cx="5197423" cy="1038080"/>
            <a:chOff x="4048782" y="868081"/>
            <a:chExt cx="3898593" cy="778560"/>
          </a:xfrm>
        </p:grpSpPr>
        <p:sp>
          <p:nvSpPr>
            <p:cNvPr id="8" name="Freeform: Shape 36"/>
            <p:cNvSpPr/>
            <p:nvPr/>
          </p:nvSpPr>
          <p:spPr>
            <a:xfrm>
              <a:off x="4048782" y="868081"/>
              <a:ext cx="1439394" cy="778560"/>
            </a:xfrm>
            <a:custGeom>
              <a:avLst/>
              <a:gdLst>
                <a:gd name="connsiteX0" fmla="*/ 1832429 w 6775553"/>
                <a:gd name="connsiteY0" fmla="*/ 0 h 3664858"/>
                <a:gd name="connsiteX1" fmla="*/ 3520857 w 6775553"/>
                <a:gd name="connsiteY1" fmla="*/ 1119165 h 3664858"/>
                <a:gd name="connsiteX2" fmla="*/ 3541502 w 6775553"/>
                <a:gd name="connsiteY2" fmla="*/ 1175571 h 3664858"/>
                <a:gd name="connsiteX3" fmla="*/ 3543956 w 6775553"/>
                <a:gd name="connsiteY3" fmla="*/ 1174000 h 3664858"/>
                <a:gd name="connsiteX4" fmla="*/ 3615719 w 6775553"/>
                <a:gd name="connsiteY4" fmla="*/ 1306233 h 3664858"/>
                <a:gd name="connsiteX5" fmla="*/ 4345916 w 6775553"/>
                <a:gd name="connsiteY5" fmla="*/ 1694531 h 3664858"/>
                <a:gd name="connsiteX6" fmla="*/ 5011770 w 6775553"/>
                <a:gd name="connsiteY6" fmla="*/ 1390179 h 3664858"/>
                <a:gd name="connsiteX7" fmla="*/ 5048596 w 6775553"/>
                <a:gd name="connsiteY7" fmla="*/ 1342134 h 3664858"/>
                <a:gd name="connsiteX8" fmla="*/ 5066082 w 6775553"/>
                <a:gd name="connsiteY8" fmla="*/ 1309919 h 3664858"/>
                <a:gd name="connsiteX9" fmla="*/ 5089552 w 6775553"/>
                <a:gd name="connsiteY9" fmla="*/ 1281473 h 3664858"/>
                <a:gd name="connsiteX10" fmla="*/ 5094681 w 6775553"/>
                <a:gd name="connsiteY10" fmla="*/ 1272022 h 3664858"/>
                <a:gd name="connsiteX11" fmla="*/ 5096253 w 6775553"/>
                <a:gd name="connsiteY11" fmla="*/ 1273351 h 3664858"/>
                <a:gd name="connsiteX12" fmla="*/ 5180197 w 6775553"/>
                <a:gd name="connsiteY12" fmla="*/ 1171610 h 3664858"/>
                <a:gd name="connsiteX13" fmla="*/ 5841015 w 6775553"/>
                <a:gd name="connsiteY13" fmla="*/ 897890 h 3664858"/>
                <a:gd name="connsiteX14" fmla="*/ 6775553 w 6775553"/>
                <a:gd name="connsiteY14" fmla="*/ 1832428 h 3664858"/>
                <a:gd name="connsiteX15" fmla="*/ 5841015 w 6775553"/>
                <a:gd name="connsiteY15" fmla="*/ 2766966 h 3664858"/>
                <a:gd name="connsiteX16" fmla="*/ 5134367 w 6775553"/>
                <a:gd name="connsiteY16" fmla="*/ 2444014 h 3664858"/>
                <a:gd name="connsiteX17" fmla="*/ 5092691 w 6775553"/>
                <a:gd name="connsiteY17" fmla="*/ 2386854 h 3664858"/>
                <a:gd name="connsiteX18" fmla="*/ 5090513 w 6775553"/>
                <a:gd name="connsiteY18" fmla="*/ 2388695 h 3664858"/>
                <a:gd name="connsiteX19" fmla="*/ 5080267 w 6775553"/>
                <a:gd name="connsiteY19" fmla="*/ 2369814 h 3664858"/>
                <a:gd name="connsiteX20" fmla="*/ 5046845 w 6775553"/>
                <a:gd name="connsiteY20" fmla="*/ 2323975 h 3664858"/>
                <a:gd name="connsiteX21" fmla="*/ 5011770 w 6775553"/>
                <a:gd name="connsiteY21" fmla="*/ 2278215 h 3664858"/>
                <a:gd name="connsiteX22" fmla="*/ 4345916 w 6775553"/>
                <a:gd name="connsiteY22" fmla="*/ 1973862 h 3664858"/>
                <a:gd name="connsiteX23" fmla="*/ 3615719 w 6775553"/>
                <a:gd name="connsiteY23" fmla="*/ 2362160 h 3664858"/>
                <a:gd name="connsiteX24" fmla="*/ 3548466 w 6775553"/>
                <a:gd name="connsiteY24" fmla="*/ 2486081 h 3664858"/>
                <a:gd name="connsiteX25" fmla="*/ 3544494 w 6775553"/>
                <a:gd name="connsiteY25" fmla="*/ 2483539 h 3664858"/>
                <a:gd name="connsiteX26" fmla="*/ 3533622 w 6775553"/>
                <a:gd name="connsiteY26" fmla="*/ 2514722 h 3664858"/>
                <a:gd name="connsiteX27" fmla="*/ 1832429 w 6775553"/>
                <a:gd name="connsiteY27" fmla="*/ 3664858 h 3664858"/>
                <a:gd name="connsiteX28" fmla="*/ 0 w 6775553"/>
                <a:gd name="connsiteY28" fmla="*/ 1832429 h 3664858"/>
                <a:gd name="connsiteX29" fmla="*/ 1832429 w 6775553"/>
                <a:gd name="connsiteY29" fmla="*/ 0 h 366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775553" h="3664858">
                  <a:moveTo>
                    <a:pt x="1832429" y="0"/>
                  </a:moveTo>
                  <a:cubicBezTo>
                    <a:pt x="2591446" y="0"/>
                    <a:pt x="3242679" y="461478"/>
                    <a:pt x="3520857" y="1119165"/>
                  </a:cubicBezTo>
                  <a:lnTo>
                    <a:pt x="3541502" y="1175571"/>
                  </a:lnTo>
                  <a:lnTo>
                    <a:pt x="3543956" y="1174000"/>
                  </a:lnTo>
                  <a:lnTo>
                    <a:pt x="3615719" y="1306233"/>
                  </a:lnTo>
                  <a:cubicBezTo>
                    <a:pt x="3773967" y="1540504"/>
                    <a:pt x="4041957" y="1694531"/>
                    <a:pt x="4345916" y="1694531"/>
                  </a:cubicBezTo>
                  <a:cubicBezTo>
                    <a:pt x="4611881" y="1694531"/>
                    <a:pt x="4850306" y="1576604"/>
                    <a:pt x="5011770" y="1390179"/>
                  </a:cubicBezTo>
                  <a:lnTo>
                    <a:pt x="5048596" y="1342134"/>
                  </a:lnTo>
                  <a:lnTo>
                    <a:pt x="5066082" y="1309919"/>
                  </a:lnTo>
                  <a:lnTo>
                    <a:pt x="5089552" y="1281473"/>
                  </a:lnTo>
                  <a:lnTo>
                    <a:pt x="5094681" y="1272022"/>
                  </a:lnTo>
                  <a:lnTo>
                    <a:pt x="5096253" y="1273351"/>
                  </a:lnTo>
                  <a:lnTo>
                    <a:pt x="5180197" y="1171610"/>
                  </a:lnTo>
                  <a:cubicBezTo>
                    <a:pt x="5349315" y="1002492"/>
                    <a:pt x="5582950" y="897890"/>
                    <a:pt x="5841015" y="897890"/>
                  </a:cubicBezTo>
                  <a:cubicBezTo>
                    <a:pt x="6357146" y="897890"/>
                    <a:pt x="6775553" y="1316297"/>
                    <a:pt x="6775553" y="1832428"/>
                  </a:cubicBezTo>
                  <a:cubicBezTo>
                    <a:pt x="6775553" y="2348559"/>
                    <a:pt x="6357146" y="2766966"/>
                    <a:pt x="5841015" y="2766966"/>
                  </a:cubicBezTo>
                  <a:cubicBezTo>
                    <a:pt x="5558756" y="2766966"/>
                    <a:pt x="5305723" y="2641832"/>
                    <a:pt x="5134367" y="2444014"/>
                  </a:cubicBezTo>
                  <a:lnTo>
                    <a:pt x="5092691" y="2386854"/>
                  </a:lnTo>
                  <a:lnTo>
                    <a:pt x="5090513" y="2388695"/>
                  </a:lnTo>
                  <a:lnTo>
                    <a:pt x="5080267" y="2369814"/>
                  </a:lnTo>
                  <a:lnTo>
                    <a:pt x="5046845" y="2323975"/>
                  </a:lnTo>
                  <a:lnTo>
                    <a:pt x="5011770" y="2278215"/>
                  </a:lnTo>
                  <a:cubicBezTo>
                    <a:pt x="4850306" y="2091790"/>
                    <a:pt x="4611881" y="1973862"/>
                    <a:pt x="4345916" y="1973862"/>
                  </a:cubicBezTo>
                  <a:cubicBezTo>
                    <a:pt x="4041957" y="1973863"/>
                    <a:pt x="3773967" y="2127890"/>
                    <a:pt x="3615719" y="2362160"/>
                  </a:cubicBezTo>
                  <a:lnTo>
                    <a:pt x="3548466" y="2486081"/>
                  </a:lnTo>
                  <a:lnTo>
                    <a:pt x="3544494" y="2483539"/>
                  </a:lnTo>
                  <a:lnTo>
                    <a:pt x="3533622" y="2514722"/>
                  </a:lnTo>
                  <a:cubicBezTo>
                    <a:pt x="3263004" y="3188846"/>
                    <a:pt x="2603306" y="3664858"/>
                    <a:pt x="1832429" y="3664858"/>
                  </a:cubicBezTo>
                  <a:cubicBezTo>
                    <a:pt x="820406" y="3664858"/>
                    <a:pt x="0" y="2844452"/>
                    <a:pt x="0" y="1832429"/>
                  </a:cubicBezTo>
                  <a:cubicBezTo>
                    <a:pt x="0" y="820406"/>
                    <a:pt x="820406" y="0"/>
                    <a:pt x="1832429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674603" y="970582"/>
              <a:ext cx="2272772" cy="573557"/>
              <a:chOff x="8268606" y="3017352"/>
              <a:chExt cx="3555718" cy="897321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8268606" y="3325117"/>
                <a:ext cx="3555718" cy="589556"/>
              </a:xfrm>
              <a:prstGeom prst="rect">
                <a:avLst/>
              </a:prstGeom>
              <a:noFill/>
            </p:spPr>
            <p:txBody>
              <a:bodyPr wrap="square" lIns="95970" tIns="0" rIns="95970" bIns="0" anchor="ctr" anchorCtr="0">
                <a:normAutofit lnSpcReduction="10000"/>
              </a:bodyPr>
              <a:lstStyle/>
              <a:p>
                <a:pPr defTabSz="1218565">
                  <a:lnSpc>
                    <a:spcPct val="120000"/>
                  </a:lnSpc>
                  <a:defRPr/>
                </a:pPr>
                <a:r>
                  <a:rPr lang="zh-CN" altLang="en-US" sz="1465" dirty="0">
                    <a:solidFill>
                      <a:schemeClr val="bg1">
                        <a:lumMod val="5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465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zh-CN" altLang="en-US" sz="1465" dirty="0">
                    <a:solidFill>
                      <a:schemeClr val="bg1">
                        <a:lumMod val="50000"/>
                      </a:schemeClr>
                    </a:solidFill>
                  </a:rPr>
                  <a:t>（建议使用主题字体）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268607" y="3017352"/>
                <a:ext cx="2457329" cy="246221"/>
              </a:xfrm>
              <a:prstGeom prst="rect">
                <a:avLst/>
              </a:prstGeom>
            </p:spPr>
            <p:txBody>
              <a:bodyPr wrap="none" lIns="95970" tIns="0" rIns="95970" bIns="0">
                <a:normAutofit fontScale="92500" lnSpcReduction="20000"/>
              </a:bodyPr>
              <a:lstStyle/>
              <a:p>
                <a:pPr defTabSz="1218565">
                  <a:defRPr/>
                </a:pPr>
                <a:r>
                  <a:rPr lang="zh-CN" alt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标题文本预设</a:t>
                </a:r>
              </a:p>
            </p:txBody>
          </p:sp>
        </p:grpSp>
        <p:sp>
          <p:nvSpPr>
            <p:cNvPr id="12" name="Freeform: Shape 19"/>
            <p:cNvSpPr/>
            <p:nvPr/>
          </p:nvSpPr>
          <p:spPr bwMode="auto">
            <a:xfrm>
              <a:off x="4320655" y="1126797"/>
              <a:ext cx="278524" cy="228923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Rectangle 2"/>
            <p:cNvSpPr/>
            <p:nvPr/>
          </p:nvSpPr>
          <p:spPr>
            <a:xfrm>
              <a:off x="5147584" y="1109815"/>
              <a:ext cx="267141" cy="34624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4" name="组合 28"/>
          <p:cNvGrpSpPr/>
          <p:nvPr/>
        </p:nvGrpSpPr>
        <p:grpSpPr>
          <a:xfrm>
            <a:off x="5444191" y="3886347"/>
            <a:ext cx="5197423" cy="1038080"/>
            <a:chOff x="4048782" y="2754740"/>
            <a:chExt cx="3898593" cy="778560"/>
          </a:xfrm>
        </p:grpSpPr>
        <p:sp>
          <p:nvSpPr>
            <p:cNvPr id="15" name="Freeform: Shape 38"/>
            <p:cNvSpPr/>
            <p:nvPr/>
          </p:nvSpPr>
          <p:spPr>
            <a:xfrm>
              <a:off x="4048782" y="2754740"/>
              <a:ext cx="1439394" cy="778560"/>
            </a:xfrm>
            <a:custGeom>
              <a:avLst/>
              <a:gdLst>
                <a:gd name="connsiteX0" fmla="*/ 1832429 w 6775553"/>
                <a:gd name="connsiteY0" fmla="*/ 0 h 3664858"/>
                <a:gd name="connsiteX1" fmla="*/ 3520857 w 6775553"/>
                <a:gd name="connsiteY1" fmla="*/ 1119165 h 3664858"/>
                <a:gd name="connsiteX2" fmla="*/ 3541502 w 6775553"/>
                <a:gd name="connsiteY2" fmla="*/ 1175571 h 3664858"/>
                <a:gd name="connsiteX3" fmla="*/ 3543956 w 6775553"/>
                <a:gd name="connsiteY3" fmla="*/ 1174000 h 3664858"/>
                <a:gd name="connsiteX4" fmla="*/ 3615719 w 6775553"/>
                <a:gd name="connsiteY4" fmla="*/ 1306233 h 3664858"/>
                <a:gd name="connsiteX5" fmla="*/ 4345916 w 6775553"/>
                <a:gd name="connsiteY5" fmla="*/ 1694531 h 3664858"/>
                <a:gd name="connsiteX6" fmla="*/ 5011770 w 6775553"/>
                <a:gd name="connsiteY6" fmla="*/ 1390179 h 3664858"/>
                <a:gd name="connsiteX7" fmla="*/ 5048596 w 6775553"/>
                <a:gd name="connsiteY7" fmla="*/ 1342134 h 3664858"/>
                <a:gd name="connsiteX8" fmla="*/ 5066082 w 6775553"/>
                <a:gd name="connsiteY8" fmla="*/ 1309919 h 3664858"/>
                <a:gd name="connsiteX9" fmla="*/ 5089552 w 6775553"/>
                <a:gd name="connsiteY9" fmla="*/ 1281473 h 3664858"/>
                <a:gd name="connsiteX10" fmla="*/ 5094681 w 6775553"/>
                <a:gd name="connsiteY10" fmla="*/ 1272022 h 3664858"/>
                <a:gd name="connsiteX11" fmla="*/ 5096253 w 6775553"/>
                <a:gd name="connsiteY11" fmla="*/ 1273351 h 3664858"/>
                <a:gd name="connsiteX12" fmla="*/ 5180197 w 6775553"/>
                <a:gd name="connsiteY12" fmla="*/ 1171610 h 3664858"/>
                <a:gd name="connsiteX13" fmla="*/ 5841015 w 6775553"/>
                <a:gd name="connsiteY13" fmla="*/ 897890 h 3664858"/>
                <a:gd name="connsiteX14" fmla="*/ 6775553 w 6775553"/>
                <a:gd name="connsiteY14" fmla="*/ 1832428 h 3664858"/>
                <a:gd name="connsiteX15" fmla="*/ 5841015 w 6775553"/>
                <a:gd name="connsiteY15" fmla="*/ 2766966 h 3664858"/>
                <a:gd name="connsiteX16" fmla="*/ 5134367 w 6775553"/>
                <a:gd name="connsiteY16" fmla="*/ 2444014 h 3664858"/>
                <a:gd name="connsiteX17" fmla="*/ 5092691 w 6775553"/>
                <a:gd name="connsiteY17" fmla="*/ 2386854 h 3664858"/>
                <a:gd name="connsiteX18" fmla="*/ 5090513 w 6775553"/>
                <a:gd name="connsiteY18" fmla="*/ 2388695 h 3664858"/>
                <a:gd name="connsiteX19" fmla="*/ 5080267 w 6775553"/>
                <a:gd name="connsiteY19" fmla="*/ 2369814 h 3664858"/>
                <a:gd name="connsiteX20" fmla="*/ 5046845 w 6775553"/>
                <a:gd name="connsiteY20" fmla="*/ 2323975 h 3664858"/>
                <a:gd name="connsiteX21" fmla="*/ 5011770 w 6775553"/>
                <a:gd name="connsiteY21" fmla="*/ 2278215 h 3664858"/>
                <a:gd name="connsiteX22" fmla="*/ 4345916 w 6775553"/>
                <a:gd name="connsiteY22" fmla="*/ 1973862 h 3664858"/>
                <a:gd name="connsiteX23" fmla="*/ 3615719 w 6775553"/>
                <a:gd name="connsiteY23" fmla="*/ 2362160 h 3664858"/>
                <a:gd name="connsiteX24" fmla="*/ 3548466 w 6775553"/>
                <a:gd name="connsiteY24" fmla="*/ 2486081 h 3664858"/>
                <a:gd name="connsiteX25" fmla="*/ 3544494 w 6775553"/>
                <a:gd name="connsiteY25" fmla="*/ 2483539 h 3664858"/>
                <a:gd name="connsiteX26" fmla="*/ 3533622 w 6775553"/>
                <a:gd name="connsiteY26" fmla="*/ 2514722 h 3664858"/>
                <a:gd name="connsiteX27" fmla="*/ 1832429 w 6775553"/>
                <a:gd name="connsiteY27" fmla="*/ 3664858 h 3664858"/>
                <a:gd name="connsiteX28" fmla="*/ 0 w 6775553"/>
                <a:gd name="connsiteY28" fmla="*/ 1832429 h 3664858"/>
                <a:gd name="connsiteX29" fmla="*/ 1832429 w 6775553"/>
                <a:gd name="connsiteY29" fmla="*/ 0 h 366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775553" h="3664858">
                  <a:moveTo>
                    <a:pt x="1832429" y="0"/>
                  </a:moveTo>
                  <a:cubicBezTo>
                    <a:pt x="2591446" y="0"/>
                    <a:pt x="3242679" y="461478"/>
                    <a:pt x="3520857" y="1119165"/>
                  </a:cubicBezTo>
                  <a:lnTo>
                    <a:pt x="3541502" y="1175571"/>
                  </a:lnTo>
                  <a:lnTo>
                    <a:pt x="3543956" y="1174000"/>
                  </a:lnTo>
                  <a:lnTo>
                    <a:pt x="3615719" y="1306233"/>
                  </a:lnTo>
                  <a:cubicBezTo>
                    <a:pt x="3773967" y="1540504"/>
                    <a:pt x="4041957" y="1694531"/>
                    <a:pt x="4345916" y="1694531"/>
                  </a:cubicBezTo>
                  <a:cubicBezTo>
                    <a:pt x="4611881" y="1694531"/>
                    <a:pt x="4850306" y="1576604"/>
                    <a:pt x="5011770" y="1390179"/>
                  </a:cubicBezTo>
                  <a:lnTo>
                    <a:pt x="5048596" y="1342134"/>
                  </a:lnTo>
                  <a:lnTo>
                    <a:pt x="5066082" y="1309919"/>
                  </a:lnTo>
                  <a:lnTo>
                    <a:pt x="5089552" y="1281473"/>
                  </a:lnTo>
                  <a:lnTo>
                    <a:pt x="5094681" y="1272022"/>
                  </a:lnTo>
                  <a:lnTo>
                    <a:pt x="5096253" y="1273351"/>
                  </a:lnTo>
                  <a:lnTo>
                    <a:pt x="5180197" y="1171610"/>
                  </a:lnTo>
                  <a:cubicBezTo>
                    <a:pt x="5349315" y="1002492"/>
                    <a:pt x="5582950" y="897890"/>
                    <a:pt x="5841015" y="897890"/>
                  </a:cubicBezTo>
                  <a:cubicBezTo>
                    <a:pt x="6357146" y="897890"/>
                    <a:pt x="6775553" y="1316297"/>
                    <a:pt x="6775553" y="1832428"/>
                  </a:cubicBezTo>
                  <a:cubicBezTo>
                    <a:pt x="6775553" y="2348559"/>
                    <a:pt x="6357146" y="2766966"/>
                    <a:pt x="5841015" y="2766966"/>
                  </a:cubicBezTo>
                  <a:cubicBezTo>
                    <a:pt x="5558756" y="2766966"/>
                    <a:pt x="5305723" y="2641832"/>
                    <a:pt x="5134367" y="2444014"/>
                  </a:cubicBezTo>
                  <a:lnTo>
                    <a:pt x="5092691" y="2386854"/>
                  </a:lnTo>
                  <a:lnTo>
                    <a:pt x="5090513" y="2388695"/>
                  </a:lnTo>
                  <a:lnTo>
                    <a:pt x="5080267" y="2369814"/>
                  </a:lnTo>
                  <a:lnTo>
                    <a:pt x="5046845" y="2323975"/>
                  </a:lnTo>
                  <a:lnTo>
                    <a:pt x="5011770" y="2278215"/>
                  </a:lnTo>
                  <a:cubicBezTo>
                    <a:pt x="4850306" y="2091790"/>
                    <a:pt x="4611881" y="1973862"/>
                    <a:pt x="4345916" y="1973862"/>
                  </a:cubicBezTo>
                  <a:cubicBezTo>
                    <a:pt x="4041957" y="1973863"/>
                    <a:pt x="3773967" y="2127890"/>
                    <a:pt x="3615719" y="2362160"/>
                  </a:cubicBezTo>
                  <a:lnTo>
                    <a:pt x="3548466" y="2486081"/>
                  </a:lnTo>
                  <a:lnTo>
                    <a:pt x="3544494" y="2483539"/>
                  </a:lnTo>
                  <a:lnTo>
                    <a:pt x="3533622" y="2514722"/>
                  </a:lnTo>
                  <a:cubicBezTo>
                    <a:pt x="3263004" y="3188846"/>
                    <a:pt x="2603306" y="3664858"/>
                    <a:pt x="1832429" y="3664858"/>
                  </a:cubicBezTo>
                  <a:cubicBezTo>
                    <a:pt x="820406" y="3664858"/>
                    <a:pt x="0" y="2844452"/>
                    <a:pt x="0" y="1832429"/>
                  </a:cubicBezTo>
                  <a:cubicBezTo>
                    <a:pt x="0" y="820406"/>
                    <a:pt x="820406" y="0"/>
                    <a:pt x="1832429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5" name="Group 15"/>
            <p:cNvGrpSpPr/>
            <p:nvPr/>
          </p:nvGrpSpPr>
          <p:grpSpPr>
            <a:xfrm>
              <a:off x="5674603" y="2857241"/>
              <a:ext cx="2272772" cy="573557"/>
              <a:chOff x="8268606" y="3017352"/>
              <a:chExt cx="3555718" cy="897321"/>
            </a:xfrm>
          </p:grpSpPr>
          <p:sp>
            <p:nvSpPr>
              <p:cNvPr id="46" name="TextBox 16"/>
              <p:cNvSpPr txBox="1"/>
              <p:nvPr/>
            </p:nvSpPr>
            <p:spPr>
              <a:xfrm>
                <a:off x="8268606" y="3325117"/>
                <a:ext cx="3555718" cy="589556"/>
              </a:xfrm>
              <a:prstGeom prst="rect">
                <a:avLst/>
              </a:prstGeom>
              <a:noFill/>
            </p:spPr>
            <p:txBody>
              <a:bodyPr wrap="square" lIns="95970" tIns="0" rIns="95970" bIns="0" anchor="ctr" anchorCtr="0">
                <a:normAutofit lnSpcReduction="10000"/>
              </a:bodyPr>
              <a:lstStyle/>
              <a:p>
                <a:pPr defTabSz="1218565">
                  <a:lnSpc>
                    <a:spcPct val="120000"/>
                  </a:lnSpc>
                  <a:defRPr/>
                </a:pPr>
                <a:r>
                  <a:rPr lang="zh-CN" altLang="en-US" sz="1465" dirty="0">
                    <a:solidFill>
                      <a:schemeClr val="bg1">
                        <a:lumMod val="5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465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zh-CN" altLang="en-US" sz="1465" dirty="0">
                    <a:solidFill>
                      <a:schemeClr val="bg1">
                        <a:lumMod val="50000"/>
                      </a:schemeClr>
                    </a:solidFill>
                  </a:rPr>
                  <a:t>（建议使用主题字体）</a:t>
                </a:r>
              </a:p>
            </p:txBody>
          </p:sp>
          <p:sp>
            <p:nvSpPr>
              <p:cNvPr id="47" name="Rectangle 17"/>
              <p:cNvSpPr/>
              <p:nvPr/>
            </p:nvSpPr>
            <p:spPr>
              <a:xfrm>
                <a:off x="8268607" y="3017352"/>
                <a:ext cx="2457329" cy="246221"/>
              </a:xfrm>
              <a:prstGeom prst="rect">
                <a:avLst/>
              </a:prstGeom>
            </p:spPr>
            <p:txBody>
              <a:bodyPr wrap="none" lIns="95970" tIns="0" rIns="95970" bIns="0">
                <a:normAutofit fontScale="92500" lnSpcReduction="20000"/>
              </a:bodyPr>
              <a:lstStyle/>
              <a:p>
                <a:pPr defTabSz="1218565">
                  <a:defRPr/>
                </a:pPr>
                <a:r>
                  <a:rPr lang="zh-CN" alt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标题文本预设</a:t>
                </a:r>
              </a:p>
            </p:txBody>
          </p:sp>
        </p:grpSp>
        <p:sp>
          <p:nvSpPr>
            <p:cNvPr id="48" name="Freeform: Shape 18"/>
            <p:cNvSpPr/>
            <p:nvPr/>
          </p:nvSpPr>
          <p:spPr bwMode="auto">
            <a:xfrm>
              <a:off x="4321977" y="3006335"/>
              <a:ext cx="275880" cy="275368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Rectangle 23"/>
            <p:cNvSpPr/>
            <p:nvPr/>
          </p:nvSpPr>
          <p:spPr>
            <a:xfrm>
              <a:off x="5147584" y="2986612"/>
              <a:ext cx="267141" cy="34624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641830" y="2628573"/>
            <a:ext cx="4852818" cy="1038080"/>
            <a:chOff x="1196626" y="1811410"/>
            <a:chExt cx="3640105" cy="778560"/>
          </a:xfrm>
        </p:grpSpPr>
        <p:sp>
          <p:nvSpPr>
            <p:cNvPr id="51" name="Freeform: Shape 37"/>
            <p:cNvSpPr/>
            <p:nvPr/>
          </p:nvSpPr>
          <p:spPr>
            <a:xfrm flipH="1">
              <a:off x="3397337" y="1811410"/>
              <a:ext cx="1439394" cy="778560"/>
            </a:xfrm>
            <a:custGeom>
              <a:avLst/>
              <a:gdLst>
                <a:gd name="connsiteX0" fmla="*/ 1832429 w 6775553"/>
                <a:gd name="connsiteY0" fmla="*/ 0 h 3664858"/>
                <a:gd name="connsiteX1" fmla="*/ 3520857 w 6775553"/>
                <a:gd name="connsiteY1" fmla="*/ 1119165 h 3664858"/>
                <a:gd name="connsiteX2" fmla="*/ 3541502 w 6775553"/>
                <a:gd name="connsiteY2" fmla="*/ 1175571 h 3664858"/>
                <a:gd name="connsiteX3" fmla="*/ 3543956 w 6775553"/>
                <a:gd name="connsiteY3" fmla="*/ 1174000 h 3664858"/>
                <a:gd name="connsiteX4" fmla="*/ 3615719 w 6775553"/>
                <a:gd name="connsiteY4" fmla="*/ 1306233 h 3664858"/>
                <a:gd name="connsiteX5" fmla="*/ 4345916 w 6775553"/>
                <a:gd name="connsiteY5" fmla="*/ 1694531 h 3664858"/>
                <a:gd name="connsiteX6" fmla="*/ 5011770 w 6775553"/>
                <a:gd name="connsiteY6" fmla="*/ 1390179 h 3664858"/>
                <a:gd name="connsiteX7" fmla="*/ 5048596 w 6775553"/>
                <a:gd name="connsiteY7" fmla="*/ 1342134 h 3664858"/>
                <a:gd name="connsiteX8" fmla="*/ 5066082 w 6775553"/>
                <a:gd name="connsiteY8" fmla="*/ 1309919 h 3664858"/>
                <a:gd name="connsiteX9" fmla="*/ 5089552 w 6775553"/>
                <a:gd name="connsiteY9" fmla="*/ 1281473 h 3664858"/>
                <a:gd name="connsiteX10" fmla="*/ 5094681 w 6775553"/>
                <a:gd name="connsiteY10" fmla="*/ 1272022 h 3664858"/>
                <a:gd name="connsiteX11" fmla="*/ 5096253 w 6775553"/>
                <a:gd name="connsiteY11" fmla="*/ 1273351 h 3664858"/>
                <a:gd name="connsiteX12" fmla="*/ 5180197 w 6775553"/>
                <a:gd name="connsiteY12" fmla="*/ 1171610 h 3664858"/>
                <a:gd name="connsiteX13" fmla="*/ 5841015 w 6775553"/>
                <a:gd name="connsiteY13" fmla="*/ 897890 h 3664858"/>
                <a:gd name="connsiteX14" fmla="*/ 6775553 w 6775553"/>
                <a:gd name="connsiteY14" fmla="*/ 1832428 h 3664858"/>
                <a:gd name="connsiteX15" fmla="*/ 5841015 w 6775553"/>
                <a:gd name="connsiteY15" fmla="*/ 2766966 h 3664858"/>
                <a:gd name="connsiteX16" fmla="*/ 5134367 w 6775553"/>
                <a:gd name="connsiteY16" fmla="*/ 2444014 h 3664858"/>
                <a:gd name="connsiteX17" fmla="*/ 5092691 w 6775553"/>
                <a:gd name="connsiteY17" fmla="*/ 2386854 h 3664858"/>
                <a:gd name="connsiteX18" fmla="*/ 5090513 w 6775553"/>
                <a:gd name="connsiteY18" fmla="*/ 2388695 h 3664858"/>
                <a:gd name="connsiteX19" fmla="*/ 5080267 w 6775553"/>
                <a:gd name="connsiteY19" fmla="*/ 2369814 h 3664858"/>
                <a:gd name="connsiteX20" fmla="*/ 5046845 w 6775553"/>
                <a:gd name="connsiteY20" fmla="*/ 2323975 h 3664858"/>
                <a:gd name="connsiteX21" fmla="*/ 5011770 w 6775553"/>
                <a:gd name="connsiteY21" fmla="*/ 2278215 h 3664858"/>
                <a:gd name="connsiteX22" fmla="*/ 4345916 w 6775553"/>
                <a:gd name="connsiteY22" fmla="*/ 1973862 h 3664858"/>
                <a:gd name="connsiteX23" fmla="*/ 3615719 w 6775553"/>
                <a:gd name="connsiteY23" fmla="*/ 2362160 h 3664858"/>
                <a:gd name="connsiteX24" fmla="*/ 3548466 w 6775553"/>
                <a:gd name="connsiteY24" fmla="*/ 2486081 h 3664858"/>
                <a:gd name="connsiteX25" fmla="*/ 3544494 w 6775553"/>
                <a:gd name="connsiteY25" fmla="*/ 2483539 h 3664858"/>
                <a:gd name="connsiteX26" fmla="*/ 3533622 w 6775553"/>
                <a:gd name="connsiteY26" fmla="*/ 2514722 h 3664858"/>
                <a:gd name="connsiteX27" fmla="*/ 1832429 w 6775553"/>
                <a:gd name="connsiteY27" fmla="*/ 3664858 h 3664858"/>
                <a:gd name="connsiteX28" fmla="*/ 0 w 6775553"/>
                <a:gd name="connsiteY28" fmla="*/ 1832429 h 3664858"/>
                <a:gd name="connsiteX29" fmla="*/ 1832429 w 6775553"/>
                <a:gd name="connsiteY29" fmla="*/ 0 h 366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775553" h="3664858">
                  <a:moveTo>
                    <a:pt x="1832429" y="0"/>
                  </a:moveTo>
                  <a:cubicBezTo>
                    <a:pt x="2591446" y="0"/>
                    <a:pt x="3242679" y="461478"/>
                    <a:pt x="3520857" y="1119165"/>
                  </a:cubicBezTo>
                  <a:lnTo>
                    <a:pt x="3541502" y="1175571"/>
                  </a:lnTo>
                  <a:lnTo>
                    <a:pt x="3543956" y="1174000"/>
                  </a:lnTo>
                  <a:lnTo>
                    <a:pt x="3615719" y="1306233"/>
                  </a:lnTo>
                  <a:cubicBezTo>
                    <a:pt x="3773967" y="1540504"/>
                    <a:pt x="4041957" y="1694531"/>
                    <a:pt x="4345916" y="1694531"/>
                  </a:cubicBezTo>
                  <a:cubicBezTo>
                    <a:pt x="4611881" y="1694531"/>
                    <a:pt x="4850306" y="1576604"/>
                    <a:pt x="5011770" y="1390179"/>
                  </a:cubicBezTo>
                  <a:lnTo>
                    <a:pt x="5048596" y="1342134"/>
                  </a:lnTo>
                  <a:lnTo>
                    <a:pt x="5066082" y="1309919"/>
                  </a:lnTo>
                  <a:lnTo>
                    <a:pt x="5089552" y="1281473"/>
                  </a:lnTo>
                  <a:lnTo>
                    <a:pt x="5094681" y="1272022"/>
                  </a:lnTo>
                  <a:lnTo>
                    <a:pt x="5096253" y="1273351"/>
                  </a:lnTo>
                  <a:lnTo>
                    <a:pt x="5180197" y="1171610"/>
                  </a:lnTo>
                  <a:cubicBezTo>
                    <a:pt x="5349315" y="1002492"/>
                    <a:pt x="5582950" y="897890"/>
                    <a:pt x="5841015" y="897890"/>
                  </a:cubicBezTo>
                  <a:cubicBezTo>
                    <a:pt x="6357146" y="897890"/>
                    <a:pt x="6775553" y="1316297"/>
                    <a:pt x="6775553" y="1832428"/>
                  </a:cubicBezTo>
                  <a:cubicBezTo>
                    <a:pt x="6775553" y="2348559"/>
                    <a:pt x="6357146" y="2766966"/>
                    <a:pt x="5841015" y="2766966"/>
                  </a:cubicBezTo>
                  <a:cubicBezTo>
                    <a:pt x="5558756" y="2766966"/>
                    <a:pt x="5305723" y="2641832"/>
                    <a:pt x="5134367" y="2444014"/>
                  </a:cubicBezTo>
                  <a:lnTo>
                    <a:pt x="5092691" y="2386854"/>
                  </a:lnTo>
                  <a:lnTo>
                    <a:pt x="5090513" y="2388695"/>
                  </a:lnTo>
                  <a:lnTo>
                    <a:pt x="5080267" y="2369814"/>
                  </a:lnTo>
                  <a:lnTo>
                    <a:pt x="5046845" y="2323975"/>
                  </a:lnTo>
                  <a:lnTo>
                    <a:pt x="5011770" y="2278215"/>
                  </a:lnTo>
                  <a:cubicBezTo>
                    <a:pt x="4850306" y="2091790"/>
                    <a:pt x="4611881" y="1973862"/>
                    <a:pt x="4345916" y="1973862"/>
                  </a:cubicBezTo>
                  <a:cubicBezTo>
                    <a:pt x="4041957" y="1973863"/>
                    <a:pt x="3773967" y="2127890"/>
                    <a:pt x="3615719" y="2362160"/>
                  </a:cubicBezTo>
                  <a:lnTo>
                    <a:pt x="3548466" y="2486081"/>
                  </a:lnTo>
                  <a:lnTo>
                    <a:pt x="3544494" y="2483539"/>
                  </a:lnTo>
                  <a:lnTo>
                    <a:pt x="3533622" y="2514722"/>
                  </a:lnTo>
                  <a:cubicBezTo>
                    <a:pt x="3263004" y="3188846"/>
                    <a:pt x="2603306" y="3664858"/>
                    <a:pt x="1832429" y="3664858"/>
                  </a:cubicBezTo>
                  <a:cubicBezTo>
                    <a:pt x="820406" y="3664858"/>
                    <a:pt x="0" y="2844452"/>
                    <a:pt x="0" y="1832429"/>
                  </a:cubicBezTo>
                  <a:cubicBezTo>
                    <a:pt x="0" y="820406"/>
                    <a:pt x="820406" y="0"/>
                    <a:pt x="1832429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2" name="Group 5"/>
            <p:cNvGrpSpPr/>
            <p:nvPr/>
          </p:nvGrpSpPr>
          <p:grpSpPr>
            <a:xfrm>
              <a:off x="1196626" y="1913911"/>
              <a:ext cx="2025305" cy="573557"/>
              <a:chOff x="807572" y="3430058"/>
              <a:chExt cx="3168560" cy="897321"/>
            </a:xfrm>
          </p:grpSpPr>
          <p:sp>
            <p:nvSpPr>
              <p:cNvPr id="53" name="TextBox 6"/>
              <p:cNvSpPr txBox="1"/>
              <p:nvPr/>
            </p:nvSpPr>
            <p:spPr>
              <a:xfrm>
                <a:off x="807572" y="3737823"/>
                <a:ext cx="3168560" cy="589556"/>
              </a:xfrm>
              <a:prstGeom prst="rect">
                <a:avLst/>
              </a:prstGeom>
              <a:noFill/>
            </p:spPr>
            <p:txBody>
              <a:bodyPr wrap="square" lIns="95970" tIns="0" rIns="95970" bIns="0" anchor="ctr" anchorCtr="0">
                <a:normAutofit fontScale="85000" lnSpcReduction="10000"/>
              </a:bodyPr>
              <a:lstStyle/>
              <a:p>
                <a:pPr algn="r" defTabSz="1218565">
                  <a:lnSpc>
                    <a:spcPct val="120000"/>
                  </a:lnSpc>
                  <a:defRPr/>
                </a:pPr>
                <a:r>
                  <a:rPr lang="zh-CN" altLang="en-US" sz="1465" dirty="0">
                    <a:solidFill>
                      <a:schemeClr val="bg1">
                        <a:lumMod val="5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465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zh-CN" altLang="en-US" sz="1465" dirty="0">
                    <a:solidFill>
                      <a:schemeClr val="bg1">
                        <a:lumMod val="50000"/>
                      </a:schemeClr>
                    </a:solidFill>
                  </a:rPr>
                  <a:t>（建议使用主题字体）</a:t>
                </a:r>
              </a:p>
            </p:txBody>
          </p:sp>
          <p:sp>
            <p:nvSpPr>
              <p:cNvPr id="54" name="Rectangle 7"/>
              <p:cNvSpPr/>
              <p:nvPr/>
            </p:nvSpPr>
            <p:spPr>
              <a:xfrm>
                <a:off x="1518803" y="3430058"/>
                <a:ext cx="2457329" cy="246221"/>
              </a:xfrm>
              <a:prstGeom prst="rect">
                <a:avLst/>
              </a:prstGeom>
            </p:spPr>
            <p:txBody>
              <a:bodyPr wrap="none" lIns="95970" tIns="0" rIns="95970" bIns="0">
                <a:normAutofit fontScale="92500" lnSpcReduction="20000"/>
              </a:bodyPr>
              <a:lstStyle/>
              <a:p>
                <a:pPr algn="r" defTabSz="1218565">
                  <a:defRPr/>
                </a:pPr>
                <a:r>
                  <a:rPr lang="zh-CN" alt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标题文本预设</a:t>
                </a:r>
              </a:p>
            </p:txBody>
          </p:sp>
        </p:grpSp>
        <p:sp>
          <p:nvSpPr>
            <p:cNvPr id="55" name="Freeform: Shape 20"/>
            <p:cNvSpPr/>
            <p:nvPr/>
          </p:nvSpPr>
          <p:spPr bwMode="auto">
            <a:xfrm>
              <a:off x="4311449" y="2052136"/>
              <a:ext cx="296937" cy="286138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Rectangle 24"/>
            <p:cNvSpPr/>
            <p:nvPr/>
          </p:nvSpPr>
          <p:spPr>
            <a:xfrm>
              <a:off x="3457779" y="2043183"/>
              <a:ext cx="267141" cy="34624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57" name="组合 1"/>
          <p:cNvGrpSpPr/>
          <p:nvPr/>
        </p:nvGrpSpPr>
        <p:grpSpPr>
          <a:xfrm>
            <a:off x="1641830" y="5144119"/>
            <a:ext cx="4852818" cy="1038080"/>
            <a:chOff x="1196626" y="3698069"/>
            <a:chExt cx="3640105" cy="778560"/>
          </a:xfrm>
        </p:grpSpPr>
        <p:sp>
          <p:nvSpPr>
            <p:cNvPr id="58" name="Freeform: Shape 39"/>
            <p:cNvSpPr/>
            <p:nvPr/>
          </p:nvSpPr>
          <p:spPr>
            <a:xfrm flipH="1">
              <a:off x="3397337" y="3698069"/>
              <a:ext cx="1439394" cy="778560"/>
            </a:xfrm>
            <a:custGeom>
              <a:avLst/>
              <a:gdLst>
                <a:gd name="connsiteX0" fmla="*/ 1832429 w 6775553"/>
                <a:gd name="connsiteY0" fmla="*/ 0 h 3664858"/>
                <a:gd name="connsiteX1" fmla="*/ 3520857 w 6775553"/>
                <a:gd name="connsiteY1" fmla="*/ 1119165 h 3664858"/>
                <a:gd name="connsiteX2" fmla="*/ 3541502 w 6775553"/>
                <a:gd name="connsiteY2" fmla="*/ 1175571 h 3664858"/>
                <a:gd name="connsiteX3" fmla="*/ 3543956 w 6775553"/>
                <a:gd name="connsiteY3" fmla="*/ 1174000 h 3664858"/>
                <a:gd name="connsiteX4" fmla="*/ 3615719 w 6775553"/>
                <a:gd name="connsiteY4" fmla="*/ 1306233 h 3664858"/>
                <a:gd name="connsiteX5" fmla="*/ 4345916 w 6775553"/>
                <a:gd name="connsiteY5" fmla="*/ 1694531 h 3664858"/>
                <a:gd name="connsiteX6" fmla="*/ 5011770 w 6775553"/>
                <a:gd name="connsiteY6" fmla="*/ 1390179 h 3664858"/>
                <a:gd name="connsiteX7" fmla="*/ 5048596 w 6775553"/>
                <a:gd name="connsiteY7" fmla="*/ 1342134 h 3664858"/>
                <a:gd name="connsiteX8" fmla="*/ 5066082 w 6775553"/>
                <a:gd name="connsiteY8" fmla="*/ 1309919 h 3664858"/>
                <a:gd name="connsiteX9" fmla="*/ 5089552 w 6775553"/>
                <a:gd name="connsiteY9" fmla="*/ 1281473 h 3664858"/>
                <a:gd name="connsiteX10" fmla="*/ 5094681 w 6775553"/>
                <a:gd name="connsiteY10" fmla="*/ 1272022 h 3664858"/>
                <a:gd name="connsiteX11" fmla="*/ 5096253 w 6775553"/>
                <a:gd name="connsiteY11" fmla="*/ 1273351 h 3664858"/>
                <a:gd name="connsiteX12" fmla="*/ 5180197 w 6775553"/>
                <a:gd name="connsiteY12" fmla="*/ 1171610 h 3664858"/>
                <a:gd name="connsiteX13" fmla="*/ 5841015 w 6775553"/>
                <a:gd name="connsiteY13" fmla="*/ 897890 h 3664858"/>
                <a:gd name="connsiteX14" fmla="*/ 6775553 w 6775553"/>
                <a:gd name="connsiteY14" fmla="*/ 1832428 h 3664858"/>
                <a:gd name="connsiteX15" fmla="*/ 5841015 w 6775553"/>
                <a:gd name="connsiteY15" fmla="*/ 2766966 h 3664858"/>
                <a:gd name="connsiteX16" fmla="*/ 5134367 w 6775553"/>
                <a:gd name="connsiteY16" fmla="*/ 2444014 h 3664858"/>
                <a:gd name="connsiteX17" fmla="*/ 5092691 w 6775553"/>
                <a:gd name="connsiteY17" fmla="*/ 2386854 h 3664858"/>
                <a:gd name="connsiteX18" fmla="*/ 5090513 w 6775553"/>
                <a:gd name="connsiteY18" fmla="*/ 2388695 h 3664858"/>
                <a:gd name="connsiteX19" fmla="*/ 5080267 w 6775553"/>
                <a:gd name="connsiteY19" fmla="*/ 2369814 h 3664858"/>
                <a:gd name="connsiteX20" fmla="*/ 5046845 w 6775553"/>
                <a:gd name="connsiteY20" fmla="*/ 2323975 h 3664858"/>
                <a:gd name="connsiteX21" fmla="*/ 5011770 w 6775553"/>
                <a:gd name="connsiteY21" fmla="*/ 2278215 h 3664858"/>
                <a:gd name="connsiteX22" fmla="*/ 4345916 w 6775553"/>
                <a:gd name="connsiteY22" fmla="*/ 1973862 h 3664858"/>
                <a:gd name="connsiteX23" fmla="*/ 3615719 w 6775553"/>
                <a:gd name="connsiteY23" fmla="*/ 2362160 h 3664858"/>
                <a:gd name="connsiteX24" fmla="*/ 3548466 w 6775553"/>
                <a:gd name="connsiteY24" fmla="*/ 2486081 h 3664858"/>
                <a:gd name="connsiteX25" fmla="*/ 3544494 w 6775553"/>
                <a:gd name="connsiteY25" fmla="*/ 2483539 h 3664858"/>
                <a:gd name="connsiteX26" fmla="*/ 3533622 w 6775553"/>
                <a:gd name="connsiteY26" fmla="*/ 2514722 h 3664858"/>
                <a:gd name="connsiteX27" fmla="*/ 1832429 w 6775553"/>
                <a:gd name="connsiteY27" fmla="*/ 3664858 h 3664858"/>
                <a:gd name="connsiteX28" fmla="*/ 0 w 6775553"/>
                <a:gd name="connsiteY28" fmla="*/ 1832429 h 3664858"/>
                <a:gd name="connsiteX29" fmla="*/ 1832429 w 6775553"/>
                <a:gd name="connsiteY29" fmla="*/ 0 h 366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775553" h="3664858">
                  <a:moveTo>
                    <a:pt x="1832429" y="0"/>
                  </a:moveTo>
                  <a:cubicBezTo>
                    <a:pt x="2591446" y="0"/>
                    <a:pt x="3242679" y="461478"/>
                    <a:pt x="3520857" y="1119165"/>
                  </a:cubicBezTo>
                  <a:lnTo>
                    <a:pt x="3541502" y="1175571"/>
                  </a:lnTo>
                  <a:lnTo>
                    <a:pt x="3543956" y="1174000"/>
                  </a:lnTo>
                  <a:lnTo>
                    <a:pt x="3615719" y="1306233"/>
                  </a:lnTo>
                  <a:cubicBezTo>
                    <a:pt x="3773967" y="1540504"/>
                    <a:pt x="4041957" y="1694531"/>
                    <a:pt x="4345916" y="1694531"/>
                  </a:cubicBezTo>
                  <a:cubicBezTo>
                    <a:pt x="4611881" y="1694531"/>
                    <a:pt x="4850306" y="1576604"/>
                    <a:pt x="5011770" y="1390179"/>
                  </a:cubicBezTo>
                  <a:lnTo>
                    <a:pt x="5048596" y="1342134"/>
                  </a:lnTo>
                  <a:lnTo>
                    <a:pt x="5066082" y="1309919"/>
                  </a:lnTo>
                  <a:lnTo>
                    <a:pt x="5089552" y="1281473"/>
                  </a:lnTo>
                  <a:lnTo>
                    <a:pt x="5094681" y="1272022"/>
                  </a:lnTo>
                  <a:lnTo>
                    <a:pt x="5096253" y="1273351"/>
                  </a:lnTo>
                  <a:lnTo>
                    <a:pt x="5180197" y="1171610"/>
                  </a:lnTo>
                  <a:cubicBezTo>
                    <a:pt x="5349315" y="1002492"/>
                    <a:pt x="5582950" y="897890"/>
                    <a:pt x="5841015" y="897890"/>
                  </a:cubicBezTo>
                  <a:cubicBezTo>
                    <a:pt x="6357146" y="897890"/>
                    <a:pt x="6775553" y="1316297"/>
                    <a:pt x="6775553" y="1832428"/>
                  </a:cubicBezTo>
                  <a:cubicBezTo>
                    <a:pt x="6775553" y="2348559"/>
                    <a:pt x="6357146" y="2766966"/>
                    <a:pt x="5841015" y="2766966"/>
                  </a:cubicBezTo>
                  <a:cubicBezTo>
                    <a:pt x="5558756" y="2766966"/>
                    <a:pt x="5305723" y="2641832"/>
                    <a:pt x="5134367" y="2444014"/>
                  </a:cubicBezTo>
                  <a:lnTo>
                    <a:pt x="5092691" y="2386854"/>
                  </a:lnTo>
                  <a:lnTo>
                    <a:pt x="5090513" y="2388695"/>
                  </a:lnTo>
                  <a:lnTo>
                    <a:pt x="5080267" y="2369814"/>
                  </a:lnTo>
                  <a:lnTo>
                    <a:pt x="5046845" y="2323975"/>
                  </a:lnTo>
                  <a:lnTo>
                    <a:pt x="5011770" y="2278215"/>
                  </a:lnTo>
                  <a:cubicBezTo>
                    <a:pt x="4850306" y="2091790"/>
                    <a:pt x="4611881" y="1973862"/>
                    <a:pt x="4345916" y="1973862"/>
                  </a:cubicBezTo>
                  <a:cubicBezTo>
                    <a:pt x="4041957" y="1973863"/>
                    <a:pt x="3773967" y="2127890"/>
                    <a:pt x="3615719" y="2362160"/>
                  </a:cubicBezTo>
                  <a:lnTo>
                    <a:pt x="3548466" y="2486081"/>
                  </a:lnTo>
                  <a:lnTo>
                    <a:pt x="3544494" y="2483539"/>
                  </a:lnTo>
                  <a:lnTo>
                    <a:pt x="3533622" y="2514722"/>
                  </a:lnTo>
                  <a:cubicBezTo>
                    <a:pt x="3263004" y="3188846"/>
                    <a:pt x="2603306" y="3664858"/>
                    <a:pt x="1832429" y="3664858"/>
                  </a:cubicBezTo>
                  <a:cubicBezTo>
                    <a:pt x="820406" y="3664858"/>
                    <a:pt x="0" y="2844452"/>
                    <a:pt x="0" y="1832429"/>
                  </a:cubicBezTo>
                  <a:cubicBezTo>
                    <a:pt x="0" y="820406"/>
                    <a:pt x="820406" y="0"/>
                    <a:pt x="1832429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9" name="Group 12"/>
            <p:cNvGrpSpPr/>
            <p:nvPr/>
          </p:nvGrpSpPr>
          <p:grpSpPr>
            <a:xfrm>
              <a:off x="1196626" y="3800571"/>
              <a:ext cx="2025305" cy="573557"/>
              <a:chOff x="807572" y="3430058"/>
              <a:chExt cx="3168560" cy="897321"/>
            </a:xfrm>
          </p:grpSpPr>
          <p:sp>
            <p:nvSpPr>
              <p:cNvPr id="60" name="TextBox 13"/>
              <p:cNvSpPr txBox="1"/>
              <p:nvPr/>
            </p:nvSpPr>
            <p:spPr>
              <a:xfrm>
                <a:off x="807572" y="3737823"/>
                <a:ext cx="3168560" cy="589556"/>
              </a:xfrm>
              <a:prstGeom prst="rect">
                <a:avLst/>
              </a:prstGeom>
              <a:noFill/>
            </p:spPr>
            <p:txBody>
              <a:bodyPr wrap="square" lIns="95970" tIns="0" rIns="95970" bIns="0" anchor="ctr" anchorCtr="0">
                <a:normAutofit fontScale="85000" lnSpcReduction="10000"/>
              </a:bodyPr>
              <a:lstStyle/>
              <a:p>
                <a:pPr algn="r" defTabSz="1218565">
                  <a:lnSpc>
                    <a:spcPct val="120000"/>
                  </a:lnSpc>
                  <a:defRPr/>
                </a:pPr>
                <a:r>
                  <a:rPr lang="zh-CN" altLang="en-US" sz="1465" dirty="0">
                    <a:solidFill>
                      <a:schemeClr val="bg1">
                        <a:lumMod val="5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465" dirty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zh-CN" altLang="en-US" sz="1465" dirty="0">
                    <a:solidFill>
                      <a:schemeClr val="bg1">
                        <a:lumMod val="50000"/>
                      </a:schemeClr>
                    </a:solidFill>
                  </a:rPr>
                  <a:t>（建议使用主题字体）</a:t>
                </a:r>
              </a:p>
            </p:txBody>
          </p:sp>
          <p:sp>
            <p:nvSpPr>
              <p:cNvPr id="61" name="Rectangle 14"/>
              <p:cNvSpPr/>
              <p:nvPr/>
            </p:nvSpPr>
            <p:spPr>
              <a:xfrm>
                <a:off x="1518803" y="3430058"/>
                <a:ext cx="2457329" cy="246221"/>
              </a:xfrm>
              <a:prstGeom prst="rect">
                <a:avLst/>
              </a:prstGeom>
            </p:spPr>
            <p:txBody>
              <a:bodyPr wrap="none" lIns="95970" tIns="0" rIns="95970" bIns="0">
                <a:normAutofit fontScale="92500" lnSpcReduction="20000"/>
              </a:bodyPr>
              <a:lstStyle/>
              <a:p>
                <a:pPr algn="r" defTabSz="1218565">
                  <a:defRPr/>
                </a:pPr>
                <a:r>
                  <a:rPr lang="zh-CN" altLang="en-US" b="1" dirty="0">
                    <a:solidFill>
                      <a:schemeClr val="bg1">
                        <a:lumMod val="50000"/>
                      </a:schemeClr>
                    </a:solidFill>
                  </a:rPr>
                  <a:t>标题文本预设</a:t>
                </a:r>
              </a:p>
            </p:txBody>
          </p:sp>
        </p:grpSp>
        <p:sp>
          <p:nvSpPr>
            <p:cNvPr id="62" name="Freeform: Shape 21"/>
            <p:cNvSpPr>
              <a:spLocks noChangeAspect="1"/>
            </p:cNvSpPr>
            <p:nvPr/>
          </p:nvSpPr>
          <p:spPr bwMode="auto">
            <a:xfrm>
              <a:off x="4312203" y="3939790"/>
              <a:ext cx="295429" cy="295117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Rectangle 25"/>
            <p:cNvSpPr/>
            <p:nvPr/>
          </p:nvSpPr>
          <p:spPr>
            <a:xfrm>
              <a:off x="3457779" y="3919981"/>
              <a:ext cx="267141" cy="34624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8316">
            <a:off x="2569468" y="3703952"/>
            <a:ext cx="3097116" cy="22440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8316">
            <a:off x="5288898" y="1871565"/>
            <a:ext cx="2132608" cy="15452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8316">
            <a:off x="7394936" y="3120263"/>
            <a:ext cx="2747262" cy="19905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8316">
            <a:off x="9642822" y="1481295"/>
            <a:ext cx="1553828" cy="1125860"/>
          </a:xfrm>
          <a:prstGeom prst="rect">
            <a:avLst/>
          </a:prstGeom>
        </p:spPr>
      </p:pic>
      <p:sp>
        <p:nvSpPr>
          <p:cNvPr id="15" name="TextBox 6"/>
          <p:cNvSpPr txBox="1"/>
          <p:nvPr/>
        </p:nvSpPr>
        <p:spPr>
          <a:xfrm>
            <a:off x="997879" y="4307001"/>
            <a:ext cx="1594936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dirty="0">
                <a:latin typeface="苏新诗古印宋简" panose="02010609000101010101" pitchFamily="49" charset="-122"/>
                <a:ea typeface="苏新诗古印宋简" panose="02010609000101010101" pitchFamily="49" charset="-122"/>
              </a:rPr>
              <a:t>添加你的标题</a:t>
            </a:r>
            <a:endParaRPr lang="en-US" altLang="zh-CN" dirty="0">
              <a:latin typeface="苏新诗古印宋简" panose="02010609000101010101" pitchFamily="49" charset="-122"/>
              <a:ea typeface="苏新诗古印宋简" panose="02010609000101010101" pitchFamily="49" charset="-122"/>
            </a:endParaRPr>
          </a:p>
        </p:txBody>
      </p:sp>
      <p:sp>
        <p:nvSpPr>
          <p:cNvPr id="16" name="TextBox 7"/>
          <p:cNvSpPr txBox="1"/>
          <p:nvPr/>
        </p:nvSpPr>
        <p:spPr>
          <a:xfrm>
            <a:off x="986042" y="4708853"/>
            <a:ext cx="2234570" cy="64579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zh-CN" sz="14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更专业的模板。</a:t>
            </a:r>
            <a:r>
              <a:rPr lang="zh-CN" altLang="en-US" sz="14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Arial" panose="020B0604020202020204" pitchFamily="34" charset="0"/>
              </a:rPr>
              <a:t>建议您在展示时采用方正清刻本悦宋简字体。</a:t>
            </a:r>
            <a:endParaRPr lang="en-US" altLang="zh-CN" sz="1400" dirty="0"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537180" y="3936555"/>
            <a:ext cx="592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壹</a:t>
            </a:r>
          </a:p>
        </p:txBody>
      </p:sp>
      <p:sp>
        <p:nvSpPr>
          <p:cNvPr id="18" name="TextBox 6"/>
          <p:cNvSpPr txBox="1"/>
          <p:nvPr/>
        </p:nvSpPr>
        <p:spPr>
          <a:xfrm>
            <a:off x="3529813" y="2238422"/>
            <a:ext cx="1594936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dirty="0">
                <a:latin typeface="苏新诗古印宋简" panose="02010609000101010101" pitchFamily="49" charset="-122"/>
                <a:ea typeface="苏新诗古印宋简" panose="02010609000101010101" pitchFamily="49" charset="-122"/>
              </a:rPr>
              <a:t>添加你的标题</a:t>
            </a:r>
            <a:endParaRPr lang="en-US" altLang="zh-CN" dirty="0">
              <a:latin typeface="苏新诗古印宋简" panose="02010609000101010101" pitchFamily="49" charset="-122"/>
              <a:ea typeface="苏新诗古印宋简" panose="02010609000101010101" pitchFamily="49" charset="-122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3517976" y="2640274"/>
            <a:ext cx="2234570" cy="64579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zh-CN" sz="14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更专业的模板。</a:t>
            </a:r>
            <a:r>
              <a:rPr lang="zh-CN" altLang="en-US" sz="14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Arial" panose="020B0604020202020204" pitchFamily="34" charset="0"/>
              </a:rPr>
              <a:t>建议您在展示时采用方正清刻本悦宋简字体。</a:t>
            </a:r>
            <a:endParaRPr lang="en-US" altLang="zh-CN" sz="1400" dirty="0"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1" name="TextBox 6"/>
          <p:cNvSpPr txBox="1"/>
          <p:nvPr/>
        </p:nvSpPr>
        <p:spPr>
          <a:xfrm>
            <a:off x="5877636" y="3912916"/>
            <a:ext cx="1594936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dirty="0">
                <a:latin typeface="苏新诗古印宋简" panose="02010609000101010101" pitchFamily="49" charset="-122"/>
                <a:ea typeface="苏新诗古印宋简" panose="02010609000101010101" pitchFamily="49" charset="-122"/>
              </a:rPr>
              <a:t>添加你的标题</a:t>
            </a:r>
            <a:endParaRPr lang="en-US" altLang="zh-CN" dirty="0">
              <a:latin typeface="苏新诗古印宋简" panose="02010609000101010101" pitchFamily="49" charset="-122"/>
              <a:ea typeface="苏新诗古印宋简" panose="02010609000101010101" pitchFamily="49" charset="-122"/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5865799" y="4314768"/>
            <a:ext cx="2234570" cy="64579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zh-CN" sz="14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更专业的模板。</a:t>
            </a:r>
            <a:r>
              <a:rPr lang="zh-CN" altLang="en-US" sz="14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Arial" panose="020B0604020202020204" pitchFamily="34" charset="0"/>
              </a:rPr>
              <a:t>建议您在展示时采用方正清刻本悦宋简字体。</a:t>
            </a:r>
            <a:endParaRPr lang="en-US" altLang="zh-CN" sz="1400" dirty="0"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5" name="TextBox 6"/>
          <p:cNvSpPr txBox="1"/>
          <p:nvPr/>
        </p:nvSpPr>
        <p:spPr>
          <a:xfrm>
            <a:off x="7666268" y="1582773"/>
            <a:ext cx="1594936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dirty="0">
                <a:latin typeface="苏新诗古印宋简" panose="02010609000101010101" pitchFamily="49" charset="-122"/>
                <a:ea typeface="苏新诗古印宋简" panose="02010609000101010101" pitchFamily="49" charset="-122"/>
              </a:rPr>
              <a:t>添加你的标题</a:t>
            </a:r>
            <a:endParaRPr lang="en-US" altLang="zh-CN" dirty="0">
              <a:latin typeface="苏新诗古印宋简" panose="02010609000101010101" pitchFamily="49" charset="-122"/>
              <a:ea typeface="苏新诗古印宋简" panose="02010609000101010101" pitchFamily="49" charset="-122"/>
            </a:endParaRPr>
          </a:p>
        </p:txBody>
      </p:sp>
      <p:sp>
        <p:nvSpPr>
          <p:cNvPr id="26" name="TextBox 7"/>
          <p:cNvSpPr txBox="1"/>
          <p:nvPr/>
        </p:nvSpPr>
        <p:spPr>
          <a:xfrm>
            <a:off x="7654431" y="1984625"/>
            <a:ext cx="2234570" cy="64579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zh-CN" sz="14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更专业的模板。</a:t>
            </a:r>
            <a:r>
              <a:rPr lang="zh-CN" altLang="en-US" sz="14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Arial" panose="020B0604020202020204" pitchFamily="34" charset="0"/>
              </a:rPr>
              <a:t>建议您在展示时采用方正清刻本悦宋简字体。</a:t>
            </a:r>
            <a:endParaRPr lang="en-US" altLang="zh-CN" sz="1400" dirty="0">
              <a:latin typeface="方正清刻本悦宋简体" panose="02000000000000000000" pitchFamily="2" charset="-122"/>
              <a:ea typeface="方正清刻本悦宋简体" panose="02000000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298024" y="3405084"/>
            <a:ext cx="5925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贰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946995" y="2032161"/>
            <a:ext cx="592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叁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0031501" y="1503149"/>
            <a:ext cx="592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肆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99550" y="1650093"/>
            <a:ext cx="10397427" cy="3883886"/>
            <a:chOff x="589560" y="1979271"/>
            <a:chExt cx="11167869" cy="4171679"/>
          </a:xfrm>
        </p:grpSpPr>
        <p:sp>
          <p:nvSpPr>
            <p:cNvPr id="32" name="Rectangle 30"/>
            <p:cNvSpPr/>
            <p:nvPr/>
          </p:nvSpPr>
          <p:spPr>
            <a:xfrm>
              <a:off x="3239788" y="1979272"/>
              <a:ext cx="8517641" cy="2841945"/>
            </a:xfrm>
            <a:prstGeom prst="rect">
              <a:avLst/>
            </a:prstGeom>
            <a:blipFill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sp>
          <p:nvSpPr>
            <p:cNvPr id="33" name="Rectangle 12"/>
            <p:cNvSpPr/>
            <p:nvPr/>
          </p:nvSpPr>
          <p:spPr>
            <a:xfrm>
              <a:off x="589560" y="1979271"/>
              <a:ext cx="2683528" cy="2841945"/>
            </a:xfrm>
            <a:prstGeom prst="rect">
              <a:avLst/>
            </a:prstGeom>
            <a:noFill/>
            <a:ln>
              <a:solidFill>
                <a:srgbClr val="404040"/>
              </a:solidFill>
            </a:ln>
            <a:effectLst>
              <a:outerShdw blurRad="317500" sx="1000" sy="1000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sp>
          <p:nvSpPr>
            <p:cNvPr id="34" name="TextBox 15"/>
            <p:cNvSpPr txBox="1"/>
            <p:nvPr/>
          </p:nvSpPr>
          <p:spPr>
            <a:xfrm>
              <a:off x="1034781" y="5655814"/>
              <a:ext cx="10122441" cy="4951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sym typeface="微软雅黑" panose="020B0503020204020204" charset="-122"/>
                </a:rPr>
                <a:t>右键点击图片选择设置图片格式可直接替换图片。您可以点击文字框输入您的描述说明，或者通过复制粘贴，在此录入您的描述说明。在此录入上述图表的综合描述说明，在此录入上述图表的综合描述说明，在此录入上述图表的综合描述说明，在此录入</a:t>
              </a:r>
            </a:p>
          </p:txBody>
        </p:sp>
        <p:cxnSp>
          <p:nvCxnSpPr>
            <p:cNvPr id="35" name="Straight Connector 20"/>
            <p:cNvCxnSpPr/>
            <p:nvPr/>
          </p:nvCxnSpPr>
          <p:spPr>
            <a:xfrm>
              <a:off x="1042975" y="5363729"/>
              <a:ext cx="10106051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ot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1579149" y="2448667"/>
              <a:ext cx="807489" cy="544762"/>
            </a:xfrm>
            <a:custGeom>
              <a:avLst/>
              <a:gdLst>
                <a:gd name="T0" fmla="*/ 135 w 157"/>
                <a:gd name="T1" fmla="*/ 46 h 106"/>
                <a:gd name="T2" fmla="*/ 136 w 157"/>
                <a:gd name="T3" fmla="*/ 37 h 106"/>
                <a:gd name="T4" fmla="*/ 99 w 157"/>
                <a:gd name="T5" fmla="*/ 0 h 106"/>
                <a:gd name="T6" fmla="*/ 73 w 157"/>
                <a:gd name="T7" fmla="*/ 18 h 106"/>
                <a:gd name="T8" fmla="*/ 45 w 157"/>
                <a:gd name="T9" fmla="*/ 8 h 106"/>
                <a:gd name="T10" fmla="*/ 19 w 157"/>
                <a:gd name="T11" fmla="*/ 39 h 106"/>
                <a:gd name="T12" fmla="*/ 20 w 157"/>
                <a:gd name="T13" fmla="*/ 47 h 106"/>
                <a:gd name="T14" fmla="*/ 0 w 157"/>
                <a:gd name="T15" fmla="*/ 75 h 106"/>
                <a:gd name="T16" fmla="*/ 31 w 157"/>
                <a:gd name="T17" fmla="*/ 106 h 106"/>
                <a:gd name="T18" fmla="*/ 126 w 157"/>
                <a:gd name="T19" fmla="*/ 106 h 106"/>
                <a:gd name="T20" fmla="*/ 157 w 157"/>
                <a:gd name="T21" fmla="*/ 75 h 106"/>
                <a:gd name="T22" fmla="*/ 135 w 157"/>
                <a:gd name="T23" fmla="*/ 46 h 106"/>
                <a:gd name="T24" fmla="*/ 120 w 157"/>
                <a:gd name="T25" fmla="*/ 100 h 106"/>
                <a:gd name="T26" fmla="*/ 79 w 157"/>
                <a:gd name="T27" fmla="*/ 100 h 106"/>
                <a:gd name="T28" fmla="*/ 103 w 157"/>
                <a:gd name="T29" fmla="*/ 75 h 106"/>
                <a:gd name="T30" fmla="*/ 102 w 157"/>
                <a:gd name="T31" fmla="*/ 72 h 106"/>
                <a:gd name="T32" fmla="*/ 92 w 157"/>
                <a:gd name="T33" fmla="*/ 72 h 106"/>
                <a:gd name="T34" fmla="*/ 92 w 157"/>
                <a:gd name="T35" fmla="*/ 68 h 106"/>
                <a:gd name="T36" fmla="*/ 92 w 157"/>
                <a:gd name="T37" fmla="*/ 37 h 106"/>
                <a:gd name="T38" fmla="*/ 90 w 157"/>
                <a:gd name="T39" fmla="*/ 35 h 106"/>
                <a:gd name="T40" fmla="*/ 64 w 157"/>
                <a:gd name="T41" fmla="*/ 35 h 106"/>
                <a:gd name="T42" fmla="*/ 62 w 157"/>
                <a:gd name="T43" fmla="*/ 37 h 106"/>
                <a:gd name="T44" fmla="*/ 62 w 157"/>
                <a:gd name="T45" fmla="*/ 68 h 106"/>
                <a:gd name="T46" fmla="*/ 62 w 157"/>
                <a:gd name="T47" fmla="*/ 73 h 106"/>
                <a:gd name="T48" fmla="*/ 51 w 157"/>
                <a:gd name="T49" fmla="*/ 73 h 106"/>
                <a:gd name="T50" fmla="*/ 50 w 157"/>
                <a:gd name="T51" fmla="*/ 76 h 106"/>
                <a:gd name="T52" fmla="*/ 75 w 157"/>
                <a:gd name="T53" fmla="*/ 100 h 106"/>
                <a:gd name="T54" fmla="*/ 38 w 157"/>
                <a:gd name="T55" fmla="*/ 100 h 106"/>
                <a:gd name="T56" fmla="*/ 11 w 157"/>
                <a:gd name="T57" fmla="*/ 74 h 106"/>
                <a:gd name="T58" fmla="*/ 29 w 157"/>
                <a:gd name="T59" fmla="*/ 50 h 106"/>
                <a:gd name="T60" fmla="*/ 28 w 157"/>
                <a:gd name="T61" fmla="*/ 44 h 106"/>
                <a:gd name="T62" fmla="*/ 50 w 157"/>
                <a:gd name="T63" fmla="*/ 17 h 106"/>
                <a:gd name="T64" fmla="*/ 74 w 157"/>
                <a:gd name="T65" fmla="*/ 29 h 106"/>
                <a:gd name="T66" fmla="*/ 97 w 157"/>
                <a:gd name="T67" fmla="*/ 10 h 106"/>
                <a:gd name="T68" fmla="*/ 128 w 157"/>
                <a:gd name="T69" fmla="*/ 42 h 106"/>
                <a:gd name="T70" fmla="*/ 127 w 157"/>
                <a:gd name="T71" fmla="*/ 49 h 106"/>
                <a:gd name="T72" fmla="*/ 147 w 157"/>
                <a:gd name="T73" fmla="*/ 74 h 106"/>
                <a:gd name="T74" fmla="*/ 120 w 157"/>
                <a:gd name="T75" fmla="*/ 10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06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796524" y="3350483"/>
              <a:ext cx="2372737" cy="429748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</a:rPr>
                <a:t>加入标题</a:t>
              </a:r>
              <a:endParaRPr lang="en-US" altLang="zh-CN" sz="20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矩形 47"/>
            <p:cNvSpPr>
              <a:spLocks noChangeArrowheads="1"/>
            </p:cNvSpPr>
            <p:nvPr/>
          </p:nvSpPr>
          <p:spPr bwMode="auto">
            <a:xfrm>
              <a:off x="883899" y="3719194"/>
              <a:ext cx="2197993" cy="932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404040"/>
                  </a:solidFill>
                  <a:sym typeface="微软雅黑" panose="020B0503020204020204" charset="-122"/>
                </a:rPr>
                <a:t>在此录入图表的综合描述说明，在此录入图表的综合描述说明。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a192eae5bcd3"/>
          <p:cNvPicPr>
            <a:picLocks noChangeAspect="1"/>
          </p:cNvPicPr>
          <p:nvPr/>
        </p:nvPicPr>
        <p:blipFill>
          <a:blip r:embed="rId3"/>
          <a:srcRect l="2875"/>
          <a:stretch>
            <a:fillRect/>
          </a:stretch>
        </p:blipFill>
        <p:spPr>
          <a:xfrm>
            <a:off x="-13970" y="6985"/>
            <a:ext cx="12190095" cy="68440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794625" y="2649855"/>
            <a:ext cx="3703955" cy="553085"/>
          </a:xfrm>
          <a:prstGeom prst="rect">
            <a:avLst/>
          </a:prstGeom>
          <a:solidFill>
            <a:srgbClr val="E9E4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年度工作概述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09155" y="3490595"/>
            <a:ext cx="4874895" cy="365760"/>
          </a:xfrm>
          <a:prstGeom prst="rect">
            <a:avLst/>
          </a:prstGeom>
          <a:solidFill>
            <a:srgbClr val="E9E4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昔我往矣，杨柳依依。今我来思，雨雪霏霏。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209790" y="4034155"/>
            <a:ext cx="4874260" cy="365760"/>
          </a:xfrm>
          <a:prstGeom prst="rect">
            <a:avLst/>
          </a:prstGeom>
          <a:solidFill>
            <a:srgbClr val="E9E4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行道迟迟，载饥载渴。我心伤悲，莫知我哀。</a:t>
            </a: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7428230" y="3931285"/>
            <a:ext cx="44069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953885" y="6985"/>
            <a:ext cx="1155065" cy="2757805"/>
          </a:xfrm>
          <a:prstGeom prst="rect">
            <a:avLst/>
          </a:prstGeom>
          <a:solidFill>
            <a:srgbClr val="B38B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957060" y="129540"/>
            <a:ext cx="1106170" cy="37020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第叁章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0" grpId="0" bldLvl="0" animBg="1"/>
      <p:bldP spid="1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sp>
        <p:nvSpPr>
          <p:cNvPr id="135" name="Freeform 5"/>
          <p:cNvSpPr>
            <a:spLocks noEditPoints="1"/>
          </p:cNvSpPr>
          <p:nvPr/>
        </p:nvSpPr>
        <p:spPr bwMode="auto">
          <a:xfrm flipH="1">
            <a:off x="455273" y="3240279"/>
            <a:ext cx="11699912" cy="329178"/>
          </a:xfrm>
          <a:custGeom>
            <a:avLst/>
            <a:gdLst>
              <a:gd name="T0" fmla="*/ 651 w 1548"/>
              <a:gd name="T1" fmla="*/ 6 h 489"/>
              <a:gd name="T2" fmla="*/ 576 w 1548"/>
              <a:gd name="T3" fmla="*/ 249 h 489"/>
              <a:gd name="T4" fmla="*/ 826 w 1548"/>
              <a:gd name="T5" fmla="*/ 5 h 489"/>
              <a:gd name="T6" fmla="*/ 817 w 1548"/>
              <a:gd name="T7" fmla="*/ 50 h 489"/>
              <a:gd name="T8" fmla="*/ 800 w 1548"/>
              <a:gd name="T9" fmla="*/ 130 h 489"/>
              <a:gd name="T10" fmla="*/ 1040 w 1548"/>
              <a:gd name="T11" fmla="*/ 198 h 489"/>
              <a:gd name="T12" fmla="*/ 1089 w 1548"/>
              <a:gd name="T13" fmla="*/ 174 h 489"/>
              <a:gd name="T14" fmla="*/ 1100 w 1548"/>
              <a:gd name="T15" fmla="*/ 177 h 489"/>
              <a:gd name="T16" fmla="*/ 1512 w 1548"/>
              <a:gd name="T17" fmla="*/ 324 h 489"/>
              <a:gd name="T18" fmla="*/ 1487 w 1548"/>
              <a:gd name="T19" fmla="*/ 410 h 489"/>
              <a:gd name="T20" fmla="*/ 1530 w 1548"/>
              <a:gd name="T21" fmla="*/ 308 h 489"/>
              <a:gd name="T22" fmla="*/ 1522 w 1548"/>
              <a:gd name="T23" fmla="*/ 334 h 489"/>
              <a:gd name="T24" fmla="*/ 1481 w 1548"/>
              <a:gd name="T25" fmla="*/ 474 h 489"/>
              <a:gd name="T26" fmla="*/ 1540 w 1548"/>
              <a:gd name="T27" fmla="*/ 340 h 489"/>
              <a:gd name="T28" fmla="*/ 1491 w 1548"/>
              <a:gd name="T29" fmla="*/ 281 h 489"/>
              <a:gd name="T30" fmla="*/ 1307 w 1548"/>
              <a:gd name="T31" fmla="*/ 211 h 489"/>
              <a:gd name="T32" fmla="*/ 1110 w 1548"/>
              <a:gd name="T33" fmla="*/ 227 h 489"/>
              <a:gd name="T34" fmla="*/ 997 w 1548"/>
              <a:gd name="T35" fmla="*/ 250 h 489"/>
              <a:gd name="T36" fmla="*/ 403 w 1548"/>
              <a:gd name="T37" fmla="*/ 302 h 489"/>
              <a:gd name="T38" fmla="*/ 390 w 1548"/>
              <a:gd name="T39" fmla="*/ 308 h 489"/>
              <a:gd name="T40" fmla="*/ 659 w 1548"/>
              <a:gd name="T41" fmla="*/ 307 h 489"/>
              <a:gd name="T42" fmla="*/ 298 w 1548"/>
              <a:gd name="T43" fmla="*/ 319 h 489"/>
              <a:gd name="T44" fmla="*/ 683 w 1548"/>
              <a:gd name="T45" fmla="*/ 320 h 489"/>
              <a:gd name="T46" fmla="*/ 684 w 1548"/>
              <a:gd name="T47" fmla="*/ 332 h 489"/>
              <a:gd name="T48" fmla="*/ 614 w 1548"/>
              <a:gd name="T49" fmla="*/ 342 h 489"/>
              <a:gd name="T50" fmla="*/ 498 w 1548"/>
              <a:gd name="T51" fmla="*/ 348 h 489"/>
              <a:gd name="T52" fmla="*/ 251 w 1548"/>
              <a:gd name="T53" fmla="*/ 352 h 489"/>
              <a:gd name="T54" fmla="*/ 635 w 1548"/>
              <a:gd name="T55" fmla="*/ 363 h 489"/>
              <a:gd name="T56" fmla="*/ 697 w 1548"/>
              <a:gd name="T57" fmla="*/ 371 h 489"/>
              <a:gd name="T58" fmla="*/ 344 w 1548"/>
              <a:gd name="T59" fmla="*/ 382 h 489"/>
              <a:gd name="T60" fmla="*/ 427 w 1548"/>
              <a:gd name="T61" fmla="*/ 388 h 489"/>
              <a:gd name="T62" fmla="*/ 316 w 1548"/>
              <a:gd name="T63" fmla="*/ 385 h 489"/>
              <a:gd name="T64" fmla="*/ 291 w 1548"/>
              <a:gd name="T65" fmla="*/ 388 h 489"/>
              <a:gd name="T66" fmla="*/ 26 w 1548"/>
              <a:gd name="T67" fmla="*/ 391 h 489"/>
              <a:gd name="T68" fmla="*/ 438 w 1548"/>
              <a:gd name="T69" fmla="*/ 407 h 489"/>
              <a:gd name="T70" fmla="*/ 526 w 1548"/>
              <a:gd name="T71" fmla="*/ 405 h 489"/>
              <a:gd name="T72" fmla="*/ 533 w 1548"/>
              <a:gd name="T73" fmla="*/ 415 h 489"/>
              <a:gd name="T74" fmla="*/ 329 w 1548"/>
              <a:gd name="T75" fmla="*/ 428 h 489"/>
              <a:gd name="T76" fmla="*/ 349 w 1548"/>
              <a:gd name="T77" fmla="*/ 439 h 489"/>
              <a:gd name="T78" fmla="*/ 182 w 1548"/>
              <a:gd name="T79" fmla="*/ 449 h 489"/>
              <a:gd name="T80" fmla="*/ 571 w 1548"/>
              <a:gd name="T81" fmla="*/ 464 h 489"/>
              <a:gd name="T82" fmla="*/ 710 w 1548"/>
              <a:gd name="T83" fmla="*/ 472 h 489"/>
              <a:gd name="T84" fmla="*/ 1023 w 1548"/>
              <a:gd name="T85" fmla="*/ 470 h 489"/>
              <a:gd name="T86" fmla="*/ 1447 w 1548"/>
              <a:gd name="T87" fmla="*/ 438 h 489"/>
              <a:gd name="T88" fmla="*/ 1497 w 1548"/>
              <a:gd name="T89" fmla="*/ 365 h 489"/>
              <a:gd name="T90" fmla="*/ 1492 w 1548"/>
              <a:gd name="T91" fmla="*/ 328 h 489"/>
              <a:gd name="T92" fmla="*/ 529 w 1548"/>
              <a:gd name="T93" fmla="*/ 385 h 489"/>
              <a:gd name="T94" fmla="*/ 531 w 1548"/>
              <a:gd name="T95" fmla="*/ 385 h 489"/>
              <a:gd name="T96" fmla="*/ 416 w 1548"/>
              <a:gd name="T97" fmla="*/ 459 h 489"/>
              <a:gd name="T98" fmla="*/ 589 w 1548"/>
              <a:gd name="T99" fmla="*/ 443 h 489"/>
              <a:gd name="T100" fmla="*/ 206 w 1548"/>
              <a:gd name="T101" fmla="*/ 352 h 489"/>
              <a:gd name="T102" fmla="*/ 192 w 1548"/>
              <a:gd name="T103" fmla="*/ 472 h 489"/>
              <a:gd name="T104" fmla="*/ 236 w 1548"/>
              <a:gd name="T105" fmla="*/ 405 h 489"/>
              <a:gd name="T106" fmla="*/ 269 w 1548"/>
              <a:gd name="T107" fmla="*/ 406 h 489"/>
              <a:gd name="T108" fmla="*/ 263 w 1548"/>
              <a:gd name="T109" fmla="*/ 428 h 489"/>
              <a:gd name="T110" fmla="*/ 287 w 1548"/>
              <a:gd name="T111" fmla="*/ 427 h 489"/>
              <a:gd name="T112" fmla="*/ 308 w 1548"/>
              <a:gd name="T113" fmla="*/ 404 h 489"/>
              <a:gd name="T114" fmla="*/ 302 w 1548"/>
              <a:gd name="T115" fmla="*/ 421 h 489"/>
              <a:gd name="T116" fmla="*/ 425 w 1548"/>
              <a:gd name="T117" fmla="*/ 422 h 489"/>
              <a:gd name="T118" fmla="*/ 442 w 1548"/>
              <a:gd name="T119" fmla="*/ 329 h 489"/>
              <a:gd name="T120" fmla="*/ 483 w 1548"/>
              <a:gd name="T121" fmla="*/ 336 h 489"/>
              <a:gd name="T122" fmla="*/ 486 w 1548"/>
              <a:gd name="T123" fmla="*/ 422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48" h="489">
                <a:moveTo>
                  <a:pt x="148" y="242"/>
                </a:moveTo>
                <a:cubicBezTo>
                  <a:pt x="147" y="244"/>
                  <a:pt x="145" y="244"/>
                  <a:pt x="146" y="247"/>
                </a:cubicBezTo>
                <a:cubicBezTo>
                  <a:pt x="149" y="249"/>
                  <a:pt x="150" y="242"/>
                  <a:pt x="148" y="242"/>
                </a:cubicBezTo>
                <a:close/>
                <a:moveTo>
                  <a:pt x="651" y="6"/>
                </a:moveTo>
                <a:cubicBezTo>
                  <a:pt x="642" y="5"/>
                  <a:pt x="638" y="15"/>
                  <a:pt x="632" y="20"/>
                </a:cubicBezTo>
                <a:cubicBezTo>
                  <a:pt x="639" y="17"/>
                  <a:pt x="646" y="14"/>
                  <a:pt x="651" y="6"/>
                </a:cubicBezTo>
                <a:close/>
                <a:moveTo>
                  <a:pt x="567" y="266"/>
                </a:moveTo>
                <a:cubicBezTo>
                  <a:pt x="569" y="259"/>
                  <a:pt x="576" y="256"/>
                  <a:pt x="576" y="249"/>
                </a:cubicBezTo>
                <a:cubicBezTo>
                  <a:pt x="571" y="248"/>
                  <a:pt x="568" y="262"/>
                  <a:pt x="567" y="266"/>
                </a:cubicBezTo>
                <a:close/>
                <a:moveTo>
                  <a:pt x="826" y="5"/>
                </a:moveTo>
                <a:cubicBezTo>
                  <a:pt x="825" y="3"/>
                  <a:pt x="818" y="0"/>
                  <a:pt x="816" y="1"/>
                </a:cubicBezTo>
                <a:cubicBezTo>
                  <a:pt x="820" y="2"/>
                  <a:pt x="822" y="7"/>
                  <a:pt x="826" y="5"/>
                </a:cubicBezTo>
                <a:close/>
                <a:moveTo>
                  <a:pt x="730" y="261"/>
                </a:moveTo>
                <a:cubicBezTo>
                  <a:pt x="729" y="263"/>
                  <a:pt x="728" y="262"/>
                  <a:pt x="729" y="264"/>
                </a:cubicBezTo>
                <a:cubicBezTo>
                  <a:pt x="732" y="266"/>
                  <a:pt x="734" y="261"/>
                  <a:pt x="730" y="261"/>
                </a:cubicBezTo>
                <a:close/>
                <a:moveTo>
                  <a:pt x="817" y="50"/>
                </a:moveTo>
                <a:cubicBezTo>
                  <a:pt x="818" y="49"/>
                  <a:pt x="820" y="49"/>
                  <a:pt x="821" y="46"/>
                </a:cubicBezTo>
                <a:cubicBezTo>
                  <a:pt x="819" y="44"/>
                  <a:pt x="815" y="49"/>
                  <a:pt x="817" y="50"/>
                </a:cubicBezTo>
                <a:close/>
                <a:moveTo>
                  <a:pt x="807" y="132"/>
                </a:moveTo>
                <a:cubicBezTo>
                  <a:pt x="804" y="132"/>
                  <a:pt x="801" y="128"/>
                  <a:pt x="800" y="130"/>
                </a:cubicBezTo>
                <a:cubicBezTo>
                  <a:pt x="801" y="133"/>
                  <a:pt x="804" y="134"/>
                  <a:pt x="807" y="132"/>
                </a:cubicBezTo>
                <a:close/>
                <a:moveTo>
                  <a:pt x="1040" y="198"/>
                </a:moveTo>
                <a:cubicBezTo>
                  <a:pt x="1039" y="202"/>
                  <a:pt x="1032" y="204"/>
                  <a:pt x="1033" y="209"/>
                </a:cubicBezTo>
                <a:cubicBezTo>
                  <a:pt x="1035" y="206"/>
                  <a:pt x="1041" y="202"/>
                  <a:pt x="1040" y="198"/>
                </a:cubicBezTo>
                <a:close/>
                <a:moveTo>
                  <a:pt x="1089" y="174"/>
                </a:moveTo>
                <a:cubicBezTo>
                  <a:pt x="1090" y="171"/>
                  <a:pt x="1090" y="169"/>
                  <a:pt x="1088" y="169"/>
                </a:cubicBezTo>
                <a:cubicBezTo>
                  <a:pt x="1087" y="170"/>
                  <a:pt x="1086" y="170"/>
                  <a:pt x="1086" y="171"/>
                </a:cubicBezTo>
                <a:cubicBezTo>
                  <a:pt x="1087" y="172"/>
                  <a:pt x="1087" y="173"/>
                  <a:pt x="1089" y="174"/>
                </a:cubicBezTo>
                <a:close/>
                <a:moveTo>
                  <a:pt x="1100" y="177"/>
                </a:moveTo>
                <a:cubicBezTo>
                  <a:pt x="1101" y="176"/>
                  <a:pt x="1102" y="176"/>
                  <a:pt x="1103" y="173"/>
                </a:cubicBezTo>
                <a:cubicBezTo>
                  <a:pt x="1102" y="173"/>
                  <a:pt x="1101" y="173"/>
                  <a:pt x="1100" y="172"/>
                </a:cubicBezTo>
                <a:cubicBezTo>
                  <a:pt x="1099" y="174"/>
                  <a:pt x="1099" y="176"/>
                  <a:pt x="1100" y="177"/>
                </a:cubicBezTo>
                <a:close/>
                <a:moveTo>
                  <a:pt x="1509" y="318"/>
                </a:moveTo>
                <a:cubicBezTo>
                  <a:pt x="1509" y="319"/>
                  <a:pt x="1509" y="320"/>
                  <a:pt x="1508" y="320"/>
                </a:cubicBezTo>
                <a:cubicBezTo>
                  <a:pt x="1508" y="321"/>
                  <a:pt x="1508" y="321"/>
                  <a:pt x="1509" y="322"/>
                </a:cubicBezTo>
                <a:cubicBezTo>
                  <a:pt x="1511" y="319"/>
                  <a:pt x="1508" y="324"/>
                  <a:pt x="1512" y="324"/>
                </a:cubicBezTo>
                <a:cubicBezTo>
                  <a:pt x="1513" y="321"/>
                  <a:pt x="1521" y="323"/>
                  <a:pt x="1525" y="319"/>
                </a:cubicBezTo>
                <a:cubicBezTo>
                  <a:pt x="1519" y="317"/>
                  <a:pt x="1514" y="323"/>
                  <a:pt x="1509" y="318"/>
                </a:cubicBezTo>
                <a:close/>
                <a:moveTo>
                  <a:pt x="1475" y="412"/>
                </a:moveTo>
                <a:cubicBezTo>
                  <a:pt x="1478" y="416"/>
                  <a:pt x="1484" y="412"/>
                  <a:pt x="1487" y="410"/>
                </a:cubicBezTo>
                <a:cubicBezTo>
                  <a:pt x="1485" y="408"/>
                  <a:pt x="1478" y="409"/>
                  <a:pt x="1475" y="412"/>
                </a:cubicBezTo>
                <a:close/>
                <a:moveTo>
                  <a:pt x="1527" y="308"/>
                </a:moveTo>
                <a:cubicBezTo>
                  <a:pt x="1530" y="309"/>
                  <a:pt x="1527" y="313"/>
                  <a:pt x="1530" y="315"/>
                </a:cubicBezTo>
                <a:cubicBezTo>
                  <a:pt x="1530" y="312"/>
                  <a:pt x="1530" y="310"/>
                  <a:pt x="1530" y="308"/>
                </a:cubicBezTo>
                <a:cubicBezTo>
                  <a:pt x="1529" y="308"/>
                  <a:pt x="1527" y="307"/>
                  <a:pt x="1527" y="308"/>
                </a:cubicBezTo>
                <a:close/>
                <a:moveTo>
                  <a:pt x="1522" y="334"/>
                </a:moveTo>
                <a:cubicBezTo>
                  <a:pt x="1523" y="331"/>
                  <a:pt x="1529" y="328"/>
                  <a:pt x="1528" y="325"/>
                </a:cubicBezTo>
                <a:cubicBezTo>
                  <a:pt x="1527" y="328"/>
                  <a:pt x="1518" y="329"/>
                  <a:pt x="1522" y="334"/>
                </a:cubicBezTo>
                <a:close/>
                <a:moveTo>
                  <a:pt x="1482" y="439"/>
                </a:moveTo>
                <a:cubicBezTo>
                  <a:pt x="1483" y="441"/>
                  <a:pt x="1490" y="442"/>
                  <a:pt x="1492" y="440"/>
                </a:cubicBezTo>
                <a:cubicBezTo>
                  <a:pt x="1488" y="439"/>
                  <a:pt x="1484" y="436"/>
                  <a:pt x="1482" y="439"/>
                </a:cubicBezTo>
                <a:close/>
                <a:moveTo>
                  <a:pt x="1481" y="474"/>
                </a:moveTo>
                <a:cubicBezTo>
                  <a:pt x="1483" y="475"/>
                  <a:pt x="1484" y="475"/>
                  <a:pt x="1485" y="476"/>
                </a:cubicBezTo>
                <a:cubicBezTo>
                  <a:pt x="1485" y="472"/>
                  <a:pt x="1490" y="477"/>
                  <a:pt x="1490" y="473"/>
                </a:cubicBezTo>
                <a:cubicBezTo>
                  <a:pt x="1487" y="474"/>
                  <a:pt x="1482" y="470"/>
                  <a:pt x="1481" y="474"/>
                </a:cubicBezTo>
                <a:close/>
                <a:moveTo>
                  <a:pt x="1540" y="340"/>
                </a:moveTo>
                <a:cubicBezTo>
                  <a:pt x="1545" y="342"/>
                  <a:pt x="1547" y="338"/>
                  <a:pt x="1548" y="333"/>
                </a:cubicBezTo>
                <a:cubicBezTo>
                  <a:pt x="1545" y="332"/>
                  <a:pt x="1540" y="336"/>
                  <a:pt x="1540" y="340"/>
                </a:cubicBezTo>
                <a:close/>
                <a:moveTo>
                  <a:pt x="1501" y="283"/>
                </a:moveTo>
                <a:cubicBezTo>
                  <a:pt x="1499" y="280"/>
                  <a:pt x="1495" y="280"/>
                  <a:pt x="1491" y="281"/>
                </a:cubicBezTo>
                <a:cubicBezTo>
                  <a:pt x="1491" y="265"/>
                  <a:pt x="1481" y="254"/>
                  <a:pt x="1482" y="238"/>
                </a:cubicBezTo>
                <a:cubicBezTo>
                  <a:pt x="1473" y="231"/>
                  <a:pt x="1473" y="221"/>
                  <a:pt x="1469" y="212"/>
                </a:cubicBezTo>
                <a:cubicBezTo>
                  <a:pt x="1460" y="208"/>
                  <a:pt x="1451" y="205"/>
                  <a:pt x="1443" y="202"/>
                </a:cubicBezTo>
                <a:cubicBezTo>
                  <a:pt x="1389" y="194"/>
                  <a:pt x="1351" y="203"/>
                  <a:pt x="1307" y="211"/>
                </a:cubicBezTo>
                <a:cubicBezTo>
                  <a:pt x="1298" y="209"/>
                  <a:pt x="1290" y="210"/>
                  <a:pt x="1283" y="214"/>
                </a:cubicBezTo>
                <a:cubicBezTo>
                  <a:pt x="1252" y="212"/>
                  <a:pt x="1220" y="216"/>
                  <a:pt x="1188" y="218"/>
                </a:cubicBezTo>
                <a:cubicBezTo>
                  <a:pt x="1172" y="220"/>
                  <a:pt x="1158" y="218"/>
                  <a:pt x="1143" y="220"/>
                </a:cubicBezTo>
                <a:cubicBezTo>
                  <a:pt x="1132" y="222"/>
                  <a:pt x="1121" y="226"/>
                  <a:pt x="1110" y="227"/>
                </a:cubicBezTo>
                <a:cubicBezTo>
                  <a:pt x="1106" y="228"/>
                  <a:pt x="1101" y="226"/>
                  <a:pt x="1096" y="227"/>
                </a:cubicBezTo>
                <a:cubicBezTo>
                  <a:pt x="1094" y="228"/>
                  <a:pt x="1091" y="230"/>
                  <a:pt x="1089" y="231"/>
                </a:cubicBezTo>
                <a:cubicBezTo>
                  <a:pt x="1074" y="234"/>
                  <a:pt x="1058" y="236"/>
                  <a:pt x="1043" y="239"/>
                </a:cubicBezTo>
                <a:cubicBezTo>
                  <a:pt x="1027" y="242"/>
                  <a:pt x="1013" y="246"/>
                  <a:pt x="997" y="250"/>
                </a:cubicBezTo>
                <a:cubicBezTo>
                  <a:pt x="966" y="257"/>
                  <a:pt x="934" y="258"/>
                  <a:pt x="902" y="262"/>
                </a:cubicBezTo>
                <a:cubicBezTo>
                  <a:pt x="840" y="269"/>
                  <a:pt x="778" y="286"/>
                  <a:pt x="713" y="286"/>
                </a:cubicBezTo>
                <a:cubicBezTo>
                  <a:pt x="659" y="296"/>
                  <a:pt x="601" y="296"/>
                  <a:pt x="544" y="298"/>
                </a:cubicBezTo>
                <a:cubicBezTo>
                  <a:pt x="496" y="298"/>
                  <a:pt x="449" y="299"/>
                  <a:pt x="403" y="302"/>
                </a:cubicBezTo>
                <a:cubicBezTo>
                  <a:pt x="431" y="304"/>
                  <a:pt x="459" y="302"/>
                  <a:pt x="482" y="302"/>
                </a:cubicBezTo>
                <a:cubicBezTo>
                  <a:pt x="491" y="302"/>
                  <a:pt x="501" y="301"/>
                  <a:pt x="508" y="305"/>
                </a:cubicBezTo>
                <a:cubicBezTo>
                  <a:pt x="500" y="306"/>
                  <a:pt x="477" y="305"/>
                  <a:pt x="462" y="307"/>
                </a:cubicBezTo>
                <a:cubicBezTo>
                  <a:pt x="441" y="306"/>
                  <a:pt x="413" y="307"/>
                  <a:pt x="390" y="308"/>
                </a:cubicBezTo>
                <a:cubicBezTo>
                  <a:pt x="382" y="308"/>
                  <a:pt x="373" y="306"/>
                  <a:pt x="367" y="310"/>
                </a:cubicBezTo>
                <a:cubicBezTo>
                  <a:pt x="399" y="308"/>
                  <a:pt x="432" y="310"/>
                  <a:pt x="465" y="308"/>
                </a:cubicBezTo>
                <a:cubicBezTo>
                  <a:pt x="497" y="307"/>
                  <a:pt x="531" y="309"/>
                  <a:pt x="561" y="306"/>
                </a:cubicBezTo>
                <a:cubicBezTo>
                  <a:pt x="592" y="311"/>
                  <a:pt x="627" y="307"/>
                  <a:pt x="659" y="307"/>
                </a:cubicBezTo>
                <a:cubicBezTo>
                  <a:pt x="631" y="316"/>
                  <a:pt x="594" y="308"/>
                  <a:pt x="564" y="314"/>
                </a:cubicBezTo>
                <a:cubicBezTo>
                  <a:pt x="501" y="311"/>
                  <a:pt x="440" y="316"/>
                  <a:pt x="379" y="315"/>
                </a:cubicBezTo>
                <a:cubicBezTo>
                  <a:pt x="359" y="315"/>
                  <a:pt x="337" y="313"/>
                  <a:pt x="317" y="315"/>
                </a:cubicBezTo>
                <a:cubicBezTo>
                  <a:pt x="310" y="316"/>
                  <a:pt x="304" y="319"/>
                  <a:pt x="298" y="319"/>
                </a:cubicBezTo>
                <a:cubicBezTo>
                  <a:pt x="253" y="321"/>
                  <a:pt x="206" y="318"/>
                  <a:pt x="160" y="321"/>
                </a:cubicBezTo>
                <a:cubicBezTo>
                  <a:pt x="191" y="323"/>
                  <a:pt x="220" y="323"/>
                  <a:pt x="247" y="321"/>
                </a:cubicBezTo>
                <a:cubicBezTo>
                  <a:pt x="250" y="325"/>
                  <a:pt x="251" y="322"/>
                  <a:pt x="253" y="324"/>
                </a:cubicBezTo>
                <a:cubicBezTo>
                  <a:pt x="396" y="321"/>
                  <a:pt x="544" y="326"/>
                  <a:pt x="683" y="320"/>
                </a:cubicBezTo>
                <a:cubicBezTo>
                  <a:pt x="672" y="324"/>
                  <a:pt x="657" y="322"/>
                  <a:pt x="645" y="324"/>
                </a:cubicBezTo>
                <a:cubicBezTo>
                  <a:pt x="676" y="328"/>
                  <a:pt x="711" y="318"/>
                  <a:pt x="739" y="324"/>
                </a:cubicBezTo>
                <a:cubicBezTo>
                  <a:pt x="723" y="325"/>
                  <a:pt x="708" y="327"/>
                  <a:pt x="692" y="328"/>
                </a:cubicBezTo>
                <a:cubicBezTo>
                  <a:pt x="689" y="329"/>
                  <a:pt x="688" y="332"/>
                  <a:pt x="684" y="332"/>
                </a:cubicBezTo>
                <a:cubicBezTo>
                  <a:pt x="639" y="336"/>
                  <a:pt x="587" y="334"/>
                  <a:pt x="539" y="336"/>
                </a:cubicBezTo>
                <a:cubicBezTo>
                  <a:pt x="538" y="337"/>
                  <a:pt x="537" y="338"/>
                  <a:pt x="534" y="339"/>
                </a:cubicBezTo>
                <a:cubicBezTo>
                  <a:pt x="482" y="340"/>
                  <a:pt x="433" y="341"/>
                  <a:pt x="378" y="341"/>
                </a:cubicBezTo>
                <a:cubicBezTo>
                  <a:pt x="454" y="345"/>
                  <a:pt x="536" y="340"/>
                  <a:pt x="614" y="342"/>
                </a:cubicBezTo>
                <a:cubicBezTo>
                  <a:pt x="638" y="343"/>
                  <a:pt x="662" y="342"/>
                  <a:pt x="685" y="343"/>
                </a:cubicBezTo>
                <a:cubicBezTo>
                  <a:pt x="678" y="348"/>
                  <a:pt x="665" y="344"/>
                  <a:pt x="657" y="348"/>
                </a:cubicBezTo>
                <a:cubicBezTo>
                  <a:pt x="658" y="344"/>
                  <a:pt x="655" y="350"/>
                  <a:pt x="650" y="346"/>
                </a:cubicBezTo>
                <a:cubicBezTo>
                  <a:pt x="603" y="352"/>
                  <a:pt x="548" y="349"/>
                  <a:pt x="498" y="348"/>
                </a:cubicBezTo>
                <a:cubicBezTo>
                  <a:pt x="418" y="353"/>
                  <a:pt x="327" y="346"/>
                  <a:pt x="250" y="351"/>
                </a:cubicBezTo>
                <a:cubicBezTo>
                  <a:pt x="249" y="351"/>
                  <a:pt x="245" y="349"/>
                  <a:pt x="245" y="352"/>
                </a:cubicBezTo>
                <a:cubicBezTo>
                  <a:pt x="246" y="350"/>
                  <a:pt x="247" y="353"/>
                  <a:pt x="245" y="353"/>
                </a:cubicBezTo>
                <a:cubicBezTo>
                  <a:pt x="242" y="354"/>
                  <a:pt x="250" y="354"/>
                  <a:pt x="251" y="352"/>
                </a:cubicBezTo>
                <a:cubicBezTo>
                  <a:pt x="351" y="354"/>
                  <a:pt x="456" y="352"/>
                  <a:pt x="557" y="353"/>
                </a:cubicBezTo>
                <a:cubicBezTo>
                  <a:pt x="591" y="353"/>
                  <a:pt x="624" y="352"/>
                  <a:pt x="657" y="354"/>
                </a:cubicBezTo>
                <a:cubicBezTo>
                  <a:pt x="631" y="359"/>
                  <a:pt x="603" y="358"/>
                  <a:pt x="576" y="361"/>
                </a:cubicBezTo>
                <a:cubicBezTo>
                  <a:pt x="595" y="364"/>
                  <a:pt x="615" y="360"/>
                  <a:pt x="635" y="363"/>
                </a:cubicBezTo>
                <a:cubicBezTo>
                  <a:pt x="639" y="364"/>
                  <a:pt x="633" y="365"/>
                  <a:pt x="637" y="366"/>
                </a:cubicBezTo>
                <a:cubicBezTo>
                  <a:pt x="648" y="366"/>
                  <a:pt x="661" y="362"/>
                  <a:pt x="671" y="366"/>
                </a:cubicBezTo>
                <a:cubicBezTo>
                  <a:pt x="661" y="371"/>
                  <a:pt x="647" y="367"/>
                  <a:pt x="636" y="370"/>
                </a:cubicBezTo>
                <a:cubicBezTo>
                  <a:pt x="654" y="376"/>
                  <a:pt x="678" y="368"/>
                  <a:pt x="697" y="371"/>
                </a:cubicBezTo>
                <a:cubicBezTo>
                  <a:pt x="673" y="377"/>
                  <a:pt x="645" y="374"/>
                  <a:pt x="619" y="376"/>
                </a:cubicBezTo>
                <a:cubicBezTo>
                  <a:pt x="612" y="375"/>
                  <a:pt x="604" y="373"/>
                  <a:pt x="599" y="377"/>
                </a:cubicBezTo>
                <a:cubicBezTo>
                  <a:pt x="616" y="379"/>
                  <a:pt x="635" y="377"/>
                  <a:pt x="648" y="381"/>
                </a:cubicBezTo>
                <a:cubicBezTo>
                  <a:pt x="547" y="384"/>
                  <a:pt x="446" y="380"/>
                  <a:pt x="344" y="382"/>
                </a:cubicBezTo>
                <a:cubicBezTo>
                  <a:pt x="395" y="387"/>
                  <a:pt x="455" y="381"/>
                  <a:pt x="505" y="384"/>
                </a:cubicBezTo>
                <a:cubicBezTo>
                  <a:pt x="513" y="385"/>
                  <a:pt x="517" y="385"/>
                  <a:pt x="521" y="387"/>
                </a:cubicBezTo>
                <a:cubicBezTo>
                  <a:pt x="490" y="388"/>
                  <a:pt x="462" y="387"/>
                  <a:pt x="429" y="386"/>
                </a:cubicBezTo>
                <a:cubicBezTo>
                  <a:pt x="432" y="388"/>
                  <a:pt x="427" y="387"/>
                  <a:pt x="427" y="388"/>
                </a:cubicBezTo>
                <a:cubicBezTo>
                  <a:pt x="402" y="386"/>
                  <a:pt x="378" y="387"/>
                  <a:pt x="362" y="387"/>
                </a:cubicBezTo>
                <a:cubicBezTo>
                  <a:pt x="355" y="386"/>
                  <a:pt x="341" y="386"/>
                  <a:pt x="340" y="385"/>
                </a:cubicBezTo>
                <a:cubicBezTo>
                  <a:pt x="334" y="389"/>
                  <a:pt x="336" y="383"/>
                  <a:pt x="330" y="387"/>
                </a:cubicBezTo>
                <a:cubicBezTo>
                  <a:pt x="324" y="383"/>
                  <a:pt x="321" y="388"/>
                  <a:pt x="316" y="385"/>
                </a:cubicBezTo>
                <a:cubicBezTo>
                  <a:pt x="313" y="385"/>
                  <a:pt x="311" y="388"/>
                  <a:pt x="307" y="387"/>
                </a:cubicBezTo>
                <a:cubicBezTo>
                  <a:pt x="304" y="388"/>
                  <a:pt x="303" y="384"/>
                  <a:pt x="300" y="386"/>
                </a:cubicBezTo>
                <a:cubicBezTo>
                  <a:pt x="304" y="386"/>
                  <a:pt x="301" y="388"/>
                  <a:pt x="300" y="388"/>
                </a:cubicBezTo>
                <a:cubicBezTo>
                  <a:pt x="299" y="384"/>
                  <a:pt x="295" y="387"/>
                  <a:pt x="291" y="388"/>
                </a:cubicBezTo>
                <a:cubicBezTo>
                  <a:pt x="252" y="390"/>
                  <a:pt x="212" y="386"/>
                  <a:pt x="175" y="387"/>
                </a:cubicBezTo>
                <a:cubicBezTo>
                  <a:pt x="145" y="386"/>
                  <a:pt x="109" y="382"/>
                  <a:pt x="79" y="384"/>
                </a:cubicBezTo>
                <a:cubicBezTo>
                  <a:pt x="215" y="394"/>
                  <a:pt x="356" y="385"/>
                  <a:pt x="492" y="391"/>
                </a:cubicBezTo>
                <a:cubicBezTo>
                  <a:pt x="340" y="398"/>
                  <a:pt x="183" y="398"/>
                  <a:pt x="26" y="391"/>
                </a:cubicBezTo>
                <a:cubicBezTo>
                  <a:pt x="18" y="390"/>
                  <a:pt x="9" y="386"/>
                  <a:pt x="0" y="389"/>
                </a:cubicBezTo>
                <a:cubicBezTo>
                  <a:pt x="115" y="398"/>
                  <a:pt x="227" y="399"/>
                  <a:pt x="335" y="401"/>
                </a:cubicBezTo>
                <a:cubicBezTo>
                  <a:pt x="335" y="404"/>
                  <a:pt x="332" y="402"/>
                  <a:pt x="331" y="404"/>
                </a:cubicBezTo>
                <a:cubicBezTo>
                  <a:pt x="369" y="406"/>
                  <a:pt x="399" y="400"/>
                  <a:pt x="438" y="407"/>
                </a:cubicBezTo>
                <a:cubicBezTo>
                  <a:pt x="442" y="404"/>
                  <a:pt x="440" y="407"/>
                  <a:pt x="445" y="404"/>
                </a:cubicBezTo>
                <a:cubicBezTo>
                  <a:pt x="452" y="408"/>
                  <a:pt x="450" y="405"/>
                  <a:pt x="455" y="405"/>
                </a:cubicBezTo>
                <a:cubicBezTo>
                  <a:pt x="456" y="408"/>
                  <a:pt x="458" y="404"/>
                  <a:pt x="464" y="407"/>
                </a:cubicBezTo>
                <a:cubicBezTo>
                  <a:pt x="480" y="405"/>
                  <a:pt x="505" y="405"/>
                  <a:pt x="526" y="405"/>
                </a:cubicBezTo>
                <a:cubicBezTo>
                  <a:pt x="574" y="404"/>
                  <a:pt x="621" y="407"/>
                  <a:pt x="667" y="406"/>
                </a:cubicBezTo>
                <a:cubicBezTo>
                  <a:pt x="698" y="405"/>
                  <a:pt x="726" y="401"/>
                  <a:pt x="756" y="403"/>
                </a:cubicBezTo>
                <a:cubicBezTo>
                  <a:pt x="753" y="406"/>
                  <a:pt x="756" y="406"/>
                  <a:pt x="755" y="409"/>
                </a:cubicBezTo>
                <a:cubicBezTo>
                  <a:pt x="683" y="418"/>
                  <a:pt x="611" y="417"/>
                  <a:pt x="533" y="415"/>
                </a:cubicBezTo>
                <a:cubicBezTo>
                  <a:pt x="524" y="425"/>
                  <a:pt x="507" y="418"/>
                  <a:pt x="494" y="420"/>
                </a:cubicBezTo>
                <a:cubicBezTo>
                  <a:pt x="491" y="421"/>
                  <a:pt x="494" y="426"/>
                  <a:pt x="490" y="425"/>
                </a:cubicBezTo>
                <a:cubicBezTo>
                  <a:pt x="423" y="428"/>
                  <a:pt x="355" y="424"/>
                  <a:pt x="288" y="428"/>
                </a:cubicBezTo>
                <a:cubicBezTo>
                  <a:pt x="301" y="429"/>
                  <a:pt x="315" y="428"/>
                  <a:pt x="329" y="428"/>
                </a:cubicBezTo>
                <a:cubicBezTo>
                  <a:pt x="343" y="429"/>
                  <a:pt x="357" y="428"/>
                  <a:pt x="368" y="432"/>
                </a:cubicBezTo>
                <a:cubicBezTo>
                  <a:pt x="346" y="435"/>
                  <a:pt x="322" y="435"/>
                  <a:pt x="298" y="435"/>
                </a:cubicBezTo>
                <a:cubicBezTo>
                  <a:pt x="269" y="435"/>
                  <a:pt x="233" y="434"/>
                  <a:pt x="212" y="440"/>
                </a:cubicBezTo>
                <a:cubicBezTo>
                  <a:pt x="257" y="439"/>
                  <a:pt x="305" y="437"/>
                  <a:pt x="349" y="439"/>
                </a:cubicBezTo>
                <a:cubicBezTo>
                  <a:pt x="359" y="437"/>
                  <a:pt x="375" y="438"/>
                  <a:pt x="388" y="440"/>
                </a:cubicBezTo>
                <a:cubicBezTo>
                  <a:pt x="401" y="435"/>
                  <a:pt x="413" y="440"/>
                  <a:pt x="424" y="441"/>
                </a:cubicBezTo>
                <a:cubicBezTo>
                  <a:pt x="466" y="445"/>
                  <a:pt x="515" y="440"/>
                  <a:pt x="559" y="444"/>
                </a:cubicBezTo>
                <a:cubicBezTo>
                  <a:pt x="435" y="445"/>
                  <a:pt x="308" y="450"/>
                  <a:pt x="182" y="449"/>
                </a:cubicBezTo>
                <a:cubicBezTo>
                  <a:pt x="207" y="455"/>
                  <a:pt x="230" y="454"/>
                  <a:pt x="252" y="454"/>
                </a:cubicBezTo>
                <a:cubicBezTo>
                  <a:pt x="305" y="454"/>
                  <a:pt x="360" y="459"/>
                  <a:pt x="412" y="457"/>
                </a:cubicBezTo>
                <a:cubicBezTo>
                  <a:pt x="415" y="457"/>
                  <a:pt x="409" y="462"/>
                  <a:pt x="414" y="461"/>
                </a:cubicBezTo>
                <a:cubicBezTo>
                  <a:pt x="465" y="460"/>
                  <a:pt x="519" y="463"/>
                  <a:pt x="571" y="464"/>
                </a:cubicBezTo>
                <a:cubicBezTo>
                  <a:pt x="578" y="464"/>
                  <a:pt x="587" y="460"/>
                  <a:pt x="591" y="468"/>
                </a:cubicBezTo>
                <a:cubicBezTo>
                  <a:pt x="464" y="472"/>
                  <a:pt x="336" y="468"/>
                  <a:pt x="207" y="472"/>
                </a:cubicBezTo>
                <a:cubicBezTo>
                  <a:pt x="329" y="472"/>
                  <a:pt x="452" y="471"/>
                  <a:pt x="574" y="474"/>
                </a:cubicBezTo>
                <a:cubicBezTo>
                  <a:pt x="620" y="475"/>
                  <a:pt x="666" y="473"/>
                  <a:pt x="710" y="472"/>
                </a:cubicBezTo>
                <a:cubicBezTo>
                  <a:pt x="725" y="472"/>
                  <a:pt x="741" y="473"/>
                  <a:pt x="756" y="473"/>
                </a:cubicBezTo>
                <a:cubicBezTo>
                  <a:pt x="816" y="472"/>
                  <a:pt x="875" y="458"/>
                  <a:pt x="934" y="458"/>
                </a:cubicBezTo>
                <a:cubicBezTo>
                  <a:pt x="937" y="456"/>
                  <a:pt x="935" y="462"/>
                  <a:pt x="939" y="463"/>
                </a:cubicBezTo>
                <a:cubicBezTo>
                  <a:pt x="967" y="465"/>
                  <a:pt x="992" y="468"/>
                  <a:pt x="1023" y="470"/>
                </a:cubicBezTo>
                <a:cubicBezTo>
                  <a:pt x="1025" y="471"/>
                  <a:pt x="1024" y="475"/>
                  <a:pt x="1027" y="474"/>
                </a:cubicBezTo>
                <a:cubicBezTo>
                  <a:pt x="1104" y="482"/>
                  <a:pt x="1179" y="482"/>
                  <a:pt x="1252" y="489"/>
                </a:cubicBezTo>
                <a:cubicBezTo>
                  <a:pt x="1270" y="487"/>
                  <a:pt x="1287" y="487"/>
                  <a:pt x="1305" y="486"/>
                </a:cubicBezTo>
                <a:cubicBezTo>
                  <a:pt x="1358" y="484"/>
                  <a:pt x="1406" y="465"/>
                  <a:pt x="1447" y="438"/>
                </a:cubicBezTo>
                <a:cubicBezTo>
                  <a:pt x="1455" y="418"/>
                  <a:pt x="1474" y="407"/>
                  <a:pt x="1486" y="388"/>
                </a:cubicBezTo>
                <a:cubicBezTo>
                  <a:pt x="1489" y="391"/>
                  <a:pt x="1495" y="391"/>
                  <a:pt x="1497" y="386"/>
                </a:cubicBezTo>
                <a:cubicBezTo>
                  <a:pt x="1497" y="383"/>
                  <a:pt x="1488" y="383"/>
                  <a:pt x="1488" y="382"/>
                </a:cubicBezTo>
                <a:cubicBezTo>
                  <a:pt x="1490" y="372"/>
                  <a:pt x="1493" y="369"/>
                  <a:pt x="1497" y="365"/>
                </a:cubicBezTo>
                <a:cubicBezTo>
                  <a:pt x="1494" y="358"/>
                  <a:pt x="1492" y="344"/>
                  <a:pt x="1499" y="340"/>
                </a:cubicBezTo>
                <a:cubicBezTo>
                  <a:pt x="1498" y="337"/>
                  <a:pt x="1494" y="335"/>
                  <a:pt x="1493" y="333"/>
                </a:cubicBezTo>
                <a:cubicBezTo>
                  <a:pt x="1496" y="332"/>
                  <a:pt x="1498" y="337"/>
                  <a:pt x="1500" y="332"/>
                </a:cubicBezTo>
                <a:cubicBezTo>
                  <a:pt x="1498" y="329"/>
                  <a:pt x="1494" y="331"/>
                  <a:pt x="1492" y="328"/>
                </a:cubicBezTo>
                <a:cubicBezTo>
                  <a:pt x="1495" y="313"/>
                  <a:pt x="1489" y="293"/>
                  <a:pt x="1501" y="283"/>
                </a:cubicBezTo>
                <a:close/>
                <a:moveTo>
                  <a:pt x="527" y="388"/>
                </a:moveTo>
                <a:cubicBezTo>
                  <a:pt x="525" y="386"/>
                  <a:pt x="524" y="387"/>
                  <a:pt x="521" y="386"/>
                </a:cubicBezTo>
                <a:cubicBezTo>
                  <a:pt x="522" y="383"/>
                  <a:pt x="527" y="387"/>
                  <a:pt x="529" y="385"/>
                </a:cubicBezTo>
                <a:cubicBezTo>
                  <a:pt x="531" y="386"/>
                  <a:pt x="528" y="388"/>
                  <a:pt x="527" y="388"/>
                </a:cubicBezTo>
                <a:close/>
                <a:moveTo>
                  <a:pt x="531" y="385"/>
                </a:moveTo>
                <a:cubicBezTo>
                  <a:pt x="552" y="385"/>
                  <a:pt x="579" y="385"/>
                  <a:pt x="604" y="386"/>
                </a:cubicBezTo>
                <a:cubicBezTo>
                  <a:pt x="580" y="388"/>
                  <a:pt x="556" y="388"/>
                  <a:pt x="531" y="385"/>
                </a:cubicBezTo>
                <a:close/>
                <a:moveTo>
                  <a:pt x="416" y="459"/>
                </a:moveTo>
                <a:cubicBezTo>
                  <a:pt x="419" y="454"/>
                  <a:pt x="426" y="457"/>
                  <a:pt x="430" y="457"/>
                </a:cubicBezTo>
                <a:cubicBezTo>
                  <a:pt x="463" y="457"/>
                  <a:pt x="502" y="455"/>
                  <a:pt x="535" y="458"/>
                </a:cubicBezTo>
                <a:cubicBezTo>
                  <a:pt x="499" y="459"/>
                  <a:pt x="453" y="461"/>
                  <a:pt x="416" y="459"/>
                </a:cubicBezTo>
                <a:close/>
                <a:moveTo>
                  <a:pt x="560" y="442"/>
                </a:moveTo>
                <a:cubicBezTo>
                  <a:pt x="568" y="438"/>
                  <a:pt x="571" y="445"/>
                  <a:pt x="560" y="442"/>
                </a:cubicBezTo>
                <a:close/>
                <a:moveTo>
                  <a:pt x="572" y="442"/>
                </a:moveTo>
                <a:cubicBezTo>
                  <a:pt x="577" y="441"/>
                  <a:pt x="584" y="441"/>
                  <a:pt x="589" y="443"/>
                </a:cubicBezTo>
                <a:cubicBezTo>
                  <a:pt x="584" y="444"/>
                  <a:pt x="576" y="446"/>
                  <a:pt x="572" y="442"/>
                </a:cubicBezTo>
                <a:close/>
                <a:moveTo>
                  <a:pt x="206" y="352"/>
                </a:moveTo>
                <a:cubicBezTo>
                  <a:pt x="202" y="355"/>
                  <a:pt x="194" y="351"/>
                  <a:pt x="190" y="354"/>
                </a:cubicBezTo>
                <a:cubicBezTo>
                  <a:pt x="195" y="354"/>
                  <a:pt x="205" y="357"/>
                  <a:pt x="206" y="352"/>
                </a:cubicBezTo>
                <a:close/>
                <a:moveTo>
                  <a:pt x="207" y="354"/>
                </a:moveTo>
                <a:cubicBezTo>
                  <a:pt x="219" y="354"/>
                  <a:pt x="228" y="354"/>
                  <a:pt x="240" y="353"/>
                </a:cubicBezTo>
                <a:cubicBezTo>
                  <a:pt x="229" y="352"/>
                  <a:pt x="215" y="351"/>
                  <a:pt x="207" y="354"/>
                </a:cubicBezTo>
                <a:close/>
                <a:moveTo>
                  <a:pt x="192" y="472"/>
                </a:moveTo>
                <a:cubicBezTo>
                  <a:pt x="192" y="472"/>
                  <a:pt x="191" y="471"/>
                  <a:pt x="190" y="472"/>
                </a:cubicBezTo>
                <a:cubicBezTo>
                  <a:pt x="194" y="473"/>
                  <a:pt x="207" y="472"/>
                  <a:pt x="203" y="471"/>
                </a:cubicBezTo>
                <a:cubicBezTo>
                  <a:pt x="199" y="471"/>
                  <a:pt x="196" y="471"/>
                  <a:pt x="192" y="472"/>
                </a:cubicBezTo>
                <a:close/>
                <a:moveTo>
                  <a:pt x="236" y="405"/>
                </a:moveTo>
                <a:cubicBezTo>
                  <a:pt x="231" y="405"/>
                  <a:pt x="221" y="404"/>
                  <a:pt x="232" y="407"/>
                </a:cubicBezTo>
                <a:cubicBezTo>
                  <a:pt x="232" y="404"/>
                  <a:pt x="235" y="407"/>
                  <a:pt x="236" y="405"/>
                </a:cubicBezTo>
                <a:close/>
                <a:moveTo>
                  <a:pt x="242" y="406"/>
                </a:moveTo>
                <a:cubicBezTo>
                  <a:pt x="250" y="404"/>
                  <a:pt x="263" y="406"/>
                  <a:pt x="269" y="406"/>
                </a:cubicBezTo>
                <a:cubicBezTo>
                  <a:pt x="286" y="405"/>
                  <a:pt x="274" y="403"/>
                  <a:pt x="262" y="403"/>
                </a:cubicBezTo>
                <a:cubicBezTo>
                  <a:pt x="257" y="403"/>
                  <a:pt x="244" y="404"/>
                  <a:pt x="242" y="406"/>
                </a:cubicBezTo>
                <a:close/>
                <a:moveTo>
                  <a:pt x="268" y="427"/>
                </a:moveTo>
                <a:cubicBezTo>
                  <a:pt x="267" y="427"/>
                  <a:pt x="265" y="427"/>
                  <a:pt x="263" y="428"/>
                </a:cubicBezTo>
                <a:cubicBezTo>
                  <a:pt x="273" y="430"/>
                  <a:pt x="280" y="426"/>
                  <a:pt x="268" y="427"/>
                </a:cubicBezTo>
                <a:close/>
                <a:moveTo>
                  <a:pt x="287" y="427"/>
                </a:moveTo>
                <a:cubicBezTo>
                  <a:pt x="283" y="427"/>
                  <a:pt x="280" y="427"/>
                  <a:pt x="277" y="428"/>
                </a:cubicBezTo>
                <a:cubicBezTo>
                  <a:pt x="281" y="429"/>
                  <a:pt x="284" y="429"/>
                  <a:pt x="287" y="427"/>
                </a:cubicBezTo>
                <a:close/>
                <a:moveTo>
                  <a:pt x="307" y="405"/>
                </a:moveTo>
                <a:cubicBezTo>
                  <a:pt x="307" y="405"/>
                  <a:pt x="308" y="405"/>
                  <a:pt x="308" y="404"/>
                </a:cubicBezTo>
                <a:cubicBezTo>
                  <a:pt x="307" y="404"/>
                  <a:pt x="307" y="405"/>
                  <a:pt x="307" y="405"/>
                </a:cubicBezTo>
                <a:close/>
                <a:moveTo>
                  <a:pt x="308" y="404"/>
                </a:moveTo>
                <a:cubicBezTo>
                  <a:pt x="308" y="404"/>
                  <a:pt x="308" y="405"/>
                  <a:pt x="308" y="405"/>
                </a:cubicBezTo>
                <a:cubicBezTo>
                  <a:pt x="322" y="406"/>
                  <a:pt x="313" y="401"/>
                  <a:pt x="308" y="404"/>
                </a:cubicBezTo>
                <a:close/>
                <a:moveTo>
                  <a:pt x="321" y="421"/>
                </a:moveTo>
                <a:cubicBezTo>
                  <a:pt x="314" y="420"/>
                  <a:pt x="308" y="420"/>
                  <a:pt x="302" y="421"/>
                </a:cubicBezTo>
                <a:cubicBezTo>
                  <a:pt x="309" y="422"/>
                  <a:pt x="315" y="422"/>
                  <a:pt x="321" y="421"/>
                </a:cubicBezTo>
                <a:close/>
                <a:moveTo>
                  <a:pt x="425" y="422"/>
                </a:moveTo>
                <a:cubicBezTo>
                  <a:pt x="398" y="419"/>
                  <a:pt x="372" y="420"/>
                  <a:pt x="346" y="421"/>
                </a:cubicBezTo>
                <a:cubicBezTo>
                  <a:pt x="372" y="424"/>
                  <a:pt x="398" y="422"/>
                  <a:pt x="425" y="422"/>
                </a:cubicBezTo>
                <a:close/>
                <a:moveTo>
                  <a:pt x="405" y="460"/>
                </a:moveTo>
                <a:cubicBezTo>
                  <a:pt x="396" y="461"/>
                  <a:pt x="386" y="459"/>
                  <a:pt x="377" y="462"/>
                </a:cubicBezTo>
                <a:cubicBezTo>
                  <a:pt x="387" y="461"/>
                  <a:pt x="397" y="463"/>
                  <a:pt x="405" y="460"/>
                </a:cubicBezTo>
                <a:close/>
                <a:moveTo>
                  <a:pt x="442" y="329"/>
                </a:moveTo>
                <a:cubicBezTo>
                  <a:pt x="440" y="330"/>
                  <a:pt x="431" y="327"/>
                  <a:pt x="432" y="331"/>
                </a:cubicBezTo>
                <a:cubicBezTo>
                  <a:pt x="434" y="328"/>
                  <a:pt x="443" y="332"/>
                  <a:pt x="442" y="329"/>
                </a:cubicBezTo>
                <a:close/>
                <a:moveTo>
                  <a:pt x="453" y="337"/>
                </a:moveTo>
                <a:cubicBezTo>
                  <a:pt x="464" y="338"/>
                  <a:pt x="473" y="337"/>
                  <a:pt x="483" y="336"/>
                </a:cubicBezTo>
                <a:cubicBezTo>
                  <a:pt x="473" y="336"/>
                  <a:pt x="463" y="336"/>
                  <a:pt x="453" y="337"/>
                </a:cubicBezTo>
                <a:close/>
                <a:moveTo>
                  <a:pt x="486" y="422"/>
                </a:moveTo>
                <a:cubicBezTo>
                  <a:pt x="481" y="421"/>
                  <a:pt x="471" y="418"/>
                  <a:pt x="470" y="422"/>
                </a:cubicBezTo>
                <a:cubicBezTo>
                  <a:pt x="476" y="420"/>
                  <a:pt x="480" y="424"/>
                  <a:pt x="486" y="422"/>
                </a:cubicBezTo>
                <a:close/>
                <a:moveTo>
                  <a:pt x="556" y="360"/>
                </a:moveTo>
                <a:cubicBezTo>
                  <a:pt x="553" y="360"/>
                  <a:pt x="550" y="359"/>
                  <a:pt x="547" y="361"/>
                </a:cubicBezTo>
                <a:cubicBezTo>
                  <a:pt x="550" y="360"/>
                  <a:pt x="560" y="362"/>
                  <a:pt x="556" y="36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17" y="2637585"/>
            <a:ext cx="1618876" cy="151253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34" y="2672504"/>
            <a:ext cx="1618876" cy="151253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32" y="2648602"/>
            <a:ext cx="1618876" cy="1512532"/>
          </a:xfrm>
          <a:prstGeom prst="rect">
            <a:avLst/>
          </a:prstGeom>
        </p:spPr>
      </p:pic>
      <p:sp>
        <p:nvSpPr>
          <p:cNvPr id="2" name="文本框 41"/>
          <p:cNvSpPr txBox="1">
            <a:spLocks noChangeArrowheads="1"/>
          </p:cNvSpPr>
          <p:nvPr/>
        </p:nvSpPr>
        <p:spPr bwMode="auto">
          <a:xfrm>
            <a:off x="2657219" y="3050399"/>
            <a:ext cx="508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壹</a:t>
            </a:r>
          </a:p>
        </p:txBody>
      </p:sp>
      <p:sp>
        <p:nvSpPr>
          <p:cNvPr id="9" name="文本框 42"/>
          <p:cNvSpPr txBox="1">
            <a:spLocks noChangeArrowheads="1"/>
          </p:cNvSpPr>
          <p:nvPr/>
        </p:nvSpPr>
        <p:spPr bwMode="auto">
          <a:xfrm>
            <a:off x="5364443" y="3044050"/>
            <a:ext cx="508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贰</a:t>
            </a:r>
          </a:p>
        </p:txBody>
      </p:sp>
      <p:sp>
        <p:nvSpPr>
          <p:cNvPr id="11" name="文本框 43"/>
          <p:cNvSpPr txBox="1">
            <a:spLocks noChangeArrowheads="1"/>
          </p:cNvSpPr>
          <p:nvPr/>
        </p:nvSpPr>
        <p:spPr bwMode="auto">
          <a:xfrm>
            <a:off x="8120344" y="3032938"/>
            <a:ext cx="5064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400" b="1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叁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574472" y="4232654"/>
            <a:ext cx="2841766" cy="1134710"/>
            <a:chOff x="674409" y="5545458"/>
            <a:chExt cx="1992231" cy="1134710"/>
          </a:xfrm>
        </p:grpSpPr>
        <p:sp>
          <p:nvSpPr>
            <p:cNvPr id="19" name="TextBox 6"/>
            <p:cNvSpPr txBox="1"/>
            <p:nvPr/>
          </p:nvSpPr>
          <p:spPr>
            <a:xfrm>
              <a:off x="1013442" y="5545458"/>
              <a:ext cx="1246038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zh-CN" altLang="en-US" dirty="0">
                  <a:latin typeface="苏新诗古印宋简" panose="02010609000101010101" pitchFamily="49" charset="-122"/>
                  <a:ea typeface="苏新诗古印宋简" panose="02010609000101010101" pitchFamily="49" charset="-122"/>
                </a:rPr>
                <a:t>添加你的标题</a:t>
              </a:r>
              <a:endParaRPr lang="en-US" dirty="0">
                <a:latin typeface="苏新诗古印宋简" panose="02010609000101010101" pitchFamily="49" charset="-122"/>
                <a:ea typeface="苏新诗古印宋简" panose="02010609000101010101" pitchFamily="49" charset="-122"/>
              </a:endParaRPr>
            </a:p>
          </p:txBody>
        </p:sp>
        <p:sp>
          <p:nvSpPr>
            <p:cNvPr id="20" name="TextBox 7"/>
            <p:cNvSpPr txBox="1"/>
            <p:nvPr/>
          </p:nvSpPr>
          <p:spPr>
            <a:xfrm>
              <a:off x="674409" y="5905468"/>
              <a:ext cx="1992231" cy="77470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zh-CN" altLang="en-US" sz="1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Arial" panose="020B0604020202020204" pitchFamily="34" charset="0"/>
                </a:rPr>
                <a:t>单击此处可编辑内容，根据您的需要自由拉伸文本框大小。</a:t>
              </a:r>
              <a:r>
                <a:rPr lang="zh-CN" altLang="zh-CN" sz="1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更专业的模板。</a:t>
              </a:r>
              <a:r>
                <a:rPr lang="zh-CN" altLang="en-US" sz="1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Arial" panose="020B0604020202020204" pitchFamily="34" charset="0"/>
                </a:rPr>
                <a:t>建议您在展示时采用方正清刻本悦宋简字体。</a:t>
              </a:r>
              <a:endParaRPr lang="en-US" altLang="zh-CN" sz="1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  <a:p>
              <a:pPr algn="ctr">
                <a:spcBef>
                  <a:spcPct val="20000"/>
                </a:spcBef>
              </a:pPr>
              <a:endParaRPr lang="en-US" altLang="zh-CN" sz="1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329579" y="1556935"/>
            <a:ext cx="2841766" cy="1320273"/>
            <a:chOff x="674409" y="5545458"/>
            <a:chExt cx="1992231" cy="1320273"/>
          </a:xfrm>
        </p:grpSpPr>
        <p:sp>
          <p:nvSpPr>
            <p:cNvPr id="25" name="TextBox 6"/>
            <p:cNvSpPr txBox="1"/>
            <p:nvPr/>
          </p:nvSpPr>
          <p:spPr>
            <a:xfrm>
              <a:off x="1013442" y="5545458"/>
              <a:ext cx="1246038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zh-CN" altLang="en-US" dirty="0">
                  <a:latin typeface="苏新诗古印宋简" panose="02010609000101010101" pitchFamily="49" charset="-122"/>
                  <a:ea typeface="苏新诗古印宋简" panose="02010609000101010101" pitchFamily="49" charset="-122"/>
                </a:rPr>
                <a:t>添加你的标题</a:t>
              </a:r>
              <a:endParaRPr lang="en-US" dirty="0">
                <a:latin typeface="苏新诗古印宋简" panose="02010609000101010101" pitchFamily="49" charset="-122"/>
                <a:ea typeface="苏新诗古印宋简" panose="02010609000101010101" pitchFamily="49" charset="-122"/>
              </a:endParaRPr>
            </a:p>
          </p:txBody>
        </p:sp>
        <p:sp>
          <p:nvSpPr>
            <p:cNvPr id="26" name="TextBox 7"/>
            <p:cNvSpPr txBox="1"/>
            <p:nvPr/>
          </p:nvSpPr>
          <p:spPr>
            <a:xfrm>
              <a:off x="674409" y="5905468"/>
              <a:ext cx="1992231" cy="96026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zh-CN" altLang="en-US" sz="1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Arial" panose="020B0604020202020204" pitchFamily="34" charset="0"/>
                </a:rPr>
                <a:t>单击此处可编辑内容，根据您的需要自由拉伸文本框大小。</a:t>
              </a:r>
              <a:r>
                <a:rPr lang="zh-CN" altLang="zh-CN" sz="1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骆可可</a:t>
              </a:r>
              <a:r>
                <a:rPr lang="en-US" altLang="zh-CN" sz="1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PPT</a:t>
              </a:r>
              <a:r>
                <a:rPr lang="zh-CN" altLang="zh-CN" sz="1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工作室更专业的模板。</a:t>
              </a:r>
              <a:r>
                <a:rPr lang="zh-CN" altLang="en-US" sz="1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Arial" panose="020B0604020202020204" pitchFamily="34" charset="0"/>
                </a:rPr>
                <a:t>建议您在展示时采用方正清刻本悦宋简字体。</a:t>
              </a:r>
              <a:endParaRPr lang="en-US" altLang="zh-CN" sz="1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  <a:p>
              <a:pPr algn="ctr">
                <a:spcBef>
                  <a:spcPct val="20000"/>
                </a:spcBef>
              </a:pPr>
              <a:endParaRPr lang="en-US" altLang="zh-CN" sz="1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205874" y="4232654"/>
            <a:ext cx="2841766" cy="1134710"/>
            <a:chOff x="674409" y="5545458"/>
            <a:chExt cx="1992231" cy="1134710"/>
          </a:xfrm>
        </p:grpSpPr>
        <p:sp>
          <p:nvSpPr>
            <p:cNvPr id="28" name="TextBox 6"/>
            <p:cNvSpPr txBox="1"/>
            <p:nvPr/>
          </p:nvSpPr>
          <p:spPr>
            <a:xfrm>
              <a:off x="1013442" y="5545458"/>
              <a:ext cx="1246038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zh-CN" altLang="en-US" dirty="0">
                  <a:latin typeface="苏新诗古印宋简" panose="02010609000101010101" pitchFamily="49" charset="-122"/>
                  <a:ea typeface="苏新诗古印宋简" panose="02010609000101010101" pitchFamily="49" charset="-122"/>
                </a:rPr>
                <a:t>添加你的标题</a:t>
              </a:r>
              <a:endParaRPr lang="en-US" dirty="0">
                <a:latin typeface="苏新诗古印宋简" panose="02010609000101010101" pitchFamily="49" charset="-122"/>
                <a:ea typeface="苏新诗古印宋简" panose="02010609000101010101" pitchFamily="49" charset="-122"/>
              </a:endParaRPr>
            </a:p>
          </p:txBody>
        </p:sp>
        <p:sp>
          <p:nvSpPr>
            <p:cNvPr id="29" name="TextBox 7"/>
            <p:cNvSpPr txBox="1"/>
            <p:nvPr/>
          </p:nvSpPr>
          <p:spPr>
            <a:xfrm>
              <a:off x="674409" y="5905468"/>
              <a:ext cx="1992231" cy="77470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zh-CN" altLang="en-US" sz="1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Arial" panose="020B0604020202020204" pitchFamily="34" charset="0"/>
                </a:rPr>
                <a:t>单击此处可编辑内容，根据您的需要自由拉伸文本框大小。</a:t>
              </a:r>
              <a:r>
                <a:rPr lang="zh-CN" altLang="zh-CN" sz="1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更专业的模板。</a:t>
              </a:r>
              <a:r>
                <a:rPr lang="zh-CN" altLang="en-US" sz="1200" dirty="0"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Arial" panose="020B0604020202020204" pitchFamily="34" charset="0"/>
                </a:rPr>
                <a:t>建议您在展示时采用方正清刻本悦宋简字体。</a:t>
              </a:r>
              <a:endParaRPr lang="en-US" altLang="zh-CN" sz="1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  <a:p>
              <a:pPr algn="ctr">
                <a:spcBef>
                  <a:spcPct val="20000"/>
                </a:spcBef>
              </a:pPr>
              <a:endParaRPr lang="en-US" altLang="zh-CN" sz="12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17419" y="1600200"/>
            <a:ext cx="10768104" cy="3976692"/>
            <a:chOff x="1613141" y="2229294"/>
            <a:chExt cx="9683645" cy="3576198"/>
          </a:xfrm>
        </p:grpSpPr>
        <p:sp>
          <p:nvSpPr>
            <p:cNvPr id="23" name="Freeform 10"/>
            <p:cNvSpPr/>
            <p:nvPr/>
          </p:nvSpPr>
          <p:spPr bwMode="auto">
            <a:xfrm>
              <a:off x="5885903" y="3481731"/>
              <a:ext cx="1373301" cy="1386256"/>
            </a:xfrm>
            <a:custGeom>
              <a:avLst/>
              <a:gdLst/>
              <a:ahLst/>
              <a:cxnLst>
                <a:cxn ang="0">
                  <a:pos x="0" y="397"/>
                </a:cxn>
                <a:cxn ang="0">
                  <a:pos x="0" y="345"/>
                </a:cxn>
                <a:cxn ang="0">
                  <a:pos x="46" y="299"/>
                </a:cxn>
                <a:cxn ang="0">
                  <a:pos x="46" y="98"/>
                </a:cxn>
                <a:cxn ang="0">
                  <a:pos x="145" y="0"/>
                </a:cxn>
                <a:cxn ang="0">
                  <a:pos x="394" y="0"/>
                </a:cxn>
                <a:cxn ang="0">
                  <a:pos x="394" y="52"/>
                </a:cxn>
                <a:cxn ang="0">
                  <a:pos x="145" y="52"/>
                </a:cxn>
                <a:cxn ang="0">
                  <a:pos x="98" y="98"/>
                </a:cxn>
                <a:cxn ang="0">
                  <a:pos x="98" y="299"/>
                </a:cxn>
                <a:cxn ang="0">
                  <a:pos x="0" y="397"/>
                </a:cxn>
              </a:cxnLst>
              <a:rect l="0" t="0" r="r" b="b"/>
              <a:pathLst>
                <a:path w="394" h="397">
                  <a:moveTo>
                    <a:pt x="0" y="397"/>
                  </a:moveTo>
                  <a:cubicBezTo>
                    <a:pt x="0" y="345"/>
                    <a:pt x="0" y="345"/>
                    <a:pt x="0" y="345"/>
                  </a:cubicBezTo>
                  <a:cubicBezTo>
                    <a:pt x="26" y="345"/>
                    <a:pt x="46" y="324"/>
                    <a:pt x="46" y="299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44"/>
                    <a:pt x="90" y="0"/>
                    <a:pt x="145" y="0"/>
                  </a:cubicBezTo>
                  <a:cubicBezTo>
                    <a:pt x="394" y="0"/>
                    <a:pt x="394" y="0"/>
                    <a:pt x="394" y="0"/>
                  </a:cubicBezTo>
                  <a:cubicBezTo>
                    <a:pt x="394" y="52"/>
                    <a:pt x="394" y="52"/>
                    <a:pt x="394" y="5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19" y="52"/>
                    <a:pt x="98" y="73"/>
                    <a:pt x="98" y="98"/>
                  </a:cubicBezTo>
                  <a:cubicBezTo>
                    <a:pt x="98" y="299"/>
                    <a:pt x="98" y="299"/>
                    <a:pt x="98" y="299"/>
                  </a:cubicBezTo>
                  <a:cubicBezTo>
                    <a:pt x="98" y="353"/>
                    <a:pt x="54" y="397"/>
                    <a:pt x="0" y="397"/>
                  </a:cubicBezTo>
                </a:path>
              </a:pathLst>
            </a:custGeom>
            <a:solidFill>
              <a:srgbClr val="595959"/>
            </a:solidFill>
            <a:ln w="9525">
              <a:noFill/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rgbClr val="49273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4"/>
            <p:cNvSpPr/>
            <p:nvPr/>
          </p:nvSpPr>
          <p:spPr bwMode="auto">
            <a:xfrm>
              <a:off x="8373280" y="3605095"/>
              <a:ext cx="1116347" cy="803251"/>
            </a:xfrm>
            <a:custGeom>
              <a:avLst/>
              <a:gdLst/>
              <a:ahLst/>
              <a:cxnLst>
                <a:cxn ang="0">
                  <a:pos x="0" y="230"/>
                </a:cxn>
                <a:cxn ang="0">
                  <a:pos x="0" y="178"/>
                </a:cxn>
                <a:cxn ang="0">
                  <a:pos x="46" y="132"/>
                </a:cxn>
                <a:cxn ang="0">
                  <a:pos x="46" y="98"/>
                </a:cxn>
                <a:cxn ang="0">
                  <a:pos x="144" y="0"/>
                </a:cxn>
                <a:cxn ang="0">
                  <a:pos x="320" y="0"/>
                </a:cxn>
                <a:cxn ang="0">
                  <a:pos x="320" y="52"/>
                </a:cxn>
                <a:cxn ang="0">
                  <a:pos x="144" y="52"/>
                </a:cxn>
                <a:cxn ang="0">
                  <a:pos x="98" y="98"/>
                </a:cxn>
                <a:cxn ang="0">
                  <a:pos x="98" y="132"/>
                </a:cxn>
                <a:cxn ang="0">
                  <a:pos x="0" y="230"/>
                </a:cxn>
              </a:cxnLst>
              <a:rect l="0" t="0" r="r" b="b"/>
              <a:pathLst>
                <a:path w="320" h="230">
                  <a:moveTo>
                    <a:pt x="0" y="230"/>
                  </a:moveTo>
                  <a:cubicBezTo>
                    <a:pt x="0" y="178"/>
                    <a:pt x="0" y="178"/>
                    <a:pt x="0" y="178"/>
                  </a:cubicBezTo>
                  <a:cubicBezTo>
                    <a:pt x="25" y="178"/>
                    <a:pt x="46" y="157"/>
                    <a:pt x="46" y="132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44"/>
                    <a:pt x="90" y="0"/>
                    <a:pt x="144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19" y="52"/>
                    <a:pt x="98" y="73"/>
                    <a:pt x="98" y="98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98" y="186"/>
                    <a:pt x="54" y="230"/>
                    <a:pt x="0" y="230"/>
                  </a:cubicBezTo>
                </a:path>
              </a:pathLst>
            </a:custGeom>
            <a:solidFill>
              <a:srgbClr val="595959"/>
            </a:solidFill>
            <a:ln w="9525">
              <a:noFill/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rgbClr val="49273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8"/>
            <p:cNvSpPr/>
            <p:nvPr/>
          </p:nvSpPr>
          <p:spPr bwMode="auto">
            <a:xfrm>
              <a:off x="7254775" y="3486416"/>
              <a:ext cx="1118505" cy="917693"/>
            </a:xfrm>
            <a:custGeom>
              <a:avLst/>
              <a:gdLst/>
              <a:ahLst/>
              <a:cxnLst>
                <a:cxn ang="0">
                  <a:pos x="321" y="263"/>
                </a:cxn>
                <a:cxn ang="0">
                  <a:pos x="145" y="263"/>
                </a:cxn>
                <a:cxn ang="0">
                  <a:pos x="47" y="165"/>
                </a:cxn>
                <a:cxn ang="0">
                  <a:pos x="47" y="98"/>
                </a:cxn>
                <a:cxn ang="0">
                  <a:pos x="0" y="52"/>
                </a:cxn>
                <a:cxn ang="0">
                  <a:pos x="0" y="0"/>
                </a:cxn>
                <a:cxn ang="0">
                  <a:pos x="99" y="98"/>
                </a:cxn>
                <a:cxn ang="0">
                  <a:pos x="99" y="165"/>
                </a:cxn>
                <a:cxn ang="0">
                  <a:pos x="145" y="211"/>
                </a:cxn>
                <a:cxn ang="0">
                  <a:pos x="321" y="211"/>
                </a:cxn>
                <a:cxn ang="0">
                  <a:pos x="321" y="263"/>
                </a:cxn>
              </a:cxnLst>
              <a:rect l="0" t="0" r="r" b="b"/>
              <a:pathLst>
                <a:path w="321" h="263">
                  <a:moveTo>
                    <a:pt x="321" y="263"/>
                  </a:moveTo>
                  <a:cubicBezTo>
                    <a:pt x="145" y="263"/>
                    <a:pt x="145" y="263"/>
                    <a:pt x="145" y="263"/>
                  </a:cubicBezTo>
                  <a:cubicBezTo>
                    <a:pt x="91" y="263"/>
                    <a:pt x="47" y="219"/>
                    <a:pt x="47" y="165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7" y="73"/>
                    <a:pt x="2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99" y="44"/>
                    <a:pt x="99" y="98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99" y="190"/>
                    <a:pt x="119" y="211"/>
                    <a:pt x="145" y="211"/>
                  </a:cubicBezTo>
                  <a:cubicBezTo>
                    <a:pt x="321" y="211"/>
                    <a:pt x="321" y="211"/>
                    <a:pt x="321" y="211"/>
                  </a:cubicBezTo>
                  <a:cubicBezTo>
                    <a:pt x="321" y="263"/>
                    <a:pt x="321" y="263"/>
                    <a:pt x="321" y="263"/>
                  </a:cubicBezTo>
                </a:path>
              </a:pathLst>
            </a:custGeom>
            <a:solidFill>
              <a:srgbClr val="595959"/>
            </a:solidFill>
            <a:ln w="9525">
              <a:noFill/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rgbClr val="49273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10"/>
            <p:cNvSpPr/>
            <p:nvPr/>
          </p:nvSpPr>
          <p:spPr bwMode="auto">
            <a:xfrm>
              <a:off x="3653208" y="3955887"/>
              <a:ext cx="1116347" cy="1453194"/>
            </a:xfrm>
            <a:custGeom>
              <a:avLst/>
              <a:gdLst/>
              <a:ahLst/>
              <a:cxnLst>
                <a:cxn ang="0">
                  <a:pos x="0" y="417"/>
                </a:cxn>
                <a:cxn ang="0">
                  <a:pos x="0" y="365"/>
                </a:cxn>
                <a:cxn ang="0">
                  <a:pos x="46" y="319"/>
                </a:cxn>
                <a:cxn ang="0">
                  <a:pos x="46" y="98"/>
                </a:cxn>
                <a:cxn ang="0">
                  <a:pos x="145" y="0"/>
                </a:cxn>
                <a:cxn ang="0">
                  <a:pos x="320" y="0"/>
                </a:cxn>
                <a:cxn ang="0">
                  <a:pos x="320" y="52"/>
                </a:cxn>
                <a:cxn ang="0">
                  <a:pos x="145" y="52"/>
                </a:cxn>
                <a:cxn ang="0">
                  <a:pos x="98" y="98"/>
                </a:cxn>
                <a:cxn ang="0">
                  <a:pos x="98" y="319"/>
                </a:cxn>
                <a:cxn ang="0">
                  <a:pos x="0" y="417"/>
                </a:cxn>
              </a:cxnLst>
              <a:rect l="0" t="0" r="r" b="b"/>
              <a:pathLst>
                <a:path w="320" h="417">
                  <a:moveTo>
                    <a:pt x="0" y="417"/>
                  </a:moveTo>
                  <a:cubicBezTo>
                    <a:pt x="0" y="365"/>
                    <a:pt x="0" y="365"/>
                    <a:pt x="0" y="365"/>
                  </a:cubicBezTo>
                  <a:cubicBezTo>
                    <a:pt x="26" y="365"/>
                    <a:pt x="46" y="344"/>
                    <a:pt x="46" y="319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44"/>
                    <a:pt x="90" y="0"/>
                    <a:pt x="145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19" y="52"/>
                    <a:pt x="98" y="73"/>
                    <a:pt x="98" y="98"/>
                  </a:cubicBezTo>
                  <a:cubicBezTo>
                    <a:pt x="98" y="319"/>
                    <a:pt x="98" y="319"/>
                    <a:pt x="98" y="319"/>
                  </a:cubicBezTo>
                  <a:cubicBezTo>
                    <a:pt x="98" y="373"/>
                    <a:pt x="54" y="417"/>
                    <a:pt x="0" y="417"/>
                  </a:cubicBezTo>
                </a:path>
              </a:pathLst>
            </a:custGeom>
            <a:solidFill>
              <a:srgbClr val="595959"/>
            </a:solidFill>
            <a:ln w="9525">
              <a:noFill/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rgbClr val="49273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1613141" y="4807906"/>
              <a:ext cx="997586" cy="997586"/>
            </a:xfrm>
            <a:custGeom>
              <a:avLst/>
              <a:gdLst/>
              <a:ahLst/>
              <a:cxnLst>
                <a:cxn ang="0">
                  <a:pos x="143" y="286"/>
                </a:cxn>
                <a:cxn ang="0">
                  <a:pos x="0" y="143"/>
                </a:cxn>
                <a:cxn ang="0">
                  <a:pos x="143" y="0"/>
                </a:cxn>
                <a:cxn ang="0">
                  <a:pos x="286" y="143"/>
                </a:cxn>
                <a:cxn ang="0">
                  <a:pos x="143" y="286"/>
                </a:cxn>
                <a:cxn ang="0">
                  <a:pos x="143" y="52"/>
                </a:cxn>
                <a:cxn ang="0">
                  <a:pos x="52" y="143"/>
                </a:cxn>
                <a:cxn ang="0">
                  <a:pos x="143" y="234"/>
                </a:cxn>
                <a:cxn ang="0">
                  <a:pos x="234" y="143"/>
                </a:cxn>
                <a:cxn ang="0">
                  <a:pos x="143" y="52"/>
                </a:cxn>
              </a:cxnLst>
              <a:rect l="0" t="0" r="r" b="b"/>
              <a:pathLst>
                <a:path w="286" h="286">
                  <a:moveTo>
                    <a:pt x="143" y="286"/>
                  </a:moveTo>
                  <a:cubicBezTo>
                    <a:pt x="65" y="286"/>
                    <a:pt x="0" y="222"/>
                    <a:pt x="0" y="143"/>
                  </a:cubicBezTo>
                  <a:cubicBezTo>
                    <a:pt x="0" y="64"/>
                    <a:pt x="65" y="0"/>
                    <a:pt x="143" y="0"/>
                  </a:cubicBezTo>
                  <a:cubicBezTo>
                    <a:pt x="222" y="0"/>
                    <a:pt x="286" y="64"/>
                    <a:pt x="286" y="143"/>
                  </a:cubicBezTo>
                  <a:cubicBezTo>
                    <a:pt x="286" y="222"/>
                    <a:pt x="222" y="286"/>
                    <a:pt x="143" y="286"/>
                  </a:cubicBezTo>
                  <a:moveTo>
                    <a:pt x="143" y="52"/>
                  </a:moveTo>
                  <a:cubicBezTo>
                    <a:pt x="93" y="52"/>
                    <a:pt x="52" y="93"/>
                    <a:pt x="52" y="143"/>
                  </a:cubicBezTo>
                  <a:cubicBezTo>
                    <a:pt x="52" y="193"/>
                    <a:pt x="93" y="234"/>
                    <a:pt x="143" y="234"/>
                  </a:cubicBezTo>
                  <a:cubicBezTo>
                    <a:pt x="193" y="234"/>
                    <a:pt x="234" y="193"/>
                    <a:pt x="234" y="143"/>
                  </a:cubicBezTo>
                  <a:cubicBezTo>
                    <a:pt x="234" y="93"/>
                    <a:pt x="193" y="52"/>
                    <a:pt x="143" y="52"/>
                  </a:cubicBezTo>
                </a:path>
              </a:pathLst>
            </a:custGeom>
            <a:solidFill>
              <a:srgbClr val="595959"/>
            </a:solidFill>
            <a:ln w="9525">
              <a:noFill/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rgbClr val="49273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TextBox 12"/>
            <p:cNvSpPr txBox="1"/>
            <p:nvPr/>
          </p:nvSpPr>
          <p:spPr>
            <a:xfrm>
              <a:off x="1697353" y="5132965"/>
              <a:ext cx="829163" cy="2989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dirty="0">
                  <a:solidFill>
                    <a:srgbClr val="49273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2017</a:t>
              </a:r>
            </a:p>
          </p:txBody>
        </p:sp>
        <p:sp>
          <p:nvSpPr>
            <p:cNvPr id="33" name="Rectangle 13"/>
            <p:cNvSpPr/>
            <p:nvPr/>
          </p:nvSpPr>
          <p:spPr>
            <a:xfrm>
              <a:off x="4176537" y="3551965"/>
              <a:ext cx="166127" cy="2158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rgbClr val="49273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14"/>
            <p:cNvSpPr/>
            <p:nvPr/>
          </p:nvSpPr>
          <p:spPr>
            <a:xfrm>
              <a:off x="2592419" y="5232100"/>
              <a:ext cx="1060789" cy="174749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solidFill>
                  <a:srgbClr val="49273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18"/>
            <p:cNvSpPr/>
            <p:nvPr/>
          </p:nvSpPr>
          <p:spPr bwMode="auto">
            <a:xfrm>
              <a:off x="4767341" y="3955830"/>
              <a:ext cx="1118505" cy="924652"/>
            </a:xfrm>
            <a:custGeom>
              <a:avLst/>
              <a:gdLst/>
              <a:ahLst/>
              <a:cxnLst>
                <a:cxn ang="0">
                  <a:pos x="321" y="263"/>
                </a:cxn>
                <a:cxn ang="0">
                  <a:pos x="145" y="263"/>
                </a:cxn>
                <a:cxn ang="0">
                  <a:pos x="47" y="165"/>
                </a:cxn>
                <a:cxn ang="0">
                  <a:pos x="47" y="98"/>
                </a:cxn>
                <a:cxn ang="0">
                  <a:pos x="0" y="52"/>
                </a:cxn>
                <a:cxn ang="0">
                  <a:pos x="0" y="0"/>
                </a:cxn>
                <a:cxn ang="0">
                  <a:pos x="99" y="98"/>
                </a:cxn>
                <a:cxn ang="0">
                  <a:pos x="99" y="165"/>
                </a:cxn>
                <a:cxn ang="0">
                  <a:pos x="145" y="211"/>
                </a:cxn>
                <a:cxn ang="0">
                  <a:pos x="321" y="211"/>
                </a:cxn>
                <a:cxn ang="0">
                  <a:pos x="321" y="263"/>
                </a:cxn>
              </a:cxnLst>
              <a:rect l="0" t="0" r="r" b="b"/>
              <a:pathLst>
                <a:path w="321" h="263">
                  <a:moveTo>
                    <a:pt x="321" y="263"/>
                  </a:moveTo>
                  <a:cubicBezTo>
                    <a:pt x="145" y="263"/>
                    <a:pt x="145" y="263"/>
                    <a:pt x="145" y="263"/>
                  </a:cubicBezTo>
                  <a:cubicBezTo>
                    <a:pt x="91" y="263"/>
                    <a:pt x="47" y="219"/>
                    <a:pt x="47" y="165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7" y="73"/>
                    <a:pt x="26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99" y="44"/>
                    <a:pt x="99" y="98"/>
                  </a:cubicBezTo>
                  <a:cubicBezTo>
                    <a:pt x="99" y="165"/>
                    <a:pt x="99" y="165"/>
                    <a:pt x="99" y="165"/>
                  </a:cubicBezTo>
                  <a:cubicBezTo>
                    <a:pt x="99" y="190"/>
                    <a:pt x="119" y="211"/>
                    <a:pt x="145" y="211"/>
                  </a:cubicBezTo>
                  <a:cubicBezTo>
                    <a:pt x="321" y="211"/>
                    <a:pt x="321" y="211"/>
                    <a:pt x="321" y="211"/>
                  </a:cubicBezTo>
                  <a:cubicBezTo>
                    <a:pt x="321" y="263"/>
                    <a:pt x="321" y="263"/>
                    <a:pt x="321" y="263"/>
                  </a:cubicBezTo>
                </a:path>
              </a:pathLst>
            </a:custGeom>
            <a:solidFill>
              <a:srgbClr val="595959"/>
            </a:solidFill>
            <a:ln w="9525">
              <a:noFill/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rgbClr val="49273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9482248" y="2326294"/>
              <a:ext cx="1116347" cy="1453194"/>
            </a:xfrm>
            <a:custGeom>
              <a:avLst/>
              <a:gdLst/>
              <a:ahLst/>
              <a:cxnLst>
                <a:cxn ang="0">
                  <a:pos x="0" y="417"/>
                </a:cxn>
                <a:cxn ang="0">
                  <a:pos x="0" y="365"/>
                </a:cxn>
                <a:cxn ang="0">
                  <a:pos x="46" y="319"/>
                </a:cxn>
                <a:cxn ang="0">
                  <a:pos x="46" y="98"/>
                </a:cxn>
                <a:cxn ang="0">
                  <a:pos x="145" y="0"/>
                </a:cxn>
                <a:cxn ang="0">
                  <a:pos x="320" y="0"/>
                </a:cxn>
                <a:cxn ang="0">
                  <a:pos x="320" y="52"/>
                </a:cxn>
                <a:cxn ang="0">
                  <a:pos x="145" y="52"/>
                </a:cxn>
                <a:cxn ang="0">
                  <a:pos x="98" y="98"/>
                </a:cxn>
                <a:cxn ang="0">
                  <a:pos x="98" y="319"/>
                </a:cxn>
                <a:cxn ang="0">
                  <a:pos x="0" y="417"/>
                </a:cxn>
              </a:cxnLst>
              <a:rect l="0" t="0" r="r" b="b"/>
              <a:pathLst>
                <a:path w="320" h="417">
                  <a:moveTo>
                    <a:pt x="0" y="417"/>
                  </a:moveTo>
                  <a:cubicBezTo>
                    <a:pt x="0" y="365"/>
                    <a:pt x="0" y="365"/>
                    <a:pt x="0" y="365"/>
                  </a:cubicBezTo>
                  <a:cubicBezTo>
                    <a:pt x="26" y="365"/>
                    <a:pt x="46" y="344"/>
                    <a:pt x="46" y="319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44"/>
                    <a:pt x="90" y="0"/>
                    <a:pt x="145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19" y="52"/>
                    <a:pt x="98" y="73"/>
                    <a:pt x="98" y="98"/>
                  </a:cubicBezTo>
                  <a:cubicBezTo>
                    <a:pt x="98" y="319"/>
                    <a:pt x="98" y="319"/>
                    <a:pt x="98" y="319"/>
                  </a:cubicBezTo>
                  <a:cubicBezTo>
                    <a:pt x="98" y="373"/>
                    <a:pt x="54" y="417"/>
                    <a:pt x="0" y="417"/>
                  </a:cubicBezTo>
                </a:path>
              </a:pathLst>
            </a:custGeom>
            <a:solidFill>
              <a:srgbClr val="595959"/>
            </a:solidFill>
            <a:ln w="9525">
              <a:noFill/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srgbClr val="49273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Right Arrow 17"/>
            <p:cNvSpPr/>
            <p:nvPr/>
          </p:nvSpPr>
          <p:spPr>
            <a:xfrm>
              <a:off x="9966175" y="2229294"/>
              <a:ext cx="1203153" cy="379172"/>
            </a:xfrm>
            <a:prstGeom prst="rightArrow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solidFill>
                  <a:srgbClr val="49273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Content Placeholder 2"/>
            <p:cNvSpPr txBox="1"/>
            <p:nvPr/>
          </p:nvSpPr>
          <p:spPr>
            <a:xfrm>
              <a:off x="5116159" y="5536769"/>
              <a:ext cx="6180627" cy="120630"/>
            </a:xfrm>
            <a:prstGeom prst="rect">
              <a:avLst/>
            </a:prstGeom>
          </p:spPr>
          <p:txBody>
            <a:bodyPr vert="horz" lIns="0" tIns="0" rIns="0" bIns="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>
                  <a:solidFill>
                    <a:srgbClr val="49273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rgbClr val="49273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9" name="Group 2"/>
            <p:cNvGrpSpPr/>
            <p:nvPr/>
          </p:nvGrpSpPr>
          <p:grpSpPr>
            <a:xfrm>
              <a:off x="3903948" y="2926155"/>
              <a:ext cx="2029866" cy="756413"/>
              <a:chOff x="3379735" y="2343927"/>
              <a:chExt cx="2109071" cy="825891"/>
            </a:xfrm>
          </p:grpSpPr>
          <p:sp>
            <p:nvSpPr>
              <p:cNvPr id="40" name="Content Placeholder 2"/>
              <p:cNvSpPr txBox="1"/>
              <p:nvPr/>
            </p:nvSpPr>
            <p:spPr>
              <a:xfrm>
                <a:off x="3379735" y="2343927"/>
                <a:ext cx="1736273" cy="326380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spAutoFit/>
              </a:bodyPr>
              <a:lstStyle>
                <a:lvl1pPr marL="0" indent="0" algn="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21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20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800">
                    <a:solidFill>
                      <a:srgbClr val="492731"/>
                    </a:solidFill>
                    <a:latin typeface="方正隶变_GBK" panose="03000509000000000000" pitchFamily="65" charset="-122"/>
                    <a:ea typeface="方正隶变_GBK" panose="03000509000000000000" pitchFamily="65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id-ID" sz="1800" dirty="0">
                  <a:solidFill>
                    <a:srgbClr val="492731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Title 13"/>
              <p:cNvSpPr txBox="1"/>
              <p:nvPr/>
            </p:nvSpPr>
            <p:spPr>
              <a:xfrm>
                <a:off x="3379735" y="2734646"/>
                <a:ext cx="2109071" cy="435172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sp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b="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 Light" pitchFamily="34" charset="0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zh-CN" sz="800" dirty="0">
                    <a:solidFill>
                      <a:srgbClr val="492731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rPr>
                  <a:t>Please replace text, click add relevant headline, modify the text content, also can copy your content to this directly.</a:t>
                </a:r>
              </a:p>
            </p:txBody>
          </p:sp>
        </p:grpSp>
        <p:grpSp>
          <p:nvGrpSpPr>
            <p:cNvPr id="42" name="Group 47"/>
            <p:cNvGrpSpPr/>
            <p:nvPr/>
          </p:nvGrpSpPr>
          <p:grpSpPr>
            <a:xfrm>
              <a:off x="6606150" y="4482231"/>
              <a:ext cx="2029866" cy="742410"/>
              <a:chOff x="3379735" y="2359216"/>
              <a:chExt cx="2109071" cy="810602"/>
            </a:xfrm>
          </p:grpSpPr>
          <p:sp>
            <p:nvSpPr>
              <p:cNvPr id="43" name="Content Placeholder 2"/>
              <p:cNvSpPr txBox="1"/>
              <p:nvPr/>
            </p:nvSpPr>
            <p:spPr>
              <a:xfrm>
                <a:off x="3379735" y="2359216"/>
                <a:ext cx="1816029" cy="326380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spAutoFit/>
              </a:bodyPr>
              <a:lstStyle>
                <a:lvl1pPr marL="0" indent="0" algn="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21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20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800">
                    <a:solidFill>
                      <a:srgbClr val="492731"/>
                    </a:solidFill>
                    <a:latin typeface="方正隶变_GBK" panose="03000509000000000000" pitchFamily="65" charset="-122"/>
                    <a:ea typeface="方正隶变_GBK" panose="03000509000000000000" pitchFamily="65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id-ID" sz="1800" dirty="0">
                  <a:solidFill>
                    <a:srgbClr val="492731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Title 13"/>
              <p:cNvSpPr txBox="1"/>
              <p:nvPr/>
            </p:nvSpPr>
            <p:spPr>
              <a:xfrm>
                <a:off x="3379735" y="2734646"/>
                <a:ext cx="2109071" cy="435172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sp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b="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 Light" pitchFamily="34" charset="0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zh-CN" sz="800" dirty="0">
                    <a:solidFill>
                      <a:srgbClr val="492731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rPr>
                  <a:t>Please replace text, click add relevant headline, modify the text content, also can copy your content to this directly.</a:t>
                </a:r>
              </a:p>
            </p:txBody>
          </p:sp>
        </p:grpSp>
        <p:grpSp>
          <p:nvGrpSpPr>
            <p:cNvPr id="45" name="Group 50"/>
            <p:cNvGrpSpPr/>
            <p:nvPr/>
          </p:nvGrpSpPr>
          <p:grpSpPr>
            <a:xfrm>
              <a:off x="7473774" y="2387287"/>
              <a:ext cx="2029866" cy="749868"/>
              <a:chOff x="3379735" y="2351075"/>
              <a:chExt cx="2109071" cy="818745"/>
            </a:xfrm>
          </p:grpSpPr>
          <p:sp>
            <p:nvSpPr>
              <p:cNvPr id="46" name="Content Placeholder 2"/>
              <p:cNvSpPr txBox="1"/>
              <p:nvPr/>
            </p:nvSpPr>
            <p:spPr>
              <a:xfrm>
                <a:off x="3379736" y="2351075"/>
                <a:ext cx="1870455" cy="326380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spAutoFit/>
              </a:bodyPr>
              <a:lstStyle>
                <a:lvl1pPr marL="0" indent="0" algn="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21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20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800">
                    <a:solidFill>
                      <a:srgbClr val="492731"/>
                    </a:solidFill>
                    <a:latin typeface="方正隶变_GBK" panose="03000509000000000000" pitchFamily="65" charset="-122"/>
                    <a:ea typeface="方正隶变_GBK" panose="03000509000000000000" pitchFamily="65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id-ID" altLang="zh-CN" sz="1800" dirty="0">
                  <a:solidFill>
                    <a:srgbClr val="492731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7" name="Title 13"/>
              <p:cNvSpPr txBox="1"/>
              <p:nvPr/>
            </p:nvSpPr>
            <p:spPr>
              <a:xfrm>
                <a:off x="3379735" y="2734648"/>
                <a:ext cx="2109071" cy="435172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sp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b="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 Light" pitchFamily="34" charset="0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zh-CN" sz="800" dirty="0">
                    <a:solidFill>
                      <a:srgbClr val="492731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rPr>
                  <a:t>Please replace text, click add relevant headline, modify the text content, also can copy your content to this directly.</a:t>
                </a:r>
              </a:p>
            </p:txBody>
          </p:sp>
        </p:grpSp>
        <p:grpSp>
          <p:nvGrpSpPr>
            <p:cNvPr id="48" name="Group 2"/>
            <p:cNvGrpSpPr/>
            <p:nvPr/>
          </p:nvGrpSpPr>
          <p:grpSpPr>
            <a:xfrm>
              <a:off x="1685522" y="3881411"/>
              <a:ext cx="2029866" cy="733900"/>
              <a:chOff x="3379735" y="2368508"/>
              <a:chExt cx="2109071" cy="801311"/>
            </a:xfrm>
          </p:grpSpPr>
          <p:sp>
            <p:nvSpPr>
              <p:cNvPr id="49" name="Content Placeholder 2"/>
              <p:cNvSpPr txBox="1"/>
              <p:nvPr/>
            </p:nvSpPr>
            <p:spPr>
              <a:xfrm>
                <a:off x="3382717" y="2368508"/>
                <a:ext cx="1665800" cy="326380"/>
              </a:xfrm>
              <a:prstGeom prst="rect">
                <a:avLst/>
              </a:prstGeom>
            </p:spPr>
            <p:txBody>
              <a:bodyPr vert="horz" lIns="0" tIns="0" rIns="0" bIns="0" rtlCol="0" anchor="t">
                <a:spAutoFit/>
              </a:bodyPr>
              <a:lstStyle>
                <a:lvl1pPr marL="0" indent="0" algn="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21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20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8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6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 panose="020B0604020202020204"/>
                  <a:buNone/>
                  <a:defRPr sz="1400" kern="1200" cap="none">
                    <a:solidFill>
                      <a:schemeClr val="tx1">
                        <a:tint val="7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zh-CN" altLang="en-US" sz="1800" dirty="0">
                    <a:solidFill>
                      <a:srgbClr val="492731"/>
                    </a:solidFill>
                    <a:latin typeface="方正隶变_GBK" panose="03000509000000000000" pitchFamily="65" charset="-122"/>
                    <a:ea typeface="方正隶变_GBK" panose="03000509000000000000" pitchFamily="65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id-ID" sz="1800" dirty="0">
                  <a:solidFill>
                    <a:srgbClr val="492731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0" name="Title 13"/>
              <p:cNvSpPr txBox="1"/>
              <p:nvPr/>
            </p:nvSpPr>
            <p:spPr>
              <a:xfrm>
                <a:off x="3379735" y="2734646"/>
                <a:ext cx="2109071" cy="435173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sp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b="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 Light" pitchFamily="34" charset="0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altLang="zh-CN" sz="800" dirty="0">
                    <a:solidFill>
                      <a:srgbClr val="492731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rPr>
                  <a:t>Please replace text, click add relevant headline, modify the text content, also can copy your content to this directly.</a:t>
                </a:r>
              </a:p>
            </p:txBody>
          </p:sp>
        </p:grp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932215" y="4285863"/>
            <a:ext cx="2181099" cy="888576"/>
            <a:chOff x="745304" y="5570890"/>
            <a:chExt cx="1921336" cy="888576"/>
          </a:xfrm>
        </p:grpSpPr>
        <p:sp>
          <p:nvSpPr>
            <p:cNvPr id="36" name="TextBox 6"/>
            <p:cNvSpPr txBox="1"/>
            <p:nvPr/>
          </p:nvSpPr>
          <p:spPr>
            <a:xfrm>
              <a:off x="1069869" y="5570890"/>
              <a:ext cx="1246038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2F2F2F"/>
                  </a:solidFill>
                  <a:latin typeface="苏新诗古印宋简" panose="02010609000101010101" pitchFamily="49" charset="-122"/>
                  <a:ea typeface="苏新诗古印宋简" panose="02010609000101010101" pitchFamily="49" charset="-122"/>
                </a:rPr>
                <a:t>添加你的标题</a:t>
              </a:r>
              <a:endParaRPr lang="en-US" dirty="0">
                <a:solidFill>
                  <a:srgbClr val="2F2F2F"/>
                </a:solidFill>
                <a:latin typeface="苏新诗古印宋简" panose="02010609000101010101" pitchFamily="49" charset="-122"/>
                <a:ea typeface="苏新诗古印宋简" panose="02010609000101010101" pitchFamily="49" charset="-122"/>
              </a:endParaRPr>
            </a:p>
          </p:txBody>
        </p:sp>
        <p:sp>
          <p:nvSpPr>
            <p:cNvPr id="37" name="TextBox 7"/>
            <p:cNvSpPr txBox="1"/>
            <p:nvPr/>
          </p:nvSpPr>
          <p:spPr>
            <a:xfrm>
              <a:off x="745304" y="5905468"/>
              <a:ext cx="1921336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Arial" panose="020B0604020202020204" pitchFamily="34" charset="0"/>
                </a:rPr>
                <a:t>单击此处可编辑内容，根据您的需要自由拉伸文本框大小。</a:t>
              </a:r>
              <a:r>
                <a:rPr lang="zh-CN" altLang="zh-CN" sz="1200" dirty="0">
                  <a:solidFill>
                    <a:srgbClr val="2F2F2F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骆可可</a:t>
              </a:r>
              <a:r>
                <a:rPr lang="en-US" altLang="zh-CN" sz="1200" dirty="0">
                  <a:solidFill>
                    <a:srgbClr val="2F2F2F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PPT</a:t>
              </a:r>
              <a:r>
                <a:rPr lang="zh-CN" altLang="zh-CN" sz="1200" dirty="0">
                  <a:solidFill>
                    <a:srgbClr val="2F2F2F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工作室更专业的模板。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313632" y="4285863"/>
            <a:ext cx="2181099" cy="888576"/>
            <a:chOff x="745304" y="5570890"/>
            <a:chExt cx="1921336" cy="888576"/>
          </a:xfrm>
        </p:grpSpPr>
        <p:sp>
          <p:nvSpPr>
            <p:cNvPr id="42" name="TextBox 6"/>
            <p:cNvSpPr txBox="1"/>
            <p:nvPr/>
          </p:nvSpPr>
          <p:spPr>
            <a:xfrm>
              <a:off x="1069869" y="5570890"/>
              <a:ext cx="1246038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2F2F2F"/>
                  </a:solidFill>
                  <a:latin typeface="苏新诗古印宋简" panose="02010609000101010101" pitchFamily="49" charset="-122"/>
                  <a:ea typeface="苏新诗古印宋简" panose="02010609000101010101" pitchFamily="49" charset="-122"/>
                </a:rPr>
                <a:t>添加你的标题</a:t>
              </a:r>
              <a:endParaRPr lang="en-US" dirty="0">
                <a:solidFill>
                  <a:srgbClr val="2F2F2F"/>
                </a:solidFill>
                <a:latin typeface="苏新诗古印宋简" panose="02010609000101010101" pitchFamily="49" charset="-122"/>
                <a:ea typeface="苏新诗古印宋简" panose="02010609000101010101" pitchFamily="49" charset="-122"/>
              </a:endParaRPr>
            </a:p>
          </p:txBody>
        </p:sp>
        <p:sp>
          <p:nvSpPr>
            <p:cNvPr id="45" name="TextBox 7"/>
            <p:cNvSpPr txBox="1"/>
            <p:nvPr/>
          </p:nvSpPr>
          <p:spPr>
            <a:xfrm>
              <a:off x="745304" y="5905468"/>
              <a:ext cx="1921336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Arial" panose="020B0604020202020204" pitchFamily="34" charset="0"/>
                </a:rPr>
                <a:t>单击此处可编辑内容，根据您的需要自由拉伸文本框大小。</a:t>
              </a:r>
              <a:r>
                <a:rPr lang="zh-CN" altLang="zh-CN" sz="1200" dirty="0">
                  <a:solidFill>
                    <a:srgbClr val="2F2F2F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骆可可</a:t>
              </a:r>
              <a:r>
                <a:rPr lang="en-US" altLang="zh-CN" sz="1200" dirty="0">
                  <a:solidFill>
                    <a:srgbClr val="2F2F2F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PPT</a:t>
              </a:r>
              <a:r>
                <a:rPr lang="zh-CN" altLang="zh-CN" sz="1200" dirty="0">
                  <a:solidFill>
                    <a:srgbClr val="2F2F2F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工作室更专业的模板。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3759128" y="4285863"/>
            <a:ext cx="2181099" cy="888576"/>
            <a:chOff x="745304" y="5570890"/>
            <a:chExt cx="1921336" cy="888576"/>
          </a:xfrm>
        </p:grpSpPr>
        <p:sp>
          <p:nvSpPr>
            <p:cNvPr id="47" name="TextBox 6"/>
            <p:cNvSpPr txBox="1"/>
            <p:nvPr/>
          </p:nvSpPr>
          <p:spPr>
            <a:xfrm>
              <a:off x="1069869" y="5570890"/>
              <a:ext cx="1246038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2F2F2F"/>
                  </a:solidFill>
                  <a:latin typeface="苏新诗古印宋简" panose="02010609000101010101" pitchFamily="49" charset="-122"/>
                  <a:ea typeface="苏新诗古印宋简" panose="02010609000101010101" pitchFamily="49" charset="-122"/>
                </a:rPr>
                <a:t>添加你的标题</a:t>
              </a:r>
              <a:endParaRPr lang="en-US" dirty="0">
                <a:solidFill>
                  <a:srgbClr val="2F2F2F"/>
                </a:solidFill>
                <a:latin typeface="苏新诗古印宋简" panose="02010609000101010101" pitchFamily="49" charset="-122"/>
                <a:ea typeface="苏新诗古印宋简" panose="02010609000101010101" pitchFamily="49" charset="-122"/>
              </a:endParaRPr>
            </a:p>
          </p:txBody>
        </p:sp>
        <p:sp>
          <p:nvSpPr>
            <p:cNvPr id="48" name="TextBox 7"/>
            <p:cNvSpPr txBox="1"/>
            <p:nvPr/>
          </p:nvSpPr>
          <p:spPr>
            <a:xfrm>
              <a:off x="745304" y="5905468"/>
              <a:ext cx="1921336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Arial" panose="020B0604020202020204" pitchFamily="34" charset="0"/>
                </a:rPr>
                <a:t>单击此处可编辑内容，根据您的需要自由拉伸文本框大小。</a:t>
              </a:r>
              <a:r>
                <a:rPr lang="zh-CN" altLang="zh-CN" sz="1200" dirty="0">
                  <a:solidFill>
                    <a:srgbClr val="2F2F2F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骆可可</a:t>
              </a:r>
              <a:r>
                <a:rPr lang="en-US" altLang="zh-CN" sz="1200" dirty="0">
                  <a:solidFill>
                    <a:srgbClr val="2F2F2F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PPT</a:t>
              </a:r>
              <a:r>
                <a:rPr lang="zh-CN" altLang="zh-CN" sz="1200" dirty="0">
                  <a:solidFill>
                    <a:srgbClr val="2F2F2F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工作室更专业的模板。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140545" y="4285863"/>
            <a:ext cx="2181099" cy="888576"/>
            <a:chOff x="745304" y="5570890"/>
            <a:chExt cx="1921336" cy="888576"/>
          </a:xfrm>
        </p:grpSpPr>
        <p:sp>
          <p:nvSpPr>
            <p:cNvPr id="50" name="TextBox 6"/>
            <p:cNvSpPr txBox="1"/>
            <p:nvPr/>
          </p:nvSpPr>
          <p:spPr>
            <a:xfrm>
              <a:off x="1069869" y="5570890"/>
              <a:ext cx="1246038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2F2F2F"/>
                  </a:solidFill>
                  <a:latin typeface="苏新诗古印宋简" panose="02010609000101010101" pitchFamily="49" charset="-122"/>
                  <a:ea typeface="苏新诗古印宋简" panose="02010609000101010101" pitchFamily="49" charset="-122"/>
                </a:rPr>
                <a:t>添加你的标题</a:t>
              </a:r>
              <a:endParaRPr lang="en-US" dirty="0">
                <a:solidFill>
                  <a:srgbClr val="2F2F2F"/>
                </a:solidFill>
                <a:latin typeface="苏新诗古印宋简" panose="02010609000101010101" pitchFamily="49" charset="-122"/>
                <a:ea typeface="苏新诗古印宋简" panose="02010609000101010101" pitchFamily="49" charset="-122"/>
              </a:endParaRPr>
            </a:p>
          </p:txBody>
        </p:sp>
        <p:sp>
          <p:nvSpPr>
            <p:cNvPr id="51" name="TextBox 7"/>
            <p:cNvSpPr txBox="1"/>
            <p:nvPr/>
          </p:nvSpPr>
          <p:spPr>
            <a:xfrm>
              <a:off x="745304" y="5905468"/>
              <a:ext cx="1921336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sym typeface="Arial" panose="020B0604020202020204" pitchFamily="34" charset="0"/>
                </a:rPr>
                <a:t>单击此处可编辑内容，根据您的需要自由拉伸文本框大小。</a:t>
              </a:r>
              <a:r>
                <a:rPr lang="zh-CN" altLang="zh-CN" sz="1200" dirty="0">
                  <a:solidFill>
                    <a:srgbClr val="2F2F2F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骆可可</a:t>
              </a:r>
              <a:r>
                <a:rPr lang="en-US" altLang="zh-CN" sz="1200" dirty="0">
                  <a:solidFill>
                    <a:srgbClr val="2F2F2F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PPT</a:t>
              </a:r>
              <a:r>
                <a:rPr lang="zh-CN" altLang="zh-CN" sz="1200" dirty="0">
                  <a:solidFill>
                    <a:srgbClr val="2F2F2F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工作室更专业的模板。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80" y="1847162"/>
            <a:ext cx="1752076" cy="21042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084" y="1868442"/>
            <a:ext cx="1752076" cy="210427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865" y="1868442"/>
            <a:ext cx="1752076" cy="210427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169" y="1889722"/>
            <a:ext cx="1752076" cy="2104275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cxnSp>
        <p:nvCxnSpPr>
          <p:cNvPr id="2" name="直接连接符 1"/>
          <p:cNvCxnSpPr/>
          <p:nvPr/>
        </p:nvCxnSpPr>
        <p:spPr>
          <a:xfrm>
            <a:off x="6088380" y="1983740"/>
            <a:ext cx="0" cy="383159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"/>
          <p:cNvSpPr/>
          <p:nvPr/>
        </p:nvSpPr>
        <p:spPr>
          <a:xfrm>
            <a:off x="6983095" y="2164080"/>
            <a:ext cx="3463925" cy="1877060"/>
          </a:xfrm>
          <a:prstGeom prst="round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6983095" y="4269105"/>
            <a:ext cx="34639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红日已高三丈透，金炉次第添香兽。红锦地衣随步皱。</a:t>
            </a:r>
          </a:p>
          <a:p>
            <a:pPr algn="ctr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佳人舞点金钗溜，酒恶时拈花蕊嗅。别殿遥闻箫鼓奏。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04010" y="2164080"/>
            <a:ext cx="3596640" cy="33039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 fontAlgn="auto"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寻寻觅觅，冷冷清清，凄凄惨惨戚戚。乍暖还寒时候，最难将息。三杯两盏淡酒，怎敌他、晚来风急？雁过也，正伤心，却是旧时相识。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方正魏碑简体" panose="03000509000000000000" charset="-122"/>
              <a:ea typeface="方正魏碑简体" panose="03000509000000000000" charset="-122"/>
            </a:endParaRPr>
          </a:p>
          <a:p>
            <a:pPr algn="l" fontAlgn="auto"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满地黄花堆积。憔悴损，如今有谁堪摘？守着窗儿，独自怎生得黑？梧桐更兼细雨，到黄昏、点点滴滴。这次第，怎一个愁字了得！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a192eae5bcd3"/>
          <p:cNvPicPr>
            <a:picLocks noChangeAspect="1"/>
          </p:cNvPicPr>
          <p:nvPr/>
        </p:nvPicPr>
        <p:blipFill>
          <a:blip r:embed="rId3"/>
          <a:srcRect l="2875"/>
          <a:stretch>
            <a:fillRect/>
          </a:stretch>
        </p:blipFill>
        <p:spPr>
          <a:xfrm>
            <a:off x="-13970" y="6985"/>
            <a:ext cx="12190095" cy="68440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794625" y="2649855"/>
            <a:ext cx="3703955" cy="553085"/>
          </a:xfrm>
          <a:prstGeom prst="rect">
            <a:avLst/>
          </a:prstGeom>
          <a:solidFill>
            <a:srgbClr val="E9E4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年度工作概述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09155" y="3490595"/>
            <a:ext cx="4874895" cy="365760"/>
          </a:xfrm>
          <a:prstGeom prst="rect">
            <a:avLst/>
          </a:prstGeom>
          <a:solidFill>
            <a:srgbClr val="E9E4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昔我往矣，杨柳依依。今我来思，雨雪霏霏。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209790" y="4034155"/>
            <a:ext cx="4874260" cy="365760"/>
          </a:xfrm>
          <a:prstGeom prst="rect">
            <a:avLst/>
          </a:prstGeom>
          <a:solidFill>
            <a:srgbClr val="E9E4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行道迟迟，载饥载渴。我心伤悲，莫知我哀。</a:t>
            </a: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7428230" y="3931285"/>
            <a:ext cx="44069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953885" y="6985"/>
            <a:ext cx="1155065" cy="2757805"/>
          </a:xfrm>
          <a:prstGeom prst="rect">
            <a:avLst/>
          </a:prstGeom>
          <a:solidFill>
            <a:srgbClr val="B38B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957060" y="129540"/>
            <a:ext cx="1106170" cy="37020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第四章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0" grpId="0" bldLvl="0" animBg="1"/>
      <p:bldP spid="1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5a192eae5bcd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3495" y="-8255"/>
            <a:ext cx="12145645" cy="68745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80185" y="789305"/>
            <a:ext cx="611505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>
                <a:solidFill>
                  <a:schemeClr val="tx1">
                    <a:lumMod val="85000"/>
                    <a:lumOff val="15000"/>
                  </a:schemeClr>
                </a:solidFill>
                <a:latin typeface="迷你简书魂" panose="02010609000101010101" charset="-122"/>
                <a:ea typeface="迷你简书魂" panose="02010609000101010101" charset="-122"/>
              </a:rPr>
              <a:t>目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91690" y="1306195"/>
            <a:ext cx="611505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迷你简书魂" panose="02010609000101010101" charset="-122"/>
                <a:ea typeface="迷你简书魂" panose="02010609000101010101" charset="-122"/>
              </a:rPr>
              <a:t>录</a:t>
            </a:r>
          </a:p>
        </p:txBody>
      </p:sp>
      <p:pic>
        <p:nvPicPr>
          <p:cNvPr id="8" name="图片 7" descr="印章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435" y="1656080"/>
            <a:ext cx="287655" cy="3587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929765" y="2405380"/>
            <a:ext cx="457200" cy="32346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菩提本无树，明镜亦非台。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75435" y="2122805"/>
            <a:ext cx="457200" cy="32480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本来无一物，何处惹尘埃？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619453" y="940575"/>
            <a:ext cx="872096" cy="4796510"/>
            <a:chOff x="906733" y="1312730"/>
            <a:chExt cx="872096" cy="4796510"/>
          </a:xfrm>
        </p:grpSpPr>
        <p:sp>
          <p:nvSpPr>
            <p:cNvPr id="7" name="椭圆 6"/>
            <p:cNvSpPr/>
            <p:nvPr/>
          </p:nvSpPr>
          <p:spPr>
            <a:xfrm>
              <a:off x="906736" y="1312730"/>
              <a:ext cx="872093" cy="872093"/>
            </a:xfrm>
            <a:prstGeom prst="ellipse">
              <a:avLst/>
            </a:prstGeom>
            <a:solidFill>
              <a:srgbClr val="B38B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400" dirty="0"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壹</a:t>
              </a:r>
            </a:p>
          </p:txBody>
        </p:sp>
        <p:sp>
          <p:nvSpPr>
            <p:cNvPr id="2" name="椭圆 1"/>
            <p:cNvSpPr/>
            <p:nvPr/>
          </p:nvSpPr>
          <p:spPr>
            <a:xfrm>
              <a:off x="906734" y="2620869"/>
              <a:ext cx="872093" cy="872093"/>
            </a:xfrm>
            <a:prstGeom prst="ellipse">
              <a:avLst/>
            </a:prstGeom>
            <a:solidFill>
              <a:srgbClr val="B38B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400" dirty="0"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貳</a:t>
              </a:r>
            </a:p>
          </p:txBody>
        </p:sp>
        <p:sp>
          <p:nvSpPr>
            <p:cNvPr id="3" name="椭圆 2"/>
            <p:cNvSpPr/>
            <p:nvPr/>
          </p:nvSpPr>
          <p:spPr>
            <a:xfrm>
              <a:off x="906733" y="3929008"/>
              <a:ext cx="872093" cy="872093"/>
            </a:xfrm>
            <a:prstGeom prst="ellipse">
              <a:avLst/>
            </a:prstGeom>
            <a:solidFill>
              <a:srgbClr val="B38B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400" dirty="0"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三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906735" y="5237147"/>
              <a:ext cx="872093" cy="872093"/>
            </a:xfrm>
            <a:prstGeom prst="ellipse">
              <a:avLst/>
            </a:prstGeom>
            <a:solidFill>
              <a:srgbClr val="B38B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4400" dirty="0"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肆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764706" y="940575"/>
            <a:ext cx="3530494" cy="870048"/>
            <a:chOff x="2014044" y="1032790"/>
            <a:chExt cx="3530494" cy="870048"/>
          </a:xfrm>
        </p:grpSpPr>
        <p:sp>
          <p:nvSpPr>
            <p:cNvPr id="12" name="文本框 11"/>
            <p:cNvSpPr txBox="1"/>
            <p:nvPr/>
          </p:nvSpPr>
          <p:spPr>
            <a:xfrm>
              <a:off x="2014044" y="1032790"/>
              <a:ext cx="3530494" cy="5835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3200" spc="2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年度工作概述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052533" y="1502728"/>
              <a:ext cx="333921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sz="2000" dirty="0"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TITLE TEXT HERE</a:t>
              </a:r>
              <a:endParaRPr lang="zh-CN" altLang="en-US" sz="2000" dirty="0">
                <a:latin typeface="方正隶变_GBK" panose="03000509000000000000" pitchFamily="65" charset="-122"/>
                <a:ea typeface="方正隶变_GBK" panose="03000509000000000000" pitchFamily="65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707556" y="2247172"/>
            <a:ext cx="3530494" cy="870048"/>
            <a:chOff x="2014044" y="1032790"/>
            <a:chExt cx="3530494" cy="870048"/>
          </a:xfrm>
        </p:grpSpPr>
        <p:sp>
          <p:nvSpPr>
            <p:cNvPr id="18" name="文本框 17"/>
            <p:cNvSpPr txBox="1"/>
            <p:nvPr/>
          </p:nvSpPr>
          <p:spPr>
            <a:xfrm>
              <a:off x="2014044" y="1032790"/>
              <a:ext cx="3530494" cy="5835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3200" spc="2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工作完成情况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052533" y="1502728"/>
              <a:ext cx="333921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sz="2000" dirty="0"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TITLE TEXT HERE</a:t>
              </a:r>
              <a:endParaRPr lang="zh-CN" altLang="en-US" sz="2000" dirty="0">
                <a:latin typeface="方正隶变_GBK" panose="03000509000000000000" pitchFamily="65" charset="-122"/>
                <a:ea typeface="方正隶变_GBK" panose="03000509000000000000" pitchFamily="65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764706" y="3558898"/>
            <a:ext cx="3530494" cy="870048"/>
            <a:chOff x="2014044" y="1032790"/>
            <a:chExt cx="3530494" cy="870048"/>
          </a:xfrm>
        </p:grpSpPr>
        <p:sp>
          <p:nvSpPr>
            <p:cNvPr id="21" name="文本框 20"/>
            <p:cNvSpPr txBox="1"/>
            <p:nvPr/>
          </p:nvSpPr>
          <p:spPr>
            <a:xfrm>
              <a:off x="2014044" y="1032790"/>
              <a:ext cx="3530494" cy="5835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3200" spc="2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成功项目展示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052533" y="1502728"/>
              <a:ext cx="333921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sz="2000" dirty="0"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TITLE TEXT HERE</a:t>
              </a:r>
              <a:endParaRPr lang="zh-CN" altLang="en-US" sz="2000" dirty="0">
                <a:latin typeface="方正隶变_GBK" panose="03000509000000000000" pitchFamily="65" charset="-122"/>
                <a:ea typeface="方正隶变_GBK" panose="03000509000000000000" pitchFamily="65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764706" y="4864992"/>
            <a:ext cx="3530494" cy="870048"/>
            <a:chOff x="2014044" y="1032790"/>
            <a:chExt cx="3530494" cy="870048"/>
          </a:xfrm>
        </p:grpSpPr>
        <p:sp>
          <p:nvSpPr>
            <p:cNvPr id="24" name="文本框 23"/>
            <p:cNvSpPr txBox="1"/>
            <p:nvPr/>
          </p:nvSpPr>
          <p:spPr>
            <a:xfrm>
              <a:off x="2014044" y="1032790"/>
              <a:ext cx="3530494" cy="5835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3200" spc="2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明年工作计划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052533" y="1502728"/>
              <a:ext cx="3339216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sz="2000" dirty="0"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TITLE TEXT HERE</a:t>
              </a:r>
              <a:endParaRPr lang="zh-CN" altLang="en-US" sz="2000" dirty="0">
                <a:latin typeface="方正隶变_GBK" panose="03000509000000000000" pitchFamily="65" charset="-122"/>
                <a:ea typeface="方正隶变_GBK" panose="03000509000000000000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332230" y="1557655"/>
            <a:ext cx="886460" cy="887730"/>
            <a:chOff x="1546" y="2981"/>
            <a:chExt cx="1396" cy="1398"/>
          </a:xfrm>
        </p:grpSpPr>
        <p:pic>
          <p:nvPicPr>
            <p:cNvPr id="2" name="图片 1" descr="墨点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6" y="2981"/>
              <a:ext cx="1397" cy="1398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1829" y="3272"/>
              <a:ext cx="830" cy="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壹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372225" y="1557655"/>
            <a:ext cx="887095" cy="887730"/>
            <a:chOff x="1546" y="2981"/>
            <a:chExt cx="1397" cy="1398"/>
          </a:xfrm>
        </p:grpSpPr>
        <p:pic>
          <p:nvPicPr>
            <p:cNvPr id="11" name="图片 10" descr="墨点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6" y="2981"/>
              <a:ext cx="1397" cy="1398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829" y="3272"/>
              <a:ext cx="830" cy="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贰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331595" y="3953510"/>
            <a:ext cx="887095" cy="887730"/>
            <a:chOff x="1546" y="2981"/>
            <a:chExt cx="1397" cy="1398"/>
          </a:xfrm>
        </p:grpSpPr>
        <p:pic>
          <p:nvPicPr>
            <p:cNvPr id="14" name="图片 13" descr="墨点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6" y="2981"/>
              <a:ext cx="1397" cy="1398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829" y="3272"/>
              <a:ext cx="830" cy="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叁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402705" y="3953510"/>
            <a:ext cx="887095" cy="887730"/>
            <a:chOff x="1546" y="2981"/>
            <a:chExt cx="1397" cy="1398"/>
          </a:xfrm>
        </p:grpSpPr>
        <p:pic>
          <p:nvPicPr>
            <p:cNvPr id="17" name="图片 16" descr="墨点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6" y="2981"/>
              <a:ext cx="1397" cy="1398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829" y="3272"/>
              <a:ext cx="830" cy="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肆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341245" y="1772920"/>
            <a:ext cx="3429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332230" y="2445385"/>
            <a:ext cx="44380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庭院深深深几许？云窗雾阁常扃。柳梢梅萼渐分明。春归秣陵树，人老建康城。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感月吟风多少事，如今老去无成。谁怜憔悴更凋零。试灯无意思，踏雪没心情。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411720" y="1772920"/>
            <a:ext cx="3429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402705" y="2445385"/>
            <a:ext cx="44380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庭院深深深几许？云窗雾阁常扃。柳梢梅萼渐分明。春归秣陵树，人老建康城。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感月吟风多少事，如今老去无成。谁怜憔悴更凋零。试灯无意思，踏雪没心情。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340610" y="4168775"/>
            <a:ext cx="3429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331595" y="4841240"/>
            <a:ext cx="44380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庭院深深深几许？云窗雾阁常扃。柳梢梅萼渐分明。春归秣陵树，人老建康城。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感月吟风多少事，如今老去无成。谁怜憔悴更凋零。试灯无意思，踏雪没心情。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441565" y="4168775"/>
            <a:ext cx="3429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单击此处输入标题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432550" y="4841240"/>
            <a:ext cx="44380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庭院深深深几许？云窗雾阁常扃。柳梢梅萼渐分明。春归秣陵树，人老建康城。</a:t>
            </a:r>
          </a:p>
          <a:p>
            <a:pPr algn="l" fontAlgn="auto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感月吟风多少事，如今老去无成。谁怜憔悴更凋零。试灯无意思，踏雪没心情。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834268" y="3786726"/>
            <a:ext cx="6178519" cy="1380427"/>
            <a:chOff x="3078605" y="4031826"/>
            <a:chExt cx="6178519" cy="1380427"/>
          </a:xfrm>
        </p:grpSpPr>
        <p:sp>
          <p:nvSpPr>
            <p:cNvPr id="24" name="文本框 23"/>
            <p:cNvSpPr txBox="1"/>
            <p:nvPr/>
          </p:nvSpPr>
          <p:spPr>
            <a:xfrm>
              <a:off x="3078606" y="4488923"/>
              <a:ext cx="61785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请单击此处输入文本内容，请单击此处输入文本内容，请单击此处输入文本内容，请单击此处输入文本内容，请单击此处输入文本内容，请单击此处输入文本内容，请单击此处输入文本内容，请单击此处输入文本内容，请单击此处输入文本内容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078605" y="4031826"/>
              <a:ext cx="2049576" cy="38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10000"/>
                </a:lnSpc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输入标题内容</a:t>
              </a:r>
              <a:endPara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834267" y="1742296"/>
            <a:ext cx="6178519" cy="1354217"/>
            <a:chOff x="3078605" y="1938190"/>
            <a:chExt cx="6178519" cy="1354217"/>
          </a:xfrm>
        </p:grpSpPr>
        <p:sp>
          <p:nvSpPr>
            <p:cNvPr id="27" name="文本框 26"/>
            <p:cNvSpPr txBox="1"/>
            <p:nvPr/>
          </p:nvSpPr>
          <p:spPr>
            <a:xfrm>
              <a:off x="3078606" y="2369077"/>
              <a:ext cx="61785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请单击此处输入文本内容，请单击此处输入文本内容，请单击此处输入文本内容，请单击此处输入文本内容，请单击此处输入文本内容，请单击此处输入文本内容，请单击此处输入文本内容，请单击此处输入文本内容，请单击此处输入文本内容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078605" y="1938190"/>
              <a:ext cx="2049576" cy="38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10000"/>
                </a:lnSpc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输入标题内容</a:t>
              </a:r>
              <a:endPara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598" y="1310008"/>
            <a:ext cx="2005588" cy="3992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1559052" y="1486464"/>
            <a:ext cx="1892808" cy="2523744"/>
          </a:xfrm>
          <a:prstGeom prst="rect">
            <a:avLst/>
          </a:prstGeom>
          <a:noFill/>
          <a:ln>
            <a:solidFill>
              <a:srgbClr val="9873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093208" y="1486464"/>
            <a:ext cx="1892808" cy="2523744"/>
          </a:xfrm>
          <a:prstGeom prst="rect">
            <a:avLst/>
          </a:prstGeom>
          <a:noFill/>
          <a:ln>
            <a:solidFill>
              <a:srgbClr val="9873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627364" y="1486464"/>
            <a:ext cx="1892808" cy="2523744"/>
          </a:xfrm>
          <a:prstGeom prst="rect">
            <a:avLst/>
          </a:prstGeom>
          <a:noFill/>
          <a:ln>
            <a:solidFill>
              <a:srgbClr val="9873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73"/>
          <a:stretch>
            <a:fillRect/>
          </a:stretch>
        </p:blipFill>
        <p:spPr>
          <a:xfrm>
            <a:off x="1686687" y="1379784"/>
            <a:ext cx="1877949" cy="2522728"/>
          </a:xfrm>
          <a:custGeom>
            <a:avLst/>
            <a:gdLst>
              <a:gd name="connsiteX0" fmla="*/ 0 w 1877949"/>
              <a:gd name="connsiteY0" fmla="*/ 0 h 2522728"/>
              <a:gd name="connsiteX1" fmla="*/ 1877949 w 1877949"/>
              <a:gd name="connsiteY1" fmla="*/ 0 h 2522728"/>
              <a:gd name="connsiteX2" fmla="*/ 1877949 w 1877949"/>
              <a:gd name="connsiteY2" fmla="*/ 2522728 h 2522728"/>
              <a:gd name="connsiteX3" fmla="*/ 0 w 1877949"/>
              <a:gd name="connsiteY3" fmla="*/ 2522728 h 252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7949" h="2522728">
                <a:moveTo>
                  <a:pt x="0" y="0"/>
                </a:moveTo>
                <a:lnTo>
                  <a:pt x="1877949" y="0"/>
                </a:lnTo>
                <a:lnTo>
                  <a:pt x="1877949" y="2522728"/>
                </a:lnTo>
                <a:lnTo>
                  <a:pt x="0" y="2522728"/>
                </a:lnTo>
                <a:close/>
              </a:path>
            </a:pathLst>
          </a:custGeom>
          <a:ln>
            <a:solidFill>
              <a:srgbClr val="987362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73"/>
          <a:stretch>
            <a:fillRect/>
          </a:stretch>
        </p:blipFill>
        <p:spPr>
          <a:xfrm>
            <a:off x="5221224" y="1379784"/>
            <a:ext cx="1877949" cy="2522728"/>
          </a:xfrm>
          <a:custGeom>
            <a:avLst/>
            <a:gdLst>
              <a:gd name="connsiteX0" fmla="*/ 0 w 1877949"/>
              <a:gd name="connsiteY0" fmla="*/ 0 h 2522728"/>
              <a:gd name="connsiteX1" fmla="*/ 1877949 w 1877949"/>
              <a:gd name="connsiteY1" fmla="*/ 0 h 2522728"/>
              <a:gd name="connsiteX2" fmla="*/ 1877949 w 1877949"/>
              <a:gd name="connsiteY2" fmla="*/ 2522728 h 2522728"/>
              <a:gd name="connsiteX3" fmla="*/ 0 w 1877949"/>
              <a:gd name="connsiteY3" fmla="*/ 2522728 h 252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7949" h="2522728">
                <a:moveTo>
                  <a:pt x="0" y="0"/>
                </a:moveTo>
                <a:lnTo>
                  <a:pt x="1877949" y="0"/>
                </a:lnTo>
                <a:lnTo>
                  <a:pt x="1877949" y="2522728"/>
                </a:lnTo>
                <a:lnTo>
                  <a:pt x="0" y="2522728"/>
                </a:lnTo>
                <a:close/>
              </a:path>
            </a:pathLst>
          </a:custGeom>
          <a:ln>
            <a:solidFill>
              <a:srgbClr val="987362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73"/>
          <a:stretch>
            <a:fillRect/>
          </a:stretch>
        </p:blipFill>
        <p:spPr>
          <a:xfrm>
            <a:off x="8740521" y="1379784"/>
            <a:ext cx="1877949" cy="2522728"/>
          </a:xfrm>
          <a:custGeom>
            <a:avLst/>
            <a:gdLst>
              <a:gd name="connsiteX0" fmla="*/ 0 w 1877949"/>
              <a:gd name="connsiteY0" fmla="*/ 0 h 2522728"/>
              <a:gd name="connsiteX1" fmla="*/ 1877949 w 1877949"/>
              <a:gd name="connsiteY1" fmla="*/ 0 h 2522728"/>
              <a:gd name="connsiteX2" fmla="*/ 1877949 w 1877949"/>
              <a:gd name="connsiteY2" fmla="*/ 2522728 h 2522728"/>
              <a:gd name="connsiteX3" fmla="*/ 0 w 1877949"/>
              <a:gd name="connsiteY3" fmla="*/ 2522728 h 252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7949" h="2522728">
                <a:moveTo>
                  <a:pt x="0" y="0"/>
                </a:moveTo>
                <a:lnTo>
                  <a:pt x="1877949" y="0"/>
                </a:lnTo>
                <a:lnTo>
                  <a:pt x="1877949" y="2522728"/>
                </a:lnTo>
                <a:lnTo>
                  <a:pt x="0" y="2522728"/>
                </a:lnTo>
                <a:close/>
              </a:path>
            </a:pathLst>
          </a:custGeom>
          <a:ln>
            <a:solidFill>
              <a:srgbClr val="987362"/>
            </a:solidFill>
          </a:ln>
        </p:spPr>
      </p:pic>
      <p:grpSp>
        <p:nvGrpSpPr>
          <p:cNvPr id="13" name="组合 12"/>
          <p:cNvGrpSpPr/>
          <p:nvPr/>
        </p:nvGrpSpPr>
        <p:grpSpPr>
          <a:xfrm>
            <a:off x="253248" y="4247420"/>
            <a:ext cx="4315795" cy="1768974"/>
            <a:chOff x="119951" y="1059188"/>
            <a:chExt cx="4315795" cy="1768974"/>
          </a:xfrm>
        </p:grpSpPr>
        <p:sp>
          <p:nvSpPr>
            <p:cNvPr id="15" name="Content Placeholder 2"/>
            <p:cNvSpPr txBox="1"/>
            <p:nvPr/>
          </p:nvSpPr>
          <p:spPr>
            <a:xfrm>
              <a:off x="461366" y="1395844"/>
              <a:ext cx="3600318" cy="1432318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800" dirty="0">
                  <a:solidFill>
                    <a:srgbClr val="492731"/>
                  </a:solidFill>
                  <a:latin typeface="+mn-ea"/>
                </a:rPr>
                <a:t>内容打在这里，或者通过复制您的文本内容打在这里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9951" y="1059188"/>
              <a:ext cx="43157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spc="600" dirty="0"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输入标题内容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938102" y="4230148"/>
            <a:ext cx="4315795" cy="1768974"/>
            <a:chOff x="119951" y="1059188"/>
            <a:chExt cx="4315795" cy="1768974"/>
          </a:xfrm>
        </p:grpSpPr>
        <p:sp>
          <p:nvSpPr>
            <p:cNvPr id="18" name="Content Placeholder 2"/>
            <p:cNvSpPr txBox="1"/>
            <p:nvPr/>
          </p:nvSpPr>
          <p:spPr>
            <a:xfrm>
              <a:off x="461366" y="1395844"/>
              <a:ext cx="3600318" cy="1432318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800" dirty="0">
                  <a:solidFill>
                    <a:srgbClr val="492731"/>
                  </a:solidFill>
                  <a:latin typeface="+mn-ea"/>
                </a:rPr>
                <a:t>内容打在这里，或者通过复制您的文本内容打在这里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19951" y="1059188"/>
              <a:ext cx="43157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spc="600" dirty="0"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输入标题内容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622956" y="4230148"/>
            <a:ext cx="4315795" cy="1768974"/>
            <a:chOff x="119951" y="1059188"/>
            <a:chExt cx="4315795" cy="1768974"/>
          </a:xfrm>
        </p:grpSpPr>
        <p:sp>
          <p:nvSpPr>
            <p:cNvPr id="21" name="Content Placeholder 2"/>
            <p:cNvSpPr txBox="1"/>
            <p:nvPr/>
          </p:nvSpPr>
          <p:spPr>
            <a:xfrm>
              <a:off x="461366" y="1395844"/>
              <a:ext cx="3600318" cy="1432318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800" dirty="0">
                  <a:solidFill>
                    <a:srgbClr val="492731"/>
                  </a:solidFill>
                  <a:latin typeface="+mn-ea"/>
                </a:rPr>
                <a:t>内容打在这里，或者通过复制您的文本内容打在这里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19951" y="1059188"/>
              <a:ext cx="43157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spc="600" dirty="0"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输入标题内容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611895" y="1756916"/>
            <a:ext cx="342733" cy="3562121"/>
            <a:chOff x="3153115" y="1336528"/>
            <a:chExt cx="257050" cy="267159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 rot="16200000">
              <a:off x="1945844" y="2543799"/>
              <a:ext cx="2671591" cy="257050"/>
            </a:xfrm>
            <a:custGeom>
              <a:avLst/>
              <a:gdLst>
                <a:gd name="T0" fmla="*/ 1935 w 1993"/>
                <a:gd name="T1" fmla="*/ 45 h 189"/>
                <a:gd name="T2" fmla="*/ 1949 w 1993"/>
                <a:gd name="T3" fmla="*/ 132 h 189"/>
                <a:gd name="T4" fmla="*/ 1890 w 1993"/>
                <a:gd name="T5" fmla="*/ 154 h 189"/>
                <a:gd name="T6" fmla="*/ 146 w 1993"/>
                <a:gd name="T7" fmla="*/ 159 h 189"/>
                <a:gd name="T8" fmla="*/ 4 w 1993"/>
                <a:gd name="T9" fmla="*/ 12 h 189"/>
                <a:gd name="T10" fmla="*/ 181 w 1993"/>
                <a:gd name="T11" fmla="*/ 42 h 189"/>
                <a:gd name="T12" fmla="*/ 282 w 1993"/>
                <a:gd name="T13" fmla="*/ 77 h 189"/>
                <a:gd name="T14" fmla="*/ 143 w 1993"/>
                <a:gd name="T15" fmla="*/ 8 h 189"/>
                <a:gd name="T16" fmla="*/ 81 w 1993"/>
                <a:gd name="T17" fmla="*/ 65 h 189"/>
                <a:gd name="T18" fmla="*/ 449 w 1993"/>
                <a:gd name="T19" fmla="*/ 78 h 189"/>
                <a:gd name="T20" fmla="*/ 471 w 1993"/>
                <a:gd name="T21" fmla="*/ 9 h 189"/>
                <a:gd name="T22" fmla="*/ 732 w 1993"/>
                <a:gd name="T23" fmla="*/ 109 h 189"/>
                <a:gd name="T24" fmla="*/ 802 w 1993"/>
                <a:gd name="T25" fmla="*/ 9 h 189"/>
                <a:gd name="T26" fmla="*/ 669 w 1993"/>
                <a:gd name="T27" fmla="*/ 11 h 189"/>
                <a:gd name="T28" fmla="*/ 975 w 1993"/>
                <a:gd name="T29" fmla="*/ 86 h 189"/>
                <a:gd name="T30" fmla="*/ 869 w 1993"/>
                <a:gd name="T31" fmla="*/ 15 h 189"/>
                <a:gd name="T32" fmla="*/ 1088 w 1993"/>
                <a:gd name="T33" fmla="*/ 18 h 189"/>
                <a:gd name="T34" fmla="*/ 1143 w 1993"/>
                <a:gd name="T35" fmla="*/ 47 h 189"/>
                <a:gd name="T36" fmla="*/ 1272 w 1993"/>
                <a:gd name="T37" fmla="*/ 60 h 189"/>
                <a:gd name="T38" fmla="*/ 1076 w 1993"/>
                <a:gd name="T39" fmla="*/ 23 h 189"/>
                <a:gd name="T40" fmla="*/ 1321 w 1993"/>
                <a:gd name="T41" fmla="*/ 12 h 189"/>
                <a:gd name="T42" fmla="*/ 1642 w 1993"/>
                <a:gd name="T43" fmla="*/ 66 h 189"/>
                <a:gd name="T44" fmla="*/ 1352 w 1993"/>
                <a:gd name="T45" fmla="*/ 11 h 189"/>
                <a:gd name="T46" fmla="*/ 1517 w 1993"/>
                <a:gd name="T47" fmla="*/ 112 h 189"/>
                <a:gd name="T48" fmla="*/ 1498 w 1993"/>
                <a:gd name="T49" fmla="*/ 11 h 189"/>
                <a:gd name="T50" fmla="*/ 1910 w 1993"/>
                <a:gd name="T51" fmla="*/ 94 h 189"/>
                <a:gd name="T52" fmla="*/ 1864 w 1993"/>
                <a:gd name="T53" fmla="*/ 42 h 189"/>
                <a:gd name="T54" fmla="*/ 1165 w 1993"/>
                <a:gd name="T55" fmla="*/ 38 h 189"/>
                <a:gd name="T56" fmla="*/ 978 w 1993"/>
                <a:gd name="T57" fmla="*/ 51 h 189"/>
                <a:gd name="T58" fmla="*/ 998 w 1993"/>
                <a:gd name="T59" fmla="*/ 100 h 189"/>
                <a:gd name="T60" fmla="*/ 520 w 1993"/>
                <a:gd name="T61" fmla="*/ 160 h 189"/>
                <a:gd name="T62" fmla="*/ 757 w 1993"/>
                <a:gd name="T63" fmla="*/ 38 h 189"/>
                <a:gd name="T64" fmla="*/ 211 w 1993"/>
                <a:gd name="T65" fmla="*/ 44 h 189"/>
                <a:gd name="T66" fmla="*/ 1688 w 1993"/>
                <a:gd name="T67" fmla="*/ 65 h 189"/>
                <a:gd name="T68" fmla="*/ 1428 w 1993"/>
                <a:gd name="T69" fmla="*/ 132 h 189"/>
                <a:gd name="T70" fmla="*/ 1161 w 1993"/>
                <a:gd name="T71" fmla="*/ 51 h 189"/>
                <a:gd name="T72" fmla="*/ 32 w 1993"/>
                <a:gd name="T73" fmla="*/ 55 h 189"/>
                <a:gd name="T74" fmla="*/ 962 w 1993"/>
                <a:gd name="T75" fmla="*/ 80 h 189"/>
                <a:gd name="T76" fmla="*/ 360 w 1993"/>
                <a:gd name="T77" fmla="*/ 62 h 189"/>
                <a:gd name="T78" fmla="*/ 1133 w 1993"/>
                <a:gd name="T79" fmla="*/ 105 h 189"/>
                <a:gd name="T80" fmla="*/ 1712 w 1993"/>
                <a:gd name="T81" fmla="*/ 68 h 189"/>
                <a:gd name="T82" fmla="*/ 201 w 1993"/>
                <a:gd name="T83" fmla="*/ 123 h 189"/>
                <a:gd name="T84" fmla="*/ 1149 w 1993"/>
                <a:gd name="T85" fmla="*/ 120 h 189"/>
                <a:gd name="T86" fmla="*/ 1759 w 1993"/>
                <a:gd name="T87" fmla="*/ 85 h 189"/>
                <a:gd name="T88" fmla="*/ 847 w 1993"/>
                <a:gd name="T89" fmla="*/ 119 h 189"/>
                <a:gd name="T90" fmla="*/ 699 w 1993"/>
                <a:gd name="T91" fmla="*/ 86 h 189"/>
                <a:gd name="T92" fmla="*/ 1633 w 1993"/>
                <a:gd name="T93" fmla="*/ 96 h 189"/>
                <a:gd name="T94" fmla="*/ 1618 w 1993"/>
                <a:gd name="T95" fmla="*/ 132 h 189"/>
                <a:gd name="T96" fmla="*/ 1720 w 1993"/>
                <a:gd name="T97" fmla="*/ 92 h 189"/>
                <a:gd name="T98" fmla="*/ 235 w 1993"/>
                <a:gd name="T99" fmla="*/ 153 h 189"/>
                <a:gd name="T100" fmla="*/ 1231 w 1993"/>
                <a:gd name="T101" fmla="*/ 110 h 189"/>
                <a:gd name="T102" fmla="*/ 714 w 1993"/>
                <a:gd name="T103" fmla="*/ 114 h 189"/>
                <a:gd name="T104" fmla="*/ 1026 w 1993"/>
                <a:gd name="T105" fmla="*/ 107 h 189"/>
                <a:gd name="T106" fmla="*/ 368 w 1993"/>
                <a:gd name="T107" fmla="*/ 159 h 189"/>
                <a:gd name="T108" fmla="*/ 891 w 1993"/>
                <a:gd name="T109" fmla="*/ 117 h 189"/>
                <a:gd name="T110" fmla="*/ 284 w 1993"/>
                <a:gd name="T111" fmla="*/ 121 h 189"/>
                <a:gd name="T112" fmla="*/ 1109 w 1993"/>
                <a:gd name="T113" fmla="*/ 143 h 189"/>
                <a:gd name="T114" fmla="*/ 1419 w 1993"/>
                <a:gd name="T115" fmla="*/ 132 h 189"/>
                <a:gd name="T116" fmla="*/ 436 w 1993"/>
                <a:gd name="T117" fmla="*/ 144 h 189"/>
                <a:gd name="T118" fmla="*/ 1581 w 1993"/>
                <a:gd name="T119" fmla="*/ 158 h 189"/>
                <a:gd name="T120" fmla="*/ 597 w 1993"/>
                <a:gd name="T121" fmla="*/ 181 h 189"/>
                <a:gd name="T122" fmla="*/ 1484 w 1993"/>
                <a:gd name="T123" fmla="*/ 18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3" h="189">
                  <a:moveTo>
                    <a:pt x="295" y="2"/>
                  </a:moveTo>
                  <a:cubicBezTo>
                    <a:pt x="311" y="2"/>
                    <a:pt x="311" y="2"/>
                    <a:pt x="311" y="2"/>
                  </a:cubicBezTo>
                  <a:cubicBezTo>
                    <a:pt x="428" y="3"/>
                    <a:pt x="428" y="3"/>
                    <a:pt x="428" y="3"/>
                  </a:cubicBezTo>
                  <a:cubicBezTo>
                    <a:pt x="431" y="1"/>
                    <a:pt x="436" y="4"/>
                    <a:pt x="440" y="3"/>
                  </a:cubicBezTo>
                  <a:cubicBezTo>
                    <a:pt x="476" y="2"/>
                    <a:pt x="476" y="2"/>
                    <a:pt x="476" y="2"/>
                  </a:cubicBezTo>
                  <a:cubicBezTo>
                    <a:pt x="492" y="3"/>
                    <a:pt x="509" y="2"/>
                    <a:pt x="526" y="3"/>
                  </a:cubicBezTo>
                  <a:cubicBezTo>
                    <a:pt x="552" y="4"/>
                    <a:pt x="576" y="3"/>
                    <a:pt x="602" y="4"/>
                  </a:cubicBezTo>
                  <a:cubicBezTo>
                    <a:pt x="674" y="2"/>
                    <a:pt x="747" y="4"/>
                    <a:pt x="819" y="4"/>
                  </a:cubicBezTo>
                  <a:cubicBezTo>
                    <a:pt x="856" y="4"/>
                    <a:pt x="856" y="4"/>
                    <a:pt x="856" y="4"/>
                  </a:cubicBezTo>
                  <a:cubicBezTo>
                    <a:pt x="1029" y="4"/>
                    <a:pt x="1029" y="4"/>
                    <a:pt x="1029" y="4"/>
                  </a:cubicBezTo>
                  <a:cubicBezTo>
                    <a:pt x="1036" y="4"/>
                    <a:pt x="1036" y="4"/>
                    <a:pt x="1036" y="4"/>
                  </a:cubicBezTo>
                  <a:cubicBezTo>
                    <a:pt x="1056" y="5"/>
                    <a:pt x="1076" y="5"/>
                    <a:pt x="1094" y="5"/>
                  </a:cubicBezTo>
                  <a:cubicBezTo>
                    <a:pt x="1159" y="5"/>
                    <a:pt x="1222" y="4"/>
                    <a:pt x="1289" y="5"/>
                  </a:cubicBezTo>
                  <a:cubicBezTo>
                    <a:pt x="1430" y="6"/>
                    <a:pt x="1566" y="5"/>
                    <a:pt x="1710" y="6"/>
                  </a:cubicBezTo>
                  <a:cubicBezTo>
                    <a:pt x="1717" y="8"/>
                    <a:pt x="1726" y="4"/>
                    <a:pt x="1733" y="7"/>
                  </a:cubicBezTo>
                  <a:cubicBezTo>
                    <a:pt x="1759" y="5"/>
                    <a:pt x="1783" y="8"/>
                    <a:pt x="1808" y="6"/>
                  </a:cubicBezTo>
                  <a:cubicBezTo>
                    <a:pt x="1837" y="6"/>
                    <a:pt x="1869" y="6"/>
                    <a:pt x="1900" y="7"/>
                  </a:cubicBezTo>
                  <a:cubicBezTo>
                    <a:pt x="1928" y="6"/>
                    <a:pt x="1961" y="8"/>
                    <a:pt x="1989" y="7"/>
                  </a:cubicBezTo>
                  <a:cubicBezTo>
                    <a:pt x="1990" y="7"/>
                    <a:pt x="1991" y="8"/>
                    <a:pt x="1992" y="9"/>
                  </a:cubicBezTo>
                  <a:cubicBezTo>
                    <a:pt x="1992" y="11"/>
                    <a:pt x="1990" y="12"/>
                    <a:pt x="1989" y="12"/>
                  </a:cubicBezTo>
                  <a:cubicBezTo>
                    <a:pt x="1975" y="13"/>
                    <a:pt x="1975" y="13"/>
                    <a:pt x="1975" y="13"/>
                  </a:cubicBezTo>
                  <a:cubicBezTo>
                    <a:pt x="1975" y="21"/>
                    <a:pt x="1966" y="21"/>
                    <a:pt x="1962" y="26"/>
                  </a:cubicBezTo>
                  <a:cubicBezTo>
                    <a:pt x="1955" y="34"/>
                    <a:pt x="1944" y="40"/>
                    <a:pt x="1935" y="45"/>
                  </a:cubicBezTo>
                  <a:cubicBezTo>
                    <a:pt x="1936" y="50"/>
                    <a:pt x="1941" y="53"/>
                    <a:pt x="1945" y="57"/>
                  </a:cubicBezTo>
                  <a:cubicBezTo>
                    <a:pt x="1948" y="54"/>
                    <a:pt x="1951" y="52"/>
                    <a:pt x="1955" y="52"/>
                  </a:cubicBezTo>
                  <a:cubicBezTo>
                    <a:pt x="1963" y="46"/>
                    <a:pt x="1972" y="41"/>
                    <a:pt x="1979" y="34"/>
                  </a:cubicBezTo>
                  <a:cubicBezTo>
                    <a:pt x="1983" y="30"/>
                    <a:pt x="1985" y="22"/>
                    <a:pt x="1991" y="22"/>
                  </a:cubicBezTo>
                  <a:cubicBezTo>
                    <a:pt x="1991" y="29"/>
                    <a:pt x="1985" y="34"/>
                    <a:pt x="1980" y="38"/>
                  </a:cubicBezTo>
                  <a:cubicBezTo>
                    <a:pt x="1970" y="47"/>
                    <a:pt x="1960" y="56"/>
                    <a:pt x="1948" y="60"/>
                  </a:cubicBezTo>
                  <a:cubicBezTo>
                    <a:pt x="1947" y="61"/>
                    <a:pt x="1947" y="61"/>
                    <a:pt x="1947" y="61"/>
                  </a:cubicBezTo>
                  <a:cubicBezTo>
                    <a:pt x="1950" y="64"/>
                    <a:pt x="1947" y="74"/>
                    <a:pt x="1954" y="72"/>
                  </a:cubicBezTo>
                  <a:cubicBezTo>
                    <a:pt x="1968" y="66"/>
                    <a:pt x="1978" y="56"/>
                    <a:pt x="1989" y="45"/>
                  </a:cubicBezTo>
                  <a:cubicBezTo>
                    <a:pt x="1991" y="45"/>
                    <a:pt x="1993" y="45"/>
                    <a:pt x="1993" y="47"/>
                  </a:cubicBezTo>
                  <a:cubicBezTo>
                    <a:pt x="1983" y="58"/>
                    <a:pt x="1971" y="70"/>
                    <a:pt x="1956" y="75"/>
                  </a:cubicBezTo>
                  <a:cubicBezTo>
                    <a:pt x="1955" y="78"/>
                    <a:pt x="1951" y="76"/>
                    <a:pt x="1950" y="79"/>
                  </a:cubicBezTo>
                  <a:cubicBezTo>
                    <a:pt x="1951" y="81"/>
                    <a:pt x="1950" y="85"/>
                    <a:pt x="1953" y="86"/>
                  </a:cubicBezTo>
                  <a:cubicBezTo>
                    <a:pt x="1966" y="83"/>
                    <a:pt x="1977" y="75"/>
                    <a:pt x="1988" y="68"/>
                  </a:cubicBezTo>
                  <a:cubicBezTo>
                    <a:pt x="1989" y="68"/>
                    <a:pt x="1991" y="69"/>
                    <a:pt x="1991" y="70"/>
                  </a:cubicBezTo>
                  <a:cubicBezTo>
                    <a:pt x="1980" y="81"/>
                    <a:pt x="1965" y="86"/>
                    <a:pt x="1951" y="91"/>
                  </a:cubicBezTo>
                  <a:cubicBezTo>
                    <a:pt x="1950" y="95"/>
                    <a:pt x="1949" y="100"/>
                    <a:pt x="1948" y="105"/>
                  </a:cubicBezTo>
                  <a:cubicBezTo>
                    <a:pt x="1952" y="108"/>
                    <a:pt x="1954" y="103"/>
                    <a:pt x="1957" y="103"/>
                  </a:cubicBezTo>
                  <a:cubicBezTo>
                    <a:pt x="1967" y="101"/>
                    <a:pt x="1976" y="95"/>
                    <a:pt x="1985" y="89"/>
                  </a:cubicBezTo>
                  <a:cubicBezTo>
                    <a:pt x="1987" y="89"/>
                    <a:pt x="1988" y="91"/>
                    <a:pt x="1988" y="93"/>
                  </a:cubicBezTo>
                  <a:cubicBezTo>
                    <a:pt x="1977" y="99"/>
                    <a:pt x="1966" y="107"/>
                    <a:pt x="1954" y="109"/>
                  </a:cubicBezTo>
                  <a:cubicBezTo>
                    <a:pt x="1947" y="109"/>
                    <a:pt x="1944" y="115"/>
                    <a:pt x="1944" y="121"/>
                  </a:cubicBezTo>
                  <a:cubicBezTo>
                    <a:pt x="1944" y="125"/>
                    <a:pt x="1945" y="130"/>
                    <a:pt x="1949" y="132"/>
                  </a:cubicBezTo>
                  <a:cubicBezTo>
                    <a:pt x="1961" y="135"/>
                    <a:pt x="1971" y="134"/>
                    <a:pt x="1982" y="130"/>
                  </a:cubicBezTo>
                  <a:cubicBezTo>
                    <a:pt x="1984" y="131"/>
                    <a:pt x="1985" y="130"/>
                    <a:pt x="1986" y="132"/>
                  </a:cubicBezTo>
                  <a:cubicBezTo>
                    <a:pt x="1985" y="138"/>
                    <a:pt x="1978" y="136"/>
                    <a:pt x="1975" y="139"/>
                  </a:cubicBezTo>
                  <a:cubicBezTo>
                    <a:pt x="1964" y="140"/>
                    <a:pt x="1952" y="143"/>
                    <a:pt x="1943" y="136"/>
                  </a:cubicBezTo>
                  <a:cubicBezTo>
                    <a:pt x="1931" y="124"/>
                    <a:pt x="1943" y="109"/>
                    <a:pt x="1945" y="95"/>
                  </a:cubicBezTo>
                  <a:cubicBezTo>
                    <a:pt x="1944" y="82"/>
                    <a:pt x="1947" y="66"/>
                    <a:pt x="1935" y="57"/>
                  </a:cubicBezTo>
                  <a:cubicBezTo>
                    <a:pt x="1926" y="47"/>
                    <a:pt x="1914" y="44"/>
                    <a:pt x="1902" y="40"/>
                  </a:cubicBezTo>
                  <a:cubicBezTo>
                    <a:pt x="1895" y="40"/>
                    <a:pt x="1886" y="39"/>
                    <a:pt x="1880" y="43"/>
                  </a:cubicBezTo>
                  <a:cubicBezTo>
                    <a:pt x="1870" y="44"/>
                    <a:pt x="1863" y="53"/>
                    <a:pt x="1858" y="61"/>
                  </a:cubicBezTo>
                  <a:cubicBezTo>
                    <a:pt x="1857" y="68"/>
                    <a:pt x="1855" y="77"/>
                    <a:pt x="1860" y="83"/>
                  </a:cubicBezTo>
                  <a:cubicBezTo>
                    <a:pt x="1863" y="87"/>
                    <a:pt x="1869" y="88"/>
                    <a:pt x="1874" y="88"/>
                  </a:cubicBezTo>
                  <a:cubicBezTo>
                    <a:pt x="1885" y="87"/>
                    <a:pt x="1891" y="76"/>
                    <a:pt x="1896" y="67"/>
                  </a:cubicBezTo>
                  <a:cubicBezTo>
                    <a:pt x="1903" y="66"/>
                    <a:pt x="1911" y="67"/>
                    <a:pt x="1916" y="73"/>
                  </a:cubicBezTo>
                  <a:cubicBezTo>
                    <a:pt x="1921" y="77"/>
                    <a:pt x="1922" y="83"/>
                    <a:pt x="1922" y="89"/>
                  </a:cubicBezTo>
                  <a:cubicBezTo>
                    <a:pt x="1924" y="92"/>
                    <a:pt x="1924" y="92"/>
                    <a:pt x="1924" y="92"/>
                  </a:cubicBezTo>
                  <a:cubicBezTo>
                    <a:pt x="1917" y="95"/>
                    <a:pt x="1916" y="105"/>
                    <a:pt x="1908" y="106"/>
                  </a:cubicBezTo>
                  <a:cubicBezTo>
                    <a:pt x="1900" y="108"/>
                    <a:pt x="1892" y="113"/>
                    <a:pt x="1884" y="108"/>
                  </a:cubicBezTo>
                  <a:cubicBezTo>
                    <a:pt x="1871" y="105"/>
                    <a:pt x="1853" y="100"/>
                    <a:pt x="1842" y="111"/>
                  </a:cubicBezTo>
                  <a:cubicBezTo>
                    <a:pt x="1838" y="116"/>
                    <a:pt x="1837" y="123"/>
                    <a:pt x="1837" y="129"/>
                  </a:cubicBezTo>
                  <a:cubicBezTo>
                    <a:pt x="1840" y="135"/>
                    <a:pt x="1840" y="140"/>
                    <a:pt x="1844" y="144"/>
                  </a:cubicBezTo>
                  <a:cubicBezTo>
                    <a:pt x="1850" y="144"/>
                    <a:pt x="1850" y="136"/>
                    <a:pt x="1855" y="133"/>
                  </a:cubicBezTo>
                  <a:cubicBezTo>
                    <a:pt x="1861" y="128"/>
                    <a:pt x="1871" y="126"/>
                    <a:pt x="1879" y="131"/>
                  </a:cubicBezTo>
                  <a:cubicBezTo>
                    <a:pt x="1886" y="136"/>
                    <a:pt x="1892" y="144"/>
                    <a:pt x="1890" y="154"/>
                  </a:cubicBezTo>
                  <a:cubicBezTo>
                    <a:pt x="1890" y="155"/>
                    <a:pt x="1888" y="157"/>
                    <a:pt x="1889" y="158"/>
                  </a:cubicBezTo>
                  <a:cubicBezTo>
                    <a:pt x="1984" y="160"/>
                    <a:pt x="1984" y="160"/>
                    <a:pt x="1984" y="160"/>
                  </a:cubicBezTo>
                  <a:cubicBezTo>
                    <a:pt x="1985" y="160"/>
                    <a:pt x="1986" y="161"/>
                    <a:pt x="1986" y="161"/>
                  </a:cubicBezTo>
                  <a:cubicBezTo>
                    <a:pt x="1984" y="163"/>
                    <a:pt x="1984" y="163"/>
                    <a:pt x="1984" y="163"/>
                  </a:cubicBezTo>
                  <a:cubicBezTo>
                    <a:pt x="1831" y="164"/>
                    <a:pt x="1831" y="164"/>
                    <a:pt x="1831" y="164"/>
                  </a:cubicBezTo>
                  <a:cubicBezTo>
                    <a:pt x="1813" y="165"/>
                    <a:pt x="1794" y="162"/>
                    <a:pt x="1775" y="164"/>
                  </a:cubicBezTo>
                  <a:cubicBezTo>
                    <a:pt x="1481" y="164"/>
                    <a:pt x="1481" y="164"/>
                    <a:pt x="1481" y="164"/>
                  </a:cubicBezTo>
                  <a:cubicBezTo>
                    <a:pt x="1463" y="164"/>
                    <a:pt x="1463" y="164"/>
                    <a:pt x="1463" y="164"/>
                  </a:cubicBezTo>
                  <a:cubicBezTo>
                    <a:pt x="1330" y="164"/>
                    <a:pt x="1330" y="164"/>
                    <a:pt x="1330" y="164"/>
                  </a:cubicBezTo>
                  <a:cubicBezTo>
                    <a:pt x="1304" y="163"/>
                    <a:pt x="1282" y="165"/>
                    <a:pt x="1255" y="164"/>
                  </a:cubicBezTo>
                  <a:cubicBezTo>
                    <a:pt x="1206" y="163"/>
                    <a:pt x="1206" y="163"/>
                    <a:pt x="1206" y="163"/>
                  </a:cubicBezTo>
                  <a:cubicBezTo>
                    <a:pt x="907" y="164"/>
                    <a:pt x="907" y="164"/>
                    <a:pt x="907" y="164"/>
                  </a:cubicBezTo>
                  <a:cubicBezTo>
                    <a:pt x="862" y="164"/>
                    <a:pt x="818" y="164"/>
                    <a:pt x="772" y="164"/>
                  </a:cubicBezTo>
                  <a:cubicBezTo>
                    <a:pt x="669" y="164"/>
                    <a:pt x="669" y="164"/>
                    <a:pt x="669" y="164"/>
                  </a:cubicBezTo>
                  <a:cubicBezTo>
                    <a:pt x="545" y="164"/>
                    <a:pt x="545" y="164"/>
                    <a:pt x="545" y="164"/>
                  </a:cubicBezTo>
                  <a:cubicBezTo>
                    <a:pt x="480" y="164"/>
                    <a:pt x="414" y="164"/>
                    <a:pt x="349" y="164"/>
                  </a:cubicBezTo>
                  <a:cubicBezTo>
                    <a:pt x="342" y="164"/>
                    <a:pt x="333" y="164"/>
                    <a:pt x="325" y="164"/>
                  </a:cubicBezTo>
                  <a:cubicBezTo>
                    <a:pt x="206" y="164"/>
                    <a:pt x="206" y="164"/>
                    <a:pt x="206" y="164"/>
                  </a:cubicBezTo>
                  <a:cubicBezTo>
                    <a:pt x="168" y="164"/>
                    <a:pt x="168" y="164"/>
                    <a:pt x="168" y="164"/>
                  </a:cubicBezTo>
                  <a:cubicBezTo>
                    <a:pt x="113" y="164"/>
                    <a:pt x="57" y="164"/>
                    <a:pt x="3" y="164"/>
                  </a:cubicBezTo>
                  <a:cubicBezTo>
                    <a:pt x="3" y="162"/>
                    <a:pt x="3" y="160"/>
                    <a:pt x="5" y="160"/>
                  </a:cubicBezTo>
                  <a:cubicBezTo>
                    <a:pt x="39" y="160"/>
                    <a:pt x="73" y="160"/>
                    <a:pt x="107" y="159"/>
                  </a:cubicBezTo>
                  <a:cubicBezTo>
                    <a:pt x="120" y="160"/>
                    <a:pt x="133" y="160"/>
                    <a:pt x="146" y="159"/>
                  </a:cubicBezTo>
                  <a:cubicBezTo>
                    <a:pt x="146" y="155"/>
                    <a:pt x="151" y="154"/>
                    <a:pt x="152" y="151"/>
                  </a:cubicBezTo>
                  <a:cubicBezTo>
                    <a:pt x="163" y="137"/>
                    <a:pt x="164" y="117"/>
                    <a:pt x="158" y="101"/>
                  </a:cubicBezTo>
                  <a:cubicBezTo>
                    <a:pt x="151" y="88"/>
                    <a:pt x="139" y="74"/>
                    <a:pt x="123" y="74"/>
                  </a:cubicBezTo>
                  <a:cubicBezTo>
                    <a:pt x="116" y="72"/>
                    <a:pt x="111" y="75"/>
                    <a:pt x="105" y="79"/>
                  </a:cubicBezTo>
                  <a:cubicBezTo>
                    <a:pt x="100" y="84"/>
                    <a:pt x="99" y="92"/>
                    <a:pt x="99" y="98"/>
                  </a:cubicBezTo>
                  <a:cubicBezTo>
                    <a:pt x="103" y="108"/>
                    <a:pt x="115" y="100"/>
                    <a:pt x="122" y="105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11" y="121"/>
                    <a:pt x="97" y="133"/>
                    <a:pt x="79" y="130"/>
                  </a:cubicBezTo>
                  <a:cubicBezTo>
                    <a:pt x="75" y="129"/>
                    <a:pt x="70" y="128"/>
                    <a:pt x="68" y="123"/>
                  </a:cubicBezTo>
                  <a:cubicBezTo>
                    <a:pt x="61" y="109"/>
                    <a:pt x="72" y="97"/>
                    <a:pt x="74" y="84"/>
                  </a:cubicBezTo>
                  <a:cubicBezTo>
                    <a:pt x="77" y="68"/>
                    <a:pt x="69" y="52"/>
                    <a:pt x="59" y="40"/>
                  </a:cubicBezTo>
                  <a:cubicBezTo>
                    <a:pt x="51" y="31"/>
                    <a:pt x="36" y="30"/>
                    <a:pt x="25" y="34"/>
                  </a:cubicBezTo>
                  <a:cubicBezTo>
                    <a:pt x="17" y="38"/>
                    <a:pt x="7" y="44"/>
                    <a:pt x="4" y="54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7" y="37"/>
                    <a:pt x="10" y="36"/>
                    <a:pt x="11" y="34"/>
                  </a:cubicBezTo>
                  <a:cubicBezTo>
                    <a:pt x="11" y="30"/>
                    <a:pt x="7" y="31"/>
                    <a:pt x="5" y="30"/>
                  </a:cubicBezTo>
                  <a:cubicBezTo>
                    <a:pt x="4" y="28"/>
                    <a:pt x="4" y="26"/>
                    <a:pt x="4" y="24"/>
                  </a:cubicBezTo>
                  <a:cubicBezTo>
                    <a:pt x="15" y="30"/>
                    <a:pt x="28" y="25"/>
                    <a:pt x="40" y="25"/>
                  </a:cubicBezTo>
                  <a:cubicBezTo>
                    <a:pt x="48" y="27"/>
                    <a:pt x="57" y="22"/>
                    <a:pt x="65" y="18"/>
                  </a:cubicBezTo>
                  <a:cubicBezTo>
                    <a:pt x="67" y="14"/>
                    <a:pt x="73" y="13"/>
                    <a:pt x="73" y="8"/>
                  </a:cubicBezTo>
                  <a:cubicBezTo>
                    <a:pt x="68" y="6"/>
                    <a:pt x="63" y="7"/>
                    <a:pt x="58" y="8"/>
                  </a:cubicBezTo>
                  <a:cubicBezTo>
                    <a:pt x="44" y="22"/>
                    <a:pt x="23" y="20"/>
                    <a:pt x="5" y="19"/>
                  </a:cubicBezTo>
                  <a:cubicBezTo>
                    <a:pt x="3" y="17"/>
                    <a:pt x="5" y="15"/>
                    <a:pt x="4" y="12"/>
                  </a:cubicBezTo>
                  <a:cubicBezTo>
                    <a:pt x="19" y="17"/>
                    <a:pt x="35" y="18"/>
                    <a:pt x="47" y="8"/>
                  </a:cubicBezTo>
                  <a:cubicBezTo>
                    <a:pt x="47" y="6"/>
                    <a:pt x="43" y="7"/>
                    <a:pt x="40" y="7"/>
                  </a:cubicBezTo>
                  <a:cubicBezTo>
                    <a:pt x="28" y="5"/>
                    <a:pt x="16" y="7"/>
                    <a:pt x="5" y="7"/>
                  </a:cubicBezTo>
                  <a:cubicBezTo>
                    <a:pt x="4" y="6"/>
                    <a:pt x="4" y="3"/>
                    <a:pt x="5" y="2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72" y="0"/>
                    <a:pt x="80" y="2"/>
                    <a:pt x="86" y="2"/>
                  </a:cubicBezTo>
                  <a:cubicBezTo>
                    <a:pt x="155" y="0"/>
                    <a:pt x="225" y="3"/>
                    <a:pt x="295" y="2"/>
                  </a:cubicBezTo>
                  <a:close/>
                  <a:moveTo>
                    <a:pt x="119" y="8"/>
                  </a:moveTo>
                  <a:cubicBezTo>
                    <a:pt x="115" y="7"/>
                    <a:pt x="111" y="7"/>
                    <a:pt x="106" y="8"/>
                  </a:cubicBezTo>
                  <a:cubicBezTo>
                    <a:pt x="96" y="20"/>
                    <a:pt x="82" y="33"/>
                    <a:pt x="67" y="39"/>
                  </a:cubicBezTo>
                  <a:cubicBezTo>
                    <a:pt x="69" y="42"/>
                    <a:pt x="70" y="46"/>
                    <a:pt x="74" y="47"/>
                  </a:cubicBezTo>
                  <a:cubicBezTo>
                    <a:pt x="84" y="43"/>
                    <a:pt x="92" y="35"/>
                    <a:pt x="101" y="29"/>
                  </a:cubicBezTo>
                  <a:cubicBezTo>
                    <a:pt x="109" y="23"/>
                    <a:pt x="115" y="16"/>
                    <a:pt x="119" y="8"/>
                  </a:cubicBezTo>
                  <a:close/>
                  <a:moveTo>
                    <a:pt x="334" y="8"/>
                  </a:moveTo>
                  <a:cubicBezTo>
                    <a:pt x="312" y="7"/>
                    <a:pt x="291" y="9"/>
                    <a:pt x="271" y="7"/>
                  </a:cubicBezTo>
                  <a:cubicBezTo>
                    <a:pt x="250" y="8"/>
                    <a:pt x="230" y="7"/>
                    <a:pt x="209" y="7"/>
                  </a:cubicBezTo>
                  <a:cubicBezTo>
                    <a:pt x="206" y="8"/>
                    <a:pt x="206" y="8"/>
                    <a:pt x="206" y="8"/>
                  </a:cubicBezTo>
                  <a:cubicBezTo>
                    <a:pt x="210" y="16"/>
                    <a:pt x="221" y="17"/>
                    <a:pt x="225" y="26"/>
                  </a:cubicBezTo>
                  <a:cubicBezTo>
                    <a:pt x="228" y="32"/>
                    <a:pt x="226" y="37"/>
                    <a:pt x="224" y="43"/>
                  </a:cubicBezTo>
                  <a:cubicBezTo>
                    <a:pt x="217" y="51"/>
                    <a:pt x="209" y="64"/>
                    <a:pt x="196" y="62"/>
                  </a:cubicBezTo>
                  <a:cubicBezTo>
                    <a:pt x="183" y="61"/>
                    <a:pt x="196" y="51"/>
                    <a:pt x="192" y="45"/>
                  </a:cubicBezTo>
                  <a:cubicBezTo>
                    <a:pt x="190" y="41"/>
                    <a:pt x="185" y="43"/>
                    <a:pt x="181" y="42"/>
                  </a:cubicBezTo>
                  <a:cubicBezTo>
                    <a:pt x="177" y="44"/>
                    <a:pt x="172" y="47"/>
                    <a:pt x="170" y="52"/>
                  </a:cubicBezTo>
                  <a:cubicBezTo>
                    <a:pt x="169" y="61"/>
                    <a:pt x="170" y="71"/>
                    <a:pt x="176" y="79"/>
                  </a:cubicBezTo>
                  <a:cubicBezTo>
                    <a:pt x="179" y="82"/>
                    <a:pt x="184" y="81"/>
                    <a:pt x="188" y="82"/>
                  </a:cubicBezTo>
                  <a:cubicBezTo>
                    <a:pt x="194" y="83"/>
                    <a:pt x="200" y="82"/>
                    <a:pt x="205" y="79"/>
                  </a:cubicBezTo>
                  <a:cubicBezTo>
                    <a:pt x="215" y="72"/>
                    <a:pt x="224" y="64"/>
                    <a:pt x="235" y="62"/>
                  </a:cubicBezTo>
                  <a:cubicBezTo>
                    <a:pt x="244" y="61"/>
                    <a:pt x="251" y="66"/>
                    <a:pt x="256" y="72"/>
                  </a:cubicBezTo>
                  <a:cubicBezTo>
                    <a:pt x="255" y="74"/>
                    <a:pt x="259" y="76"/>
                    <a:pt x="256" y="77"/>
                  </a:cubicBezTo>
                  <a:cubicBezTo>
                    <a:pt x="258" y="83"/>
                    <a:pt x="258" y="83"/>
                    <a:pt x="258" y="83"/>
                  </a:cubicBezTo>
                  <a:cubicBezTo>
                    <a:pt x="260" y="91"/>
                    <a:pt x="257" y="99"/>
                    <a:pt x="254" y="106"/>
                  </a:cubicBezTo>
                  <a:cubicBezTo>
                    <a:pt x="251" y="113"/>
                    <a:pt x="245" y="115"/>
                    <a:pt x="239" y="118"/>
                  </a:cubicBezTo>
                  <a:cubicBezTo>
                    <a:pt x="236" y="120"/>
                    <a:pt x="232" y="118"/>
                    <a:pt x="230" y="116"/>
                  </a:cubicBezTo>
                  <a:cubicBezTo>
                    <a:pt x="228" y="113"/>
                    <a:pt x="232" y="111"/>
                    <a:pt x="234" y="109"/>
                  </a:cubicBezTo>
                  <a:cubicBezTo>
                    <a:pt x="236" y="101"/>
                    <a:pt x="235" y="94"/>
                    <a:pt x="229" y="89"/>
                  </a:cubicBezTo>
                  <a:cubicBezTo>
                    <a:pt x="224" y="87"/>
                    <a:pt x="221" y="91"/>
                    <a:pt x="217" y="93"/>
                  </a:cubicBezTo>
                  <a:cubicBezTo>
                    <a:pt x="210" y="100"/>
                    <a:pt x="207" y="112"/>
                    <a:pt x="210" y="123"/>
                  </a:cubicBezTo>
                  <a:cubicBezTo>
                    <a:pt x="214" y="130"/>
                    <a:pt x="217" y="138"/>
                    <a:pt x="224" y="143"/>
                  </a:cubicBezTo>
                  <a:cubicBezTo>
                    <a:pt x="238" y="146"/>
                    <a:pt x="238" y="146"/>
                    <a:pt x="238" y="146"/>
                  </a:cubicBezTo>
                  <a:cubicBezTo>
                    <a:pt x="242" y="145"/>
                    <a:pt x="246" y="143"/>
                    <a:pt x="251" y="143"/>
                  </a:cubicBezTo>
                  <a:cubicBezTo>
                    <a:pt x="261" y="141"/>
                    <a:pt x="269" y="134"/>
                    <a:pt x="275" y="127"/>
                  </a:cubicBezTo>
                  <a:cubicBezTo>
                    <a:pt x="278" y="126"/>
                    <a:pt x="280" y="125"/>
                    <a:pt x="282" y="122"/>
                  </a:cubicBezTo>
                  <a:cubicBezTo>
                    <a:pt x="280" y="119"/>
                    <a:pt x="284" y="116"/>
                    <a:pt x="284" y="113"/>
                  </a:cubicBezTo>
                  <a:cubicBezTo>
                    <a:pt x="289" y="108"/>
                    <a:pt x="287" y="100"/>
                    <a:pt x="288" y="93"/>
                  </a:cubicBezTo>
                  <a:cubicBezTo>
                    <a:pt x="284" y="89"/>
                    <a:pt x="285" y="82"/>
                    <a:pt x="282" y="77"/>
                  </a:cubicBezTo>
                  <a:cubicBezTo>
                    <a:pt x="278" y="67"/>
                    <a:pt x="262" y="63"/>
                    <a:pt x="266" y="50"/>
                  </a:cubicBezTo>
                  <a:cubicBezTo>
                    <a:pt x="270" y="40"/>
                    <a:pt x="280" y="32"/>
                    <a:pt x="290" y="29"/>
                  </a:cubicBezTo>
                  <a:cubicBezTo>
                    <a:pt x="298" y="28"/>
                    <a:pt x="306" y="27"/>
                    <a:pt x="314" y="27"/>
                  </a:cubicBezTo>
                  <a:cubicBezTo>
                    <a:pt x="322" y="28"/>
                    <a:pt x="331" y="34"/>
                    <a:pt x="332" y="43"/>
                  </a:cubicBezTo>
                  <a:cubicBezTo>
                    <a:pt x="328" y="51"/>
                    <a:pt x="328" y="51"/>
                    <a:pt x="328" y="51"/>
                  </a:cubicBezTo>
                  <a:cubicBezTo>
                    <a:pt x="323" y="51"/>
                    <a:pt x="320" y="55"/>
                    <a:pt x="317" y="57"/>
                  </a:cubicBezTo>
                  <a:cubicBezTo>
                    <a:pt x="313" y="62"/>
                    <a:pt x="310" y="68"/>
                    <a:pt x="313" y="74"/>
                  </a:cubicBezTo>
                  <a:cubicBezTo>
                    <a:pt x="314" y="77"/>
                    <a:pt x="311" y="81"/>
                    <a:pt x="315" y="83"/>
                  </a:cubicBezTo>
                  <a:cubicBezTo>
                    <a:pt x="319" y="88"/>
                    <a:pt x="325" y="83"/>
                    <a:pt x="329" y="83"/>
                  </a:cubicBezTo>
                  <a:cubicBezTo>
                    <a:pt x="344" y="75"/>
                    <a:pt x="353" y="59"/>
                    <a:pt x="355" y="42"/>
                  </a:cubicBezTo>
                  <a:cubicBezTo>
                    <a:pt x="356" y="33"/>
                    <a:pt x="355" y="21"/>
                    <a:pt x="345" y="16"/>
                  </a:cubicBezTo>
                  <a:cubicBezTo>
                    <a:pt x="340" y="14"/>
                    <a:pt x="335" y="13"/>
                    <a:pt x="334" y="8"/>
                  </a:cubicBezTo>
                  <a:close/>
                  <a:moveTo>
                    <a:pt x="96" y="8"/>
                  </a:moveTo>
                  <a:cubicBezTo>
                    <a:pt x="93" y="6"/>
                    <a:pt x="87" y="8"/>
                    <a:pt x="84" y="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68" y="24"/>
                    <a:pt x="60" y="24"/>
                    <a:pt x="58" y="30"/>
                  </a:cubicBezTo>
                  <a:cubicBezTo>
                    <a:pt x="60" y="32"/>
                    <a:pt x="62" y="34"/>
                    <a:pt x="65" y="36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77" y="29"/>
                    <a:pt x="85" y="21"/>
                    <a:pt x="93" y="15"/>
                  </a:cubicBezTo>
                  <a:cubicBezTo>
                    <a:pt x="94" y="13"/>
                    <a:pt x="96" y="11"/>
                    <a:pt x="96" y="8"/>
                  </a:cubicBezTo>
                  <a:close/>
                  <a:moveTo>
                    <a:pt x="171" y="13"/>
                  </a:moveTo>
                  <a:cubicBezTo>
                    <a:pt x="172" y="8"/>
                    <a:pt x="172" y="8"/>
                    <a:pt x="172" y="8"/>
                  </a:cubicBezTo>
                  <a:cubicBezTo>
                    <a:pt x="164" y="8"/>
                    <a:pt x="152" y="7"/>
                    <a:pt x="143" y="8"/>
                  </a:cubicBezTo>
                  <a:cubicBezTo>
                    <a:pt x="142" y="16"/>
                    <a:pt x="139" y="22"/>
                    <a:pt x="135" y="28"/>
                  </a:cubicBezTo>
                  <a:cubicBezTo>
                    <a:pt x="123" y="44"/>
                    <a:pt x="106" y="61"/>
                    <a:pt x="89" y="69"/>
                  </a:cubicBezTo>
                  <a:cubicBezTo>
                    <a:pt x="86" y="71"/>
                    <a:pt x="83" y="69"/>
                    <a:pt x="81" y="73"/>
                  </a:cubicBezTo>
                  <a:cubicBezTo>
                    <a:pt x="82" y="79"/>
                    <a:pt x="80" y="86"/>
                    <a:pt x="81" y="92"/>
                  </a:cubicBezTo>
                  <a:cubicBezTo>
                    <a:pt x="94" y="93"/>
                    <a:pt x="92" y="78"/>
                    <a:pt x="102" y="73"/>
                  </a:cubicBezTo>
                  <a:cubicBezTo>
                    <a:pt x="111" y="67"/>
                    <a:pt x="122" y="65"/>
                    <a:pt x="132" y="67"/>
                  </a:cubicBezTo>
                  <a:cubicBezTo>
                    <a:pt x="153" y="55"/>
                    <a:pt x="159" y="32"/>
                    <a:pt x="171" y="13"/>
                  </a:cubicBezTo>
                  <a:close/>
                  <a:moveTo>
                    <a:pt x="193" y="8"/>
                  </a:moveTo>
                  <a:cubicBezTo>
                    <a:pt x="189" y="7"/>
                    <a:pt x="185" y="7"/>
                    <a:pt x="181" y="8"/>
                  </a:cubicBezTo>
                  <a:cubicBezTo>
                    <a:pt x="180" y="12"/>
                    <a:pt x="177" y="16"/>
                    <a:pt x="177" y="20"/>
                  </a:cubicBezTo>
                  <a:cubicBezTo>
                    <a:pt x="186" y="29"/>
                    <a:pt x="198" y="34"/>
                    <a:pt x="211" y="38"/>
                  </a:cubicBezTo>
                  <a:cubicBezTo>
                    <a:pt x="213" y="38"/>
                    <a:pt x="216" y="39"/>
                    <a:pt x="218" y="36"/>
                  </a:cubicBezTo>
                  <a:cubicBezTo>
                    <a:pt x="218" y="34"/>
                    <a:pt x="219" y="31"/>
                    <a:pt x="217" y="30"/>
                  </a:cubicBezTo>
                  <a:cubicBezTo>
                    <a:pt x="205" y="25"/>
                    <a:pt x="193" y="23"/>
                    <a:pt x="183" y="17"/>
                  </a:cubicBezTo>
                  <a:cubicBezTo>
                    <a:pt x="182" y="14"/>
                    <a:pt x="182" y="14"/>
                    <a:pt x="182" y="14"/>
                  </a:cubicBezTo>
                  <a:cubicBezTo>
                    <a:pt x="182" y="13"/>
                    <a:pt x="183" y="12"/>
                    <a:pt x="184" y="12"/>
                  </a:cubicBezTo>
                  <a:cubicBezTo>
                    <a:pt x="190" y="14"/>
                    <a:pt x="196" y="18"/>
                    <a:pt x="202" y="19"/>
                  </a:cubicBezTo>
                  <a:cubicBezTo>
                    <a:pt x="203" y="18"/>
                    <a:pt x="203" y="18"/>
                    <a:pt x="203" y="18"/>
                  </a:cubicBezTo>
                  <a:cubicBezTo>
                    <a:pt x="199" y="15"/>
                    <a:pt x="196" y="11"/>
                    <a:pt x="193" y="8"/>
                  </a:cubicBezTo>
                  <a:close/>
                  <a:moveTo>
                    <a:pt x="137" y="8"/>
                  </a:moveTo>
                  <a:cubicBezTo>
                    <a:pt x="126" y="3"/>
                    <a:pt x="123" y="18"/>
                    <a:pt x="115" y="22"/>
                  </a:cubicBezTo>
                  <a:cubicBezTo>
                    <a:pt x="103" y="35"/>
                    <a:pt x="91" y="44"/>
                    <a:pt x="77" y="53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90" y="64"/>
                    <a:pt x="98" y="57"/>
                    <a:pt x="106" y="51"/>
                  </a:cubicBezTo>
                  <a:cubicBezTo>
                    <a:pt x="108" y="49"/>
                    <a:pt x="109" y="47"/>
                    <a:pt x="112" y="46"/>
                  </a:cubicBezTo>
                  <a:cubicBezTo>
                    <a:pt x="121" y="34"/>
                    <a:pt x="136" y="24"/>
                    <a:pt x="137" y="8"/>
                  </a:cubicBezTo>
                  <a:close/>
                  <a:moveTo>
                    <a:pt x="465" y="13"/>
                  </a:moveTo>
                  <a:cubicBezTo>
                    <a:pt x="462" y="7"/>
                    <a:pt x="453" y="8"/>
                    <a:pt x="447" y="8"/>
                  </a:cubicBezTo>
                  <a:cubicBezTo>
                    <a:pt x="445" y="8"/>
                    <a:pt x="441" y="7"/>
                    <a:pt x="440" y="9"/>
                  </a:cubicBezTo>
                  <a:cubicBezTo>
                    <a:pt x="452" y="21"/>
                    <a:pt x="466" y="27"/>
                    <a:pt x="479" y="34"/>
                  </a:cubicBezTo>
                  <a:cubicBezTo>
                    <a:pt x="491" y="25"/>
                    <a:pt x="507" y="22"/>
                    <a:pt x="523" y="27"/>
                  </a:cubicBezTo>
                  <a:cubicBezTo>
                    <a:pt x="532" y="24"/>
                    <a:pt x="541" y="19"/>
                    <a:pt x="546" y="9"/>
                  </a:cubicBezTo>
                  <a:cubicBezTo>
                    <a:pt x="543" y="7"/>
                    <a:pt x="537" y="9"/>
                    <a:pt x="533" y="8"/>
                  </a:cubicBezTo>
                  <a:cubicBezTo>
                    <a:pt x="524" y="15"/>
                    <a:pt x="513" y="18"/>
                    <a:pt x="502" y="21"/>
                  </a:cubicBezTo>
                  <a:cubicBezTo>
                    <a:pt x="488" y="23"/>
                    <a:pt x="477" y="18"/>
                    <a:pt x="465" y="13"/>
                  </a:cubicBezTo>
                  <a:close/>
                  <a:moveTo>
                    <a:pt x="363" y="9"/>
                  </a:moveTo>
                  <a:cubicBezTo>
                    <a:pt x="359" y="9"/>
                    <a:pt x="353" y="6"/>
                    <a:pt x="350" y="9"/>
                  </a:cubicBezTo>
                  <a:cubicBezTo>
                    <a:pt x="355" y="16"/>
                    <a:pt x="362" y="22"/>
                    <a:pt x="363" y="31"/>
                  </a:cubicBezTo>
                  <a:cubicBezTo>
                    <a:pt x="365" y="37"/>
                    <a:pt x="361" y="44"/>
                    <a:pt x="361" y="51"/>
                  </a:cubicBezTo>
                  <a:cubicBezTo>
                    <a:pt x="361" y="54"/>
                    <a:pt x="365" y="56"/>
                    <a:pt x="367" y="57"/>
                  </a:cubicBezTo>
                  <a:cubicBezTo>
                    <a:pt x="380" y="82"/>
                    <a:pt x="408" y="95"/>
                    <a:pt x="432" y="106"/>
                  </a:cubicBezTo>
                  <a:cubicBezTo>
                    <a:pt x="446" y="99"/>
                    <a:pt x="446" y="99"/>
                    <a:pt x="446" y="99"/>
                  </a:cubicBezTo>
                  <a:cubicBezTo>
                    <a:pt x="458" y="97"/>
                    <a:pt x="458" y="97"/>
                    <a:pt x="458" y="97"/>
                  </a:cubicBezTo>
                  <a:cubicBezTo>
                    <a:pt x="472" y="95"/>
                    <a:pt x="484" y="105"/>
                    <a:pt x="496" y="96"/>
                  </a:cubicBezTo>
                  <a:cubicBezTo>
                    <a:pt x="501" y="93"/>
                    <a:pt x="507" y="89"/>
                    <a:pt x="506" y="84"/>
                  </a:cubicBezTo>
                  <a:cubicBezTo>
                    <a:pt x="487" y="88"/>
                    <a:pt x="467" y="86"/>
                    <a:pt x="449" y="78"/>
                  </a:cubicBezTo>
                  <a:cubicBezTo>
                    <a:pt x="440" y="75"/>
                    <a:pt x="431" y="71"/>
                    <a:pt x="422" y="65"/>
                  </a:cubicBezTo>
                  <a:cubicBezTo>
                    <a:pt x="413" y="56"/>
                    <a:pt x="399" y="49"/>
                    <a:pt x="390" y="39"/>
                  </a:cubicBezTo>
                  <a:cubicBezTo>
                    <a:pt x="386" y="33"/>
                    <a:pt x="380" y="26"/>
                    <a:pt x="373" y="21"/>
                  </a:cubicBezTo>
                  <a:cubicBezTo>
                    <a:pt x="370" y="17"/>
                    <a:pt x="367" y="13"/>
                    <a:pt x="363" y="9"/>
                  </a:cubicBezTo>
                  <a:close/>
                  <a:moveTo>
                    <a:pt x="383" y="8"/>
                  </a:moveTo>
                  <a:cubicBezTo>
                    <a:pt x="380" y="8"/>
                    <a:pt x="376" y="8"/>
                    <a:pt x="374" y="9"/>
                  </a:cubicBezTo>
                  <a:cubicBezTo>
                    <a:pt x="374" y="11"/>
                    <a:pt x="374" y="12"/>
                    <a:pt x="375" y="13"/>
                  </a:cubicBezTo>
                  <a:cubicBezTo>
                    <a:pt x="387" y="25"/>
                    <a:pt x="396" y="40"/>
                    <a:pt x="411" y="50"/>
                  </a:cubicBezTo>
                  <a:cubicBezTo>
                    <a:pt x="426" y="62"/>
                    <a:pt x="443" y="71"/>
                    <a:pt x="461" y="78"/>
                  </a:cubicBezTo>
                  <a:cubicBezTo>
                    <a:pt x="467" y="78"/>
                    <a:pt x="472" y="80"/>
                    <a:pt x="479" y="80"/>
                  </a:cubicBezTo>
                  <a:cubicBezTo>
                    <a:pt x="475" y="75"/>
                    <a:pt x="469" y="72"/>
                    <a:pt x="467" y="65"/>
                  </a:cubicBezTo>
                  <a:cubicBezTo>
                    <a:pt x="453" y="60"/>
                    <a:pt x="439" y="53"/>
                    <a:pt x="425" y="47"/>
                  </a:cubicBezTo>
                  <a:cubicBezTo>
                    <a:pt x="409" y="37"/>
                    <a:pt x="393" y="24"/>
                    <a:pt x="383" y="8"/>
                  </a:cubicBezTo>
                  <a:close/>
                  <a:moveTo>
                    <a:pt x="404" y="15"/>
                  </a:moveTo>
                  <a:cubicBezTo>
                    <a:pt x="401" y="13"/>
                    <a:pt x="401" y="8"/>
                    <a:pt x="397" y="8"/>
                  </a:cubicBezTo>
                  <a:cubicBezTo>
                    <a:pt x="395" y="9"/>
                    <a:pt x="391" y="8"/>
                    <a:pt x="392" y="10"/>
                  </a:cubicBezTo>
                  <a:cubicBezTo>
                    <a:pt x="396" y="15"/>
                    <a:pt x="400" y="22"/>
                    <a:pt x="405" y="26"/>
                  </a:cubicBezTo>
                  <a:cubicBezTo>
                    <a:pt x="422" y="41"/>
                    <a:pt x="443" y="49"/>
                    <a:pt x="464" y="58"/>
                  </a:cubicBezTo>
                  <a:cubicBezTo>
                    <a:pt x="466" y="57"/>
                    <a:pt x="466" y="57"/>
                    <a:pt x="466" y="57"/>
                  </a:cubicBezTo>
                  <a:cubicBezTo>
                    <a:pt x="466" y="55"/>
                    <a:pt x="467" y="53"/>
                    <a:pt x="465" y="51"/>
                  </a:cubicBezTo>
                  <a:cubicBezTo>
                    <a:pt x="443" y="43"/>
                    <a:pt x="422" y="32"/>
                    <a:pt x="404" y="15"/>
                  </a:cubicBezTo>
                  <a:close/>
                  <a:moveTo>
                    <a:pt x="517" y="9"/>
                  </a:moveTo>
                  <a:cubicBezTo>
                    <a:pt x="501" y="7"/>
                    <a:pt x="486" y="8"/>
                    <a:pt x="471" y="9"/>
                  </a:cubicBezTo>
                  <a:cubicBezTo>
                    <a:pt x="476" y="14"/>
                    <a:pt x="484" y="14"/>
                    <a:pt x="491" y="16"/>
                  </a:cubicBezTo>
                  <a:cubicBezTo>
                    <a:pt x="500" y="16"/>
                    <a:pt x="509" y="14"/>
                    <a:pt x="517" y="9"/>
                  </a:cubicBezTo>
                  <a:close/>
                  <a:moveTo>
                    <a:pt x="430" y="9"/>
                  </a:moveTo>
                  <a:cubicBezTo>
                    <a:pt x="423" y="9"/>
                    <a:pt x="415" y="7"/>
                    <a:pt x="409" y="10"/>
                  </a:cubicBezTo>
                  <a:cubicBezTo>
                    <a:pt x="415" y="20"/>
                    <a:pt x="427" y="27"/>
                    <a:pt x="438" y="33"/>
                  </a:cubicBezTo>
                  <a:cubicBezTo>
                    <a:pt x="448" y="37"/>
                    <a:pt x="457" y="46"/>
                    <a:pt x="469" y="45"/>
                  </a:cubicBezTo>
                  <a:cubicBezTo>
                    <a:pt x="470" y="42"/>
                    <a:pt x="475" y="40"/>
                    <a:pt x="474" y="37"/>
                  </a:cubicBezTo>
                  <a:cubicBezTo>
                    <a:pt x="458" y="32"/>
                    <a:pt x="444" y="20"/>
                    <a:pt x="430" y="9"/>
                  </a:cubicBezTo>
                  <a:close/>
                  <a:moveTo>
                    <a:pt x="802" y="9"/>
                  </a:moveTo>
                  <a:cubicBezTo>
                    <a:pt x="785" y="8"/>
                    <a:pt x="771" y="11"/>
                    <a:pt x="755" y="8"/>
                  </a:cubicBezTo>
                  <a:cubicBezTo>
                    <a:pt x="748" y="10"/>
                    <a:pt x="740" y="9"/>
                    <a:pt x="734" y="9"/>
                  </a:cubicBezTo>
                  <a:cubicBezTo>
                    <a:pt x="722" y="10"/>
                    <a:pt x="709" y="8"/>
                    <a:pt x="698" y="9"/>
                  </a:cubicBezTo>
                  <a:cubicBezTo>
                    <a:pt x="693" y="12"/>
                    <a:pt x="699" y="16"/>
                    <a:pt x="698" y="20"/>
                  </a:cubicBezTo>
                  <a:cubicBezTo>
                    <a:pt x="698" y="32"/>
                    <a:pt x="698" y="45"/>
                    <a:pt x="685" y="51"/>
                  </a:cubicBezTo>
                  <a:cubicBezTo>
                    <a:pt x="679" y="55"/>
                    <a:pt x="669" y="58"/>
                    <a:pt x="663" y="52"/>
                  </a:cubicBezTo>
                  <a:cubicBezTo>
                    <a:pt x="663" y="51"/>
                    <a:pt x="663" y="49"/>
                    <a:pt x="664" y="48"/>
                  </a:cubicBezTo>
                  <a:cubicBezTo>
                    <a:pt x="667" y="43"/>
                    <a:pt x="666" y="37"/>
                    <a:pt x="662" y="34"/>
                  </a:cubicBezTo>
                  <a:cubicBezTo>
                    <a:pt x="658" y="32"/>
                    <a:pt x="653" y="33"/>
                    <a:pt x="649" y="34"/>
                  </a:cubicBezTo>
                  <a:cubicBezTo>
                    <a:pt x="641" y="41"/>
                    <a:pt x="641" y="52"/>
                    <a:pt x="643" y="61"/>
                  </a:cubicBezTo>
                  <a:cubicBezTo>
                    <a:pt x="645" y="68"/>
                    <a:pt x="652" y="72"/>
                    <a:pt x="658" y="75"/>
                  </a:cubicBezTo>
                  <a:cubicBezTo>
                    <a:pt x="676" y="82"/>
                    <a:pt x="688" y="62"/>
                    <a:pt x="705" y="63"/>
                  </a:cubicBezTo>
                  <a:cubicBezTo>
                    <a:pt x="715" y="65"/>
                    <a:pt x="723" y="69"/>
                    <a:pt x="729" y="77"/>
                  </a:cubicBezTo>
                  <a:cubicBezTo>
                    <a:pt x="737" y="86"/>
                    <a:pt x="734" y="99"/>
                    <a:pt x="732" y="109"/>
                  </a:cubicBezTo>
                  <a:cubicBezTo>
                    <a:pt x="728" y="117"/>
                    <a:pt x="720" y="124"/>
                    <a:pt x="710" y="123"/>
                  </a:cubicBezTo>
                  <a:cubicBezTo>
                    <a:pt x="707" y="122"/>
                    <a:pt x="703" y="122"/>
                    <a:pt x="703" y="118"/>
                  </a:cubicBezTo>
                  <a:cubicBezTo>
                    <a:pt x="705" y="113"/>
                    <a:pt x="708" y="106"/>
                    <a:pt x="706" y="100"/>
                  </a:cubicBezTo>
                  <a:cubicBezTo>
                    <a:pt x="704" y="97"/>
                    <a:pt x="700" y="96"/>
                    <a:pt x="697" y="95"/>
                  </a:cubicBezTo>
                  <a:cubicBezTo>
                    <a:pt x="693" y="96"/>
                    <a:pt x="688" y="93"/>
                    <a:pt x="686" y="99"/>
                  </a:cubicBezTo>
                  <a:cubicBezTo>
                    <a:pt x="679" y="108"/>
                    <a:pt x="682" y="122"/>
                    <a:pt x="688" y="131"/>
                  </a:cubicBezTo>
                  <a:cubicBezTo>
                    <a:pt x="693" y="142"/>
                    <a:pt x="704" y="146"/>
                    <a:pt x="715" y="147"/>
                  </a:cubicBezTo>
                  <a:cubicBezTo>
                    <a:pt x="734" y="147"/>
                    <a:pt x="752" y="138"/>
                    <a:pt x="762" y="121"/>
                  </a:cubicBezTo>
                  <a:cubicBezTo>
                    <a:pt x="762" y="115"/>
                    <a:pt x="764" y="110"/>
                    <a:pt x="763" y="104"/>
                  </a:cubicBezTo>
                  <a:cubicBezTo>
                    <a:pt x="760" y="84"/>
                    <a:pt x="738" y="69"/>
                    <a:pt x="742" y="47"/>
                  </a:cubicBezTo>
                  <a:cubicBezTo>
                    <a:pt x="743" y="39"/>
                    <a:pt x="750" y="32"/>
                    <a:pt x="757" y="30"/>
                  </a:cubicBezTo>
                  <a:cubicBezTo>
                    <a:pt x="762" y="27"/>
                    <a:pt x="767" y="27"/>
                    <a:pt x="772" y="26"/>
                  </a:cubicBezTo>
                  <a:cubicBezTo>
                    <a:pt x="780" y="23"/>
                    <a:pt x="788" y="27"/>
                    <a:pt x="794" y="31"/>
                  </a:cubicBezTo>
                  <a:cubicBezTo>
                    <a:pt x="802" y="35"/>
                    <a:pt x="802" y="43"/>
                    <a:pt x="803" y="48"/>
                  </a:cubicBezTo>
                  <a:cubicBezTo>
                    <a:pt x="804" y="52"/>
                    <a:pt x="804" y="58"/>
                    <a:pt x="800" y="61"/>
                  </a:cubicBezTo>
                  <a:cubicBezTo>
                    <a:pt x="795" y="65"/>
                    <a:pt x="795" y="58"/>
                    <a:pt x="792" y="56"/>
                  </a:cubicBezTo>
                  <a:cubicBezTo>
                    <a:pt x="787" y="53"/>
                    <a:pt x="782" y="56"/>
                    <a:pt x="779" y="58"/>
                  </a:cubicBezTo>
                  <a:cubicBezTo>
                    <a:pt x="777" y="63"/>
                    <a:pt x="776" y="68"/>
                    <a:pt x="777" y="74"/>
                  </a:cubicBezTo>
                  <a:cubicBezTo>
                    <a:pt x="779" y="82"/>
                    <a:pt x="787" y="87"/>
                    <a:pt x="795" y="89"/>
                  </a:cubicBezTo>
                  <a:cubicBezTo>
                    <a:pt x="808" y="89"/>
                    <a:pt x="820" y="80"/>
                    <a:pt x="824" y="69"/>
                  </a:cubicBezTo>
                  <a:cubicBezTo>
                    <a:pt x="827" y="61"/>
                    <a:pt x="829" y="53"/>
                    <a:pt x="828" y="45"/>
                  </a:cubicBezTo>
                  <a:cubicBezTo>
                    <a:pt x="825" y="32"/>
                    <a:pt x="816" y="24"/>
                    <a:pt x="806" y="16"/>
                  </a:cubicBezTo>
                  <a:cubicBezTo>
                    <a:pt x="805" y="14"/>
                    <a:pt x="804" y="10"/>
                    <a:pt x="802" y="9"/>
                  </a:cubicBezTo>
                  <a:close/>
                  <a:moveTo>
                    <a:pt x="569" y="9"/>
                  </a:moveTo>
                  <a:cubicBezTo>
                    <a:pt x="565" y="8"/>
                    <a:pt x="559" y="8"/>
                    <a:pt x="555" y="9"/>
                  </a:cubicBezTo>
                  <a:cubicBezTo>
                    <a:pt x="548" y="17"/>
                    <a:pt x="540" y="25"/>
                    <a:pt x="532" y="31"/>
                  </a:cubicBezTo>
                  <a:cubicBezTo>
                    <a:pt x="532" y="33"/>
                    <a:pt x="533" y="35"/>
                    <a:pt x="536" y="34"/>
                  </a:cubicBezTo>
                  <a:cubicBezTo>
                    <a:pt x="558" y="22"/>
                    <a:pt x="558" y="22"/>
                    <a:pt x="558" y="22"/>
                  </a:cubicBezTo>
                  <a:cubicBezTo>
                    <a:pt x="562" y="19"/>
                    <a:pt x="568" y="15"/>
                    <a:pt x="569" y="9"/>
                  </a:cubicBezTo>
                  <a:close/>
                  <a:moveTo>
                    <a:pt x="591" y="9"/>
                  </a:moveTo>
                  <a:cubicBezTo>
                    <a:pt x="591" y="9"/>
                    <a:pt x="591" y="9"/>
                    <a:pt x="591" y="9"/>
                  </a:cubicBezTo>
                  <a:cubicBezTo>
                    <a:pt x="586" y="8"/>
                    <a:pt x="582" y="9"/>
                    <a:pt x="577" y="10"/>
                  </a:cubicBezTo>
                  <a:cubicBezTo>
                    <a:pt x="569" y="23"/>
                    <a:pt x="554" y="30"/>
                    <a:pt x="542" y="38"/>
                  </a:cubicBezTo>
                  <a:cubicBezTo>
                    <a:pt x="538" y="41"/>
                    <a:pt x="545" y="44"/>
                    <a:pt x="545" y="47"/>
                  </a:cubicBezTo>
                  <a:cubicBezTo>
                    <a:pt x="547" y="49"/>
                    <a:pt x="550" y="47"/>
                    <a:pt x="553" y="46"/>
                  </a:cubicBezTo>
                  <a:cubicBezTo>
                    <a:pt x="568" y="37"/>
                    <a:pt x="581" y="23"/>
                    <a:pt x="591" y="9"/>
                  </a:cubicBezTo>
                  <a:close/>
                  <a:moveTo>
                    <a:pt x="615" y="10"/>
                  </a:moveTo>
                  <a:cubicBezTo>
                    <a:pt x="610" y="8"/>
                    <a:pt x="603" y="9"/>
                    <a:pt x="598" y="10"/>
                  </a:cubicBezTo>
                  <a:cubicBezTo>
                    <a:pt x="597" y="15"/>
                    <a:pt x="592" y="17"/>
                    <a:pt x="591" y="21"/>
                  </a:cubicBezTo>
                  <a:cubicBezTo>
                    <a:pt x="577" y="33"/>
                    <a:pt x="565" y="48"/>
                    <a:pt x="548" y="55"/>
                  </a:cubicBezTo>
                  <a:cubicBezTo>
                    <a:pt x="547" y="58"/>
                    <a:pt x="546" y="63"/>
                    <a:pt x="549" y="66"/>
                  </a:cubicBezTo>
                  <a:cubicBezTo>
                    <a:pt x="563" y="61"/>
                    <a:pt x="563" y="61"/>
                    <a:pt x="563" y="61"/>
                  </a:cubicBezTo>
                  <a:cubicBezTo>
                    <a:pt x="576" y="51"/>
                    <a:pt x="590" y="41"/>
                    <a:pt x="602" y="29"/>
                  </a:cubicBezTo>
                  <a:cubicBezTo>
                    <a:pt x="604" y="27"/>
                    <a:pt x="605" y="22"/>
                    <a:pt x="608" y="24"/>
                  </a:cubicBezTo>
                  <a:cubicBezTo>
                    <a:pt x="609" y="19"/>
                    <a:pt x="614" y="16"/>
                    <a:pt x="615" y="10"/>
                  </a:cubicBezTo>
                  <a:close/>
                  <a:moveTo>
                    <a:pt x="669" y="11"/>
                  </a:moveTo>
                  <a:cubicBezTo>
                    <a:pt x="668" y="9"/>
                    <a:pt x="668" y="9"/>
                    <a:pt x="668" y="9"/>
                  </a:cubicBezTo>
                  <a:cubicBezTo>
                    <a:pt x="627" y="9"/>
                    <a:pt x="627" y="9"/>
                    <a:pt x="627" y="9"/>
                  </a:cubicBezTo>
                  <a:cubicBezTo>
                    <a:pt x="623" y="8"/>
                    <a:pt x="624" y="12"/>
                    <a:pt x="621" y="14"/>
                  </a:cubicBezTo>
                  <a:cubicBezTo>
                    <a:pt x="609" y="33"/>
                    <a:pt x="591" y="47"/>
                    <a:pt x="572" y="61"/>
                  </a:cubicBezTo>
                  <a:cubicBezTo>
                    <a:pt x="565" y="67"/>
                    <a:pt x="556" y="69"/>
                    <a:pt x="548" y="74"/>
                  </a:cubicBezTo>
                  <a:cubicBezTo>
                    <a:pt x="547" y="83"/>
                    <a:pt x="541" y="91"/>
                    <a:pt x="542" y="101"/>
                  </a:cubicBezTo>
                  <a:cubicBezTo>
                    <a:pt x="543" y="103"/>
                    <a:pt x="544" y="106"/>
                    <a:pt x="546" y="105"/>
                  </a:cubicBezTo>
                  <a:cubicBezTo>
                    <a:pt x="554" y="103"/>
                    <a:pt x="561" y="102"/>
                    <a:pt x="568" y="100"/>
                  </a:cubicBezTo>
                  <a:cubicBezTo>
                    <a:pt x="574" y="98"/>
                    <a:pt x="570" y="91"/>
                    <a:pt x="574" y="87"/>
                  </a:cubicBezTo>
                  <a:cubicBezTo>
                    <a:pt x="581" y="72"/>
                    <a:pt x="597" y="70"/>
                    <a:pt x="611" y="70"/>
                  </a:cubicBezTo>
                  <a:cubicBezTo>
                    <a:pt x="620" y="64"/>
                    <a:pt x="627" y="53"/>
                    <a:pt x="635" y="45"/>
                  </a:cubicBezTo>
                  <a:cubicBezTo>
                    <a:pt x="636" y="38"/>
                    <a:pt x="639" y="33"/>
                    <a:pt x="645" y="28"/>
                  </a:cubicBezTo>
                  <a:cubicBezTo>
                    <a:pt x="650" y="26"/>
                    <a:pt x="655" y="26"/>
                    <a:pt x="660" y="24"/>
                  </a:cubicBezTo>
                  <a:cubicBezTo>
                    <a:pt x="669" y="11"/>
                    <a:pt x="669" y="11"/>
                    <a:pt x="669" y="11"/>
                  </a:cubicBezTo>
                  <a:close/>
                  <a:moveTo>
                    <a:pt x="836" y="14"/>
                  </a:moveTo>
                  <a:cubicBezTo>
                    <a:pt x="833" y="7"/>
                    <a:pt x="824" y="11"/>
                    <a:pt x="818" y="9"/>
                  </a:cubicBezTo>
                  <a:cubicBezTo>
                    <a:pt x="816" y="10"/>
                    <a:pt x="813" y="9"/>
                    <a:pt x="813" y="12"/>
                  </a:cubicBezTo>
                  <a:cubicBezTo>
                    <a:pt x="823" y="23"/>
                    <a:pt x="838" y="34"/>
                    <a:pt x="835" y="52"/>
                  </a:cubicBezTo>
                  <a:cubicBezTo>
                    <a:pt x="844" y="65"/>
                    <a:pt x="855" y="75"/>
                    <a:pt x="867" y="84"/>
                  </a:cubicBezTo>
                  <a:cubicBezTo>
                    <a:pt x="878" y="89"/>
                    <a:pt x="888" y="98"/>
                    <a:pt x="900" y="101"/>
                  </a:cubicBezTo>
                  <a:cubicBezTo>
                    <a:pt x="909" y="95"/>
                    <a:pt x="919" y="92"/>
                    <a:pt x="930" y="93"/>
                  </a:cubicBezTo>
                  <a:cubicBezTo>
                    <a:pt x="939" y="95"/>
                    <a:pt x="947" y="100"/>
                    <a:pt x="956" y="99"/>
                  </a:cubicBezTo>
                  <a:cubicBezTo>
                    <a:pt x="963" y="96"/>
                    <a:pt x="972" y="93"/>
                    <a:pt x="975" y="86"/>
                  </a:cubicBezTo>
                  <a:cubicBezTo>
                    <a:pt x="961" y="87"/>
                    <a:pt x="948" y="86"/>
                    <a:pt x="934" y="84"/>
                  </a:cubicBezTo>
                  <a:cubicBezTo>
                    <a:pt x="930" y="83"/>
                    <a:pt x="927" y="80"/>
                    <a:pt x="923" y="80"/>
                  </a:cubicBezTo>
                  <a:cubicBezTo>
                    <a:pt x="913" y="75"/>
                    <a:pt x="902" y="71"/>
                    <a:pt x="892" y="65"/>
                  </a:cubicBezTo>
                  <a:cubicBezTo>
                    <a:pt x="878" y="54"/>
                    <a:pt x="862" y="45"/>
                    <a:pt x="849" y="32"/>
                  </a:cubicBezTo>
                  <a:cubicBezTo>
                    <a:pt x="846" y="26"/>
                    <a:pt x="840" y="20"/>
                    <a:pt x="836" y="14"/>
                  </a:cubicBezTo>
                  <a:close/>
                  <a:moveTo>
                    <a:pt x="858" y="10"/>
                  </a:moveTo>
                  <a:cubicBezTo>
                    <a:pt x="844" y="9"/>
                    <a:pt x="844" y="9"/>
                    <a:pt x="844" y="9"/>
                  </a:cubicBezTo>
                  <a:cubicBezTo>
                    <a:pt x="843" y="10"/>
                    <a:pt x="841" y="9"/>
                    <a:pt x="841" y="11"/>
                  </a:cubicBezTo>
                  <a:cubicBezTo>
                    <a:pt x="850" y="28"/>
                    <a:pt x="866" y="41"/>
                    <a:pt x="883" y="52"/>
                  </a:cubicBezTo>
                  <a:cubicBezTo>
                    <a:pt x="897" y="65"/>
                    <a:pt x="915" y="69"/>
                    <a:pt x="931" y="78"/>
                  </a:cubicBezTo>
                  <a:cubicBezTo>
                    <a:pt x="940" y="79"/>
                    <a:pt x="940" y="79"/>
                    <a:pt x="940" y="79"/>
                  </a:cubicBezTo>
                  <a:cubicBezTo>
                    <a:pt x="937" y="73"/>
                    <a:pt x="932" y="67"/>
                    <a:pt x="931" y="60"/>
                  </a:cubicBezTo>
                  <a:cubicBezTo>
                    <a:pt x="918" y="53"/>
                    <a:pt x="903" y="50"/>
                    <a:pt x="891" y="40"/>
                  </a:cubicBezTo>
                  <a:cubicBezTo>
                    <a:pt x="879" y="32"/>
                    <a:pt x="867" y="22"/>
                    <a:pt x="858" y="10"/>
                  </a:cubicBezTo>
                  <a:close/>
                  <a:moveTo>
                    <a:pt x="913" y="9"/>
                  </a:moveTo>
                  <a:cubicBezTo>
                    <a:pt x="903" y="9"/>
                    <a:pt x="903" y="9"/>
                    <a:pt x="903" y="9"/>
                  </a:cubicBezTo>
                  <a:cubicBezTo>
                    <a:pt x="899" y="10"/>
                    <a:pt x="896" y="8"/>
                    <a:pt x="892" y="10"/>
                  </a:cubicBezTo>
                  <a:cubicBezTo>
                    <a:pt x="897" y="21"/>
                    <a:pt x="910" y="23"/>
                    <a:pt x="918" y="32"/>
                  </a:cubicBezTo>
                  <a:cubicBezTo>
                    <a:pt x="926" y="33"/>
                    <a:pt x="937" y="44"/>
                    <a:pt x="943" y="34"/>
                  </a:cubicBezTo>
                  <a:cubicBezTo>
                    <a:pt x="944" y="33"/>
                    <a:pt x="945" y="31"/>
                    <a:pt x="944" y="30"/>
                  </a:cubicBezTo>
                  <a:cubicBezTo>
                    <a:pt x="933" y="25"/>
                    <a:pt x="922" y="20"/>
                    <a:pt x="913" y="9"/>
                  </a:cubicBezTo>
                  <a:close/>
                  <a:moveTo>
                    <a:pt x="881" y="10"/>
                  </a:moveTo>
                  <a:cubicBezTo>
                    <a:pt x="877" y="11"/>
                    <a:pt x="863" y="6"/>
                    <a:pt x="869" y="15"/>
                  </a:cubicBezTo>
                  <a:cubicBezTo>
                    <a:pt x="885" y="29"/>
                    <a:pt x="900" y="42"/>
                    <a:pt x="918" y="50"/>
                  </a:cubicBezTo>
                  <a:cubicBezTo>
                    <a:pt x="923" y="51"/>
                    <a:pt x="927" y="55"/>
                    <a:pt x="932" y="53"/>
                  </a:cubicBezTo>
                  <a:cubicBezTo>
                    <a:pt x="933" y="50"/>
                    <a:pt x="937" y="45"/>
                    <a:pt x="933" y="43"/>
                  </a:cubicBezTo>
                  <a:cubicBezTo>
                    <a:pt x="912" y="38"/>
                    <a:pt x="897" y="23"/>
                    <a:pt x="881" y="10"/>
                  </a:cubicBezTo>
                  <a:close/>
                  <a:moveTo>
                    <a:pt x="1011" y="9"/>
                  </a:moveTo>
                  <a:cubicBezTo>
                    <a:pt x="1000" y="10"/>
                    <a:pt x="988" y="10"/>
                    <a:pt x="977" y="9"/>
                  </a:cubicBezTo>
                  <a:cubicBezTo>
                    <a:pt x="960" y="10"/>
                    <a:pt x="941" y="9"/>
                    <a:pt x="925" y="10"/>
                  </a:cubicBezTo>
                  <a:cubicBezTo>
                    <a:pt x="925" y="11"/>
                    <a:pt x="925" y="11"/>
                    <a:pt x="925" y="11"/>
                  </a:cubicBezTo>
                  <a:cubicBezTo>
                    <a:pt x="931" y="19"/>
                    <a:pt x="941" y="23"/>
                    <a:pt x="951" y="26"/>
                  </a:cubicBezTo>
                  <a:cubicBezTo>
                    <a:pt x="959" y="29"/>
                    <a:pt x="964" y="19"/>
                    <a:pt x="973" y="22"/>
                  </a:cubicBezTo>
                  <a:cubicBezTo>
                    <a:pt x="978" y="21"/>
                    <a:pt x="982" y="22"/>
                    <a:pt x="987" y="23"/>
                  </a:cubicBezTo>
                  <a:cubicBezTo>
                    <a:pt x="994" y="20"/>
                    <a:pt x="1002" y="18"/>
                    <a:pt x="1009" y="15"/>
                  </a:cubicBezTo>
                  <a:cubicBezTo>
                    <a:pt x="1010" y="13"/>
                    <a:pt x="1013" y="12"/>
                    <a:pt x="1011" y="9"/>
                  </a:cubicBezTo>
                  <a:close/>
                  <a:moveTo>
                    <a:pt x="1044" y="12"/>
                  </a:moveTo>
                  <a:cubicBezTo>
                    <a:pt x="1044" y="10"/>
                    <a:pt x="1044" y="10"/>
                    <a:pt x="1044" y="10"/>
                  </a:cubicBezTo>
                  <a:cubicBezTo>
                    <a:pt x="1037" y="10"/>
                    <a:pt x="1030" y="9"/>
                    <a:pt x="1023" y="10"/>
                  </a:cubicBezTo>
                  <a:cubicBezTo>
                    <a:pt x="1016" y="16"/>
                    <a:pt x="1009" y="21"/>
                    <a:pt x="1002" y="25"/>
                  </a:cubicBezTo>
                  <a:cubicBezTo>
                    <a:pt x="1002" y="29"/>
                    <a:pt x="1006" y="33"/>
                    <a:pt x="1010" y="34"/>
                  </a:cubicBezTo>
                  <a:cubicBezTo>
                    <a:pt x="1023" y="30"/>
                    <a:pt x="1032" y="20"/>
                    <a:pt x="1044" y="12"/>
                  </a:cubicBezTo>
                  <a:close/>
                  <a:moveTo>
                    <a:pt x="1118" y="9"/>
                  </a:moveTo>
                  <a:cubicBezTo>
                    <a:pt x="1112" y="10"/>
                    <a:pt x="1112" y="10"/>
                    <a:pt x="1112" y="10"/>
                  </a:cubicBezTo>
                  <a:cubicBezTo>
                    <a:pt x="1105" y="10"/>
                    <a:pt x="1098" y="10"/>
                    <a:pt x="1092" y="10"/>
                  </a:cubicBezTo>
                  <a:cubicBezTo>
                    <a:pt x="1087" y="10"/>
                    <a:pt x="1091" y="16"/>
                    <a:pt x="1088" y="18"/>
                  </a:cubicBezTo>
                  <a:cubicBezTo>
                    <a:pt x="1076" y="34"/>
                    <a:pt x="1063" y="52"/>
                    <a:pt x="1046" y="64"/>
                  </a:cubicBezTo>
                  <a:cubicBezTo>
                    <a:pt x="1036" y="72"/>
                    <a:pt x="1025" y="74"/>
                    <a:pt x="1014" y="80"/>
                  </a:cubicBezTo>
                  <a:cubicBezTo>
                    <a:pt x="1013" y="88"/>
                    <a:pt x="1005" y="95"/>
                    <a:pt x="1007" y="103"/>
                  </a:cubicBezTo>
                  <a:cubicBezTo>
                    <a:pt x="1011" y="104"/>
                    <a:pt x="1013" y="101"/>
                    <a:pt x="1017" y="100"/>
                  </a:cubicBezTo>
                  <a:cubicBezTo>
                    <a:pt x="1021" y="100"/>
                    <a:pt x="1024" y="99"/>
                    <a:pt x="1026" y="95"/>
                  </a:cubicBezTo>
                  <a:cubicBezTo>
                    <a:pt x="1025" y="86"/>
                    <a:pt x="1032" y="80"/>
                    <a:pt x="1038" y="75"/>
                  </a:cubicBezTo>
                  <a:cubicBezTo>
                    <a:pt x="1048" y="67"/>
                    <a:pt x="1063" y="70"/>
                    <a:pt x="1074" y="74"/>
                  </a:cubicBezTo>
                  <a:cubicBezTo>
                    <a:pt x="1078" y="70"/>
                    <a:pt x="1085" y="68"/>
                    <a:pt x="1089" y="61"/>
                  </a:cubicBezTo>
                  <a:cubicBezTo>
                    <a:pt x="1100" y="47"/>
                    <a:pt x="1111" y="31"/>
                    <a:pt x="1119" y="15"/>
                  </a:cubicBezTo>
                  <a:cubicBezTo>
                    <a:pt x="1119" y="14"/>
                    <a:pt x="1121" y="10"/>
                    <a:pt x="1118" y="9"/>
                  </a:cubicBezTo>
                  <a:close/>
                  <a:moveTo>
                    <a:pt x="687" y="15"/>
                  </a:moveTo>
                  <a:cubicBezTo>
                    <a:pt x="685" y="13"/>
                    <a:pt x="684" y="9"/>
                    <a:pt x="681" y="9"/>
                  </a:cubicBezTo>
                  <a:cubicBezTo>
                    <a:pt x="678" y="10"/>
                    <a:pt x="677" y="12"/>
                    <a:pt x="677" y="14"/>
                  </a:cubicBezTo>
                  <a:cubicBezTo>
                    <a:pt x="678" y="17"/>
                    <a:pt x="681" y="18"/>
                    <a:pt x="684" y="18"/>
                  </a:cubicBezTo>
                  <a:cubicBezTo>
                    <a:pt x="686" y="19"/>
                    <a:pt x="688" y="17"/>
                    <a:pt x="687" y="15"/>
                  </a:cubicBezTo>
                  <a:close/>
                  <a:moveTo>
                    <a:pt x="1269" y="11"/>
                  </a:moveTo>
                  <a:cubicBezTo>
                    <a:pt x="1246" y="10"/>
                    <a:pt x="1219" y="10"/>
                    <a:pt x="1197" y="10"/>
                  </a:cubicBezTo>
                  <a:cubicBezTo>
                    <a:pt x="1174" y="10"/>
                    <a:pt x="1174" y="10"/>
                    <a:pt x="1174" y="10"/>
                  </a:cubicBezTo>
                  <a:cubicBezTo>
                    <a:pt x="1171" y="12"/>
                    <a:pt x="1165" y="7"/>
                    <a:pt x="1165" y="12"/>
                  </a:cubicBezTo>
                  <a:cubicBezTo>
                    <a:pt x="1172" y="20"/>
                    <a:pt x="1174" y="30"/>
                    <a:pt x="1174" y="41"/>
                  </a:cubicBezTo>
                  <a:cubicBezTo>
                    <a:pt x="1171" y="49"/>
                    <a:pt x="1166" y="61"/>
                    <a:pt x="1155" y="63"/>
                  </a:cubicBezTo>
                  <a:cubicBezTo>
                    <a:pt x="1151" y="64"/>
                    <a:pt x="1146" y="63"/>
                    <a:pt x="1142" y="60"/>
                  </a:cubicBezTo>
                  <a:cubicBezTo>
                    <a:pt x="1137" y="56"/>
                    <a:pt x="1143" y="51"/>
                    <a:pt x="1143" y="47"/>
                  </a:cubicBezTo>
                  <a:cubicBezTo>
                    <a:pt x="1143" y="42"/>
                    <a:pt x="1140" y="37"/>
                    <a:pt x="1136" y="35"/>
                  </a:cubicBezTo>
                  <a:cubicBezTo>
                    <a:pt x="1130" y="34"/>
                    <a:pt x="1125" y="38"/>
                    <a:pt x="1122" y="43"/>
                  </a:cubicBezTo>
                  <a:cubicBezTo>
                    <a:pt x="1120" y="52"/>
                    <a:pt x="1121" y="62"/>
                    <a:pt x="1128" y="69"/>
                  </a:cubicBezTo>
                  <a:cubicBezTo>
                    <a:pt x="1139" y="82"/>
                    <a:pt x="1157" y="73"/>
                    <a:pt x="1170" y="69"/>
                  </a:cubicBezTo>
                  <a:cubicBezTo>
                    <a:pt x="1174" y="66"/>
                    <a:pt x="1178" y="65"/>
                    <a:pt x="1184" y="65"/>
                  </a:cubicBezTo>
                  <a:cubicBezTo>
                    <a:pt x="1188" y="67"/>
                    <a:pt x="1194" y="69"/>
                    <a:pt x="1196" y="74"/>
                  </a:cubicBezTo>
                  <a:cubicBezTo>
                    <a:pt x="1200" y="88"/>
                    <a:pt x="1201" y="102"/>
                    <a:pt x="1196" y="115"/>
                  </a:cubicBezTo>
                  <a:cubicBezTo>
                    <a:pt x="1192" y="120"/>
                    <a:pt x="1190" y="126"/>
                    <a:pt x="1182" y="125"/>
                  </a:cubicBezTo>
                  <a:cubicBezTo>
                    <a:pt x="1173" y="122"/>
                    <a:pt x="1177" y="113"/>
                    <a:pt x="1178" y="107"/>
                  </a:cubicBezTo>
                  <a:cubicBezTo>
                    <a:pt x="1176" y="103"/>
                    <a:pt x="1176" y="97"/>
                    <a:pt x="1172" y="95"/>
                  </a:cubicBezTo>
                  <a:cubicBezTo>
                    <a:pt x="1168" y="96"/>
                    <a:pt x="1165" y="96"/>
                    <a:pt x="1162" y="98"/>
                  </a:cubicBezTo>
                  <a:cubicBezTo>
                    <a:pt x="1158" y="104"/>
                    <a:pt x="1159" y="111"/>
                    <a:pt x="1158" y="117"/>
                  </a:cubicBezTo>
                  <a:cubicBezTo>
                    <a:pt x="1156" y="130"/>
                    <a:pt x="1170" y="136"/>
                    <a:pt x="1178" y="141"/>
                  </a:cubicBezTo>
                  <a:cubicBezTo>
                    <a:pt x="1193" y="142"/>
                    <a:pt x="1193" y="142"/>
                    <a:pt x="1193" y="142"/>
                  </a:cubicBezTo>
                  <a:cubicBezTo>
                    <a:pt x="1206" y="140"/>
                    <a:pt x="1217" y="130"/>
                    <a:pt x="1223" y="118"/>
                  </a:cubicBezTo>
                  <a:cubicBezTo>
                    <a:pt x="1224" y="111"/>
                    <a:pt x="1225" y="101"/>
                    <a:pt x="1218" y="96"/>
                  </a:cubicBezTo>
                  <a:cubicBezTo>
                    <a:pt x="1216" y="94"/>
                    <a:pt x="1219" y="93"/>
                    <a:pt x="1220" y="91"/>
                  </a:cubicBezTo>
                  <a:cubicBezTo>
                    <a:pt x="1218" y="84"/>
                    <a:pt x="1214" y="78"/>
                    <a:pt x="1212" y="73"/>
                  </a:cubicBezTo>
                  <a:cubicBezTo>
                    <a:pt x="1212" y="69"/>
                    <a:pt x="1206" y="70"/>
                    <a:pt x="1209" y="67"/>
                  </a:cubicBezTo>
                  <a:cubicBezTo>
                    <a:pt x="1207" y="58"/>
                    <a:pt x="1208" y="47"/>
                    <a:pt x="1213" y="39"/>
                  </a:cubicBezTo>
                  <a:cubicBezTo>
                    <a:pt x="1220" y="26"/>
                    <a:pt x="1234" y="26"/>
                    <a:pt x="1247" y="25"/>
                  </a:cubicBezTo>
                  <a:cubicBezTo>
                    <a:pt x="1259" y="23"/>
                    <a:pt x="1269" y="32"/>
                    <a:pt x="1275" y="41"/>
                  </a:cubicBezTo>
                  <a:cubicBezTo>
                    <a:pt x="1275" y="47"/>
                    <a:pt x="1280" y="55"/>
                    <a:pt x="1272" y="60"/>
                  </a:cubicBezTo>
                  <a:cubicBezTo>
                    <a:pt x="1268" y="65"/>
                    <a:pt x="1265" y="58"/>
                    <a:pt x="1261" y="61"/>
                  </a:cubicBezTo>
                  <a:cubicBezTo>
                    <a:pt x="1256" y="63"/>
                    <a:pt x="1255" y="68"/>
                    <a:pt x="1255" y="72"/>
                  </a:cubicBezTo>
                  <a:cubicBezTo>
                    <a:pt x="1257" y="77"/>
                    <a:pt x="1260" y="80"/>
                    <a:pt x="1264" y="84"/>
                  </a:cubicBezTo>
                  <a:cubicBezTo>
                    <a:pt x="1268" y="88"/>
                    <a:pt x="1276" y="87"/>
                    <a:pt x="1281" y="86"/>
                  </a:cubicBezTo>
                  <a:cubicBezTo>
                    <a:pt x="1294" y="75"/>
                    <a:pt x="1294" y="75"/>
                    <a:pt x="1294" y="75"/>
                  </a:cubicBezTo>
                  <a:cubicBezTo>
                    <a:pt x="1300" y="64"/>
                    <a:pt x="1307" y="47"/>
                    <a:pt x="1297" y="35"/>
                  </a:cubicBezTo>
                  <a:cubicBezTo>
                    <a:pt x="1287" y="27"/>
                    <a:pt x="1277" y="21"/>
                    <a:pt x="1269" y="11"/>
                  </a:cubicBezTo>
                  <a:close/>
                  <a:moveTo>
                    <a:pt x="1066" y="12"/>
                  </a:moveTo>
                  <a:cubicBezTo>
                    <a:pt x="1066" y="10"/>
                    <a:pt x="1066" y="10"/>
                    <a:pt x="1066" y="10"/>
                  </a:cubicBezTo>
                  <a:cubicBezTo>
                    <a:pt x="1062" y="9"/>
                    <a:pt x="1058" y="10"/>
                    <a:pt x="1054" y="10"/>
                  </a:cubicBezTo>
                  <a:cubicBezTo>
                    <a:pt x="1050" y="9"/>
                    <a:pt x="1050" y="13"/>
                    <a:pt x="1049" y="15"/>
                  </a:cubicBezTo>
                  <a:cubicBezTo>
                    <a:pt x="1025" y="33"/>
                    <a:pt x="1025" y="33"/>
                    <a:pt x="1025" y="33"/>
                  </a:cubicBezTo>
                  <a:cubicBezTo>
                    <a:pt x="1022" y="37"/>
                    <a:pt x="1015" y="36"/>
                    <a:pt x="1014" y="42"/>
                  </a:cubicBezTo>
                  <a:cubicBezTo>
                    <a:pt x="1015" y="44"/>
                    <a:pt x="1015" y="47"/>
                    <a:pt x="1017" y="47"/>
                  </a:cubicBezTo>
                  <a:cubicBezTo>
                    <a:pt x="1019" y="47"/>
                    <a:pt x="1022" y="45"/>
                    <a:pt x="1020" y="42"/>
                  </a:cubicBezTo>
                  <a:cubicBezTo>
                    <a:pt x="1028" y="41"/>
                    <a:pt x="1035" y="37"/>
                    <a:pt x="1041" y="32"/>
                  </a:cubicBezTo>
                  <a:cubicBezTo>
                    <a:pt x="1050" y="27"/>
                    <a:pt x="1058" y="21"/>
                    <a:pt x="1066" y="12"/>
                  </a:cubicBezTo>
                  <a:close/>
                  <a:moveTo>
                    <a:pt x="1084" y="11"/>
                  </a:moveTo>
                  <a:cubicBezTo>
                    <a:pt x="1080" y="10"/>
                    <a:pt x="1072" y="8"/>
                    <a:pt x="1072" y="14"/>
                  </a:cubicBezTo>
                  <a:cubicBezTo>
                    <a:pt x="1063" y="20"/>
                    <a:pt x="1059" y="31"/>
                    <a:pt x="1048" y="34"/>
                  </a:cubicBezTo>
                  <a:cubicBezTo>
                    <a:pt x="1040" y="43"/>
                    <a:pt x="1027" y="47"/>
                    <a:pt x="1017" y="54"/>
                  </a:cubicBezTo>
                  <a:cubicBezTo>
                    <a:pt x="1017" y="59"/>
                    <a:pt x="1015" y="65"/>
                    <a:pt x="1017" y="71"/>
                  </a:cubicBezTo>
                  <a:cubicBezTo>
                    <a:pt x="1043" y="66"/>
                    <a:pt x="1061" y="43"/>
                    <a:pt x="1076" y="23"/>
                  </a:cubicBezTo>
                  <a:cubicBezTo>
                    <a:pt x="1080" y="20"/>
                    <a:pt x="1084" y="16"/>
                    <a:pt x="1084" y="11"/>
                  </a:cubicBezTo>
                  <a:close/>
                  <a:moveTo>
                    <a:pt x="1151" y="10"/>
                  </a:moveTo>
                  <a:cubicBezTo>
                    <a:pt x="1147" y="10"/>
                    <a:pt x="1140" y="9"/>
                    <a:pt x="1137" y="11"/>
                  </a:cubicBezTo>
                  <a:cubicBezTo>
                    <a:pt x="1140" y="15"/>
                    <a:pt x="1144" y="15"/>
                    <a:pt x="1147" y="17"/>
                  </a:cubicBezTo>
                  <a:cubicBezTo>
                    <a:pt x="1151" y="17"/>
                    <a:pt x="1155" y="23"/>
                    <a:pt x="1160" y="19"/>
                  </a:cubicBezTo>
                  <a:cubicBezTo>
                    <a:pt x="1158" y="15"/>
                    <a:pt x="1154" y="12"/>
                    <a:pt x="1151" y="10"/>
                  </a:cubicBezTo>
                  <a:close/>
                  <a:moveTo>
                    <a:pt x="1314" y="11"/>
                  </a:moveTo>
                  <a:cubicBezTo>
                    <a:pt x="1283" y="10"/>
                    <a:pt x="1283" y="10"/>
                    <a:pt x="1283" y="10"/>
                  </a:cubicBezTo>
                  <a:cubicBezTo>
                    <a:pt x="1281" y="12"/>
                    <a:pt x="1281" y="12"/>
                    <a:pt x="1281" y="12"/>
                  </a:cubicBezTo>
                  <a:cubicBezTo>
                    <a:pt x="1285" y="20"/>
                    <a:pt x="1294" y="23"/>
                    <a:pt x="1300" y="28"/>
                  </a:cubicBezTo>
                  <a:cubicBezTo>
                    <a:pt x="1308" y="36"/>
                    <a:pt x="1312" y="47"/>
                    <a:pt x="1309" y="57"/>
                  </a:cubicBezTo>
                  <a:cubicBezTo>
                    <a:pt x="1311" y="59"/>
                    <a:pt x="1311" y="59"/>
                    <a:pt x="1311" y="59"/>
                  </a:cubicBezTo>
                  <a:cubicBezTo>
                    <a:pt x="1315" y="71"/>
                    <a:pt x="1328" y="79"/>
                    <a:pt x="1336" y="88"/>
                  </a:cubicBezTo>
                  <a:cubicBezTo>
                    <a:pt x="1348" y="95"/>
                    <a:pt x="1359" y="103"/>
                    <a:pt x="1373" y="106"/>
                  </a:cubicBezTo>
                  <a:cubicBezTo>
                    <a:pt x="1383" y="99"/>
                    <a:pt x="1383" y="99"/>
                    <a:pt x="1383" y="99"/>
                  </a:cubicBezTo>
                  <a:cubicBezTo>
                    <a:pt x="1401" y="91"/>
                    <a:pt x="1420" y="103"/>
                    <a:pt x="1438" y="96"/>
                  </a:cubicBezTo>
                  <a:cubicBezTo>
                    <a:pt x="1442" y="94"/>
                    <a:pt x="1448" y="91"/>
                    <a:pt x="1449" y="87"/>
                  </a:cubicBezTo>
                  <a:cubicBezTo>
                    <a:pt x="1440" y="88"/>
                    <a:pt x="1431" y="87"/>
                    <a:pt x="1423" y="90"/>
                  </a:cubicBezTo>
                  <a:cubicBezTo>
                    <a:pt x="1417" y="88"/>
                    <a:pt x="1411" y="87"/>
                    <a:pt x="1407" y="82"/>
                  </a:cubicBezTo>
                  <a:cubicBezTo>
                    <a:pt x="1390" y="78"/>
                    <a:pt x="1377" y="69"/>
                    <a:pt x="1363" y="59"/>
                  </a:cubicBezTo>
                  <a:cubicBezTo>
                    <a:pt x="1345" y="45"/>
                    <a:pt x="1324" y="32"/>
                    <a:pt x="1314" y="11"/>
                  </a:cubicBezTo>
                  <a:close/>
                  <a:moveTo>
                    <a:pt x="1342" y="11"/>
                  </a:moveTo>
                  <a:cubicBezTo>
                    <a:pt x="1336" y="10"/>
                    <a:pt x="1328" y="11"/>
                    <a:pt x="1321" y="12"/>
                  </a:cubicBezTo>
                  <a:cubicBezTo>
                    <a:pt x="1321" y="13"/>
                    <a:pt x="1322" y="14"/>
                    <a:pt x="1322" y="15"/>
                  </a:cubicBezTo>
                  <a:cubicBezTo>
                    <a:pt x="1333" y="29"/>
                    <a:pt x="1347" y="41"/>
                    <a:pt x="1362" y="52"/>
                  </a:cubicBezTo>
                  <a:cubicBezTo>
                    <a:pt x="1375" y="61"/>
                    <a:pt x="1387" y="71"/>
                    <a:pt x="1402" y="74"/>
                  </a:cubicBezTo>
                  <a:cubicBezTo>
                    <a:pt x="1402" y="60"/>
                    <a:pt x="1402" y="60"/>
                    <a:pt x="1402" y="60"/>
                  </a:cubicBezTo>
                  <a:cubicBezTo>
                    <a:pt x="1377" y="52"/>
                    <a:pt x="1358" y="32"/>
                    <a:pt x="1342" y="11"/>
                  </a:cubicBezTo>
                  <a:close/>
                  <a:moveTo>
                    <a:pt x="1460" y="12"/>
                  </a:moveTo>
                  <a:cubicBezTo>
                    <a:pt x="1457" y="11"/>
                    <a:pt x="1453" y="11"/>
                    <a:pt x="1450" y="10"/>
                  </a:cubicBezTo>
                  <a:cubicBezTo>
                    <a:pt x="1436" y="12"/>
                    <a:pt x="1422" y="10"/>
                    <a:pt x="1408" y="12"/>
                  </a:cubicBezTo>
                  <a:cubicBezTo>
                    <a:pt x="1408" y="13"/>
                    <a:pt x="1408" y="13"/>
                    <a:pt x="1408" y="13"/>
                  </a:cubicBezTo>
                  <a:cubicBezTo>
                    <a:pt x="1413" y="17"/>
                    <a:pt x="1418" y="20"/>
                    <a:pt x="1424" y="21"/>
                  </a:cubicBezTo>
                  <a:cubicBezTo>
                    <a:pt x="1437" y="22"/>
                    <a:pt x="1452" y="22"/>
                    <a:pt x="1460" y="12"/>
                  </a:cubicBezTo>
                  <a:close/>
                  <a:moveTo>
                    <a:pt x="1739" y="12"/>
                  </a:moveTo>
                  <a:cubicBezTo>
                    <a:pt x="1717" y="12"/>
                    <a:pt x="1717" y="12"/>
                    <a:pt x="1717" y="12"/>
                  </a:cubicBezTo>
                  <a:cubicBezTo>
                    <a:pt x="1680" y="12"/>
                    <a:pt x="1642" y="10"/>
                    <a:pt x="1606" y="12"/>
                  </a:cubicBezTo>
                  <a:cubicBezTo>
                    <a:pt x="1604" y="13"/>
                    <a:pt x="1606" y="15"/>
                    <a:pt x="1606" y="17"/>
                  </a:cubicBezTo>
                  <a:cubicBezTo>
                    <a:pt x="1609" y="26"/>
                    <a:pt x="1619" y="30"/>
                    <a:pt x="1626" y="36"/>
                  </a:cubicBezTo>
                  <a:cubicBezTo>
                    <a:pt x="1629" y="44"/>
                    <a:pt x="1624" y="50"/>
                    <a:pt x="1619" y="56"/>
                  </a:cubicBezTo>
                  <a:cubicBezTo>
                    <a:pt x="1612" y="62"/>
                    <a:pt x="1600" y="64"/>
                    <a:pt x="1591" y="60"/>
                  </a:cubicBezTo>
                  <a:cubicBezTo>
                    <a:pt x="1584" y="55"/>
                    <a:pt x="1593" y="47"/>
                    <a:pt x="1587" y="42"/>
                  </a:cubicBezTo>
                  <a:cubicBezTo>
                    <a:pt x="1585" y="41"/>
                    <a:pt x="1582" y="41"/>
                    <a:pt x="1580" y="43"/>
                  </a:cubicBezTo>
                  <a:cubicBezTo>
                    <a:pt x="1574" y="47"/>
                    <a:pt x="1571" y="53"/>
                    <a:pt x="1571" y="61"/>
                  </a:cubicBezTo>
                  <a:cubicBezTo>
                    <a:pt x="1574" y="66"/>
                    <a:pt x="1575" y="73"/>
                    <a:pt x="1581" y="75"/>
                  </a:cubicBezTo>
                  <a:cubicBezTo>
                    <a:pt x="1603" y="88"/>
                    <a:pt x="1621" y="65"/>
                    <a:pt x="1642" y="66"/>
                  </a:cubicBezTo>
                  <a:cubicBezTo>
                    <a:pt x="1651" y="66"/>
                    <a:pt x="1660" y="71"/>
                    <a:pt x="1662" y="80"/>
                  </a:cubicBezTo>
                  <a:cubicBezTo>
                    <a:pt x="1668" y="92"/>
                    <a:pt x="1665" y="108"/>
                    <a:pt x="1659" y="118"/>
                  </a:cubicBezTo>
                  <a:cubicBezTo>
                    <a:pt x="1655" y="123"/>
                    <a:pt x="1650" y="126"/>
                    <a:pt x="1644" y="125"/>
                  </a:cubicBezTo>
                  <a:cubicBezTo>
                    <a:pt x="1634" y="120"/>
                    <a:pt x="1650" y="113"/>
                    <a:pt x="1642" y="106"/>
                  </a:cubicBezTo>
                  <a:cubicBezTo>
                    <a:pt x="1640" y="104"/>
                    <a:pt x="1638" y="102"/>
                    <a:pt x="1635" y="103"/>
                  </a:cubicBezTo>
                  <a:cubicBezTo>
                    <a:pt x="1630" y="102"/>
                    <a:pt x="1626" y="106"/>
                    <a:pt x="1623" y="110"/>
                  </a:cubicBezTo>
                  <a:cubicBezTo>
                    <a:pt x="1621" y="118"/>
                    <a:pt x="1623" y="126"/>
                    <a:pt x="1626" y="134"/>
                  </a:cubicBezTo>
                  <a:cubicBezTo>
                    <a:pt x="1633" y="143"/>
                    <a:pt x="1644" y="148"/>
                    <a:pt x="1656" y="148"/>
                  </a:cubicBezTo>
                  <a:cubicBezTo>
                    <a:pt x="1671" y="147"/>
                    <a:pt x="1683" y="136"/>
                    <a:pt x="1690" y="123"/>
                  </a:cubicBezTo>
                  <a:cubicBezTo>
                    <a:pt x="1695" y="112"/>
                    <a:pt x="1691" y="97"/>
                    <a:pt x="1686" y="87"/>
                  </a:cubicBezTo>
                  <a:cubicBezTo>
                    <a:pt x="1682" y="78"/>
                    <a:pt x="1669" y="72"/>
                    <a:pt x="1671" y="60"/>
                  </a:cubicBezTo>
                  <a:cubicBezTo>
                    <a:pt x="1674" y="45"/>
                    <a:pt x="1688" y="39"/>
                    <a:pt x="1701" y="35"/>
                  </a:cubicBezTo>
                  <a:cubicBezTo>
                    <a:pt x="1710" y="34"/>
                    <a:pt x="1724" y="31"/>
                    <a:pt x="1731" y="38"/>
                  </a:cubicBezTo>
                  <a:cubicBezTo>
                    <a:pt x="1736" y="42"/>
                    <a:pt x="1738" y="48"/>
                    <a:pt x="1738" y="54"/>
                  </a:cubicBezTo>
                  <a:cubicBezTo>
                    <a:pt x="1735" y="61"/>
                    <a:pt x="1727" y="58"/>
                    <a:pt x="1723" y="63"/>
                  </a:cubicBezTo>
                  <a:cubicBezTo>
                    <a:pt x="1721" y="69"/>
                    <a:pt x="1717" y="74"/>
                    <a:pt x="1720" y="81"/>
                  </a:cubicBezTo>
                  <a:cubicBezTo>
                    <a:pt x="1723" y="85"/>
                    <a:pt x="1726" y="89"/>
                    <a:pt x="1731" y="89"/>
                  </a:cubicBezTo>
                  <a:cubicBezTo>
                    <a:pt x="1740" y="92"/>
                    <a:pt x="1748" y="86"/>
                    <a:pt x="1754" y="79"/>
                  </a:cubicBezTo>
                  <a:cubicBezTo>
                    <a:pt x="1756" y="73"/>
                    <a:pt x="1761" y="67"/>
                    <a:pt x="1758" y="60"/>
                  </a:cubicBezTo>
                  <a:cubicBezTo>
                    <a:pt x="1761" y="45"/>
                    <a:pt x="1745" y="36"/>
                    <a:pt x="1740" y="23"/>
                  </a:cubicBezTo>
                  <a:cubicBezTo>
                    <a:pt x="1739" y="20"/>
                    <a:pt x="1741" y="15"/>
                    <a:pt x="1739" y="12"/>
                  </a:cubicBezTo>
                  <a:close/>
                  <a:moveTo>
                    <a:pt x="1373" y="11"/>
                  </a:moveTo>
                  <a:cubicBezTo>
                    <a:pt x="1352" y="11"/>
                    <a:pt x="1352" y="11"/>
                    <a:pt x="1352" y="11"/>
                  </a:cubicBezTo>
                  <a:cubicBezTo>
                    <a:pt x="1351" y="12"/>
                    <a:pt x="1351" y="12"/>
                    <a:pt x="1351" y="12"/>
                  </a:cubicBezTo>
                  <a:cubicBezTo>
                    <a:pt x="1363" y="31"/>
                    <a:pt x="1380" y="46"/>
                    <a:pt x="1401" y="54"/>
                  </a:cubicBezTo>
                  <a:cubicBezTo>
                    <a:pt x="1407" y="56"/>
                    <a:pt x="1408" y="47"/>
                    <a:pt x="1411" y="44"/>
                  </a:cubicBezTo>
                  <a:cubicBezTo>
                    <a:pt x="1396" y="38"/>
                    <a:pt x="1382" y="26"/>
                    <a:pt x="1373" y="11"/>
                  </a:cubicBezTo>
                  <a:close/>
                  <a:moveTo>
                    <a:pt x="1545" y="14"/>
                  </a:moveTo>
                  <a:cubicBezTo>
                    <a:pt x="1544" y="11"/>
                    <a:pt x="1544" y="11"/>
                    <a:pt x="1544" y="11"/>
                  </a:cubicBezTo>
                  <a:cubicBezTo>
                    <a:pt x="1539" y="11"/>
                    <a:pt x="1532" y="11"/>
                    <a:pt x="1526" y="12"/>
                  </a:cubicBezTo>
                  <a:cubicBezTo>
                    <a:pt x="1519" y="21"/>
                    <a:pt x="1519" y="21"/>
                    <a:pt x="1519" y="21"/>
                  </a:cubicBezTo>
                  <a:cubicBezTo>
                    <a:pt x="1509" y="34"/>
                    <a:pt x="1493" y="40"/>
                    <a:pt x="1482" y="51"/>
                  </a:cubicBezTo>
                  <a:cubicBezTo>
                    <a:pt x="1489" y="62"/>
                    <a:pt x="1489" y="62"/>
                    <a:pt x="1489" y="62"/>
                  </a:cubicBezTo>
                  <a:cubicBezTo>
                    <a:pt x="1490" y="62"/>
                    <a:pt x="1490" y="62"/>
                    <a:pt x="1490" y="62"/>
                  </a:cubicBezTo>
                  <a:cubicBezTo>
                    <a:pt x="1506" y="55"/>
                    <a:pt x="1520" y="42"/>
                    <a:pt x="1532" y="28"/>
                  </a:cubicBezTo>
                  <a:cubicBezTo>
                    <a:pt x="1535" y="23"/>
                    <a:pt x="1542" y="21"/>
                    <a:pt x="1545" y="14"/>
                  </a:cubicBezTo>
                  <a:close/>
                  <a:moveTo>
                    <a:pt x="1598" y="19"/>
                  </a:moveTo>
                  <a:cubicBezTo>
                    <a:pt x="1595" y="12"/>
                    <a:pt x="1595" y="12"/>
                    <a:pt x="1595" y="12"/>
                  </a:cubicBezTo>
                  <a:cubicBezTo>
                    <a:pt x="1581" y="12"/>
                    <a:pt x="1568" y="10"/>
                    <a:pt x="1554" y="12"/>
                  </a:cubicBezTo>
                  <a:cubicBezTo>
                    <a:pt x="1549" y="17"/>
                    <a:pt x="1545" y="25"/>
                    <a:pt x="1538" y="28"/>
                  </a:cubicBezTo>
                  <a:cubicBezTo>
                    <a:pt x="1525" y="46"/>
                    <a:pt x="1509" y="59"/>
                    <a:pt x="1490" y="69"/>
                  </a:cubicBezTo>
                  <a:cubicBezTo>
                    <a:pt x="1491" y="82"/>
                    <a:pt x="1491" y="82"/>
                    <a:pt x="1491" y="82"/>
                  </a:cubicBezTo>
                  <a:cubicBezTo>
                    <a:pt x="1491" y="93"/>
                    <a:pt x="1481" y="101"/>
                    <a:pt x="1483" y="113"/>
                  </a:cubicBezTo>
                  <a:cubicBezTo>
                    <a:pt x="1484" y="117"/>
                    <a:pt x="1486" y="122"/>
                    <a:pt x="1490" y="123"/>
                  </a:cubicBezTo>
                  <a:cubicBezTo>
                    <a:pt x="1497" y="125"/>
                    <a:pt x="1502" y="123"/>
                    <a:pt x="1508" y="122"/>
                  </a:cubicBezTo>
                  <a:cubicBezTo>
                    <a:pt x="1511" y="119"/>
                    <a:pt x="1519" y="118"/>
                    <a:pt x="1517" y="112"/>
                  </a:cubicBezTo>
                  <a:cubicBezTo>
                    <a:pt x="1511" y="110"/>
                    <a:pt x="1507" y="103"/>
                    <a:pt x="1505" y="98"/>
                  </a:cubicBezTo>
                  <a:cubicBezTo>
                    <a:pt x="1506" y="90"/>
                    <a:pt x="1508" y="82"/>
                    <a:pt x="1515" y="77"/>
                  </a:cubicBezTo>
                  <a:cubicBezTo>
                    <a:pt x="1526" y="69"/>
                    <a:pt x="1541" y="74"/>
                    <a:pt x="1551" y="80"/>
                  </a:cubicBezTo>
                  <a:cubicBezTo>
                    <a:pt x="1555" y="75"/>
                    <a:pt x="1559" y="70"/>
                    <a:pt x="1564" y="64"/>
                  </a:cubicBezTo>
                  <a:cubicBezTo>
                    <a:pt x="1565" y="50"/>
                    <a:pt x="1565" y="50"/>
                    <a:pt x="1565" y="50"/>
                  </a:cubicBezTo>
                  <a:cubicBezTo>
                    <a:pt x="1568" y="45"/>
                    <a:pt x="1572" y="38"/>
                    <a:pt x="1579" y="35"/>
                  </a:cubicBezTo>
                  <a:cubicBezTo>
                    <a:pt x="1584" y="33"/>
                    <a:pt x="1589" y="36"/>
                    <a:pt x="1594" y="39"/>
                  </a:cubicBezTo>
                  <a:cubicBezTo>
                    <a:pt x="1597" y="43"/>
                    <a:pt x="1595" y="49"/>
                    <a:pt x="1596" y="54"/>
                  </a:cubicBezTo>
                  <a:cubicBezTo>
                    <a:pt x="1602" y="55"/>
                    <a:pt x="1610" y="55"/>
                    <a:pt x="1615" y="50"/>
                  </a:cubicBezTo>
                  <a:cubicBezTo>
                    <a:pt x="1618" y="47"/>
                    <a:pt x="1620" y="44"/>
                    <a:pt x="1619" y="39"/>
                  </a:cubicBezTo>
                  <a:cubicBezTo>
                    <a:pt x="1610" y="35"/>
                    <a:pt x="1603" y="28"/>
                    <a:pt x="1598" y="19"/>
                  </a:cubicBezTo>
                  <a:close/>
                  <a:moveTo>
                    <a:pt x="1399" y="11"/>
                  </a:moveTo>
                  <a:cubicBezTo>
                    <a:pt x="1385" y="11"/>
                    <a:pt x="1385" y="11"/>
                    <a:pt x="1385" y="11"/>
                  </a:cubicBezTo>
                  <a:cubicBezTo>
                    <a:pt x="1383" y="11"/>
                    <a:pt x="1382" y="13"/>
                    <a:pt x="1382" y="15"/>
                  </a:cubicBezTo>
                  <a:cubicBezTo>
                    <a:pt x="1391" y="25"/>
                    <a:pt x="1402" y="39"/>
                    <a:pt x="1417" y="40"/>
                  </a:cubicBezTo>
                  <a:cubicBezTo>
                    <a:pt x="1427" y="37"/>
                    <a:pt x="1437" y="32"/>
                    <a:pt x="1448" y="34"/>
                  </a:cubicBezTo>
                  <a:cubicBezTo>
                    <a:pt x="1464" y="40"/>
                    <a:pt x="1476" y="25"/>
                    <a:pt x="1488" y="17"/>
                  </a:cubicBezTo>
                  <a:cubicBezTo>
                    <a:pt x="1488" y="15"/>
                    <a:pt x="1491" y="12"/>
                    <a:pt x="1488" y="11"/>
                  </a:cubicBezTo>
                  <a:cubicBezTo>
                    <a:pt x="1471" y="11"/>
                    <a:pt x="1471" y="11"/>
                    <a:pt x="1471" y="11"/>
                  </a:cubicBezTo>
                  <a:cubicBezTo>
                    <a:pt x="1461" y="21"/>
                    <a:pt x="1449" y="26"/>
                    <a:pt x="1435" y="27"/>
                  </a:cubicBezTo>
                  <a:cubicBezTo>
                    <a:pt x="1421" y="27"/>
                    <a:pt x="1408" y="22"/>
                    <a:pt x="1399" y="11"/>
                  </a:cubicBezTo>
                  <a:close/>
                  <a:moveTo>
                    <a:pt x="1517" y="12"/>
                  </a:moveTo>
                  <a:cubicBezTo>
                    <a:pt x="1498" y="11"/>
                    <a:pt x="1498" y="11"/>
                    <a:pt x="1498" y="11"/>
                  </a:cubicBezTo>
                  <a:cubicBezTo>
                    <a:pt x="1496" y="12"/>
                    <a:pt x="1496" y="12"/>
                    <a:pt x="1496" y="12"/>
                  </a:cubicBezTo>
                  <a:cubicBezTo>
                    <a:pt x="1492" y="23"/>
                    <a:pt x="1480" y="30"/>
                    <a:pt x="1470" y="36"/>
                  </a:cubicBezTo>
                  <a:cubicBezTo>
                    <a:pt x="1468" y="41"/>
                    <a:pt x="1475" y="42"/>
                    <a:pt x="1477" y="45"/>
                  </a:cubicBezTo>
                  <a:cubicBezTo>
                    <a:pt x="1489" y="38"/>
                    <a:pt x="1502" y="32"/>
                    <a:pt x="1511" y="21"/>
                  </a:cubicBezTo>
                  <a:cubicBezTo>
                    <a:pt x="1513" y="18"/>
                    <a:pt x="1518" y="16"/>
                    <a:pt x="1517" y="12"/>
                  </a:cubicBezTo>
                  <a:close/>
                  <a:moveTo>
                    <a:pt x="1777" y="12"/>
                  </a:moveTo>
                  <a:cubicBezTo>
                    <a:pt x="1767" y="12"/>
                    <a:pt x="1758" y="12"/>
                    <a:pt x="1749" y="12"/>
                  </a:cubicBezTo>
                  <a:cubicBezTo>
                    <a:pt x="1746" y="14"/>
                    <a:pt x="1747" y="18"/>
                    <a:pt x="1747" y="21"/>
                  </a:cubicBezTo>
                  <a:cubicBezTo>
                    <a:pt x="1753" y="34"/>
                    <a:pt x="1767" y="46"/>
                    <a:pt x="1766" y="62"/>
                  </a:cubicBezTo>
                  <a:cubicBezTo>
                    <a:pt x="1778" y="82"/>
                    <a:pt x="1796" y="96"/>
                    <a:pt x="1814" y="109"/>
                  </a:cubicBezTo>
                  <a:cubicBezTo>
                    <a:pt x="1820" y="110"/>
                    <a:pt x="1824" y="118"/>
                    <a:pt x="1831" y="116"/>
                  </a:cubicBezTo>
                  <a:cubicBezTo>
                    <a:pt x="1832" y="109"/>
                    <a:pt x="1840" y="103"/>
                    <a:pt x="1845" y="99"/>
                  </a:cubicBezTo>
                  <a:cubicBezTo>
                    <a:pt x="1834" y="91"/>
                    <a:pt x="1823" y="81"/>
                    <a:pt x="1814" y="71"/>
                  </a:cubicBezTo>
                  <a:cubicBezTo>
                    <a:pt x="1800" y="59"/>
                    <a:pt x="1791" y="44"/>
                    <a:pt x="1782" y="27"/>
                  </a:cubicBezTo>
                  <a:cubicBezTo>
                    <a:pt x="1780" y="22"/>
                    <a:pt x="1780" y="16"/>
                    <a:pt x="1777" y="12"/>
                  </a:cubicBezTo>
                  <a:close/>
                  <a:moveTo>
                    <a:pt x="1804" y="28"/>
                  </a:moveTo>
                  <a:cubicBezTo>
                    <a:pt x="1800" y="22"/>
                    <a:pt x="1800" y="10"/>
                    <a:pt x="1790" y="12"/>
                  </a:cubicBezTo>
                  <a:cubicBezTo>
                    <a:pt x="1788" y="13"/>
                    <a:pt x="1784" y="11"/>
                    <a:pt x="1784" y="13"/>
                  </a:cubicBezTo>
                  <a:cubicBezTo>
                    <a:pt x="1789" y="29"/>
                    <a:pt x="1797" y="42"/>
                    <a:pt x="1805" y="56"/>
                  </a:cubicBezTo>
                  <a:cubicBezTo>
                    <a:pt x="1818" y="69"/>
                    <a:pt x="1833" y="86"/>
                    <a:pt x="1849" y="94"/>
                  </a:cubicBezTo>
                  <a:cubicBezTo>
                    <a:pt x="1855" y="100"/>
                    <a:pt x="1865" y="96"/>
                    <a:pt x="1873" y="99"/>
                  </a:cubicBezTo>
                  <a:cubicBezTo>
                    <a:pt x="1881" y="99"/>
                    <a:pt x="1887" y="104"/>
                    <a:pt x="1895" y="102"/>
                  </a:cubicBezTo>
                  <a:cubicBezTo>
                    <a:pt x="1901" y="100"/>
                    <a:pt x="1909" y="100"/>
                    <a:pt x="1910" y="94"/>
                  </a:cubicBezTo>
                  <a:cubicBezTo>
                    <a:pt x="1903" y="95"/>
                    <a:pt x="1896" y="91"/>
                    <a:pt x="1890" y="89"/>
                  </a:cubicBezTo>
                  <a:cubicBezTo>
                    <a:pt x="1883" y="94"/>
                    <a:pt x="1874" y="95"/>
                    <a:pt x="1866" y="95"/>
                  </a:cubicBezTo>
                  <a:cubicBezTo>
                    <a:pt x="1857" y="92"/>
                    <a:pt x="1851" y="84"/>
                    <a:pt x="1850" y="76"/>
                  </a:cubicBezTo>
                  <a:cubicBezTo>
                    <a:pt x="1847" y="74"/>
                    <a:pt x="1844" y="71"/>
                    <a:pt x="1841" y="68"/>
                  </a:cubicBezTo>
                  <a:cubicBezTo>
                    <a:pt x="1827" y="56"/>
                    <a:pt x="1815" y="42"/>
                    <a:pt x="1804" y="28"/>
                  </a:cubicBezTo>
                  <a:close/>
                  <a:moveTo>
                    <a:pt x="1813" y="21"/>
                  </a:moveTo>
                  <a:cubicBezTo>
                    <a:pt x="1809" y="19"/>
                    <a:pt x="1812" y="10"/>
                    <a:pt x="1804" y="12"/>
                  </a:cubicBezTo>
                  <a:cubicBezTo>
                    <a:pt x="1803" y="12"/>
                    <a:pt x="1803" y="13"/>
                    <a:pt x="1803" y="14"/>
                  </a:cubicBezTo>
                  <a:cubicBezTo>
                    <a:pt x="1814" y="32"/>
                    <a:pt x="1814" y="32"/>
                    <a:pt x="1814" y="32"/>
                  </a:cubicBezTo>
                  <a:cubicBezTo>
                    <a:pt x="1817" y="40"/>
                    <a:pt x="1826" y="44"/>
                    <a:pt x="1830" y="51"/>
                  </a:cubicBezTo>
                  <a:cubicBezTo>
                    <a:pt x="1836" y="56"/>
                    <a:pt x="1842" y="64"/>
                    <a:pt x="1850" y="67"/>
                  </a:cubicBezTo>
                  <a:cubicBezTo>
                    <a:pt x="1851" y="63"/>
                    <a:pt x="1852" y="60"/>
                    <a:pt x="1853" y="56"/>
                  </a:cubicBezTo>
                  <a:cubicBezTo>
                    <a:pt x="1837" y="47"/>
                    <a:pt x="1827" y="34"/>
                    <a:pt x="1813" y="21"/>
                  </a:cubicBezTo>
                  <a:close/>
                  <a:moveTo>
                    <a:pt x="1829" y="12"/>
                  </a:moveTo>
                  <a:cubicBezTo>
                    <a:pt x="1824" y="13"/>
                    <a:pt x="1819" y="10"/>
                    <a:pt x="1815" y="13"/>
                  </a:cubicBezTo>
                  <a:cubicBezTo>
                    <a:pt x="1818" y="22"/>
                    <a:pt x="1828" y="27"/>
                    <a:pt x="1833" y="34"/>
                  </a:cubicBezTo>
                  <a:cubicBezTo>
                    <a:pt x="1840" y="40"/>
                    <a:pt x="1847" y="47"/>
                    <a:pt x="1856" y="51"/>
                  </a:cubicBezTo>
                  <a:cubicBezTo>
                    <a:pt x="1857" y="49"/>
                    <a:pt x="1860" y="48"/>
                    <a:pt x="1859" y="46"/>
                  </a:cubicBezTo>
                  <a:cubicBezTo>
                    <a:pt x="1846" y="38"/>
                    <a:pt x="1838" y="24"/>
                    <a:pt x="1829" y="12"/>
                  </a:cubicBezTo>
                  <a:close/>
                  <a:moveTo>
                    <a:pt x="1856" y="22"/>
                  </a:moveTo>
                  <a:cubicBezTo>
                    <a:pt x="1852" y="18"/>
                    <a:pt x="1852" y="9"/>
                    <a:pt x="1843" y="12"/>
                  </a:cubicBezTo>
                  <a:cubicBezTo>
                    <a:pt x="1841" y="13"/>
                    <a:pt x="1836" y="11"/>
                    <a:pt x="1837" y="15"/>
                  </a:cubicBezTo>
                  <a:cubicBezTo>
                    <a:pt x="1845" y="24"/>
                    <a:pt x="1851" y="37"/>
                    <a:pt x="1864" y="42"/>
                  </a:cubicBezTo>
                  <a:cubicBezTo>
                    <a:pt x="1867" y="40"/>
                    <a:pt x="1870" y="40"/>
                    <a:pt x="1871" y="36"/>
                  </a:cubicBezTo>
                  <a:cubicBezTo>
                    <a:pt x="1866" y="32"/>
                    <a:pt x="1861" y="28"/>
                    <a:pt x="1856" y="22"/>
                  </a:cubicBezTo>
                  <a:close/>
                  <a:moveTo>
                    <a:pt x="1882" y="13"/>
                  </a:moveTo>
                  <a:cubicBezTo>
                    <a:pt x="1860" y="12"/>
                    <a:pt x="1860" y="12"/>
                    <a:pt x="1860" y="12"/>
                  </a:cubicBezTo>
                  <a:cubicBezTo>
                    <a:pt x="1858" y="14"/>
                    <a:pt x="1858" y="14"/>
                    <a:pt x="1858" y="14"/>
                  </a:cubicBezTo>
                  <a:cubicBezTo>
                    <a:pt x="1860" y="21"/>
                    <a:pt x="1868" y="28"/>
                    <a:pt x="1875" y="32"/>
                  </a:cubicBezTo>
                  <a:cubicBezTo>
                    <a:pt x="1877" y="35"/>
                    <a:pt x="1881" y="30"/>
                    <a:pt x="1883" y="34"/>
                  </a:cubicBezTo>
                  <a:cubicBezTo>
                    <a:pt x="1899" y="30"/>
                    <a:pt x="1913" y="36"/>
                    <a:pt x="1926" y="42"/>
                  </a:cubicBezTo>
                  <a:cubicBezTo>
                    <a:pt x="1938" y="41"/>
                    <a:pt x="1948" y="33"/>
                    <a:pt x="1957" y="25"/>
                  </a:cubicBezTo>
                  <a:cubicBezTo>
                    <a:pt x="1960" y="20"/>
                    <a:pt x="1969" y="20"/>
                    <a:pt x="1968" y="13"/>
                  </a:cubicBezTo>
                  <a:cubicBezTo>
                    <a:pt x="1949" y="13"/>
                    <a:pt x="1949" y="13"/>
                    <a:pt x="1949" y="13"/>
                  </a:cubicBezTo>
                  <a:cubicBezTo>
                    <a:pt x="1939" y="25"/>
                    <a:pt x="1923" y="30"/>
                    <a:pt x="1908" y="28"/>
                  </a:cubicBezTo>
                  <a:cubicBezTo>
                    <a:pt x="1897" y="26"/>
                    <a:pt x="1890" y="19"/>
                    <a:pt x="1882" y="13"/>
                  </a:cubicBezTo>
                  <a:close/>
                  <a:moveTo>
                    <a:pt x="1940" y="14"/>
                  </a:moveTo>
                  <a:cubicBezTo>
                    <a:pt x="1930" y="11"/>
                    <a:pt x="1921" y="13"/>
                    <a:pt x="1911" y="12"/>
                  </a:cubicBezTo>
                  <a:cubicBezTo>
                    <a:pt x="1904" y="14"/>
                    <a:pt x="1897" y="11"/>
                    <a:pt x="1892" y="13"/>
                  </a:cubicBezTo>
                  <a:cubicBezTo>
                    <a:pt x="1895" y="18"/>
                    <a:pt x="1902" y="21"/>
                    <a:pt x="1908" y="23"/>
                  </a:cubicBezTo>
                  <a:cubicBezTo>
                    <a:pt x="1920" y="25"/>
                    <a:pt x="1933" y="23"/>
                    <a:pt x="1940" y="14"/>
                  </a:cubicBezTo>
                  <a:close/>
                  <a:moveTo>
                    <a:pt x="1162" y="25"/>
                  </a:moveTo>
                  <a:cubicBezTo>
                    <a:pt x="1149" y="25"/>
                    <a:pt x="1140" y="18"/>
                    <a:pt x="1128" y="14"/>
                  </a:cubicBezTo>
                  <a:cubicBezTo>
                    <a:pt x="1127" y="17"/>
                    <a:pt x="1124" y="19"/>
                    <a:pt x="1125" y="22"/>
                  </a:cubicBezTo>
                  <a:cubicBezTo>
                    <a:pt x="1130" y="27"/>
                    <a:pt x="1136" y="28"/>
                    <a:pt x="1142" y="31"/>
                  </a:cubicBezTo>
                  <a:cubicBezTo>
                    <a:pt x="1147" y="38"/>
                    <a:pt x="1157" y="39"/>
                    <a:pt x="1165" y="38"/>
                  </a:cubicBezTo>
                  <a:cubicBezTo>
                    <a:pt x="1166" y="34"/>
                    <a:pt x="1167" y="28"/>
                    <a:pt x="1162" y="25"/>
                  </a:cubicBezTo>
                  <a:close/>
                  <a:moveTo>
                    <a:pt x="690" y="26"/>
                  </a:moveTo>
                  <a:cubicBezTo>
                    <a:pt x="686" y="21"/>
                    <a:pt x="678" y="24"/>
                    <a:pt x="672" y="22"/>
                  </a:cubicBezTo>
                  <a:cubicBezTo>
                    <a:pt x="670" y="23"/>
                    <a:pt x="668" y="26"/>
                    <a:pt x="669" y="28"/>
                  </a:cubicBezTo>
                  <a:cubicBezTo>
                    <a:pt x="674" y="33"/>
                    <a:pt x="681" y="33"/>
                    <a:pt x="687" y="34"/>
                  </a:cubicBezTo>
                  <a:cubicBezTo>
                    <a:pt x="690" y="33"/>
                    <a:pt x="690" y="29"/>
                    <a:pt x="690" y="26"/>
                  </a:cubicBezTo>
                  <a:close/>
                  <a:moveTo>
                    <a:pt x="184" y="34"/>
                  </a:moveTo>
                  <a:cubicBezTo>
                    <a:pt x="181" y="30"/>
                    <a:pt x="177" y="28"/>
                    <a:pt x="173" y="27"/>
                  </a:cubicBezTo>
                  <a:cubicBezTo>
                    <a:pt x="170" y="28"/>
                    <a:pt x="170" y="31"/>
                    <a:pt x="169" y="33"/>
                  </a:cubicBezTo>
                  <a:cubicBezTo>
                    <a:pt x="168" y="34"/>
                    <a:pt x="166" y="38"/>
                    <a:pt x="169" y="38"/>
                  </a:cubicBezTo>
                  <a:cubicBezTo>
                    <a:pt x="174" y="37"/>
                    <a:pt x="178" y="35"/>
                    <a:pt x="184" y="34"/>
                  </a:cubicBezTo>
                  <a:close/>
                  <a:moveTo>
                    <a:pt x="1122" y="29"/>
                  </a:moveTo>
                  <a:cubicBezTo>
                    <a:pt x="1120" y="29"/>
                    <a:pt x="1119" y="32"/>
                    <a:pt x="1118" y="34"/>
                  </a:cubicBezTo>
                  <a:cubicBezTo>
                    <a:pt x="1118" y="34"/>
                    <a:pt x="1120" y="34"/>
                    <a:pt x="1120" y="34"/>
                  </a:cubicBezTo>
                  <a:cubicBezTo>
                    <a:pt x="1121" y="32"/>
                    <a:pt x="1123" y="31"/>
                    <a:pt x="1122" y="29"/>
                  </a:cubicBezTo>
                  <a:close/>
                  <a:moveTo>
                    <a:pt x="1005" y="44"/>
                  </a:moveTo>
                  <a:cubicBezTo>
                    <a:pt x="1002" y="39"/>
                    <a:pt x="998" y="33"/>
                    <a:pt x="992" y="31"/>
                  </a:cubicBezTo>
                  <a:cubicBezTo>
                    <a:pt x="984" y="31"/>
                    <a:pt x="976" y="28"/>
                    <a:pt x="967" y="30"/>
                  </a:cubicBezTo>
                  <a:cubicBezTo>
                    <a:pt x="956" y="34"/>
                    <a:pt x="943" y="39"/>
                    <a:pt x="940" y="53"/>
                  </a:cubicBezTo>
                  <a:cubicBezTo>
                    <a:pt x="940" y="58"/>
                    <a:pt x="939" y="65"/>
                    <a:pt x="944" y="69"/>
                  </a:cubicBezTo>
                  <a:cubicBezTo>
                    <a:pt x="946" y="72"/>
                    <a:pt x="950" y="74"/>
                    <a:pt x="954" y="73"/>
                  </a:cubicBezTo>
                  <a:cubicBezTo>
                    <a:pt x="965" y="69"/>
                    <a:pt x="958" y="58"/>
                    <a:pt x="965" y="52"/>
                  </a:cubicBezTo>
                  <a:cubicBezTo>
                    <a:pt x="970" y="51"/>
                    <a:pt x="974" y="49"/>
                    <a:pt x="978" y="51"/>
                  </a:cubicBezTo>
                  <a:cubicBezTo>
                    <a:pt x="985" y="53"/>
                    <a:pt x="988" y="59"/>
                    <a:pt x="990" y="64"/>
                  </a:cubicBezTo>
                  <a:cubicBezTo>
                    <a:pt x="993" y="75"/>
                    <a:pt x="988" y="84"/>
                    <a:pt x="981" y="91"/>
                  </a:cubicBezTo>
                  <a:cubicBezTo>
                    <a:pt x="972" y="100"/>
                    <a:pt x="960" y="110"/>
                    <a:pt x="946" y="106"/>
                  </a:cubicBezTo>
                  <a:cubicBezTo>
                    <a:pt x="933" y="102"/>
                    <a:pt x="915" y="96"/>
                    <a:pt x="905" y="109"/>
                  </a:cubicBezTo>
                  <a:cubicBezTo>
                    <a:pt x="899" y="114"/>
                    <a:pt x="898" y="121"/>
                    <a:pt x="899" y="128"/>
                  </a:cubicBezTo>
                  <a:cubicBezTo>
                    <a:pt x="901" y="132"/>
                    <a:pt x="903" y="138"/>
                    <a:pt x="909" y="139"/>
                  </a:cubicBezTo>
                  <a:cubicBezTo>
                    <a:pt x="913" y="141"/>
                    <a:pt x="917" y="140"/>
                    <a:pt x="919" y="136"/>
                  </a:cubicBezTo>
                  <a:cubicBezTo>
                    <a:pt x="921" y="133"/>
                    <a:pt x="922" y="129"/>
                    <a:pt x="921" y="126"/>
                  </a:cubicBezTo>
                  <a:cubicBezTo>
                    <a:pt x="916" y="122"/>
                    <a:pt x="921" y="116"/>
                    <a:pt x="922" y="112"/>
                  </a:cubicBezTo>
                  <a:cubicBezTo>
                    <a:pt x="927" y="109"/>
                    <a:pt x="935" y="110"/>
                    <a:pt x="941" y="110"/>
                  </a:cubicBezTo>
                  <a:cubicBezTo>
                    <a:pt x="949" y="115"/>
                    <a:pt x="955" y="125"/>
                    <a:pt x="953" y="135"/>
                  </a:cubicBezTo>
                  <a:cubicBezTo>
                    <a:pt x="952" y="144"/>
                    <a:pt x="944" y="151"/>
                    <a:pt x="939" y="158"/>
                  </a:cubicBezTo>
                  <a:cubicBezTo>
                    <a:pt x="939" y="158"/>
                    <a:pt x="939" y="158"/>
                    <a:pt x="939" y="158"/>
                  </a:cubicBezTo>
                  <a:cubicBezTo>
                    <a:pt x="977" y="159"/>
                    <a:pt x="1015" y="159"/>
                    <a:pt x="1053" y="159"/>
                  </a:cubicBezTo>
                  <a:cubicBezTo>
                    <a:pt x="1056" y="160"/>
                    <a:pt x="1056" y="156"/>
                    <a:pt x="1057" y="154"/>
                  </a:cubicBezTo>
                  <a:cubicBezTo>
                    <a:pt x="1073" y="150"/>
                    <a:pt x="1078" y="133"/>
                    <a:pt x="1083" y="120"/>
                  </a:cubicBezTo>
                  <a:cubicBezTo>
                    <a:pt x="1086" y="106"/>
                    <a:pt x="1083" y="90"/>
                    <a:pt x="1071" y="81"/>
                  </a:cubicBezTo>
                  <a:cubicBezTo>
                    <a:pt x="1063" y="78"/>
                    <a:pt x="1052" y="75"/>
                    <a:pt x="1044" y="80"/>
                  </a:cubicBezTo>
                  <a:cubicBezTo>
                    <a:pt x="1035" y="85"/>
                    <a:pt x="1033" y="95"/>
                    <a:pt x="1033" y="104"/>
                  </a:cubicBezTo>
                  <a:cubicBezTo>
                    <a:pt x="1039" y="116"/>
                    <a:pt x="1052" y="100"/>
                    <a:pt x="1057" y="111"/>
                  </a:cubicBezTo>
                  <a:cubicBezTo>
                    <a:pt x="1053" y="122"/>
                    <a:pt x="1041" y="129"/>
                    <a:pt x="1030" y="129"/>
                  </a:cubicBezTo>
                  <a:cubicBezTo>
                    <a:pt x="1022" y="133"/>
                    <a:pt x="1015" y="129"/>
                    <a:pt x="1008" y="126"/>
                  </a:cubicBezTo>
                  <a:cubicBezTo>
                    <a:pt x="1000" y="119"/>
                    <a:pt x="996" y="110"/>
                    <a:pt x="998" y="100"/>
                  </a:cubicBezTo>
                  <a:cubicBezTo>
                    <a:pt x="1004" y="87"/>
                    <a:pt x="1010" y="72"/>
                    <a:pt x="1008" y="56"/>
                  </a:cubicBezTo>
                  <a:cubicBezTo>
                    <a:pt x="1006" y="53"/>
                    <a:pt x="1009" y="47"/>
                    <a:pt x="1005" y="44"/>
                  </a:cubicBezTo>
                  <a:close/>
                  <a:moveTo>
                    <a:pt x="538" y="50"/>
                  </a:moveTo>
                  <a:cubicBezTo>
                    <a:pt x="526" y="36"/>
                    <a:pt x="526" y="36"/>
                    <a:pt x="526" y="36"/>
                  </a:cubicBezTo>
                  <a:cubicBezTo>
                    <a:pt x="514" y="30"/>
                    <a:pt x="499" y="31"/>
                    <a:pt x="488" y="38"/>
                  </a:cubicBezTo>
                  <a:cubicBezTo>
                    <a:pt x="481" y="43"/>
                    <a:pt x="472" y="50"/>
                    <a:pt x="474" y="60"/>
                  </a:cubicBezTo>
                  <a:cubicBezTo>
                    <a:pt x="475" y="65"/>
                    <a:pt x="478" y="70"/>
                    <a:pt x="483" y="73"/>
                  </a:cubicBezTo>
                  <a:cubicBezTo>
                    <a:pt x="486" y="73"/>
                    <a:pt x="489" y="75"/>
                    <a:pt x="492" y="73"/>
                  </a:cubicBezTo>
                  <a:cubicBezTo>
                    <a:pt x="496" y="68"/>
                    <a:pt x="501" y="63"/>
                    <a:pt x="499" y="56"/>
                  </a:cubicBezTo>
                  <a:cubicBezTo>
                    <a:pt x="500" y="53"/>
                    <a:pt x="504" y="52"/>
                    <a:pt x="507" y="52"/>
                  </a:cubicBezTo>
                  <a:cubicBezTo>
                    <a:pt x="512" y="54"/>
                    <a:pt x="519" y="55"/>
                    <a:pt x="522" y="61"/>
                  </a:cubicBezTo>
                  <a:cubicBezTo>
                    <a:pt x="525" y="70"/>
                    <a:pt x="521" y="78"/>
                    <a:pt x="516" y="85"/>
                  </a:cubicBezTo>
                  <a:cubicBezTo>
                    <a:pt x="509" y="97"/>
                    <a:pt x="497" y="107"/>
                    <a:pt x="482" y="107"/>
                  </a:cubicBezTo>
                  <a:cubicBezTo>
                    <a:pt x="463" y="103"/>
                    <a:pt x="463" y="103"/>
                    <a:pt x="463" y="103"/>
                  </a:cubicBezTo>
                  <a:cubicBezTo>
                    <a:pt x="454" y="105"/>
                    <a:pt x="445" y="106"/>
                    <a:pt x="439" y="113"/>
                  </a:cubicBezTo>
                  <a:cubicBezTo>
                    <a:pt x="433" y="118"/>
                    <a:pt x="434" y="128"/>
                    <a:pt x="437" y="135"/>
                  </a:cubicBezTo>
                  <a:cubicBezTo>
                    <a:pt x="440" y="139"/>
                    <a:pt x="444" y="139"/>
                    <a:pt x="449" y="139"/>
                  </a:cubicBezTo>
                  <a:cubicBezTo>
                    <a:pt x="462" y="139"/>
                    <a:pt x="455" y="123"/>
                    <a:pt x="463" y="117"/>
                  </a:cubicBezTo>
                  <a:cubicBezTo>
                    <a:pt x="467" y="115"/>
                    <a:pt x="472" y="115"/>
                    <a:pt x="477" y="116"/>
                  </a:cubicBezTo>
                  <a:cubicBezTo>
                    <a:pt x="481" y="118"/>
                    <a:pt x="486" y="122"/>
                    <a:pt x="487" y="127"/>
                  </a:cubicBezTo>
                  <a:cubicBezTo>
                    <a:pt x="491" y="135"/>
                    <a:pt x="489" y="145"/>
                    <a:pt x="484" y="152"/>
                  </a:cubicBezTo>
                  <a:cubicBezTo>
                    <a:pt x="482" y="156"/>
                    <a:pt x="478" y="155"/>
                    <a:pt x="477" y="159"/>
                  </a:cubicBezTo>
                  <a:cubicBezTo>
                    <a:pt x="490" y="160"/>
                    <a:pt x="506" y="159"/>
                    <a:pt x="520" y="160"/>
                  </a:cubicBezTo>
                  <a:cubicBezTo>
                    <a:pt x="612" y="159"/>
                    <a:pt x="612" y="159"/>
                    <a:pt x="612" y="159"/>
                  </a:cubicBezTo>
                  <a:cubicBezTo>
                    <a:pt x="621" y="154"/>
                    <a:pt x="621" y="154"/>
                    <a:pt x="621" y="154"/>
                  </a:cubicBezTo>
                  <a:cubicBezTo>
                    <a:pt x="633" y="140"/>
                    <a:pt x="632" y="121"/>
                    <a:pt x="636" y="104"/>
                  </a:cubicBezTo>
                  <a:cubicBezTo>
                    <a:pt x="634" y="102"/>
                    <a:pt x="633" y="100"/>
                    <a:pt x="633" y="99"/>
                  </a:cubicBezTo>
                  <a:cubicBezTo>
                    <a:pt x="626" y="92"/>
                    <a:pt x="623" y="81"/>
                    <a:pt x="613" y="78"/>
                  </a:cubicBezTo>
                  <a:cubicBezTo>
                    <a:pt x="605" y="76"/>
                    <a:pt x="597" y="78"/>
                    <a:pt x="590" y="81"/>
                  </a:cubicBezTo>
                  <a:cubicBezTo>
                    <a:pt x="585" y="84"/>
                    <a:pt x="579" y="89"/>
                    <a:pt x="578" y="96"/>
                  </a:cubicBezTo>
                  <a:cubicBezTo>
                    <a:pt x="578" y="101"/>
                    <a:pt x="581" y="106"/>
                    <a:pt x="584" y="110"/>
                  </a:cubicBezTo>
                  <a:cubicBezTo>
                    <a:pt x="590" y="115"/>
                    <a:pt x="600" y="105"/>
                    <a:pt x="604" y="116"/>
                  </a:cubicBezTo>
                  <a:cubicBezTo>
                    <a:pt x="603" y="119"/>
                    <a:pt x="600" y="122"/>
                    <a:pt x="598" y="123"/>
                  </a:cubicBezTo>
                  <a:cubicBezTo>
                    <a:pt x="596" y="127"/>
                    <a:pt x="590" y="126"/>
                    <a:pt x="588" y="130"/>
                  </a:cubicBezTo>
                  <a:cubicBezTo>
                    <a:pt x="576" y="133"/>
                    <a:pt x="565" y="139"/>
                    <a:pt x="552" y="134"/>
                  </a:cubicBezTo>
                  <a:cubicBezTo>
                    <a:pt x="540" y="126"/>
                    <a:pt x="534" y="111"/>
                    <a:pt x="535" y="97"/>
                  </a:cubicBezTo>
                  <a:cubicBezTo>
                    <a:pt x="539" y="82"/>
                    <a:pt x="542" y="65"/>
                    <a:pt x="538" y="50"/>
                  </a:cubicBezTo>
                  <a:close/>
                  <a:moveTo>
                    <a:pt x="1259" y="36"/>
                  </a:moveTo>
                  <a:cubicBezTo>
                    <a:pt x="1258" y="34"/>
                    <a:pt x="1258" y="34"/>
                    <a:pt x="1258" y="34"/>
                  </a:cubicBezTo>
                  <a:cubicBezTo>
                    <a:pt x="1246" y="31"/>
                    <a:pt x="1232" y="32"/>
                    <a:pt x="1223" y="39"/>
                  </a:cubicBezTo>
                  <a:cubicBezTo>
                    <a:pt x="1220" y="43"/>
                    <a:pt x="1216" y="47"/>
                    <a:pt x="1217" y="51"/>
                  </a:cubicBezTo>
                  <a:cubicBezTo>
                    <a:pt x="1222" y="51"/>
                    <a:pt x="1227" y="50"/>
                    <a:pt x="1232" y="49"/>
                  </a:cubicBezTo>
                  <a:cubicBezTo>
                    <a:pt x="1243" y="48"/>
                    <a:pt x="1251" y="41"/>
                    <a:pt x="1259" y="36"/>
                  </a:cubicBezTo>
                  <a:close/>
                  <a:moveTo>
                    <a:pt x="773" y="34"/>
                  </a:moveTo>
                  <a:cubicBezTo>
                    <a:pt x="770" y="34"/>
                    <a:pt x="770" y="34"/>
                    <a:pt x="770" y="34"/>
                  </a:cubicBezTo>
                  <a:cubicBezTo>
                    <a:pt x="766" y="36"/>
                    <a:pt x="761" y="35"/>
                    <a:pt x="757" y="38"/>
                  </a:cubicBezTo>
                  <a:cubicBezTo>
                    <a:pt x="754" y="41"/>
                    <a:pt x="749" y="44"/>
                    <a:pt x="750" y="49"/>
                  </a:cubicBezTo>
                  <a:cubicBezTo>
                    <a:pt x="756" y="48"/>
                    <a:pt x="760" y="44"/>
                    <a:pt x="765" y="42"/>
                  </a:cubicBezTo>
                  <a:cubicBezTo>
                    <a:pt x="768" y="40"/>
                    <a:pt x="772" y="37"/>
                    <a:pt x="773" y="34"/>
                  </a:cubicBezTo>
                  <a:close/>
                  <a:moveTo>
                    <a:pt x="316" y="36"/>
                  </a:moveTo>
                  <a:cubicBezTo>
                    <a:pt x="314" y="34"/>
                    <a:pt x="311" y="35"/>
                    <a:pt x="309" y="34"/>
                  </a:cubicBezTo>
                  <a:cubicBezTo>
                    <a:pt x="301" y="37"/>
                    <a:pt x="290" y="34"/>
                    <a:pt x="283" y="40"/>
                  </a:cubicBezTo>
                  <a:cubicBezTo>
                    <a:pt x="280" y="42"/>
                    <a:pt x="275" y="47"/>
                    <a:pt x="274" y="51"/>
                  </a:cubicBezTo>
                  <a:cubicBezTo>
                    <a:pt x="283" y="49"/>
                    <a:pt x="294" y="47"/>
                    <a:pt x="302" y="43"/>
                  </a:cubicBezTo>
                  <a:cubicBezTo>
                    <a:pt x="307" y="41"/>
                    <a:pt x="312" y="40"/>
                    <a:pt x="316" y="36"/>
                  </a:cubicBezTo>
                  <a:close/>
                  <a:moveTo>
                    <a:pt x="794" y="45"/>
                  </a:moveTo>
                  <a:cubicBezTo>
                    <a:pt x="794" y="40"/>
                    <a:pt x="789" y="35"/>
                    <a:pt x="783" y="35"/>
                  </a:cubicBezTo>
                  <a:cubicBezTo>
                    <a:pt x="773" y="43"/>
                    <a:pt x="762" y="51"/>
                    <a:pt x="751" y="57"/>
                  </a:cubicBezTo>
                  <a:cubicBezTo>
                    <a:pt x="751" y="59"/>
                    <a:pt x="751" y="59"/>
                    <a:pt x="751" y="59"/>
                  </a:cubicBezTo>
                  <a:cubicBezTo>
                    <a:pt x="751" y="62"/>
                    <a:pt x="751" y="67"/>
                    <a:pt x="755" y="68"/>
                  </a:cubicBezTo>
                  <a:cubicBezTo>
                    <a:pt x="765" y="65"/>
                    <a:pt x="771" y="57"/>
                    <a:pt x="778" y="49"/>
                  </a:cubicBezTo>
                  <a:cubicBezTo>
                    <a:pt x="783" y="48"/>
                    <a:pt x="788" y="46"/>
                    <a:pt x="793" y="48"/>
                  </a:cubicBezTo>
                  <a:cubicBezTo>
                    <a:pt x="794" y="48"/>
                    <a:pt x="794" y="46"/>
                    <a:pt x="794" y="45"/>
                  </a:cubicBezTo>
                  <a:close/>
                  <a:moveTo>
                    <a:pt x="685" y="40"/>
                  </a:moveTo>
                  <a:cubicBezTo>
                    <a:pt x="682" y="38"/>
                    <a:pt x="679" y="38"/>
                    <a:pt x="676" y="38"/>
                  </a:cubicBezTo>
                  <a:cubicBezTo>
                    <a:pt x="673" y="40"/>
                    <a:pt x="672" y="43"/>
                    <a:pt x="673" y="47"/>
                  </a:cubicBezTo>
                  <a:cubicBezTo>
                    <a:pt x="676" y="47"/>
                    <a:pt x="676" y="47"/>
                    <a:pt x="676" y="47"/>
                  </a:cubicBezTo>
                  <a:cubicBezTo>
                    <a:pt x="680" y="46"/>
                    <a:pt x="683" y="42"/>
                    <a:pt x="685" y="40"/>
                  </a:cubicBezTo>
                  <a:close/>
                  <a:moveTo>
                    <a:pt x="211" y="44"/>
                  </a:moveTo>
                  <a:cubicBezTo>
                    <a:pt x="200" y="40"/>
                    <a:pt x="200" y="40"/>
                    <a:pt x="200" y="40"/>
                  </a:cubicBezTo>
                  <a:cubicBezTo>
                    <a:pt x="199" y="40"/>
                    <a:pt x="198" y="40"/>
                    <a:pt x="198" y="41"/>
                  </a:cubicBezTo>
                  <a:cubicBezTo>
                    <a:pt x="201" y="45"/>
                    <a:pt x="200" y="50"/>
                    <a:pt x="201" y="54"/>
                  </a:cubicBezTo>
                  <a:cubicBezTo>
                    <a:pt x="204" y="54"/>
                    <a:pt x="206" y="52"/>
                    <a:pt x="208" y="50"/>
                  </a:cubicBezTo>
                  <a:cubicBezTo>
                    <a:pt x="209" y="48"/>
                    <a:pt x="213" y="47"/>
                    <a:pt x="211" y="44"/>
                  </a:cubicBezTo>
                  <a:close/>
                  <a:moveTo>
                    <a:pt x="324" y="42"/>
                  </a:moveTo>
                  <a:cubicBezTo>
                    <a:pt x="323" y="41"/>
                    <a:pt x="322" y="40"/>
                    <a:pt x="321" y="40"/>
                  </a:cubicBezTo>
                  <a:cubicBezTo>
                    <a:pt x="312" y="46"/>
                    <a:pt x="302" y="49"/>
                    <a:pt x="293" y="52"/>
                  </a:cubicBezTo>
                  <a:cubicBezTo>
                    <a:pt x="287" y="54"/>
                    <a:pt x="281" y="56"/>
                    <a:pt x="275" y="58"/>
                  </a:cubicBezTo>
                  <a:cubicBezTo>
                    <a:pt x="280" y="61"/>
                    <a:pt x="281" y="69"/>
                    <a:pt x="288" y="67"/>
                  </a:cubicBezTo>
                  <a:cubicBezTo>
                    <a:pt x="298" y="64"/>
                    <a:pt x="309" y="61"/>
                    <a:pt x="314" y="50"/>
                  </a:cubicBezTo>
                  <a:cubicBezTo>
                    <a:pt x="317" y="47"/>
                    <a:pt x="323" y="47"/>
                    <a:pt x="324" y="42"/>
                  </a:cubicBezTo>
                  <a:close/>
                  <a:moveTo>
                    <a:pt x="1712" y="44"/>
                  </a:moveTo>
                  <a:cubicBezTo>
                    <a:pt x="1712" y="41"/>
                    <a:pt x="1712" y="41"/>
                    <a:pt x="1712" y="41"/>
                  </a:cubicBezTo>
                  <a:cubicBezTo>
                    <a:pt x="1708" y="40"/>
                    <a:pt x="1708" y="40"/>
                    <a:pt x="1708" y="40"/>
                  </a:cubicBezTo>
                  <a:cubicBezTo>
                    <a:pt x="1697" y="44"/>
                    <a:pt x="1684" y="47"/>
                    <a:pt x="1678" y="58"/>
                  </a:cubicBezTo>
                  <a:cubicBezTo>
                    <a:pt x="1678" y="60"/>
                    <a:pt x="1677" y="63"/>
                    <a:pt x="1679" y="64"/>
                  </a:cubicBezTo>
                  <a:cubicBezTo>
                    <a:pt x="1692" y="61"/>
                    <a:pt x="1701" y="52"/>
                    <a:pt x="1712" y="44"/>
                  </a:cubicBezTo>
                  <a:close/>
                  <a:moveTo>
                    <a:pt x="1730" y="50"/>
                  </a:moveTo>
                  <a:cubicBezTo>
                    <a:pt x="1728" y="44"/>
                    <a:pt x="1728" y="44"/>
                    <a:pt x="1728" y="44"/>
                  </a:cubicBezTo>
                  <a:cubicBezTo>
                    <a:pt x="1726" y="43"/>
                    <a:pt x="1723" y="39"/>
                    <a:pt x="1720" y="41"/>
                  </a:cubicBezTo>
                  <a:cubicBezTo>
                    <a:pt x="1717" y="47"/>
                    <a:pt x="1710" y="51"/>
                    <a:pt x="1705" y="56"/>
                  </a:cubicBezTo>
                  <a:cubicBezTo>
                    <a:pt x="1699" y="60"/>
                    <a:pt x="1694" y="64"/>
                    <a:pt x="1688" y="65"/>
                  </a:cubicBezTo>
                  <a:cubicBezTo>
                    <a:pt x="1686" y="68"/>
                    <a:pt x="1682" y="68"/>
                    <a:pt x="1683" y="71"/>
                  </a:cubicBezTo>
                  <a:cubicBezTo>
                    <a:pt x="1684" y="73"/>
                    <a:pt x="1685" y="74"/>
                    <a:pt x="1687" y="74"/>
                  </a:cubicBezTo>
                  <a:cubicBezTo>
                    <a:pt x="1693" y="70"/>
                    <a:pt x="1701" y="72"/>
                    <a:pt x="1707" y="65"/>
                  </a:cubicBezTo>
                  <a:cubicBezTo>
                    <a:pt x="1714" y="64"/>
                    <a:pt x="1718" y="59"/>
                    <a:pt x="1723" y="54"/>
                  </a:cubicBezTo>
                  <a:cubicBezTo>
                    <a:pt x="1726" y="52"/>
                    <a:pt x="1731" y="54"/>
                    <a:pt x="1730" y="50"/>
                  </a:cubicBezTo>
                  <a:close/>
                  <a:moveTo>
                    <a:pt x="1470" y="49"/>
                  </a:moveTo>
                  <a:cubicBezTo>
                    <a:pt x="1463" y="39"/>
                    <a:pt x="1453" y="44"/>
                    <a:pt x="1444" y="41"/>
                  </a:cubicBezTo>
                  <a:cubicBezTo>
                    <a:pt x="1431" y="41"/>
                    <a:pt x="1418" y="46"/>
                    <a:pt x="1411" y="58"/>
                  </a:cubicBezTo>
                  <a:cubicBezTo>
                    <a:pt x="1409" y="64"/>
                    <a:pt x="1407" y="73"/>
                    <a:pt x="1412" y="78"/>
                  </a:cubicBezTo>
                  <a:cubicBezTo>
                    <a:pt x="1416" y="81"/>
                    <a:pt x="1421" y="83"/>
                    <a:pt x="1425" y="82"/>
                  </a:cubicBezTo>
                  <a:cubicBezTo>
                    <a:pt x="1434" y="78"/>
                    <a:pt x="1431" y="69"/>
                    <a:pt x="1433" y="62"/>
                  </a:cubicBezTo>
                  <a:cubicBezTo>
                    <a:pt x="1435" y="57"/>
                    <a:pt x="1440" y="56"/>
                    <a:pt x="1444" y="54"/>
                  </a:cubicBezTo>
                  <a:cubicBezTo>
                    <a:pt x="1451" y="52"/>
                    <a:pt x="1456" y="60"/>
                    <a:pt x="1460" y="63"/>
                  </a:cubicBezTo>
                  <a:cubicBezTo>
                    <a:pt x="1461" y="69"/>
                    <a:pt x="1462" y="75"/>
                    <a:pt x="1460" y="82"/>
                  </a:cubicBezTo>
                  <a:cubicBezTo>
                    <a:pt x="1454" y="99"/>
                    <a:pt x="1437" y="107"/>
                    <a:pt x="1419" y="106"/>
                  </a:cubicBezTo>
                  <a:cubicBezTo>
                    <a:pt x="1406" y="105"/>
                    <a:pt x="1389" y="99"/>
                    <a:pt x="1380" y="112"/>
                  </a:cubicBezTo>
                  <a:cubicBezTo>
                    <a:pt x="1378" y="117"/>
                    <a:pt x="1376" y="125"/>
                    <a:pt x="1378" y="131"/>
                  </a:cubicBezTo>
                  <a:cubicBezTo>
                    <a:pt x="1380" y="134"/>
                    <a:pt x="1383" y="140"/>
                    <a:pt x="1388" y="139"/>
                  </a:cubicBezTo>
                  <a:cubicBezTo>
                    <a:pt x="1390" y="138"/>
                    <a:pt x="1393" y="137"/>
                    <a:pt x="1394" y="134"/>
                  </a:cubicBezTo>
                  <a:cubicBezTo>
                    <a:pt x="1396" y="131"/>
                    <a:pt x="1393" y="128"/>
                    <a:pt x="1391" y="126"/>
                  </a:cubicBezTo>
                  <a:cubicBezTo>
                    <a:pt x="1389" y="120"/>
                    <a:pt x="1397" y="116"/>
                    <a:pt x="1401" y="113"/>
                  </a:cubicBezTo>
                  <a:cubicBezTo>
                    <a:pt x="1407" y="110"/>
                    <a:pt x="1413" y="113"/>
                    <a:pt x="1418" y="114"/>
                  </a:cubicBezTo>
                  <a:cubicBezTo>
                    <a:pt x="1425" y="118"/>
                    <a:pt x="1425" y="126"/>
                    <a:pt x="1428" y="132"/>
                  </a:cubicBezTo>
                  <a:cubicBezTo>
                    <a:pt x="1430" y="142"/>
                    <a:pt x="1425" y="152"/>
                    <a:pt x="1418" y="158"/>
                  </a:cubicBezTo>
                  <a:cubicBezTo>
                    <a:pt x="1418" y="159"/>
                    <a:pt x="1419" y="159"/>
                    <a:pt x="1420" y="159"/>
                  </a:cubicBezTo>
                  <a:cubicBezTo>
                    <a:pt x="1444" y="158"/>
                    <a:pt x="1467" y="159"/>
                    <a:pt x="1490" y="159"/>
                  </a:cubicBezTo>
                  <a:cubicBezTo>
                    <a:pt x="1507" y="158"/>
                    <a:pt x="1524" y="159"/>
                    <a:pt x="1540" y="158"/>
                  </a:cubicBezTo>
                  <a:cubicBezTo>
                    <a:pt x="1550" y="153"/>
                    <a:pt x="1558" y="143"/>
                    <a:pt x="1562" y="132"/>
                  </a:cubicBezTo>
                  <a:cubicBezTo>
                    <a:pt x="1568" y="116"/>
                    <a:pt x="1564" y="99"/>
                    <a:pt x="1551" y="88"/>
                  </a:cubicBezTo>
                  <a:cubicBezTo>
                    <a:pt x="1542" y="84"/>
                    <a:pt x="1530" y="76"/>
                    <a:pt x="1519" y="83"/>
                  </a:cubicBezTo>
                  <a:cubicBezTo>
                    <a:pt x="1515" y="86"/>
                    <a:pt x="1513" y="90"/>
                    <a:pt x="1512" y="95"/>
                  </a:cubicBezTo>
                  <a:cubicBezTo>
                    <a:pt x="1513" y="102"/>
                    <a:pt x="1520" y="105"/>
                    <a:pt x="1525" y="109"/>
                  </a:cubicBezTo>
                  <a:cubicBezTo>
                    <a:pt x="1527" y="112"/>
                    <a:pt x="1525" y="115"/>
                    <a:pt x="1524" y="118"/>
                  </a:cubicBezTo>
                  <a:cubicBezTo>
                    <a:pt x="1516" y="128"/>
                    <a:pt x="1503" y="133"/>
                    <a:pt x="1490" y="131"/>
                  </a:cubicBezTo>
                  <a:cubicBezTo>
                    <a:pt x="1486" y="129"/>
                    <a:pt x="1482" y="126"/>
                    <a:pt x="1480" y="123"/>
                  </a:cubicBezTo>
                  <a:cubicBezTo>
                    <a:pt x="1474" y="118"/>
                    <a:pt x="1475" y="109"/>
                    <a:pt x="1476" y="103"/>
                  </a:cubicBezTo>
                  <a:cubicBezTo>
                    <a:pt x="1482" y="93"/>
                    <a:pt x="1487" y="79"/>
                    <a:pt x="1481" y="67"/>
                  </a:cubicBezTo>
                  <a:cubicBezTo>
                    <a:pt x="1481" y="60"/>
                    <a:pt x="1475" y="55"/>
                    <a:pt x="1470" y="49"/>
                  </a:cubicBezTo>
                  <a:close/>
                  <a:moveTo>
                    <a:pt x="1113" y="41"/>
                  </a:moveTo>
                  <a:cubicBezTo>
                    <a:pt x="1112" y="43"/>
                    <a:pt x="1109" y="45"/>
                    <a:pt x="1109" y="48"/>
                  </a:cubicBezTo>
                  <a:cubicBezTo>
                    <a:pt x="1109" y="50"/>
                    <a:pt x="1110" y="51"/>
                    <a:pt x="1112" y="52"/>
                  </a:cubicBezTo>
                  <a:cubicBezTo>
                    <a:pt x="1113" y="48"/>
                    <a:pt x="1114" y="45"/>
                    <a:pt x="1113" y="41"/>
                  </a:cubicBezTo>
                  <a:close/>
                  <a:moveTo>
                    <a:pt x="1162" y="44"/>
                  </a:moveTo>
                  <a:cubicBezTo>
                    <a:pt x="1159" y="44"/>
                    <a:pt x="1154" y="41"/>
                    <a:pt x="1150" y="42"/>
                  </a:cubicBezTo>
                  <a:cubicBezTo>
                    <a:pt x="1151" y="47"/>
                    <a:pt x="1148" y="52"/>
                    <a:pt x="1149" y="56"/>
                  </a:cubicBezTo>
                  <a:cubicBezTo>
                    <a:pt x="1155" y="59"/>
                    <a:pt x="1157" y="54"/>
                    <a:pt x="1161" y="51"/>
                  </a:cubicBezTo>
                  <a:cubicBezTo>
                    <a:pt x="1162" y="49"/>
                    <a:pt x="1164" y="47"/>
                    <a:pt x="1162" y="44"/>
                  </a:cubicBezTo>
                  <a:close/>
                  <a:moveTo>
                    <a:pt x="1269" y="48"/>
                  </a:moveTo>
                  <a:cubicBezTo>
                    <a:pt x="1267" y="43"/>
                    <a:pt x="1267" y="43"/>
                    <a:pt x="1267" y="43"/>
                  </a:cubicBezTo>
                  <a:cubicBezTo>
                    <a:pt x="1265" y="41"/>
                    <a:pt x="1263" y="44"/>
                    <a:pt x="1261" y="43"/>
                  </a:cubicBezTo>
                  <a:cubicBezTo>
                    <a:pt x="1248" y="53"/>
                    <a:pt x="1231" y="54"/>
                    <a:pt x="1216" y="58"/>
                  </a:cubicBezTo>
                  <a:cubicBezTo>
                    <a:pt x="1215" y="62"/>
                    <a:pt x="1215" y="67"/>
                    <a:pt x="1219" y="70"/>
                  </a:cubicBezTo>
                  <a:cubicBezTo>
                    <a:pt x="1234" y="69"/>
                    <a:pt x="1247" y="64"/>
                    <a:pt x="1257" y="55"/>
                  </a:cubicBezTo>
                  <a:cubicBezTo>
                    <a:pt x="1261" y="51"/>
                    <a:pt x="1270" y="56"/>
                    <a:pt x="1269" y="48"/>
                  </a:cubicBezTo>
                  <a:close/>
                  <a:moveTo>
                    <a:pt x="162" y="53"/>
                  </a:moveTo>
                  <a:cubicBezTo>
                    <a:pt x="163" y="51"/>
                    <a:pt x="163" y="48"/>
                    <a:pt x="163" y="46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60" y="52"/>
                    <a:pt x="160" y="53"/>
                    <a:pt x="162" y="53"/>
                  </a:cubicBezTo>
                  <a:close/>
                  <a:moveTo>
                    <a:pt x="1113" y="62"/>
                  </a:moveTo>
                  <a:cubicBezTo>
                    <a:pt x="1110" y="60"/>
                    <a:pt x="1109" y="55"/>
                    <a:pt x="1105" y="54"/>
                  </a:cubicBezTo>
                  <a:cubicBezTo>
                    <a:pt x="1103" y="55"/>
                    <a:pt x="1102" y="57"/>
                    <a:pt x="1102" y="58"/>
                  </a:cubicBezTo>
                  <a:cubicBezTo>
                    <a:pt x="1105" y="67"/>
                    <a:pt x="1110" y="74"/>
                    <a:pt x="1119" y="79"/>
                  </a:cubicBezTo>
                  <a:cubicBezTo>
                    <a:pt x="1127" y="89"/>
                    <a:pt x="1139" y="94"/>
                    <a:pt x="1149" y="101"/>
                  </a:cubicBezTo>
                  <a:cubicBezTo>
                    <a:pt x="1153" y="103"/>
                    <a:pt x="1155" y="97"/>
                    <a:pt x="1157" y="94"/>
                  </a:cubicBezTo>
                  <a:cubicBezTo>
                    <a:pt x="1158" y="91"/>
                    <a:pt x="1162" y="92"/>
                    <a:pt x="1162" y="89"/>
                  </a:cubicBezTo>
                  <a:cubicBezTo>
                    <a:pt x="1153" y="84"/>
                    <a:pt x="1144" y="82"/>
                    <a:pt x="1134" y="81"/>
                  </a:cubicBezTo>
                  <a:cubicBezTo>
                    <a:pt x="1124" y="78"/>
                    <a:pt x="1120" y="68"/>
                    <a:pt x="1113" y="62"/>
                  </a:cubicBezTo>
                  <a:close/>
                  <a:moveTo>
                    <a:pt x="43" y="61"/>
                  </a:moveTo>
                  <a:cubicBezTo>
                    <a:pt x="40" y="58"/>
                    <a:pt x="36" y="55"/>
                    <a:pt x="32" y="55"/>
                  </a:cubicBezTo>
                  <a:cubicBezTo>
                    <a:pt x="25" y="56"/>
                    <a:pt x="25" y="63"/>
                    <a:pt x="20" y="67"/>
                  </a:cubicBezTo>
                  <a:cubicBezTo>
                    <a:pt x="17" y="71"/>
                    <a:pt x="12" y="70"/>
                    <a:pt x="9" y="68"/>
                  </a:cubicBezTo>
                  <a:cubicBezTo>
                    <a:pt x="7" y="68"/>
                    <a:pt x="6" y="64"/>
                    <a:pt x="4" y="64"/>
                  </a:cubicBezTo>
                  <a:cubicBezTo>
                    <a:pt x="4" y="69"/>
                    <a:pt x="5" y="74"/>
                    <a:pt x="4" y="79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3"/>
                    <a:pt x="33" y="86"/>
                    <a:pt x="31" y="87"/>
                  </a:cubicBezTo>
                  <a:cubicBezTo>
                    <a:pt x="24" y="95"/>
                    <a:pt x="14" y="97"/>
                    <a:pt x="5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0" y="101"/>
                    <a:pt x="9" y="99"/>
                    <a:pt x="13" y="101"/>
                  </a:cubicBezTo>
                  <a:cubicBezTo>
                    <a:pt x="20" y="101"/>
                    <a:pt x="26" y="99"/>
                    <a:pt x="32" y="96"/>
                  </a:cubicBezTo>
                  <a:cubicBezTo>
                    <a:pt x="36" y="93"/>
                    <a:pt x="36" y="87"/>
                    <a:pt x="41" y="86"/>
                  </a:cubicBezTo>
                  <a:cubicBezTo>
                    <a:pt x="45" y="78"/>
                    <a:pt x="48" y="68"/>
                    <a:pt x="43" y="61"/>
                  </a:cubicBezTo>
                  <a:close/>
                  <a:moveTo>
                    <a:pt x="163" y="67"/>
                  </a:moveTo>
                  <a:cubicBezTo>
                    <a:pt x="161" y="63"/>
                    <a:pt x="157" y="62"/>
                    <a:pt x="156" y="58"/>
                  </a:cubicBezTo>
                  <a:cubicBezTo>
                    <a:pt x="155" y="57"/>
                    <a:pt x="153" y="59"/>
                    <a:pt x="152" y="60"/>
                  </a:cubicBezTo>
                  <a:cubicBezTo>
                    <a:pt x="148" y="64"/>
                    <a:pt x="156" y="69"/>
                    <a:pt x="158" y="73"/>
                  </a:cubicBezTo>
                  <a:cubicBezTo>
                    <a:pt x="161" y="74"/>
                    <a:pt x="164" y="78"/>
                    <a:pt x="166" y="79"/>
                  </a:cubicBezTo>
                  <a:cubicBezTo>
                    <a:pt x="166" y="74"/>
                    <a:pt x="163" y="71"/>
                    <a:pt x="163" y="67"/>
                  </a:cubicBezTo>
                  <a:close/>
                  <a:moveTo>
                    <a:pt x="982" y="70"/>
                  </a:moveTo>
                  <a:cubicBezTo>
                    <a:pt x="982" y="66"/>
                    <a:pt x="980" y="62"/>
                    <a:pt x="978" y="59"/>
                  </a:cubicBezTo>
                  <a:cubicBezTo>
                    <a:pt x="977" y="58"/>
                    <a:pt x="975" y="59"/>
                    <a:pt x="973" y="59"/>
                  </a:cubicBezTo>
                  <a:cubicBezTo>
                    <a:pt x="969" y="59"/>
                    <a:pt x="969" y="63"/>
                    <a:pt x="969" y="67"/>
                  </a:cubicBezTo>
                  <a:cubicBezTo>
                    <a:pt x="968" y="72"/>
                    <a:pt x="963" y="75"/>
                    <a:pt x="962" y="80"/>
                  </a:cubicBezTo>
                  <a:cubicBezTo>
                    <a:pt x="965" y="83"/>
                    <a:pt x="970" y="80"/>
                    <a:pt x="974" y="80"/>
                  </a:cubicBezTo>
                  <a:cubicBezTo>
                    <a:pt x="979" y="78"/>
                    <a:pt x="984" y="75"/>
                    <a:pt x="982" y="70"/>
                  </a:cubicBezTo>
                  <a:close/>
                  <a:moveTo>
                    <a:pt x="516" y="68"/>
                  </a:moveTo>
                  <a:cubicBezTo>
                    <a:pt x="516" y="63"/>
                    <a:pt x="511" y="59"/>
                    <a:pt x="507" y="61"/>
                  </a:cubicBezTo>
                  <a:cubicBezTo>
                    <a:pt x="507" y="68"/>
                    <a:pt x="500" y="73"/>
                    <a:pt x="499" y="78"/>
                  </a:cubicBezTo>
                  <a:cubicBezTo>
                    <a:pt x="502" y="80"/>
                    <a:pt x="505" y="77"/>
                    <a:pt x="509" y="78"/>
                  </a:cubicBezTo>
                  <a:cubicBezTo>
                    <a:pt x="513" y="77"/>
                    <a:pt x="517" y="73"/>
                    <a:pt x="516" y="68"/>
                  </a:cubicBezTo>
                  <a:close/>
                  <a:moveTo>
                    <a:pt x="637" y="68"/>
                  </a:moveTo>
                  <a:cubicBezTo>
                    <a:pt x="636" y="65"/>
                    <a:pt x="637" y="61"/>
                    <a:pt x="633" y="60"/>
                  </a:cubicBezTo>
                  <a:cubicBezTo>
                    <a:pt x="631" y="61"/>
                    <a:pt x="628" y="64"/>
                    <a:pt x="628" y="67"/>
                  </a:cubicBezTo>
                  <a:cubicBezTo>
                    <a:pt x="645" y="82"/>
                    <a:pt x="645" y="82"/>
                    <a:pt x="645" y="82"/>
                  </a:cubicBezTo>
                  <a:cubicBezTo>
                    <a:pt x="655" y="85"/>
                    <a:pt x="663" y="92"/>
                    <a:pt x="672" y="96"/>
                  </a:cubicBezTo>
                  <a:cubicBezTo>
                    <a:pt x="674" y="98"/>
                    <a:pt x="677" y="97"/>
                    <a:pt x="678" y="95"/>
                  </a:cubicBezTo>
                  <a:cubicBezTo>
                    <a:pt x="679" y="94"/>
                    <a:pt x="681" y="91"/>
                    <a:pt x="679" y="89"/>
                  </a:cubicBezTo>
                  <a:cubicBezTo>
                    <a:pt x="675" y="89"/>
                    <a:pt x="672" y="86"/>
                    <a:pt x="668" y="85"/>
                  </a:cubicBezTo>
                  <a:cubicBezTo>
                    <a:pt x="655" y="84"/>
                    <a:pt x="644" y="79"/>
                    <a:pt x="637" y="68"/>
                  </a:cubicBezTo>
                  <a:close/>
                  <a:moveTo>
                    <a:pt x="1453" y="66"/>
                  </a:moveTo>
                  <a:cubicBezTo>
                    <a:pt x="1451" y="62"/>
                    <a:pt x="1448" y="61"/>
                    <a:pt x="1445" y="61"/>
                  </a:cubicBezTo>
                  <a:cubicBezTo>
                    <a:pt x="1437" y="62"/>
                    <a:pt x="1441" y="71"/>
                    <a:pt x="1438" y="76"/>
                  </a:cubicBezTo>
                  <a:cubicBezTo>
                    <a:pt x="1438" y="78"/>
                    <a:pt x="1436" y="80"/>
                    <a:pt x="1437" y="82"/>
                  </a:cubicBezTo>
                  <a:cubicBezTo>
                    <a:pt x="1442" y="83"/>
                    <a:pt x="1448" y="82"/>
                    <a:pt x="1452" y="79"/>
                  </a:cubicBezTo>
                  <a:cubicBezTo>
                    <a:pt x="1455" y="75"/>
                    <a:pt x="1454" y="70"/>
                    <a:pt x="1453" y="66"/>
                  </a:cubicBezTo>
                  <a:close/>
                  <a:moveTo>
                    <a:pt x="360" y="62"/>
                  </a:moveTo>
                  <a:cubicBezTo>
                    <a:pt x="355" y="62"/>
                    <a:pt x="354" y="68"/>
                    <a:pt x="352" y="71"/>
                  </a:cubicBezTo>
                  <a:cubicBezTo>
                    <a:pt x="345" y="81"/>
                    <a:pt x="335" y="92"/>
                    <a:pt x="321" y="92"/>
                  </a:cubicBezTo>
                  <a:cubicBezTo>
                    <a:pt x="312" y="97"/>
                    <a:pt x="304" y="99"/>
                    <a:pt x="296" y="103"/>
                  </a:cubicBezTo>
                  <a:cubicBezTo>
                    <a:pt x="296" y="108"/>
                    <a:pt x="291" y="112"/>
                    <a:pt x="293" y="115"/>
                  </a:cubicBezTo>
                  <a:cubicBezTo>
                    <a:pt x="308" y="111"/>
                    <a:pt x="308" y="111"/>
                    <a:pt x="308" y="111"/>
                  </a:cubicBezTo>
                  <a:cubicBezTo>
                    <a:pt x="311" y="110"/>
                    <a:pt x="314" y="106"/>
                    <a:pt x="318" y="106"/>
                  </a:cubicBezTo>
                  <a:cubicBezTo>
                    <a:pt x="335" y="98"/>
                    <a:pt x="352" y="89"/>
                    <a:pt x="365" y="74"/>
                  </a:cubicBezTo>
                  <a:cubicBezTo>
                    <a:pt x="368" y="69"/>
                    <a:pt x="362" y="66"/>
                    <a:pt x="360" y="62"/>
                  </a:cubicBezTo>
                  <a:close/>
                  <a:moveTo>
                    <a:pt x="39" y="68"/>
                  </a:moveTo>
                  <a:cubicBezTo>
                    <a:pt x="38" y="65"/>
                    <a:pt x="36" y="64"/>
                    <a:pt x="34" y="63"/>
                  </a:cubicBezTo>
                  <a:cubicBezTo>
                    <a:pt x="30" y="66"/>
                    <a:pt x="26" y="71"/>
                    <a:pt x="25" y="74"/>
                  </a:cubicBezTo>
                  <a:cubicBezTo>
                    <a:pt x="29" y="76"/>
                    <a:pt x="33" y="74"/>
                    <a:pt x="36" y="74"/>
                  </a:cubicBezTo>
                  <a:cubicBezTo>
                    <a:pt x="39" y="73"/>
                    <a:pt x="39" y="70"/>
                    <a:pt x="39" y="68"/>
                  </a:cubicBezTo>
                  <a:close/>
                  <a:moveTo>
                    <a:pt x="838" y="68"/>
                  </a:moveTo>
                  <a:cubicBezTo>
                    <a:pt x="837" y="67"/>
                    <a:pt x="836" y="64"/>
                    <a:pt x="834" y="64"/>
                  </a:cubicBezTo>
                  <a:cubicBezTo>
                    <a:pt x="832" y="66"/>
                    <a:pt x="833" y="70"/>
                    <a:pt x="831" y="72"/>
                  </a:cubicBezTo>
                  <a:cubicBezTo>
                    <a:pt x="831" y="73"/>
                    <a:pt x="832" y="73"/>
                    <a:pt x="833" y="73"/>
                  </a:cubicBezTo>
                  <a:cubicBezTo>
                    <a:pt x="835" y="72"/>
                    <a:pt x="838" y="71"/>
                    <a:pt x="838" y="68"/>
                  </a:cubicBezTo>
                  <a:close/>
                  <a:moveTo>
                    <a:pt x="1114" y="82"/>
                  </a:moveTo>
                  <a:cubicBezTo>
                    <a:pt x="1109" y="80"/>
                    <a:pt x="1106" y="74"/>
                    <a:pt x="1103" y="70"/>
                  </a:cubicBezTo>
                  <a:cubicBezTo>
                    <a:pt x="1099" y="70"/>
                    <a:pt x="1098" y="62"/>
                    <a:pt x="1095" y="66"/>
                  </a:cubicBezTo>
                  <a:cubicBezTo>
                    <a:pt x="1093" y="68"/>
                    <a:pt x="1095" y="70"/>
                    <a:pt x="1095" y="71"/>
                  </a:cubicBezTo>
                  <a:cubicBezTo>
                    <a:pt x="1105" y="86"/>
                    <a:pt x="1120" y="94"/>
                    <a:pt x="1133" y="105"/>
                  </a:cubicBezTo>
                  <a:cubicBezTo>
                    <a:pt x="1139" y="107"/>
                    <a:pt x="1144" y="112"/>
                    <a:pt x="1150" y="113"/>
                  </a:cubicBezTo>
                  <a:cubicBezTo>
                    <a:pt x="1151" y="112"/>
                    <a:pt x="1151" y="110"/>
                    <a:pt x="1150" y="108"/>
                  </a:cubicBezTo>
                  <a:cubicBezTo>
                    <a:pt x="1137" y="100"/>
                    <a:pt x="1124" y="92"/>
                    <a:pt x="1114" y="82"/>
                  </a:cubicBezTo>
                  <a:close/>
                  <a:moveTo>
                    <a:pt x="769" y="73"/>
                  </a:moveTo>
                  <a:cubicBezTo>
                    <a:pt x="770" y="62"/>
                    <a:pt x="760" y="72"/>
                    <a:pt x="757" y="74"/>
                  </a:cubicBezTo>
                  <a:cubicBezTo>
                    <a:pt x="758" y="76"/>
                    <a:pt x="759" y="77"/>
                    <a:pt x="760" y="78"/>
                  </a:cubicBezTo>
                  <a:cubicBezTo>
                    <a:pt x="764" y="77"/>
                    <a:pt x="768" y="77"/>
                    <a:pt x="769" y="73"/>
                  </a:cubicBezTo>
                  <a:close/>
                  <a:moveTo>
                    <a:pt x="1312" y="75"/>
                  </a:moveTo>
                  <a:cubicBezTo>
                    <a:pt x="1310" y="73"/>
                    <a:pt x="1309" y="67"/>
                    <a:pt x="1306" y="69"/>
                  </a:cubicBezTo>
                  <a:cubicBezTo>
                    <a:pt x="1304" y="74"/>
                    <a:pt x="1301" y="79"/>
                    <a:pt x="1297" y="83"/>
                  </a:cubicBezTo>
                  <a:cubicBezTo>
                    <a:pt x="1302" y="83"/>
                    <a:pt x="1307" y="78"/>
                    <a:pt x="1312" y="76"/>
                  </a:cubicBezTo>
                  <a:cubicBezTo>
                    <a:pt x="1312" y="75"/>
                    <a:pt x="1312" y="75"/>
                    <a:pt x="1312" y="75"/>
                  </a:cubicBezTo>
                  <a:close/>
                  <a:moveTo>
                    <a:pt x="306" y="76"/>
                  </a:moveTo>
                  <a:cubicBezTo>
                    <a:pt x="304" y="74"/>
                    <a:pt x="305" y="71"/>
                    <a:pt x="303" y="68"/>
                  </a:cubicBezTo>
                  <a:cubicBezTo>
                    <a:pt x="297" y="68"/>
                    <a:pt x="294" y="73"/>
                    <a:pt x="289" y="73"/>
                  </a:cubicBezTo>
                  <a:cubicBezTo>
                    <a:pt x="288" y="77"/>
                    <a:pt x="294" y="81"/>
                    <a:pt x="289" y="84"/>
                  </a:cubicBezTo>
                  <a:cubicBezTo>
                    <a:pt x="296" y="83"/>
                    <a:pt x="302" y="81"/>
                    <a:pt x="306" y="76"/>
                  </a:cubicBezTo>
                  <a:close/>
                  <a:moveTo>
                    <a:pt x="1712" y="68"/>
                  </a:moveTo>
                  <a:cubicBezTo>
                    <a:pt x="1709" y="69"/>
                    <a:pt x="1707" y="71"/>
                    <a:pt x="1705" y="73"/>
                  </a:cubicBezTo>
                  <a:cubicBezTo>
                    <a:pt x="1700" y="75"/>
                    <a:pt x="1693" y="74"/>
                    <a:pt x="1689" y="79"/>
                  </a:cubicBezTo>
                  <a:cubicBezTo>
                    <a:pt x="1691" y="81"/>
                    <a:pt x="1691" y="85"/>
                    <a:pt x="1694" y="86"/>
                  </a:cubicBezTo>
                  <a:cubicBezTo>
                    <a:pt x="1700" y="85"/>
                    <a:pt x="1706" y="82"/>
                    <a:pt x="1711" y="79"/>
                  </a:cubicBezTo>
                  <a:cubicBezTo>
                    <a:pt x="1712" y="76"/>
                    <a:pt x="1712" y="72"/>
                    <a:pt x="1712" y="68"/>
                  </a:cubicBezTo>
                  <a:close/>
                  <a:moveTo>
                    <a:pt x="1248" y="69"/>
                  </a:moveTo>
                  <a:cubicBezTo>
                    <a:pt x="1240" y="70"/>
                    <a:pt x="1233" y="74"/>
                    <a:pt x="1224" y="74"/>
                  </a:cubicBezTo>
                  <a:cubicBezTo>
                    <a:pt x="1222" y="76"/>
                    <a:pt x="1222" y="76"/>
                    <a:pt x="1222" y="76"/>
                  </a:cubicBezTo>
                  <a:cubicBezTo>
                    <a:pt x="1225" y="79"/>
                    <a:pt x="1225" y="79"/>
                    <a:pt x="1225" y="79"/>
                  </a:cubicBezTo>
                  <a:cubicBezTo>
                    <a:pt x="1233" y="80"/>
                    <a:pt x="1240" y="78"/>
                    <a:pt x="1247" y="75"/>
                  </a:cubicBezTo>
                  <a:cubicBezTo>
                    <a:pt x="1249" y="73"/>
                    <a:pt x="1247" y="70"/>
                    <a:pt x="1248" y="69"/>
                  </a:cubicBezTo>
                  <a:close/>
                  <a:moveTo>
                    <a:pt x="245" y="74"/>
                  </a:moveTo>
                  <a:cubicBezTo>
                    <a:pt x="244" y="69"/>
                    <a:pt x="237" y="70"/>
                    <a:pt x="232" y="70"/>
                  </a:cubicBezTo>
                  <a:cubicBezTo>
                    <a:pt x="231" y="70"/>
                    <a:pt x="228" y="72"/>
                    <a:pt x="229" y="74"/>
                  </a:cubicBezTo>
                  <a:cubicBezTo>
                    <a:pt x="234" y="77"/>
                    <a:pt x="241" y="75"/>
                    <a:pt x="245" y="74"/>
                  </a:cubicBezTo>
                  <a:close/>
                  <a:moveTo>
                    <a:pt x="649" y="89"/>
                  </a:moveTo>
                  <a:cubicBezTo>
                    <a:pt x="637" y="87"/>
                    <a:pt x="632" y="76"/>
                    <a:pt x="623" y="71"/>
                  </a:cubicBezTo>
                  <a:cubicBezTo>
                    <a:pt x="622" y="72"/>
                    <a:pt x="620" y="72"/>
                    <a:pt x="621" y="74"/>
                  </a:cubicBezTo>
                  <a:cubicBezTo>
                    <a:pt x="628" y="78"/>
                    <a:pt x="631" y="87"/>
                    <a:pt x="637" y="92"/>
                  </a:cubicBezTo>
                  <a:cubicBezTo>
                    <a:pt x="641" y="107"/>
                    <a:pt x="659" y="110"/>
                    <a:pt x="672" y="114"/>
                  </a:cubicBezTo>
                  <a:cubicBezTo>
                    <a:pt x="675" y="112"/>
                    <a:pt x="675" y="107"/>
                    <a:pt x="675" y="103"/>
                  </a:cubicBezTo>
                  <a:cubicBezTo>
                    <a:pt x="666" y="98"/>
                    <a:pt x="657" y="94"/>
                    <a:pt x="649" y="89"/>
                  </a:cubicBezTo>
                  <a:close/>
                  <a:moveTo>
                    <a:pt x="149" y="72"/>
                  </a:moveTo>
                  <a:cubicBezTo>
                    <a:pt x="143" y="71"/>
                    <a:pt x="143" y="71"/>
                    <a:pt x="143" y="71"/>
                  </a:cubicBezTo>
                  <a:cubicBezTo>
                    <a:pt x="143" y="73"/>
                    <a:pt x="146" y="76"/>
                    <a:pt x="149" y="77"/>
                  </a:cubicBezTo>
                  <a:cubicBezTo>
                    <a:pt x="155" y="85"/>
                    <a:pt x="163" y="92"/>
                    <a:pt x="166" y="102"/>
                  </a:cubicBezTo>
                  <a:cubicBezTo>
                    <a:pt x="179" y="113"/>
                    <a:pt x="179" y="113"/>
                    <a:pt x="179" y="113"/>
                  </a:cubicBezTo>
                  <a:cubicBezTo>
                    <a:pt x="187" y="116"/>
                    <a:pt x="192" y="125"/>
                    <a:pt x="201" y="123"/>
                  </a:cubicBezTo>
                  <a:cubicBezTo>
                    <a:pt x="202" y="119"/>
                    <a:pt x="204" y="115"/>
                    <a:pt x="201" y="112"/>
                  </a:cubicBezTo>
                  <a:cubicBezTo>
                    <a:pt x="190" y="105"/>
                    <a:pt x="178" y="97"/>
                    <a:pt x="167" y="90"/>
                  </a:cubicBezTo>
                  <a:cubicBezTo>
                    <a:pt x="161" y="84"/>
                    <a:pt x="157" y="77"/>
                    <a:pt x="149" y="72"/>
                  </a:cubicBezTo>
                  <a:close/>
                  <a:moveTo>
                    <a:pt x="716" y="75"/>
                  </a:moveTo>
                  <a:cubicBezTo>
                    <a:pt x="713" y="73"/>
                    <a:pt x="708" y="72"/>
                    <a:pt x="704" y="71"/>
                  </a:cubicBezTo>
                  <a:cubicBezTo>
                    <a:pt x="703" y="72"/>
                    <a:pt x="700" y="72"/>
                    <a:pt x="701" y="74"/>
                  </a:cubicBezTo>
                  <a:cubicBezTo>
                    <a:pt x="704" y="77"/>
                    <a:pt x="712" y="77"/>
                    <a:pt x="716" y="75"/>
                  </a:cubicBezTo>
                  <a:close/>
                  <a:moveTo>
                    <a:pt x="1089" y="73"/>
                  </a:moveTo>
                  <a:cubicBezTo>
                    <a:pt x="1086" y="73"/>
                    <a:pt x="1083" y="76"/>
                    <a:pt x="1081" y="79"/>
                  </a:cubicBezTo>
                  <a:cubicBezTo>
                    <a:pt x="1084" y="85"/>
                    <a:pt x="1089" y="91"/>
                    <a:pt x="1089" y="99"/>
                  </a:cubicBezTo>
                  <a:cubicBezTo>
                    <a:pt x="1094" y="107"/>
                    <a:pt x="1086" y="116"/>
                    <a:pt x="1095" y="124"/>
                  </a:cubicBezTo>
                  <a:cubicBezTo>
                    <a:pt x="1114" y="140"/>
                    <a:pt x="1137" y="149"/>
                    <a:pt x="1161" y="155"/>
                  </a:cubicBezTo>
                  <a:cubicBezTo>
                    <a:pt x="1162" y="162"/>
                    <a:pt x="1171" y="157"/>
                    <a:pt x="1175" y="159"/>
                  </a:cubicBezTo>
                  <a:cubicBezTo>
                    <a:pt x="1207" y="160"/>
                    <a:pt x="1242" y="159"/>
                    <a:pt x="1274" y="159"/>
                  </a:cubicBezTo>
                  <a:cubicBezTo>
                    <a:pt x="1280" y="153"/>
                    <a:pt x="1287" y="152"/>
                    <a:pt x="1294" y="150"/>
                  </a:cubicBezTo>
                  <a:cubicBezTo>
                    <a:pt x="1307" y="142"/>
                    <a:pt x="1319" y="132"/>
                    <a:pt x="1330" y="121"/>
                  </a:cubicBezTo>
                  <a:cubicBezTo>
                    <a:pt x="1336" y="116"/>
                    <a:pt x="1344" y="111"/>
                    <a:pt x="1346" y="103"/>
                  </a:cubicBezTo>
                  <a:cubicBezTo>
                    <a:pt x="1340" y="97"/>
                    <a:pt x="1332" y="94"/>
                    <a:pt x="1325" y="88"/>
                  </a:cubicBezTo>
                  <a:cubicBezTo>
                    <a:pt x="1309" y="100"/>
                    <a:pt x="1293" y="110"/>
                    <a:pt x="1276" y="119"/>
                  </a:cubicBezTo>
                  <a:cubicBezTo>
                    <a:pt x="1259" y="126"/>
                    <a:pt x="1242" y="133"/>
                    <a:pt x="1223" y="132"/>
                  </a:cubicBezTo>
                  <a:cubicBezTo>
                    <a:pt x="1214" y="138"/>
                    <a:pt x="1207" y="148"/>
                    <a:pt x="1195" y="149"/>
                  </a:cubicBezTo>
                  <a:cubicBezTo>
                    <a:pt x="1183" y="152"/>
                    <a:pt x="1173" y="145"/>
                    <a:pt x="1163" y="140"/>
                  </a:cubicBezTo>
                  <a:cubicBezTo>
                    <a:pt x="1156" y="136"/>
                    <a:pt x="1151" y="128"/>
                    <a:pt x="1149" y="120"/>
                  </a:cubicBezTo>
                  <a:cubicBezTo>
                    <a:pt x="1145" y="117"/>
                    <a:pt x="1141" y="115"/>
                    <a:pt x="1136" y="112"/>
                  </a:cubicBezTo>
                  <a:cubicBezTo>
                    <a:pt x="1118" y="103"/>
                    <a:pt x="1103" y="88"/>
                    <a:pt x="1089" y="73"/>
                  </a:cubicBezTo>
                  <a:close/>
                  <a:moveTo>
                    <a:pt x="1187" y="75"/>
                  </a:moveTo>
                  <a:cubicBezTo>
                    <a:pt x="1186" y="74"/>
                    <a:pt x="1183" y="73"/>
                    <a:pt x="1180" y="73"/>
                  </a:cubicBezTo>
                  <a:cubicBezTo>
                    <a:pt x="1178" y="73"/>
                    <a:pt x="1176" y="74"/>
                    <a:pt x="1175" y="75"/>
                  </a:cubicBezTo>
                  <a:cubicBezTo>
                    <a:pt x="1177" y="77"/>
                    <a:pt x="1179" y="77"/>
                    <a:pt x="1181" y="77"/>
                  </a:cubicBezTo>
                  <a:cubicBezTo>
                    <a:pt x="1183" y="77"/>
                    <a:pt x="1187" y="78"/>
                    <a:pt x="1187" y="75"/>
                  </a:cubicBezTo>
                  <a:close/>
                  <a:moveTo>
                    <a:pt x="1656" y="82"/>
                  </a:moveTo>
                  <a:cubicBezTo>
                    <a:pt x="1654" y="75"/>
                    <a:pt x="1646" y="73"/>
                    <a:pt x="1639" y="73"/>
                  </a:cubicBezTo>
                  <a:cubicBezTo>
                    <a:pt x="1635" y="74"/>
                    <a:pt x="1631" y="73"/>
                    <a:pt x="1629" y="77"/>
                  </a:cubicBezTo>
                  <a:cubicBezTo>
                    <a:pt x="1635" y="85"/>
                    <a:pt x="1647" y="86"/>
                    <a:pt x="1656" y="90"/>
                  </a:cubicBezTo>
                  <a:cubicBezTo>
                    <a:pt x="1659" y="89"/>
                    <a:pt x="1656" y="85"/>
                    <a:pt x="1656" y="82"/>
                  </a:cubicBezTo>
                  <a:close/>
                  <a:moveTo>
                    <a:pt x="1593" y="99"/>
                  </a:moveTo>
                  <a:cubicBezTo>
                    <a:pt x="1582" y="93"/>
                    <a:pt x="1579" y="78"/>
                    <a:pt x="1567" y="73"/>
                  </a:cubicBezTo>
                  <a:cubicBezTo>
                    <a:pt x="1566" y="74"/>
                    <a:pt x="1563" y="75"/>
                    <a:pt x="1564" y="77"/>
                  </a:cubicBezTo>
                  <a:cubicBezTo>
                    <a:pt x="1568" y="87"/>
                    <a:pt x="1577" y="96"/>
                    <a:pt x="1584" y="104"/>
                  </a:cubicBezTo>
                  <a:cubicBezTo>
                    <a:pt x="1593" y="110"/>
                    <a:pt x="1600" y="119"/>
                    <a:pt x="1609" y="123"/>
                  </a:cubicBezTo>
                  <a:cubicBezTo>
                    <a:pt x="1611" y="125"/>
                    <a:pt x="1614" y="127"/>
                    <a:pt x="1616" y="126"/>
                  </a:cubicBezTo>
                  <a:cubicBezTo>
                    <a:pt x="1617" y="121"/>
                    <a:pt x="1615" y="118"/>
                    <a:pt x="1614" y="114"/>
                  </a:cubicBezTo>
                  <a:cubicBezTo>
                    <a:pt x="1607" y="110"/>
                    <a:pt x="1599" y="105"/>
                    <a:pt x="1593" y="99"/>
                  </a:cubicBezTo>
                  <a:close/>
                  <a:moveTo>
                    <a:pt x="1767" y="76"/>
                  </a:moveTo>
                  <a:cubicBezTo>
                    <a:pt x="1766" y="75"/>
                    <a:pt x="1766" y="73"/>
                    <a:pt x="1764" y="73"/>
                  </a:cubicBezTo>
                  <a:cubicBezTo>
                    <a:pt x="1759" y="85"/>
                    <a:pt x="1759" y="85"/>
                    <a:pt x="1759" y="85"/>
                  </a:cubicBezTo>
                  <a:cubicBezTo>
                    <a:pt x="1751" y="92"/>
                    <a:pt x="1751" y="92"/>
                    <a:pt x="1751" y="92"/>
                  </a:cubicBezTo>
                  <a:cubicBezTo>
                    <a:pt x="1757" y="89"/>
                    <a:pt x="1765" y="83"/>
                    <a:pt x="1767" y="76"/>
                  </a:cubicBezTo>
                  <a:close/>
                  <a:moveTo>
                    <a:pt x="1914" y="82"/>
                  </a:moveTo>
                  <a:cubicBezTo>
                    <a:pt x="1911" y="77"/>
                    <a:pt x="1907" y="74"/>
                    <a:pt x="1901" y="74"/>
                  </a:cubicBezTo>
                  <a:cubicBezTo>
                    <a:pt x="1898" y="76"/>
                    <a:pt x="1896" y="80"/>
                    <a:pt x="1895" y="85"/>
                  </a:cubicBezTo>
                  <a:cubicBezTo>
                    <a:pt x="1900" y="88"/>
                    <a:pt x="1908" y="89"/>
                    <a:pt x="1914" y="88"/>
                  </a:cubicBezTo>
                  <a:cubicBezTo>
                    <a:pt x="1915" y="87"/>
                    <a:pt x="1915" y="84"/>
                    <a:pt x="1914" y="82"/>
                  </a:cubicBezTo>
                  <a:close/>
                  <a:moveTo>
                    <a:pt x="857" y="85"/>
                  </a:moveTo>
                  <a:cubicBezTo>
                    <a:pt x="846" y="75"/>
                    <a:pt x="846" y="75"/>
                    <a:pt x="846" y="75"/>
                  </a:cubicBezTo>
                  <a:cubicBezTo>
                    <a:pt x="837" y="73"/>
                    <a:pt x="833" y="83"/>
                    <a:pt x="825" y="83"/>
                  </a:cubicBezTo>
                  <a:cubicBezTo>
                    <a:pt x="818" y="91"/>
                    <a:pt x="807" y="93"/>
                    <a:pt x="800" y="103"/>
                  </a:cubicBezTo>
                  <a:cubicBezTo>
                    <a:pt x="790" y="109"/>
                    <a:pt x="781" y="118"/>
                    <a:pt x="770" y="121"/>
                  </a:cubicBezTo>
                  <a:cubicBezTo>
                    <a:pt x="766" y="127"/>
                    <a:pt x="766" y="127"/>
                    <a:pt x="766" y="127"/>
                  </a:cubicBezTo>
                  <a:cubicBezTo>
                    <a:pt x="762" y="137"/>
                    <a:pt x="752" y="141"/>
                    <a:pt x="744" y="147"/>
                  </a:cubicBezTo>
                  <a:cubicBezTo>
                    <a:pt x="731" y="152"/>
                    <a:pt x="713" y="157"/>
                    <a:pt x="699" y="151"/>
                  </a:cubicBezTo>
                  <a:cubicBezTo>
                    <a:pt x="686" y="146"/>
                    <a:pt x="680" y="132"/>
                    <a:pt x="675" y="121"/>
                  </a:cubicBezTo>
                  <a:cubicBezTo>
                    <a:pt x="666" y="117"/>
                    <a:pt x="655" y="116"/>
                    <a:pt x="647" y="111"/>
                  </a:cubicBezTo>
                  <a:cubicBezTo>
                    <a:pt x="637" y="104"/>
                    <a:pt x="644" y="119"/>
                    <a:pt x="637" y="121"/>
                  </a:cubicBezTo>
                  <a:cubicBezTo>
                    <a:pt x="643" y="126"/>
                    <a:pt x="636" y="132"/>
                    <a:pt x="639" y="138"/>
                  </a:cubicBezTo>
                  <a:cubicBezTo>
                    <a:pt x="646" y="143"/>
                    <a:pt x="654" y="147"/>
                    <a:pt x="663" y="151"/>
                  </a:cubicBezTo>
                  <a:cubicBezTo>
                    <a:pt x="668" y="152"/>
                    <a:pt x="675" y="153"/>
                    <a:pt x="677" y="159"/>
                  </a:cubicBezTo>
                  <a:cubicBezTo>
                    <a:pt x="777" y="159"/>
                    <a:pt x="777" y="159"/>
                    <a:pt x="777" y="159"/>
                  </a:cubicBezTo>
                  <a:cubicBezTo>
                    <a:pt x="803" y="151"/>
                    <a:pt x="825" y="136"/>
                    <a:pt x="847" y="119"/>
                  </a:cubicBezTo>
                  <a:cubicBezTo>
                    <a:pt x="854" y="111"/>
                    <a:pt x="867" y="105"/>
                    <a:pt x="870" y="94"/>
                  </a:cubicBezTo>
                  <a:cubicBezTo>
                    <a:pt x="857" y="85"/>
                    <a:pt x="857" y="85"/>
                    <a:pt x="857" y="85"/>
                  </a:cubicBezTo>
                  <a:close/>
                  <a:moveTo>
                    <a:pt x="229" y="81"/>
                  </a:moveTo>
                  <a:cubicBezTo>
                    <a:pt x="227" y="80"/>
                    <a:pt x="224" y="78"/>
                    <a:pt x="224" y="76"/>
                  </a:cubicBezTo>
                  <a:cubicBezTo>
                    <a:pt x="223" y="76"/>
                    <a:pt x="222" y="77"/>
                    <a:pt x="220" y="77"/>
                  </a:cubicBezTo>
                  <a:cubicBezTo>
                    <a:pt x="215" y="82"/>
                    <a:pt x="208" y="86"/>
                    <a:pt x="203" y="89"/>
                  </a:cubicBezTo>
                  <a:cubicBezTo>
                    <a:pt x="204" y="91"/>
                    <a:pt x="206" y="92"/>
                    <a:pt x="207" y="93"/>
                  </a:cubicBezTo>
                  <a:cubicBezTo>
                    <a:pt x="213" y="87"/>
                    <a:pt x="220" y="82"/>
                    <a:pt x="229" y="81"/>
                  </a:cubicBezTo>
                  <a:close/>
                  <a:moveTo>
                    <a:pt x="379" y="83"/>
                  </a:moveTo>
                  <a:cubicBezTo>
                    <a:pt x="376" y="81"/>
                    <a:pt x="374" y="77"/>
                    <a:pt x="370" y="77"/>
                  </a:cubicBezTo>
                  <a:cubicBezTo>
                    <a:pt x="362" y="87"/>
                    <a:pt x="350" y="94"/>
                    <a:pt x="339" y="101"/>
                  </a:cubicBezTo>
                  <a:cubicBezTo>
                    <a:pt x="328" y="106"/>
                    <a:pt x="318" y="114"/>
                    <a:pt x="305" y="114"/>
                  </a:cubicBezTo>
                  <a:cubicBezTo>
                    <a:pt x="300" y="115"/>
                    <a:pt x="296" y="119"/>
                    <a:pt x="290" y="120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3" y="125"/>
                    <a:pt x="288" y="123"/>
                    <a:pt x="285" y="126"/>
                  </a:cubicBezTo>
                  <a:cubicBezTo>
                    <a:pt x="279" y="135"/>
                    <a:pt x="279" y="135"/>
                    <a:pt x="279" y="135"/>
                  </a:cubicBezTo>
                  <a:cubicBezTo>
                    <a:pt x="293" y="132"/>
                    <a:pt x="307" y="127"/>
                    <a:pt x="320" y="122"/>
                  </a:cubicBezTo>
                  <a:cubicBezTo>
                    <a:pt x="341" y="113"/>
                    <a:pt x="359" y="100"/>
                    <a:pt x="378" y="86"/>
                  </a:cubicBezTo>
                  <a:cubicBezTo>
                    <a:pt x="379" y="83"/>
                    <a:pt x="379" y="83"/>
                    <a:pt x="379" y="83"/>
                  </a:cubicBezTo>
                  <a:close/>
                  <a:moveTo>
                    <a:pt x="716" y="82"/>
                  </a:moveTo>
                  <a:cubicBezTo>
                    <a:pt x="705" y="84"/>
                    <a:pt x="697" y="80"/>
                    <a:pt x="687" y="77"/>
                  </a:cubicBezTo>
                  <a:cubicBezTo>
                    <a:pt x="684" y="79"/>
                    <a:pt x="681" y="80"/>
                    <a:pt x="679" y="82"/>
                  </a:cubicBezTo>
                  <a:cubicBezTo>
                    <a:pt x="684" y="88"/>
                    <a:pt x="692" y="86"/>
                    <a:pt x="699" y="86"/>
                  </a:cubicBezTo>
                  <a:cubicBezTo>
                    <a:pt x="707" y="91"/>
                    <a:pt x="716" y="95"/>
                    <a:pt x="726" y="93"/>
                  </a:cubicBezTo>
                  <a:cubicBezTo>
                    <a:pt x="727" y="91"/>
                    <a:pt x="726" y="88"/>
                    <a:pt x="725" y="87"/>
                  </a:cubicBezTo>
                  <a:cubicBezTo>
                    <a:pt x="725" y="83"/>
                    <a:pt x="720" y="81"/>
                    <a:pt x="716" y="82"/>
                  </a:cubicBezTo>
                  <a:close/>
                  <a:moveTo>
                    <a:pt x="1188" y="83"/>
                  </a:moveTo>
                  <a:cubicBezTo>
                    <a:pt x="1181" y="81"/>
                    <a:pt x="1172" y="82"/>
                    <a:pt x="1165" y="78"/>
                  </a:cubicBezTo>
                  <a:cubicBezTo>
                    <a:pt x="1163" y="79"/>
                    <a:pt x="1161" y="80"/>
                    <a:pt x="1159" y="82"/>
                  </a:cubicBezTo>
                  <a:cubicBezTo>
                    <a:pt x="1163" y="83"/>
                    <a:pt x="1167" y="86"/>
                    <a:pt x="1171" y="86"/>
                  </a:cubicBezTo>
                  <a:cubicBezTo>
                    <a:pt x="1177" y="87"/>
                    <a:pt x="1184" y="89"/>
                    <a:pt x="1190" y="87"/>
                  </a:cubicBezTo>
                  <a:cubicBezTo>
                    <a:pt x="1191" y="86"/>
                    <a:pt x="1190" y="84"/>
                    <a:pt x="1188" y="83"/>
                  </a:cubicBezTo>
                  <a:close/>
                  <a:moveTo>
                    <a:pt x="1255" y="86"/>
                  </a:moveTo>
                  <a:cubicBezTo>
                    <a:pt x="1254" y="77"/>
                    <a:pt x="1245" y="80"/>
                    <a:pt x="1240" y="83"/>
                  </a:cubicBezTo>
                  <a:cubicBezTo>
                    <a:pt x="1236" y="85"/>
                    <a:pt x="1230" y="83"/>
                    <a:pt x="1226" y="86"/>
                  </a:cubicBezTo>
                  <a:cubicBezTo>
                    <a:pt x="1227" y="88"/>
                    <a:pt x="1227" y="91"/>
                    <a:pt x="1228" y="93"/>
                  </a:cubicBezTo>
                  <a:cubicBezTo>
                    <a:pt x="1239" y="95"/>
                    <a:pt x="1248" y="90"/>
                    <a:pt x="1255" y="86"/>
                  </a:cubicBezTo>
                  <a:close/>
                  <a:moveTo>
                    <a:pt x="250" y="80"/>
                  </a:moveTo>
                  <a:cubicBezTo>
                    <a:pt x="242" y="80"/>
                    <a:pt x="242" y="80"/>
                    <a:pt x="242" y="80"/>
                  </a:cubicBezTo>
                  <a:cubicBezTo>
                    <a:pt x="239" y="82"/>
                    <a:pt x="235" y="79"/>
                    <a:pt x="233" y="82"/>
                  </a:cubicBezTo>
                  <a:cubicBezTo>
                    <a:pt x="239" y="86"/>
                    <a:pt x="238" y="97"/>
                    <a:pt x="247" y="94"/>
                  </a:cubicBezTo>
                  <a:cubicBezTo>
                    <a:pt x="253" y="91"/>
                    <a:pt x="250" y="86"/>
                    <a:pt x="250" y="80"/>
                  </a:cubicBezTo>
                  <a:close/>
                  <a:moveTo>
                    <a:pt x="1635" y="88"/>
                  </a:moveTo>
                  <a:cubicBezTo>
                    <a:pt x="1630" y="86"/>
                    <a:pt x="1626" y="81"/>
                    <a:pt x="1621" y="80"/>
                  </a:cubicBezTo>
                  <a:cubicBezTo>
                    <a:pt x="1619" y="81"/>
                    <a:pt x="1614" y="81"/>
                    <a:pt x="1615" y="85"/>
                  </a:cubicBezTo>
                  <a:cubicBezTo>
                    <a:pt x="1621" y="88"/>
                    <a:pt x="1626" y="93"/>
                    <a:pt x="1633" y="96"/>
                  </a:cubicBezTo>
                  <a:cubicBezTo>
                    <a:pt x="1643" y="92"/>
                    <a:pt x="1647" y="105"/>
                    <a:pt x="1657" y="101"/>
                  </a:cubicBezTo>
                  <a:cubicBezTo>
                    <a:pt x="1658" y="100"/>
                    <a:pt x="1659" y="96"/>
                    <a:pt x="1656" y="95"/>
                  </a:cubicBezTo>
                  <a:cubicBezTo>
                    <a:pt x="1648" y="94"/>
                    <a:pt x="1642" y="90"/>
                    <a:pt x="1635" y="88"/>
                  </a:cubicBezTo>
                  <a:close/>
                  <a:moveTo>
                    <a:pt x="1319" y="83"/>
                  </a:moveTo>
                  <a:cubicBezTo>
                    <a:pt x="1319" y="82"/>
                    <a:pt x="1317" y="80"/>
                    <a:pt x="1315" y="80"/>
                  </a:cubicBezTo>
                  <a:cubicBezTo>
                    <a:pt x="1301" y="87"/>
                    <a:pt x="1301" y="87"/>
                    <a:pt x="1301" y="87"/>
                  </a:cubicBezTo>
                  <a:cubicBezTo>
                    <a:pt x="1286" y="97"/>
                    <a:pt x="1269" y="104"/>
                    <a:pt x="1252" y="111"/>
                  </a:cubicBezTo>
                  <a:cubicBezTo>
                    <a:pt x="1243" y="115"/>
                    <a:pt x="1227" y="112"/>
                    <a:pt x="1227" y="125"/>
                  </a:cubicBezTo>
                  <a:cubicBezTo>
                    <a:pt x="1227" y="126"/>
                    <a:pt x="1228" y="126"/>
                    <a:pt x="1229" y="127"/>
                  </a:cubicBezTo>
                  <a:cubicBezTo>
                    <a:pt x="1254" y="124"/>
                    <a:pt x="1277" y="115"/>
                    <a:pt x="1297" y="101"/>
                  </a:cubicBezTo>
                  <a:cubicBezTo>
                    <a:pt x="1305" y="96"/>
                    <a:pt x="1314" y="91"/>
                    <a:pt x="1319" y="83"/>
                  </a:cubicBezTo>
                  <a:close/>
                  <a:moveTo>
                    <a:pt x="779" y="90"/>
                  </a:moveTo>
                  <a:cubicBezTo>
                    <a:pt x="776" y="87"/>
                    <a:pt x="773" y="81"/>
                    <a:pt x="768" y="82"/>
                  </a:cubicBezTo>
                  <a:cubicBezTo>
                    <a:pt x="760" y="84"/>
                    <a:pt x="768" y="91"/>
                    <a:pt x="768" y="95"/>
                  </a:cubicBezTo>
                  <a:cubicBezTo>
                    <a:pt x="770" y="96"/>
                    <a:pt x="770" y="96"/>
                    <a:pt x="770" y="96"/>
                  </a:cubicBezTo>
                  <a:cubicBezTo>
                    <a:pt x="773" y="94"/>
                    <a:pt x="777" y="93"/>
                    <a:pt x="779" y="90"/>
                  </a:cubicBezTo>
                  <a:close/>
                  <a:moveTo>
                    <a:pt x="1778" y="88"/>
                  </a:moveTo>
                  <a:cubicBezTo>
                    <a:pt x="1777" y="86"/>
                    <a:pt x="1774" y="82"/>
                    <a:pt x="1771" y="82"/>
                  </a:cubicBezTo>
                  <a:cubicBezTo>
                    <a:pt x="1762" y="92"/>
                    <a:pt x="1752" y="99"/>
                    <a:pt x="1742" y="107"/>
                  </a:cubicBezTo>
                  <a:cubicBezTo>
                    <a:pt x="1728" y="115"/>
                    <a:pt x="1713" y="121"/>
                    <a:pt x="1697" y="124"/>
                  </a:cubicBezTo>
                  <a:cubicBezTo>
                    <a:pt x="1694" y="130"/>
                    <a:pt x="1690" y="136"/>
                    <a:pt x="1684" y="142"/>
                  </a:cubicBezTo>
                  <a:cubicBezTo>
                    <a:pt x="1674" y="152"/>
                    <a:pt x="1659" y="155"/>
                    <a:pt x="1645" y="154"/>
                  </a:cubicBezTo>
                  <a:cubicBezTo>
                    <a:pt x="1634" y="151"/>
                    <a:pt x="1622" y="143"/>
                    <a:pt x="1618" y="132"/>
                  </a:cubicBezTo>
                  <a:cubicBezTo>
                    <a:pt x="1608" y="131"/>
                    <a:pt x="1599" y="123"/>
                    <a:pt x="1591" y="116"/>
                  </a:cubicBezTo>
                  <a:cubicBezTo>
                    <a:pt x="1583" y="112"/>
                    <a:pt x="1577" y="103"/>
                    <a:pt x="1569" y="98"/>
                  </a:cubicBezTo>
                  <a:cubicBezTo>
                    <a:pt x="1568" y="96"/>
                    <a:pt x="1568" y="93"/>
                    <a:pt x="1566" y="93"/>
                  </a:cubicBezTo>
                  <a:cubicBezTo>
                    <a:pt x="1573" y="101"/>
                    <a:pt x="1572" y="113"/>
                    <a:pt x="1571" y="123"/>
                  </a:cubicBezTo>
                  <a:cubicBezTo>
                    <a:pt x="1571" y="128"/>
                    <a:pt x="1568" y="133"/>
                    <a:pt x="1568" y="138"/>
                  </a:cubicBezTo>
                  <a:cubicBezTo>
                    <a:pt x="1571" y="141"/>
                    <a:pt x="1574" y="145"/>
                    <a:pt x="1579" y="147"/>
                  </a:cubicBezTo>
                  <a:cubicBezTo>
                    <a:pt x="1584" y="153"/>
                    <a:pt x="1593" y="152"/>
                    <a:pt x="1597" y="159"/>
                  </a:cubicBezTo>
                  <a:cubicBezTo>
                    <a:pt x="1652" y="159"/>
                    <a:pt x="1708" y="159"/>
                    <a:pt x="1765" y="159"/>
                  </a:cubicBezTo>
                  <a:cubicBezTo>
                    <a:pt x="1767" y="155"/>
                    <a:pt x="1767" y="155"/>
                    <a:pt x="1767" y="155"/>
                  </a:cubicBezTo>
                  <a:cubicBezTo>
                    <a:pt x="1786" y="146"/>
                    <a:pt x="1798" y="130"/>
                    <a:pt x="1809" y="114"/>
                  </a:cubicBezTo>
                  <a:cubicBezTo>
                    <a:pt x="1802" y="106"/>
                    <a:pt x="1791" y="101"/>
                    <a:pt x="1783" y="94"/>
                  </a:cubicBezTo>
                  <a:cubicBezTo>
                    <a:pt x="1764" y="113"/>
                    <a:pt x="1741" y="130"/>
                    <a:pt x="1714" y="135"/>
                  </a:cubicBezTo>
                  <a:cubicBezTo>
                    <a:pt x="1708" y="135"/>
                    <a:pt x="1701" y="137"/>
                    <a:pt x="1696" y="135"/>
                  </a:cubicBezTo>
                  <a:cubicBezTo>
                    <a:pt x="1695" y="134"/>
                    <a:pt x="1696" y="132"/>
                    <a:pt x="1697" y="132"/>
                  </a:cubicBezTo>
                  <a:cubicBezTo>
                    <a:pt x="1712" y="130"/>
                    <a:pt x="1728" y="129"/>
                    <a:pt x="1740" y="120"/>
                  </a:cubicBezTo>
                  <a:cubicBezTo>
                    <a:pt x="1742" y="119"/>
                    <a:pt x="1744" y="119"/>
                    <a:pt x="1745" y="118"/>
                  </a:cubicBezTo>
                  <a:cubicBezTo>
                    <a:pt x="1758" y="111"/>
                    <a:pt x="1771" y="101"/>
                    <a:pt x="1778" y="88"/>
                  </a:cubicBezTo>
                  <a:close/>
                  <a:moveTo>
                    <a:pt x="311" y="89"/>
                  </a:moveTo>
                  <a:cubicBezTo>
                    <a:pt x="310" y="87"/>
                    <a:pt x="309" y="83"/>
                    <a:pt x="306" y="83"/>
                  </a:cubicBezTo>
                  <a:cubicBezTo>
                    <a:pt x="295" y="89"/>
                    <a:pt x="295" y="89"/>
                    <a:pt x="295" y="89"/>
                  </a:cubicBezTo>
                  <a:cubicBezTo>
                    <a:pt x="294" y="91"/>
                    <a:pt x="295" y="94"/>
                    <a:pt x="296" y="96"/>
                  </a:cubicBezTo>
                  <a:cubicBezTo>
                    <a:pt x="301" y="95"/>
                    <a:pt x="308" y="94"/>
                    <a:pt x="311" y="89"/>
                  </a:cubicBezTo>
                  <a:close/>
                  <a:moveTo>
                    <a:pt x="1720" y="92"/>
                  </a:moveTo>
                  <a:cubicBezTo>
                    <a:pt x="1718" y="89"/>
                    <a:pt x="1715" y="85"/>
                    <a:pt x="1711" y="85"/>
                  </a:cubicBezTo>
                  <a:cubicBezTo>
                    <a:pt x="1706" y="89"/>
                    <a:pt x="1700" y="88"/>
                    <a:pt x="1695" y="91"/>
                  </a:cubicBezTo>
                  <a:cubicBezTo>
                    <a:pt x="1698" y="99"/>
                    <a:pt x="1700" y="108"/>
                    <a:pt x="1700" y="116"/>
                  </a:cubicBezTo>
                  <a:cubicBezTo>
                    <a:pt x="1704" y="116"/>
                    <a:pt x="1704" y="116"/>
                    <a:pt x="1704" y="116"/>
                  </a:cubicBezTo>
                  <a:cubicBezTo>
                    <a:pt x="1722" y="113"/>
                    <a:pt x="1739" y="106"/>
                    <a:pt x="1751" y="92"/>
                  </a:cubicBezTo>
                  <a:cubicBezTo>
                    <a:pt x="1744" y="96"/>
                    <a:pt x="1735" y="97"/>
                    <a:pt x="1727" y="96"/>
                  </a:cubicBezTo>
                  <a:cubicBezTo>
                    <a:pt x="1720" y="101"/>
                    <a:pt x="1720" y="101"/>
                    <a:pt x="1720" y="101"/>
                  </a:cubicBezTo>
                  <a:cubicBezTo>
                    <a:pt x="1713" y="103"/>
                    <a:pt x="1707" y="107"/>
                    <a:pt x="1701" y="106"/>
                  </a:cubicBezTo>
                  <a:cubicBezTo>
                    <a:pt x="1700" y="100"/>
                    <a:pt x="1708" y="102"/>
                    <a:pt x="1712" y="100"/>
                  </a:cubicBezTo>
                  <a:cubicBezTo>
                    <a:pt x="1714" y="98"/>
                    <a:pt x="1720" y="98"/>
                    <a:pt x="1720" y="92"/>
                  </a:cubicBezTo>
                  <a:close/>
                  <a:moveTo>
                    <a:pt x="1623" y="97"/>
                  </a:moveTo>
                  <a:cubicBezTo>
                    <a:pt x="1608" y="87"/>
                    <a:pt x="1608" y="87"/>
                    <a:pt x="1608" y="87"/>
                  </a:cubicBezTo>
                  <a:cubicBezTo>
                    <a:pt x="1605" y="85"/>
                    <a:pt x="1600" y="87"/>
                    <a:pt x="1596" y="86"/>
                  </a:cubicBezTo>
                  <a:cubicBezTo>
                    <a:pt x="1594" y="87"/>
                    <a:pt x="1591" y="86"/>
                    <a:pt x="1590" y="88"/>
                  </a:cubicBezTo>
                  <a:cubicBezTo>
                    <a:pt x="1598" y="97"/>
                    <a:pt x="1606" y="104"/>
                    <a:pt x="1616" y="109"/>
                  </a:cubicBezTo>
                  <a:cubicBezTo>
                    <a:pt x="1618" y="105"/>
                    <a:pt x="1623" y="101"/>
                    <a:pt x="1623" y="97"/>
                  </a:cubicBezTo>
                  <a:close/>
                  <a:moveTo>
                    <a:pt x="392" y="92"/>
                  </a:moveTo>
                  <a:cubicBezTo>
                    <a:pt x="389" y="92"/>
                    <a:pt x="388" y="88"/>
                    <a:pt x="384" y="88"/>
                  </a:cubicBezTo>
                  <a:cubicBezTo>
                    <a:pt x="374" y="96"/>
                    <a:pt x="363" y="102"/>
                    <a:pt x="353" y="110"/>
                  </a:cubicBezTo>
                  <a:cubicBezTo>
                    <a:pt x="349" y="114"/>
                    <a:pt x="344" y="115"/>
                    <a:pt x="340" y="117"/>
                  </a:cubicBezTo>
                  <a:cubicBezTo>
                    <a:pt x="321" y="131"/>
                    <a:pt x="297" y="134"/>
                    <a:pt x="276" y="143"/>
                  </a:cubicBezTo>
                  <a:cubicBezTo>
                    <a:pt x="270" y="142"/>
                    <a:pt x="270" y="142"/>
                    <a:pt x="270" y="142"/>
                  </a:cubicBezTo>
                  <a:cubicBezTo>
                    <a:pt x="259" y="148"/>
                    <a:pt x="248" y="152"/>
                    <a:pt x="235" y="153"/>
                  </a:cubicBezTo>
                  <a:cubicBezTo>
                    <a:pt x="227" y="152"/>
                    <a:pt x="217" y="149"/>
                    <a:pt x="212" y="141"/>
                  </a:cubicBezTo>
                  <a:cubicBezTo>
                    <a:pt x="208" y="139"/>
                    <a:pt x="208" y="129"/>
                    <a:pt x="201" y="131"/>
                  </a:cubicBezTo>
                  <a:cubicBezTo>
                    <a:pt x="190" y="126"/>
                    <a:pt x="179" y="121"/>
                    <a:pt x="169" y="113"/>
                  </a:cubicBezTo>
                  <a:cubicBezTo>
                    <a:pt x="169" y="113"/>
                    <a:pt x="169" y="114"/>
                    <a:pt x="168" y="115"/>
                  </a:cubicBezTo>
                  <a:cubicBezTo>
                    <a:pt x="170" y="124"/>
                    <a:pt x="167" y="133"/>
                    <a:pt x="166" y="141"/>
                  </a:cubicBezTo>
                  <a:cubicBezTo>
                    <a:pt x="175" y="147"/>
                    <a:pt x="183" y="155"/>
                    <a:pt x="194" y="156"/>
                  </a:cubicBezTo>
                  <a:cubicBezTo>
                    <a:pt x="198" y="162"/>
                    <a:pt x="205" y="158"/>
                    <a:pt x="210" y="160"/>
                  </a:cubicBezTo>
                  <a:cubicBezTo>
                    <a:pt x="253" y="159"/>
                    <a:pt x="299" y="160"/>
                    <a:pt x="341" y="159"/>
                  </a:cubicBezTo>
                  <a:cubicBezTo>
                    <a:pt x="343" y="155"/>
                    <a:pt x="343" y="155"/>
                    <a:pt x="343" y="155"/>
                  </a:cubicBezTo>
                  <a:cubicBezTo>
                    <a:pt x="356" y="150"/>
                    <a:pt x="368" y="141"/>
                    <a:pt x="381" y="132"/>
                  </a:cubicBezTo>
                  <a:cubicBezTo>
                    <a:pt x="409" y="105"/>
                    <a:pt x="409" y="105"/>
                    <a:pt x="409" y="105"/>
                  </a:cubicBezTo>
                  <a:cubicBezTo>
                    <a:pt x="409" y="102"/>
                    <a:pt x="409" y="102"/>
                    <a:pt x="409" y="102"/>
                  </a:cubicBezTo>
                  <a:cubicBezTo>
                    <a:pt x="403" y="100"/>
                    <a:pt x="398" y="95"/>
                    <a:pt x="392" y="92"/>
                  </a:cubicBezTo>
                  <a:close/>
                  <a:moveTo>
                    <a:pt x="196" y="92"/>
                  </a:moveTo>
                  <a:cubicBezTo>
                    <a:pt x="190" y="92"/>
                    <a:pt x="183" y="87"/>
                    <a:pt x="178" y="89"/>
                  </a:cubicBezTo>
                  <a:cubicBezTo>
                    <a:pt x="178" y="90"/>
                    <a:pt x="178" y="90"/>
                    <a:pt x="178" y="90"/>
                  </a:cubicBezTo>
                  <a:cubicBezTo>
                    <a:pt x="186" y="96"/>
                    <a:pt x="193" y="103"/>
                    <a:pt x="203" y="105"/>
                  </a:cubicBezTo>
                  <a:cubicBezTo>
                    <a:pt x="209" y="99"/>
                    <a:pt x="199" y="96"/>
                    <a:pt x="196" y="92"/>
                  </a:cubicBezTo>
                  <a:close/>
                  <a:moveTo>
                    <a:pt x="1275" y="94"/>
                  </a:moveTo>
                  <a:cubicBezTo>
                    <a:pt x="1270" y="94"/>
                    <a:pt x="1265" y="92"/>
                    <a:pt x="1260" y="91"/>
                  </a:cubicBezTo>
                  <a:cubicBezTo>
                    <a:pt x="1254" y="92"/>
                    <a:pt x="1249" y="95"/>
                    <a:pt x="1244" y="97"/>
                  </a:cubicBezTo>
                  <a:cubicBezTo>
                    <a:pt x="1240" y="100"/>
                    <a:pt x="1233" y="96"/>
                    <a:pt x="1230" y="100"/>
                  </a:cubicBezTo>
                  <a:cubicBezTo>
                    <a:pt x="1230" y="103"/>
                    <a:pt x="1229" y="107"/>
                    <a:pt x="1231" y="110"/>
                  </a:cubicBezTo>
                  <a:cubicBezTo>
                    <a:pt x="1246" y="111"/>
                    <a:pt x="1257" y="101"/>
                    <a:pt x="1270" y="98"/>
                  </a:cubicBezTo>
                  <a:cubicBezTo>
                    <a:pt x="1272" y="98"/>
                    <a:pt x="1275" y="96"/>
                    <a:pt x="1275" y="94"/>
                  </a:cubicBezTo>
                  <a:close/>
                  <a:moveTo>
                    <a:pt x="1192" y="96"/>
                  </a:moveTo>
                  <a:cubicBezTo>
                    <a:pt x="1191" y="92"/>
                    <a:pt x="1184" y="93"/>
                    <a:pt x="1181" y="93"/>
                  </a:cubicBezTo>
                  <a:cubicBezTo>
                    <a:pt x="1183" y="98"/>
                    <a:pt x="1183" y="104"/>
                    <a:pt x="1188" y="106"/>
                  </a:cubicBezTo>
                  <a:cubicBezTo>
                    <a:pt x="1193" y="106"/>
                    <a:pt x="1191" y="100"/>
                    <a:pt x="1192" y="96"/>
                  </a:cubicBezTo>
                  <a:close/>
                  <a:moveTo>
                    <a:pt x="797" y="96"/>
                  </a:moveTo>
                  <a:cubicBezTo>
                    <a:pt x="793" y="95"/>
                    <a:pt x="790" y="95"/>
                    <a:pt x="786" y="94"/>
                  </a:cubicBezTo>
                  <a:cubicBezTo>
                    <a:pt x="781" y="99"/>
                    <a:pt x="775" y="99"/>
                    <a:pt x="770" y="104"/>
                  </a:cubicBezTo>
                  <a:cubicBezTo>
                    <a:pt x="771" y="107"/>
                    <a:pt x="768" y="112"/>
                    <a:pt x="772" y="113"/>
                  </a:cubicBezTo>
                  <a:cubicBezTo>
                    <a:pt x="781" y="111"/>
                    <a:pt x="788" y="104"/>
                    <a:pt x="795" y="99"/>
                  </a:cubicBezTo>
                  <a:cubicBezTo>
                    <a:pt x="797" y="96"/>
                    <a:pt x="797" y="96"/>
                    <a:pt x="797" y="96"/>
                  </a:cubicBezTo>
                  <a:close/>
                  <a:moveTo>
                    <a:pt x="96" y="105"/>
                  </a:moveTo>
                  <a:cubicBezTo>
                    <a:pt x="91" y="96"/>
                    <a:pt x="91" y="96"/>
                    <a:pt x="91" y="96"/>
                  </a:cubicBezTo>
                  <a:cubicBezTo>
                    <a:pt x="86" y="96"/>
                    <a:pt x="82" y="100"/>
                    <a:pt x="77" y="100"/>
                  </a:cubicBezTo>
                  <a:cubicBezTo>
                    <a:pt x="74" y="106"/>
                    <a:pt x="70" y="113"/>
                    <a:pt x="73" y="119"/>
                  </a:cubicBezTo>
                  <a:cubicBezTo>
                    <a:pt x="75" y="125"/>
                    <a:pt x="81" y="124"/>
                    <a:pt x="85" y="124"/>
                  </a:cubicBezTo>
                  <a:cubicBezTo>
                    <a:pt x="92" y="123"/>
                    <a:pt x="99" y="123"/>
                    <a:pt x="104" y="116"/>
                  </a:cubicBezTo>
                  <a:cubicBezTo>
                    <a:pt x="106" y="114"/>
                    <a:pt x="111" y="113"/>
                    <a:pt x="109" y="110"/>
                  </a:cubicBezTo>
                  <a:cubicBezTo>
                    <a:pt x="103" y="112"/>
                    <a:pt x="100" y="108"/>
                    <a:pt x="96" y="105"/>
                  </a:cubicBezTo>
                  <a:close/>
                  <a:moveTo>
                    <a:pt x="727" y="101"/>
                  </a:moveTo>
                  <a:cubicBezTo>
                    <a:pt x="727" y="95"/>
                    <a:pt x="718" y="99"/>
                    <a:pt x="714" y="99"/>
                  </a:cubicBezTo>
                  <a:cubicBezTo>
                    <a:pt x="714" y="114"/>
                    <a:pt x="714" y="114"/>
                    <a:pt x="714" y="114"/>
                  </a:cubicBezTo>
                  <a:cubicBezTo>
                    <a:pt x="715" y="115"/>
                    <a:pt x="717" y="114"/>
                    <a:pt x="718" y="114"/>
                  </a:cubicBezTo>
                  <a:cubicBezTo>
                    <a:pt x="723" y="112"/>
                    <a:pt x="725" y="106"/>
                    <a:pt x="727" y="101"/>
                  </a:cubicBezTo>
                  <a:close/>
                  <a:moveTo>
                    <a:pt x="890" y="107"/>
                  </a:moveTo>
                  <a:cubicBezTo>
                    <a:pt x="888" y="105"/>
                    <a:pt x="886" y="102"/>
                    <a:pt x="883" y="100"/>
                  </a:cubicBezTo>
                  <a:cubicBezTo>
                    <a:pt x="881" y="100"/>
                    <a:pt x="877" y="99"/>
                    <a:pt x="875" y="101"/>
                  </a:cubicBezTo>
                  <a:cubicBezTo>
                    <a:pt x="861" y="117"/>
                    <a:pt x="846" y="132"/>
                    <a:pt x="827" y="143"/>
                  </a:cubicBezTo>
                  <a:cubicBezTo>
                    <a:pt x="819" y="148"/>
                    <a:pt x="810" y="152"/>
                    <a:pt x="803" y="158"/>
                  </a:cubicBezTo>
                  <a:cubicBezTo>
                    <a:pt x="810" y="160"/>
                    <a:pt x="818" y="158"/>
                    <a:pt x="825" y="159"/>
                  </a:cubicBezTo>
                  <a:cubicBezTo>
                    <a:pt x="836" y="152"/>
                    <a:pt x="847" y="145"/>
                    <a:pt x="858" y="138"/>
                  </a:cubicBezTo>
                  <a:cubicBezTo>
                    <a:pt x="869" y="127"/>
                    <a:pt x="883" y="121"/>
                    <a:pt x="890" y="107"/>
                  </a:cubicBezTo>
                  <a:close/>
                  <a:moveTo>
                    <a:pt x="247" y="100"/>
                  </a:moveTo>
                  <a:cubicBezTo>
                    <a:pt x="244" y="99"/>
                    <a:pt x="242" y="103"/>
                    <a:pt x="243" y="106"/>
                  </a:cubicBezTo>
                  <a:cubicBezTo>
                    <a:pt x="244" y="106"/>
                    <a:pt x="244" y="106"/>
                    <a:pt x="244" y="106"/>
                  </a:cubicBezTo>
                  <a:cubicBezTo>
                    <a:pt x="246" y="105"/>
                    <a:pt x="248" y="102"/>
                    <a:pt x="247" y="100"/>
                  </a:cubicBezTo>
                  <a:close/>
                  <a:moveTo>
                    <a:pt x="580" y="116"/>
                  </a:moveTo>
                  <a:cubicBezTo>
                    <a:pt x="572" y="106"/>
                    <a:pt x="572" y="106"/>
                    <a:pt x="572" y="106"/>
                  </a:cubicBezTo>
                  <a:cubicBezTo>
                    <a:pt x="564" y="108"/>
                    <a:pt x="555" y="110"/>
                    <a:pt x="546" y="112"/>
                  </a:cubicBezTo>
                  <a:cubicBezTo>
                    <a:pt x="545" y="114"/>
                    <a:pt x="545" y="114"/>
                    <a:pt x="545" y="114"/>
                  </a:cubicBezTo>
                  <a:cubicBezTo>
                    <a:pt x="547" y="121"/>
                    <a:pt x="553" y="127"/>
                    <a:pt x="560" y="129"/>
                  </a:cubicBezTo>
                  <a:cubicBezTo>
                    <a:pt x="570" y="127"/>
                    <a:pt x="582" y="129"/>
                    <a:pt x="587" y="120"/>
                  </a:cubicBezTo>
                  <a:cubicBezTo>
                    <a:pt x="585" y="118"/>
                    <a:pt x="582" y="118"/>
                    <a:pt x="580" y="116"/>
                  </a:cubicBezTo>
                  <a:close/>
                  <a:moveTo>
                    <a:pt x="1034" y="115"/>
                  </a:moveTo>
                  <a:cubicBezTo>
                    <a:pt x="1026" y="107"/>
                    <a:pt x="1026" y="107"/>
                    <a:pt x="1026" y="107"/>
                  </a:cubicBezTo>
                  <a:cubicBezTo>
                    <a:pt x="1019" y="106"/>
                    <a:pt x="1015" y="111"/>
                    <a:pt x="1008" y="112"/>
                  </a:cubicBezTo>
                  <a:cubicBezTo>
                    <a:pt x="1007" y="115"/>
                    <a:pt x="1012" y="117"/>
                    <a:pt x="1013" y="120"/>
                  </a:cubicBezTo>
                  <a:cubicBezTo>
                    <a:pt x="1018" y="124"/>
                    <a:pt x="1026" y="124"/>
                    <a:pt x="1032" y="123"/>
                  </a:cubicBezTo>
                  <a:cubicBezTo>
                    <a:pt x="1035" y="122"/>
                    <a:pt x="1040" y="121"/>
                    <a:pt x="1041" y="117"/>
                  </a:cubicBezTo>
                  <a:cubicBezTo>
                    <a:pt x="1034" y="115"/>
                    <a:pt x="1034" y="115"/>
                    <a:pt x="1034" y="115"/>
                  </a:cubicBezTo>
                  <a:close/>
                  <a:moveTo>
                    <a:pt x="1655" y="110"/>
                  </a:moveTo>
                  <a:cubicBezTo>
                    <a:pt x="1656" y="107"/>
                    <a:pt x="1653" y="107"/>
                    <a:pt x="1651" y="108"/>
                  </a:cubicBezTo>
                  <a:cubicBezTo>
                    <a:pt x="1651" y="110"/>
                    <a:pt x="1651" y="113"/>
                    <a:pt x="1652" y="114"/>
                  </a:cubicBezTo>
                  <a:cubicBezTo>
                    <a:pt x="1654" y="113"/>
                    <a:pt x="1655" y="111"/>
                    <a:pt x="1655" y="110"/>
                  </a:cubicBezTo>
                  <a:close/>
                  <a:moveTo>
                    <a:pt x="1363" y="113"/>
                  </a:moveTo>
                  <a:cubicBezTo>
                    <a:pt x="1366" y="108"/>
                    <a:pt x="1357" y="110"/>
                    <a:pt x="1355" y="107"/>
                  </a:cubicBezTo>
                  <a:cubicBezTo>
                    <a:pt x="1350" y="111"/>
                    <a:pt x="1347" y="116"/>
                    <a:pt x="1343" y="119"/>
                  </a:cubicBezTo>
                  <a:cubicBezTo>
                    <a:pt x="1328" y="133"/>
                    <a:pt x="1312" y="149"/>
                    <a:pt x="1293" y="158"/>
                  </a:cubicBezTo>
                  <a:cubicBezTo>
                    <a:pt x="1293" y="159"/>
                    <a:pt x="1293" y="159"/>
                    <a:pt x="1293" y="159"/>
                  </a:cubicBezTo>
                  <a:cubicBezTo>
                    <a:pt x="1308" y="158"/>
                    <a:pt x="1308" y="158"/>
                    <a:pt x="1308" y="158"/>
                  </a:cubicBezTo>
                  <a:cubicBezTo>
                    <a:pt x="1308" y="156"/>
                    <a:pt x="1309" y="153"/>
                    <a:pt x="1312" y="152"/>
                  </a:cubicBezTo>
                  <a:cubicBezTo>
                    <a:pt x="1320" y="151"/>
                    <a:pt x="1327" y="144"/>
                    <a:pt x="1334" y="139"/>
                  </a:cubicBezTo>
                  <a:cubicBezTo>
                    <a:pt x="1343" y="131"/>
                    <a:pt x="1355" y="125"/>
                    <a:pt x="1363" y="113"/>
                  </a:cubicBezTo>
                  <a:close/>
                  <a:moveTo>
                    <a:pt x="428" y="113"/>
                  </a:moveTo>
                  <a:cubicBezTo>
                    <a:pt x="426" y="110"/>
                    <a:pt x="422" y="108"/>
                    <a:pt x="418" y="108"/>
                  </a:cubicBezTo>
                  <a:cubicBezTo>
                    <a:pt x="404" y="118"/>
                    <a:pt x="394" y="135"/>
                    <a:pt x="377" y="143"/>
                  </a:cubicBezTo>
                  <a:cubicBezTo>
                    <a:pt x="371" y="149"/>
                    <a:pt x="362" y="153"/>
                    <a:pt x="357" y="158"/>
                  </a:cubicBezTo>
                  <a:cubicBezTo>
                    <a:pt x="368" y="159"/>
                    <a:pt x="368" y="159"/>
                    <a:pt x="368" y="159"/>
                  </a:cubicBezTo>
                  <a:cubicBezTo>
                    <a:pt x="373" y="158"/>
                    <a:pt x="376" y="161"/>
                    <a:pt x="381" y="159"/>
                  </a:cubicBezTo>
                  <a:cubicBezTo>
                    <a:pt x="382" y="154"/>
                    <a:pt x="382" y="154"/>
                    <a:pt x="382" y="154"/>
                  </a:cubicBezTo>
                  <a:cubicBezTo>
                    <a:pt x="396" y="147"/>
                    <a:pt x="408" y="136"/>
                    <a:pt x="419" y="125"/>
                  </a:cubicBezTo>
                  <a:cubicBezTo>
                    <a:pt x="423" y="121"/>
                    <a:pt x="425" y="116"/>
                    <a:pt x="428" y="113"/>
                  </a:cubicBezTo>
                  <a:close/>
                  <a:moveTo>
                    <a:pt x="1188" y="112"/>
                  </a:moveTo>
                  <a:cubicBezTo>
                    <a:pt x="1187" y="111"/>
                    <a:pt x="1185" y="111"/>
                    <a:pt x="1184" y="112"/>
                  </a:cubicBezTo>
                  <a:cubicBezTo>
                    <a:pt x="1184" y="113"/>
                    <a:pt x="1183" y="116"/>
                    <a:pt x="1185" y="116"/>
                  </a:cubicBezTo>
                  <a:cubicBezTo>
                    <a:pt x="1187" y="115"/>
                    <a:pt x="1189" y="113"/>
                    <a:pt x="1188" y="112"/>
                  </a:cubicBezTo>
                  <a:close/>
                  <a:moveTo>
                    <a:pt x="1371" y="130"/>
                  </a:moveTo>
                  <a:cubicBezTo>
                    <a:pt x="1370" y="126"/>
                    <a:pt x="1371" y="120"/>
                    <a:pt x="1369" y="116"/>
                  </a:cubicBezTo>
                  <a:cubicBezTo>
                    <a:pt x="1366" y="117"/>
                    <a:pt x="1364" y="120"/>
                    <a:pt x="1363" y="122"/>
                  </a:cubicBezTo>
                  <a:cubicBezTo>
                    <a:pt x="1350" y="133"/>
                    <a:pt x="1337" y="144"/>
                    <a:pt x="1323" y="153"/>
                  </a:cubicBezTo>
                  <a:cubicBezTo>
                    <a:pt x="1321" y="156"/>
                    <a:pt x="1316" y="154"/>
                    <a:pt x="1315" y="158"/>
                  </a:cubicBezTo>
                  <a:cubicBezTo>
                    <a:pt x="1321" y="159"/>
                    <a:pt x="1327" y="159"/>
                    <a:pt x="1334" y="159"/>
                  </a:cubicBezTo>
                  <a:cubicBezTo>
                    <a:pt x="1350" y="149"/>
                    <a:pt x="1350" y="149"/>
                    <a:pt x="1350" y="149"/>
                  </a:cubicBezTo>
                  <a:cubicBezTo>
                    <a:pt x="1357" y="142"/>
                    <a:pt x="1366" y="139"/>
                    <a:pt x="1371" y="130"/>
                  </a:cubicBezTo>
                  <a:close/>
                  <a:moveTo>
                    <a:pt x="891" y="117"/>
                  </a:moveTo>
                  <a:cubicBezTo>
                    <a:pt x="890" y="117"/>
                    <a:pt x="890" y="117"/>
                    <a:pt x="890" y="117"/>
                  </a:cubicBezTo>
                  <a:cubicBezTo>
                    <a:pt x="874" y="135"/>
                    <a:pt x="855" y="145"/>
                    <a:pt x="837" y="158"/>
                  </a:cubicBezTo>
                  <a:cubicBezTo>
                    <a:pt x="845" y="161"/>
                    <a:pt x="853" y="159"/>
                    <a:pt x="861" y="159"/>
                  </a:cubicBezTo>
                  <a:cubicBezTo>
                    <a:pt x="863" y="160"/>
                    <a:pt x="865" y="157"/>
                    <a:pt x="865" y="155"/>
                  </a:cubicBezTo>
                  <a:cubicBezTo>
                    <a:pt x="871" y="147"/>
                    <a:pt x="879" y="144"/>
                    <a:pt x="886" y="136"/>
                  </a:cubicBezTo>
                  <a:cubicBezTo>
                    <a:pt x="894" y="133"/>
                    <a:pt x="890" y="124"/>
                    <a:pt x="891" y="117"/>
                  </a:cubicBezTo>
                  <a:close/>
                  <a:moveTo>
                    <a:pt x="940" y="121"/>
                  </a:moveTo>
                  <a:cubicBezTo>
                    <a:pt x="938" y="116"/>
                    <a:pt x="930" y="116"/>
                    <a:pt x="928" y="120"/>
                  </a:cubicBezTo>
                  <a:cubicBezTo>
                    <a:pt x="929" y="123"/>
                    <a:pt x="928" y="128"/>
                    <a:pt x="931" y="131"/>
                  </a:cubicBezTo>
                  <a:cubicBezTo>
                    <a:pt x="936" y="130"/>
                    <a:pt x="937" y="124"/>
                    <a:pt x="940" y="121"/>
                  </a:cubicBezTo>
                  <a:close/>
                  <a:moveTo>
                    <a:pt x="1822" y="121"/>
                  </a:moveTo>
                  <a:cubicBezTo>
                    <a:pt x="1819" y="121"/>
                    <a:pt x="1817" y="118"/>
                    <a:pt x="1815" y="118"/>
                  </a:cubicBezTo>
                  <a:cubicBezTo>
                    <a:pt x="1807" y="128"/>
                    <a:pt x="1800" y="140"/>
                    <a:pt x="1790" y="149"/>
                  </a:cubicBezTo>
                  <a:cubicBezTo>
                    <a:pt x="1786" y="151"/>
                    <a:pt x="1781" y="154"/>
                    <a:pt x="1778" y="158"/>
                  </a:cubicBezTo>
                  <a:cubicBezTo>
                    <a:pt x="1781" y="159"/>
                    <a:pt x="1783" y="159"/>
                    <a:pt x="1786" y="159"/>
                  </a:cubicBezTo>
                  <a:cubicBezTo>
                    <a:pt x="1796" y="151"/>
                    <a:pt x="1808" y="142"/>
                    <a:pt x="1817" y="134"/>
                  </a:cubicBezTo>
                  <a:cubicBezTo>
                    <a:pt x="1821" y="131"/>
                    <a:pt x="1820" y="125"/>
                    <a:pt x="1822" y="121"/>
                  </a:cubicBezTo>
                  <a:close/>
                  <a:moveTo>
                    <a:pt x="1417" y="123"/>
                  </a:moveTo>
                  <a:cubicBezTo>
                    <a:pt x="1415" y="120"/>
                    <a:pt x="1411" y="119"/>
                    <a:pt x="1408" y="119"/>
                  </a:cubicBezTo>
                  <a:cubicBezTo>
                    <a:pt x="1404" y="118"/>
                    <a:pt x="1402" y="121"/>
                    <a:pt x="1400" y="125"/>
                  </a:cubicBezTo>
                  <a:cubicBezTo>
                    <a:pt x="1402" y="127"/>
                    <a:pt x="1402" y="131"/>
                    <a:pt x="1402" y="135"/>
                  </a:cubicBezTo>
                  <a:cubicBezTo>
                    <a:pt x="1399" y="140"/>
                    <a:pt x="1394" y="147"/>
                    <a:pt x="1386" y="147"/>
                  </a:cubicBezTo>
                  <a:cubicBezTo>
                    <a:pt x="1382" y="149"/>
                    <a:pt x="1377" y="153"/>
                    <a:pt x="1374" y="158"/>
                  </a:cubicBezTo>
                  <a:cubicBezTo>
                    <a:pt x="1382" y="163"/>
                    <a:pt x="1387" y="153"/>
                    <a:pt x="1393" y="150"/>
                  </a:cubicBezTo>
                  <a:cubicBezTo>
                    <a:pt x="1399" y="141"/>
                    <a:pt x="1414" y="135"/>
                    <a:pt x="1417" y="123"/>
                  </a:cubicBezTo>
                  <a:close/>
                  <a:moveTo>
                    <a:pt x="284" y="121"/>
                  </a:moveTo>
                  <a:cubicBezTo>
                    <a:pt x="285" y="121"/>
                    <a:pt x="285" y="121"/>
                    <a:pt x="285" y="121"/>
                  </a:cubicBezTo>
                  <a:cubicBezTo>
                    <a:pt x="286" y="121"/>
                    <a:pt x="286" y="121"/>
                    <a:pt x="286" y="121"/>
                  </a:cubicBezTo>
                  <a:cubicBezTo>
                    <a:pt x="284" y="121"/>
                    <a:pt x="284" y="121"/>
                    <a:pt x="284" y="121"/>
                  </a:cubicBezTo>
                  <a:close/>
                  <a:moveTo>
                    <a:pt x="7" y="145"/>
                  </a:moveTo>
                  <a:cubicBezTo>
                    <a:pt x="8" y="137"/>
                    <a:pt x="10" y="128"/>
                    <a:pt x="4" y="123"/>
                  </a:cubicBezTo>
                  <a:cubicBezTo>
                    <a:pt x="4" y="131"/>
                    <a:pt x="3" y="140"/>
                    <a:pt x="4" y="148"/>
                  </a:cubicBezTo>
                  <a:cubicBezTo>
                    <a:pt x="7" y="145"/>
                    <a:pt x="7" y="145"/>
                    <a:pt x="7" y="145"/>
                  </a:cubicBezTo>
                  <a:close/>
                  <a:moveTo>
                    <a:pt x="475" y="125"/>
                  </a:moveTo>
                  <a:cubicBezTo>
                    <a:pt x="474" y="123"/>
                    <a:pt x="472" y="123"/>
                    <a:pt x="469" y="123"/>
                  </a:cubicBezTo>
                  <a:cubicBezTo>
                    <a:pt x="467" y="123"/>
                    <a:pt x="467" y="126"/>
                    <a:pt x="466" y="128"/>
                  </a:cubicBezTo>
                  <a:cubicBezTo>
                    <a:pt x="466" y="132"/>
                    <a:pt x="463" y="137"/>
                    <a:pt x="464" y="139"/>
                  </a:cubicBezTo>
                  <a:cubicBezTo>
                    <a:pt x="468" y="136"/>
                    <a:pt x="473" y="130"/>
                    <a:pt x="475" y="125"/>
                  </a:cubicBezTo>
                  <a:close/>
                  <a:moveTo>
                    <a:pt x="428" y="135"/>
                  </a:moveTo>
                  <a:cubicBezTo>
                    <a:pt x="427" y="126"/>
                    <a:pt x="427" y="126"/>
                    <a:pt x="427" y="126"/>
                  </a:cubicBezTo>
                  <a:cubicBezTo>
                    <a:pt x="423" y="128"/>
                    <a:pt x="420" y="130"/>
                    <a:pt x="417" y="134"/>
                  </a:cubicBezTo>
                  <a:cubicBezTo>
                    <a:pt x="408" y="144"/>
                    <a:pt x="397" y="151"/>
                    <a:pt x="387" y="158"/>
                  </a:cubicBezTo>
                  <a:cubicBezTo>
                    <a:pt x="394" y="160"/>
                    <a:pt x="399" y="159"/>
                    <a:pt x="406" y="159"/>
                  </a:cubicBezTo>
                  <a:cubicBezTo>
                    <a:pt x="406" y="158"/>
                    <a:pt x="405" y="155"/>
                    <a:pt x="407" y="154"/>
                  </a:cubicBezTo>
                  <a:cubicBezTo>
                    <a:pt x="415" y="150"/>
                    <a:pt x="422" y="142"/>
                    <a:pt x="428" y="135"/>
                  </a:cubicBezTo>
                  <a:close/>
                  <a:moveTo>
                    <a:pt x="944" y="138"/>
                  </a:moveTo>
                  <a:cubicBezTo>
                    <a:pt x="945" y="135"/>
                    <a:pt x="946" y="129"/>
                    <a:pt x="943" y="127"/>
                  </a:cubicBezTo>
                  <a:cubicBezTo>
                    <a:pt x="932" y="137"/>
                    <a:pt x="926" y="149"/>
                    <a:pt x="914" y="157"/>
                  </a:cubicBezTo>
                  <a:cubicBezTo>
                    <a:pt x="914" y="158"/>
                    <a:pt x="914" y="158"/>
                    <a:pt x="914" y="158"/>
                  </a:cubicBezTo>
                  <a:cubicBezTo>
                    <a:pt x="917" y="159"/>
                    <a:pt x="922" y="160"/>
                    <a:pt x="923" y="156"/>
                  </a:cubicBezTo>
                  <a:cubicBezTo>
                    <a:pt x="932" y="153"/>
                    <a:pt x="939" y="146"/>
                    <a:pt x="944" y="138"/>
                  </a:cubicBezTo>
                  <a:close/>
                  <a:moveTo>
                    <a:pt x="1109" y="143"/>
                  </a:moveTo>
                  <a:cubicBezTo>
                    <a:pt x="1103" y="138"/>
                    <a:pt x="1095" y="133"/>
                    <a:pt x="1088" y="128"/>
                  </a:cubicBezTo>
                  <a:cubicBezTo>
                    <a:pt x="1086" y="131"/>
                    <a:pt x="1086" y="131"/>
                    <a:pt x="1086" y="131"/>
                  </a:cubicBezTo>
                  <a:cubicBezTo>
                    <a:pt x="1082" y="136"/>
                    <a:pt x="1088" y="139"/>
                    <a:pt x="1091" y="142"/>
                  </a:cubicBezTo>
                  <a:cubicBezTo>
                    <a:pt x="1100" y="149"/>
                    <a:pt x="1111" y="151"/>
                    <a:pt x="1118" y="159"/>
                  </a:cubicBezTo>
                  <a:cubicBezTo>
                    <a:pt x="1140" y="159"/>
                    <a:pt x="1140" y="159"/>
                    <a:pt x="1140" y="159"/>
                  </a:cubicBezTo>
                  <a:cubicBezTo>
                    <a:pt x="1142" y="158"/>
                    <a:pt x="1142" y="158"/>
                    <a:pt x="1142" y="158"/>
                  </a:cubicBezTo>
                  <a:cubicBezTo>
                    <a:pt x="1141" y="156"/>
                    <a:pt x="1141" y="156"/>
                    <a:pt x="1141" y="156"/>
                  </a:cubicBezTo>
                  <a:cubicBezTo>
                    <a:pt x="1129" y="154"/>
                    <a:pt x="1121" y="146"/>
                    <a:pt x="1109" y="143"/>
                  </a:cubicBezTo>
                  <a:close/>
                  <a:moveTo>
                    <a:pt x="1830" y="128"/>
                  </a:moveTo>
                  <a:cubicBezTo>
                    <a:pt x="1829" y="128"/>
                    <a:pt x="1829" y="128"/>
                    <a:pt x="1829" y="128"/>
                  </a:cubicBezTo>
                  <a:cubicBezTo>
                    <a:pt x="1818" y="138"/>
                    <a:pt x="1808" y="150"/>
                    <a:pt x="1796" y="158"/>
                  </a:cubicBezTo>
                  <a:cubicBezTo>
                    <a:pt x="1801" y="159"/>
                    <a:pt x="1807" y="158"/>
                    <a:pt x="1813" y="159"/>
                  </a:cubicBezTo>
                  <a:cubicBezTo>
                    <a:pt x="1822" y="158"/>
                    <a:pt x="1827" y="149"/>
                    <a:pt x="1832" y="142"/>
                  </a:cubicBezTo>
                  <a:cubicBezTo>
                    <a:pt x="1835" y="138"/>
                    <a:pt x="1831" y="133"/>
                    <a:pt x="1830" y="128"/>
                  </a:cubicBezTo>
                  <a:close/>
                  <a:moveTo>
                    <a:pt x="482" y="139"/>
                  </a:moveTo>
                  <a:cubicBezTo>
                    <a:pt x="483" y="135"/>
                    <a:pt x="480" y="126"/>
                    <a:pt x="476" y="134"/>
                  </a:cubicBezTo>
                  <a:cubicBezTo>
                    <a:pt x="470" y="143"/>
                    <a:pt x="461" y="150"/>
                    <a:pt x="457" y="158"/>
                  </a:cubicBezTo>
                  <a:cubicBezTo>
                    <a:pt x="461" y="161"/>
                    <a:pt x="467" y="159"/>
                    <a:pt x="471" y="159"/>
                  </a:cubicBezTo>
                  <a:cubicBezTo>
                    <a:pt x="472" y="158"/>
                    <a:pt x="471" y="156"/>
                    <a:pt x="471" y="155"/>
                  </a:cubicBezTo>
                  <a:cubicBezTo>
                    <a:pt x="471" y="152"/>
                    <a:pt x="475" y="152"/>
                    <a:pt x="477" y="150"/>
                  </a:cubicBezTo>
                  <a:cubicBezTo>
                    <a:pt x="480" y="147"/>
                    <a:pt x="483" y="143"/>
                    <a:pt x="482" y="139"/>
                  </a:cubicBezTo>
                  <a:close/>
                  <a:moveTo>
                    <a:pt x="1420" y="145"/>
                  </a:moveTo>
                  <a:cubicBezTo>
                    <a:pt x="1420" y="141"/>
                    <a:pt x="1423" y="135"/>
                    <a:pt x="1419" y="132"/>
                  </a:cubicBezTo>
                  <a:cubicBezTo>
                    <a:pt x="1411" y="140"/>
                    <a:pt x="1401" y="150"/>
                    <a:pt x="1393" y="158"/>
                  </a:cubicBezTo>
                  <a:cubicBezTo>
                    <a:pt x="1396" y="159"/>
                    <a:pt x="1402" y="160"/>
                    <a:pt x="1406" y="158"/>
                  </a:cubicBezTo>
                  <a:cubicBezTo>
                    <a:pt x="1408" y="151"/>
                    <a:pt x="1417" y="151"/>
                    <a:pt x="1420" y="145"/>
                  </a:cubicBezTo>
                  <a:close/>
                  <a:moveTo>
                    <a:pt x="1874" y="138"/>
                  </a:moveTo>
                  <a:cubicBezTo>
                    <a:pt x="1869" y="133"/>
                    <a:pt x="1863" y="138"/>
                    <a:pt x="1858" y="139"/>
                  </a:cubicBezTo>
                  <a:cubicBezTo>
                    <a:pt x="1855" y="143"/>
                    <a:pt x="1855" y="149"/>
                    <a:pt x="1851" y="152"/>
                  </a:cubicBezTo>
                  <a:cubicBezTo>
                    <a:pt x="1844" y="156"/>
                    <a:pt x="1842" y="149"/>
                    <a:pt x="1836" y="148"/>
                  </a:cubicBezTo>
                  <a:cubicBezTo>
                    <a:pt x="1827" y="158"/>
                    <a:pt x="1827" y="158"/>
                    <a:pt x="1827" y="158"/>
                  </a:cubicBezTo>
                  <a:cubicBezTo>
                    <a:pt x="1837" y="158"/>
                    <a:pt x="1847" y="160"/>
                    <a:pt x="1857" y="157"/>
                  </a:cubicBezTo>
                  <a:cubicBezTo>
                    <a:pt x="1873" y="139"/>
                    <a:pt x="1873" y="139"/>
                    <a:pt x="1873" y="139"/>
                  </a:cubicBezTo>
                  <a:cubicBezTo>
                    <a:pt x="1874" y="138"/>
                    <a:pt x="1874" y="138"/>
                    <a:pt x="1874" y="138"/>
                  </a:cubicBezTo>
                  <a:close/>
                  <a:moveTo>
                    <a:pt x="899" y="142"/>
                  </a:moveTo>
                  <a:cubicBezTo>
                    <a:pt x="898" y="140"/>
                    <a:pt x="896" y="137"/>
                    <a:pt x="893" y="137"/>
                  </a:cubicBezTo>
                  <a:cubicBezTo>
                    <a:pt x="886" y="142"/>
                    <a:pt x="880" y="149"/>
                    <a:pt x="873" y="155"/>
                  </a:cubicBezTo>
                  <a:cubicBezTo>
                    <a:pt x="873" y="159"/>
                    <a:pt x="873" y="159"/>
                    <a:pt x="873" y="159"/>
                  </a:cubicBezTo>
                  <a:cubicBezTo>
                    <a:pt x="876" y="159"/>
                    <a:pt x="881" y="159"/>
                    <a:pt x="885" y="159"/>
                  </a:cubicBezTo>
                  <a:cubicBezTo>
                    <a:pt x="889" y="152"/>
                    <a:pt x="895" y="149"/>
                    <a:pt x="899" y="142"/>
                  </a:cubicBezTo>
                  <a:close/>
                  <a:moveTo>
                    <a:pt x="1379" y="144"/>
                  </a:moveTo>
                  <a:cubicBezTo>
                    <a:pt x="1376" y="141"/>
                    <a:pt x="1375" y="139"/>
                    <a:pt x="1372" y="138"/>
                  </a:cubicBezTo>
                  <a:cubicBezTo>
                    <a:pt x="1364" y="144"/>
                    <a:pt x="1356" y="152"/>
                    <a:pt x="1348" y="158"/>
                  </a:cubicBezTo>
                  <a:cubicBezTo>
                    <a:pt x="1353" y="159"/>
                    <a:pt x="1360" y="161"/>
                    <a:pt x="1364" y="156"/>
                  </a:cubicBezTo>
                  <a:cubicBezTo>
                    <a:pt x="1369" y="152"/>
                    <a:pt x="1376" y="149"/>
                    <a:pt x="1379" y="144"/>
                  </a:cubicBezTo>
                  <a:close/>
                  <a:moveTo>
                    <a:pt x="436" y="144"/>
                  </a:moveTo>
                  <a:cubicBezTo>
                    <a:pt x="434" y="141"/>
                    <a:pt x="434" y="141"/>
                    <a:pt x="434" y="141"/>
                  </a:cubicBezTo>
                  <a:cubicBezTo>
                    <a:pt x="430" y="138"/>
                    <a:pt x="429" y="143"/>
                    <a:pt x="426" y="145"/>
                  </a:cubicBezTo>
                  <a:cubicBezTo>
                    <a:pt x="422" y="150"/>
                    <a:pt x="415" y="153"/>
                    <a:pt x="413" y="158"/>
                  </a:cubicBezTo>
                  <a:cubicBezTo>
                    <a:pt x="422" y="159"/>
                    <a:pt x="433" y="160"/>
                    <a:pt x="443" y="159"/>
                  </a:cubicBezTo>
                  <a:cubicBezTo>
                    <a:pt x="449" y="155"/>
                    <a:pt x="456" y="151"/>
                    <a:pt x="460" y="143"/>
                  </a:cubicBezTo>
                  <a:cubicBezTo>
                    <a:pt x="454" y="146"/>
                    <a:pt x="449" y="148"/>
                    <a:pt x="443" y="147"/>
                  </a:cubicBezTo>
                  <a:cubicBezTo>
                    <a:pt x="438" y="149"/>
                    <a:pt x="435" y="156"/>
                    <a:pt x="429" y="158"/>
                  </a:cubicBezTo>
                  <a:cubicBezTo>
                    <a:pt x="423" y="152"/>
                    <a:pt x="435" y="150"/>
                    <a:pt x="436" y="144"/>
                  </a:cubicBezTo>
                  <a:close/>
                  <a:moveTo>
                    <a:pt x="1883" y="152"/>
                  </a:moveTo>
                  <a:cubicBezTo>
                    <a:pt x="1882" y="149"/>
                    <a:pt x="1883" y="144"/>
                    <a:pt x="1879" y="142"/>
                  </a:cubicBezTo>
                  <a:cubicBezTo>
                    <a:pt x="1874" y="147"/>
                    <a:pt x="1870" y="152"/>
                    <a:pt x="1866" y="158"/>
                  </a:cubicBezTo>
                  <a:cubicBezTo>
                    <a:pt x="1876" y="159"/>
                    <a:pt x="1876" y="159"/>
                    <a:pt x="1876" y="159"/>
                  </a:cubicBezTo>
                  <a:cubicBezTo>
                    <a:pt x="1880" y="158"/>
                    <a:pt x="1882" y="154"/>
                    <a:pt x="1883" y="152"/>
                  </a:cubicBezTo>
                  <a:close/>
                  <a:moveTo>
                    <a:pt x="1108" y="158"/>
                  </a:moveTo>
                  <a:cubicBezTo>
                    <a:pt x="1100" y="151"/>
                    <a:pt x="1090" y="149"/>
                    <a:pt x="1082" y="142"/>
                  </a:cubicBezTo>
                  <a:cubicBezTo>
                    <a:pt x="1073" y="151"/>
                    <a:pt x="1090" y="152"/>
                    <a:pt x="1091" y="159"/>
                  </a:cubicBezTo>
                  <a:cubicBezTo>
                    <a:pt x="1096" y="160"/>
                    <a:pt x="1102" y="159"/>
                    <a:pt x="1108" y="158"/>
                  </a:cubicBezTo>
                  <a:close/>
                  <a:moveTo>
                    <a:pt x="653" y="153"/>
                  </a:moveTo>
                  <a:cubicBezTo>
                    <a:pt x="647" y="152"/>
                    <a:pt x="642" y="146"/>
                    <a:pt x="636" y="145"/>
                  </a:cubicBezTo>
                  <a:cubicBezTo>
                    <a:pt x="632" y="149"/>
                    <a:pt x="628" y="153"/>
                    <a:pt x="627" y="159"/>
                  </a:cubicBezTo>
                  <a:cubicBezTo>
                    <a:pt x="637" y="161"/>
                    <a:pt x="648" y="159"/>
                    <a:pt x="658" y="158"/>
                  </a:cubicBezTo>
                  <a:cubicBezTo>
                    <a:pt x="658" y="155"/>
                    <a:pt x="654" y="155"/>
                    <a:pt x="653" y="153"/>
                  </a:cubicBezTo>
                  <a:close/>
                  <a:moveTo>
                    <a:pt x="1581" y="158"/>
                  </a:moveTo>
                  <a:cubicBezTo>
                    <a:pt x="1576" y="153"/>
                    <a:pt x="1570" y="149"/>
                    <a:pt x="1564" y="145"/>
                  </a:cubicBezTo>
                  <a:cubicBezTo>
                    <a:pt x="1561" y="150"/>
                    <a:pt x="1556" y="154"/>
                    <a:pt x="1554" y="158"/>
                  </a:cubicBezTo>
                  <a:cubicBezTo>
                    <a:pt x="1561" y="160"/>
                    <a:pt x="1571" y="158"/>
                    <a:pt x="1579" y="159"/>
                  </a:cubicBezTo>
                  <a:cubicBezTo>
                    <a:pt x="1581" y="158"/>
                    <a:pt x="1581" y="158"/>
                    <a:pt x="1581" y="158"/>
                  </a:cubicBezTo>
                  <a:close/>
                  <a:moveTo>
                    <a:pt x="913" y="148"/>
                  </a:moveTo>
                  <a:cubicBezTo>
                    <a:pt x="904" y="146"/>
                    <a:pt x="904" y="146"/>
                    <a:pt x="904" y="146"/>
                  </a:cubicBezTo>
                  <a:cubicBezTo>
                    <a:pt x="896" y="155"/>
                    <a:pt x="896" y="155"/>
                    <a:pt x="896" y="155"/>
                  </a:cubicBezTo>
                  <a:cubicBezTo>
                    <a:pt x="896" y="156"/>
                    <a:pt x="894" y="158"/>
                    <a:pt x="896" y="159"/>
                  </a:cubicBezTo>
                  <a:cubicBezTo>
                    <a:pt x="902" y="157"/>
                    <a:pt x="910" y="154"/>
                    <a:pt x="913" y="148"/>
                  </a:cubicBezTo>
                  <a:close/>
                  <a:moveTo>
                    <a:pt x="178" y="158"/>
                  </a:moveTo>
                  <a:cubicBezTo>
                    <a:pt x="174" y="153"/>
                    <a:pt x="168" y="151"/>
                    <a:pt x="162" y="148"/>
                  </a:cubicBezTo>
                  <a:cubicBezTo>
                    <a:pt x="160" y="152"/>
                    <a:pt x="156" y="154"/>
                    <a:pt x="155" y="158"/>
                  </a:cubicBezTo>
                  <a:cubicBezTo>
                    <a:pt x="163" y="160"/>
                    <a:pt x="171" y="160"/>
                    <a:pt x="178" y="158"/>
                  </a:cubicBezTo>
                  <a:close/>
                  <a:moveTo>
                    <a:pt x="1081" y="158"/>
                  </a:moveTo>
                  <a:cubicBezTo>
                    <a:pt x="1080" y="156"/>
                    <a:pt x="1079" y="154"/>
                    <a:pt x="1077" y="153"/>
                  </a:cubicBezTo>
                  <a:cubicBezTo>
                    <a:pt x="1073" y="150"/>
                    <a:pt x="1070" y="154"/>
                    <a:pt x="1068" y="158"/>
                  </a:cubicBezTo>
                  <a:cubicBezTo>
                    <a:pt x="1072" y="159"/>
                    <a:pt x="1077" y="160"/>
                    <a:pt x="1081" y="158"/>
                  </a:cubicBezTo>
                  <a:close/>
                  <a:moveTo>
                    <a:pt x="67" y="180"/>
                  </a:moveTo>
                  <a:cubicBezTo>
                    <a:pt x="69" y="180"/>
                    <a:pt x="67" y="185"/>
                    <a:pt x="70" y="182"/>
                  </a:cubicBezTo>
                  <a:cubicBezTo>
                    <a:pt x="70" y="181"/>
                    <a:pt x="70" y="181"/>
                    <a:pt x="70" y="181"/>
                  </a:cubicBezTo>
                  <a:cubicBezTo>
                    <a:pt x="85" y="180"/>
                    <a:pt x="101" y="180"/>
                    <a:pt x="117" y="180"/>
                  </a:cubicBezTo>
                  <a:cubicBezTo>
                    <a:pt x="141" y="181"/>
                    <a:pt x="165" y="180"/>
                    <a:pt x="191" y="181"/>
                  </a:cubicBezTo>
                  <a:cubicBezTo>
                    <a:pt x="326" y="179"/>
                    <a:pt x="462" y="183"/>
                    <a:pt x="597" y="181"/>
                  </a:cubicBezTo>
                  <a:cubicBezTo>
                    <a:pt x="755" y="181"/>
                    <a:pt x="755" y="181"/>
                    <a:pt x="755" y="181"/>
                  </a:cubicBezTo>
                  <a:cubicBezTo>
                    <a:pt x="820" y="181"/>
                    <a:pt x="885" y="181"/>
                    <a:pt x="949" y="181"/>
                  </a:cubicBezTo>
                  <a:cubicBezTo>
                    <a:pt x="1023" y="180"/>
                    <a:pt x="1098" y="181"/>
                    <a:pt x="1174" y="181"/>
                  </a:cubicBezTo>
                  <a:cubicBezTo>
                    <a:pt x="1226" y="181"/>
                    <a:pt x="1275" y="182"/>
                    <a:pt x="1327" y="181"/>
                  </a:cubicBezTo>
                  <a:cubicBezTo>
                    <a:pt x="1365" y="183"/>
                    <a:pt x="1400" y="179"/>
                    <a:pt x="1438" y="183"/>
                  </a:cubicBezTo>
                  <a:cubicBezTo>
                    <a:pt x="1447" y="180"/>
                    <a:pt x="1455" y="182"/>
                    <a:pt x="1464" y="182"/>
                  </a:cubicBezTo>
                  <a:cubicBezTo>
                    <a:pt x="1481" y="182"/>
                    <a:pt x="1497" y="182"/>
                    <a:pt x="1514" y="183"/>
                  </a:cubicBezTo>
                  <a:cubicBezTo>
                    <a:pt x="1517" y="182"/>
                    <a:pt x="1517" y="182"/>
                    <a:pt x="1517" y="182"/>
                  </a:cubicBezTo>
                  <a:cubicBezTo>
                    <a:pt x="1567" y="183"/>
                    <a:pt x="1621" y="181"/>
                    <a:pt x="1670" y="181"/>
                  </a:cubicBezTo>
                  <a:cubicBezTo>
                    <a:pt x="1682" y="180"/>
                    <a:pt x="1693" y="183"/>
                    <a:pt x="1705" y="181"/>
                  </a:cubicBezTo>
                  <a:cubicBezTo>
                    <a:pt x="1755" y="182"/>
                    <a:pt x="1801" y="181"/>
                    <a:pt x="1853" y="182"/>
                  </a:cubicBezTo>
                  <a:cubicBezTo>
                    <a:pt x="1875" y="181"/>
                    <a:pt x="1899" y="182"/>
                    <a:pt x="1923" y="181"/>
                  </a:cubicBezTo>
                  <a:cubicBezTo>
                    <a:pt x="1944" y="181"/>
                    <a:pt x="1963" y="182"/>
                    <a:pt x="1985" y="182"/>
                  </a:cubicBezTo>
                  <a:cubicBezTo>
                    <a:pt x="1986" y="183"/>
                    <a:pt x="1986" y="185"/>
                    <a:pt x="1986" y="186"/>
                  </a:cubicBezTo>
                  <a:cubicBezTo>
                    <a:pt x="1983" y="188"/>
                    <a:pt x="1983" y="188"/>
                    <a:pt x="1983" y="188"/>
                  </a:cubicBezTo>
                  <a:cubicBezTo>
                    <a:pt x="1898" y="188"/>
                    <a:pt x="1809" y="188"/>
                    <a:pt x="1722" y="187"/>
                  </a:cubicBezTo>
                  <a:cubicBezTo>
                    <a:pt x="1718" y="186"/>
                    <a:pt x="1713" y="186"/>
                    <a:pt x="1709" y="187"/>
                  </a:cubicBezTo>
                  <a:cubicBezTo>
                    <a:pt x="1686" y="188"/>
                    <a:pt x="1660" y="187"/>
                    <a:pt x="1636" y="187"/>
                  </a:cubicBezTo>
                  <a:cubicBezTo>
                    <a:pt x="1618" y="187"/>
                    <a:pt x="1600" y="187"/>
                    <a:pt x="1582" y="186"/>
                  </a:cubicBezTo>
                  <a:cubicBezTo>
                    <a:pt x="1567" y="189"/>
                    <a:pt x="1550" y="186"/>
                    <a:pt x="1533" y="187"/>
                  </a:cubicBezTo>
                  <a:cubicBezTo>
                    <a:pt x="1525" y="187"/>
                    <a:pt x="1516" y="188"/>
                    <a:pt x="1508" y="187"/>
                  </a:cubicBezTo>
                  <a:cubicBezTo>
                    <a:pt x="1505" y="187"/>
                    <a:pt x="1505" y="187"/>
                    <a:pt x="1505" y="187"/>
                  </a:cubicBezTo>
                  <a:cubicBezTo>
                    <a:pt x="1484" y="187"/>
                    <a:pt x="1484" y="187"/>
                    <a:pt x="1484" y="187"/>
                  </a:cubicBezTo>
                  <a:cubicBezTo>
                    <a:pt x="1479" y="187"/>
                    <a:pt x="1472" y="188"/>
                    <a:pt x="1467" y="187"/>
                  </a:cubicBezTo>
                  <a:cubicBezTo>
                    <a:pt x="1411" y="189"/>
                    <a:pt x="1357" y="186"/>
                    <a:pt x="1300" y="188"/>
                  </a:cubicBezTo>
                  <a:cubicBezTo>
                    <a:pt x="1226" y="188"/>
                    <a:pt x="1155" y="186"/>
                    <a:pt x="1083" y="187"/>
                  </a:cubicBezTo>
                  <a:cubicBezTo>
                    <a:pt x="1046" y="186"/>
                    <a:pt x="1010" y="188"/>
                    <a:pt x="972" y="187"/>
                  </a:cubicBezTo>
                  <a:cubicBezTo>
                    <a:pt x="930" y="186"/>
                    <a:pt x="891" y="187"/>
                    <a:pt x="850" y="187"/>
                  </a:cubicBezTo>
                  <a:cubicBezTo>
                    <a:pt x="819" y="187"/>
                    <a:pt x="787" y="186"/>
                    <a:pt x="755" y="187"/>
                  </a:cubicBezTo>
                  <a:cubicBezTo>
                    <a:pt x="706" y="186"/>
                    <a:pt x="654" y="187"/>
                    <a:pt x="604" y="187"/>
                  </a:cubicBezTo>
                  <a:cubicBezTo>
                    <a:pt x="577" y="186"/>
                    <a:pt x="547" y="188"/>
                    <a:pt x="520" y="186"/>
                  </a:cubicBezTo>
                  <a:cubicBezTo>
                    <a:pt x="489" y="187"/>
                    <a:pt x="458" y="186"/>
                    <a:pt x="425" y="187"/>
                  </a:cubicBezTo>
                  <a:cubicBezTo>
                    <a:pt x="326" y="185"/>
                    <a:pt x="231" y="186"/>
                    <a:pt x="131" y="186"/>
                  </a:cubicBezTo>
                  <a:cubicBezTo>
                    <a:pt x="88" y="186"/>
                    <a:pt x="46" y="186"/>
                    <a:pt x="3" y="185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5" y="179"/>
                    <a:pt x="45" y="181"/>
                    <a:pt x="67" y="1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" name="矩形: 圆顶角 4"/>
            <p:cNvSpPr/>
            <p:nvPr/>
          </p:nvSpPr>
          <p:spPr>
            <a:xfrm>
              <a:off x="3155017" y="2689049"/>
              <a:ext cx="244445" cy="130984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615457" y="1750768"/>
            <a:ext cx="342733" cy="3562121"/>
            <a:chOff x="3517167" y="1331917"/>
            <a:chExt cx="257050" cy="267159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 rot="16200000">
              <a:off x="2309896" y="2539188"/>
              <a:ext cx="2671591" cy="257050"/>
            </a:xfrm>
            <a:custGeom>
              <a:avLst/>
              <a:gdLst>
                <a:gd name="T0" fmla="*/ 1935 w 1993"/>
                <a:gd name="T1" fmla="*/ 45 h 189"/>
                <a:gd name="T2" fmla="*/ 1949 w 1993"/>
                <a:gd name="T3" fmla="*/ 132 h 189"/>
                <a:gd name="T4" fmla="*/ 1890 w 1993"/>
                <a:gd name="T5" fmla="*/ 154 h 189"/>
                <a:gd name="T6" fmla="*/ 146 w 1993"/>
                <a:gd name="T7" fmla="*/ 159 h 189"/>
                <a:gd name="T8" fmla="*/ 4 w 1993"/>
                <a:gd name="T9" fmla="*/ 12 h 189"/>
                <a:gd name="T10" fmla="*/ 181 w 1993"/>
                <a:gd name="T11" fmla="*/ 42 h 189"/>
                <a:gd name="T12" fmla="*/ 282 w 1993"/>
                <a:gd name="T13" fmla="*/ 77 h 189"/>
                <a:gd name="T14" fmla="*/ 143 w 1993"/>
                <a:gd name="T15" fmla="*/ 8 h 189"/>
                <a:gd name="T16" fmla="*/ 81 w 1993"/>
                <a:gd name="T17" fmla="*/ 65 h 189"/>
                <a:gd name="T18" fmla="*/ 449 w 1993"/>
                <a:gd name="T19" fmla="*/ 78 h 189"/>
                <a:gd name="T20" fmla="*/ 471 w 1993"/>
                <a:gd name="T21" fmla="*/ 9 h 189"/>
                <a:gd name="T22" fmla="*/ 732 w 1993"/>
                <a:gd name="T23" fmla="*/ 109 h 189"/>
                <a:gd name="T24" fmla="*/ 802 w 1993"/>
                <a:gd name="T25" fmla="*/ 9 h 189"/>
                <a:gd name="T26" fmla="*/ 669 w 1993"/>
                <a:gd name="T27" fmla="*/ 11 h 189"/>
                <a:gd name="T28" fmla="*/ 975 w 1993"/>
                <a:gd name="T29" fmla="*/ 86 h 189"/>
                <a:gd name="T30" fmla="*/ 869 w 1993"/>
                <a:gd name="T31" fmla="*/ 15 h 189"/>
                <a:gd name="T32" fmla="*/ 1088 w 1993"/>
                <a:gd name="T33" fmla="*/ 18 h 189"/>
                <a:gd name="T34" fmla="*/ 1143 w 1993"/>
                <a:gd name="T35" fmla="*/ 47 h 189"/>
                <a:gd name="T36" fmla="*/ 1272 w 1993"/>
                <a:gd name="T37" fmla="*/ 60 h 189"/>
                <a:gd name="T38" fmla="*/ 1076 w 1993"/>
                <a:gd name="T39" fmla="*/ 23 h 189"/>
                <a:gd name="T40" fmla="*/ 1321 w 1993"/>
                <a:gd name="T41" fmla="*/ 12 h 189"/>
                <a:gd name="T42" fmla="*/ 1642 w 1993"/>
                <a:gd name="T43" fmla="*/ 66 h 189"/>
                <a:gd name="T44" fmla="*/ 1352 w 1993"/>
                <a:gd name="T45" fmla="*/ 11 h 189"/>
                <a:gd name="T46" fmla="*/ 1517 w 1993"/>
                <a:gd name="T47" fmla="*/ 112 h 189"/>
                <a:gd name="T48" fmla="*/ 1498 w 1993"/>
                <a:gd name="T49" fmla="*/ 11 h 189"/>
                <a:gd name="T50" fmla="*/ 1910 w 1993"/>
                <a:gd name="T51" fmla="*/ 94 h 189"/>
                <a:gd name="T52" fmla="*/ 1864 w 1993"/>
                <a:gd name="T53" fmla="*/ 42 h 189"/>
                <a:gd name="T54" fmla="*/ 1165 w 1993"/>
                <a:gd name="T55" fmla="*/ 38 h 189"/>
                <a:gd name="T56" fmla="*/ 978 w 1993"/>
                <a:gd name="T57" fmla="*/ 51 h 189"/>
                <a:gd name="T58" fmla="*/ 998 w 1993"/>
                <a:gd name="T59" fmla="*/ 100 h 189"/>
                <a:gd name="T60" fmla="*/ 520 w 1993"/>
                <a:gd name="T61" fmla="*/ 160 h 189"/>
                <a:gd name="T62" fmla="*/ 757 w 1993"/>
                <a:gd name="T63" fmla="*/ 38 h 189"/>
                <a:gd name="T64" fmla="*/ 211 w 1993"/>
                <a:gd name="T65" fmla="*/ 44 h 189"/>
                <a:gd name="T66" fmla="*/ 1688 w 1993"/>
                <a:gd name="T67" fmla="*/ 65 h 189"/>
                <a:gd name="T68" fmla="*/ 1428 w 1993"/>
                <a:gd name="T69" fmla="*/ 132 h 189"/>
                <a:gd name="T70" fmla="*/ 1161 w 1993"/>
                <a:gd name="T71" fmla="*/ 51 h 189"/>
                <a:gd name="T72" fmla="*/ 32 w 1993"/>
                <a:gd name="T73" fmla="*/ 55 h 189"/>
                <a:gd name="T74" fmla="*/ 962 w 1993"/>
                <a:gd name="T75" fmla="*/ 80 h 189"/>
                <a:gd name="T76" fmla="*/ 360 w 1993"/>
                <a:gd name="T77" fmla="*/ 62 h 189"/>
                <a:gd name="T78" fmla="*/ 1133 w 1993"/>
                <a:gd name="T79" fmla="*/ 105 h 189"/>
                <a:gd name="T80" fmla="*/ 1712 w 1993"/>
                <a:gd name="T81" fmla="*/ 68 h 189"/>
                <a:gd name="T82" fmla="*/ 201 w 1993"/>
                <a:gd name="T83" fmla="*/ 123 h 189"/>
                <a:gd name="T84" fmla="*/ 1149 w 1993"/>
                <a:gd name="T85" fmla="*/ 120 h 189"/>
                <a:gd name="T86" fmla="*/ 1759 w 1993"/>
                <a:gd name="T87" fmla="*/ 85 h 189"/>
                <a:gd name="T88" fmla="*/ 847 w 1993"/>
                <a:gd name="T89" fmla="*/ 119 h 189"/>
                <a:gd name="T90" fmla="*/ 699 w 1993"/>
                <a:gd name="T91" fmla="*/ 86 h 189"/>
                <a:gd name="T92" fmla="*/ 1633 w 1993"/>
                <a:gd name="T93" fmla="*/ 96 h 189"/>
                <a:gd name="T94" fmla="*/ 1618 w 1993"/>
                <a:gd name="T95" fmla="*/ 132 h 189"/>
                <a:gd name="T96" fmla="*/ 1720 w 1993"/>
                <a:gd name="T97" fmla="*/ 92 h 189"/>
                <a:gd name="T98" fmla="*/ 235 w 1993"/>
                <a:gd name="T99" fmla="*/ 153 h 189"/>
                <a:gd name="T100" fmla="*/ 1231 w 1993"/>
                <a:gd name="T101" fmla="*/ 110 h 189"/>
                <a:gd name="T102" fmla="*/ 714 w 1993"/>
                <a:gd name="T103" fmla="*/ 114 h 189"/>
                <a:gd name="T104" fmla="*/ 1026 w 1993"/>
                <a:gd name="T105" fmla="*/ 107 h 189"/>
                <a:gd name="T106" fmla="*/ 368 w 1993"/>
                <a:gd name="T107" fmla="*/ 159 h 189"/>
                <a:gd name="T108" fmla="*/ 891 w 1993"/>
                <a:gd name="T109" fmla="*/ 117 h 189"/>
                <a:gd name="T110" fmla="*/ 284 w 1993"/>
                <a:gd name="T111" fmla="*/ 121 h 189"/>
                <a:gd name="T112" fmla="*/ 1109 w 1993"/>
                <a:gd name="T113" fmla="*/ 143 h 189"/>
                <a:gd name="T114" fmla="*/ 1419 w 1993"/>
                <a:gd name="T115" fmla="*/ 132 h 189"/>
                <a:gd name="T116" fmla="*/ 436 w 1993"/>
                <a:gd name="T117" fmla="*/ 144 h 189"/>
                <a:gd name="T118" fmla="*/ 1581 w 1993"/>
                <a:gd name="T119" fmla="*/ 158 h 189"/>
                <a:gd name="T120" fmla="*/ 597 w 1993"/>
                <a:gd name="T121" fmla="*/ 181 h 189"/>
                <a:gd name="T122" fmla="*/ 1484 w 1993"/>
                <a:gd name="T123" fmla="*/ 18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3" h="189">
                  <a:moveTo>
                    <a:pt x="295" y="2"/>
                  </a:moveTo>
                  <a:cubicBezTo>
                    <a:pt x="311" y="2"/>
                    <a:pt x="311" y="2"/>
                    <a:pt x="311" y="2"/>
                  </a:cubicBezTo>
                  <a:cubicBezTo>
                    <a:pt x="428" y="3"/>
                    <a:pt x="428" y="3"/>
                    <a:pt x="428" y="3"/>
                  </a:cubicBezTo>
                  <a:cubicBezTo>
                    <a:pt x="431" y="1"/>
                    <a:pt x="436" y="4"/>
                    <a:pt x="440" y="3"/>
                  </a:cubicBezTo>
                  <a:cubicBezTo>
                    <a:pt x="476" y="2"/>
                    <a:pt x="476" y="2"/>
                    <a:pt x="476" y="2"/>
                  </a:cubicBezTo>
                  <a:cubicBezTo>
                    <a:pt x="492" y="3"/>
                    <a:pt x="509" y="2"/>
                    <a:pt x="526" y="3"/>
                  </a:cubicBezTo>
                  <a:cubicBezTo>
                    <a:pt x="552" y="4"/>
                    <a:pt x="576" y="3"/>
                    <a:pt x="602" y="4"/>
                  </a:cubicBezTo>
                  <a:cubicBezTo>
                    <a:pt x="674" y="2"/>
                    <a:pt x="747" y="4"/>
                    <a:pt x="819" y="4"/>
                  </a:cubicBezTo>
                  <a:cubicBezTo>
                    <a:pt x="856" y="4"/>
                    <a:pt x="856" y="4"/>
                    <a:pt x="856" y="4"/>
                  </a:cubicBezTo>
                  <a:cubicBezTo>
                    <a:pt x="1029" y="4"/>
                    <a:pt x="1029" y="4"/>
                    <a:pt x="1029" y="4"/>
                  </a:cubicBezTo>
                  <a:cubicBezTo>
                    <a:pt x="1036" y="4"/>
                    <a:pt x="1036" y="4"/>
                    <a:pt x="1036" y="4"/>
                  </a:cubicBezTo>
                  <a:cubicBezTo>
                    <a:pt x="1056" y="5"/>
                    <a:pt x="1076" y="5"/>
                    <a:pt x="1094" y="5"/>
                  </a:cubicBezTo>
                  <a:cubicBezTo>
                    <a:pt x="1159" y="5"/>
                    <a:pt x="1222" y="4"/>
                    <a:pt x="1289" y="5"/>
                  </a:cubicBezTo>
                  <a:cubicBezTo>
                    <a:pt x="1430" y="6"/>
                    <a:pt x="1566" y="5"/>
                    <a:pt x="1710" y="6"/>
                  </a:cubicBezTo>
                  <a:cubicBezTo>
                    <a:pt x="1717" y="8"/>
                    <a:pt x="1726" y="4"/>
                    <a:pt x="1733" y="7"/>
                  </a:cubicBezTo>
                  <a:cubicBezTo>
                    <a:pt x="1759" y="5"/>
                    <a:pt x="1783" y="8"/>
                    <a:pt x="1808" y="6"/>
                  </a:cubicBezTo>
                  <a:cubicBezTo>
                    <a:pt x="1837" y="6"/>
                    <a:pt x="1869" y="6"/>
                    <a:pt x="1900" y="7"/>
                  </a:cubicBezTo>
                  <a:cubicBezTo>
                    <a:pt x="1928" y="6"/>
                    <a:pt x="1961" y="8"/>
                    <a:pt x="1989" y="7"/>
                  </a:cubicBezTo>
                  <a:cubicBezTo>
                    <a:pt x="1990" y="7"/>
                    <a:pt x="1991" y="8"/>
                    <a:pt x="1992" y="9"/>
                  </a:cubicBezTo>
                  <a:cubicBezTo>
                    <a:pt x="1992" y="11"/>
                    <a:pt x="1990" y="12"/>
                    <a:pt x="1989" y="12"/>
                  </a:cubicBezTo>
                  <a:cubicBezTo>
                    <a:pt x="1975" y="13"/>
                    <a:pt x="1975" y="13"/>
                    <a:pt x="1975" y="13"/>
                  </a:cubicBezTo>
                  <a:cubicBezTo>
                    <a:pt x="1975" y="21"/>
                    <a:pt x="1966" y="21"/>
                    <a:pt x="1962" y="26"/>
                  </a:cubicBezTo>
                  <a:cubicBezTo>
                    <a:pt x="1955" y="34"/>
                    <a:pt x="1944" y="40"/>
                    <a:pt x="1935" y="45"/>
                  </a:cubicBezTo>
                  <a:cubicBezTo>
                    <a:pt x="1936" y="50"/>
                    <a:pt x="1941" y="53"/>
                    <a:pt x="1945" y="57"/>
                  </a:cubicBezTo>
                  <a:cubicBezTo>
                    <a:pt x="1948" y="54"/>
                    <a:pt x="1951" y="52"/>
                    <a:pt x="1955" y="52"/>
                  </a:cubicBezTo>
                  <a:cubicBezTo>
                    <a:pt x="1963" y="46"/>
                    <a:pt x="1972" y="41"/>
                    <a:pt x="1979" y="34"/>
                  </a:cubicBezTo>
                  <a:cubicBezTo>
                    <a:pt x="1983" y="30"/>
                    <a:pt x="1985" y="22"/>
                    <a:pt x="1991" y="22"/>
                  </a:cubicBezTo>
                  <a:cubicBezTo>
                    <a:pt x="1991" y="29"/>
                    <a:pt x="1985" y="34"/>
                    <a:pt x="1980" y="38"/>
                  </a:cubicBezTo>
                  <a:cubicBezTo>
                    <a:pt x="1970" y="47"/>
                    <a:pt x="1960" y="56"/>
                    <a:pt x="1948" y="60"/>
                  </a:cubicBezTo>
                  <a:cubicBezTo>
                    <a:pt x="1947" y="61"/>
                    <a:pt x="1947" y="61"/>
                    <a:pt x="1947" y="61"/>
                  </a:cubicBezTo>
                  <a:cubicBezTo>
                    <a:pt x="1950" y="64"/>
                    <a:pt x="1947" y="74"/>
                    <a:pt x="1954" y="72"/>
                  </a:cubicBezTo>
                  <a:cubicBezTo>
                    <a:pt x="1968" y="66"/>
                    <a:pt x="1978" y="56"/>
                    <a:pt x="1989" y="45"/>
                  </a:cubicBezTo>
                  <a:cubicBezTo>
                    <a:pt x="1991" y="45"/>
                    <a:pt x="1993" y="45"/>
                    <a:pt x="1993" y="47"/>
                  </a:cubicBezTo>
                  <a:cubicBezTo>
                    <a:pt x="1983" y="58"/>
                    <a:pt x="1971" y="70"/>
                    <a:pt x="1956" y="75"/>
                  </a:cubicBezTo>
                  <a:cubicBezTo>
                    <a:pt x="1955" y="78"/>
                    <a:pt x="1951" y="76"/>
                    <a:pt x="1950" y="79"/>
                  </a:cubicBezTo>
                  <a:cubicBezTo>
                    <a:pt x="1951" y="81"/>
                    <a:pt x="1950" y="85"/>
                    <a:pt x="1953" y="86"/>
                  </a:cubicBezTo>
                  <a:cubicBezTo>
                    <a:pt x="1966" y="83"/>
                    <a:pt x="1977" y="75"/>
                    <a:pt x="1988" y="68"/>
                  </a:cubicBezTo>
                  <a:cubicBezTo>
                    <a:pt x="1989" y="68"/>
                    <a:pt x="1991" y="69"/>
                    <a:pt x="1991" y="70"/>
                  </a:cubicBezTo>
                  <a:cubicBezTo>
                    <a:pt x="1980" y="81"/>
                    <a:pt x="1965" y="86"/>
                    <a:pt x="1951" y="91"/>
                  </a:cubicBezTo>
                  <a:cubicBezTo>
                    <a:pt x="1950" y="95"/>
                    <a:pt x="1949" y="100"/>
                    <a:pt x="1948" y="105"/>
                  </a:cubicBezTo>
                  <a:cubicBezTo>
                    <a:pt x="1952" y="108"/>
                    <a:pt x="1954" y="103"/>
                    <a:pt x="1957" y="103"/>
                  </a:cubicBezTo>
                  <a:cubicBezTo>
                    <a:pt x="1967" y="101"/>
                    <a:pt x="1976" y="95"/>
                    <a:pt x="1985" y="89"/>
                  </a:cubicBezTo>
                  <a:cubicBezTo>
                    <a:pt x="1987" y="89"/>
                    <a:pt x="1988" y="91"/>
                    <a:pt x="1988" y="93"/>
                  </a:cubicBezTo>
                  <a:cubicBezTo>
                    <a:pt x="1977" y="99"/>
                    <a:pt x="1966" y="107"/>
                    <a:pt x="1954" y="109"/>
                  </a:cubicBezTo>
                  <a:cubicBezTo>
                    <a:pt x="1947" y="109"/>
                    <a:pt x="1944" y="115"/>
                    <a:pt x="1944" y="121"/>
                  </a:cubicBezTo>
                  <a:cubicBezTo>
                    <a:pt x="1944" y="125"/>
                    <a:pt x="1945" y="130"/>
                    <a:pt x="1949" y="132"/>
                  </a:cubicBezTo>
                  <a:cubicBezTo>
                    <a:pt x="1961" y="135"/>
                    <a:pt x="1971" y="134"/>
                    <a:pt x="1982" y="130"/>
                  </a:cubicBezTo>
                  <a:cubicBezTo>
                    <a:pt x="1984" y="131"/>
                    <a:pt x="1985" y="130"/>
                    <a:pt x="1986" y="132"/>
                  </a:cubicBezTo>
                  <a:cubicBezTo>
                    <a:pt x="1985" y="138"/>
                    <a:pt x="1978" y="136"/>
                    <a:pt x="1975" y="139"/>
                  </a:cubicBezTo>
                  <a:cubicBezTo>
                    <a:pt x="1964" y="140"/>
                    <a:pt x="1952" y="143"/>
                    <a:pt x="1943" y="136"/>
                  </a:cubicBezTo>
                  <a:cubicBezTo>
                    <a:pt x="1931" y="124"/>
                    <a:pt x="1943" y="109"/>
                    <a:pt x="1945" y="95"/>
                  </a:cubicBezTo>
                  <a:cubicBezTo>
                    <a:pt x="1944" y="82"/>
                    <a:pt x="1947" y="66"/>
                    <a:pt x="1935" y="57"/>
                  </a:cubicBezTo>
                  <a:cubicBezTo>
                    <a:pt x="1926" y="47"/>
                    <a:pt x="1914" y="44"/>
                    <a:pt x="1902" y="40"/>
                  </a:cubicBezTo>
                  <a:cubicBezTo>
                    <a:pt x="1895" y="40"/>
                    <a:pt x="1886" y="39"/>
                    <a:pt x="1880" y="43"/>
                  </a:cubicBezTo>
                  <a:cubicBezTo>
                    <a:pt x="1870" y="44"/>
                    <a:pt x="1863" y="53"/>
                    <a:pt x="1858" y="61"/>
                  </a:cubicBezTo>
                  <a:cubicBezTo>
                    <a:pt x="1857" y="68"/>
                    <a:pt x="1855" y="77"/>
                    <a:pt x="1860" y="83"/>
                  </a:cubicBezTo>
                  <a:cubicBezTo>
                    <a:pt x="1863" y="87"/>
                    <a:pt x="1869" y="88"/>
                    <a:pt x="1874" y="88"/>
                  </a:cubicBezTo>
                  <a:cubicBezTo>
                    <a:pt x="1885" y="87"/>
                    <a:pt x="1891" y="76"/>
                    <a:pt x="1896" y="67"/>
                  </a:cubicBezTo>
                  <a:cubicBezTo>
                    <a:pt x="1903" y="66"/>
                    <a:pt x="1911" y="67"/>
                    <a:pt x="1916" y="73"/>
                  </a:cubicBezTo>
                  <a:cubicBezTo>
                    <a:pt x="1921" y="77"/>
                    <a:pt x="1922" y="83"/>
                    <a:pt x="1922" y="89"/>
                  </a:cubicBezTo>
                  <a:cubicBezTo>
                    <a:pt x="1924" y="92"/>
                    <a:pt x="1924" y="92"/>
                    <a:pt x="1924" y="92"/>
                  </a:cubicBezTo>
                  <a:cubicBezTo>
                    <a:pt x="1917" y="95"/>
                    <a:pt x="1916" y="105"/>
                    <a:pt x="1908" y="106"/>
                  </a:cubicBezTo>
                  <a:cubicBezTo>
                    <a:pt x="1900" y="108"/>
                    <a:pt x="1892" y="113"/>
                    <a:pt x="1884" y="108"/>
                  </a:cubicBezTo>
                  <a:cubicBezTo>
                    <a:pt x="1871" y="105"/>
                    <a:pt x="1853" y="100"/>
                    <a:pt x="1842" y="111"/>
                  </a:cubicBezTo>
                  <a:cubicBezTo>
                    <a:pt x="1838" y="116"/>
                    <a:pt x="1837" y="123"/>
                    <a:pt x="1837" y="129"/>
                  </a:cubicBezTo>
                  <a:cubicBezTo>
                    <a:pt x="1840" y="135"/>
                    <a:pt x="1840" y="140"/>
                    <a:pt x="1844" y="144"/>
                  </a:cubicBezTo>
                  <a:cubicBezTo>
                    <a:pt x="1850" y="144"/>
                    <a:pt x="1850" y="136"/>
                    <a:pt x="1855" y="133"/>
                  </a:cubicBezTo>
                  <a:cubicBezTo>
                    <a:pt x="1861" y="128"/>
                    <a:pt x="1871" y="126"/>
                    <a:pt x="1879" y="131"/>
                  </a:cubicBezTo>
                  <a:cubicBezTo>
                    <a:pt x="1886" y="136"/>
                    <a:pt x="1892" y="144"/>
                    <a:pt x="1890" y="154"/>
                  </a:cubicBezTo>
                  <a:cubicBezTo>
                    <a:pt x="1890" y="155"/>
                    <a:pt x="1888" y="157"/>
                    <a:pt x="1889" y="158"/>
                  </a:cubicBezTo>
                  <a:cubicBezTo>
                    <a:pt x="1984" y="160"/>
                    <a:pt x="1984" y="160"/>
                    <a:pt x="1984" y="160"/>
                  </a:cubicBezTo>
                  <a:cubicBezTo>
                    <a:pt x="1985" y="160"/>
                    <a:pt x="1986" y="161"/>
                    <a:pt x="1986" y="161"/>
                  </a:cubicBezTo>
                  <a:cubicBezTo>
                    <a:pt x="1984" y="163"/>
                    <a:pt x="1984" y="163"/>
                    <a:pt x="1984" y="163"/>
                  </a:cubicBezTo>
                  <a:cubicBezTo>
                    <a:pt x="1831" y="164"/>
                    <a:pt x="1831" y="164"/>
                    <a:pt x="1831" y="164"/>
                  </a:cubicBezTo>
                  <a:cubicBezTo>
                    <a:pt x="1813" y="165"/>
                    <a:pt x="1794" y="162"/>
                    <a:pt x="1775" y="164"/>
                  </a:cubicBezTo>
                  <a:cubicBezTo>
                    <a:pt x="1481" y="164"/>
                    <a:pt x="1481" y="164"/>
                    <a:pt x="1481" y="164"/>
                  </a:cubicBezTo>
                  <a:cubicBezTo>
                    <a:pt x="1463" y="164"/>
                    <a:pt x="1463" y="164"/>
                    <a:pt x="1463" y="164"/>
                  </a:cubicBezTo>
                  <a:cubicBezTo>
                    <a:pt x="1330" y="164"/>
                    <a:pt x="1330" y="164"/>
                    <a:pt x="1330" y="164"/>
                  </a:cubicBezTo>
                  <a:cubicBezTo>
                    <a:pt x="1304" y="163"/>
                    <a:pt x="1282" y="165"/>
                    <a:pt x="1255" y="164"/>
                  </a:cubicBezTo>
                  <a:cubicBezTo>
                    <a:pt x="1206" y="163"/>
                    <a:pt x="1206" y="163"/>
                    <a:pt x="1206" y="163"/>
                  </a:cubicBezTo>
                  <a:cubicBezTo>
                    <a:pt x="907" y="164"/>
                    <a:pt x="907" y="164"/>
                    <a:pt x="907" y="164"/>
                  </a:cubicBezTo>
                  <a:cubicBezTo>
                    <a:pt x="862" y="164"/>
                    <a:pt x="818" y="164"/>
                    <a:pt x="772" y="164"/>
                  </a:cubicBezTo>
                  <a:cubicBezTo>
                    <a:pt x="669" y="164"/>
                    <a:pt x="669" y="164"/>
                    <a:pt x="669" y="164"/>
                  </a:cubicBezTo>
                  <a:cubicBezTo>
                    <a:pt x="545" y="164"/>
                    <a:pt x="545" y="164"/>
                    <a:pt x="545" y="164"/>
                  </a:cubicBezTo>
                  <a:cubicBezTo>
                    <a:pt x="480" y="164"/>
                    <a:pt x="414" y="164"/>
                    <a:pt x="349" y="164"/>
                  </a:cubicBezTo>
                  <a:cubicBezTo>
                    <a:pt x="342" y="164"/>
                    <a:pt x="333" y="164"/>
                    <a:pt x="325" y="164"/>
                  </a:cubicBezTo>
                  <a:cubicBezTo>
                    <a:pt x="206" y="164"/>
                    <a:pt x="206" y="164"/>
                    <a:pt x="206" y="164"/>
                  </a:cubicBezTo>
                  <a:cubicBezTo>
                    <a:pt x="168" y="164"/>
                    <a:pt x="168" y="164"/>
                    <a:pt x="168" y="164"/>
                  </a:cubicBezTo>
                  <a:cubicBezTo>
                    <a:pt x="113" y="164"/>
                    <a:pt x="57" y="164"/>
                    <a:pt x="3" y="164"/>
                  </a:cubicBezTo>
                  <a:cubicBezTo>
                    <a:pt x="3" y="162"/>
                    <a:pt x="3" y="160"/>
                    <a:pt x="5" y="160"/>
                  </a:cubicBezTo>
                  <a:cubicBezTo>
                    <a:pt x="39" y="160"/>
                    <a:pt x="73" y="160"/>
                    <a:pt x="107" y="159"/>
                  </a:cubicBezTo>
                  <a:cubicBezTo>
                    <a:pt x="120" y="160"/>
                    <a:pt x="133" y="160"/>
                    <a:pt x="146" y="159"/>
                  </a:cubicBezTo>
                  <a:cubicBezTo>
                    <a:pt x="146" y="155"/>
                    <a:pt x="151" y="154"/>
                    <a:pt x="152" y="151"/>
                  </a:cubicBezTo>
                  <a:cubicBezTo>
                    <a:pt x="163" y="137"/>
                    <a:pt x="164" y="117"/>
                    <a:pt x="158" y="101"/>
                  </a:cubicBezTo>
                  <a:cubicBezTo>
                    <a:pt x="151" y="88"/>
                    <a:pt x="139" y="74"/>
                    <a:pt x="123" y="74"/>
                  </a:cubicBezTo>
                  <a:cubicBezTo>
                    <a:pt x="116" y="72"/>
                    <a:pt x="111" y="75"/>
                    <a:pt x="105" y="79"/>
                  </a:cubicBezTo>
                  <a:cubicBezTo>
                    <a:pt x="100" y="84"/>
                    <a:pt x="99" y="92"/>
                    <a:pt x="99" y="98"/>
                  </a:cubicBezTo>
                  <a:cubicBezTo>
                    <a:pt x="103" y="108"/>
                    <a:pt x="115" y="100"/>
                    <a:pt x="122" y="105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11" y="121"/>
                    <a:pt x="97" y="133"/>
                    <a:pt x="79" y="130"/>
                  </a:cubicBezTo>
                  <a:cubicBezTo>
                    <a:pt x="75" y="129"/>
                    <a:pt x="70" y="128"/>
                    <a:pt x="68" y="123"/>
                  </a:cubicBezTo>
                  <a:cubicBezTo>
                    <a:pt x="61" y="109"/>
                    <a:pt x="72" y="97"/>
                    <a:pt x="74" y="84"/>
                  </a:cubicBezTo>
                  <a:cubicBezTo>
                    <a:pt x="77" y="68"/>
                    <a:pt x="69" y="52"/>
                    <a:pt x="59" y="40"/>
                  </a:cubicBezTo>
                  <a:cubicBezTo>
                    <a:pt x="51" y="31"/>
                    <a:pt x="36" y="30"/>
                    <a:pt x="25" y="34"/>
                  </a:cubicBezTo>
                  <a:cubicBezTo>
                    <a:pt x="17" y="38"/>
                    <a:pt x="7" y="44"/>
                    <a:pt x="4" y="54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7" y="37"/>
                    <a:pt x="10" y="36"/>
                    <a:pt x="11" y="34"/>
                  </a:cubicBezTo>
                  <a:cubicBezTo>
                    <a:pt x="11" y="30"/>
                    <a:pt x="7" y="31"/>
                    <a:pt x="5" y="30"/>
                  </a:cubicBezTo>
                  <a:cubicBezTo>
                    <a:pt x="4" y="28"/>
                    <a:pt x="4" y="26"/>
                    <a:pt x="4" y="24"/>
                  </a:cubicBezTo>
                  <a:cubicBezTo>
                    <a:pt x="15" y="30"/>
                    <a:pt x="28" y="25"/>
                    <a:pt x="40" y="25"/>
                  </a:cubicBezTo>
                  <a:cubicBezTo>
                    <a:pt x="48" y="27"/>
                    <a:pt x="57" y="22"/>
                    <a:pt x="65" y="18"/>
                  </a:cubicBezTo>
                  <a:cubicBezTo>
                    <a:pt x="67" y="14"/>
                    <a:pt x="73" y="13"/>
                    <a:pt x="73" y="8"/>
                  </a:cubicBezTo>
                  <a:cubicBezTo>
                    <a:pt x="68" y="6"/>
                    <a:pt x="63" y="7"/>
                    <a:pt x="58" y="8"/>
                  </a:cubicBezTo>
                  <a:cubicBezTo>
                    <a:pt x="44" y="22"/>
                    <a:pt x="23" y="20"/>
                    <a:pt x="5" y="19"/>
                  </a:cubicBezTo>
                  <a:cubicBezTo>
                    <a:pt x="3" y="17"/>
                    <a:pt x="5" y="15"/>
                    <a:pt x="4" y="12"/>
                  </a:cubicBezTo>
                  <a:cubicBezTo>
                    <a:pt x="19" y="17"/>
                    <a:pt x="35" y="18"/>
                    <a:pt x="47" y="8"/>
                  </a:cubicBezTo>
                  <a:cubicBezTo>
                    <a:pt x="47" y="6"/>
                    <a:pt x="43" y="7"/>
                    <a:pt x="40" y="7"/>
                  </a:cubicBezTo>
                  <a:cubicBezTo>
                    <a:pt x="28" y="5"/>
                    <a:pt x="16" y="7"/>
                    <a:pt x="5" y="7"/>
                  </a:cubicBezTo>
                  <a:cubicBezTo>
                    <a:pt x="4" y="6"/>
                    <a:pt x="4" y="3"/>
                    <a:pt x="5" y="2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72" y="0"/>
                    <a:pt x="80" y="2"/>
                    <a:pt x="86" y="2"/>
                  </a:cubicBezTo>
                  <a:cubicBezTo>
                    <a:pt x="155" y="0"/>
                    <a:pt x="225" y="3"/>
                    <a:pt x="295" y="2"/>
                  </a:cubicBezTo>
                  <a:close/>
                  <a:moveTo>
                    <a:pt x="119" y="8"/>
                  </a:moveTo>
                  <a:cubicBezTo>
                    <a:pt x="115" y="7"/>
                    <a:pt x="111" y="7"/>
                    <a:pt x="106" y="8"/>
                  </a:cubicBezTo>
                  <a:cubicBezTo>
                    <a:pt x="96" y="20"/>
                    <a:pt x="82" y="33"/>
                    <a:pt x="67" y="39"/>
                  </a:cubicBezTo>
                  <a:cubicBezTo>
                    <a:pt x="69" y="42"/>
                    <a:pt x="70" y="46"/>
                    <a:pt x="74" y="47"/>
                  </a:cubicBezTo>
                  <a:cubicBezTo>
                    <a:pt x="84" y="43"/>
                    <a:pt x="92" y="35"/>
                    <a:pt x="101" y="29"/>
                  </a:cubicBezTo>
                  <a:cubicBezTo>
                    <a:pt x="109" y="23"/>
                    <a:pt x="115" y="16"/>
                    <a:pt x="119" y="8"/>
                  </a:cubicBezTo>
                  <a:close/>
                  <a:moveTo>
                    <a:pt x="334" y="8"/>
                  </a:moveTo>
                  <a:cubicBezTo>
                    <a:pt x="312" y="7"/>
                    <a:pt x="291" y="9"/>
                    <a:pt x="271" y="7"/>
                  </a:cubicBezTo>
                  <a:cubicBezTo>
                    <a:pt x="250" y="8"/>
                    <a:pt x="230" y="7"/>
                    <a:pt x="209" y="7"/>
                  </a:cubicBezTo>
                  <a:cubicBezTo>
                    <a:pt x="206" y="8"/>
                    <a:pt x="206" y="8"/>
                    <a:pt x="206" y="8"/>
                  </a:cubicBezTo>
                  <a:cubicBezTo>
                    <a:pt x="210" y="16"/>
                    <a:pt x="221" y="17"/>
                    <a:pt x="225" y="26"/>
                  </a:cubicBezTo>
                  <a:cubicBezTo>
                    <a:pt x="228" y="32"/>
                    <a:pt x="226" y="37"/>
                    <a:pt x="224" y="43"/>
                  </a:cubicBezTo>
                  <a:cubicBezTo>
                    <a:pt x="217" y="51"/>
                    <a:pt x="209" y="64"/>
                    <a:pt x="196" y="62"/>
                  </a:cubicBezTo>
                  <a:cubicBezTo>
                    <a:pt x="183" y="61"/>
                    <a:pt x="196" y="51"/>
                    <a:pt x="192" y="45"/>
                  </a:cubicBezTo>
                  <a:cubicBezTo>
                    <a:pt x="190" y="41"/>
                    <a:pt x="185" y="43"/>
                    <a:pt x="181" y="42"/>
                  </a:cubicBezTo>
                  <a:cubicBezTo>
                    <a:pt x="177" y="44"/>
                    <a:pt x="172" y="47"/>
                    <a:pt x="170" y="52"/>
                  </a:cubicBezTo>
                  <a:cubicBezTo>
                    <a:pt x="169" y="61"/>
                    <a:pt x="170" y="71"/>
                    <a:pt x="176" y="79"/>
                  </a:cubicBezTo>
                  <a:cubicBezTo>
                    <a:pt x="179" y="82"/>
                    <a:pt x="184" y="81"/>
                    <a:pt x="188" y="82"/>
                  </a:cubicBezTo>
                  <a:cubicBezTo>
                    <a:pt x="194" y="83"/>
                    <a:pt x="200" y="82"/>
                    <a:pt x="205" y="79"/>
                  </a:cubicBezTo>
                  <a:cubicBezTo>
                    <a:pt x="215" y="72"/>
                    <a:pt x="224" y="64"/>
                    <a:pt x="235" y="62"/>
                  </a:cubicBezTo>
                  <a:cubicBezTo>
                    <a:pt x="244" y="61"/>
                    <a:pt x="251" y="66"/>
                    <a:pt x="256" y="72"/>
                  </a:cubicBezTo>
                  <a:cubicBezTo>
                    <a:pt x="255" y="74"/>
                    <a:pt x="259" y="76"/>
                    <a:pt x="256" y="77"/>
                  </a:cubicBezTo>
                  <a:cubicBezTo>
                    <a:pt x="258" y="83"/>
                    <a:pt x="258" y="83"/>
                    <a:pt x="258" y="83"/>
                  </a:cubicBezTo>
                  <a:cubicBezTo>
                    <a:pt x="260" y="91"/>
                    <a:pt x="257" y="99"/>
                    <a:pt x="254" y="106"/>
                  </a:cubicBezTo>
                  <a:cubicBezTo>
                    <a:pt x="251" y="113"/>
                    <a:pt x="245" y="115"/>
                    <a:pt x="239" y="118"/>
                  </a:cubicBezTo>
                  <a:cubicBezTo>
                    <a:pt x="236" y="120"/>
                    <a:pt x="232" y="118"/>
                    <a:pt x="230" y="116"/>
                  </a:cubicBezTo>
                  <a:cubicBezTo>
                    <a:pt x="228" y="113"/>
                    <a:pt x="232" y="111"/>
                    <a:pt x="234" y="109"/>
                  </a:cubicBezTo>
                  <a:cubicBezTo>
                    <a:pt x="236" y="101"/>
                    <a:pt x="235" y="94"/>
                    <a:pt x="229" y="89"/>
                  </a:cubicBezTo>
                  <a:cubicBezTo>
                    <a:pt x="224" y="87"/>
                    <a:pt x="221" y="91"/>
                    <a:pt x="217" y="93"/>
                  </a:cubicBezTo>
                  <a:cubicBezTo>
                    <a:pt x="210" y="100"/>
                    <a:pt x="207" y="112"/>
                    <a:pt x="210" y="123"/>
                  </a:cubicBezTo>
                  <a:cubicBezTo>
                    <a:pt x="214" y="130"/>
                    <a:pt x="217" y="138"/>
                    <a:pt x="224" y="143"/>
                  </a:cubicBezTo>
                  <a:cubicBezTo>
                    <a:pt x="238" y="146"/>
                    <a:pt x="238" y="146"/>
                    <a:pt x="238" y="146"/>
                  </a:cubicBezTo>
                  <a:cubicBezTo>
                    <a:pt x="242" y="145"/>
                    <a:pt x="246" y="143"/>
                    <a:pt x="251" y="143"/>
                  </a:cubicBezTo>
                  <a:cubicBezTo>
                    <a:pt x="261" y="141"/>
                    <a:pt x="269" y="134"/>
                    <a:pt x="275" y="127"/>
                  </a:cubicBezTo>
                  <a:cubicBezTo>
                    <a:pt x="278" y="126"/>
                    <a:pt x="280" y="125"/>
                    <a:pt x="282" y="122"/>
                  </a:cubicBezTo>
                  <a:cubicBezTo>
                    <a:pt x="280" y="119"/>
                    <a:pt x="284" y="116"/>
                    <a:pt x="284" y="113"/>
                  </a:cubicBezTo>
                  <a:cubicBezTo>
                    <a:pt x="289" y="108"/>
                    <a:pt x="287" y="100"/>
                    <a:pt x="288" y="93"/>
                  </a:cubicBezTo>
                  <a:cubicBezTo>
                    <a:pt x="284" y="89"/>
                    <a:pt x="285" y="82"/>
                    <a:pt x="282" y="77"/>
                  </a:cubicBezTo>
                  <a:cubicBezTo>
                    <a:pt x="278" y="67"/>
                    <a:pt x="262" y="63"/>
                    <a:pt x="266" y="50"/>
                  </a:cubicBezTo>
                  <a:cubicBezTo>
                    <a:pt x="270" y="40"/>
                    <a:pt x="280" y="32"/>
                    <a:pt x="290" y="29"/>
                  </a:cubicBezTo>
                  <a:cubicBezTo>
                    <a:pt x="298" y="28"/>
                    <a:pt x="306" y="27"/>
                    <a:pt x="314" y="27"/>
                  </a:cubicBezTo>
                  <a:cubicBezTo>
                    <a:pt x="322" y="28"/>
                    <a:pt x="331" y="34"/>
                    <a:pt x="332" y="43"/>
                  </a:cubicBezTo>
                  <a:cubicBezTo>
                    <a:pt x="328" y="51"/>
                    <a:pt x="328" y="51"/>
                    <a:pt x="328" y="51"/>
                  </a:cubicBezTo>
                  <a:cubicBezTo>
                    <a:pt x="323" y="51"/>
                    <a:pt x="320" y="55"/>
                    <a:pt x="317" y="57"/>
                  </a:cubicBezTo>
                  <a:cubicBezTo>
                    <a:pt x="313" y="62"/>
                    <a:pt x="310" y="68"/>
                    <a:pt x="313" y="74"/>
                  </a:cubicBezTo>
                  <a:cubicBezTo>
                    <a:pt x="314" y="77"/>
                    <a:pt x="311" y="81"/>
                    <a:pt x="315" y="83"/>
                  </a:cubicBezTo>
                  <a:cubicBezTo>
                    <a:pt x="319" y="88"/>
                    <a:pt x="325" y="83"/>
                    <a:pt x="329" y="83"/>
                  </a:cubicBezTo>
                  <a:cubicBezTo>
                    <a:pt x="344" y="75"/>
                    <a:pt x="353" y="59"/>
                    <a:pt x="355" y="42"/>
                  </a:cubicBezTo>
                  <a:cubicBezTo>
                    <a:pt x="356" y="33"/>
                    <a:pt x="355" y="21"/>
                    <a:pt x="345" y="16"/>
                  </a:cubicBezTo>
                  <a:cubicBezTo>
                    <a:pt x="340" y="14"/>
                    <a:pt x="335" y="13"/>
                    <a:pt x="334" y="8"/>
                  </a:cubicBezTo>
                  <a:close/>
                  <a:moveTo>
                    <a:pt x="96" y="8"/>
                  </a:moveTo>
                  <a:cubicBezTo>
                    <a:pt x="93" y="6"/>
                    <a:pt x="87" y="8"/>
                    <a:pt x="84" y="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68" y="24"/>
                    <a:pt x="60" y="24"/>
                    <a:pt x="58" y="30"/>
                  </a:cubicBezTo>
                  <a:cubicBezTo>
                    <a:pt x="60" y="32"/>
                    <a:pt x="62" y="34"/>
                    <a:pt x="65" y="36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77" y="29"/>
                    <a:pt x="85" y="21"/>
                    <a:pt x="93" y="15"/>
                  </a:cubicBezTo>
                  <a:cubicBezTo>
                    <a:pt x="94" y="13"/>
                    <a:pt x="96" y="11"/>
                    <a:pt x="96" y="8"/>
                  </a:cubicBezTo>
                  <a:close/>
                  <a:moveTo>
                    <a:pt x="171" y="13"/>
                  </a:moveTo>
                  <a:cubicBezTo>
                    <a:pt x="172" y="8"/>
                    <a:pt x="172" y="8"/>
                    <a:pt x="172" y="8"/>
                  </a:cubicBezTo>
                  <a:cubicBezTo>
                    <a:pt x="164" y="8"/>
                    <a:pt x="152" y="7"/>
                    <a:pt x="143" y="8"/>
                  </a:cubicBezTo>
                  <a:cubicBezTo>
                    <a:pt x="142" y="16"/>
                    <a:pt x="139" y="22"/>
                    <a:pt x="135" y="28"/>
                  </a:cubicBezTo>
                  <a:cubicBezTo>
                    <a:pt x="123" y="44"/>
                    <a:pt x="106" y="61"/>
                    <a:pt x="89" y="69"/>
                  </a:cubicBezTo>
                  <a:cubicBezTo>
                    <a:pt x="86" y="71"/>
                    <a:pt x="83" y="69"/>
                    <a:pt x="81" y="73"/>
                  </a:cubicBezTo>
                  <a:cubicBezTo>
                    <a:pt x="82" y="79"/>
                    <a:pt x="80" y="86"/>
                    <a:pt x="81" y="92"/>
                  </a:cubicBezTo>
                  <a:cubicBezTo>
                    <a:pt x="94" y="93"/>
                    <a:pt x="92" y="78"/>
                    <a:pt x="102" y="73"/>
                  </a:cubicBezTo>
                  <a:cubicBezTo>
                    <a:pt x="111" y="67"/>
                    <a:pt x="122" y="65"/>
                    <a:pt x="132" y="67"/>
                  </a:cubicBezTo>
                  <a:cubicBezTo>
                    <a:pt x="153" y="55"/>
                    <a:pt x="159" y="32"/>
                    <a:pt x="171" y="13"/>
                  </a:cubicBezTo>
                  <a:close/>
                  <a:moveTo>
                    <a:pt x="193" y="8"/>
                  </a:moveTo>
                  <a:cubicBezTo>
                    <a:pt x="189" y="7"/>
                    <a:pt x="185" y="7"/>
                    <a:pt x="181" y="8"/>
                  </a:cubicBezTo>
                  <a:cubicBezTo>
                    <a:pt x="180" y="12"/>
                    <a:pt x="177" y="16"/>
                    <a:pt x="177" y="20"/>
                  </a:cubicBezTo>
                  <a:cubicBezTo>
                    <a:pt x="186" y="29"/>
                    <a:pt x="198" y="34"/>
                    <a:pt x="211" y="38"/>
                  </a:cubicBezTo>
                  <a:cubicBezTo>
                    <a:pt x="213" y="38"/>
                    <a:pt x="216" y="39"/>
                    <a:pt x="218" y="36"/>
                  </a:cubicBezTo>
                  <a:cubicBezTo>
                    <a:pt x="218" y="34"/>
                    <a:pt x="219" y="31"/>
                    <a:pt x="217" y="30"/>
                  </a:cubicBezTo>
                  <a:cubicBezTo>
                    <a:pt x="205" y="25"/>
                    <a:pt x="193" y="23"/>
                    <a:pt x="183" y="17"/>
                  </a:cubicBezTo>
                  <a:cubicBezTo>
                    <a:pt x="182" y="14"/>
                    <a:pt x="182" y="14"/>
                    <a:pt x="182" y="14"/>
                  </a:cubicBezTo>
                  <a:cubicBezTo>
                    <a:pt x="182" y="13"/>
                    <a:pt x="183" y="12"/>
                    <a:pt x="184" y="12"/>
                  </a:cubicBezTo>
                  <a:cubicBezTo>
                    <a:pt x="190" y="14"/>
                    <a:pt x="196" y="18"/>
                    <a:pt x="202" y="19"/>
                  </a:cubicBezTo>
                  <a:cubicBezTo>
                    <a:pt x="203" y="18"/>
                    <a:pt x="203" y="18"/>
                    <a:pt x="203" y="18"/>
                  </a:cubicBezTo>
                  <a:cubicBezTo>
                    <a:pt x="199" y="15"/>
                    <a:pt x="196" y="11"/>
                    <a:pt x="193" y="8"/>
                  </a:cubicBezTo>
                  <a:close/>
                  <a:moveTo>
                    <a:pt x="137" y="8"/>
                  </a:moveTo>
                  <a:cubicBezTo>
                    <a:pt x="126" y="3"/>
                    <a:pt x="123" y="18"/>
                    <a:pt x="115" y="22"/>
                  </a:cubicBezTo>
                  <a:cubicBezTo>
                    <a:pt x="103" y="35"/>
                    <a:pt x="91" y="44"/>
                    <a:pt x="77" y="53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90" y="64"/>
                    <a:pt x="98" y="57"/>
                    <a:pt x="106" y="51"/>
                  </a:cubicBezTo>
                  <a:cubicBezTo>
                    <a:pt x="108" y="49"/>
                    <a:pt x="109" y="47"/>
                    <a:pt x="112" y="46"/>
                  </a:cubicBezTo>
                  <a:cubicBezTo>
                    <a:pt x="121" y="34"/>
                    <a:pt x="136" y="24"/>
                    <a:pt x="137" y="8"/>
                  </a:cubicBezTo>
                  <a:close/>
                  <a:moveTo>
                    <a:pt x="465" y="13"/>
                  </a:moveTo>
                  <a:cubicBezTo>
                    <a:pt x="462" y="7"/>
                    <a:pt x="453" y="8"/>
                    <a:pt x="447" y="8"/>
                  </a:cubicBezTo>
                  <a:cubicBezTo>
                    <a:pt x="445" y="8"/>
                    <a:pt x="441" y="7"/>
                    <a:pt x="440" y="9"/>
                  </a:cubicBezTo>
                  <a:cubicBezTo>
                    <a:pt x="452" y="21"/>
                    <a:pt x="466" y="27"/>
                    <a:pt x="479" y="34"/>
                  </a:cubicBezTo>
                  <a:cubicBezTo>
                    <a:pt x="491" y="25"/>
                    <a:pt x="507" y="22"/>
                    <a:pt x="523" y="27"/>
                  </a:cubicBezTo>
                  <a:cubicBezTo>
                    <a:pt x="532" y="24"/>
                    <a:pt x="541" y="19"/>
                    <a:pt x="546" y="9"/>
                  </a:cubicBezTo>
                  <a:cubicBezTo>
                    <a:pt x="543" y="7"/>
                    <a:pt x="537" y="9"/>
                    <a:pt x="533" y="8"/>
                  </a:cubicBezTo>
                  <a:cubicBezTo>
                    <a:pt x="524" y="15"/>
                    <a:pt x="513" y="18"/>
                    <a:pt x="502" y="21"/>
                  </a:cubicBezTo>
                  <a:cubicBezTo>
                    <a:pt x="488" y="23"/>
                    <a:pt x="477" y="18"/>
                    <a:pt x="465" y="13"/>
                  </a:cubicBezTo>
                  <a:close/>
                  <a:moveTo>
                    <a:pt x="363" y="9"/>
                  </a:moveTo>
                  <a:cubicBezTo>
                    <a:pt x="359" y="9"/>
                    <a:pt x="353" y="6"/>
                    <a:pt x="350" y="9"/>
                  </a:cubicBezTo>
                  <a:cubicBezTo>
                    <a:pt x="355" y="16"/>
                    <a:pt x="362" y="22"/>
                    <a:pt x="363" y="31"/>
                  </a:cubicBezTo>
                  <a:cubicBezTo>
                    <a:pt x="365" y="37"/>
                    <a:pt x="361" y="44"/>
                    <a:pt x="361" y="51"/>
                  </a:cubicBezTo>
                  <a:cubicBezTo>
                    <a:pt x="361" y="54"/>
                    <a:pt x="365" y="56"/>
                    <a:pt x="367" y="57"/>
                  </a:cubicBezTo>
                  <a:cubicBezTo>
                    <a:pt x="380" y="82"/>
                    <a:pt x="408" y="95"/>
                    <a:pt x="432" y="106"/>
                  </a:cubicBezTo>
                  <a:cubicBezTo>
                    <a:pt x="446" y="99"/>
                    <a:pt x="446" y="99"/>
                    <a:pt x="446" y="99"/>
                  </a:cubicBezTo>
                  <a:cubicBezTo>
                    <a:pt x="458" y="97"/>
                    <a:pt x="458" y="97"/>
                    <a:pt x="458" y="97"/>
                  </a:cubicBezTo>
                  <a:cubicBezTo>
                    <a:pt x="472" y="95"/>
                    <a:pt x="484" y="105"/>
                    <a:pt x="496" y="96"/>
                  </a:cubicBezTo>
                  <a:cubicBezTo>
                    <a:pt x="501" y="93"/>
                    <a:pt x="507" y="89"/>
                    <a:pt x="506" y="84"/>
                  </a:cubicBezTo>
                  <a:cubicBezTo>
                    <a:pt x="487" y="88"/>
                    <a:pt x="467" y="86"/>
                    <a:pt x="449" y="78"/>
                  </a:cubicBezTo>
                  <a:cubicBezTo>
                    <a:pt x="440" y="75"/>
                    <a:pt x="431" y="71"/>
                    <a:pt x="422" y="65"/>
                  </a:cubicBezTo>
                  <a:cubicBezTo>
                    <a:pt x="413" y="56"/>
                    <a:pt x="399" y="49"/>
                    <a:pt x="390" y="39"/>
                  </a:cubicBezTo>
                  <a:cubicBezTo>
                    <a:pt x="386" y="33"/>
                    <a:pt x="380" y="26"/>
                    <a:pt x="373" y="21"/>
                  </a:cubicBezTo>
                  <a:cubicBezTo>
                    <a:pt x="370" y="17"/>
                    <a:pt x="367" y="13"/>
                    <a:pt x="363" y="9"/>
                  </a:cubicBezTo>
                  <a:close/>
                  <a:moveTo>
                    <a:pt x="383" y="8"/>
                  </a:moveTo>
                  <a:cubicBezTo>
                    <a:pt x="380" y="8"/>
                    <a:pt x="376" y="8"/>
                    <a:pt x="374" y="9"/>
                  </a:cubicBezTo>
                  <a:cubicBezTo>
                    <a:pt x="374" y="11"/>
                    <a:pt x="374" y="12"/>
                    <a:pt x="375" y="13"/>
                  </a:cubicBezTo>
                  <a:cubicBezTo>
                    <a:pt x="387" y="25"/>
                    <a:pt x="396" y="40"/>
                    <a:pt x="411" y="50"/>
                  </a:cubicBezTo>
                  <a:cubicBezTo>
                    <a:pt x="426" y="62"/>
                    <a:pt x="443" y="71"/>
                    <a:pt x="461" y="78"/>
                  </a:cubicBezTo>
                  <a:cubicBezTo>
                    <a:pt x="467" y="78"/>
                    <a:pt x="472" y="80"/>
                    <a:pt x="479" y="80"/>
                  </a:cubicBezTo>
                  <a:cubicBezTo>
                    <a:pt x="475" y="75"/>
                    <a:pt x="469" y="72"/>
                    <a:pt x="467" y="65"/>
                  </a:cubicBezTo>
                  <a:cubicBezTo>
                    <a:pt x="453" y="60"/>
                    <a:pt x="439" y="53"/>
                    <a:pt x="425" y="47"/>
                  </a:cubicBezTo>
                  <a:cubicBezTo>
                    <a:pt x="409" y="37"/>
                    <a:pt x="393" y="24"/>
                    <a:pt x="383" y="8"/>
                  </a:cubicBezTo>
                  <a:close/>
                  <a:moveTo>
                    <a:pt x="404" y="15"/>
                  </a:moveTo>
                  <a:cubicBezTo>
                    <a:pt x="401" y="13"/>
                    <a:pt x="401" y="8"/>
                    <a:pt x="397" y="8"/>
                  </a:cubicBezTo>
                  <a:cubicBezTo>
                    <a:pt x="395" y="9"/>
                    <a:pt x="391" y="8"/>
                    <a:pt x="392" y="10"/>
                  </a:cubicBezTo>
                  <a:cubicBezTo>
                    <a:pt x="396" y="15"/>
                    <a:pt x="400" y="22"/>
                    <a:pt x="405" y="26"/>
                  </a:cubicBezTo>
                  <a:cubicBezTo>
                    <a:pt x="422" y="41"/>
                    <a:pt x="443" y="49"/>
                    <a:pt x="464" y="58"/>
                  </a:cubicBezTo>
                  <a:cubicBezTo>
                    <a:pt x="466" y="57"/>
                    <a:pt x="466" y="57"/>
                    <a:pt x="466" y="57"/>
                  </a:cubicBezTo>
                  <a:cubicBezTo>
                    <a:pt x="466" y="55"/>
                    <a:pt x="467" y="53"/>
                    <a:pt x="465" y="51"/>
                  </a:cubicBezTo>
                  <a:cubicBezTo>
                    <a:pt x="443" y="43"/>
                    <a:pt x="422" y="32"/>
                    <a:pt x="404" y="15"/>
                  </a:cubicBezTo>
                  <a:close/>
                  <a:moveTo>
                    <a:pt x="517" y="9"/>
                  </a:moveTo>
                  <a:cubicBezTo>
                    <a:pt x="501" y="7"/>
                    <a:pt x="486" y="8"/>
                    <a:pt x="471" y="9"/>
                  </a:cubicBezTo>
                  <a:cubicBezTo>
                    <a:pt x="476" y="14"/>
                    <a:pt x="484" y="14"/>
                    <a:pt x="491" y="16"/>
                  </a:cubicBezTo>
                  <a:cubicBezTo>
                    <a:pt x="500" y="16"/>
                    <a:pt x="509" y="14"/>
                    <a:pt x="517" y="9"/>
                  </a:cubicBezTo>
                  <a:close/>
                  <a:moveTo>
                    <a:pt x="430" y="9"/>
                  </a:moveTo>
                  <a:cubicBezTo>
                    <a:pt x="423" y="9"/>
                    <a:pt x="415" y="7"/>
                    <a:pt x="409" y="10"/>
                  </a:cubicBezTo>
                  <a:cubicBezTo>
                    <a:pt x="415" y="20"/>
                    <a:pt x="427" y="27"/>
                    <a:pt x="438" y="33"/>
                  </a:cubicBezTo>
                  <a:cubicBezTo>
                    <a:pt x="448" y="37"/>
                    <a:pt x="457" y="46"/>
                    <a:pt x="469" y="45"/>
                  </a:cubicBezTo>
                  <a:cubicBezTo>
                    <a:pt x="470" y="42"/>
                    <a:pt x="475" y="40"/>
                    <a:pt x="474" y="37"/>
                  </a:cubicBezTo>
                  <a:cubicBezTo>
                    <a:pt x="458" y="32"/>
                    <a:pt x="444" y="20"/>
                    <a:pt x="430" y="9"/>
                  </a:cubicBezTo>
                  <a:close/>
                  <a:moveTo>
                    <a:pt x="802" y="9"/>
                  </a:moveTo>
                  <a:cubicBezTo>
                    <a:pt x="785" y="8"/>
                    <a:pt x="771" y="11"/>
                    <a:pt x="755" y="8"/>
                  </a:cubicBezTo>
                  <a:cubicBezTo>
                    <a:pt x="748" y="10"/>
                    <a:pt x="740" y="9"/>
                    <a:pt x="734" y="9"/>
                  </a:cubicBezTo>
                  <a:cubicBezTo>
                    <a:pt x="722" y="10"/>
                    <a:pt x="709" y="8"/>
                    <a:pt x="698" y="9"/>
                  </a:cubicBezTo>
                  <a:cubicBezTo>
                    <a:pt x="693" y="12"/>
                    <a:pt x="699" y="16"/>
                    <a:pt x="698" y="20"/>
                  </a:cubicBezTo>
                  <a:cubicBezTo>
                    <a:pt x="698" y="32"/>
                    <a:pt x="698" y="45"/>
                    <a:pt x="685" y="51"/>
                  </a:cubicBezTo>
                  <a:cubicBezTo>
                    <a:pt x="679" y="55"/>
                    <a:pt x="669" y="58"/>
                    <a:pt x="663" y="52"/>
                  </a:cubicBezTo>
                  <a:cubicBezTo>
                    <a:pt x="663" y="51"/>
                    <a:pt x="663" y="49"/>
                    <a:pt x="664" y="48"/>
                  </a:cubicBezTo>
                  <a:cubicBezTo>
                    <a:pt x="667" y="43"/>
                    <a:pt x="666" y="37"/>
                    <a:pt x="662" y="34"/>
                  </a:cubicBezTo>
                  <a:cubicBezTo>
                    <a:pt x="658" y="32"/>
                    <a:pt x="653" y="33"/>
                    <a:pt x="649" y="34"/>
                  </a:cubicBezTo>
                  <a:cubicBezTo>
                    <a:pt x="641" y="41"/>
                    <a:pt x="641" y="52"/>
                    <a:pt x="643" y="61"/>
                  </a:cubicBezTo>
                  <a:cubicBezTo>
                    <a:pt x="645" y="68"/>
                    <a:pt x="652" y="72"/>
                    <a:pt x="658" y="75"/>
                  </a:cubicBezTo>
                  <a:cubicBezTo>
                    <a:pt x="676" y="82"/>
                    <a:pt x="688" y="62"/>
                    <a:pt x="705" y="63"/>
                  </a:cubicBezTo>
                  <a:cubicBezTo>
                    <a:pt x="715" y="65"/>
                    <a:pt x="723" y="69"/>
                    <a:pt x="729" y="77"/>
                  </a:cubicBezTo>
                  <a:cubicBezTo>
                    <a:pt x="737" y="86"/>
                    <a:pt x="734" y="99"/>
                    <a:pt x="732" y="109"/>
                  </a:cubicBezTo>
                  <a:cubicBezTo>
                    <a:pt x="728" y="117"/>
                    <a:pt x="720" y="124"/>
                    <a:pt x="710" y="123"/>
                  </a:cubicBezTo>
                  <a:cubicBezTo>
                    <a:pt x="707" y="122"/>
                    <a:pt x="703" y="122"/>
                    <a:pt x="703" y="118"/>
                  </a:cubicBezTo>
                  <a:cubicBezTo>
                    <a:pt x="705" y="113"/>
                    <a:pt x="708" y="106"/>
                    <a:pt x="706" y="100"/>
                  </a:cubicBezTo>
                  <a:cubicBezTo>
                    <a:pt x="704" y="97"/>
                    <a:pt x="700" y="96"/>
                    <a:pt x="697" y="95"/>
                  </a:cubicBezTo>
                  <a:cubicBezTo>
                    <a:pt x="693" y="96"/>
                    <a:pt x="688" y="93"/>
                    <a:pt x="686" y="99"/>
                  </a:cubicBezTo>
                  <a:cubicBezTo>
                    <a:pt x="679" y="108"/>
                    <a:pt x="682" y="122"/>
                    <a:pt x="688" y="131"/>
                  </a:cubicBezTo>
                  <a:cubicBezTo>
                    <a:pt x="693" y="142"/>
                    <a:pt x="704" y="146"/>
                    <a:pt x="715" y="147"/>
                  </a:cubicBezTo>
                  <a:cubicBezTo>
                    <a:pt x="734" y="147"/>
                    <a:pt x="752" y="138"/>
                    <a:pt x="762" y="121"/>
                  </a:cubicBezTo>
                  <a:cubicBezTo>
                    <a:pt x="762" y="115"/>
                    <a:pt x="764" y="110"/>
                    <a:pt x="763" y="104"/>
                  </a:cubicBezTo>
                  <a:cubicBezTo>
                    <a:pt x="760" y="84"/>
                    <a:pt x="738" y="69"/>
                    <a:pt x="742" y="47"/>
                  </a:cubicBezTo>
                  <a:cubicBezTo>
                    <a:pt x="743" y="39"/>
                    <a:pt x="750" y="32"/>
                    <a:pt x="757" y="30"/>
                  </a:cubicBezTo>
                  <a:cubicBezTo>
                    <a:pt x="762" y="27"/>
                    <a:pt x="767" y="27"/>
                    <a:pt x="772" y="26"/>
                  </a:cubicBezTo>
                  <a:cubicBezTo>
                    <a:pt x="780" y="23"/>
                    <a:pt x="788" y="27"/>
                    <a:pt x="794" y="31"/>
                  </a:cubicBezTo>
                  <a:cubicBezTo>
                    <a:pt x="802" y="35"/>
                    <a:pt x="802" y="43"/>
                    <a:pt x="803" y="48"/>
                  </a:cubicBezTo>
                  <a:cubicBezTo>
                    <a:pt x="804" y="52"/>
                    <a:pt x="804" y="58"/>
                    <a:pt x="800" y="61"/>
                  </a:cubicBezTo>
                  <a:cubicBezTo>
                    <a:pt x="795" y="65"/>
                    <a:pt x="795" y="58"/>
                    <a:pt x="792" y="56"/>
                  </a:cubicBezTo>
                  <a:cubicBezTo>
                    <a:pt x="787" y="53"/>
                    <a:pt x="782" y="56"/>
                    <a:pt x="779" y="58"/>
                  </a:cubicBezTo>
                  <a:cubicBezTo>
                    <a:pt x="777" y="63"/>
                    <a:pt x="776" y="68"/>
                    <a:pt x="777" y="74"/>
                  </a:cubicBezTo>
                  <a:cubicBezTo>
                    <a:pt x="779" y="82"/>
                    <a:pt x="787" y="87"/>
                    <a:pt x="795" y="89"/>
                  </a:cubicBezTo>
                  <a:cubicBezTo>
                    <a:pt x="808" y="89"/>
                    <a:pt x="820" y="80"/>
                    <a:pt x="824" y="69"/>
                  </a:cubicBezTo>
                  <a:cubicBezTo>
                    <a:pt x="827" y="61"/>
                    <a:pt x="829" y="53"/>
                    <a:pt x="828" y="45"/>
                  </a:cubicBezTo>
                  <a:cubicBezTo>
                    <a:pt x="825" y="32"/>
                    <a:pt x="816" y="24"/>
                    <a:pt x="806" y="16"/>
                  </a:cubicBezTo>
                  <a:cubicBezTo>
                    <a:pt x="805" y="14"/>
                    <a:pt x="804" y="10"/>
                    <a:pt x="802" y="9"/>
                  </a:cubicBezTo>
                  <a:close/>
                  <a:moveTo>
                    <a:pt x="569" y="9"/>
                  </a:moveTo>
                  <a:cubicBezTo>
                    <a:pt x="565" y="8"/>
                    <a:pt x="559" y="8"/>
                    <a:pt x="555" y="9"/>
                  </a:cubicBezTo>
                  <a:cubicBezTo>
                    <a:pt x="548" y="17"/>
                    <a:pt x="540" y="25"/>
                    <a:pt x="532" y="31"/>
                  </a:cubicBezTo>
                  <a:cubicBezTo>
                    <a:pt x="532" y="33"/>
                    <a:pt x="533" y="35"/>
                    <a:pt x="536" y="34"/>
                  </a:cubicBezTo>
                  <a:cubicBezTo>
                    <a:pt x="558" y="22"/>
                    <a:pt x="558" y="22"/>
                    <a:pt x="558" y="22"/>
                  </a:cubicBezTo>
                  <a:cubicBezTo>
                    <a:pt x="562" y="19"/>
                    <a:pt x="568" y="15"/>
                    <a:pt x="569" y="9"/>
                  </a:cubicBezTo>
                  <a:close/>
                  <a:moveTo>
                    <a:pt x="591" y="9"/>
                  </a:moveTo>
                  <a:cubicBezTo>
                    <a:pt x="591" y="9"/>
                    <a:pt x="591" y="9"/>
                    <a:pt x="591" y="9"/>
                  </a:cubicBezTo>
                  <a:cubicBezTo>
                    <a:pt x="586" y="8"/>
                    <a:pt x="582" y="9"/>
                    <a:pt x="577" y="10"/>
                  </a:cubicBezTo>
                  <a:cubicBezTo>
                    <a:pt x="569" y="23"/>
                    <a:pt x="554" y="30"/>
                    <a:pt x="542" y="38"/>
                  </a:cubicBezTo>
                  <a:cubicBezTo>
                    <a:pt x="538" y="41"/>
                    <a:pt x="545" y="44"/>
                    <a:pt x="545" y="47"/>
                  </a:cubicBezTo>
                  <a:cubicBezTo>
                    <a:pt x="547" y="49"/>
                    <a:pt x="550" y="47"/>
                    <a:pt x="553" y="46"/>
                  </a:cubicBezTo>
                  <a:cubicBezTo>
                    <a:pt x="568" y="37"/>
                    <a:pt x="581" y="23"/>
                    <a:pt x="591" y="9"/>
                  </a:cubicBezTo>
                  <a:close/>
                  <a:moveTo>
                    <a:pt x="615" y="10"/>
                  </a:moveTo>
                  <a:cubicBezTo>
                    <a:pt x="610" y="8"/>
                    <a:pt x="603" y="9"/>
                    <a:pt x="598" y="10"/>
                  </a:cubicBezTo>
                  <a:cubicBezTo>
                    <a:pt x="597" y="15"/>
                    <a:pt x="592" y="17"/>
                    <a:pt x="591" y="21"/>
                  </a:cubicBezTo>
                  <a:cubicBezTo>
                    <a:pt x="577" y="33"/>
                    <a:pt x="565" y="48"/>
                    <a:pt x="548" y="55"/>
                  </a:cubicBezTo>
                  <a:cubicBezTo>
                    <a:pt x="547" y="58"/>
                    <a:pt x="546" y="63"/>
                    <a:pt x="549" y="66"/>
                  </a:cubicBezTo>
                  <a:cubicBezTo>
                    <a:pt x="563" y="61"/>
                    <a:pt x="563" y="61"/>
                    <a:pt x="563" y="61"/>
                  </a:cubicBezTo>
                  <a:cubicBezTo>
                    <a:pt x="576" y="51"/>
                    <a:pt x="590" y="41"/>
                    <a:pt x="602" y="29"/>
                  </a:cubicBezTo>
                  <a:cubicBezTo>
                    <a:pt x="604" y="27"/>
                    <a:pt x="605" y="22"/>
                    <a:pt x="608" y="24"/>
                  </a:cubicBezTo>
                  <a:cubicBezTo>
                    <a:pt x="609" y="19"/>
                    <a:pt x="614" y="16"/>
                    <a:pt x="615" y="10"/>
                  </a:cubicBezTo>
                  <a:close/>
                  <a:moveTo>
                    <a:pt x="669" y="11"/>
                  </a:moveTo>
                  <a:cubicBezTo>
                    <a:pt x="668" y="9"/>
                    <a:pt x="668" y="9"/>
                    <a:pt x="668" y="9"/>
                  </a:cubicBezTo>
                  <a:cubicBezTo>
                    <a:pt x="627" y="9"/>
                    <a:pt x="627" y="9"/>
                    <a:pt x="627" y="9"/>
                  </a:cubicBezTo>
                  <a:cubicBezTo>
                    <a:pt x="623" y="8"/>
                    <a:pt x="624" y="12"/>
                    <a:pt x="621" y="14"/>
                  </a:cubicBezTo>
                  <a:cubicBezTo>
                    <a:pt x="609" y="33"/>
                    <a:pt x="591" y="47"/>
                    <a:pt x="572" y="61"/>
                  </a:cubicBezTo>
                  <a:cubicBezTo>
                    <a:pt x="565" y="67"/>
                    <a:pt x="556" y="69"/>
                    <a:pt x="548" y="74"/>
                  </a:cubicBezTo>
                  <a:cubicBezTo>
                    <a:pt x="547" y="83"/>
                    <a:pt x="541" y="91"/>
                    <a:pt x="542" y="101"/>
                  </a:cubicBezTo>
                  <a:cubicBezTo>
                    <a:pt x="543" y="103"/>
                    <a:pt x="544" y="106"/>
                    <a:pt x="546" y="105"/>
                  </a:cubicBezTo>
                  <a:cubicBezTo>
                    <a:pt x="554" y="103"/>
                    <a:pt x="561" y="102"/>
                    <a:pt x="568" y="100"/>
                  </a:cubicBezTo>
                  <a:cubicBezTo>
                    <a:pt x="574" y="98"/>
                    <a:pt x="570" y="91"/>
                    <a:pt x="574" y="87"/>
                  </a:cubicBezTo>
                  <a:cubicBezTo>
                    <a:pt x="581" y="72"/>
                    <a:pt x="597" y="70"/>
                    <a:pt x="611" y="70"/>
                  </a:cubicBezTo>
                  <a:cubicBezTo>
                    <a:pt x="620" y="64"/>
                    <a:pt x="627" y="53"/>
                    <a:pt x="635" y="45"/>
                  </a:cubicBezTo>
                  <a:cubicBezTo>
                    <a:pt x="636" y="38"/>
                    <a:pt x="639" y="33"/>
                    <a:pt x="645" y="28"/>
                  </a:cubicBezTo>
                  <a:cubicBezTo>
                    <a:pt x="650" y="26"/>
                    <a:pt x="655" y="26"/>
                    <a:pt x="660" y="24"/>
                  </a:cubicBezTo>
                  <a:cubicBezTo>
                    <a:pt x="669" y="11"/>
                    <a:pt x="669" y="11"/>
                    <a:pt x="669" y="11"/>
                  </a:cubicBezTo>
                  <a:close/>
                  <a:moveTo>
                    <a:pt x="836" y="14"/>
                  </a:moveTo>
                  <a:cubicBezTo>
                    <a:pt x="833" y="7"/>
                    <a:pt x="824" y="11"/>
                    <a:pt x="818" y="9"/>
                  </a:cubicBezTo>
                  <a:cubicBezTo>
                    <a:pt x="816" y="10"/>
                    <a:pt x="813" y="9"/>
                    <a:pt x="813" y="12"/>
                  </a:cubicBezTo>
                  <a:cubicBezTo>
                    <a:pt x="823" y="23"/>
                    <a:pt x="838" y="34"/>
                    <a:pt x="835" y="52"/>
                  </a:cubicBezTo>
                  <a:cubicBezTo>
                    <a:pt x="844" y="65"/>
                    <a:pt x="855" y="75"/>
                    <a:pt x="867" y="84"/>
                  </a:cubicBezTo>
                  <a:cubicBezTo>
                    <a:pt x="878" y="89"/>
                    <a:pt x="888" y="98"/>
                    <a:pt x="900" y="101"/>
                  </a:cubicBezTo>
                  <a:cubicBezTo>
                    <a:pt x="909" y="95"/>
                    <a:pt x="919" y="92"/>
                    <a:pt x="930" y="93"/>
                  </a:cubicBezTo>
                  <a:cubicBezTo>
                    <a:pt x="939" y="95"/>
                    <a:pt x="947" y="100"/>
                    <a:pt x="956" y="99"/>
                  </a:cubicBezTo>
                  <a:cubicBezTo>
                    <a:pt x="963" y="96"/>
                    <a:pt x="972" y="93"/>
                    <a:pt x="975" y="86"/>
                  </a:cubicBezTo>
                  <a:cubicBezTo>
                    <a:pt x="961" y="87"/>
                    <a:pt x="948" y="86"/>
                    <a:pt x="934" y="84"/>
                  </a:cubicBezTo>
                  <a:cubicBezTo>
                    <a:pt x="930" y="83"/>
                    <a:pt x="927" y="80"/>
                    <a:pt x="923" y="80"/>
                  </a:cubicBezTo>
                  <a:cubicBezTo>
                    <a:pt x="913" y="75"/>
                    <a:pt x="902" y="71"/>
                    <a:pt x="892" y="65"/>
                  </a:cubicBezTo>
                  <a:cubicBezTo>
                    <a:pt x="878" y="54"/>
                    <a:pt x="862" y="45"/>
                    <a:pt x="849" y="32"/>
                  </a:cubicBezTo>
                  <a:cubicBezTo>
                    <a:pt x="846" y="26"/>
                    <a:pt x="840" y="20"/>
                    <a:pt x="836" y="14"/>
                  </a:cubicBezTo>
                  <a:close/>
                  <a:moveTo>
                    <a:pt x="858" y="10"/>
                  </a:moveTo>
                  <a:cubicBezTo>
                    <a:pt x="844" y="9"/>
                    <a:pt x="844" y="9"/>
                    <a:pt x="844" y="9"/>
                  </a:cubicBezTo>
                  <a:cubicBezTo>
                    <a:pt x="843" y="10"/>
                    <a:pt x="841" y="9"/>
                    <a:pt x="841" y="11"/>
                  </a:cubicBezTo>
                  <a:cubicBezTo>
                    <a:pt x="850" y="28"/>
                    <a:pt x="866" y="41"/>
                    <a:pt x="883" y="52"/>
                  </a:cubicBezTo>
                  <a:cubicBezTo>
                    <a:pt x="897" y="65"/>
                    <a:pt x="915" y="69"/>
                    <a:pt x="931" y="78"/>
                  </a:cubicBezTo>
                  <a:cubicBezTo>
                    <a:pt x="940" y="79"/>
                    <a:pt x="940" y="79"/>
                    <a:pt x="940" y="79"/>
                  </a:cubicBezTo>
                  <a:cubicBezTo>
                    <a:pt x="937" y="73"/>
                    <a:pt x="932" y="67"/>
                    <a:pt x="931" y="60"/>
                  </a:cubicBezTo>
                  <a:cubicBezTo>
                    <a:pt x="918" y="53"/>
                    <a:pt x="903" y="50"/>
                    <a:pt x="891" y="40"/>
                  </a:cubicBezTo>
                  <a:cubicBezTo>
                    <a:pt x="879" y="32"/>
                    <a:pt x="867" y="22"/>
                    <a:pt x="858" y="10"/>
                  </a:cubicBezTo>
                  <a:close/>
                  <a:moveTo>
                    <a:pt x="913" y="9"/>
                  </a:moveTo>
                  <a:cubicBezTo>
                    <a:pt x="903" y="9"/>
                    <a:pt x="903" y="9"/>
                    <a:pt x="903" y="9"/>
                  </a:cubicBezTo>
                  <a:cubicBezTo>
                    <a:pt x="899" y="10"/>
                    <a:pt x="896" y="8"/>
                    <a:pt x="892" y="10"/>
                  </a:cubicBezTo>
                  <a:cubicBezTo>
                    <a:pt x="897" y="21"/>
                    <a:pt x="910" y="23"/>
                    <a:pt x="918" y="32"/>
                  </a:cubicBezTo>
                  <a:cubicBezTo>
                    <a:pt x="926" y="33"/>
                    <a:pt x="937" y="44"/>
                    <a:pt x="943" y="34"/>
                  </a:cubicBezTo>
                  <a:cubicBezTo>
                    <a:pt x="944" y="33"/>
                    <a:pt x="945" y="31"/>
                    <a:pt x="944" y="30"/>
                  </a:cubicBezTo>
                  <a:cubicBezTo>
                    <a:pt x="933" y="25"/>
                    <a:pt x="922" y="20"/>
                    <a:pt x="913" y="9"/>
                  </a:cubicBezTo>
                  <a:close/>
                  <a:moveTo>
                    <a:pt x="881" y="10"/>
                  </a:moveTo>
                  <a:cubicBezTo>
                    <a:pt x="877" y="11"/>
                    <a:pt x="863" y="6"/>
                    <a:pt x="869" y="15"/>
                  </a:cubicBezTo>
                  <a:cubicBezTo>
                    <a:pt x="885" y="29"/>
                    <a:pt x="900" y="42"/>
                    <a:pt x="918" y="50"/>
                  </a:cubicBezTo>
                  <a:cubicBezTo>
                    <a:pt x="923" y="51"/>
                    <a:pt x="927" y="55"/>
                    <a:pt x="932" y="53"/>
                  </a:cubicBezTo>
                  <a:cubicBezTo>
                    <a:pt x="933" y="50"/>
                    <a:pt x="937" y="45"/>
                    <a:pt x="933" y="43"/>
                  </a:cubicBezTo>
                  <a:cubicBezTo>
                    <a:pt x="912" y="38"/>
                    <a:pt x="897" y="23"/>
                    <a:pt x="881" y="10"/>
                  </a:cubicBezTo>
                  <a:close/>
                  <a:moveTo>
                    <a:pt x="1011" y="9"/>
                  </a:moveTo>
                  <a:cubicBezTo>
                    <a:pt x="1000" y="10"/>
                    <a:pt x="988" y="10"/>
                    <a:pt x="977" y="9"/>
                  </a:cubicBezTo>
                  <a:cubicBezTo>
                    <a:pt x="960" y="10"/>
                    <a:pt x="941" y="9"/>
                    <a:pt x="925" y="10"/>
                  </a:cubicBezTo>
                  <a:cubicBezTo>
                    <a:pt x="925" y="11"/>
                    <a:pt x="925" y="11"/>
                    <a:pt x="925" y="11"/>
                  </a:cubicBezTo>
                  <a:cubicBezTo>
                    <a:pt x="931" y="19"/>
                    <a:pt x="941" y="23"/>
                    <a:pt x="951" y="26"/>
                  </a:cubicBezTo>
                  <a:cubicBezTo>
                    <a:pt x="959" y="29"/>
                    <a:pt x="964" y="19"/>
                    <a:pt x="973" y="22"/>
                  </a:cubicBezTo>
                  <a:cubicBezTo>
                    <a:pt x="978" y="21"/>
                    <a:pt x="982" y="22"/>
                    <a:pt x="987" y="23"/>
                  </a:cubicBezTo>
                  <a:cubicBezTo>
                    <a:pt x="994" y="20"/>
                    <a:pt x="1002" y="18"/>
                    <a:pt x="1009" y="15"/>
                  </a:cubicBezTo>
                  <a:cubicBezTo>
                    <a:pt x="1010" y="13"/>
                    <a:pt x="1013" y="12"/>
                    <a:pt x="1011" y="9"/>
                  </a:cubicBezTo>
                  <a:close/>
                  <a:moveTo>
                    <a:pt x="1044" y="12"/>
                  </a:moveTo>
                  <a:cubicBezTo>
                    <a:pt x="1044" y="10"/>
                    <a:pt x="1044" y="10"/>
                    <a:pt x="1044" y="10"/>
                  </a:cubicBezTo>
                  <a:cubicBezTo>
                    <a:pt x="1037" y="10"/>
                    <a:pt x="1030" y="9"/>
                    <a:pt x="1023" y="10"/>
                  </a:cubicBezTo>
                  <a:cubicBezTo>
                    <a:pt x="1016" y="16"/>
                    <a:pt x="1009" y="21"/>
                    <a:pt x="1002" y="25"/>
                  </a:cubicBezTo>
                  <a:cubicBezTo>
                    <a:pt x="1002" y="29"/>
                    <a:pt x="1006" y="33"/>
                    <a:pt x="1010" y="34"/>
                  </a:cubicBezTo>
                  <a:cubicBezTo>
                    <a:pt x="1023" y="30"/>
                    <a:pt x="1032" y="20"/>
                    <a:pt x="1044" y="12"/>
                  </a:cubicBezTo>
                  <a:close/>
                  <a:moveTo>
                    <a:pt x="1118" y="9"/>
                  </a:moveTo>
                  <a:cubicBezTo>
                    <a:pt x="1112" y="10"/>
                    <a:pt x="1112" y="10"/>
                    <a:pt x="1112" y="10"/>
                  </a:cubicBezTo>
                  <a:cubicBezTo>
                    <a:pt x="1105" y="10"/>
                    <a:pt x="1098" y="10"/>
                    <a:pt x="1092" y="10"/>
                  </a:cubicBezTo>
                  <a:cubicBezTo>
                    <a:pt x="1087" y="10"/>
                    <a:pt x="1091" y="16"/>
                    <a:pt x="1088" y="18"/>
                  </a:cubicBezTo>
                  <a:cubicBezTo>
                    <a:pt x="1076" y="34"/>
                    <a:pt x="1063" y="52"/>
                    <a:pt x="1046" y="64"/>
                  </a:cubicBezTo>
                  <a:cubicBezTo>
                    <a:pt x="1036" y="72"/>
                    <a:pt x="1025" y="74"/>
                    <a:pt x="1014" y="80"/>
                  </a:cubicBezTo>
                  <a:cubicBezTo>
                    <a:pt x="1013" y="88"/>
                    <a:pt x="1005" y="95"/>
                    <a:pt x="1007" y="103"/>
                  </a:cubicBezTo>
                  <a:cubicBezTo>
                    <a:pt x="1011" y="104"/>
                    <a:pt x="1013" y="101"/>
                    <a:pt x="1017" y="100"/>
                  </a:cubicBezTo>
                  <a:cubicBezTo>
                    <a:pt x="1021" y="100"/>
                    <a:pt x="1024" y="99"/>
                    <a:pt x="1026" y="95"/>
                  </a:cubicBezTo>
                  <a:cubicBezTo>
                    <a:pt x="1025" y="86"/>
                    <a:pt x="1032" y="80"/>
                    <a:pt x="1038" y="75"/>
                  </a:cubicBezTo>
                  <a:cubicBezTo>
                    <a:pt x="1048" y="67"/>
                    <a:pt x="1063" y="70"/>
                    <a:pt x="1074" y="74"/>
                  </a:cubicBezTo>
                  <a:cubicBezTo>
                    <a:pt x="1078" y="70"/>
                    <a:pt x="1085" y="68"/>
                    <a:pt x="1089" y="61"/>
                  </a:cubicBezTo>
                  <a:cubicBezTo>
                    <a:pt x="1100" y="47"/>
                    <a:pt x="1111" y="31"/>
                    <a:pt x="1119" y="15"/>
                  </a:cubicBezTo>
                  <a:cubicBezTo>
                    <a:pt x="1119" y="14"/>
                    <a:pt x="1121" y="10"/>
                    <a:pt x="1118" y="9"/>
                  </a:cubicBezTo>
                  <a:close/>
                  <a:moveTo>
                    <a:pt x="687" y="15"/>
                  </a:moveTo>
                  <a:cubicBezTo>
                    <a:pt x="685" y="13"/>
                    <a:pt x="684" y="9"/>
                    <a:pt x="681" y="9"/>
                  </a:cubicBezTo>
                  <a:cubicBezTo>
                    <a:pt x="678" y="10"/>
                    <a:pt x="677" y="12"/>
                    <a:pt x="677" y="14"/>
                  </a:cubicBezTo>
                  <a:cubicBezTo>
                    <a:pt x="678" y="17"/>
                    <a:pt x="681" y="18"/>
                    <a:pt x="684" y="18"/>
                  </a:cubicBezTo>
                  <a:cubicBezTo>
                    <a:pt x="686" y="19"/>
                    <a:pt x="688" y="17"/>
                    <a:pt x="687" y="15"/>
                  </a:cubicBezTo>
                  <a:close/>
                  <a:moveTo>
                    <a:pt x="1269" y="11"/>
                  </a:moveTo>
                  <a:cubicBezTo>
                    <a:pt x="1246" y="10"/>
                    <a:pt x="1219" y="10"/>
                    <a:pt x="1197" y="10"/>
                  </a:cubicBezTo>
                  <a:cubicBezTo>
                    <a:pt x="1174" y="10"/>
                    <a:pt x="1174" y="10"/>
                    <a:pt x="1174" y="10"/>
                  </a:cubicBezTo>
                  <a:cubicBezTo>
                    <a:pt x="1171" y="12"/>
                    <a:pt x="1165" y="7"/>
                    <a:pt x="1165" y="12"/>
                  </a:cubicBezTo>
                  <a:cubicBezTo>
                    <a:pt x="1172" y="20"/>
                    <a:pt x="1174" y="30"/>
                    <a:pt x="1174" y="41"/>
                  </a:cubicBezTo>
                  <a:cubicBezTo>
                    <a:pt x="1171" y="49"/>
                    <a:pt x="1166" y="61"/>
                    <a:pt x="1155" y="63"/>
                  </a:cubicBezTo>
                  <a:cubicBezTo>
                    <a:pt x="1151" y="64"/>
                    <a:pt x="1146" y="63"/>
                    <a:pt x="1142" y="60"/>
                  </a:cubicBezTo>
                  <a:cubicBezTo>
                    <a:pt x="1137" y="56"/>
                    <a:pt x="1143" y="51"/>
                    <a:pt x="1143" y="47"/>
                  </a:cubicBezTo>
                  <a:cubicBezTo>
                    <a:pt x="1143" y="42"/>
                    <a:pt x="1140" y="37"/>
                    <a:pt x="1136" y="35"/>
                  </a:cubicBezTo>
                  <a:cubicBezTo>
                    <a:pt x="1130" y="34"/>
                    <a:pt x="1125" y="38"/>
                    <a:pt x="1122" y="43"/>
                  </a:cubicBezTo>
                  <a:cubicBezTo>
                    <a:pt x="1120" y="52"/>
                    <a:pt x="1121" y="62"/>
                    <a:pt x="1128" y="69"/>
                  </a:cubicBezTo>
                  <a:cubicBezTo>
                    <a:pt x="1139" y="82"/>
                    <a:pt x="1157" y="73"/>
                    <a:pt x="1170" y="69"/>
                  </a:cubicBezTo>
                  <a:cubicBezTo>
                    <a:pt x="1174" y="66"/>
                    <a:pt x="1178" y="65"/>
                    <a:pt x="1184" y="65"/>
                  </a:cubicBezTo>
                  <a:cubicBezTo>
                    <a:pt x="1188" y="67"/>
                    <a:pt x="1194" y="69"/>
                    <a:pt x="1196" y="74"/>
                  </a:cubicBezTo>
                  <a:cubicBezTo>
                    <a:pt x="1200" y="88"/>
                    <a:pt x="1201" y="102"/>
                    <a:pt x="1196" y="115"/>
                  </a:cubicBezTo>
                  <a:cubicBezTo>
                    <a:pt x="1192" y="120"/>
                    <a:pt x="1190" y="126"/>
                    <a:pt x="1182" y="125"/>
                  </a:cubicBezTo>
                  <a:cubicBezTo>
                    <a:pt x="1173" y="122"/>
                    <a:pt x="1177" y="113"/>
                    <a:pt x="1178" y="107"/>
                  </a:cubicBezTo>
                  <a:cubicBezTo>
                    <a:pt x="1176" y="103"/>
                    <a:pt x="1176" y="97"/>
                    <a:pt x="1172" y="95"/>
                  </a:cubicBezTo>
                  <a:cubicBezTo>
                    <a:pt x="1168" y="96"/>
                    <a:pt x="1165" y="96"/>
                    <a:pt x="1162" y="98"/>
                  </a:cubicBezTo>
                  <a:cubicBezTo>
                    <a:pt x="1158" y="104"/>
                    <a:pt x="1159" y="111"/>
                    <a:pt x="1158" y="117"/>
                  </a:cubicBezTo>
                  <a:cubicBezTo>
                    <a:pt x="1156" y="130"/>
                    <a:pt x="1170" y="136"/>
                    <a:pt x="1178" y="141"/>
                  </a:cubicBezTo>
                  <a:cubicBezTo>
                    <a:pt x="1193" y="142"/>
                    <a:pt x="1193" y="142"/>
                    <a:pt x="1193" y="142"/>
                  </a:cubicBezTo>
                  <a:cubicBezTo>
                    <a:pt x="1206" y="140"/>
                    <a:pt x="1217" y="130"/>
                    <a:pt x="1223" y="118"/>
                  </a:cubicBezTo>
                  <a:cubicBezTo>
                    <a:pt x="1224" y="111"/>
                    <a:pt x="1225" y="101"/>
                    <a:pt x="1218" y="96"/>
                  </a:cubicBezTo>
                  <a:cubicBezTo>
                    <a:pt x="1216" y="94"/>
                    <a:pt x="1219" y="93"/>
                    <a:pt x="1220" y="91"/>
                  </a:cubicBezTo>
                  <a:cubicBezTo>
                    <a:pt x="1218" y="84"/>
                    <a:pt x="1214" y="78"/>
                    <a:pt x="1212" y="73"/>
                  </a:cubicBezTo>
                  <a:cubicBezTo>
                    <a:pt x="1212" y="69"/>
                    <a:pt x="1206" y="70"/>
                    <a:pt x="1209" y="67"/>
                  </a:cubicBezTo>
                  <a:cubicBezTo>
                    <a:pt x="1207" y="58"/>
                    <a:pt x="1208" y="47"/>
                    <a:pt x="1213" y="39"/>
                  </a:cubicBezTo>
                  <a:cubicBezTo>
                    <a:pt x="1220" y="26"/>
                    <a:pt x="1234" y="26"/>
                    <a:pt x="1247" y="25"/>
                  </a:cubicBezTo>
                  <a:cubicBezTo>
                    <a:pt x="1259" y="23"/>
                    <a:pt x="1269" y="32"/>
                    <a:pt x="1275" y="41"/>
                  </a:cubicBezTo>
                  <a:cubicBezTo>
                    <a:pt x="1275" y="47"/>
                    <a:pt x="1280" y="55"/>
                    <a:pt x="1272" y="60"/>
                  </a:cubicBezTo>
                  <a:cubicBezTo>
                    <a:pt x="1268" y="65"/>
                    <a:pt x="1265" y="58"/>
                    <a:pt x="1261" y="61"/>
                  </a:cubicBezTo>
                  <a:cubicBezTo>
                    <a:pt x="1256" y="63"/>
                    <a:pt x="1255" y="68"/>
                    <a:pt x="1255" y="72"/>
                  </a:cubicBezTo>
                  <a:cubicBezTo>
                    <a:pt x="1257" y="77"/>
                    <a:pt x="1260" y="80"/>
                    <a:pt x="1264" y="84"/>
                  </a:cubicBezTo>
                  <a:cubicBezTo>
                    <a:pt x="1268" y="88"/>
                    <a:pt x="1276" y="87"/>
                    <a:pt x="1281" y="86"/>
                  </a:cubicBezTo>
                  <a:cubicBezTo>
                    <a:pt x="1294" y="75"/>
                    <a:pt x="1294" y="75"/>
                    <a:pt x="1294" y="75"/>
                  </a:cubicBezTo>
                  <a:cubicBezTo>
                    <a:pt x="1300" y="64"/>
                    <a:pt x="1307" y="47"/>
                    <a:pt x="1297" y="35"/>
                  </a:cubicBezTo>
                  <a:cubicBezTo>
                    <a:pt x="1287" y="27"/>
                    <a:pt x="1277" y="21"/>
                    <a:pt x="1269" y="11"/>
                  </a:cubicBezTo>
                  <a:close/>
                  <a:moveTo>
                    <a:pt x="1066" y="12"/>
                  </a:moveTo>
                  <a:cubicBezTo>
                    <a:pt x="1066" y="10"/>
                    <a:pt x="1066" y="10"/>
                    <a:pt x="1066" y="10"/>
                  </a:cubicBezTo>
                  <a:cubicBezTo>
                    <a:pt x="1062" y="9"/>
                    <a:pt x="1058" y="10"/>
                    <a:pt x="1054" y="10"/>
                  </a:cubicBezTo>
                  <a:cubicBezTo>
                    <a:pt x="1050" y="9"/>
                    <a:pt x="1050" y="13"/>
                    <a:pt x="1049" y="15"/>
                  </a:cubicBezTo>
                  <a:cubicBezTo>
                    <a:pt x="1025" y="33"/>
                    <a:pt x="1025" y="33"/>
                    <a:pt x="1025" y="33"/>
                  </a:cubicBezTo>
                  <a:cubicBezTo>
                    <a:pt x="1022" y="37"/>
                    <a:pt x="1015" y="36"/>
                    <a:pt x="1014" y="42"/>
                  </a:cubicBezTo>
                  <a:cubicBezTo>
                    <a:pt x="1015" y="44"/>
                    <a:pt x="1015" y="47"/>
                    <a:pt x="1017" y="47"/>
                  </a:cubicBezTo>
                  <a:cubicBezTo>
                    <a:pt x="1019" y="47"/>
                    <a:pt x="1022" y="45"/>
                    <a:pt x="1020" y="42"/>
                  </a:cubicBezTo>
                  <a:cubicBezTo>
                    <a:pt x="1028" y="41"/>
                    <a:pt x="1035" y="37"/>
                    <a:pt x="1041" y="32"/>
                  </a:cubicBezTo>
                  <a:cubicBezTo>
                    <a:pt x="1050" y="27"/>
                    <a:pt x="1058" y="21"/>
                    <a:pt x="1066" y="12"/>
                  </a:cubicBezTo>
                  <a:close/>
                  <a:moveTo>
                    <a:pt x="1084" y="11"/>
                  </a:moveTo>
                  <a:cubicBezTo>
                    <a:pt x="1080" y="10"/>
                    <a:pt x="1072" y="8"/>
                    <a:pt x="1072" y="14"/>
                  </a:cubicBezTo>
                  <a:cubicBezTo>
                    <a:pt x="1063" y="20"/>
                    <a:pt x="1059" y="31"/>
                    <a:pt x="1048" y="34"/>
                  </a:cubicBezTo>
                  <a:cubicBezTo>
                    <a:pt x="1040" y="43"/>
                    <a:pt x="1027" y="47"/>
                    <a:pt x="1017" y="54"/>
                  </a:cubicBezTo>
                  <a:cubicBezTo>
                    <a:pt x="1017" y="59"/>
                    <a:pt x="1015" y="65"/>
                    <a:pt x="1017" y="71"/>
                  </a:cubicBezTo>
                  <a:cubicBezTo>
                    <a:pt x="1043" y="66"/>
                    <a:pt x="1061" y="43"/>
                    <a:pt x="1076" y="23"/>
                  </a:cubicBezTo>
                  <a:cubicBezTo>
                    <a:pt x="1080" y="20"/>
                    <a:pt x="1084" y="16"/>
                    <a:pt x="1084" y="11"/>
                  </a:cubicBezTo>
                  <a:close/>
                  <a:moveTo>
                    <a:pt x="1151" y="10"/>
                  </a:moveTo>
                  <a:cubicBezTo>
                    <a:pt x="1147" y="10"/>
                    <a:pt x="1140" y="9"/>
                    <a:pt x="1137" y="11"/>
                  </a:cubicBezTo>
                  <a:cubicBezTo>
                    <a:pt x="1140" y="15"/>
                    <a:pt x="1144" y="15"/>
                    <a:pt x="1147" y="17"/>
                  </a:cubicBezTo>
                  <a:cubicBezTo>
                    <a:pt x="1151" y="17"/>
                    <a:pt x="1155" y="23"/>
                    <a:pt x="1160" y="19"/>
                  </a:cubicBezTo>
                  <a:cubicBezTo>
                    <a:pt x="1158" y="15"/>
                    <a:pt x="1154" y="12"/>
                    <a:pt x="1151" y="10"/>
                  </a:cubicBezTo>
                  <a:close/>
                  <a:moveTo>
                    <a:pt x="1314" y="11"/>
                  </a:moveTo>
                  <a:cubicBezTo>
                    <a:pt x="1283" y="10"/>
                    <a:pt x="1283" y="10"/>
                    <a:pt x="1283" y="10"/>
                  </a:cubicBezTo>
                  <a:cubicBezTo>
                    <a:pt x="1281" y="12"/>
                    <a:pt x="1281" y="12"/>
                    <a:pt x="1281" y="12"/>
                  </a:cubicBezTo>
                  <a:cubicBezTo>
                    <a:pt x="1285" y="20"/>
                    <a:pt x="1294" y="23"/>
                    <a:pt x="1300" y="28"/>
                  </a:cubicBezTo>
                  <a:cubicBezTo>
                    <a:pt x="1308" y="36"/>
                    <a:pt x="1312" y="47"/>
                    <a:pt x="1309" y="57"/>
                  </a:cubicBezTo>
                  <a:cubicBezTo>
                    <a:pt x="1311" y="59"/>
                    <a:pt x="1311" y="59"/>
                    <a:pt x="1311" y="59"/>
                  </a:cubicBezTo>
                  <a:cubicBezTo>
                    <a:pt x="1315" y="71"/>
                    <a:pt x="1328" y="79"/>
                    <a:pt x="1336" y="88"/>
                  </a:cubicBezTo>
                  <a:cubicBezTo>
                    <a:pt x="1348" y="95"/>
                    <a:pt x="1359" y="103"/>
                    <a:pt x="1373" y="106"/>
                  </a:cubicBezTo>
                  <a:cubicBezTo>
                    <a:pt x="1383" y="99"/>
                    <a:pt x="1383" y="99"/>
                    <a:pt x="1383" y="99"/>
                  </a:cubicBezTo>
                  <a:cubicBezTo>
                    <a:pt x="1401" y="91"/>
                    <a:pt x="1420" y="103"/>
                    <a:pt x="1438" y="96"/>
                  </a:cubicBezTo>
                  <a:cubicBezTo>
                    <a:pt x="1442" y="94"/>
                    <a:pt x="1448" y="91"/>
                    <a:pt x="1449" y="87"/>
                  </a:cubicBezTo>
                  <a:cubicBezTo>
                    <a:pt x="1440" y="88"/>
                    <a:pt x="1431" y="87"/>
                    <a:pt x="1423" y="90"/>
                  </a:cubicBezTo>
                  <a:cubicBezTo>
                    <a:pt x="1417" y="88"/>
                    <a:pt x="1411" y="87"/>
                    <a:pt x="1407" y="82"/>
                  </a:cubicBezTo>
                  <a:cubicBezTo>
                    <a:pt x="1390" y="78"/>
                    <a:pt x="1377" y="69"/>
                    <a:pt x="1363" y="59"/>
                  </a:cubicBezTo>
                  <a:cubicBezTo>
                    <a:pt x="1345" y="45"/>
                    <a:pt x="1324" y="32"/>
                    <a:pt x="1314" y="11"/>
                  </a:cubicBezTo>
                  <a:close/>
                  <a:moveTo>
                    <a:pt x="1342" y="11"/>
                  </a:moveTo>
                  <a:cubicBezTo>
                    <a:pt x="1336" y="10"/>
                    <a:pt x="1328" y="11"/>
                    <a:pt x="1321" y="12"/>
                  </a:cubicBezTo>
                  <a:cubicBezTo>
                    <a:pt x="1321" y="13"/>
                    <a:pt x="1322" y="14"/>
                    <a:pt x="1322" y="15"/>
                  </a:cubicBezTo>
                  <a:cubicBezTo>
                    <a:pt x="1333" y="29"/>
                    <a:pt x="1347" y="41"/>
                    <a:pt x="1362" y="52"/>
                  </a:cubicBezTo>
                  <a:cubicBezTo>
                    <a:pt x="1375" y="61"/>
                    <a:pt x="1387" y="71"/>
                    <a:pt x="1402" y="74"/>
                  </a:cubicBezTo>
                  <a:cubicBezTo>
                    <a:pt x="1402" y="60"/>
                    <a:pt x="1402" y="60"/>
                    <a:pt x="1402" y="60"/>
                  </a:cubicBezTo>
                  <a:cubicBezTo>
                    <a:pt x="1377" y="52"/>
                    <a:pt x="1358" y="32"/>
                    <a:pt x="1342" y="11"/>
                  </a:cubicBezTo>
                  <a:close/>
                  <a:moveTo>
                    <a:pt x="1460" y="12"/>
                  </a:moveTo>
                  <a:cubicBezTo>
                    <a:pt x="1457" y="11"/>
                    <a:pt x="1453" y="11"/>
                    <a:pt x="1450" y="10"/>
                  </a:cubicBezTo>
                  <a:cubicBezTo>
                    <a:pt x="1436" y="12"/>
                    <a:pt x="1422" y="10"/>
                    <a:pt x="1408" y="12"/>
                  </a:cubicBezTo>
                  <a:cubicBezTo>
                    <a:pt x="1408" y="13"/>
                    <a:pt x="1408" y="13"/>
                    <a:pt x="1408" y="13"/>
                  </a:cubicBezTo>
                  <a:cubicBezTo>
                    <a:pt x="1413" y="17"/>
                    <a:pt x="1418" y="20"/>
                    <a:pt x="1424" y="21"/>
                  </a:cubicBezTo>
                  <a:cubicBezTo>
                    <a:pt x="1437" y="22"/>
                    <a:pt x="1452" y="22"/>
                    <a:pt x="1460" y="12"/>
                  </a:cubicBezTo>
                  <a:close/>
                  <a:moveTo>
                    <a:pt x="1739" y="12"/>
                  </a:moveTo>
                  <a:cubicBezTo>
                    <a:pt x="1717" y="12"/>
                    <a:pt x="1717" y="12"/>
                    <a:pt x="1717" y="12"/>
                  </a:cubicBezTo>
                  <a:cubicBezTo>
                    <a:pt x="1680" y="12"/>
                    <a:pt x="1642" y="10"/>
                    <a:pt x="1606" y="12"/>
                  </a:cubicBezTo>
                  <a:cubicBezTo>
                    <a:pt x="1604" y="13"/>
                    <a:pt x="1606" y="15"/>
                    <a:pt x="1606" y="17"/>
                  </a:cubicBezTo>
                  <a:cubicBezTo>
                    <a:pt x="1609" y="26"/>
                    <a:pt x="1619" y="30"/>
                    <a:pt x="1626" y="36"/>
                  </a:cubicBezTo>
                  <a:cubicBezTo>
                    <a:pt x="1629" y="44"/>
                    <a:pt x="1624" y="50"/>
                    <a:pt x="1619" y="56"/>
                  </a:cubicBezTo>
                  <a:cubicBezTo>
                    <a:pt x="1612" y="62"/>
                    <a:pt x="1600" y="64"/>
                    <a:pt x="1591" y="60"/>
                  </a:cubicBezTo>
                  <a:cubicBezTo>
                    <a:pt x="1584" y="55"/>
                    <a:pt x="1593" y="47"/>
                    <a:pt x="1587" y="42"/>
                  </a:cubicBezTo>
                  <a:cubicBezTo>
                    <a:pt x="1585" y="41"/>
                    <a:pt x="1582" y="41"/>
                    <a:pt x="1580" y="43"/>
                  </a:cubicBezTo>
                  <a:cubicBezTo>
                    <a:pt x="1574" y="47"/>
                    <a:pt x="1571" y="53"/>
                    <a:pt x="1571" y="61"/>
                  </a:cubicBezTo>
                  <a:cubicBezTo>
                    <a:pt x="1574" y="66"/>
                    <a:pt x="1575" y="73"/>
                    <a:pt x="1581" y="75"/>
                  </a:cubicBezTo>
                  <a:cubicBezTo>
                    <a:pt x="1603" y="88"/>
                    <a:pt x="1621" y="65"/>
                    <a:pt x="1642" y="66"/>
                  </a:cubicBezTo>
                  <a:cubicBezTo>
                    <a:pt x="1651" y="66"/>
                    <a:pt x="1660" y="71"/>
                    <a:pt x="1662" y="80"/>
                  </a:cubicBezTo>
                  <a:cubicBezTo>
                    <a:pt x="1668" y="92"/>
                    <a:pt x="1665" y="108"/>
                    <a:pt x="1659" y="118"/>
                  </a:cubicBezTo>
                  <a:cubicBezTo>
                    <a:pt x="1655" y="123"/>
                    <a:pt x="1650" y="126"/>
                    <a:pt x="1644" y="125"/>
                  </a:cubicBezTo>
                  <a:cubicBezTo>
                    <a:pt x="1634" y="120"/>
                    <a:pt x="1650" y="113"/>
                    <a:pt x="1642" y="106"/>
                  </a:cubicBezTo>
                  <a:cubicBezTo>
                    <a:pt x="1640" y="104"/>
                    <a:pt x="1638" y="102"/>
                    <a:pt x="1635" y="103"/>
                  </a:cubicBezTo>
                  <a:cubicBezTo>
                    <a:pt x="1630" y="102"/>
                    <a:pt x="1626" y="106"/>
                    <a:pt x="1623" y="110"/>
                  </a:cubicBezTo>
                  <a:cubicBezTo>
                    <a:pt x="1621" y="118"/>
                    <a:pt x="1623" y="126"/>
                    <a:pt x="1626" y="134"/>
                  </a:cubicBezTo>
                  <a:cubicBezTo>
                    <a:pt x="1633" y="143"/>
                    <a:pt x="1644" y="148"/>
                    <a:pt x="1656" y="148"/>
                  </a:cubicBezTo>
                  <a:cubicBezTo>
                    <a:pt x="1671" y="147"/>
                    <a:pt x="1683" y="136"/>
                    <a:pt x="1690" y="123"/>
                  </a:cubicBezTo>
                  <a:cubicBezTo>
                    <a:pt x="1695" y="112"/>
                    <a:pt x="1691" y="97"/>
                    <a:pt x="1686" y="87"/>
                  </a:cubicBezTo>
                  <a:cubicBezTo>
                    <a:pt x="1682" y="78"/>
                    <a:pt x="1669" y="72"/>
                    <a:pt x="1671" y="60"/>
                  </a:cubicBezTo>
                  <a:cubicBezTo>
                    <a:pt x="1674" y="45"/>
                    <a:pt x="1688" y="39"/>
                    <a:pt x="1701" y="35"/>
                  </a:cubicBezTo>
                  <a:cubicBezTo>
                    <a:pt x="1710" y="34"/>
                    <a:pt x="1724" y="31"/>
                    <a:pt x="1731" y="38"/>
                  </a:cubicBezTo>
                  <a:cubicBezTo>
                    <a:pt x="1736" y="42"/>
                    <a:pt x="1738" y="48"/>
                    <a:pt x="1738" y="54"/>
                  </a:cubicBezTo>
                  <a:cubicBezTo>
                    <a:pt x="1735" y="61"/>
                    <a:pt x="1727" y="58"/>
                    <a:pt x="1723" y="63"/>
                  </a:cubicBezTo>
                  <a:cubicBezTo>
                    <a:pt x="1721" y="69"/>
                    <a:pt x="1717" y="74"/>
                    <a:pt x="1720" y="81"/>
                  </a:cubicBezTo>
                  <a:cubicBezTo>
                    <a:pt x="1723" y="85"/>
                    <a:pt x="1726" y="89"/>
                    <a:pt x="1731" y="89"/>
                  </a:cubicBezTo>
                  <a:cubicBezTo>
                    <a:pt x="1740" y="92"/>
                    <a:pt x="1748" y="86"/>
                    <a:pt x="1754" y="79"/>
                  </a:cubicBezTo>
                  <a:cubicBezTo>
                    <a:pt x="1756" y="73"/>
                    <a:pt x="1761" y="67"/>
                    <a:pt x="1758" y="60"/>
                  </a:cubicBezTo>
                  <a:cubicBezTo>
                    <a:pt x="1761" y="45"/>
                    <a:pt x="1745" y="36"/>
                    <a:pt x="1740" y="23"/>
                  </a:cubicBezTo>
                  <a:cubicBezTo>
                    <a:pt x="1739" y="20"/>
                    <a:pt x="1741" y="15"/>
                    <a:pt x="1739" y="12"/>
                  </a:cubicBezTo>
                  <a:close/>
                  <a:moveTo>
                    <a:pt x="1373" y="11"/>
                  </a:moveTo>
                  <a:cubicBezTo>
                    <a:pt x="1352" y="11"/>
                    <a:pt x="1352" y="11"/>
                    <a:pt x="1352" y="11"/>
                  </a:cubicBezTo>
                  <a:cubicBezTo>
                    <a:pt x="1351" y="12"/>
                    <a:pt x="1351" y="12"/>
                    <a:pt x="1351" y="12"/>
                  </a:cubicBezTo>
                  <a:cubicBezTo>
                    <a:pt x="1363" y="31"/>
                    <a:pt x="1380" y="46"/>
                    <a:pt x="1401" y="54"/>
                  </a:cubicBezTo>
                  <a:cubicBezTo>
                    <a:pt x="1407" y="56"/>
                    <a:pt x="1408" y="47"/>
                    <a:pt x="1411" y="44"/>
                  </a:cubicBezTo>
                  <a:cubicBezTo>
                    <a:pt x="1396" y="38"/>
                    <a:pt x="1382" y="26"/>
                    <a:pt x="1373" y="11"/>
                  </a:cubicBezTo>
                  <a:close/>
                  <a:moveTo>
                    <a:pt x="1545" y="14"/>
                  </a:moveTo>
                  <a:cubicBezTo>
                    <a:pt x="1544" y="11"/>
                    <a:pt x="1544" y="11"/>
                    <a:pt x="1544" y="11"/>
                  </a:cubicBezTo>
                  <a:cubicBezTo>
                    <a:pt x="1539" y="11"/>
                    <a:pt x="1532" y="11"/>
                    <a:pt x="1526" y="12"/>
                  </a:cubicBezTo>
                  <a:cubicBezTo>
                    <a:pt x="1519" y="21"/>
                    <a:pt x="1519" y="21"/>
                    <a:pt x="1519" y="21"/>
                  </a:cubicBezTo>
                  <a:cubicBezTo>
                    <a:pt x="1509" y="34"/>
                    <a:pt x="1493" y="40"/>
                    <a:pt x="1482" y="51"/>
                  </a:cubicBezTo>
                  <a:cubicBezTo>
                    <a:pt x="1489" y="62"/>
                    <a:pt x="1489" y="62"/>
                    <a:pt x="1489" y="62"/>
                  </a:cubicBezTo>
                  <a:cubicBezTo>
                    <a:pt x="1490" y="62"/>
                    <a:pt x="1490" y="62"/>
                    <a:pt x="1490" y="62"/>
                  </a:cubicBezTo>
                  <a:cubicBezTo>
                    <a:pt x="1506" y="55"/>
                    <a:pt x="1520" y="42"/>
                    <a:pt x="1532" y="28"/>
                  </a:cubicBezTo>
                  <a:cubicBezTo>
                    <a:pt x="1535" y="23"/>
                    <a:pt x="1542" y="21"/>
                    <a:pt x="1545" y="14"/>
                  </a:cubicBezTo>
                  <a:close/>
                  <a:moveTo>
                    <a:pt x="1598" y="19"/>
                  </a:moveTo>
                  <a:cubicBezTo>
                    <a:pt x="1595" y="12"/>
                    <a:pt x="1595" y="12"/>
                    <a:pt x="1595" y="12"/>
                  </a:cubicBezTo>
                  <a:cubicBezTo>
                    <a:pt x="1581" y="12"/>
                    <a:pt x="1568" y="10"/>
                    <a:pt x="1554" y="12"/>
                  </a:cubicBezTo>
                  <a:cubicBezTo>
                    <a:pt x="1549" y="17"/>
                    <a:pt x="1545" y="25"/>
                    <a:pt x="1538" y="28"/>
                  </a:cubicBezTo>
                  <a:cubicBezTo>
                    <a:pt x="1525" y="46"/>
                    <a:pt x="1509" y="59"/>
                    <a:pt x="1490" y="69"/>
                  </a:cubicBezTo>
                  <a:cubicBezTo>
                    <a:pt x="1491" y="82"/>
                    <a:pt x="1491" y="82"/>
                    <a:pt x="1491" y="82"/>
                  </a:cubicBezTo>
                  <a:cubicBezTo>
                    <a:pt x="1491" y="93"/>
                    <a:pt x="1481" y="101"/>
                    <a:pt x="1483" y="113"/>
                  </a:cubicBezTo>
                  <a:cubicBezTo>
                    <a:pt x="1484" y="117"/>
                    <a:pt x="1486" y="122"/>
                    <a:pt x="1490" y="123"/>
                  </a:cubicBezTo>
                  <a:cubicBezTo>
                    <a:pt x="1497" y="125"/>
                    <a:pt x="1502" y="123"/>
                    <a:pt x="1508" y="122"/>
                  </a:cubicBezTo>
                  <a:cubicBezTo>
                    <a:pt x="1511" y="119"/>
                    <a:pt x="1519" y="118"/>
                    <a:pt x="1517" y="112"/>
                  </a:cubicBezTo>
                  <a:cubicBezTo>
                    <a:pt x="1511" y="110"/>
                    <a:pt x="1507" y="103"/>
                    <a:pt x="1505" y="98"/>
                  </a:cubicBezTo>
                  <a:cubicBezTo>
                    <a:pt x="1506" y="90"/>
                    <a:pt x="1508" y="82"/>
                    <a:pt x="1515" y="77"/>
                  </a:cubicBezTo>
                  <a:cubicBezTo>
                    <a:pt x="1526" y="69"/>
                    <a:pt x="1541" y="74"/>
                    <a:pt x="1551" y="80"/>
                  </a:cubicBezTo>
                  <a:cubicBezTo>
                    <a:pt x="1555" y="75"/>
                    <a:pt x="1559" y="70"/>
                    <a:pt x="1564" y="64"/>
                  </a:cubicBezTo>
                  <a:cubicBezTo>
                    <a:pt x="1565" y="50"/>
                    <a:pt x="1565" y="50"/>
                    <a:pt x="1565" y="50"/>
                  </a:cubicBezTo>
                  <a:cubicBezTo>
                    <a:pt x="1568" y="45"/>
                    <a:pt x="1572" y="38"/>
                    <a:pt x="1579" y="35"/>
                  </a:cubicBezTo>
                  <a:cubicBezTo>
                    <a:pt x="1584" y="33"/>
                    <a:pt x="1589" y="36"/>
                    <a:pt x="1594" y="39"/>
                  </a:cubicBezTo>
                  <a:cubicBezTo>
                    <a:pt x="1597" y="43"/>
                    <a:pt x="1595" y="49"/>
                    <a:pt x="1596" y="54"/>
                  </a:cubicBezTo>
                  <a:cubicBezTo>
                    <a:pt x="1602" y="55"/>
                    <a:pt x="1610" y="55"/>
                    <a:pt x="1615" y="50"/>
                  </a:cubicBezTo>
                  <a:cubicBezTo>
                    <a:pt x="1618" y="47"/>
                    <a:pt x="1620" y="44"/>
                    <a:pt x="1619" y="39"/>
                  </a:cubicBezTo>
                  <a:cubicBezTo>
                    <a:pt x="1610" y="35"/>
                    <a:pt x="1603" y="28"/>
                    <a:pt x="1598" y="19"/>
                  </a:cubicBezTo>
                  <a:close/>
                  <a:moveTo>
                    <a:pt x="1399" y="11"/>
                  </a:moveTo>
                  <a:cubicBezTo>
                    <a:pt x="1385" y="11"/>
                    <a:pt x="1385" y="11"/>
                    <a:pt x="1385" y="11"/>
                  </a:cubicBezTo>
                  <a:cubicBezTo>
                    <a:pt x="1383" y="11"/>
                    <a:pt x="1382" y="13"/>
                    <a:pt x="1382" y="15"/>
                  </a:cubicBezTo>
                  <a:cubicBezTo>
                    <a:pt x="1391" y="25"/>
                    <a:pt x="1402" y="39"/>
                    <a:pt x="1417" y="40"/>
                  </a:cubicBezTo>
                  <a:cubicBezTo>
                    <a:pt x="1427" y="37"/>
                    <a:pt x="1437" y="32"/>
                    <a:pt x="1448" y="34"/>
                  </a:cubicBezTo>
                  <a:cubicBezTo>
                    <a:pt x="1464" y="40"/>
                    <a:pt x="1476" y="25"/>
                    <a:pt x="1488" y="17"/>
                  </a:cubicBezTo>
                  <a:cubicBezTo>
                    <a:pt x="1488" y="15"/>
                    <a:pt x="1491" y="12"/>
                    <a:pt x="1488" y="11"/>
                  </a:cubicBezTo>
                  <a:cubicBezTo>
                    <a:pt x="1471" y="11"/>
                    <a:pt x="1471" y="11"/>
                    <a:pt x="1471" y="11"/>
                  </a:cubicBezTo>
                  <a:cubicBezTo>
                    <a:pt x="1461" y="21"/>
                    <a:pt x="1449" y="26"/>
                    <a:pt x="1435" y="27"/>
                  </a:cubicBezTo>
                  <a:cubicBezTo>
                    <a:pt x="1421" y="27"/>
                    <a:pt x="1408" y="22"/>
                    <a:pt x="1399" y="11"/>
                  </a:cubicBezTo>
                  <a:close/>
                  <a:moveTo>
                    <a:pt x="1517" y="12"/>
                  </a:moveTo>
                  <a:cubicBezTo>
                    <a:pt x="1498" y="11"/>
                    <a:pt x="1498" y="11"/>
                    <a:pt x="1498" y="11"/>
                  </a:cubicBezTo>
                  <a:cubicBezTo>
                    <a:pt x="1496" y="12"/>
                    <a:pt x="1496" y="12"/>
                    <a:pt x="1496" y="12"/>
                  </a:cubicBezTo>
                  <a:cubicBezTo>
                    <a:pt x="1492" y="23"/>
                    <a:pt x="1480" y="30"/>
                    <a:pt x="1470" y="36"/>
                  </a:cubicBezTo>
                  <a:cubicBezTo>
                    <a:pt x="1468" y="41"/>
                    <a:pt x="1475" y="42"/>
                    <a:pt x="1477" y="45"/>
                  </a:cubicBezTo>
                  <a:cubicBezTo>
                    <a:pt x="1489" y="38"/>
                    <a:pt x="1502" y="32"/>
                    <a:pt x="1511" y="21"/>
                  </a:cubicBezTo>
                  <a:cubicBezTo>
                    <a:pt x="1513" y="18"/>
                    <a:pt x="1518" y="16"/>
                    <a:pt x="1517" y="12"/>
                  </a:cubicBezTo>
                  <a:close/>
                  <a:moveTo>
                    <a:pt x="1777" y="12"/>
                  </a:moveTo>
                  <a:cubicBezTo>
                    <a:pt x="1767" y="12"/>
                    <a:pt x="1758" y="12"/>
                    <a:pt x="1749" y="12"/>
                  </a:cubicBezTo>
                  <a:cubicBezTo>
                    <a:pt x="1746" y="14"/>
                    <a:pt x="1747" y="18"/>
                    <a:pt x="1747" y="21"/>
                  </a:cubicBezTo>
                  <a:cubicBezTo>
                    <a:pt x="1753" y="34"/>
                    <a:pt x="1767" y="46"/>
                    <a:pt x="1766" y="62"/>
                  </a:cubicBezTo>
                  <a:cubicBezTo>
                    <a:pt x="1778" y="82"/>
                    <a:pt x="1796" y="96"/>
                    <a:pt x="1814" y="109"/>
                  </a:cubicBezTo>
                  <a:cubicBezTo>
                    <a:pt x="1820" y="110"/>
                    <a:pt x="1824" y="118"/>
                    <a:pt x="1831" y="116"/>
                  </a:cubicBezTo>
                  <a:cubicBezTo>
                    <a:pt x="1832" y="109"/>
                    <a:pt x="1840" y="103"/>
                    <a:pt x="1845" y="99"/>
                  </a:cubicBezTo>
                  <a:cubicBezTo>
                    <a:pt x="1834" y="91"/>
                    <a:pt x="1823" y="81"/>
                    <a:pt x="1814" y="71"/>
                  </a:cubicBezTo>
                  <a:cubicBezTo>
                    <a:pt x="1800" y="59"/>
                    <a:pt x="1791" y="44"/>
                    <a:pt x="1782" y="27"/>
                  </a:cubicBezTo>
                  <a:cubicBezTo>
                    <a:pt x="1780" y="22"/>
                    <a:pt x="1780" y="16"/>
                    <a:pt x="1777" y="12"/>
                  </a:cubicBezTo>
                  <a:close/>
                  <a:moveTo>
                    <a:pt x="1804" y="28"/>
                  </a:moveTo>
                  <a:cubicBezTo>
                    <a:pt x="1800" y="22"/>
                    <a:pt x="1800" y="10"/>
                    <a:pt x="1790" y="12"/>
                  </a:cubicBezTo>
                  <a:cubicBezTo>
                    <a:pt x="1788" y="13"/>
                    <a:pt x="1784" y="11"/>
                    <a:pt x="1784" y="13"/>
                  </a:cubicBezTo>
                  <a:cubicBezTo>
                    <a:pt x="1789" y="29"/>
                    <a:pt x="1797" y="42"/>
                    <a:pt x="1805" y="56"/>
                  </a:cubicBezTo>
                  <a:cubicBezTo>
                    <a:pt x="1818" y="69"/>
                    <a:pt x="1833" y="86"/>
                    <a:pt x="1849" y="94"/>
                  </a:cubicBezTo>
                  <a:cubicBezTo>
                    <a:pt x="1855" y="100"/>
                    <a:pt x="1865" y="96"/>
                    <a:pt x="1873" y="99"/>
                  </a:cubicBezTo>
                  <a:cubicBezTo>
                    <a:pt x="1881" y="99"/>
                    <a:pt x="1887" y="104"/>
                    <a:pt x="1895" y="102"/>
                  </a:cubicBezTo>
                  <a:cubicBezTo>
                    <a:pt x="1901" y="100"/>
                    <a:pt x="1909" y="100"/>
                    <a:pt x="1910" y="94"/>
                  </a:cubicBezTo>
                  <a:cubicBezTo>
                    <a:pt x="1903" y="95"/>
                    <a:pt x="1896" y="91"/>
                    <a:pt x="1890" y="89"/>
                  </a:cubicBezTo>
                  <a:cubicBezTo>
                    <a:pt x="1883" y="94"/>
                    <a:pt x="1874" y="95"/>
                    <a:pt x="1866" y="95"/>
                  </a:cubicBezTo>
                  <a:cubicBezTo>
                    <a:pt x="1857" y="92"/>
                    <a:pt x="1851" y="84"/>
                    <a:pt x="1850" y="76"/>
                  </a:cubicBezTo>
                  <a:cubicBezTo>
                    <a:pt x="1847" y="74"/>
                    <a:pt x="1844" y="71"/>
                    <a:pt x="1841" y="68"/>
                  </a:cubicBezTo>
                  <a:cubicBezTo>
                    <a:pt x="1827" y="56"/>
                    <a:pt x="1815" y="42"/>
                    <a:pt x="1804" y="28"/>
                  </a:cubicBezTo>
                  <a:close/>
                  <a:moveTo>
                    <a:pt x="1813" y="21"/>
                  </a:moveTo>
                  <a:cubicBezTo>
                    <a:pt x="1809" y="19"/>
                    <a:pt x="1812" y="10"/>
                    <a:pt x="1804" y="12"/>
                  </a:cubicBezTo>
                  <a:cubicBezTo>
                    <a:pt x="1803" y="12"/>
                    <a:pt x="1803" y="13"/>
                    <a:pt x="1803" y="14"/>
                  </a:cubicBezTo>
                  <a:cubicBezTo>
                    <a:pt x="1814" y="32"/>
                    <a:pt x="1814" y="32"/>
                    <a:pt x="1814" y="32"/>
                  </a:cubicBezTo>
                  <a:cubicBezTo>
                    <a:pt x="1817" y="40"/>
                    <a:pt x="1826" y="44"/>
                    <a:pt x="1830" y="51"/>
                  </a:cubicBezTo>
                  <a:cubicBezTo>
                    <a:pt x="1836" y="56"/>
                    <a:pt x="1842" y="64"/>
                    <a:pt x="1850" y="67"/>
                  </a:cubicBezTo>
                  <a:cubicBezTo>
                    <a:pt x="1851" y="63"/>
                    <a:pt x="1852" y="60"/>
                    <a:pt x="1853" y="56"/>
                  </a:cubicBezTo>
                  <a:cubicBezTo>
                    <a:pt x="1837" y="47"/>
                    <a:pt x="1827" y="34"/>
                    <a:pt x="1813" y="21"/>
                  </a:cubicBezTo>
                  <a:close/>
                  <a:moveTo>
                    <a:pt x="1829" y="12"/>
                  </a:moveTo>
                  <a:cubicBezTo>
                    <a:pt x="1824" y="13"/>
                    <a:pt x="1819" y="10"/>
                    <a:pt x="1815" y="13"/>
                  </a:cubicBezTo>
                  <a:cubicBezTo>
                    <a:pt x="1818" y="22"/>
                    <a:pt x="1828" y="27"/>
                    <a:pt x="1833" y="34"/>
                  </a:cubicBezTo>
                  <a:cubicBezTo>
                    <a:pt x="1840" y="40"/>
                    <a:pt x="1847" y="47"/>
                    <a:pt x="1856" y="51"/>
                  </a:cubicBezTo>
                  <a:cubicBezTo>
                    <a:pt x="1857" y="49"/>
                    <a:pt x="1860" y="48"/>
                    <a:pt x="1859" y="46"/>
                  </a:cubicBezTo>
                  <a:cubicBezTo>
                    <a:pt x="1846" y="38"/>
                    <a:pt x="1838" y="24"/>
                    <a:pt x="1829" y="12"/>
                  </a:cubicBezTo>
                  <a:close/>
                  <a:moveTo>
                    <a:pt x="1856" y="22"/>
                  </a:moveTo>
                  <a:cubicBezTo>
                    <a:pt x="1852" y="18"/>
                    <a:pt x="1852" y="9"/>
                    <a:pt x="1843" y="12"/>
                  </a:cubicBezTo>
                  <a:cubicBezTo>
                    <a:pt x="1841" y="13"/>
                    <a:pt x="1836" y="11"/>
                    <a:pt x="1837" y="15"/>
                  </a:cubicBezTo>
                  <a:cubicBezTo>
                    <a:pt x="1845" y="24"/>
                    <a:pt x="1851" y="37"/>
                    <a:pt x="1864" y="42"/>
                  </a:cubicBezTo>
                  <a:cubicBezTo>
                    <a:pt x="1867" y="40"/>
                    <a:pt x="1870" y="40"/>
                    <a:pt x="1871" y="36"/>
                  </a:cubicBezTo>
                  <a:cubicBezTo>
                    <a:pt x="1866" y="32"/>
                    <a:pt x="1861" y="28"/>
                    <a:pt x="1856" y="22"/>
                  </a:cubicBezTo>
                  <a:close/>
                  <a:moveTo>
                    <a:pt x="1882" y="13"/>
                  </a:moveTo>
                  <a:cubicBezTo>
                    <a:pt x="1860" y="12"/>
                    <a:pt x="1860" y="12"/>
                    <a:pt x="1860" y="12"/>
                  </a:cubicBezTo>
                  <a:cubicBezTo>
                    <a:pt x="1858" y="14"/>
                    <a:pt x="1858" y="14"/>
                    <a:pt x="1858" y="14"/>
                  </a:cubicBezTo>
                  <a:cubicBezTo>
                    <a:pt x="1860" y="21"/>
                    <a:pt x="1868" y="28"/>
                    <a:pt x="1875" y="32"/>
                  </a:cubicBezTo>
                  <a:cubicBezTo>
                    <a:pt x="1877" y="35"/>
                    <a:pt x="1881" y="30"/>
                    <a:pt x="1883" y="34"/>
                  </a:cubicBezTo>
                  <a:cubicBezTo>
                    <a:pt x="1899" y="30"/>
                    <a:pt x="1913" y="36"/>
                    <a:pt x="1926" y="42"/>
                  </a:cubicBezTo>
                  <a:cubicBezTo>
                    <a:pt x="1938" y="41"/>
                    <a:pt x="1948" y="33"/>
                    <a:pt x="1957" y="25"/>
                  </a:cubicBezTo>
                  <a:cubicBezTo>
                    <a:pt x="1960" y="20"/>
                    <a:pt x="1969" y="20"/>
                    <a:pt x="1968" y="13"/>
                  </a:cubicBezTo>
                  <a:cubicBezTo>
                    <a:pt x="1949" y="13"/>
                    <a:pt x="1949" y="13"/>
                    <a:pt x="1949" y="13"/>
                  </a:cubicBezTo>
                  <a:cubicBezTo>
                    <a:pt x="1939" y="25"/>
                    <a:pt x="1923" y="30"/>
                    <a:pt x="1908" y="28"/>
                  </a:cubicBezTo>
                  <a:cubicBezTo>
                    <a:pt x="1897" y="26"/>
                    <a:pt x="1890" y="19"/>
                    <a:pt x="1882" y="13"/>
                  </a:cubicBezTo>
                  <a:close/>
                  <a:moveTo>
                    <a:pt x="1940" y="14"/>
                  </a:moveTo>
                  <a:cubicBezTo>
                    <a:pt x="1930" y="11"/>
                    <a:pt x="1921" y="13"/>
                    <a:pt x="1911" y="12"/>
                  </a:cubicBezTo>
                  <a:cubicBezTo>
                    <a:pt x="1904" y="14"/>
                    <a:pt x="1897" y="11"/>
                    <a:pt x="1892" y="13"/>
                  </a:cubicBezTo>
                  <a:cubicBezTo>
                    <a:pt x="1895" y="18"/>
                    <a:pt x="1902" y="21"/>
                    <a:pt x="1908" y="23"/>
                  </a:cubicBezTo>
                  <a:cubicBezTo>
                    <a:pt x="1920" y="25"/>
                    <a:pt x="1933" y="23"/>
                    <a:pt x="1940" y="14"/>
                  </a:cubicBezTo>
                  <a:close/>
                  <a:moveTo>
                    <a:pt x="1162" y="25"/>
                  </a:moveTo>
                  <a:cubicBezTo>
                    <a:pt x="1149" y="25"/>
                    <a:pt x="1140" y="18"/>
                    <a:pt x="1128" y="14"/>
                  </a:cubicBezTo>
                  <a:cubicBezTo>
                    <a:pt x="1127" y="17"/>
                    <a:pt x="1124" y="19"/>
                    <a:pt x="1125" y="22"/>
                  </a:cubicBezTo>
                  <a:cubicBezTo>
                    <a:pt x="1130" y="27"/>
                    <a:pt x="1136" y="28"/>
                    <a:pt x="1142" y="31"/>
                  </a:cubicBezTo>
                  <a:cubicBezTo>
                    <a:pt x="1147" y="38"/>
                    <a:pt x="1157" y="39"/>
                    <a:pt x="1165" y="38"/>
                  </a:cubicBezTo>
                  <a:cubicBezTo>
                    <a:pt x="1166" y="34"/>
                    <a:pt x="1167" y="28"/>
                    <a:pt x="1162" y="25"/>
                  </a:cubicBezTo>
                  <a:close/>
                  <a:moveTo>
                    <a:pt x="690" y="26"/>
                  </a:moveTo>
                  <a:cubicBezTo>
                    <a:pt x="686" y="21"/>
                    <a:pt x="678" y="24"/>
                    <a:pt x="672" y="22"/>
                  </a:cubicBezTo>
                  <a:cubicBezTo>
                    <a:pt x="670" y="23"/>
                    <a:pt x="668" y="26"/>
                    <a:pt x="669" y="28"/>
                  </a:cubicBezTo>
                  <a:cubicBezTo>
                    <a:pt x="674" y="33"/>
                    <a:pt x="681" y="33"/>
                    <a:pt x="687" y="34"/>
                  </a:cubicBezTo>
                  <a:cubicBezTo>
                    <a:pt x="690" y="33"/>
                    <a:pt x="690" y="29"/>
                    <a:pt x="690" y="26"/>
                  </a:cubicBezTo>
                  <a:close/>
                  <a:moveTo>
                    <a:pt x="184" y="34"/>
                  </a:moveTo>
                  <a:cubicBezTo>
                    <a:pt x="181" y="30"/>
                    <a:pt x="177" y="28"/>
                    <a:pt x="173" y="27"/>
                  </a:cubicBezTo>
                  <a:cubicBezTo>
                    <a:pt x="170" y="28"/>
                    <a:pt x="170" y="31"/>
                    <a:pt x="169" y="33"/>
                  </a:cubicBezTo>
                  <a:cubicBezTo>
                    <a:pt x="168" y="34"/>
                    <a:pt x="166" y="38"/>
                    <a:pt x="169" y="38"/>
                  </a:cubicBezTo>
                  <a:cubicBezTo>
                    <a:pt x="174" y="37"/>
                    <a:pt x="178" y="35"/>
                    <a:pt x="184" y="34"/>
                  </a:cubicBezTo>
                  <a:close/>
                  <a:moveTo>
                    <a:pt x="1122" y="29"/>
                  </a:moveTo>
                  <a:cubicBezTo>
                    <a:pt x="1120" y="29"/>
                    <a:pt x="1119" y="32"/>
                    <a:pt x="1118" y="34"/>
                  </a:cubicBezTo>
                  <a:cubicBezTo>
                    <a:pt x="1118" y="34"/>
                    <a:pt x="1120" y="34"/>
                    <a:pt x="1120" y="34"/>
                  </a:cubicBezTo>
                  <a:cubicBezTo>
                    <a:pt x="1121" y="32"/>
                    <a:pt x="1123" y="31"/>
                    <a:pt x="1122" y="29"/>
                  </a:cubicBezTo>
                  <a:close/>
                  <a:moveTo>
                    <a:pt x="1005" y="44"/>
                  </a:moveTo>
                  <a:cubicBezTo>
                    <a:pt x="1002" y="39"/>
                    <a:pt x="998" y="33"/>
                    <a:pt x="992" y="31"/>
                  </a:cubicBezTo>
                  <a:cubicBezTo>
                    <a:pt x="984" y="31"/>
                    <a:pt x="976" y="28"/>
                    <a:pt x="967" y="30"/>
                  </a:cubicBezTo>
                  <a:cubicBezTo>
                    <a:pt x="956" y="34"/>
                    <a:pt x="943" y="39"/>
                    <a:pt x="940" y="53"/>
                  </a:cubicBezTo>
                  <a:cubicBezTo>
                    <a:pt x="940" y="58"/>
                    <a:pt x="939" y="65"/>
                    <a:pt x="944" y="69"/>
                  </a:cubicBezTo>
                  <a:cubicBezTo>
                    <a:pt x="946" y="72"/>
                    <a:pt x="950" y="74"/>
                    <a:pt x="954" y="73"/>
                  </a:cubicBezTo>
                  <a:cubicBezTo>
                    <a:pt x="965" y="69"/>
                    <a:pt x="958" y="58"/>
                    <a:pt x="965" y="52"/>
                  </a:cubicBezTo>
                  <a:cubicBezTo>
                    <a:pt x="970" y="51"/>
                    <a:pt x="974" y="49"/>
                    <a:pt x="978" y="51"/>
                  </a:cubicBezTo>
                  <a:cubicBezTo>
                    <a:pt x="985" y="53"/>
                    <a:pt x="988" y="59"/>
                    <a:pt x="990" y="64"/>
                  </a:cubicBezTo>
                  <a:cubicBezTo>
                    <a:pt x="993" y="75"/>
                    <a:pt x="988" y="84"/>
                    <a:pt x="981" y="91"/>
                  </a:cubicBezTo>
                  <a:cubicBezTo>
                    <a:pt x="972" y="100"/>
                    <a:pt x="960" y="110"/>
                    <a:pt x="946" y="106"/>
                  </a:cubicBezTo>
                  <a:cubicBezTo>
                    <a:pt x="933" y="102"/>
                    <a:pt x="915" y="96"/>
                    <a:pt x="905" y="109"/>
                  </a:cubicBezTo>
                  <a:cubicBezTo>
                    <a:pt x="899" y="114"/>
                    <a:pt x="898" y="121"/>
                    <a:pt x="899" y="128"/>
                  </a:cubicBezTo>
                  <a:cubicBezTo>
                    <a:pt x="901" y="132"/>
                    <a:pt x="903" y="138"/>
                    <a:pt x="909" y="139"/>
                  </a:cubicBezTo>
                  <a:cubicBezTo>
                    <a:pt x="913" y="141"/>
                    <a:pt x="917" y="140"/>
                    <a:pt x="919" y="136"/>
                  </a:cubicBezTo>
                  <a:cubicBezTo>
                    <a:pt x="921" y="133"/>
                    <a:pt x="922" y="129"/>
                    <a:pt x="921" y="126"/>
                  </a:cubicBezTo>
                  <a:cubicBezTo>
                    <a:pt x="916" y="122"/>
                    <a:pt x="921" y="116"/>
                    <a:pt x="922" y="112"/>
                  </a:cubicBezTo>
                  <a:cubicBezTo>
                    <a:pt x="927" y="109"/>
                    <a:pt x="935" y="110"/>
                    <a:pt x="941" y="110"/>
                  </a:cubicBezTo>
                  <a:cubicBezTo>
                    <a:pt x="949" y="115"/>
                    <a:pt x="955" y="125"/>
                    <a:pt x="953" y="135"/>
                  </a:cubicBezTo>
                  <a:cubicBezTo>
                    <a:pt x="952" y="144"/>
                    <a:pt x="944" y="151"/>
                    <a:pt x="939" y="158"/>
                  </a:cubicBezTo>
                  <a:cubicBezTo>
                    <a:pt x="939" y="158"/>
                    <a:pt x="939" y="158"/>
                    <a:pt x="939" y="158"/>
                  </a:cubicBezTo>
                  <a:cubicBezTo>
                    <a:pt x="977" y="159"/>
                    <a:pt x="1015" y="159"/>
                    <a:pt x="1053" y="159"/>
                  </a:cubicBezTo>
                  <a:cubicBezTo>
                    <a:pt x="1056" y="160"/>
                    <a:pt x="1056" y="156"/>
                    <a:pt x="1057" y="154"/>
                  </a:cubicBezTo>
                  <a:cubicBezTo>
                    <a:pt x="1073" y="150"/>
                    <a:pt x="1078" y="133"/>
                    <a:pt x="1083" y="120"/>
                  </a:cubicBezTo>
                  <a:cubicBezTo>
                    <a:pt x="1086" y="106"/>
                    <a:pt x="1083" y="90"/>
                    <a:pt x="1071" y="81"/>
                  </a:cubicBezTo>
                  <a:cubicBezTo>
                    <a:pt x="1063" y="78"/>
                    <a:pt x="1052" y="75"/>
                    <a:pt x="1044" y="80"/>
                  </a:cubicBezTo>
                  <a:cubicBezTo>
                    <a:pt x="1035" y="85"/>
                    <a:pt x="1033" y="95"/>
                    <a:pt x="1033" y="104"/>
                  </a:cubicBezTo>
                  <a:cubicBezTo>
                    <a:pt x="1039" y="116"/>
                    <a:pt x="1052" y="100"/>
                    <a:pt x="1057" y="111"/>
                  </a:cubicBezTo>
                  <a:cubicBezTo>
                    <a:pt x="1053" y="122"/>
                    <a:pt x="1041" y="129"/>
                    <a:pt x="1030" y="129"/>
                  </a:cubicBezTo>
                  <a:cubicBezTo>
                    <a:pt x="1022" y="133"/>
                    <a:pt x="1015" y="129"/>
                    <a:pt x="1008" y="126"/>
                  </a:cubicBezTo>
                  <a:cubicBezTo>
                    <a:pt x="1000" y="119"/>
                    <a:pt x="996" y="110"/>
                    <a:pt x="998" y="100"/>
                  </a:cubicBezTo>
                  <a:cubicBezTo>
                    <a:pt x="1004" y="87"/>
                    <a:pt x="1010" y="72"/>
                    <a:pt x="1008" y="56"/>
                  </a:cubicBezTo>
                  <a:cubicBezTo>
                    <a:pt x="1006" y="53"/>
                    <a:pt x="1009" y="47"/>
                    <a:pt x="1005" y="44"/>
                  </a:cubicBezTo>
                  <a:close/>
                  <a:moveTo>
                    <a:pt x="538" y="50"/>
                  </a:moveTo>
                  <a:cubicBezTo>
                    <a:pt x="526" y="36"/>
                    <a:pt x="526" y="36"/>
                    <a:pt x="526" y="36"/>
                  </a:cubicBezTo>
                  <a:cubicBezTo>
                    <a:pt x="514" y="30"/>
                    <a:pt x="499" y="31"/>
                    <a:pt x="488" y="38"/>
                  </a:cubicBezTo>
                  <a:cubicBezTo>
                    <a:pt x="481" y="43"/>
                    <a:pt x="472" y="50"/>
                    <a:pt x="474" y="60"/>
                  </a:cubicBezTo>
                  <a:cubicBezTo>
                    <a:pt x="475" y="65"/>
                    <a:pt x="478" y="70"/>
                    <a:pt x="483" y="73"/>
                  </a:cubicBezTo>
                  <a:cubicBezTo>
                    <a:pt x="486" y="73"/>
                    <a:pt x="489" y="75"/>
                    <a:pt x="492" y="73"/>
                  </a:cubicBezTo>
                  <a:cubicBezTo>
                    <a:pt x="496" y="68"/>
                    <a:pt x="501" y="63"/>
                    <a:pt x="499" y="56"/>
                  </a:cubicBezTo>
                  <a:cubicBezTo>
                    <a:pt x="500" y="53"/>
                    <a:pt x="504" y="52"/>
                    <a:pt x="507" y="52"/>
                  </a:cubicBezTo>
                  <a:cubicBezTo>
                    <a:pt x="512" y="54"/>
                    <a:pt x="519" y="55"/>
                    <a:pt x="522" y="61"/>
                  </a:cubicBezTo>
                  <a:cubicBezTo>
                    <a:pt x="525" y="70"/>
                    <a:pt x="521" y="78"/>
                    <a:pt x="516" y="85"/>
                  </a:cubicBezTo>
                  <a:cubicBezTo>
                    <a:pt x="509" y="97"/>
                    <a:pt x="497" y="107"/>
                    <a:pt x="482" y="107"/>
                  </a:cubicBezTo>
                  <a:cubicBezTo>
                    <a:pt x="463" y="103"/>
                    <a:pt x="463" y="103"/>
                    <a:pt x="463" y="103"/>
                  </a:cubicBezTo>
                  <a:cubicBezTo>
                    <a:pt x="454" y="105"/>
                    <a:pt x="445" y="106"/>
                    <a:pt x="439" y="113"/>
                  </a:cubicBezTo>
                  <a:cubicBezTo>
                    <a:pt x="433" y="118"/>
                    <a:pt x="434" y="128"/>
                    <a:pt x="437" y="135"/>
                  </a:cubicBezTo>
                  <a:cubicBezTo>
                    <a:pt x="440" y="139"/>
                    <a:pt x="444" y="139"/>
                    <a:pt x="449" y="139"/>
                  </a:cubicBezTo>
                  <a:cubicBezTo>
                    <a:pt x="462" y="139"/>
                    <a:pt x="455" y="123"/>
                    <a:pt x="463" y="117"/>
                  </a:cubicBezTo>
                  <a:cubicBezTo>
                    <a:pt x="467" y="115"/>
                    <a:pt x="472" y="115"/>
                    <a:pt x="477" y="116"/>
                  </a:cubicBezTo>
                  <a:cubicBezTo>
                    <a:pt x="481" y="118"/>
                    <a:pt x="486" y="122"/>
                    <a:pt x="487" y="127"/>
                  </a:cubicBezTo>
                  <a:cubicBezTo>
                    <a:pt x="491" y="135"/>
                    <a:pt x="489" y="145"/>
                    <a:pt x="484" y="152"/>
                  </a:cubicBezTo>
                  <a:cubicBezTo>
                    <a:pt x="482" y="156"/>
                    <a:pt x="478" y="155"/>
                    <a:pt x="477" y="159"/>
                  </a:cubicBezTo>
                  <a:cubicBezTo>
                    <a:pt x="490" y="160"/>
                    <a:pt x="506" y="159"/>
                    <a:pt x="520" y="160"/>
                  </a:cubicBezTo>
                  <a:cubicBezTo>
                    <a:pt x="612" y="159"/>
                    <a:pt x="612" y="159"/>
                    <a:pt x="612" y="159"/>
                  </a:cubicBezTo>
                  <a:cubicBezTo>
                    <a:pt x="621" y="154"/>
                    <a:pt x="621" y="154"/>
                    <a:pt x="621" y="154"/>
                  </a:cubicBezTo>
                  <a:cubicBezTo>
                    <a:pt x="633" y="140"/>
                    <a:pt x="632" y="121"/>
                    <a:pt x="636" y="104"/>
                  </a:cubicBezTo>
                  <a:cubicBezTo>
                    <a:pt x="634" y="102"/>
                    <a:pt x="633" y="100"/>
                    <a:pt x="633" y="99"/>
                  </a:cubicBezTo>
                  <a:cubicBezTo>
                    <a:pt x="626" y="92"/>
                    <a:pt x="623" y="81"/>
                    <a:pt x="613" y="78"/>
                  </a:cubicBezTo>
                  <a:cubicBezTo>
                    <a:pt x="605" y="76"/>
                    <a:pt x="597" y="78"/>
                    <a:pt x="590" y="81"/>
                  </a:cubicBezTo>
                  <a:cubicBezTo>
                    <a:pt x="585" y="84"/>
                    <a:pt x="579" y="89"/>
                    <a:pt x="578" y="96"/>
                  </a:cubicBezTo>
                  <a:cubicBezTo>
                    <a:pt x="578" y="101"/>
                    <a:pt x="581" y="106"/>
                    <a:pt x="584" y="110"/>
                  </a:cubicBezTo>
                  <a:cubicBezTo>
                    <a:pt x="590" y="115"/>
                    <a:pt x="600" y="105"/>
                    <a:pt x="604" y="116"/>
                  </a:cubicBezTo>
                  <a:cubicBezTo>
                    <a:pt x="603" y="119"/>
                    <a:pt x="600" y="122"/>
                    <a:pt x="598" y="123"/>
                  </a:cubicBezTo>
                  <a:cubicBezTo>
                    <a:pt x="596" y="127"/>
                    <a:pt x="590" y="126"/>
                    <a:pt x="588" y="130"/>
                  </a:cubicBezTo>
                  <a:cubicBezTo>
                    <a:pt x="576" y="133"/>
                    <a:pt x="565" y="139"/>
                    <a:pt x="552" y="134"/>
                  </a:cubicBezTo>
                  <a:cubicBezTo>
                    <a:pt x="540" y="126"/>
                    <a:pt x="534" y="111"/>
                    <a:pt x="535" y="97"/>
                  </a:cubicBezTo>
                  <a:cubicBezTo>
                    <a:pt x="539" y="82"/>
                    <a:pt x="542" y="65"/>
                    <a:pt x="538" y="50"/>
                  </a:cubicBezTo>
                  <a:close/>
                  <a:moveTo>
                    <a:pt x="1259" y="36"/>
                  </a:moveTo>
                  <a:cubicBezTo>
                    <a:pt x="1258" y="34"/>
                    <a:pt x="1258" y="34"/>
                    <a:pt x="1258" y="34"/>
                  </a:cubicBezTo>
                  <a:cubicBezTo>
                    <a:pt x="1246" y="31"/>
                    <a:pt x="1232" y="32"/>
                    <a:pt x="1223" y="39"/>
                  </a:cubicBezTo>
                  <a:cubicBezTo>
                    <a:pt x="1220" y="43"/>
                    <a:pt x="1216" y="47"/>
                    <a:pt x="1217" y="51"/>
                  </a:cubicBezTo>
                  <a:cubicBezTo>
                    <a:pt x="1222" y="51"/>
                    <a:pt x="1227" y="50"/>
                    <a:pt x="1232" y="49"/>
                  </a:cubicBezTo>
                  <a:cubicBezTo>
                    <a:pt x="1243" y="48"/>
                    <a:pt x="1251" y="41"/>
                    <a:pt x="1259" y="36"/>
                  </a:cubicBezTo>
                  <a:close/>
                  <a:moveTo>
                    <a:pt x="773" y="34"/>
                  </a:moveTo>
                  <a:cubicBezTo>
                    <a:pt x="770" y="34"/>
                    <a:pt x="770" y="34"/>
                    <a:pt x="770" y="34"/>
                  </a:cubicBezTo>
                  <a:cubicBezTo>
                    <a:pt x="766" y="36"/>
                    <a:pt x="761" y="35"/>
                    <a:pt x="757" y="38"/>
                  </a:cubicBezTo>
                  <a:cubicBezTo>
                    <a:pt x="754" y="41"/>
                    <a:pt x="749" y="44"/>
                    <a:pt x="750" y="49"/>
                  </a:cubicBezTo>
                  <a:cubicBezTo>
                    <a:pt x="756" y="48"/>
                    <a:pt x="760" y="44"/>
                    <a:pt x="765" y="42"/>
                  </a:cubicBezTo>
                  <a:cubicBezTo>
                    <a:pt x="768" y="40"/>
                    <a:pt x="772" y="37"/>
                    <a:pt x="773" y="34"/>
                  </a:cubicBezTo>
                  <a:close/>
                  <a:moveTo>
                    <a:pt x="316" y="36"/>
                  </a:moveTo>
                  <a:cubicBezTo>
                    <a:pt x="314" y="34"/>
                    <a:pt x="311" y="35"/>
                    <a:pt x="309" y="34"/>
                  </a:cubicBezTo>
                  <a:cubicBezTo>
                    <a:pt x="301" y="37"/>
                    <a:pt x="290" y="34"/>
                    <a:pt x="283" y="40"/>
                  </a:cubicBezTo>
                  <a:cubicBezTo>
                    <a:pt x="280" y="42"/>
                    <a:pt x="275" y="47"/>
                    <a:pt x="274" y="51"/>
                  </a:cubicBezTo>
                  <a:cubicBezTo>
                    <a:pt x="283" y="49"/>
                    <a:pt x="294" y="47"/>
                    <a:pt x="302" y="43"/>
                  </a:cubicBezTo>
                  <a:cubicBezTo>
                    <a:pt x="307" y="41"/>
                    <a:pt x="312" y="40"/>
                    <a:pt x="316" y="36"/>
                  </a:cubicBezTo>
                  <a:close/>
                  <a:moveTo>
                    <a:pt x="794" y="45"/>
                  </a:moveTo>
                  <a:cubicBezTo>
                    <a:pt x="794" y="40"/>
                    <a:pt x="789" y="35"/>
                    <a:pt x="783" y="35"/>
                  </a:cubicBezTo>
                  <a:cubicBezTo>
                    <a:pt x="773" y="43"/>
                    <a:pt x="762" y="51"/>
                    <a:pt x="751" y="57"/>
                  </a:cubicBezTo>
                  <a:cubicBezTo>
                    <a:pt x="751" y="59"/>
                    <a:pt x="751" y="59"/>
                    <a:pt x="751" y="59"/>
                  </a:cubicBezTo>
                  <a:cubicBezTo>
                    <a:pt x="751" y="62"/>
                    <a:pt x="751" y="67"/>
                    <a:pt x="755" y="68"/>
                  </a:cubicBezTo>
                  <a:cubicBezTo>
                    <a:pt x="765" y="65"/>
                    <a:pt x="771" y="57"/>
                    <a:pt x="778" y="49"/>
                  </a:cubicBezTo>
                  <a:cubicBezTo>
                    <a:pt x="783" y="48"/>
                    <a:pt x="788" y="46"/>
                    <a:pt x="793" y="48"/>
                  </a:cubicBezTo>
                  <a:cubicBezTo>
                    <a:pt x="794" y="48"/>
                    <a:pt x="794" y="46"/>
                    <a:pt x="794" y="45"/>
                  </a:cubicBezTo>
                  <a:close/>
                  <a:moveTo>
                    <a:pt x="685" y="40"/>
                  </a:moveTo>
                  <a:cubicBezTo>
                    <a:pt x="682" y="38"/>
                    <a:pt x="679" y="38"/>
                    <a:pt x="676" y="38"/>
                  </a:cubicBezTo>
                  <a:cubicBezTo>
                    <a:pt x="673" y="40"/>
                    <a:pt x="672" y="43"/>
                    <a:pt x="673" y="47"/>
                  </a:cubicBezTo>
                  <a:cubicBezTo>
                    <a:pt x="676" y="47"/>
                    <a:pt x="676" y="47"/>
                    <a:pt x="676" y="47"/>
                  </a:cubicBezTo>
                  <a:cubicBezTo>
                    <a:pt x="680" y="46"/>
                    <a:pt x="683" y="42"/>
                    <a:pt x="685" y="40"/>
                  </a:cubicBezTo>
                  <a:close/>
                  <a:moveTo>
                    <a:pt x="211" y="44"/>
                  </a:moveTo>
                  <a:cubicBezTo>
                    <a:pt x="200" y="40"/>
                    <a:pt x="200" y="40"/>
                    <a:pt x="200" y="40"/>
                  </a:cubicBezTo>
                  <a:cubicBezTo>
                    <a:pt x="199" y="40"/>
                    <a:pt x="198" y="40"/>
                    <a:pt x="198" y="41"/>
                  </a:cubicBezTo>
                  <a:cubicBezTo>
                    <a:pt x="201" y="45"/>
                    <a:pt x="200" y="50"/>
                    <a:pt x="201" y="54"/>
                  </a:cubicBezTo>
                  <a:cubicBezTo>
                    <a:pt x="204" y="54"/>
                    <a:pt x="206" y="52"/>
                    <a:pt x="208" y="50"/>
                  </a:cubicBezTo>
                  <a:cubicBezTo>
                    <a:pt x="209" y="48"/>
                    <a:pt x="213" y="47"/>
                    <a:pt x="211" y="44"/>
                  </a:cubicBezTo>
                  <a:close/>
                  <a:moveTo>
                    <a:pt x="324" y="42"/>
                  </a:moveTo>
                  <a:cubicBezTo>
                    <a:pt x="323" y="41"/>
                    <a:pt x="322" y="40"/>
                    <a:pt x="321" y="40"/>
                  </a:cubicBezTo>
                  <a:cubicBezTo>
                    <a:pt x="312" y="46"/>
                    <a:pt x="302" y="49"/>
                    <a:pt x="293" y="52"/>
                  </a:cubicBezTo>
                  <a:cubicBezTo>
                    <a:pt x="287" y="54"/>
                    <a:pt x="281" y="56"/>
                    <a:pt x="275" y="58"/>
                  </a:cubicBezTo>
                  <a:cubicBezTo>
                    <a:pt x="280" y="61"/>
                    <a:pt x="281" y="69"/>
                    <a:pt x="288" y="67"/>
                  </a:cubicBezTo>
                  <a:cubicBezTo>
                    <a:pt x="298" y="64"/>
                    <a:pt x="309" y="61"/>
                    <a:pt x="314" y="50"/>
                  </a:cubicBezTo>
                  <a:cubicBezTo>
                    <a:pt x="317" y="47"/>
                    <a:pt x="323" y="47"/>
                    <a:pt x="324" y="42"/>
                  </a:cubicBezTo>
                  <a:close/>
                  <a:moveTo>
                    <a:pt x="1712" y="44"/>
                  </a:moveTo>
                  <a:cubicBezTo>
                    <a:pt x="1712" y="41"/>
                    <a:pt x="1712" y="41"/>
                    <a:pt x="1712" y="41"/>
                  </a:cubicBezTo>
                  <a:cubicBezTo>
                    <a:pt x="1708" y="40"/>
                    <a:pt x="1708" y="40"/>
                    <a:pt x="1708" y="40"/>
                  </a:cubicBezTo>
                  <a:cubicBezTo>
                    <a:pt x="1697" y="44"/>
                    <a:pt x="1684" y="47"/>
                    <a:pt x="1678" y="58"/>
                  </a:cubicBezTo>
                  <a:cubicBezTo>
                    <a:pt x="1678" y="60"/>
                    <a:pt x="1677" y="63"/>
                    <a:pt x="1679" y="64"/>
                  </a:cubicBezTo>
                  <a:cubicBezTo>
                    <a:pt x="1692" y="61"/>
                    <a:pt x="1701" y="52"/>
                    <a:pt x="1712" y="44"/>
                  </a:cubicBezTo>
                  <a:close/>
                  <a:moveTo>
                    <a:pt x="1730" y="50"/>
                  </a:moveTo>
                  <a:cubicBezTo>
                    <a:pt x="1728" y="44"/>
                    <a:pt x="1728" y="44"/>
                    <a:pt x="1728" y="44"/>
                  </a:cubicBezTo>
                  <a:cubicBezTo>
                    <a:pt x="1726" y="43"/>
                    <a:pt x="1723" y="39"/>
                    <a:pt x="1720" y="41"/>
                  </a:cubicBezTo>
                  <a:cubicBezTo>
                    <a:pt x="1717" y="47"/>
                    <a:pt x="1710" y="51"/>
                    <a:pt x="1705" y="56"/>
                  </a:cubicBezTo>
                  <a:cubicBezTo>
                    <a:pt x="1699" y="60"/>
                    <a:pt x="1694" y="64"/>
                    <a:pt x="1688" y="65"/>
                  </a:cubicBezTo>
                  <a:cubicBezTo>
                    <a:pt x="1686" y="68"/>
                    <a:pt x="1682" y="68"/>
                    <a:pt x="1683" y="71"/>
                  </a:cubicBezTo>
                  <a:cubicBezTo>
                    <a:pt x="1684" y="73"/>
                    <a:pt x="1685" y="74"/>
                    <a:pt x="1687" y="74"/>
                  </a:cubicBezTo>
                  <a:cubicBezTo>
                    <a:pt x="1693" y="70"/>
                    <a:pt x="1701" y="72"/>
                    <a:pt x="1707" y="65"/>
                  </a:cubicBezTo>
                  <a:cubicBezTo>
                    <a:pt x="1714" y="64"/>
                    <a:pt x="1718" y="59"/>
                    <a:pt x="1723" y="54"/>
                  </a:cubicBezTo>
                  <a:cubicBezTo>
                    <a:pt x="1726" y="52"/>
                    <a:pt x="1731" y="54"/>
                    <a:pt x="1730" y="50"/>
                  </a:cubicBezTo>
                  <a:close/>
                  <a:moveTo>
                    <a:pt x="1470" y="49"/>
                  </a:moveTo>
                  <a:cubicBezTo>
                    <a:pt x="1463" y="39"/>
                    <a:pt x="1453" y="44"/>
                    <a:pt x="1444" y="41"/>
                  </a:cubicBezTo>
                  <a:cubicBezTo>
                    <a:pt x="1431" y="41"/>
                    <a:pt x="1418" y="46"/>
                    <a:pt x="1411" y="58"/>
                  </a:cubicBezTo>
                  <a:cubicBezTo>
                    <a:pt x="1409" y="64"/>
                    <a:pt x="1407" y="73"/>
                    <a:pt x="1412" y="78"/>
                  </a:cubicBezTo>
                  <a:cubicBezTo>
                    <a:pt x="1416" y="81"/>
                    <a:pt x="1421" y="83"/>
                    <a:pt x="1425" y="82"/>
                  </a:cubicBezTo>
                  <a:cubicBezTo>
                    <a:pt x="1434" y="78"/>
                    <a:pt x="1431" y="69"/>
                    <a:pt x="1433" y="62"/>
                  </a:cubicBezTo>
                  <a:cubicBezTo>
                    <a:pt x="1435" y="57"/>
                    <a:pt x="1440" y="56"/>
                    <a:pt x="1444" y="54"/>
                  </a:cubicBezTo>
                  <a:cubicBezTo>
                    <a:pt x="1451" y="52"/>
                    <a:pt x="1456" y="60"/>
                    <a:pt x="1460" y="63"/>
                  </a:cubicBezTo>
                  <a:cubicBezTo>
                    <a:pt x="1461" y="69"/>
                    <a:pt x="1462" y="75"/>
                    <a:pt x="1460" y="82"/>
                  </a:cubicBezTo>
                  <a:cubicBezTo>
                    <a:pt x="1454" y="99"/>
                    <a:pt x="1437" y="107"/>
                    <a:pt x="1419" y="106"/>
                  </a:cubicBezTo>
                  <a:cubicBezTo>
                    <a:pt x="1406" y="105"/>
                    <a:pt x="1389" y="99"/>
                    <a:pt x="1380" y="112"/>
                  </a:cubicBezTo>
                  <a:cubicBezTo>
                    <a:pt x="1378" y="117"/>
                    <a:pt x="1376" y="125"/>
                    <a:pt x="1378" y="131"/>
                  </a:cubicBezTo>
                  <a:cubicBezTo>
                    <a:pt x="1380" y="134"/>
                    <a:pt x="1383" y="140"/>
                    <a:pt x="1388" y="139"/>
                  </a:cubicBezTo>
                  <a:cubicBezTo>
                    <a:pt x="1390" y="138"/>
                    <a:pt x="1393" y="137"/>
                    <a:pt x="1394" y="134"/>
                  </a:cubicBezTo>
                  <a:cubicBezTo>
                    <a:pt x="1396" y="131"/>
                    <a:pt x="1393" y="128"/>
                    <a:pt x="1391" y="126"/>
                  </a:cubicBezTo>
                  <a:cubicBezTo>
                    <a:pt x="1389" y="120"/>
                    <a:pt x="1397" y="116"/>
                    <a:pt x="1401" y="113"/>
                  </a:cubicBezTo>
                  <a:cubicBezTo>
                    <a:pt x="1407" y="110"/>
                    <a:pt x="1413" y="113"/>
                    <a:pt x="1418" y="114"/>
                  </a:cubicBezTo>
                  <a:cubicBezTo>
                    <a:pt x="1425" y="118"/>
                    <a:pt x="1425" y="126"/>
                    <a:pt x="1428" y="132"/>
                  </a:cubicBezTo>
                  <a:cubicBezTo>
                    <a:pt x="1430" y="142"/>
                    <a:pt x="1425" y="152"/>
                    <a:pt x="1418" y="158"/>
                  </a:cubicBezTo>
                  <a:cubicBezTo>
                    <a:pt x="1418" y="159"/>
                    <a:pt x="1419" y="159"/>
                    <a:pt x="1420" y="159"/>
                  </a:cubicBezTo>
                  <a:cubicBezTo>
                    <a:pt x="1444" y="158"/>
                    <a:pt x="1467" y="159"/>
                    <a:pt x="1490" y="159"/>
                  </a:cubicBezTo>
                  <a:cubicBezTo>
                    <a:pt x="1507" y="158"/>
                    <a:pt x="1524" y="159"/>
                    <a:pt x="1540" y="158"/>
                  </a:cubicBezTo>
                  <a:cubicBezTo>
                    <a:pt x="1550" y="153"/>
                    <a:pt x="1558" y="143"/>
                    <a:pt x="1562" y="132"/>
                  </a:cubicBezTo>
                  <a:cubicBezTo>
                    <a:pt x="1568" y="116"/>
                    <a:pt x="1564" y="99"/>
                    <a:pt x="1551" y="88"/>
                  </a:cubicBezTo>
                  <a:cubicBezTo>
                    <a:pt x="1542" y="84"/>
                    <a:pt x="1530" y="76"/>
                    <a:pt x="1519" y="83"/>
                  </a:cubicBezTo>
                  <a:cubicBezTo>
                    <a:pt x="1515" y="86"/>
                    <a:pt x="1513" y="90"/>
                    <a:pt x="1512" y="95"/>
                  </a:cubicBezTo>
                  <a:cubicBezTo>
                    <a:pt x="1513" y="102"/>
                    <a:pt x="1520" y="105"/>
                    <a:pt x="1525" y="109"/>
                  </a:cubicBezTo>
                  <a:cubicBezTo>
                    <a:pt x="1527" y="112"/>
                    <a:pt x="1525" y="115"/>
                    <a:pt x="1524" y="118"/>
                  </a:cubicBezTo>
                  <a:cubicBezTo>
                    <a:pt x="1516" y="128"/>
                    <a:pt x="1503" y="133"/>
                    <a:pt x="1490" y="131"/>
                  </a:cubicBezTo>
                  <a:cubicBezTo>
                    <a:pt x="1486" y="129"/>
                    <a:pt x="1482" y="126"/>
                    <a:pt x="1480" y="123"/>
                  </a:cubicBezTo>
                  <a:cubicBezTo>
                    <a:pt x="1474" y="118"/>
                    <a:pt x="1475" y="109"/>
                    <a:pt x="1476" y="103"/>
                  </a:cubicBezTo>
                  <a:cubicBezTo>
                    <a:pt x="1482" y="93"/>
                    <a:pt x="1487" y="79"/>
                    <a:pt x="1481" y="67"/>
                  </a:cubicBezTo>
                  <a:cubicBezTo>
                    <a:pt x="1481" y="60"/>
                    <a:pt x="1475" y="55"/>
                    <a:pt x="1470" y="49"/>
                  </a:cubicBezTo>
                  <a:close/>
                  <a:moveTo>
                    <a:pt x="1113" y="41"/>
                  </a:moveTo>
                  <a:cubicBezTo>
                    <a:pt x="1112" y="43"/>
                    <a:pt x="1109" y="45"/>
                    <a:pt x="1109" y="48"/>
                  </a:cubicBezTo>
                  <a:cubicBezTo>
                    <a:pt x="1109" y="50"/>
                    <a:pt x="1110" y="51"/>
                    <a:pt x="1112" y="52"/>
                  </a:cubicBezTo>
                  <a:cubicBezTo>
                    <a:pt x="1113" y="48"/>
                    <a:pt x="1114" y="45"/>
                    <a:pt x="1113" y="41"/>
                  </a:cubicBezTo>
                  <a:close/>
                  <a:moveTo>
                    <a:pt x="1162" y="44"/>
                  </a:moveTo>
                  <a:cubicBezTo>
                    <a:pt x="1159" y="44"/>
                    <a:pt x="1154" y="41"/>
                    <a:pt x="1150" y="42"/>
                  </a:cubicBezTo>
                  <a:cubicBezTo>
                    <a:pt x="1151" y="47"/>
                    <a:pt x="1148" y="52"/>
                    <a:pt x="1149" y="56"/>
                  </a:cubicBezTo>
                  <a:cubicBezTo>
                    <a:pt x="1155" y="59"/>
                    <a:pt x="1157" y="54"/>
                    <a:pt x="1161" y="51"/>
                  </a:cubicBezTo>
                  <a:cubicBezTo>
                    <a:pt x="1162" y="49"/>
                    <a:pt x="1164" y="47"/>
                    <a:pt x="1162" y="44"/>
                  </a:cubicBezTo>
                  <a:close/>
                  <a:moveTo>
                    <a:pt x="1269" y="48"/>
                  </a:moveTo>
                  <a:cubicBezTo>
                    <a:pt x="1267" y="43"/>
                    <a:pt x="1267" y="43"/>
                    <a:pt x="1267" y="43"/>
                  </a:cubicBezTo>
                  <a:cubicBezTo>
                    <a:pt x="1265" y="41"/>
                    <a:pt x="1263" y="44"/>
                    <a:pt x="1261" y="43"/>
                  </a:cubicBezTo>
                  <a:cubicBezTo>
                    <a:pt x="1248" y="53"/>
                    <a:pt x="1231" y="54"/>
                    <a:pt x="1216" y="58"/>
                  </a:cubicBezTo>
                  <a:cubicBezTo>
                    <a:pt x="1215" y="62"/>
                    <a:pt x="1215" y="67"/>
                    <a:pt x="1219" y="70"/>
                  </a:cubicBezTo>
                  <a:cubicBezTo>
                    <a:pt x="1234" y="69"/>
                    <a:pt x="1247" y="64"/>
                    <a:pt x="1257" y="55"/>
                  </a:cubicBezTo>
                  <a:cubicBezTo>
                    <a:pt x="1261" y="51"/>
                    <a:pt x="1270" y="56"/>
                    <a:pt x="1269" y="48"/>
                  </a:cubicBezTo>
                  <a:close/>
                  <a:moveTo>
                    <a:pt x="162" y="53"/>
                  </a:moveTo>
                  <a:cubicBezTo>
                    <a:pt x="163" y="51"/>
                    <a:pt x="163" y="48"/>
                    <a:pt x="163" y="46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60" y="52"/>
                    <a:pt x="160" y="53"/>
                    <a:pt x="162" y="53"/>
                  </a:cubicBezTo>
                  <a:close/>
                  <a:moveTo>
                    <a:pt x="1113" y="62"/>
                  </a:moveTo>
                  <a:cubicBezTo>
                    <a:pt x="1110" y="60"/>
                    <a:pt x="1109" y="55"/>
                    <a:pt x="1105" y="54"/>
                  </a:cubicBezTo>
                  <a:cubicBezTo>
                    <a:pt x="1103" y="55"/>
                    <a:pt x="1102" y="57"/>
                    <a:pt x="1102" y="58"/>
                  </a:cubicBezTo>
                  <a:cubicBezTo>
                    <a:pt x="1105" y="67"/>
                    <a:pt x="1110" y="74"/>
                    <a:pt x="1119" y="79"/>
                  </a:cubicBezTo>
                  <a:cubicBezTo>
                    <a:pt x="1127" y="89"/>
                    <a:pt x="1139" y="94"/>
                    <a:pt x="1149" y="101"/>
                  </a:cubicBezTo>
                  <a:cubicBezTo>
                    <a:pt x="1153" y="103"/>
                    <a:pt x="1155" y="97"/>
                    <a:pt x="1157" y="94"/>
                  </a:cubicBezTo>
                  <a:cubicBezTo>
                    <a:pt x="1158" y="91"/>
                    <a:pt x="1162" y="92"/>
                    <a:pt x="1162" y="89"/>
                  </a:cubicBezTo>
                  <a:cubicBezTo>
                    <a:pt x="1153" y="84"/>
                    <a:pt x="1144" y="82"/>
                    <a:pt x="1134" y="81"/>
                  </a:cubicBezTo>
                  <a:cubicBezTo>
                    <a:pt x="1124" y="78"/>
                    <a:pt x="1120" y="68"/>
                    <a:pt x="1113" y="62"/>
                  </a:cubicBezTo>
                  <a:close/>
                  <a:moveTo>
                    <a:pt x="43" y="61"/>
                  </a:moveTo>
                  <a:cubicBezTo>
                    <a:pt x="40" y="58"/>
                    <a:pt x="36" y="55"/>
                    <a:pt x="32" y="55"/>
                  </a:cubicBezTo>
                  <a:cubicBezTo>
                    <a:pt x="25" y="56"/>
                    <a:pt x="25" y="63"/>
                    <a:pt x="20" y="67"/>
                  </a:cubicBezTo>
                  <a:cubicBezTo>
                    <a:pt x="17" y="71"/>
                    <a:pt x="12" y="70"/>
                    <a:pt x="9" y="68"/>
                  </a:cubicBezTo>
                  <a:cubicBezTo>
                    <a:pt x="7" y="68"/>
                    <a:pt x="6" y="64"/>
                    <a:pt x="4" y="64"/>
                  </a:cubicBezTo>
                  <a:cubicBezTo>
                    <a:pt x="4" y="69"/>
                    <a:pt x="5" y="74"/>
                    <a:pt x="4" y="79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3"/>
                    <a:pt x="33" y="86"/>
                    <a:pt x="31" y="87"/>
                  </a:cubicBezTo>
                  <a:cubicBezTo>
                    <a:pt x="24" y="95"/>
                    <a:pt x="14" y="97"/>
                    <a:pt x="5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0" y="101"/>
                    <a:pt x="9" y="99"/>
                    <a:pt x="13" y="101"/>
                  </a:cubicBezTo>
                  <a:cubicBezTo>
                    <a:pt x="20" y="101"/>
                    <a:pt x="26" y="99"/>
                    <a:pt x="32" y="96"/>
                  </a:cubicBezTo>
                  <a:cubicBezTo>
                    <a:pt x="36" y="93"/>
                    <a:pt x="36" y="87"/>
                    <a:pt x="41" y="86"/>
                  </a:cubicBezTo>
                  <a:cubicBezTo>
                    <a:pt x="45" y="78"/>
                    <a:pt x="48" y="68"/>
                    <a:pt x="43" y="61"/>
                  </a:cubicBezTo>
                  <a:close/>
                  <a:moveTo>
                    <a:pt x="163" y="67"/>
                  </a:moveTo>
                  <a:cubicBezTo>
                    <a:pt x="161" y="63"/>
                    <a:pt x="157" y="62"/>
                    <a:pt x="156" y="58"/>
                  </a:cubicBezTo>
                  <a:cubicBezTo>
                    <a:pt x="155" y="57"/>
                    <a:pt x="153" y="59"/>
                    <a:pt x="152" y="60"/>
                  </a:cubicBezTo>
                  <a:cubicBezTo>
                    <a:pt x="148" y="64"/>
                    <a:pt x="156" y="69"/>
                    <a:pt x="158" y="73"/>
                  </a:cubicBezTo>
                  <a:cubicBezTo>
                    <a:pt x="161" y="74"/>
                    <a:pt x="164" y="78"/>
                    <a:pt x="166" y="79"/>
                  </a:cubicBezTo>
                  <a:cubicBezTo>
                    <a:pt x="166" y="74"/>
                    <a:pt x="163" y="71"/>
                    <a:pt x="163" y="67"/>
                  </a:cubicBezTo>
                  <a:close/>
                  <a:moveTo>
                    <a:pt x="982" y="70"/>
                  </a:moveTo>
                  <a:cubicBezTo>
                    <a:pt x="982" y="66"/>
                    <a:pt x="980" y="62"/>
                    <a:pt x="978" y="59"/>
                  </a:cubicBezTo>
                  <a:cubicBezTo>
                    <a:pt x="977" y="58"/>
                    <a:pt x="975" y="59"/>
                    <a:pt x="973" y="59"/>
                  </a:cubicBezTo>
                  <a:cubicBezTo>
                    <a:pt x="969" y="59"/>
                    <a:pt x="969" y="63"/>
                    <a:pt x="969" y="67"/>
                  </a:cubicBezTo>
                  <a:cubicBezTo>
                    <a:pt x="968" y="72"/>
                    <a:pt x="963" y="75"/>
                    <a:pt x="962" y="80"/>
                  </a:cubicBezTo>
                  <a:cubicBezTo>
                    <a:pt x="965" y="83"/>
                    <a:pt x="970" y="80"/>
                    <a:pt x="974" y="80"/>
                  </a:cubicBezTo>
                  <a:cubicBezTo>
                    <a:pt x="979" y="78"/>
                    <a:pt x="984" y="75"/>
                    <a:pt x="982" y="70"/>
                  </a:cubicBezTo>
                  <a:close/>
                  <a:moveTo>
                    <a:pt x="516" y="68"/>
                  </a:moveTo>
                  <a:cubicBezTo>
                    <a:pt x="516" y="63"/>
                    <a:pt x="511" y="59"/>
                    <a:pt x="507" y="61"/>
                  </a:cubicBezTo>
                  <a:cubicBezTo>
                    <a:pt x="507" y="68"/>
                    <a:pt x="500" y="73"/>
                    <a:pt x="499" y="78"/>
                  </a:cubicBezTo>
                  <a:cubicBezTo>
                    <a:pt x="502" y="80"/>
                    <a:pt x="505" y="77"/>
                    <a:pt x="509" y="78"/>
                  </a:cubicBezTo>
                  <a:cubicBezTo>
                    <a:pt x="513" y="77"/>
                    <a:pt x="517" y="73"/>
                    <a:pt x="516" y="68"/>
                  </a:cubicBezTo>
                  <a:close/>
                  <a:moveTo>
                    <a:pt x="637" y="68"/>
                  </a:moveTo>
                  <a:cubicBezTo>
                    <a:pt x="636" y="65"/>
                    <a:pt x="637" y="61"/>
                    <a:pt x="633" y="60"/>
                  </a:cubicBezTo>
                  <a:cubicBezTo>
                    <a:pt x="631" y="61"/>
                    <a:pt x="628" y="64"/>
                    <a:pt x="628" y="67"/>
                  </a:cubicBezTo>
                  <a:cubicBezTo>
                    <a:pt x="645" y="82"/>
                    <a:pt x="645" y="82"/>
                    <a:pt x="645" y="82"/>
                  </a:cubicBezTo>
                  <a:cubicBezTo>
                    <a:pt x="655" y="85"/>
                    <a:pt x="663" y="92"/>
                    <a:pt x="672" y="96"/>
                  </a:cubicBezTo>
                  <a:cubicBezTo>
                    <a:pt x="674" y="98"/>
                    <a:pt x="677" y="97"/>
                    <a:pt x="678" y="95"/>
                  </a:cubicBezTo>
                  <a:cubicBezTo>
                    <a:pt x="679" y="94"/>
                    <a:pt x="681" y="91"/>
                    <a:pt x="679" y="89"/>
                  </a:cubicBezTo>
                  <a:cubicBezTo>
                    <a:pt x="675" y="89"/>
                    <a:pt x="672" y="86"/>
                    <a:pt x="668" y="85"/>
                  </a:cubicBezTo>
                  <a:cubicBezTo>
                    <a:pt x="655" y="84"/>
                    <a:pt x="644" y="79"/>
                    <a:pt x="637" y="68"/>
                  </a:cubicBezTo>
                  <a:close/>
                  <a:moveTo>
                    <a:pt x="1453" y="66"/>
                  </a:moveTo>
                  <a:cubicBezTo>
                    <a:pt x="1451" y="62"/>
                    <a:pt x="1448" y="61"/>
                    <a:pt x="1445" y="61"/>
                  </a:cubicBezTo>
                  <a:cubicBezTo>
                    <a:pt x="1437" y="62"/>
                    <a:pt x="1441" y="71"/>
                    <a:pt x="1438" y="76"/>
                  </a:cubicBezTo>
                  <a:cubicBezTo>
                    <a:pt x="1438" y="78"/>
                    <a:pt x="1436" y="80"/>
                    <a:pt x="1437" y="82"/>
                  </a:cubicBezTo>
                  <a:cubicBezTo>
                    <a:pt x="1442" y="83"/>
                    <a:pt x="1448" y="82"/>
                    <a:pt x="1452" y="79"/>
                  </a:cubicBezTo>
                  <a:cubicBezTo>
                    <a:pt x="1455" y="75"/>
                    <a:pt x="1454" y="70"/>
                    <a:pt x="1453" y="66"/>
                  </a:cubicBezTo>
                  <a:close/>
                  <a:moveTo>
                    <a:pt x="360" y="62"/>
                  </a:moveTo>
                  <a:cubicBezTo>
                    <a:pt x="355" y="62"/>
                    <a:pt x="354" y="68"/>
                    <a:pt x="352" y="71"/>
                  </a:cubicBezTo>
                  <a:cubicBezTo>
                    <a:pt x="345" y="81"/>
                    <a:pt x="335" y="92"/>
                    <a:pt x="321" y="92"/>
                  </a:cubicBezTo>
                  <a:cubicBezTo>
                    <a:pt x="312" y="97"/>
                    <a:pt x="304" y="99"/>
                    <a:pt x="296" y="103"/>
                  </a:cubicBezTo>
                  <a:cubicBezTo>
                    <a:pt x="296" y="108"/>
                    <a:pt x="291" y="112"/>
                    <a:pt x="293" y="115"/>
                  </a:cubicBezTo>
                  <a:cubicBezTo>
                    <a:pt x="308" y="111"/>
                    <a:pt x="308" y="111"/>
                    <a:pt x="308" y="111"/>
                  </a:cubicBezTo>
                  <a:cubicBezTo>
                    <a:pt x="311" y="110"/>
                    <a:pt x="314" y="106"/>
                    <a:pt x="318" y="106"/>
                  </a:cubicBezTo>
                  <a:cubicBezTo>
                    <a:pt x="335" y="98"/>
                    <a:pt x="352" y="89"/>
                    <a:pt x="365" y="74"/>
                  </a:cubicBezTo>
                  <a:cubicBezTo>
                    <a:pt x="368" y="69"/>
                    <a:pt x="362" y="66"/>
                    <a:pt x="360" y="62"/>
                  </a:cubicBezTo>
                  <a:close/>
                  <a:moveTo>
                    <a:pt x="39" y="68"/>
                  </a:moveTo>
                  <a:cubicBezTo>
                    <a:pt x="38" y="65"/>
                    <a:pt x="36" y="64"/>
                    <a:pt x="34" y="63"/>
                  </a:cubicBezTo>
                  <a:cubicBezTo>
                    <a:pt x="30" y="66"/>
                    <a:pt x="26" y="71"/>
                    <a:pt x="25" y="74"/>
                  </a:cubicBezTo>
                  <a:cubicBezTo>
                    <a:pt x="29" y="76"/>
                    <a:pt x="33" y="74"/>
                    <a:pt x="36" y="74"/>
                  </a:cubicBezTo>
                  <a:cubicBezTo>
                    <a:pt x="39" y="73"/>
                    <a:pt x="39" y="70"/>
                    <a:pt x="39" y="68"/>
                  </a:cubicBezTo>
                  <a:close/>
                  <a:moveTo>
                    <a:pt x="838" y="68"/>
                  </a:moveTo>
                  <a:cubicBezTo>
                    <a:pt x="837" y="67"/>
                    <a:pt x="836" y="64"/>
                    <a:pt x="834" y="64"/>
                  </a:cubicBezTo>
                  <a:cubicBezTo>
                    <a:pt x="832" y="66"/>
                    <a:pt x="833" y="70"/>
                    <a:pt x="831" y="72"/>
                  </a:cubicBezTo>
                  <a:cubicBezTo>
                    <a:pt x="831" y="73"/>
                    <a:pt x="832" y="73"/>
                    <a:pt x="833" y="73"/>
                  </a:cubicBezTo>
                  <a:cubicBezTo>
                    <a:pt x="835" y="72"/>
                    <a:pt x="838" y="71"/>
                    <a:pt x="838" y="68"/>
                  </a:cubicBezTo>
                  <a:close/>
                  <a:moveTo>
                    <a:pt x="1114" y="82"/>
                  </a:moveTo>
                  <a:cubicBezTo>
                    <a:pt x="1109" y="80"/>
                    <a:pt x="1106" y="74"/>
                    <a:pt x="1103" y="70"/>
                  </a:cubicBezTo>
                  <a:cubicBezTo>
                    <a:pt x="1099" y="70"/>
                    <a:pt x="1098" y="62"/>
                    <a:pt x="1095" y="66"/>
                  </a:cubicBezTo>
                  <a:cubicBezTo>
                    <a:pt x="1093" y="68"/>
                    <a:pt x="1095" y="70"/>
                    <a:pt x="1095" y="71"/>
                  </a:cubicBezTo>
                  <a:cubicBezTo>
                    <a:pt x="1105" y="86"/>
                    <a:pt x="1120" y="94"/>
                    <a:pt x="1133" y="105"/>
                  </a:cubicBezTo>
                  <a:cubicBezTo>
                    <a:pt x="1139" y="107"/>
                    <a:pt x="1144" y="112"/>
                    <a:pt x="1150" y="113"/>
                  </a:cubicBezTo>
                  <a:cubicBezTo>
                    <a:pt x="1151" y="112"/>
                    <a:pt x="1151" y="110"/>
                    <a:pt x="1150" y="108"/>
                  </a:cubicBezTo>
                  <a:cubicBezTo>
                    <a:pt x="1137" y="100"/>
                    <a:pt x="1124" y="92"/>
                    <a:pt x="1114" y="82"/>
                  </a:cubicBezTo>
                  <a:close/>
                  <a:moveTo>
                    <a:pt x="769" y="73"/>
                  </a:moveTo>
                  <a:cubicBezTo>
                    <a:pt x="770" y="62"/>
                    <a:pt x="760" y="72"/>
                    <a:pt x="757" y="74"/>
                  </a:cubicBezTo>
                  <a:cubicBezTo>
                    <a:pt x="758" y="76"/>
                    <a:pt x="759" y="77"/>
                    <a:pt x="760" y="78"/>
                  </a:cubicBezTo>
                  <a:cubicBezTo>
                    <a:pt x="764" y="77"/>
                    <a:pt x="768" y="77"/>
                    <a:pt x="769" y="73"/>
                  </a:cubicBezTo>
                  <a:close/>
                  <a:moveTo>
                    <a:pt x="1312" y="75"/>
                  </a:moveTo>
                  <a:cubicBezTo>
                    <a:pt x="1310" y="73"/>
                    <a:pt x="1309" y="67"/>
                    <a:pt x="1306" y="69"/>
                  </a:cubicBezTo>
                  <a:cubicBezTo>
                    <a:pt x="1304" y="74"/>
                    <a:pt x="1301" y="79"/>
                    <a:pt x="1297" y="83"/>
                  </a:cubicBezTo>
                  <a:cubicBezTo>
                    <a:pt x="1302" y="83"/>
                    <a:pt x="1307" y="78"/>
                    <a:pt x="1312" y="76"/>
                  </a:cubicBezTo>
                  <a:cubicBezTo>
                    <a:pt x="1312" y="75"/>
                    <a:pt x="1312" y="75"/>
                    <a:pt x="1312" y="75"/>
                  </a:cubicBezTo>
                  <a:close/>
                  <a:moveTo>
                    <a:pt x="306" y="76"/>
                  </a:moveTo>
                  <a:cubicBezTo>
                    <a:pt x="304" y="74"/>
                    <a:pt x="305" y="71"/>
                    <a:pt x="303" y="68"/>
                  </a:cubicBezTo>
                  <a:cubicBezTo>
                    <a:pt x="297" y="68"/>
                    <a:pt x="294" y="73"/>
                    <a:pt x="289" y="73"/>
                  </a:cubicBezTo>
                  <a:cubicBezTo>
                    <a:pt x="288" y="77"/>
                    <a:pt x="294" y="81"/>
                    <a:pt x="289" y="84"/>
                  </a:cubicBezTo>
                  <a:cubicBezTo>
                    <a:pt x="296" y="83"/>
                    <a:pt x="302" y="81"/>
                    <a:pt x="306" y="76"/>
                  </a:cubicBezTo>
                  <a:close/>
                  <a:moveTo>
                    <a:pt x="1712" y="68"/>
                  </a:moveTo>
                  <a:cubicBezTo>
                    <a:pt x="1709" y="69"/>
                    <a:pt x="1707" y="71"/>
                    <a:pt x="1705" y="73"/>
                  </a:cubicBezTo>
                  <a:cubicBezTo>
                    <a:pt x="1700" y="75"/>
                    <a:pt x="1693" y="74"/>
                    <a:pt x="1689" y="79"/>
                  </a:cubicBezTo>
                  <a:cubicBezTo>
                    <a:pt x="1691" y="81"/>
                    <a:pt x="1691" y="85"/>
                    <a:pt x="1694" y="86"/>
                  </a:cubicBezTo>
                  <a:cubicBezTo>
                    <a:pt x="1700" y="85"/>
                    <a:pt x="1706" y="82"/>
                    <a:pt x="1711" y="79"/>
                  </a:cubicBezTo>
                  <a:cubicBezTo>
                    <a:pt x="1712" y="76"/>
                    <a:pt x="1712" y="72"/>
                    <a:pt x="1712" y="68"/>
                  </a:cubicBezTo>
                  <a:close/>
                  <a:moveTo>
                    <a:pt x="1248" y="69"/>
                  </a:moveTo>
                  <a:cubicBezTo>
                    <a:pt x="1240" y="70"/>
                    <a:pt x="1233" y="74"/>
                    <a:pt x="1224" y="74"/>
                  </a:cubicBezTo>
                  <a:cubicBezTo>
                    <a:pt x="1222" y="76"/>
                    <a:pt x="1222" y="76"/>
                    <a:pt x="1222" y="76"/>
                  </a:cubicBezTo>
                  <a:cubicBezTo>
                    <a:pt x="1225" y="79"/>
                    <a:pt x="1225" y="79"/>
                    <a:pt x="1225" y="79"/>
                  </a:cubicBezTo>
                  <a:cubicBezTo>
                    <a:pt x="1233" y="80"/>
                    <a:pt x="1240" y="78"/>
                    <a:pt x="1247" y="75"/>
                  </a:cubicBezTo>
                  <a:cubicBezTo>
                    <a:pt x="1249" y="73"/>
                    <a:pt x="1247" y="70"/>
                    <a:pt x="1248" y="69"/>
                  </a:cubicBezTo>
                  <a:close/>
                  <a:moveTo>
                    <a:pt x="245" y="74"/>
                  </a:moveTo>
                  <a:cubicBezTo>
                    <a:pt x="244" y="69"/>
                    <a:pt x="237" y="70"/>
                    <a:pt x="232" y="70"/>
                  </a:cubicBezTo>
                  <a:cubicBezTo>
                    <a:pt x="231" y="70"/>
                    <a:pt x="228" y="72"/>
                    <a:pt x="229" y="74"/>
                  </a:cubicBezTo>
                  <a:cubicBezTo>
                    <a:pt x="234" y="77"/>
                    <a:pt x="241" y="75"/>
                    <a:pt x="245" y="74"/>
                  </a:cubicBezTo>
                  <a:close/>
                  <a:moveTo>
                    <a:pt x="649" y="89"/>
                  </a:moveTo>
                  <a:cubicBezTo>
                    <a:pt x="637" y="87"/>
                    <a:pt x="632" y="76"/>
                    <a:pt x="623" y="71"/>
                  </a:cubicBezTo>
                  <a:cubicBezTo>
                    <a:pt x="622" y="72"/>
                    <a:pt x="620" y="72"/>
                    <a:pt x="621" y="74"/>
                  </a:cubicBezTo>
                  <a:cubicBezTo>
                    <a:pt x="628" y="78"/>
                    <a:pt x="631" y="87"/>
                    <a:pt x="637" y="92"/>
                  </a:cubicBezTo>
                  <a:cubicBezTo>
                    <a:pt x="641" y="107"/>
                    <a:pt x="659" y="110"/>
                    <a:pt x="672" y="114"/>
                  </a:cubicBezTo>
                  <a:cubicBezTo>
                    <a:pt x="675" y="112"/>
                    <a:pt x="675" y="107"/>
                    <a:pt x="675" y="103"/>
                  </a:cubicBezTo>
                  <a:cubicBezTo>
                    <a:pt x="666" y="98"/>
                    <a:pt x="657" y="94"/>
                    <a:pt x="649" y="89"/>
                  </a:cubicBezTo>
                  <a:close/>
                  <a:moveTo>
                    <a:pt x="149" y="72"/>
                  </a:moveTo>
                  <a:cubicBezTo>
                    <a:pt x="143" y="71"/>
                    <a:pt x="143" y="71"/>
                    <a:pt x="143" y="71"/>
                  </a:cubicBezTo>
                  <a:cubicBezTo>
                    <a:pt x="143" y="73"/>
                    <a:pt x="146" y="76"/>
                    <a:pt x="149" y="77"/>
                  </a:cubicBezTo>
                  <a:cubicBezTo>
                    <a:pt x="155" y="85"/>
                    <a:pt x="163" y="92"/>
                    <a:pt x="166" y="102"/>
                  </a:cubicBezTo>
                  <a:cubicBezTo>
                    <a:pt x="179" y="113"/>
                    <a:pt x="179" y="113"/>
                    <a:pt x="179" y="113"/>
                  </a:cubicBezTo>
                  <a:cubicBezTo>
                    <a:pt x="187" y="116"/>
                    <a:pt x="192" y="125"/>
                    <a:pt x="201" y="123"/>
                  </a:cubicBezTo>
                  <a:cubicBezTo>
                    <a:pt x="202" y="119"/>
                    <a:pt x="204" y="115"/>
                    <a:pt x="201" y="112"/>
                  </a:cubicBezTo>
                  <a:cubicBezTo>
                    <a:pt x="190" y="105"/>
                    <a:pt x="178" y="97"/>
                    <a:pt x="167" y="90"/>
                  </a:cubicBezTo>
                  <a:cubicBezTo>
                    <a:pt x="161" y="84"/>
                    <a:pt x="157" y="77"/>
                    <a:pt x="149" y="72"/>
                  </a:cubicBezTo>
                  <a:close/>
                  <a:moveTo>
                    <a:pt x="716" y="75"/>
                  </a:moveTo>
                  <a:cubicBezTo>
                    <a:pt x="713" y="73"/>
                    <a:pt x="708" y="72"/>
                    <a:pt x="704" y="71"/>
                  </a:cubicBezTo>
                  <a:cubicBezTo>
                    <a:pt x="703" y="72"/>
                    <a:pt x="700" y="72"/>
                    <a:pt x="701" y="74"/>
                  </a:cubicBezTo>
                  <a:cubicBezTo>
                    <a:pt x="704" y="77"/>
                    <a:pt x="712" y="77"/>
                    <a:pt x="716" y="75"/>
                  </a:cubicBezTo>
                  <a:close/>
                  <a:moveTo>
                    <a:pt x="1089" y="73"/>
                  </a:moveTo>
                  <a:cubicBezTo>
                    <a:pt x="1086" y="73"/>
                    <a:pt x="1083" y="76"/>
                    <a:pt x="1081" y="79"/>
                  </a:cubicBezTo>
                  <a:cubicBezTo>
                    <a:pt x="1084" y="85"/>
                    <a:pt x="1089" y="91"/>
                    <a:pt x="1089" y="99"/>
                  </a:cubicBezTo>
                  <a:cubicBezTo>
                    <a:pt x="1094" y="107"/>
                    <a:pt x="1086" y="116"/>
                    <a:pt x="1095" y="124"/>
                  </a:cubicBezTo>
                  <a:cubicBezTo>
                    <a:pt x="1114" y="140"/>
                    <a:pt x="1137" y="149"/>
                    <a:pt x="1161" y="155"/>
                  </a:cubicBezTo>
                  <a:cubicBezTo>
                    <a:pt x="1162" y="162"/>
                    <a:pt x="1171" y="157"/>
                    <a:pt x="1175" y="159"/>
                  </a:cubicBezTo>
                  <a:cubicBezTo>
                    <a:pt x="1207" y="160"/>
                    <a:pt x="1242" y="159"/>
                    <a:pt x="1274" y="159"/>
                  </a:cubicBezTo>
                  <a:cubicBezTo>
                    <a:pt x="1280" y="153"/>
                    <a:pt x="1287" y="152"/>
                    <a:pt x="1294" y="150"/>
                  </a:cubicBezTo>
                  <a:cubicBezTo>
                    <a:pt x="1307" y="142"/>
                    <a:pt x="1319" y="132"/>
                    <a:pt x="1330" y="121"/>
                  </a:cubicBezTo>
                  <a:cubicBezTo>
                    <a:pt x="1336" y="116"/>
                    <a:pt x="1344" y="111"/>
                    <a:pt x="1346" y="103"/>
                  </a:cubicBezTo>
                  <a:cubicBezTo>
                    <a:pt x="1340" y="97"/>
                    <a:pt x="1332" y="94"/>
                    <a:pt x="1325" y="88"/>
                  </a:cubicBezTo>
                  <a:cubicBezTo>
                    <a:pt x="1309" y="100"/>
                    <a:pt x="1293" y="110"/>
                    <a:pt x="1276" y="119"/>
                  </a:cubicBezTo>
                  <a:cubicBezTo>
                    <a:pt x="1259" y="126"/>
                    <a:pt x="1242" y="133"/>
                    <a:pt x="1223" y="132"/>
                  </a:cubicBezTo>
                  <a:cubicBezTo>
                    <a:pt x="1214" y="138"/>
                    <a:pt x="1207" y="148"/>
                    <a:pt x="1195" y="149"/>
                  </a:cubicBezTo>
                  <a:cubicBezTo>
                    <a:pt x="1183" y="152"/>
                    <a:pt x="1173" y="145"/>
                    <a:pt x="1163" y="140"/>
                  </a:cubicBezTo>
                  <a:cubicBezTo>
                    <a:pt x="1156" y="136"/>
                    <a:pt x="1151" y="128"/>
                    <a:pt x="1149" y="120"/>
                  </a:cubicBezTo>
                  <a:cubicBezTo>
                    <a:pt x="1145" y="117"/>
                    <a:pt x="1141" y="115"/>
                    <a:pt x="1136" y="112"/>
                  </a:cubicBezTo>
                  <a:cubicBezTo>
                    <a:pt x="1118" y="103"/>
                    <a:pt x="1103" y="88"/>
                    <a:pt x="1089" y="73"/>
                  </a:cubicBezTo>
                  <a:close/>
                  <a:moveTo>
                    <a:pt x="1187" y="75"/>
                  </a:moveTo>
                  <a:cubicBezTo>
                    <a:pt x="1186" y="74"/>
                    <a:pt x="1183" y="73"/>
                    <a:pt x="1180" y="73"/>
                  </a:cubicBezTo>
                  <a:cubicBezTo>
                    <a:pt x="1178" y="73"/>
                    <a:pt x="1176" y="74"/>
                    <a:pt x="1175" y="75"/>
                  </a:cubicBezTo>
                  <a:cubicBezTo>
                    <a:pt x="1177" y="77"/>
                    <a:pt x="1179" y="77"/>
                    <a:pt x="1181" y="77"/>
                  </a:cubicBezTo>
                  <a:cubicBezTo>
                    <a:pt x="1183" y="77"/>
                    <a:pt x="1187" y="78"/>
                    <a:pt x="1187" y="75"/>
                  </a:cubicBezTo>
                  <a:close/>
                  <a:moveTo>
                    <a:pt x="1656" y="82"/>
                  </a:moveTo>
                  <a:cubicBezTo>
                    <a:pt x="1654" y="75"/>
                    <a:pt x="1646" y="73"/>
                    <a:pt x="1639" y="73"/>
                  </a:cubicBezTo>
                  <a:cubicBezTo>
                    <a:pt x="1635" y="74"/>
                    <a:pt x="1631" y="73"/>
                    <a:pt x="1629" y="77"/>
                  </a:cubicBezTo>
                  <a:cubicBezTo>
                    <a:pt x="1635" y="85"/>
                    <a:pt x="1647" y="86"/>
                    <a:pt x="1656" y="90"/>
                  </a:cubicBezTo>
                  <a:cubicBezTo>
                    <a:pt x="1659" y="89"/>
                    <a:pt x="1656" y="85"/>
                    <a:pt x="1656" y="82"/>
                  </a:cubicBezTo>
                  <a:close/>
                  <a:moveTo>
                    <a:pt x="1593" y="99"/>
                  </a:moveTo>
                  <a:cubicBezTo>
                    <a:pt x="1582" y="93"/>
                    <a:pt x="1579" y="78"/>
                    <a:pt x="1567" y="73"/>
                  </a:cubicBezTo>
                  <a:cubicBezTo>
                    <a:pt x="1566" y="74"/>
                    <a:pt x="1563" y="75"/>
                    <a:pt x="1564" y="77"/>
                  </a:cubicBezTo>
                  <a:cubicBezTo>
                    <a:pt x="1568" y="87"/>
                    <a:pt x="1577" y="96"/>
                    <a:pt x="1584" y="104"/>
                  </a:cubicBezTo>
                  <a:cubicBezTo>
                    <a:pt x="1593" y="110"/>
                    <a:pt x="1600" y="119"/>
                    <a:pt x="1609" y="123"/>
                  </a:cubicBezTo>
                  <a:cubicBezTo>
                    <a:pt x="1611" y="125"/>
                    <a:pt x="1614" y="127"/>
                    <a:pt x="1616" y="126"/>
                  </a:cubicBezTo>
                  <a:cubicBezTo>
                    <a:pt x="1617" y="121"/>
                    <a:pt x="1615" y="118"/>
                    <a:pt x="1614" y="114"/>
                  </a:cubicBezTo>
                  <a:cubicBezTo>
                    <a:pt x="1607" y="110"/>
                    <a:pt x="1599" y="105"/>
                    <a:pt x="1593" y="99"/>
                  </a:cubicBezTo>
                  <a:close/>
                  <a:moveTo>
                    <a:pt x="1767" y="76"/>
                  </a:moveTo>
                  <a:cubicBezTo>
                    <a:pt x="1766" y="75"/>
                    <a:pt x="1766" y="73"/>
                    <a:pt x="1764" y="73"/>
                  </a:cubicBezTo>
                  <a:cubicBezTo>
                    <a:pt x="1759" y="85"/>
                    <a:pt x="1759" y="85"/>
                    <a:pt x="1759" y="85"/>
                  </a:cubicBezTo>
                  <a:cubicBezTo>
                    <a:pt x="1751" y="92"/>
                    <a:pt x="1751" y="92"/>
                    <a:pt x="1751" y="92"/>
                  </a:cubicBezTo>
                  <a:cubicBezTo>
                    <a:pt x="1757" y="89"/>
                    <a:pt x="1765" y="83"/>
                    <a:pt x="1767" y="76"/>
                  </a:cubicBezTo>
                  <a:close/>
                  <a:moveTo>
                    <a:pt x="1914" y="82"/>
                  </a:moveTo>
                  <a:cubicBezTo>
                    <a:pt x="1911" y="77"/>
                    <a:pt x="1907" y="74"/>
                    <a:pt x="1901" y="74"/>
                  </a:cubicBezTo>
                  <a:cubicBezTo>
                    <a:pt x="1898" y="76"/>
                    <a:pt x="1896" y="80"/>
                    <a:pt x="1895" y="85"/>
                  </a:cubicBezTo>
                  <a:cubicBezTo>
                    <a:pt x="1900" y="88"/>
                    <a:pt x="1908" y="89"/>
                    <a:pt x="1914" y="88"/>
                  </a:cubicBezTo>
                  <a:cubicBezTo>
                    <a:pt x="1915" y="87"/>
                    <a:pt x="1915" y="84"/>
                    <a:pt x="1914" y="82"/>
                  </a:cubicBezTo>
                  <a:close/>
                  <a:moveTo>
                    <a:pt x="857" y="85"/>
                  </a:moveTo>
                  <a:cubicBezTo>
                    <a:pt x="846" y="75"/>
                    <a:pt x="846" y="75"/>
                    <a:pt x="846" y="75"/>
                  </a:cubicBezTo>
                  <a:cubicBezTo>
                    <a:pt x="837" y="73"/>
                    <a:pt x="833" y="83"/>
                    <a:pt x="825" y="83"/>
                  </a:cubicBezTo>
                  <a:cubicBezTo>
                    <a:pt x="818" y="91"/>
                    <a:pt x="807" y="93"/>
                    <a:pt x="800" y="103"/>
                  </a:cubicBezTo>
                  <a:cubicBezTo>
                    <a:pt x="790" y="109"/>
                    <a:pt x="781" y="118"/>
                    <a:pt x="770" y="121"/>
                  </a:cubicBezTo>
                  <a:cubicBezTo>
                    <a:pt x="766" y="127"/>
                    <a:pt x="766" y="127"/>
                    <a:pt x="766" y="127"/>
                  </a:cubicBezTo>
                  <a:cubicBezTo>
                    <a:pt x="762" y="137"/>
                    <a:pt x="752" y="141"/>
                    <a:pt x="744" y="147"/>
                  </a:cubicBezTo>
                  <a:cubicBezTo>
                    <a:pt x="731" y="152"/>
                    <a:pt x="713" y="157"/>
                    <a:pt x="699" y="151"/>
                  </a:cubicBezTo>
                  <a:cubicBezTo>
                    <a:pt x="686" y="146"/>
                    <a:pt x="680" y="132"/>
                    <a:pt x="675" y="121"/>
                  </a:cubicBezTo>
                  <a:cubicBezTo>
                    <a:pt x="666" y="117"/>
                    <a:pt x="655" y="116"/>
                    <a:pt x="647" y="111"/>
                  </a:cubicBezTo>
                  <a:cubicBezTo>
                    <a:pt x="637" y="104"/>
                    <a:pt x="644" y="119"/>
                    <a:pt x="637" y="121"/>
                  </a:cubicBezTo>
                  <a:cubicBezTo>
                    <a:pt x="643" y="126"/>
                    <a:pt x="636" y="132"/>
                    <a:pt x="639" y="138"/>
                  </a:cubicBezTo>
                  <a:cubicBezTo>
                    <a:pt x="646" y="143"/>
                    <a:pt x="654" y="147"/>
                    <a:pt x="663" y="151"/>
                  </a:cubicBezTo>
                  <a:cubicBezTo>
                    <a:pt x="668" y="152"/>
                    <a:pt x="675" y="153"/>
                    <a:pt x="677" y="159"/>
                  </a:cubicBezTo>
                  <a:cubicBezTo>
                    <a:pt x="777" y="159"/>
                    <a:pt x="777" y="159"/>
                    <a:pt x="777" y="159"/>
                  </a:cubicBezTo>
                  <a:cubicBezTo>
                    <a:pt x="803" y="151"/>
                    <a:pt x="825" y="136"/>
                    <a:pt x="847" y="119"/>
                  </a:cubicBezTo>
                  <a:cubicBezTo>
                    <a:pt x="854" y="111"/>
                    <a:pt x="867" y="105"/>
                    <a:pt x="870" y="94"/>
                  </a:cubicBezTo>
                  <a:cubicBezTo>
                    <a:pt x="857" y="85"/>
                    <a:pt x="857" y="85"/>
                    <a:pt x="857" y="85"/>
                  </a:cubicBezTo>
                  <a:close/>
                  <a:moveTo>
                    <a:pt x="229" y="81"/>
                  </a:moveTo>
                  <a:cubicBezTo>
                    <a:pt x="227" y="80"/>
                    <a:pt x="224" y="78"/>
                    <a:pt x="224" y="76"/>
                  </a:cubicBezTo>
                  <a:cubicBezTo>
                    <a:pt x="223" y="76"/>
                    <a:pt x="222" y="77"/>
                    <a:pt x="220" y="77"/>
                  </a:cubicBezTo>
                  <a:cubicBezTo>
                    <a:pt x="215" y="82"/>
                    <a:pt x="208" y="86"/>
                    <a:pt x="203" y="89"/>
                  </a:cubicBezTo>
                  <a:cubicBezTo>
                    <a:pt x="204" y="91"/>
                    <a:pt x="206" y="92"/>
                    <a:pt x="207" y="93"/>
                  </a:cubicBezTo>
                  <a:cubicBezTo>
                    <a:pt x="213" y="87"/>
                    <a:pt x="220" y="82"/>
                    <a:pt x="229" y="81"/>
                  </a:cubicBezTo>
                  <a:close/>
                  <a:moveTo>
                    <a:pt x="379" y="83"/>
                  </a:moveTo>
                  <a:cubicBezTo>
                    <a:pt x="376" y="81"/>
                    <a:pt x="374" y="77"/>
                    <a:pt x="370" y="77"/>
                  </a:cubicBezTo>
                  <a:cubicBezTo>
                    <a:pt x="362" y="87"/>
                    <a:pt x="350" y="94"/>
                    <a:pt x="339" y="101"/>
                  </a:cubicBezTo>
                  <a:cubicBezTo>
                    <a:pt x="328" y="106"/>
                    <a:pt x="318" y="114"/>
                    <a:pt x="305" y="114"/>
                  </a:cubicBezTo>
                  <a:cubicBezTo>
                    <a:pt x="300" y="115"/>
                    <a:pt x="296" y="119"/>
                    <a:pt x="290" y="120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3" y="125"/>
                    <a:pt x="288" y="123"/>
                    <a:pt x="285" y="126"/>
                  </a:cubicBezTo>
                  <a:cubicBezTo>
                    <a:pt x="279" y="135"/>
                    <a:pt x="279" y="135"/>
                    <a:pt x="279" y="135"/>
                  </a:cubicBezTo>
                  <a:cubicBezTo>
                    <a:pt x="293" y="132"/>
                    <a:pt x="307" y="127"/>
                    <a:pt x="320" y="122"/>
                  </a:cubicBezTo>
                  <a:cubicBezTo>
                    <a:pt x="341" y="113"/>
                    <a:pt x="359" y="100"/>
                    <a:pt x="378" y="86"/>
                  </a:cubicBezTo>
                  <a:cubicBezTo>
                    <a:pt x="379" y="83"/>
                    <a:pt x="379" y="83"/>
                    <a:pt x="379" y="83"/>
                  </a:cubicBezTo>
                  <a:close/>
                  <a:moveTo>
                    <a:pt x="716" y="82"/>
                  </a:moveTo>
                  <a:cubicBezTo>
                    <a:pt x="705" y="84"/>
                    <a:pt x="697" y="80"/>
                    <a:pt x="687" y="77"/>
                  </a:cubicBezTo>
                  <a:cubicBezTo>
                    <a:pt x="684" y="79"/>
                    <a:pt x="681" y="80"/>
                    <a:pt x="679" y="82"/>
                  </a:cubicBezTo>
                  <a:cubicBezTo>
                    <a:pt x="684" y="88"/>
                    <a:pt x="692" y="86"/>
                    <a:pt x="699" y="86"/>
                  </a:cubicBezTo>
                  <a:cubicBezTo>
                    <a:pt x="707" y="91"/>
                    <a:pt x="716" y="95"/>
                    <a:pt x="726" y="93"/>
                  </a:cubicBezTo>
                  <a:cubicBezTo>
                    <a:pt x="727" y="91"/>
                    <a:pt x="726" y="88"/>
                    <a:pt x="725" y="87"/>
                  </a:cubicBezTo>
                  <a:cubicBezTo>
                    <a:pt x="725" y="83"/>
                    <a:pt x="720" y="81"/>
                    <a:pt x="716" y="82"/>
                  </a:cubicBezTo>
                  <a:close/>
                  <a:moveTo>
                    <a:pt x="1188" y="83"/>
                  </a:moveTo>
                  <a:cubicBezTo>
                    <a:pt x="1181" y="81"/>
                    <a:pt x="1172" y="82"/>
                    <a:pt x="1165" y="78"/>
                  </a:cubicBezTo>
                  <a:cubicBezTo>
                    <a:pt x="1163" y="79"/>
                    <a:pt x="1161" y="80"/>
                    <a:pt x="1159" y="82"/>
                  </a:cubicBezTo>
                  <a:cubicBezTo>
                    <a:pt x="1163" y="83"/>
                    <a:pt x="1167" y="86"/>
                    <a:pt x="1171" y="86"/>
                  </a:cubicBezTo>
                  <a:cubicBezTo>
                    <a:pt x="1177" y="87"/>
                    <a:pt x="1184" y="89"/>
                    <a:pt x="1190" y="87"/>
                  </a:cubicBezTo>
                  <a:cubicBezTo>
                    <a:pt x="1191" y="86"/>
                    <a:pt x="1190" y="84"/>
                    <a:pt x="1188" y="83"/>
                  </a:cubicBezTo>
                  <a:close/>
                  <a:moveTo>
                    <a:pt x="1255" y="86"/>
                  </a:moveTo>
                  <a:cubicBezTo>
                    <a:pt x="1254" y="77"/>
                    <a:pt x="1245" y="80"/>
                    <a:pt x="1240" y="83"/>
                  </a:cubicBezTo>
                  <a:cubicBezTo>
                    <a:pt x="1236" y="85"/>
                    <a:pt x="1230" y="83"/>
                    <a:pt x="1226" y="86"/>
                  </a:cubicBezTo>
                  <a:cubicBezTo>
                    <a:pt x="1227" y="88"/>
                    <a:pt x="1227" y="91"/>
                    <a:pt x="1228" y="93"/>
                  </a:cubicBezTo>
                  <a:cubicBezTo>
                    <a:pt x="1239" y="95"/>
                    <a:pt x="1248" y="90"/>
                    <a:pt x="1255" y="86"/>
                  </a:cubicBezTo>
                  <a:close/>
                  <a:moveTo>
                    <a:pt x="250" y="80"/>
                  </a:moveTo>
                  <a:cubicBezTo>
                    <a:pt x="242" y="80"/>
                    <a:pt x="242" y="80"/>
                    <a:pt x="242" y="80"/>
                  </a:cubicBezTo>
                  <a:cubicBezTo>
                    <a:pt x="239" y="82"/>
                    <a:pt x="235" y="79"/>
                    <a:pt x="233" y="82"/>
                  </a:cubicBezTo>
                  <a:cubicBezTo>
                    <a:pt x="239" y="86"/>
                    <a:pt x="238" y="97"/>
                    <a:pt x="247" y="94"/>
                  </a:cubicBezTo>
                  <a:cubicBezTo>
                    <a:pt x="253" y="91"/>
                    <a:pt x="250" y="86"/>
                    <a:pt x="250" y="80"/>
                  </a:cubicBezTo>
                  <a:close/>
                  <a:moveTo>
                    <a:pt x="1635" y="88"/>
                  </a:moveTo>
                  <a:cubicBezTo>
                    <a:pt x="1630" y="86"/>
                    <a:pt x="1626" y="81"/>
                    <a:pt x="1621" y="80"/>
                  </a:cubicBezTo>
                  <a:cubicBezTo>
                    <a:pt x="1619" y="81"/>
                    <a:pt x="1614" y="81"/>
                    <a:pt x="1615" y="85"/>
                  </a:cubicBezTo>
                  <a:cubicBezTo>
                    <a:pt x="1621" y="88"/>
                    <a:pt x="1626" y="93"/>
                    <a:pt x="1633" y="96"/>
                  </a:cubicBezTo>
                  <a:cubicBezTo>
                    <a:pt x="1643" y="92"/>
                    <a:pt x="1647" y="105"/>
                    <a:pt x="1657" y="101"/>
                  </a:cubicBezTo>
                  <a:cubicBezTo>
                    <a:pt x="1658" y="100"/>
                    <a:pt x="1659" y="96"/>
                    <a:pt x="1656" y="95"/>
                  </a:cubicBezTo>
                  <a:cubicBezTo>
                    <a:pt x="1648" y="94"/>
                    <a:pt x="1642" y="90"/>
                    <a:pt x="1635" y="88"/>
                  </a:cubicBezTo>
                  <a:close/>
                  <a:moveTo>
                    <a:pt x="1319" y="83"/>
                  </a:moveTo>
                  <a:cubicBezTo>
                    <a:pt x="1319" y="82"/>
                    <a:pt x="1317" y="80"/>
                    <a:pt x="1315" y="80"/>
                  </a:cubicBezTo>
                  <a:cubicBezTo>
                    <a:pt x="1301" y="87"/>
                    <a:pt x="1301" y="87"/>
                    <a:pt x="1301" y="87"/>
                  </a:cubicBezTo>
                  <a:cubicBezTo>
                    <a:pt x="1286" y="97"/>
                    <a:pt x="1269" y="104"/>
                    <a:pt x="1252" y="111"/>
                  </a:cubicBezTo>
                  <a:cubicBezTo>
                    <a:pt x="1243" y="115"/>
                    <a:pt x="1227" y="112"/>
                    <a:pt x="1227" y="125"/>
                  </a:cubicBezTo>
                  <a:cubicBezTo>
                    <a:pt x="1227" y="126"/>
                    <a:pt x="1228" y="126"/>
                    <a:pt x="1229" y="127"/>
                  </a:cubicBezTo>
                  <a:cubicBezTo>
                    <a:pt x="1254" y="124"/>
                    <a:pt x="1277" y="115"/>
                    <a:pt x="1297" y="101"/>
                  </a:cubicBezTo>
                  <a:cubicBezTo>
                    <a:pt x="1305" y="96"/>
                    <a:pt x="1314" y="91"/>
                    <a:pt x="1319" y="83"/>
                  </a:cubicBezTo>
                  <a:close/>
                  <a:moveTo>
                    <a:pt x="779" y="90"/>
                  </a:moveTo>
                  <a:cubicBezTo>
                    <a:pt x="776" y="87"/>
                    <a:pt x="773" y="81"/>
                    <a:pt x="768" y="82"/>
                  </a:cubicBezTo>
                  <a:cubicBezTo>
                    <a:pt x="760" y="84"/>
                    <a:pt x="768" y="91"/>
                    <a:pt x="768" y="95"/>
                  </a:cubicBezTo>
                  <a:cubicBezTo>
                    <a:pt x="770" y="96"/>
                    <a:pt x="770" y="96"/>
                    <a:pt x="770" y="96"/>
                  </a:cubicBezTo>
                  <a:cubicBezTo>
                    <a:pt x="773" y="94"/>
                    <a:pt x="777" y="93"/>
                    <a:pt x="779" y="90"/>
                  </a:cubicBezTo>
                  <a:close/>
                  <a:moveTo>
                    <a:pt x="1778" y="88"/>
                  </a:moveTo>
                  <a:cubicBezTo>
                    <a:pt x="1777" y="86"/>
                    <a:pt x="1774" y="82"/>
                    <a:pt x="1771" y="82"/>
                  </a:cubicBezTo>
                  <a:cubicBezTo>
                    <a:pt x="1762" y="92"/>
                    <a:pt x="1752" y="99"/>
                    <a:pt x="1742" y="107"/>
                  </a:cubicBezTo>
                  <a:cubicBezTo>
                    <a:pt x="1728" y="115"/>
                    <a:pt x="1713" y="121"/>
                    <a:pt x="1697" y="124"/>
                  </a:cubicBezTo>
                  <a:cubicBezTo>
                    <a:pt x="1694" y="130"/>
                    <a:pt x="1690" y="136"/>
                    <a:pt x="1684" y="142"/>
                  </a:cubicBezTo>
                  <a:cubicBezTo>
                    <a:pt x="1674" y="152"/>
                    <a:pt x="1659" y="155"/>
                    <a:pt x="1645" y="154"/>
                  </a:cubicBezTo>
                  <a:cubicBezTo>
                    <a:pt x="1634" y="151"/>
                    <a:pt x="1622" y="143"/>
                    <a:pt x="1618" y="132"/>
                  </a:cubicBezTo>
                  <a:cubicBezTo>
                    <a:pt x="1608" y="131"/>
                    <a:pt x="1599" y="123"/>
                    <a:pt x="1591" y="116"/>
                  </a:cubicBezTo>
                  <a:cubicBezTo>
                    <a:pt x="1583" y="112"/>
                    <a:pt x="1577" y="103"/>
                    <a:pt x="1569" y="98"/>
                  </a:cubicBezTo>
                  <a:cubicBezTo>
                    <a:pt x="1568" y="96"/>
                    <a:pt x="1568" y="93"/>
                    <a:pt x="1566" y="93"/>
                  </a:cubicBezTo>
                  <a:cubicBezTo>
                    <a:pt x="1573" y="101"/>
                    <a:pt x="1572" y="113"/>
                    <a:pt x="1571" y="123"/>
                  </a:cubicBezTo>
                  <a:cubicBezTo>
                    <a:pt x="1571" y="128"/>
                    <a:pt x="1568" y="133"/>
                    <a:pt x="1568" y="138"/>
                  </a:cubicBezTo>
                  <a:cubicBezTo>
                    <a:pt x="1571" y="141"/>
                    <a:pt x="1574" y="145"/>
                    <a:pt x="1579" y="147"/>
                  </a:cubicBezTo>
                  <a:cubicBezTo>
                    <a:pt x="1584" y="153"/>
                    <a:pt x="1593" y="152"/>
                    <a:pt x="1597" y="159"/>
                  </a:cubicBezTo>
                  <a:cubicBezTo>
                    <a:pt x="1652" y="159"/>
                    <a:pt x="1708" y="159"/>
                    <a:pt x="1765" y="159"/>
                  </a:cubicBezTo>
                  <a:cubicBezTo>
                    <a:pt x="1767" y="155"/>
                    <a:pt x="1767" y="155"/>
                    <a:pt x="1767" y="155"/>
                  </a:cubicBezTo>
                  <a:cubicBezTo>
                    <a:pt x="1786" y="146"/>
                    <a:pt x="1798" y="130"/>
                    <a:pt x="1809" y="114"/>
                  </a:cubicBezTo>
                  <a:cubicBezTo>
                    <a:pt x="1802" y="106"/>
                    <a:pt x="1791" y="101"/>
                    <a:pt x="1783" y="94"/>
                  </a:cubicBezTo>
                  <a:cubicBezTo>
                    <a:pt x="1764" y="113"/>
                    <a:pt x="1741" y="130"/>
                    <a:pt x="1714" y="135"/>
                  </a:cubicBezTo>
                  <a:cubicBezTo>
                    <a:pt x="1708" y="135"/>
                    <a:pt x="1701" y="137"/>
                    <a:pt x="1696" y="135"/>
                  </a:cubicBezTo>
                  <a:cubicBezTo>
                    <a:pt x="1695" y="134"/>
                    <a:pt x="1696" y="132"/>
                    <a:pt x="1697" y="132"/>
                  </a:cubicBezTo>
                  <a:cubicBezTo>
                    <a:pt x="1712" y="130"/>
                    <a:pt x="1728" y="129"/>
                    <a:pt x="1740" y="120"/>
                  </a:cubicBezTo>
                  <a:cubicBezTo>
                    <a:pt x="1742" y="119"/>
                    <a:pt x="1744" y="119"/>
                    <a:pt x="1745" y="118"/>
                  </a:cubicBezTo>
                  <a:cubicBezTo>
                    <a:pt x="1758" y="111"/>
                    <a:pt x="1771" y="101"/>
                    <a:pt x="1778" y="88"/>
                  </a:cubicBezTo>
                  <a:close/>
                  <a:moveTo>
                    <a:pt x="311" y="89"/>
                  </a:moveTo>
                  <a:cubicBezTo>
                    <a:pt x="310" y="87"/>
                    <a:pt x="309" y="83"/>
                    <a:pt x="306" y="83"/>
                  </a:cubicBezTo>
                  <a:cubicBezTo>
                    <a:pt x="295" y="89"/>
                    <a:pt x="295" y="89"/>
                    <a:pt x="295" y="89"/>
                  </a:cubicBezTo>
                  <a:cubicBezTo>
                    <a:pt x="294" y="91"/>
                    <a:pt x="295" y="94"/>
                    <a:pt x="296" y="96"/>
                  </a:cubicBezTo>
                  <a:cubicBezTo>
                    <a:pt x="301" y="95"/>
                    <a:pt x="308" y="94"/>
                    <a:pt x="311" y="89"/>
                  </a:cubicBezTo>
                  <a:close/>
                  <a:moveTo>
                    <a:pt x="1720" y="92"/>
                  </a:moveTo>
                  <a:cubicBezTo>
                    <a:pt x="1718" y="89"/>
                    <a:pt x="1715" y="85"/>
                    <a:pt x="1711" y="85"/>
                  </a:cubicBezTo>
                  <a:cubicBezTo>
                    <a:pt x="1706" y="89"/>
                    <a:pt x="1700" y="88"/>
                    <a:pt x="1695" y="91"/>
                  </a:cubicBezTo>
                  <a:cubicBezTo>
                    <a:pt x="1698" y="99"/>
                    <a:pt x="1700" y="108"/>
                    <a:pt x="1700" y="116"/>
                  </a:cubicBezTo>
                  <a:cubicBezTo>
                    <a:pt x="1704" y="116"/>
                    <a:pt x="1704" y="116"/>
                    <a:pt x="1704" y="116"/>
                  </a:cubicBezTo>
                  <a:cubicBezTo>
                    <a:pt x="1722" y="113"/>
                    <a:pt x="1739" y="106"/>
                    <a:pt x="1751" y="92"/>
                  </a:cubicBezTo>
                  <a:cubicBezTo>
                    <a:pt x="1744" y="96"/>
                    <a:pt x="1735" y="97"/>
                    <a:pt x="1727" y="96"/>
                  </a:cubicBezTo>
                  <a:cubicBezTo>
                    <a:pt x="1720" y="101"/>
                    <a:pt x="1720" y="101"/>
                    <a:pt x="1720" y="101"/>
                  </a:cubicBezTo>
                  <a:cubicBezTo>
                    <a:pt x="1713" y="103"/>
                    <a:pt x="1707" y="107"/>
                    <a:pt x="1701" y="106"/>
                  </a:cubicBezTo>
                  <a:cubicBezTo>
                    <a:pt x="1700" y="100"/>
                    <a:pt x="1708" y="102"/>
                    <a:pt x="1712" y="100"/>
                  </a:cubicBezTo>
                  <a:cubicBezTo>
                    <a:pt x="1714" y="98"/>
                    <a:pt x="1720" y="98"/>
                    <a:pt x="1720" y="92"/>
                  </a:cubicBezTo>
                  <a:close/>
                  <a:moveTo>
                    <a:pt x="1623" y="97"/>
                  </a:moveTo>
                  <a:cubicBezTo>
                    <a:pt x="1608" y="87"/>
                    <a:pt x="1608" y="87"/>
                    <a:pt x="1608" y="87"/>
                  </a:cubicBezTo>
                  <a:cubicBezTo>
                    <a:pt x="1605" y="85"/>
                    <a:pt x="1600" y="87"/>
                    <a:pt x="1596" y="86"/>
                  </a:cubicBezTo>
                  <a:cubicBezTo>
                    <a:pt x="1594" y="87"/>
                    <a:pt x="1591" y="86"/>
                    <a:pt x="1590" y="88"/>
                  </a:cubicBezTo>
                  <a:cubicBezTo>
                    <a:pt x="1598" y="97"/>
                    <a:pt x="1606" y="104"/>
                    <a:pt x="1616" y="109"/>
                  </a:cubicBezTo>
                  <a:cubicBezTo>
                    <a:pt x="1618" y="105"/>
                    <a:pt x="1623" y="101"/>
                    <a:pt x="1623" y="97"/>
                  </a:cubicBezTo>
                  <a:close/>
                  <a:moveTo>
                    <a:pt x="392" y="92"/>
                  </a:moveTo>
                  <a:cubicBezTo>
                    <a:pt x="389" y="92"/>
                    <a:pt x="388" y="88"/>
                    <a:pt x="384" y="88"/>
                  </a:cubicBezTo>
                  <a:cubicBezTo>
                    <a:pt x="374" y="96"/>
                    <a:pt x="363" y="102"/>
                    <a:pt x="353" y="110"/>
                  </a:cubicBezTo>
                  <a:cubicBezTo>
                    <a:pt x="349" y="114"/>
                    <a:pt x="344" y="115"/>
                    <a:pt x="340" y="117"/>
                  </a:cubicBezTo>
                  <a:cubicBezTo>
                    <a:pt x="321" y="131"/>
                    <a:pt x="297" y="134"/>
                    <a:pt x="276" y="143"/>
                  </a:cubicBezTo>
                  <a:cubicBezTo>
                    <a:pt x="270" y="142"/>
                    <a:pt x="270" y="142"/>
                    <a:pt x="270" y="142"/>
                  </a:cubicBezTo>
                  <a:cubicBezTo>
                    <a:pt x="259" y="148"/>
                    <a:pt x="248" y="152"/>
                    <a:pt x="235" y="153"/>
                  </a:cubicBezTo>
                  <a:cubicBezTo>
                    <a:pt x="227" y="152"/>
                    <a:pt x="217" y="149"/>
                    <a:pt x="212" y="141"/>
                  </a:cubicBezTo>
                  <a:cubicBezTo>
                    <a:pt x="208" y="139"/>
                    <a:pt x="208" y="129"/>
                    <a:pt x="201" y="131"/>
                  </a:cubicBezTo>
                  <a:cubicBezTo>
                    <a:pt x="190" y="126"/>
                    <a:pt x="179" y="121"/>
                    <a:pt x="169" y="113"/>
                  </a:cubicBezTo>
                  <a:cubicBezTo>
                    <a:pt x="169" y="113"/>
                    <a:pt x="169" y="114"/>
                    <a:pt x="168" y="115"/>
                  </a:cubicBezTo>
                  <a:cubicBezTo>
                    <a:pt x="170" y="124"/>
                    <a:pt x="167" y="133"/>
                    <a:pt x="166" y="141"/>
                  </a:cubicBezTo>
                  <a:cubicBezTo>
                    <a:pt x="175" y="147"/>
                    <a:pt x="183" y="155"/>
                    <a:pt x="194" y="156"/>
                  </a:cubicBezTo>
                  <a:cubicBezTo>
                    <a:pt x="198" y="162"/>
                    <a:pt x="205" y="158"/>
                    <a:pt x="210" y="160"/>
                  </a:cubicBezTo>
                  <a:cubicBezTo>
                    <a:pt x="253" y="159"/>
                    <a:pt x="299" y="160"/>
                    <a:pt x="341" y="159"/>
                  </a:cubicBezTo>
                  <a:cubicBezTo>
                    <a:pt x="343" y="155"/>
                    <a:pt x="343" y="155"/>
                    <a:pt x="343" y="155"/>
                  </a:cubicBezTo>
                  <a:cubicBezTo>
                    <a:pt x="356" y="150"/>
                    <a:pt x="368" y="141"/>
                    <a:pt x="381" y="132"/>
                  </a:cubicBezTo>
                  <a:cubicBezTo>
                    <a:pt x="409" y="105"/>
                    <a:pt x="409" y="105"/>
                    <a:pt x="409" y="105"/>
                  </a:cubicBezTo>
                  <a:cubicBezTo>
                    <a:pt x="409" y="102"/>
                    <a:pt x="409" y="102"/>
                    <a:pt x="409" y="102"/>
                  </a:cubicBezTo>
                  <a:cubicBezTo>
                    <a:pt x="403" y="100"/>
                    <a:pt x="398" y="95"/>
                    <a:pt x="392" y="92"/>
                  </a:cubicBezTo>
                  <a:close/>
                  <a:moveTo>
                    <a:pt x="196" y="92"/>
                  </a:moveTo>
                  <a:cubicBezTo>
                    <a:pt x="190" y="92"/>
                    <a:pt x="183" y="87"/>
                    <a:pt x="178" y="89"/>
                  </a:cubicBezTo>
                  <a:cubicBezTo>
                    <a:pt x="178" y="90"/>
                    <a:pt x="178" y="90"/>
                    <a:pt x="178" y="90"/>
                  </a:cubicBezTo>
                  <a:cubicBezTo>
                    <a:pt x="186" y="96"/>
                    <a:pt x="193" y="103"/>
                    <a:pt x="203" y="105"/>
                  </a:cubicBezTo>
                  <a:cubicBezTo>
                    <a:pt x="209" y="99"/>
                    <a:pt x="199" y="96"/>
                    <a:pt x="196" y="92"/>
                  </a:cubicBezTo>
                  <a:close/>
                  <a:moveTo>
                    <a:pt x="1275" y="94"/>
                  </a:moveTo>
                  <a:cubicBezTo>
                    <a:pt x="1270" y="94"/>
                    <a:pt x="1265" y="92"/>
                    <a:pt x="1260" y="91"/>
                  </a:cubicBezTo>
                  <a:cubicBezTo>
                    <a:pt x="1254" y="92"/>
                    <a:pt x="1249" y="95"/>
                    <a:pt x="1244" y="97"/>
                  </a:cubicBezTo>
                  <a:cubicBezTo>
                    <a:pt x="1240" y="100"/>
                    <a:pt x="1233" y="96"/>
                    <a:pt x="1230" y="100"/>
                  </a:cubicBezTo>
                  <a:cubicBezTo>
                    <a:pt x="1230" y="103"/>
                    <a:pt x="1229" y="107"/>
                    <a:pt x="1231" y="110"/>
                  </a:cubicBezTo>
                  <a:cubicBezTo>
                    <a:pt x="1246" y="111"/>
                    <a:pt x="1257" y="101"/>
                    <a:pt x="1270" y="98"/>
                  </a:cubicBezTo>
                  <a:cubicBezTo>
                    <a:pt x="1272" y="98"/>
                    <a:pt x="1275" y="96"/>
                    <a:pt x="1275" y="94"/>
                  </a:cubicBezTo>
                  <a:close/>
                  <a:moveTo>
                    <a:pt x="1192" y="96"/>
                  </a:moveTo>
                  <a:cubicBezTo>
                    <a:pt x="1191" y="92"/>
                    <a:pt x="1184" y="93"/>
                    <a:pt x="1181" y="93"/>
                  </a:cubicBezTo>
                  <a:cubicBezTo>
                    <a:pt x="1183" y="98"/>
                    <a:pt x="1183" y="104"/>
                    <a:pt x="1188" y="106"/>
                  </a:cubicBezTo>
                  <a:cubicBezTo>
                    <a:pt x="1193" y="106"/>
                    <a:pt x="1191" y="100"/>
                    <a:pt x="1192" y="96"/>
                  </a:cubicBezTo>
                  <a:close/>
                  <a:moveTo>
                    <a:pt x="797" y="96"/>
                  </a:moveTo>
                  <a:cubicBezTo>
                    <a:pt x="793" y="95"/>
                    <a:pt x="790" y="95"/>
                    <a:pt x="786" y="94"/>
                  </a:cubicBezTo>
                  <a:cubicBezTo>
                    <a:pt x="781" y="99"/>
                    <a:pt x="775" y="99"/>
                    <a:pt x="770" y="104"/>
                  </a:cubicBezTo>
                  <a:cubicBezTo>
                    <a:pt x="771" y="107"/>
                    <a:pt x="768" y="112"/>
                    <a:pt x="772" y="113"/>
                  </a:cubicBezTo>
                  <a:cubicBezTo>
                    <a:pt x="781" y="111"/>
                    <a:pt x="788" y="104"/>
                    <a:pt x="795" y="99"/>
                  </a:cubicBezTo>
                  <a:cubicBezTo>
                    <a:pt x="797" y="96"/>
                    <a:pt x="797" y="96"/>
                    <a:pt x="797" y="96"/>
                  </a:cubicBezTo>
                  <a:close/>
                  <a:moveTo>
                    <a:pt x="96" y="105"/>
                  </a:moveTo>
                  <a:cubicBezTo>
                    <a:pt x="91" y="96"/>
                    <a:pt x="91" y="96"/>
                    <a:pt x="91" y="96"/>
                  </a:cubicBezTo>
                  <a:cubicBezTo>
                    <a:pt x="86" y="96"/>
                    <a:pt x="82" y="100"/>
                    <a:pt x="77" y="100"/>
                  </a:cubicBezTo>
                  <a:cubicBezTo>
                    <a:pt x="74" y="106"/>
                    <a:pt x="70" y="113"/>
                    <a:pt x="73" y="119"/>
                  </a:cubicBezTo>
                  <a:cubicBezTo>
                    <a:pt x="75" y="125"/>
                    <a:pt x="81" y="124"/>
                    <a:pt x="85" y="124"/>
                  </a:cubicBezTo>
                  <a:cubicBezTo>
                    <a:pt x="92" y="123"/>
                    <a:pt x="99" y="123"/>
                    <a:pt x="104" y="116"/>
                  </a:cubicBezTo>
                  <a:cubicBezTo>
                    <a:pt x="106" y="114"/>
                    <a:pt x="111" y="113"/>
                    <a:pt x="109" y="110"/>
                  </a:cubicBezTo>
                  <a:cubicBezTo>
                    <a:pt x="103" y="112"/>
                    <a:pt x="100" y="108"/>
                    <a:pt x="96" y="105"/>
                  </a:cubicBezTo>
                  <a:close/>
                  <a:moveTo>
                    <a:pt x="727" y="101"/>
                  </a:moveTo>
                  <a:cubicBezTo>
                    <a:pt x="727" y="95"/>
                    <a:pt x="718" y="99"/>
                    <a:pt x="714" y="99"/>
                  </a:cubicBezTo>
                  <a:cubicBezTo>
                    <a:pt x="714" y="114"/>
                    <a:pt x="714" y="114"/>
                    <a:pt x="714" y="114"/>
                  </a:cubicBezTo>
                  <a:cubicBezTo>
                    <a:pt x="715" y="115"/>
                    <a:pt x="717" y="114"/>
                    <a:pt x="718" y="114"/>
                  </a:cubicBezTo>
                  <a:cubicBezTo>
                    <a:pt x="723" y="112"/>
                    <a:pt x="725" y="106"/>
                    <a:pt x="727" y="101"/>
                  </a:cubicBezTo>
                  <a:close/>
                  <a:moveTo>
                    <a:pt x="890" y="107"/>
                  </a:moveTo>
                  <a:cubicBezTo>
                    <a:pt x="888" y="105"/>
                    <a:pt x="886" y="102"/>
                    <a:pt x="883" y="100"/>
                  </a:cubicBezTo>
                  <a:cubicBezTo>
                    <a:pt x="881" y="100"/>
                    <a:pt x="877" y="99"/>
                    <a:pt x="875" y="101"/>
                  </a:cubicBezTo>
                  <a:cubicBezTo>
                    <a:pt x="861" y="117"/>
                    <a:pt x="846" y="132"/>
                    <a:pt x="827" y="143"/>
                  </a:cubicBezTo>
                  <a:cubicBezTo>
                    <a:pt x="819" y="148"/>
                    <a:pt x="810" y="152"/>
                    <a:pt x="803" y="158"/>
                  </a:cubicBezTo>
                  <a:cubicBezTo>
                    <a:pt x="810" y="160"/>
                    <a:pt x="818" y="158"/>
                    <a:pt x="825" y="159"/>
                  </a:cubicBezTo>
                  <a:cubicBezTo>
                    <a:pt x="836" y="152"/>
                    <a:pt x="847" y="145"/>
                    <a:pt x="858" y="138"/>
                  </a:cubicBezTo>
                  <a:cubicBezTo>
                    <a:pt x="869" y="127"/>
                    <a:pt x="883" y="121"/>
                    <a:pt x="890" y="107"/>
                  </a:cubicBezTo>
                  <a:close/>
                  <a:moveTo>
                    <a:pt x="247" y="100"/>
                  </a:moveTo>
                  <a:cubicBezTo>
                    <a:pt x="244" y="99"/>
                    <a:pt x="242" y="103"/>
                    <a:pt x="243" y="106"/>
                  </a:cubicBezTo>
                  <a:cubicBezTo>
                    <a:pt x="244" y="106"/>
                    <a:pt x="244" y="106"/>
                    <a:pt x="244" y="106"/>
                  </a:cubicBezTo>
                  <a:cubicBezTo>
                    <a:pt x="246" y="105"/>
                    <a:pt x="248" y="102"/>
                    <a:pt x="247" y="100"/>
                  </a:cubicBezTo>
                  <a:close/>
                  <a:moveTo>
                    <a:pt x="580" y="116"/>
                  </a:moveTo>
                  <a:cubicBezTo>
                    <a:pt x="572" y="106"/>
                    <a:pt x="572" y="106"/>
                    <a:pt x="572" y="106"/>
                  </a:cubicBezTo>
                  <a:cubicBezTo>
                    <a:pt x="564" y="108"/>
                    <a:pt x="555" y="110"/>
                    <a:pt x="546" y="112"/>
                  </a:cubicBezTo>
                  <a:cubicBezTo>
                    <a:pt x="545" y="114"/>
                    <a:pt x="545" y="114"/>
                    <a:pt x="545" y="114"/>
                  </a:cubicBezTo>
                  <a:cubicBezTo>
                    <a:pt x="547" y="121"/>
                    <a:pt x="553" y="127"/>
                    <a:pt x="560" y="129"/>
                  </a:cubicBezTo>
                  <a:cubicBezTo>
                    <a:pt x="570" y="127"/>
                    <a:pt x="582" y="129"/>
                    <a:pt x="587" y="120"/>
                  </a:cubicBezTo>
                  <a:cubicBezTo>
                    <a:pt x="585" y="118"/>
                    <a:pt x="582" y="118"/>
                    <a:pt x="580" y="116"/>
                  </a:cubicBezTo>
                  <a:close/>
                  <a:moveTo>
                    <a:pt x="1034" y="115"/>
                  </a:moveTo>
                  <a:cubicBezTo>
                    <a:pt x="1026" y="107"/>
                    <a:pt x="1026" y="107"/>
                    <a:pt x="1026" y="107"/>
                  </a:cubicBezTo>
                  <a:cubicBezTo>
                    <a:pt x="1019" y="106"/>
                    <a:pt x="1015" y="111"/>
                    <a:pt x="1008" y="112"/>
                  </a:cubicBezTo>
                  <a:cubicBezTo>
                    <a:pt x="1007" y="115"/>
                    <a:pt x="1012" y="117"/>
                    <a:pt x="1013" y="120"/>
                  </a:cubicBezTo>
                  <a:cubicBezTo>
                    <a:pt x="1018" y="124"/>
                    <a:pt x="1026" y="124"/>
                    <a:pt x="1032" y="123"/>
                  </a:cubicBezTo>
                  <a:cubicBezTo>
                    <a:pt x="1035" y="122"/>
                    <a:pt x="1040" y="121"/>
                    <a:pt x="1041" y="117"/>
                  </a:cubicBezTo>
                  <a:cubicBezTo>
                    <a:pt x="1034" y="115"/>
                    <a:pt x="1034" y="115"/>
                    <a:pt x="1034" y="115"/>
                  </a:cubicBezTo>
                  <a:close/>
                  <a:moveTo>
                    <a:pt x="1655" y="110"/>
                  </a:moveTo>
                  <a:cubicBezTo>
                    <a:pt x="1656" y="107"/>
                    <a:pt x="1653" y="107"/>
                    <a:pt x="1651" y="108"/>
                  </a:cubicBezTo>
                  <a:cubicBezTo>
                    <a:pt x="1651" y="110"/>
                    <a:pt x="1651" y="113"/>
                    <a:pt x="1652" y="114"/>
                  </a:cubicBezTo>
                  <a:cubicBezTo>
                    <a:pt x="1654" y="113"/>
                    <a:pt x="1655" y="111"/>
                    <a:pt x="1655" y="110"/>
                  </a:cubicBezTo>
                  <a:close/>
                  <a:moveTo>
                    <a:pt x="1363" y="113"/>
                  </a:moveTo>
                  <a:cubicBezTo>
                    <a:pt x="1366" y="108"/>
                    <a:pt x="1357" y="110"/>
                    <a:pt x="1355" y="107"/>
                  </a:cubicBezTo>
                  <a:cubicBezTo>
                    <a:pt x="1350" y="111"/>
                    <a:pt x="1347" y="116"/>
                    <a:pt x="1343" y="119"/>
                  </a:cubicBezTo>
                  <a:cubicBezTo>
                    <a:pt x="1328" y="133"/>
                    <a:pt x="1312" y="149"/>
                    <a:pt x="1293" y="158"/>
                  </a:cubicBezTo>
                  <a:cubicBezTo>
                    <a:pt x="1293" y="159"/>
                    <a:pt x="1293" y="159"/>
                    <a:pt x="1293" y="159"/>
                  </a:cubicBezTo>
                  <a:cubicBezTo>
                    <a:pt x="1308" y="158"/>
                    <a:pt x="1308" y="158"/>
                    <a:pt x="1308" y="158"/>
                  </a:cubicBezTo>
                  <a:cubicBezTo>
                    <a:pt x="1308" y="156"/>
                    <a:pt x="1309" y="153"/>
                    <a:pt x="1312" y="152"/>
                  </a:cubicBezTo>
                  <a:cubicBezTo>
                    <a:pt x="1320" y="151"/>
                    <a:pt x="1327" y="144"/>
                    <a:pt x="1334" y="139"/>
                  </a:cubicBezTo>
                  <a:cubicBezTo>
                    <a:pt x="1343" y="131"/>
                    <a:pt x="1355" y="125"/>
                    <a:pt x="1363" y="113"/>
                  </a:cubicBezTo>
                  <a:close/>
                  <a:moveTo>
                    <a:pt x="428" y="113"/>
                  </a:moveTo>
                  <a:cubicBezTo>
                    <a:pt x="426" y="110"/>
                    <a:pt x="422" y="108"/>
                    <a:pt x="418" y="108"/>
                  </a:cubicBezTo>
                  <a:cubicBezTo>
                    <a:pt x="404" y="118"/>
                    <a:pt x="394" y="135"/>
                    <a:pt x="377" y="143"/>
                  </a:cubicBezTo>
                  <a:cubicBezTo>
                    <a:pt x="371" y="149"/>
                    <a:pt x="362" y="153"/>
                    <a:pt x="357" y="158"/>
                  </a:cubicBezTo>
                  <a:cubicBezTo>
                    <a:pt x="368" y="159"/>
                    <a:pt x="368" y="159"/>
                    <a:pt x="368" y="159"/>
                  </a:cubicBezTo>
                  <a:cubicBezTo>
                    <a:pt x="373" y="158"/>
                    <a:pt x="376" y="161"/>
                    <a:pt x="381" y="159"/>
                  </a:cubicBezTo>
                  <a:cubicBezTo>
                    <a:pt x="382" y="154"/>
                    <a:pt x="382" y="154"/>
                    <a:pt x="382" y="154"/>
                  </a:cubicBezTo>
                  <a:cubicBezTo>
                    <a:pt x="396" y="147"/>
                    <a:pt x="408" y="136"/>
                    <a:pt x="419" y="125"/>
                  </a:cubicBezTo>
                  <a:cubicBezTo>
                    <a:pt x="423" y="121"/>
                    <a:pt x="425" y="116"/>
                    <a:pt x="428" y="113"/>
                  </a:cubicBezTo>
                  <a:close/>
                  <a:moveTo>
                    <a:pt x="1188" y="112"/>
                  </a:moveTo>
                  <a:cubicBezTo>
                    <a:pt x="1187" y="111"/>
                    <a:pt x="1185" y="111"/>
                    <a:pt x="1184" y="112"/>
                  </a:cubicBezTo>
                  <a:cubicBezTo>
                    <a:pt x="1184" y="113"/>
                    <a:pt x="1183" y="116"/>
                    <a:pt x="1185" y="116"/>
                  </a:cubicBezTo>
                  <a:cubicBezTo>
                    <a:pt x="1187" y="115"/>
                    <a:pt x="1189" y="113"/>
                    <a:pt x="1188" y="112"/>
                  </a:cubicBezTo>
                  <a:close/>
                  <a:moveTo>
                    <a:pt x="1371" y="130"/>
                  </a:moveTo>
                  <a:cubicBezTo>
                    <a:pt x="1370" y="126"/>
                    <a:pt x="1371" y="120"/>
                    <a:pt x="1369" y="116"/>
                  </a:cubicBezTo>
                  <a:cubicBezTo>
                    <a:pt x="1366" y="117"/>
                    <a:pt x="1364" y="120"/>
                    <a:pt x="1363" y="122"/>
                  </a:cubicBezTo>
                  <a:cubicBezTo>
                    <a:pt x="1350" y="133"/>
                    <a:pt x="1337" y="144"/>
                    <a:pt x="1323" y="153"/>
                  </a:cubicBezTo>
                  <a:cubicBezTo>
                    <a:pt x="1321" y="156"/>
                    <a:pt x="1316" y="154"/>
                    <a:pt x="1315" y="158"/>
                  </a:cubicBezTo>
                  <a:cubicBezTo>
                    <a:pt x="1321" y="159"/>
                    <a:pt x="1327" y="159"/>
                    <a:pt x="1334" y="159"/>
                  </a:cubicBezTo>
                  <a:cubicBezTo>
                    <a:pt x="1350" y="149"/>
                    <a:pt x="1350" y="149"/>
                    <a:pt x="1350" y="149"/>
                  </a:cubicBezTo>
                  <a:cubicBezTo>
                    <a:pt x="1357" y="142"/>
                    <a:pt x="1366" y="139"/>
                    <a:pt x="1371" y="130"/>
                  </a:cubicBezTo>
                  <a:close/>
                  <a:moveTo>
                    <a:pt x="891" y="117"/>
                  </a:moveTo>
                  <a:cubicBezTo>
                    <a:pt x="890" y="117"/>
                    <a:pt x="890" y="117"/>
                    <a:pt x="890" y="117"/>
                  </a:cubicBezTo>
                  <a:cubicBezTo>
                    <a:pt x="874" y="135"/>
                    <a:pt x="855" y="145"/>
                    <a:pt x="837" y="158"/>
                  </a:cubicBezTo>
                  <a:cubicBezTo>
                    <a:pt x="845" y="161"/>
                    <a:pt x="853" y="159"/>
                    <a:pt x="861" y="159"/>
                  </a:cubicBezTo>
                  <a:cubicBezTo>
                    <a:pt x="863" y="160"/>
                    <a:pt x="865" y="157"/>
                    <a:pt x="865" y="155"/>
                  </a:cubicBezTo>
                  <a:cubicBezTo>
                    <a:pt x="871" y="147"/>
                    <a:pt x="879" y="144"/>
                    <a:pt x="886" y="136"/>
                  </a:cubicBezTo>
                  <a:cubicBezTo>
                    <a:pt x="894" y="133"/>
                    <a:pt x="890" y="124"/>
                    <a:pt x="891" y="117"/>
                  </a:cubicBezTo>
                  <a:close/>
                  <a:moveTo>
                    <a:pt x="940" y="121"/>
                  </a:moveTo>
                  <a:cubicBezTo>
                    <a:pt x="938" y="116"/>
                    <a:pt x="930" y="116"/>
                    <a:pt x="928" y="120"/>
                  </a:cubicBezTo>
                  <a:cubicBezTo>
                    <a:pt x="929" y="123"/>
                    <a:pt x="928" y="128"/>
                    <a:pt x="931" y="131"/>
                  </a:cubicBezTo>
                  <a:cubicBezTo>
                    <a:pt x="936" y="130"/>
                    <a:pt x="937" y="124"/>
                    <a:pt x="940" y="121"/>
                  </a:cubicBezTo>
                  <a:close/>
                  <a:moveTo>
                    <a:pt x="1822" y="121"/>
                  </a:moveTo>
                  <a:cubicBezTo>
                    <a:pt x="1819" y="121"/>
                    <a:pt x="1817" y="118"/>
                    <a:pt x="1815" y="118"/>
                  </a:cubicBezTo>
                  <a:cubicBezTo>
                    <a:pt x="1807" y="128"/>
                    <a:pt x="1800" y="140"/>
                    <a:pt x="1790" y="149"/>
                  </a:cubicBezTo>
                  <a:cubicBezTo>
                    <a:pt x="1786" y="151"/>
                    <a:pt x="1781" y="154"/>
                    <a:pt x="1778" y="158"/>
                  </a:cubicBezTo>
                  <a:cubicBezTo>
                    <a:pt x="1781" y="159"/>
                    <a:pt x="1783" y="159"/>
                    <a:pt x="1786" y="159"/>
                  </a:cubicBezTo>
                  <a:cubicBezTo>
                    <a:pt x="1796" y="151"/>
                    <a:pt x="1808" y="142"/>
                    <a:pt x="1817" y="134"/>
                  </a:cubicBezTo>
                  <a:cubicBezTo>
                    <a:pt x="1821" y="131"/>
                    <a:pt x="1820" y="125"/>
                    <a:pt x="1822" y="121"/>
                  </a:cubicBezTo>
                  <a:close/>
                  <a:moveTo>
                    <a:pt x="1417" y="123"/>
                  </a:moveTo>
                  <a:cubicBezTo>
                    <a:pt x="1415" y="120"/>
                    <a:pt x="1411" y="119"/>
                    <a:pt x="1408" y="119"/>
                  </a:cubicBezTo>
                  <a:cubicBezTo>
                    <a:pt x="1404" y="118"/>
                    <a:pt x="1402" y="121"/>
                    <a:pt x="1400" y="125"/>
                  </a:cubicBezTo>
                  <a:cubicBezTo>
                    <a:pt x="1402" y="127"/>
                    <a:pt x="1402" y="131"/>
                    <a:pt x="1402" y="135"/>
                  </a:cubicBezTo>
                  <a:cubicBezTo>
                    <a:pt x="1399" y="140"/>
                    <a:pt x="1394" y="147"/>
                    <a:pt x="1386" y="147"/>
                  </a:cubicBezTo>
                  <a:cubicBezTo>
                    <a:pt x="1382" y="149"/>
                    <a:pt x="1377" y="153"/>
                    <a:pt x="1374" y="158"/>
                  </a:cubicBezTo>
                  <a:cubicBezTo>
                    <a:pt x="1382" y="163"/>
                    <a:pt x="1387" y="153"/>
                    <a:pt x="1393" y="150"/>
                  </a:cubicBezTo>
                  <a:cubicBezTo>
                    <a:pt x="1399" y="141"/>
                    <a:pt x="1414" y="135"/>
                    <a:pt x="1417" y="123"/>
                  </a:cubicBezTo>
                  <a:close/>
                  <a:moveTo>
                    <a:pt x="284" y="121"/>
                  </a:moveTo>
                  <a:cubicBezTo>
                    <a:pt x="285" y="121"/>
                    <a:pt x="285" y="121"/>
                    <a:pt x="285" y="121"/>
                  </a:cubicBezTo>
                  <a:cubicBezTo>
                    <a:pt x="286" y="121"/>
                    <a:pt x="286" y="121"/>
                    <a:pt x="286" y="121"/>
                  </a:cubicBezTo>
                  <a:cubicBezTo>
                    <a:pt x="284" y="121"/>
                    <a:pt x="284" y="121"/>
                    <a:pt x="284" y="121"/>
                  </a:cubicBezTo>
                  <a:close/>
                  <a:moveTo>
                    <a:pt x="7" y="145"/>
                  </a:moveTo>
                  <a:cubicBezTo>
                    <a:pt x="8" y="137"/>
                    <a:pt x="10" y="128"/>
                    <a:pt x="4" y="123"/>
                  </a:cubicBezTo>
                  <a:cubicBezTo>
                    <a:pt x="4" y="131"/>
                    <a:pt x="3" y="140"/>
                    <a:pt x="4" y="148"/>
                  </a:cubicBezTo>
                  <a:cubicBezTo>
                    <a:pt x="7" y="145"/>
                    <a:pt x="7" y="145"/>
                    <a:pt x="7" y="145"/>
                  </a:cubicBezTo>
                  <a:close/>
                  <a:moveTo>
                    <a:pt x="475" y="125"/>
                  </a:moveTo>
                  <a:cubicBezTo>
                    <a:pt x="474" y="123"/>
                    <a:pt x="472" y="123"/>
                    <a:pt x="469" y="123"/>
                  </a:cubicBezTo>
                  <a:cubicBezTo>
                    <a:pt x="467" y="123"/>
                    <a:pt x="467" y="126"/>
                    <a:pt x="466" y="128"/>
                  </a:cubicBezTo>
                  <a:cubicBezTo>
                    <a:pt x="466" y="132"/>
                    <a:pt x="463" y="137"/>
                    <a:pt x="464" y="139"/>
                  </a:cubicBezTo>
                  <a:cubicBezTo>
                    <a:pt x="468" y="136"/>
                    <a:pt x="473" y="130"/>
                    <a:pt x="475" y="125"/>
                  </a:cubicBezTo>
                  <a:close/>
                  <a:moveTo>
                    <a:pt x="428" y="135"/>
                  </a:moveTo>
                  <a:cubicBezTo>
                    <a:pt x="427" y="126"/>
                    <a:pt x="427" y="126"/>
                    <a:pt x="427" y="126"/>
                  </a:cubicBezTo>
                  <a:cubicBezTo>
                    <a:pt x="423" y="128"/>
                    <a:pt x="420" y="130"/>
                    <a:pt x="417" y="134"/>
                  </a:cubicBezTo>
                  <a:cubicBezTo>
                    <a:pt x="408" y="144"/>
                    <a:pt x="397" y="151"/>
                    <a:pt x="387" y="158"/>
                  </a:cubicBezTo>
                  <a:cubicBezTo>
                    <a:pt x="394" y="160"/>
                    <a:pt x="399" y="159"/>
                    <a:pt x="406" y="159"/>
                  </a:cubicBezTo>
                  <a:cubicBezTo>
                    <a:pt x="406" y="158"/>
                    <a:pt x="405" y="155"/>
                    <a:pt x="407" y="154"/>
                  </a:cubicBezTo>
                  <a:cubicBezTo>
                    <a:pt x="415" y="150"/>
                    <a:pt x="422" y="142"/>
                    <a:pt x="428" y="135"/>
                  </a:cubicBezTo>
                  <a:close/>
                  <a:moveTo>
                    <a:pt x="944" y="138"/>
                  </a:moveTo>
                  <a:cubicBezTo>
                    <a:pt x="945" y="135"/>
                    <a:pt x="946" y="129"/>
                    <a:pt x="943" y="127"/>
                  </a:cubicBezTo>
                  <a:cubicBezTo>
                    <a:pt x="932" y="137"/>
                    <a:pt x="926" y="149"/>
                    <a:pt x="914" y="157"/>
                  </a:cubicBezTo>
                  <a:cubicBezTo>
                    <a:pt x="914" y="158"/>
                    <a:pt x="914" y="158"/>
                    <a:pt x="914" y="158"/>
                  </a:cubicBezTo>
                  <a:cubicBezTo>
                    <a:pt x="917" y="159"/>
                    <a:pt x="922" y="160"/>
                    <a:pt x="923" y="156"/>
                  </a:cubicBezTo>
                  <a:cubicBezTo>
                    <a:pt x="932" y="153"/>
                    <a:pt x="939" y="146"/>
                    <a:pt x="944" y="138"/>
                  </a:cubicBezTo>
                  <a:close/>
                  <a:moveTo>
                    <a:pt x="1109" y="143"/>
                  </a:moveTo>
                  <a:cubicBezTo>
                    <a:pt x="1103" y="138"/>
                    <a:pt x="1095" y="133"/>
                    <a:pt x="1088" y="128"/>
                  </a:cubicBezTo>
                  <a:cubicBezTo>
                    <a:pt x="1086" y="131"/>
                    <a:pt x="1086" y="131"/>
                    <a:pt x="1086" y="131"/>
                  </a:cubicBezTo>
                  <a:cubicBezTo>
                    <a:pt x="1082" y="136"/>
                    <a:pt x="1088" y="139"/>
                    <a:pt x="1091" y="142"/>
                  </a:cubicBezTo>
                  <a:cubicBezTo>
                    <a:pt x="1100" y="149"/>
                    <a:pt x="1111" y="151"/>
                    <a:pt x="1118" y="159"/>
                  </a:cubicBezTo>
                  <a:cubicBezTo>
                    <a:pt x="1140" y="159"/>
                    <a:pt x="1140" y="159"/>
                    <a:pt x="1140" y="159"/>
                  </a:cubicBezTo>
                  <a:cubicBezTo>
                    <a:pt x="1142" y="158"/>
                    <a:pt x="1142" y="158"/>
                    <a:pt x="1142" y="158"/>
                  </a:cubicBezTo>
                  <a:cubicBezTo>
                    <a:pt x="1141" y="156"/>
                    <a:pt x="1141" y="156"/>
                    <a:pt x="1141" y="156"/>
                  </a:cubicBezTo>
                  <a:cubicBezTo>
                    <a:pt x="1129" y="154"/>
                    <a:pt x="1121" y="146"/>
                    <a:pt x="1109" y="143"/>
                  </a:cubicBezTo>
                  <a:close/>
                  <a:moveTo>
                    <a:pt x="1830" y="128"/>
                  </a:moveTo>
                  <a:cubicBezTo>
                    <a:pt x="1829" y="128"/>
                    <a:pt x="1829" y="128"/>
                    <a:pt x="1829" y="128"/>
                  </a:cubicBezTo>
                  <a:cubicBezTo>
                    <a:pt x="1818" y="138"/>
                    <a:pt x="1808" y="150"/>
                    <a:pt x="1796" y="158"/>
                  </a:cubicBezTo>
                  <a:cubicBezTo>
                    <a:pt x="1801" y="159"/>
                    <a:pt x="1807" y="158"/>
                    <a:pt x="1813" y="159"/>
                  </a:cubicBezTo>
                  <a:cubicBezTo>
                    <a:pt x="1822" y="158"/>
                    <a:pt x="1827" y="149"/>
                    <a:pt x="1832" y="142"/>
                  </a:cubicBezTo>
                  <a:cubicBezTo>
                    <a:pt x="1835" y="138"/>
                    <a:pt x="1831" y="133"/>
                    <a:pt x="1830" y="128"/>
                  </a:cubicBezTo>
                  <a:close/>
                  <a:moveTo>
                    <a:pt x="482" y="139"/>
                  </a:moveTo>
                  <a:cubicBezTo>
                    <a:pt x="483" y="135"/>
                    <a:pt x="480" y="126"/>
                    <a:pt x="476" y="134"/>
                  </a:cubicBezTo>
                  <a:cubicBezTo>
                    <a:pt x="470" y="143"/>
                    <a:pt x="461" y="150"/>
                    <a:pt x="457" y="158"/>
                  </a:cubicBezTo>
                  <a:cubicBezTo>
                    <a:pt x="461" y="161"/>
                    <a:pt x="467" y="159"/>
                    <a:pt x="471" y="159"/>
                  </a:cubicBezTo>
                  <a:cubicBezTo>
                    <a:pt x="472" y="158"/>
                    <a:pt x="471" y="156"/>
                    <a:pt x="471" y="155"/>
                  </a:cubicBezTo>
                  <a:cubicBezTo>
                    <a:pt x="471" y="152"/>
                    <a:pt x="475" y="152"/>
                    <a:pt x="477" y="150"/>
                  </a:cubicBezTo>
                  <a:cubicBezTo>
                    <a:pt x="480" y="147"/>
                    <a:pt x="483" y="143"/>
                    <a:pt x="482" y="139"/>
                  </a:cubicBezTo>
                  <a:close/>
                  <a:moveTo>
                    <a:pt x="1420" y="145"/>
                  </a:moveTo>
                  <a:cubicBezTo>
                    <a:pt x="1420" y="141"/>
                    <a:pt x="1423" y="135"/>
                    <a:pt x="1419" y="132"/>
                  </a:cubicBezTo>
                  <a:cubicBezTo>
                    <a:pt x="1411" y="140"/>
                    <a:pt x="1401" y="150"/>
                    <a:pt x="1393" y="158"/>
                  </a:cubicBezTo>
                  <a:cubicBezTo>
                    <a:pt x="1396" y="159"/>
                    <a:pt x="1402" y="160"/>
                    <a:pt x="1406" y="158"/>
                  </a:cubicBezTo>
                  <a:cubicBezTo>
                    <a:pt x="1408" y="151"/>
                    <a:pt x="1417" y="151"/>
                    <a:pt x="1420" y="145"/>
                  </a:cubicBezTo>
                  <a:close/>
                  <a:moveTo>
                    <a:pt x="1874" y="138"/>
                  </a:moveTo>
                  <a:cubicBezTo>
                    <a:pt x="1869" y="133"/>
                    <a:pt x="1863" y="138"/>
                    <a:pt x="1858" y="139"/>
                  </a:cubicBezTo>
                  <a:cubicBezTo>
                    <a:pt x="1855" y="143"/>
                    <a:pt x="1855" y="149"/>
                    <a:pt x="1851" y="152"/>
                  </a:cubicBezTo>
                  <a:cubicBezTo>
                    <a:pt x="1844" y="156"/>
                    <a:pt x="1842" y="149"/>
                    <a:pt x="1836" y="148"/>
                  </a:cubicBezTo>
                  <a:cubicBezTo>
                    <a:pt x="1827" y="158"/>
                    <a:pt x="1827" y="158"/>
                    <a:pt x="1827" y="158"/>
                  </a:cubicBezTo>
                  <a:cubicBezTo>
                    <a:pt x="1837" y="158"/>
                    <a:pt x="1847" y="160"/>
                    <a:pt x="1857" y="157"/>
                  </a:cubicBezTo>
                  <a:cubicBezTo>
                    <a:pt x="1873" y="139"/>
                    <a:pt x="1873" y="139"/>
                    <a:pt x="1873" y="139"/>
                  </a:cubicBezTo>
                  <a:cubicBezTo>
                    <a:pt x="1874" y="138"/>
                    <a:pt x="1874" y="138"/>
                    <a:pt x="1874" y="138"/>
                  </a:cubicBezTo>
                  <a:close/>
                  <a:moveTo>
                    <a:pt x="899" y="142"/>
                  </a:moveTo>
                  <a:cubicBezTo>
                    <a:pt x="898" y="140"/>
                    <a:pt x="896" y="137"/>
                    <a:pt x="893" y="137"/>
                  </a:cubicBezTo>
                  <a:cubicBezTo>
                    <a:pt x="886" y="142"/>
                    <a:pt x="880" y="149"/>
                    <a:pt x="873" y="155"/>
                  </a:cubicBezTo>
                  <a:cubicBezTo>
                    <a:pt x="873" y="159"/>
                    <a:pt x="873" y="159"/>
                    <a:pt x="873" y="159"/>
                  </a:cubicBezTo>
                  <a:cubicBezTo>
                    <a:pt x="876" y="159"/>
                    <a:pt x="881" y="159"/>
                    <a:pt x="885" y="159"/>
                  </a:cubicBezTo>
                  <a:cubicBezTo>
                    <a:pt x="889" y="152"/>
                    <a:pt x="895" y="149"/>
                    <a:pt x="899" y="142"/>
                  </a:cubicBezTo>
                  <a:close/>
                  <a:moveTo>
                    <a:pt x="1379" y="144"/>
                  </a:moveTo>
                  <a:cubicBezTo>
                    <a:pt x="1376" y="141"/>
                    <a:pt x="1375" y="139"/>
                    <a:pt x="1372" y="138"/>
                  </a:cubicBezTo>
                  <a:cubicBezTo>
                    <a:pt x="1364" y="144"/>
                    <a:pt x="1356" y="152"/>
                    <a:pt x="1348" y="158"/>
                  </a:cubicBezTo>
                  <a:cubicBezTo>
                    <a:pt x="1353" y="159"/>
                    <a:pt x="1360" y="161"/>
                    <a:pt x="1364" y="156"/>
                  </a:cubicBezTo>
                  <a:cubicBezTo>
                    <a:pt x="1369" y="152"/>
                    <a:pt x="1376" y="149"/>
                    <a:pt x="1379" y="144"/>
                  </a:cubicBezTo>
                  <a:close/>
                  <a:moveTo>
                    <a:pt x="436" y="144"/>
                  </a:moveTo>
                  <a:cubicBezTo>
                    <a:pt x="434" y="141"/>
                    <a:pt x="434" y="141"/>
                    <a:pt x="434" y="141"/>
                  </a:cubicBezTo>
                  <a:cubicBezTo>
                    <a:pt x="430" y="138"/>
                    <a:pt x="429" y="143"/>
                    <a:pt x="426" y="145"/>
                  </a:cubicBezTo>
                  <a:cubicBezTo>
                    <a:pt x="422" y="150"/>
                    <a:pt x="415" y="153"/>
                    <a:pt x="413" y="158"/>
                  </a:cubicBezTo>
                  <a:cubicBezTo>
                    <a:pt x="422" y="159"/>
                    <a:pt x="433" y="160"/>
                    <a:pt x="443" y="159"/>
                  </a:cubicBezTo>
                  <a:cubicBezTo>
                    <a:pt x="449" y="155"/>
                    <a:pt x="456" y="151"/>
                    <a:pt x="460" y="143"/>
                  </a:cubicBezTo>
                  <a:cubicBezTo>
                    <a:pt x="454" y="146"/>
                    <a:pt x="449" y="148"/>
                    <a:pt x="443" y="147"/>
                  </a:cubicBezTo>
                  <a:cubicBezTo>
                    <a:pt x="438" y="149"/>
                    <a:pt x="435" y="156"/>
                    <a:pt x="429" y="158"/>
                  </a:cubicBezTo>
                  <a:cubicBezTo>
                    <a:pt x="423" y="152"/>
                    <a:pt x="435" y="150"/>
                    <a:pt x="436" y="144"/>
                  </a:cubicBezTo>
                  <a:close/>
                  <a:moveTo>
                    <a:pt x="1883" y="152"/>
                  </a:moveTo>
                  <a:cubicBezTo>
                    <a:pt x="1882" y="149"/>
                    <a:pt x="1883" y="144"/>
                    <a:pt x="1879" y="142"/>
                  </a:cubicBezTo>
                  <a:cubicBezTo>
                    <a:pt x="1874" y="147"/>
                    <a:pt x="1870" y="152"/>
                    <a:pt x="1866" y="158"/>
                  </a:cubicBezTo>
                  <a:cubicBezTo>
                    <a:pt x="1876" y="159"/>
                    <a:pt x="1876" y="159"/>
                    <a:pt x="1876" y="159"/>
                  </a:cubicBezTo>
                  <a:cubicBezTo>
                    <a:pt x="1880" y="158"/>
                    <a:pt x="1882" y="154"/>
                    <a:pt x="1883" y="152"/>
                  </a:cubicBezTo>
                  <a:close/>
                  <a:moveTo>
                    <a:pt x="1108" y="158"/>
                  </a:moveTo>
                  <a:cubicBezTo>
                    <a:pt x="1100" y="151"/>
                    <a:pt x="1090" y="149"/>
                    <a:pt x="1082" y="142"/>
                  </a:cubicBezTo>
                  <a:cubicBezTo>
                    <a:pt x="1073" y="151"/>
                    <a:pt x="1090" y="152"/>
                    <a:pt x="1091" y="159"/>
                  </a:cubicBezTo>
                  <a:cubicBezTo>
                    <a:pt x="1096" y="160"/>
                    <a:pt x="1102" y="159"/>
                    <a:pt x="1108" y="158"/>
                  </a:cubicBezTo>
                  <a:close/>
                  <a:moveTo>
                    <a:pt x="653" y="153"/>
                  </a:moveTo>
                  <a:cubicBezTo>
                    <a:pt x="647" y="152"/>
                    <a:pt x="642" y="146"/>
                    <a:pt x="636" y="145"/>
                  </a:cubicBezTo>
                  <a:cubicBezTo>
                    <a:pt x="632" y="149"/>
                    <a:pt x="628" y="153"/>
                    <a:pt x="627" y="159"/>
                  </a:cubicBezTo>
                  <a:cubicBezTo>
                    <a:pt x="637" y="161"/>
                    <a:pt x="648" y="159"/>
                    <a:pt x="658" y="158"/>
                  </a:cubicBezTo>
                  <a:cubicBezTo>
                    <a:pt x="658" y="155"/>
                    <a:pt x="654" y="155"/>
                    <a:pt x="653" y="153"/>
                  </a:cubicBezTo>
                  <a:close/>
                  <a:moveTo>
                    <a:pt x="1581" y="158"/>
                  </a:moveTo>
                  <a:cubicBezTo>
                    <a:pt x="1576" y="153"/>
                    <a:pt x="1570" y="149"/>
                    <a:pt x="1564" y="145"/>
                  </a:cubicBezTo>
                  <a:cubicBezTo>
                    <a:pt x="1561" y="150"/>
                    <a:pt x="1556" y="154"/>
                    <a:pt x="1554" y="158"/>
                  </a:cubicBezTo>
                  <a:cubicBezTo>
                    <a:pt x="1561" y="160"/>
                    <a:pt x="1571" y="158"/>
                    <a:pt x="1579" y="159"/>
                  </a:cubicBezTo>
                  <a:cubicBezTo>
                    <a:pt x="1581" y="158"/>
                    <a:pt x="1581" y="158"/>
                    <a:pt x="1581" y="158"/>
                  </a:cubicBezTo>
                  <a:close/>
                  <a:moveTo>
                    <a:pt x="913" y="148"/>
                  </a:moveTo>
                  <a:cubicBezTo>
                    <a:pt x="904" y="146"/>
                    <a:pt x="904" y="146"/>
                    <a:pt x="904" y="146"/>
                  </a:cubicBezTo>
                  <a:cubicBezTo>
                    <a:pt x="896" y="155"/>
                    <a:pt x="896" y="155"/>
                    <a:pt x="896" y="155"/>
                  </a:cubicBezTo>
                  <a:cubicBezTo>
                    <a:pt x="896" y="156"/>
                    <a:pt x="894" y="158"/>
                    <a:pt x="896" y="159"/>
                  </a:cubicBezTo>
                  <a:cubicBezTo>
                    <a:pt x="902" y="157"/>
                    <a:pt x="910" y="154"/>
                    <a:pt x="913" y="148"/>
                  </a:cubicBezTo>
                  <a:close/>
                  <a:moveTo>
                    <a:pt x="178" y="158"/>
                  </a:moveTo>
                  <a:cubicBezTo>
                    <a:pt x="174" y="153"/>
                    <a:pt x="168" y="151"/>
                    <a:pt x="162" y="148"/>
                  </a:cubicBezTo>
                  <a:cubicBezTo>
                    <a:pt x="160" y="152"/>
                    <a:pt x="156" y="154"/>
                    <a:pt x="155" y="158"/>
                  </a:cubicBezTo>
                  <a:cubicBezTo>
                    <a:pt x="163" y="160"/>
                    <a:pt x="171" y="160"/>
                    <a:pt x="178" y="158"/>
                  </a:cubicBezTo>
                  <a:close/>
                  <a:moveTo>
                    <a:pt x="1081" y="158"/>
                  </a:moveTo>
                  <a:cubicBezTo>
                    <a:pt x="1080" y="156"/>
                    <a:pt x="1079" y="154"/>
                    <a:pt x="1077" y="153"/>
                  </a:cubicBezTo>
                  <a:cubicBezTo>
                    <a:pt x="1073" y="150"/>
                    <a:pt x="1070" y="154"/>
                    <a:pt x="1068" y="158"/>
                  </a:cubicBezTo>
                  <a:cubicBezTo>
                    <a:pt x="1072" y="159"/>
                    <a:pt x="1077" y="160"/>
                    <a:pt x="1081" y="158"/>
                  </a:cubicBezTo>
                  <a:close/>
                  <a:moveTo>
                    <a:pt x="67" y="180"/>
                  </a:moveTo>
                  <a:cubicBezTo>
                    <a:pt x="69" y="180"/>
                    <a:pt x="67" y="185"/>
                    <a:pt x="70" y="182"/>
                  </a:cubicBezTo>
                  <a:cubicBezTo>
                    <a:pt x="70" y="181"/>
                    <a:pt x="70" y="181"/>
                    <a:pt x="70" y="181"/>
                  </a:cubicBezTo>
                  <a:cubicBezTo>
                    <a:pt x="85" y="180"/>
                    <a:pt x="101" y="180"/>
                    <a:pt x="117" y="180"/>
                  </a:cubicBezTo>
                  <a:cubicBezTo>
                    <a:pt x="141" y="181"/>
                    <a:pt x="165" y="180"/>
                    <a:pt x="191" y="181"/>
                  </a:cubicBezTo>
                  <a:cubicBezTo>
                    <a:pt x="326" y="179"/>
                    <a:pt x="462" y="183"/>
                    <a:pt x="597" y="181"/>
                  </a:cubicBezTo>
                  <a:cubicBezTo>
                    <a:pt x="755" y="181"/>
                    <a:pt x="755" y="181"/>
                    <a:pt x="755" y="181"/>
                  </a:cubicBezTo>
                  <a:cubicBezTo>
                    <a:pt x="820" y="181"/>
                    <a:pt x="885" y="181"/>
                    <a:pt x="949" y="181"/>
                  </a:cubicBezTo>
                  <a:cubicBezTo>
                    <a:pt x="1023" y="180"/>
                    <a:pt x="1098" y="181"/>
                    <a:pt x="1174" y="181"/>
                  </a:cubicBezTo>
                  <a:cubicBezTo>
                    <a:pt x="1226" y="181"/>
                    <a:pt x="1275" y="182"/>
                    <a:pt x="1327" y="181"/>
                  </a:cubicBezTo>
                  <a:cubicBezTo>
                    <a:pt x="1365" y="183"/>
                    <a:pt x="1400" y="179"/>
                    <a:pt x="1438" y="183"/>
                  </a:cubicBezTo>
                  <a:cubicBezTo>
                    <a:pt x="1447" y="180"/>
                    <a:pt x="1455" y="182"/>
                    <a:pt x="1464" y="182"/>
                  </a:cubicBezTo>
                  <a:cubicBezTo>
                    <a:pt x="1481" y="182"/>
                    <a:pt x="1497" y="182"/>
                    <a:pt x="1514" y="183"/>
                  </a:cubicBezTo>
                  <a:cubicBezTo>
                    <a:pt x="1517" y="182"/>
                    <a:pt x="1517" y="182"/>
                    <a:pt x="1517" y="182"/>
                  </a:cubicBezTo>
                  <a:cubicBezTo>
                    <a:pt x="1567" y="183"/>
                    <a:pt x="1621" y="181"/>
                    <a:pt x="1670" y="181"/>
                  </a:cubicBezTo>
                  <a:cubicBezTo>
                    <a:pt x="1682" y="180"/>
                    <a:pt x="1693" y="183"/>
                    <a:pt x="1705" y="181"/>
                  </a:cubicBezTo>
                  <a:cubicBezTo>
                    <a:pt x="1755" y="182"/>
                    <a:pt x="1801" y="181"/>
                    <a:pt x="1853" y="182"/>
                  </a:cubicBezTo>
                  <a:cubicBezTo>
                    <a:pt x="1875" y="181"/>
                    <a:pt x="1899" y="182"/>
                    <a:pt x="1923" y="181"/>
                  </a:cubicBezTo>
                  <a:cubicBezTo>
                    <a:pt x="1944" y="181"/>
                    <a:pt x="1963" y="182"/>
                    <a:pt x="1985" y="182"/>
                  </a:cubicBezTo>
                  <a:cubicBezTo>
                    <a:pt x="1986" y="183"/>
                    <a:pt x="1986" y="185"/>
                    <a:pt x="1986" y="186"/>
                  </a:cubicBezTo>
                  <a:cubicBezTo>
                    <a:pt x="1983" y="188"/>
                    <a:pt x="1983" y="188"/>
                    <a:pt x="1983" y="188"/>
                  </a:cubicBezTo>
                  <a:cubicBezTo>
                    <a:pt x="1898" y="188"/>
                    <a:pt x="1809" y="188"/>
                    <a:pt x="1722" y="187"/>
                  </a:cubicBezTo>
                  <a:cubicBezTo>
                    <a:pt x="1718" y="186"/>
                    <a:pt x="1713" y="186"/>
                    <a:pt x="1709" y="187"/>
                  </a:cubicBezTo>
                  <a:cubicBezTo>
                    <a:pt x="1686" y="188"/>
                    <a:pt x="1660" y="187"/>
                    <a:pt x="1636" y="187"/>
                  </a:cubicBezTo>
                  <a:cubicBezTo>
                    <a:pt x="1618" y="187"/>
                    <a:pt x="1600" y="187"/>
                    <a:pt x="1582" y="186"/>
                  </a:cubicBezTo>
                  <a:cubicBezTo>
                    <a:pt x="1567" y="189"/>
                    <a:pt x="1550" y="186"/>
                    <a:pt x="1533" y="187"/>
                  </a:cubicBezTo>
                  <a:cubicBezTo>
                    <a:pt x="1525" y="187"/>
                    <a:pt x="1516" y="188"/>
                    <a:pt x="1508" y="187"/>
                  </a:cubicBezTo>
                  <a:cubicBezTo>
                    <a:pt x="1505" y="187"/>
                    <a:pt x="1505" y="187"/>
                    <a:pt x="1505" y="187"/>
                  </a:cubicBezTo>
                  <a:cubicBezTo>
                    <a:pt x="1484" y="187"/>
                    <a:pt x="1484" y="187"/>
                    <a:pt x="1484" y="187"/>
                  </a:cubicBezTo>
                  <a:cubicBezTo>
                    <a:pt x="1479" y="187"/>
                    <a:pt x="1472" y="188"/>
                    <a:pt x="1467" y="187"/>
                  </a:cubicBezTo>
                  <a:cubicBezTo>
                    <a:pt x="1411" y="189"/>
                    <a:pt x="1357" y="186"/>
                    <a:pt x="1300" y="188"/>
                  </a:cubicBezTo>
                  <a:cubicBezTo>
                    <a:pt x="1226" y="188"/>
                    <a:pt x="1155" y="186"/>
                    <a:pt x="1083" y="187"/>
                  </a:cubicBezTo>
                  <a:cubicBezTo>
                    <a:pt x="1046" y="186"/>
                    <a:pt x="1010" y="188"/>
                    <a:pt x="972" y="187"/>
                  </a:cubicBezTo>
                  <a:cubicBezTo>
                    <a:pt x="930" y="186"/>
                    <a:pt x="891" y="187"/>
                    <a:pt x="850" y="187"/>
                  </a:cubicBezTo>
                  <a:cubicBezTo>
                    <a:pt x="819" y="187"/>
                    <a:pt x="787" y="186"/>
                    <a:pt x="755" y="187"/>
                  </a:cubicBezTo>
                  <a:cubicBezTo>
                    <a:pt x="706" y="186"/>
                    <a:pt x="654" y="187"/>
                    <a:pt x="604" y="187"/>
                  </a:cubicBezTo>
                  <a:cubicBezTo>
                    <a:pt x="577" y="186"/>
                    <a:pt x="547" y="188"/>
                    <a:pt x="520" y="186"/>
                  </a:cubicBezTo>
                  <a:cubicBezTo>
                    <a:pt x="489" y="187"/>
                    <a:pt x="458" y="186"/>
                    <a:pt x="425" y="187"/>
                  </a:cubicBezTo>
                  <a:cubicBezTo>
                    <a:pt x="326" y="185"/>
                    <a:pt x="231" y="186"/>
                    <a:pt x="131" y="186"/>
                  </a:cubicBezTo>
                  <a:cubicBezTo>
                    <a:pt x="88" y="186"/>
                    <a:pt x="46" y="186"/>
                    <a:pt x="3" y="185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5" y="179"/>
                    <a:pt x="45" y="181"/>
                    <a:pt x="67" y="1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8" name="矩形: 圆顶角 7"/>
            <p:cNvSpPr/>
            <p:nvPr/>
          </p:nvSpPr>
          <p:spPr>
            <a:xfrm>
              <a:off x="3525162" y="1999788"/>
              <a:ext cx="244445" cy="199449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617115" y="1744620"/>
            <a:ext cx="342733" cy="3562121"/>
            <a:chOff x="3881219" y="1327306"/>
            <a:chExt cx="257050" cy="267159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0" name="Freeform 5"/>
            <p:cNvSpPr>
              <a:spLocks noEditPoints="1"/>
            </p:cNvSpPr>
            <p:nvPr/>
          </p:nvSpPr>
          <p:spPr bwMode="auto">
            <a:xfrm rot="16200000">
              <a:off x="2673948" y="2534577"/>
              <a:ext cx="2671591" cy="257050"/>
            </a:xfrm>
            <a:custGeom>
              <a:avLst/>
              <a:gdLst>
                <a:gd name="T0" fmla="*/ 1935 w 1993"/>
                <a:gd name="T1" fmla="*/ 45 h 189"/>
                <a:gd name="T2" fmla="*/ 1949 w 1993"/>
                <a:gd name="T3" fmla="*/ 132 h 189"/>
                <a:gd name="T4" fmla="*/ 1890 w 1993"/>
                <a:gd name="T5" fmla="*/ 154 h 189"/>
                <a:gd name="T6" fmla="*/ 146 w 1993"/>
                <a:gd name="T7" fmla="*/ 159 h 189"/>
                <a:gd name="T8" fmla="*/ 4 w 1993"/>
                <a:gd name="T9" fmla="*/ 12 h 189"/>
                <a:gd name="T10" fmla="*/ 181 w 1993"/>
                <a:gd name="T11" fmla="*/ 42 h 189"/>
                <a:gd name="T12" fmla="*/ 282 w 1993"/>
                <a:gd name="T13" fmla="*/ 77 h 189"/>
                <a:gd name="T14" fmla="*/ 143 w 1993"/>
                <a:gd name="T15" fmla="*/ 8 h 189"/>
                <a:gd name="T16" fmla="*/ 81 w 1993"/>
                <a:gd name="T17" fmla="*/ 65 h 189"/>
                <a:gd name="T18" fmla="*/ 449 w 1993"/>
                <a:gd name="T19" fmla="*/ 78 h 189"/>
                <a:gd name="T20" fmla="*/ 471 w 1993"/>
                <a:gd name="T21" fmla="*/ 9 h 189"/>
                <a:gd name="T22" fmla="*/ 732 w 1993"/>
                <a:gd name="T23" fmla="*/ 109 h 189"/>
                <a:gd name="T24" fmla="*/ 802 w 1993"/>
                <a:gd name="T25" fmla="*/ 9 h 189"/>
                <a:gd name="T26" fmla="*/ 669 w 1993"/>
                <a:gd name="T27" fmla="*/ 11 h 189"/>
                <a:gd name="T28" fmla="*/ 975 w 1993"/>
                <a:gd name="T29" fmla="*/ 86 h 189"/>
                <a:gd name="T30" fmla="*/ 869 w 1993"/>
                <a:gd name="T31" fmla="*/ 15 h 189"/>
                <a:gd name="T32" fmla="*/ 1088 w 1993"/>
                <a:gd name="T33" fmla="*/ 18 h 189"/>
                <a:gd name="T34" fmla="*/ 1143 w 1993"/>
                <a:gd name="T35" fmla="*/ 47 h 189"/>
                <a:gd name="T36" fmla="*/ 1272 w 1993"/>
                <a:gd name="T37" fmla="*/ 60 h 189"/>
                <a:gd name="T38" fmla="*/ 1076 w 1993"/>
                <a:gd name="T39" fmla="*/ 23 h 189"/>
                <a:gd name="T40" fmla="*/ 1321 w 1993"/>
                <a:gd name="T41" fmla="*/ 12 h 189"/>
                <a:gd name="T42" fmla="*/ 1642 w 1993"/>
                <a:gd name="T43" fmla="*/ 66 h 189"/>
                <a:gd name="T44" fmla="*/ 1352 w 1993"/>
                <a:gd name="T45" fmla="*/ 11 h 189"/>
                <a:gd name="T46" fmla="*/ 1517 w 1993"/>
                <a:gd name="T47" fmla="*/ 112 h 189"/>
                <a:gd name="T48" fmla="*/ 1498 w 1993"/>
                <a:gd name="T49" fmla="*/ 11 h 189"/>
                <a:gd name="T50" fmla="*/ 1910 w 1993"/>
                <a:gd name="T51" fmla="*/ 94 h 189"/>
                <a:gd name="T52" fmla="*/ 1864 w 1993"/>
                <a:gd name="T53" fmla="*/ 42 h 189"/>
                <a:gd name="T54" fmla="*/ 1165 w 1993"/>
                <a:gd name="T55" fmla="*/ 38 h 189"/>
                <a:gd name="T56" fmla="*/ 978 w 1993"/>
                <a:gd name="T57" fmla="*/ 51 h 189"/>
                <a:gd name="T58" fmla="*/ 998 w 1993"/>
                <a:gd name="T59" fmla="*/ 100 h 189"/>
                <a:gd name="T60" fmla="*/ 520 w 1993"/>
                <a:gd name="T61" fmla="*/ 160 h 189"/>
                <a:gd name="T62" fmla="*/ 757 w 1993"/>
                <a:gd name="T63" fmla="*/ 38 h 189"/>
                <a:gd name="T64" fmla="*/ 211 w 1993"/>
                <a:gd name="T65" fmla="*/ 44 h 189"/>
                <a:gd name="T66" fmla="*/ 1688 w 1993"/>
                <a:gd name="T67" fmla="*/ 65 h 189"/>
                <a:gd name="T68" fmla="*/ 1428 w 1993"/>
                <a:gd name="T69" fmla="*/ 132 h 189"/>
                <a:gd name="T70" fmla="*/ 1161 w 1993"/>
                <a:gd name="T71" fmla="*/ 51 h 189"/>
                <a:gd name="T72" fmla="*/ 32 w 1993"/>
                <a:gd name="T73" fmla="*/ 55 h 189"/>
                <a:gd name="T74" fmla="*/ 962 w 1993"/>
                <a:gd name="T75" fmla="*/ 80 h 189"/>
                <a:gd name="T76" fmla="*/ 360 w 1993"/>
                <a:gd name="T77" fmla="*/ 62 h 189"/>
                <a:gd name="T78" fmla="*/ 1133 w 1993"/>
                <a:gd name="T79" fmla="*/ 105 h 189"/>
                <a:gd name="T80" fmla="*/ 1712 w 1993"/>
                <a:gd name="T81" fmla="*/ 68 h 189"/>
                <a:gd name="T82" fmla="*/ 201 w 1993"/>
                <a:gd name="T83" fmla="*/ 123 h 189"/>
                <a:gd name="T84" fmla="*/ 1149 w 1993"/>
                <a:gd name="T85" fmla="*/ 120 h 189"/>
                <a:gd name="T86" fmla="*/ 1759 w 1993"/>
                <a:gd name="T87" fmla="*/ 85 h 189"/>
                <a:gd name="T88" fmla="*/ 847 w 1993"/>
                <a:gd name="T89" fmla="*/ 119 h 189"/>
                <a:gd name="T90" fmla="*/ 699 w 1993"/>
                <a:gd name="T91" fmla="*/ 86 h 189"/>
                <a:gd name="T92" fmla="*/ 1633 w 1993"/>
                <a:gd name="T93" fmla="*/ 96 h 189"/>
                <a:gd name="T94" fmla="*/ 1618 w 1993"/>
                <a:gd name="T95" fmla="*/ 132 h 189"/>
                <a:gd name="T96" fmla="*/ 1720 w 1993"/>
                <a:gd name="T97" fmla="*/ 92 h 189"/>
                <a:gd name="T98" fmla="*/ 235 w 1993"/>
                <a:gd name="T99" fmla="*/ 153 h 189"/>
                <a:gd name="T100" fmla="*/ 1231 w 1993"/>
                <a:gd name="T101" fmla="*/ 110 h 189"/>
                <a:gd name="T102" fmla="*/ 714 w 1993"/>
                <a:gd name="T103" fmla="*/ 114 h 189"/>
                <a:gd name="T104" fmla="*/ 1026 w 1993"/>
                <a:gd name="T105" fmla="*/ 107 h 189"/>
                <a:gd name="T106" fmla="*/ 368 w 1993"/>
                <a:gd name="T107" fmla="*/ 159 h 189"/>
                <a:gd name="T108" fmla="*/ 891 w 1993"/>
                <a:gd name="T109" fmla="*/ 117 h 189"/>
                <a:gd name="T110" fmla="*/ 284 w 1993"/>
                <a:gd name="T111" fmla="*/ 121 h 189"/>
                <a:gd name="T112" fmla="*/ 1109 w 1993"/>
                <a:gd name="T113" fmla="*/ 143 h 189"/>
                <a:gd name="T114" fmla="*/ 1419 w 1993"/>
                <a:gd name="T115" fmla="*/ 132 h 189"/>
                <a:gd name="T116" fmla="*/ 436 w 1993"/>
                <a:gd name="T117" fmla="*/ 144 h 189"/>
                <a:gd name="T118" fmla="*/ 1581 w 1993"/>
                <a:gd name="T119" fmla="*/ 158 h 189"/>
                <a:gd name="T120" fmla="*/ 597 w 1993"/>
                <a:gd name="T121" fmla="*/ 181 h 189"/>
                <a:gd name="T122" fmla="*/ 1484 w 1993"/>
                <a:gd name="T123" fmla="*/ 18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3" h="189">
                  <a:moveTo>
                    <a:pt x="295" y="2"/>
                  </a:moveTo>
                  <a:cubicBezTo>
                    <a:pt x="311" y="2"/>
                    <a:pt x="311" y="2"/>
                    <a:pt x="311" y="2"/>
                  </a:cubicBezTo>
                  <a:cubicBezTo>
                    <a:pt x="428" y="3"/>
                    <a:pt x="428" y="3"/>
                    <a:pt x="428" y="3"/>
                  </a:cubicBezTo>
                  <a:cubicBezTo>
                    <a:pt x="431" y="1"/>
                    <a:pt x="436" y="4"/>
                    <a:pt x="440" y="3"/>
                  </a:cubicBezTo>
                  <a:cubicBezTo>
                    <a:pt x="476" y="2"/>
                    <a:pt x="476" y="2"/>
                    <a:pt x="476" y="2"/>
                  </a:cubicBezTo>
                  <a:cubicBezTo>
                    <a:pt x="492" y="3"/>
                    <a:pt x="509" y="2"/>
                    <a:pt x="526" y="3"/>
                  </a:cubicBezTo>
                  <a:cubicBezTo>
                    <a:pt x="552" y="4"/>
                    <a:pt x="576" y="3"/>
                    <a:pt x="602" y="4"/>
                  </a:cubicBezTo>
                  <a:cubicBezTo>
                    <a:pt x="674" y="2"/>
                    <a:pt x="747" y="4"/>
                    <a:pt x="819" y="4"/>
                  </a:cubicBezTo>
                  <a:cubicBezTo>
                    <a:pt x="856" y="4"/>
                    <a:pt x="856" y="4"/>
                    <a:pt x="856" y="4"/>
                  </a:cubicBezTo>
                  <a:cubicBezTo>
                    <a:pt x="1029" y="4"/>
                    <a:pt x="1029" y="4"/>
                    <a:pt x="1029" y="4"/>
                  </a:cubicBezTo>
                  <a:cubicBezTo>
                    <a:pt x="1036" y="4"/>
                    <a:pt x="1036" y="4"/>
                    <a:pt x="1036" y="4"/>
                  </a:cubicBezTo>
                  <a:cubicBezTo>
                    <a:pt x="1056" y="5"/>
                    <a:pt x="1076" y="5"/>
                    <a:pt x="1094" y="5"/>
                  </a:cubicBezTo>
                  <a:cubicBezTo>
                    <a:pt x="1159" y="5"/>
                    <a:pt x="1222" y="4"/>
                    <a:pt x="1289" y="5"/>
                  </a:cubicBezTo>
                  <a:cubicBezTo>
                    <a:pt x="1430" y="6"/>
                    <a:pt x="1566" y="5"/>
                    <a:pt x="1710" y="6"/>
                  </a:cubicBezTo>
                  <a:cubicBezTo>
                    <a:pt x="1717" y="8"/>
                    <a:pt x="1726" y="4"/>
                    <a:pt x="1733" y="7"/>
                  </a:cubicBezTo>
                  <a:cubicBezTo>
                    <a:pt x="1759" y="5"/>
                    <a:pt x="1783" y="8"/>
                    <a:pt x="1808" y="6"/>
                  </a:cubicBezTo>
                  <a:cubicBezTo>
                    <a:pt x="1837" y="6"/>
                    <a:pt x="1869" y="6"/>
                    <a:pt x="1900" y="7"/>
                  </a:cubicBezTo>
                  <a:cubicBezTo>
                    <a:pt x="1928" y="6"/>
                    <a:pt x="1961" y="8"/>
                    <a:pt x="1989" y="7"/>
                  </a:cubicBezTo>
                  <a:cubicBezTo>
                    <a:pt x="1990" y="7"/>
                    <a:pt x="1991" y="8"/>
                    <a:pt x="1992" y="9"/>
                  </a:cubicBezTo>
                  <a:cubicBezTo>
                    <a:pt x="1992" y="11"/>
                    <a:pt x="1990" y="12"/>
                    <a:pt x="1989" y="12"/>
                  </a:cubicBezTo>
                  <a:cubicBezTo>
                    <a:pt x="1975" y="13"/>
                    <a:pt x="1975" y="13"/>
                    <a:pt x="1975" y="13"/>
                  </a:cubicBezTo>
                  <a:cubicBezTo>
                    <a:pt x="1975" y="21"/>
                    <a:pt x="1966" y="21"/>
                    <a:pt x="1962" y="26"/>
                  </a:cubicBezTo>
                  <a:cubicBezTo>
                    <a:pt x="1955" y="34"/>
                    <a:pt x="1944" y="40"/>
                    <a:pt x="1935" y="45"/>
                  </a:cubicBezTo>
                  <a:cubicBezTo>
                    <a:pt x="1936" y="50"/>
                    <a:pt x="1941" y="53"/>
                    <a:pt x="1945" y="57"/>
                  </a:cubicBezTo>
                  <a:cubicBezTo>
                    <a:pt x="1948" y="54"/>
                    <a:pt x="1951" y="52"/>
                    <a:pt x="1955" y="52"/>
                  </a:cubicBezTo>
                  <a:cubicBezTo>
                    <a:pt x="1963" y="46"/>
                    <a:pt x="1972" y="41"/>
                    <a:pt x="1979" y="34"/>
                  </a:cubicBezTo>
                  <a:cubicBezTo>
                    <a:pt x="1983" y="30"/>
                    <a:pt x="1985" y="22"/>
                    <a:pt x="1991" y="22"/>
                  </a:cubicBezTo>
                  <a:cubicBezTo>
                    <a:pt x="1991" y="29"/>
                    <a:pt x="1985" y="34"/>
                    <a:pt x="1980" y="38"/>
                  </a:cubicBezTo>
                  <a:cubicBezTo>
                    <a:pt x="1970" y="47"/>
                    <a:pt x="1960" y="56"/>
                    <a:pt x="1948" y="60"/>
                  </a:cubicBezTo>
                  <a:cubicBezTo>
                    <a:pt x="1947" y="61"/>
                    <a:pt x="1947" y="61"/>
                    <a:pt x="1947" y="61"/>
                  </a:cubicBezTo>
                  <a:cubicBezTo>
                    <a:pt x="1950" y="64"/>
                    <a:pt x="1947" y="74"/>
                    <a:pt x="1954" y="72"/>
                  </a:cubicBezTo>
                  <a:cubicBezTo>
                    <a:pt x="1968" y="66"/>
                    <a:pt x="1978" y="56"/>
                    <a:pt x="1989" y="45"/>
                  </a:cubicBezTo>
                  <a:cubicBezTo>
                    <a:pt x="1991" y="45"/>
                    <a:pt x="1993" y="45"/>
                    <a:pt x="1993" y="47"/>
                  </a:cubicBezTo>
                  <a:cubicBezTo>
                    <a:pt x="1983" y="58"/>
                    <a:pt x="1971" y="70"/>
                    <a:pt x="1956" y="75"/>
                  </a:cubicBezTo>
                  <a:cubicBezTo>
                    <a:pt x="1955" y="78"/>
                    <a:pt x="1951" y="76"/>
                    <a:pt x="1950" y="79"/>
                  </a:cubicBezTo>
                  <a:cubicBezTo>
                    <a:pt x="1951" y="81"/>
                    <a:pt x="1950" y="85"/>
                    <a:pt x="1953" y="86"/>
                  </a:cubicBezTo>
                  <a:cubicBezTo>
                    <a:pt x="1966" y="83"/>
                    <a:pt x="1977" y="75"/>
                    <a:pt x="1988" y="68"/>
                  </a:cubicBezTo>
                  <a:cubicBezTo>
                    <a:pt x="1989" y="68"/>
                    <a:pt x="1991" y="69"/>
                    <a:pt x="1991" y="70"/>
                  </a:cubicBezTo>
                  <a:cubicBezTo>
                    <a:pt x="1980" y="81"/>
                    <a:pt x="1965" y="86"/>
                    <a:pt x="1951" y="91"/>
                  </a:cubicBezTo>
                  <a:cubicBezTo>
                    <a:pt x="1950" y="95"/>
                    <a:pt x="1949" y="100"/>
                    <a:pt x="1948" y="105"/>
                  </a:cubicBezTo>
                  <a:cubicBezTo>
                    <a:pt x="1952" y="108"/>
                    <a:pt x="1954" y="103"/>
                    <a:pt x="1957" y="103"/>
                  </a:cubicBezTo>
                  <a:cubicBezTo>
                    <a:pt x="1967" y="101"/>
                    <a:pt x="1976" y="95"/>
                    <a:pt x="1985" y="89"/>
                  </a:cubicBezTo>
                  <a:cubicBezTo>
                    <a:pt x="1987" y="89"/>
                    <a:pt x="1988" y="91"/>
                    <a:pt x="1988" y="93"/>
                  </a:cubicBezTo>
                  <a:cubicBezTo>
                    <a:pt x="1977" y="99"/>
                    <a:pt x="1966" y="107"/>
                    <a:pt x="1954" y="109"/>
                  </a:cubicBezTo>
                  <a:cubicBezTo>
                    <a:pt x="1947" y="109"/>
                    <a:pt x="1944" y="115"/>
                    <a:pt x="1944" y="121"/>
                  </a:cubicBezTo>
                  <a:cubicBezTo>
                    <a:pt x="1944" y="125"/>
                    <a:pt x="1945" y="130"/>
                    <a:pt x="1949" y="132"/>
                  </a:cubicBezTo>
                  <a:cubicBezTo>
                    <a:pt x="1961" y="135"/>
                    <a:pt x="1971" y="134"/>
                    <a:pt x="1982" y="130"/>
                  </a:cubicBezTo>
                  <a:cubicBezTo>
                    <a:pt x="1984" y="131"/>
                    <a:pt x="1985" y="130"/>
                    <a:pt x="1986" y="132"/>
                  </a:cubicBezTo>
                  <a:cubicBezTo>
                    <a:pt x="1985" y="138"/>
                    <a:pt x="1978" y="136"/>
                    <a:pt x="1975" y="139"/>
                  </a:cubicBezTo>
                  <a:cubicBezTo>
                    <a:pt x="1964" y="140"/>
                    <a:pt x="1952" y="143"/>
                    <a:pt x="1943" y="136"/>
                  </a:cubicBezTo>
                  <a:cubicBezTo>
                    <a:pt x="1931" y="124"/>
                    <a:pt x="1943" y="109"/>
                    <a:pt x="1945" y="95"/>
                  </a:cubicBezTo>
                  <a:cubicBezTo>
                    <a:pt x="1944" y="82"/>
                    <a:pt x="1947" y="66"/>
                    <a:pt x="1935" y="57"/>
                  </a:cubicBezTo>
                  <a:cubicBezTo>
                    <a:pt x="1926" y="47"/>
                    <a:pt x="1914" y="44"/>
                    <a:pt x="1902" y="40"/>
                  </a:cubicBezTo>
                  <a:cubicBezTo>
                    <a:pt x="1895" y="40"/>
                    <a:pt x="1886" y="39"/>
                    <a:pt x="1880" y="43"/>
                  </a:cubicBezTo>
                  <a:cubicBezTo>
                    <a:pt x="1870" y="44"/>
                    <a:pt x="1863" y="53"/>
                    <a:pt x="1858" y="61"/>
                  </a:cubicBezTo>
                  <a:cubicBezTo>
                    <a:pt x="1857" y="68"/>
                    <a:pt x="1855" y="77"/>
                    <a:pt x="1860" y="83"/>
                  </a:cubicBezTo>
                  <a:cubicBezTo>
                    <a:pt x="1863" y="87"/>
                    <a:pt x="1869" y="88"/>
                    <a:pt x="1874" y="88"/>
                  </a:cubicBezTo>
                  <a:cubicBezTo>
                    <a:pt x="1885" y="87"/>
                    <a:pt x="1891" y="76"/>
                    <a:pt x="1896" y="67"/>
                  </a:cubicBezTo>
                  <a:cubicBezTo>
                    <a:pt x="1903" y="66"/>
                    <a:pt x="1911" y="67"/>
                    <a:pt x="1916" y="73"/>
                  </a:cubicBezTo>
                  <a:cubicBezTo>
                    <a:pt x="1921" y="77"/>
                    <a:pt x="1922" y="83"/>
                    <a:pt x="1922" y="89"/>
                  </a:cubicBezTo>
                  <a:cubicBezTo>
                    <a:pt x="1924" y="92"/>
                    <a:pt x="1924" y="92"/>
                    <a:pt x="1924" y="92"/>
                  </a:cubicBezTo>
                  <a:cubicBezTo>
                    <a:pt x="1917" y="95"/>
                    <a:pt x="1916" y="105"/>
                    <a:pt x="1908" y="106"/>
                  </a:cubicBezTo>
                  <a:cubicBezTo>
                    <a:pt x="1900" y="108"/>
                    <a:pt x="1892" y="113"/>
                    <a:pt x="1884" y="108"/>
                  </a:cubicBezTo>
                  <a:cubicBezTo>
                    <a:pt x="1871" y="105"/>
                    <a:pt x="1853" y="100"/>
                    <a:pt x="1842" y="111"/>
                  </a:cubicBezTo>
                  <a:cubicBezTo>
                    <a:pt x="1838" y="116"/>
                    <a:pt x="1837" y="123"/>
                    <a:pt x="1837" y="129"/>
                  </a:cubicBezTo>
                  <a:cubicBezTo>
                    <a:pt x="1840" y="135"/>
                    <a:pt x="1840" y="140"/>
                    <a:pt x="1844" y="144"/>
                  </a:cubicBezTo>
                  <a:cubicBezTo>
                    <a:pt x="1850" y="144"/>
                    <a:pt x="1850" y="136"/>
                    <a:pt x="1855" y="133"/>
                  </a:cubicBezTo>
                  <a:cubicBezTo>
                    <a:pt x="1861" y="128"/>
                    <a:pt x="1871" y="126"/>
                    <a:pt x="1879" y="131"/>
                  </a:cubicBezTo>
                  <a:cubicBezTo>
                    <a:pt x="1886" y="136"/>
                    <a:pt x="1892" y="144"/>
                    <a:pt x="1890" y="154"/>
                  </a:cubicBezTo>
                  <a:cubicBezTo>
                    <a:pt x="1890" y="155"/>
                    <a:pt x="1888" y="157"/>
                    <a:pt x="1889" y="158"/>
                  </a:cubicBezTo>
                  <a:cubicBezTo>
                    <a:pt x="1984" y="160"/>
                    <a:pt x="1984" y="160"/>
                    <a:pt x="1984" y="160"/>
                  </a:cubicBezTo>
                  <a:cubicBezTo>
                    <a:pt x="1985" y="160"/>
                    <a:pt x="1986" y="161"/>
                    <a:pt x="1986" y="161"/>
                  </a:cubicBezTo>
                  <a:cubicBezTo>
                    <a:pt x="1984" y="163"/>
                    <a:pt x="1984" y="163"/>
                    <a:pt x="1984" y="163"/>
                  </a:cubicBezTo>
                  <a:cubicBezTo>
                    <a:pt x="1831" y="164"/>
                    <a:pt x="1831" y="164"/>
                    <a:pt x="1831" y="164"/>
                  </a:cubicBezTo>
                  <a:cubicBezTo>
                    <a:pt x="1813" y="165"/>
                    <a:pt x="1794" y="162"/>
                    <a:pt x="1775" y="164"/>
                  </a:cubicBezTo>
                  <a:cubicBezTo>
                    <a:pt x="1481" y="164"/>
                    <a:pt x="1481" y="164"/>
                    <a:pt x="1481" y="164"/>
                  </a:cubicBezTo>
                  <a:cubicBezTo>
                    <a:pt x="1463" y="164"/>
                    <a:pt x="1463" y="164"/>
                    <a:pt x="1463" y="164"/>
                  </a:cubicBezTo>
                  <a:cubicBezTo>
                    <a:pt x="1330" y="164"/>
                    <a:pt x="1330" y="164"/>
                    <a:pt x="1330" y="164"/>
                  </a:cubicBezTo>
                  <a:cubicBezTo>
                    <a:pt x="1304" y="163"/>
                    <a:pt x="1282" y="165"/>
                    <a:pt x="1255" y="164"/>
                  </a:cubicBezTo>
                  <a:cubicBezTo>
                    <a:pt x="1206" y="163"/>
                    <a:pt x="1206" y="163"/>
                    <a:pt x="1206" y="163"/>
                  </a:cubicBezTo>
                  <a:cubicBezTo>
                    <a:pt x="907" y="164"/>
                    <a:pt x="907" y="164"/>
                    <a:pt x="907" y="164"/>
                  </a:cubicBezTo>
                  <a:cubicBezTo>
                    <a:pt x="862" y="164"/>
                    <a:pt x="818" y="164"/>
                    <a:pt x="772" y="164"/>
                  </a:cubicBezTo>
                  <a:cubicBezTo>
                    <a:pt x="669" y="164"/>
                    <a:pt x="669" y="164"/>
                    <a:pt x="669" y="164"/>
                  </a:cubicBezTo>
                  <a:cubicBezTo>
                    <a:pt x="545" y="164"/>
                    <a:pt x="545" y="164"/>
                    <a:pt x="545" y="164"/>
                  </a:cubicBezTo>
                  <a:cubicBezTo>
                    <a:pt x="480" y="164"/>
                    <a:pt x="414" y="164"/>
                    <a:pt x="349" y="164"/>
                  </a:cubicBezTo>
                  <a:cubicBezTo>
                    <a:pt x="342" y="164"/>
                    <a:pt x="333" y="164"/>
                    <a:pt x="325" y="164"/>
                  </a:cubicBezTo>
                  <a:cubicBezTo>
                    <a:pt x="206" y="164"/>
                    <a:pt x="206" y="164"/>
                    <a:pt x="206" y="164"/>
                  </a:cubicBezTo>
                  <a:cubicBezTo>
                    <a:pt x="168" y="164"/>
                    <a:pt x="168" y="164"/>
                    <a:pt x="168" y="164"/>
                  </a:cubicBezTo>
                  <a:cubicBezTo>
                    <a:pt x="113" y="164"/>
                    <a:pt x="57" y="164"/>
                    <a:pt x="3" y="164"/>
                  </a:cubicBezTo>
                  <a:cubicBezTo>
                    <a:pt x="3" y="162"/>
                    <a:pt x="3" y="160"/>
                    <a:pt x="5" y="160"/>
                  </a:cubicBezTo>
                  <a:cubicBezTo>
                    <a:pt x="39" y="160"/>
                    <a:pt x="73" y="160"/>
                    <a:pt x="107" y="159"/>
                  </a:cubicBezTo>
                  <a:cubicBezTo>
                    <a:pt x="120" y="160"/>
                    <a:pt x="133" y="160"/>
                    <a:pt x="146" y="159"/>
                  </a:cubicBezTo>
                  <a:cubicBezTo>
                    <a:pt x="146" y="155"/>
                    <a:pt x="151" y="154"/>
                    <a:pt x="152" y="151"/>
                  </a:cubicBezTo>
                  <a:cubicBezTo>
                    <a:pt x="163" y="137"/>
                    <a:pt x="164" y="117"/>
                    <a:pt x="158" y="101"/>
                  </a:cubicBezTo>
                  <a:cubicBezTo>
                    <a:pt x="151" y="88"/>
                    <a:pt x="139" y="74"/>
                    <a:pt x="123" y="74"/>
                  </a:cubicBezTo>
                  <a:cubicBezTo>
                    <a:pt x="116" y="72"/>
                    <a:pt x="111" y="75"/>
                    <a:pt x="105" y="79"/>
                  </a:cubicBezTo>
                  <a:cubicBezTo>
                    <a:pt x="100" y="84"/>
                    <a:pt x="99" y="92"/>
                    <a:pt x="99" y="98"/>
                  </a:cubicBezTo>
                  <a:cubicBezTo>
                    <a:pt x="103" y="108"/>
                    <a:pt x="115" y="100"/>
                    <a:pt x="122" y="105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11" y="121"/>
                    <a:pt x="97" y="133"/>
                    <a:pt x="79" y="130"/>
                  </a:cubicBezTo>
                  <a:cubicBezTo>
                    <a:pt x="75" y="129"/>
                    <a:pt x="70" y="128"/>
                    <a:pt x="68" y="123"/>
                  </a:cubicBezTo>
                  <a:cubicBezTo>
                    <a:pt x="61" y="109"/>
                    <a:pt x="72" y="97"/>
                    <a:pt x="74" y="84"/>
                  </a:cubicBezTo>
                  <a:cubicBezTo>
                    <a:pt x="77" y="68"/>
                    <a:pt x="69" y="52"/>
                    <a:pt x="59" y="40"/>
                  </a:cubicBezTo>
                  <a:cubicBezTo>
                    <a:pt x="51" y="31"/>
                    <a:pt x="36" y="30"/>
                    <a:pt x="25" y="34"/>
                  </a:cubicBezTo>
                  <a:cubicBezTo>
                    <a:pt x="17" y="38"/>
                    <a:pt x="7" y="44"/>
                    <a:pt x="4" y="54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7" y="37"/>
                    <a:pt x="10" y="36"/>
                    <a:pt x="11" y="34"/>
                  </a:cubicBezTo>
                  <a:cubicBezTo>
                    <a:pt x="11" y="30"/>
                    <a:pt x="7" y="31"/>
                    <a:pt x="5" y="30"/>
                  </a:cubicBezTo>
                  <a:cubicBezTo>
                    <a:pt x="4" y="28"/>
                    <a:pt x="4" y="26"/>
                    <a:pt x="4" y="24"/>
                  </a:cubicBezTo>
                  <a:cubicBezTo>
                    <a:pt x="15" y="30"/>
                    <a:pt x="28" y="25"/>
                    <a:pt x="40" y="25"/>
                  </a:cubicBezTo>
                  <a:cubicBezTo>
                    <a:pt x="48" y="27"/>
                    <a:pt x="57" y="22"/>
                    <a:pt x="65" y="18"/>
                  </a:cubicBezTo>
                  <a:cubicBezTo>
                    <a:pt x="67" y="14"/>
                    <a:pt x="73" y="13"/>
                    <a:pt x="73" y="8"/>
                  </a:cubicBezTo>
                  <a:cubicBezTo>
                    <a:pt x="68" y="6"/>
                    <a:pt x="63" y="7"/>
                    <a:pt x="58" y="8"/>
                  </a:cubicBezTo>
                  <a:cubicBezTo>
                    <a:pt x="44" y="22"/>
                    <a:pt x="23" y="20"/>
                    <a:pt x="5" y="19"/>
                  </a:cubicBezTo>
                  <a:cubicBezTo>
                    <a:pt x="3" y="17"/>
                    <a:pt x="5" y="15"/>
                    <a:pt x="4" y="12"/>
                  </a:cubicBezTo>
                  <a:cubicBezTo>
                    <a:pt x="19" y="17"/>
                    <a:pt x="35" y="18"/>
                    <a:pt x="47" y="8"/>
                  </a:cubicBezTo>
                  <a:cubicBezTo>
                    <a:pt x="47" y="6"/>
                    <a:pt x="43" y="7"/>
                    <a:pt x="40" y="7"/>
                  </a:cubicBezTo>
                  <a:cubicBezTo>
                    <a:pt x="28" y="5"/>
                    <a:pt x="16" y="7"/>
                    <a:pt x="5" y="7"/>
                  </a:cubicBezTo>
                  <a:cubicBezTo>
                    <a:pt x="4" y="6"/>
                    <a:pt x="4" y="3"/>
                    <a:pt x="5" y="2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72" y="0"/>
                    <a:pt x="80" y="2"/>
                    <a:pt x="86" y="2"/>
                  </a:cubicBezTo>
                  <a:cubicBezTo>
                    <a:pt x="155" y="0"/>
                    <a:pt x="225" y="3"/>
                    <a:pt x="295" y="2"/>
                  </a:cubicBezTo>
                  <a:close/>
                  <a:moveTo>
                    <a:pt x="119" y="8"/>
                  </a:moveTo>
                  <a:cubicBezTo>
                    <a:pt x="115" y="7"/>
                    <a:pt x="111" y="7"/>
                    <a:pt x="106" y="8"/>
                  </a:cubicBezTo>
                  <a:cubicBezTo>
                    <a:pt x="96" y="20"/>
                    <a:pt x="82" y="33"/>
                    <a:pt x="67" y="39"/>
                  </a:cubicBezTo>
                  <a:cubicBezTo>
                    <a:pt x="69" y="42"/>
                    <a:pt x="70" y="46"/>
                    <a:pt x="74" y="47"/>
                  </a:cubicBezTo>
                  <a:cubicBezTo>
                    <a:pt x="84" y="43"/>
                    <a:pt x="92" y="35"/>
                    <a:pt x="101" y="29"/>
                  </a:cubicBezTo>
                  <a:cubicBezTo>
                    <a:pt x="109" y="23"/>
                    <a:pt x="115" y="16"/>
                    <a:pt x="119" y="8"/>
                  </a:cubicBezTo>
                  <a:close/>
                  <a:moveTo>
                    <a:pt x="334" y="8"/>
                  </a:moveTo>
                  <a:cubicBezTo>
                    <a:pt x="312" y="7"/>
                    <a:pt x="291" y="9"/>
                    <a:pt x="271" y="7"/>
                  </a:cubicBezTo>
                  <a:cubicBezTo>
                    <a:pt x="250" y="8"/>
                    <a:pt x="230" y="7"/>
                    <a:pt x="209" y="7"/>
                  </a:cubicBezTo>
                  <a:cubicBezTo>
                    <a:pt x="206" y="8"/>
                    <a:pt x="206" y="8"/>
                    <a:pt x="206" y="8"/>
                  </a:cubicBezTo>
                  <a:cubicBezTo>
                    <a:pt x="210" y="16"/>
                    <a:pt x="221" y="17"/>
                    <a:pt x="225" y="26"/>
                  </a:cubicBezTo>
                  <a:cubicBezTo>
                    <a:pt x="228" y="32"/>
                    <a:pt x="226" y="37"/>
                    <a:pt x="224" y="43"/>
                  </a:cubicBezTo>
                  <a:cubicBezTo>
                    <a:pt x="217" y="51"/>
                    <a:pt x="209" y="64"/>
                    <a:pt x="196" y="62"/>
                  </a:cubicBezTo>
                  <a:cubicBezTo>
                    <a:pt x="183" y="61"/>
                    <a:pt x="196" y="51"/>
                    <a:pt x="192" y="45"/>
                  </a:cubicBezTo>
                  <a:cubicBezTo>
                    <a:pt x="190" y="41"/>
                    <a:pt x="185" y="43"/>
                    <a:pt x="181" y="42"/>
                  </a:cubicBezTo>
                  <a:cubicBezTo>
                    <a:pt x="177" y="44"/>
                    <a:pt x="172" y="47"/>
                    <a:pt x="170" y="52"/>
                  </a:cubicBezTo>
                  <a:cubicBezTo>
                    <a:pt x="169" y="61"/>
                    <a:pt x="170" y="71"/>
                    <a:pt x="176" y="79"/>
                  </a:cubicBezTo>
                  <a:cubicBezTo>
                    <a:pt x="179" y="82"/>
                    <a:pt x="184" y="81"/>
                    <a:pt x="188" y="82"/>
                  </a:cubicBezTo>
                  <a:cubicBezTo>
                    <a:pt x="194" y="83"/>
                    <a:pt x="200" y="82"/>
                    <a:pt x="205" y="79"/>
                  </a:cubicBezTo>
                  <a:cubicBezTo>
                    <a:pt x="215" y="72"/>
                    <a:pt x="224" y="64"/>
                    <a:pt x="235" y="62"/>
                  </a:cubicBezTo>
                  <a:cubicBezTo>
                    <a:pt x="244" y="61"/>
                    <a:pt x="251" y="66"/>
                    <a:pt x="256" y="72"/>
                  </a:cubicBezTo>
                  <a:cubicBezTo>
                    <a:pt x="255" y="74"/>
                    <a:pt x="259" y="76"/>
                    <a:pt x="256" y="77"/>
                  </a:cubicBezTo>
                  <a:cubicBezTo>
                    <a:pt x="258" y="83"/>
                    <a:pt x="258" y="83"/>
                    <a:pt x="258" y="83"/>
                  </a:cubicBezTo>
                  <a:cubicBezTo>
                    <a:pt x="260" y="91"/>
                    <a:pt x="257" y="99"/>
                    <a:pt x="254" y="106"/>
                  </a:cubicBezTo>
                  <a:cubicBezTo>
                    <a:pt x="251" y="113"/>
                    <a:pt x="245" y="115"/>
                    <a:pt x="239" y="118"/>
                  </a:cubicBezTo>
                  <a:cubicBezTo>
                    <a:pt x="236" y="120"/>
                    <a:pt x="232" y="118"/>
                    <a:pt x="230" y="116"/>
                  </a:cubicBezTo>
                  <a:cubicBezTo>
                    <a:pt x="228" y="113"/>
                    <a:pt x="232" y="111"/>
                    <a:pt x="234" y="109"/>
                  </a:cubicBezTo>
                  <a:cubicBezTo>
                    <a:pt x="236" y="101"/>
                    <a:pt x="235" y="94"/>
                    <a:pt x="229" y="89"/>
                  </a:cubicBezTo>
                  <a:cubicBezTo>
                    <a:pt x="224" y="87"/>
                    <a:pt x="221" y="91"/>
                    <a:pt x="217" y="93"/>
                  </a:cubicBezTo>
                  <a:cubicBezTo>
                    <a:pt x="210" y="100"/>
                    <a:pt x="207" y="112"/>
                    <a:pt x="210" y="123"/>
                  </a:cubicBezTo>
                  <a:cubicBezTo>
                    <a:pt x="214" y="130"/>
                    <a:pt x="217" y="138"/>
                    <a:pt x="224" y="143"/>
                  </a:cubicBezTo>
                  <a:cubicBezTo>
                    <a:pt x="238" y="146"/>
                    <a:pt x="238" y="146"/>
                    <a:pt x="238" y="146"/>
                  </a:cubicBezTo>
                  <a:cubicBezTo>
                    <a:pt x="242" y="145"/>
                    <a:pt x="246" y="143"/>
                    <a:pt x="251" y="143"/>
                  </a:cubicBezTo>
                  <a:cubicBezTo>
                    <a:pt x="261" y="141"/>
                    <a:pt x="269" y="134"/>
                    <a:pt x="275" y="127"/>
                  </a:cubicBezTo>
                  <a:cubicBezTo>
                    <a:pt x="278" y="126"/>
                    <a:pt x="280" y="125"/>
                    <a:pt x="282" y="122"/>
                  </a:cubicBezTo>
                  <a:cubicBezTo>
                    <a:pt x="280" y="119"/>
                    <a:pt x="284" y="116"/>
                    <a:pt x="284" y="113"/>
                  </a:cubicBezTo>
                  <a:cubicBezTo>
                    <a:pt x="289" y="108"/>
                    <a:pt x="287" y="100"/>
                    <a:pt x="288" y="93"/>
                  </a:cubicBezTo>
                  <a:cubicBezTo>
                    <a:pt x="284" y="89"/>
                    <a:pt x="285" y="82"/>
                    <a:pt x="282" y="77"/>
                  </a:cubicBezTo>
                  <a:cubicBezTo>
                    <a:pt x="278" y="67"/>
                    <a:pt x="262" y="63"/>
                    <a:pt x="266" y="50"/>
                  </a:cubicBezTo>
                  <a:cubicBezTo>
                    <a:pt x="270" y="40"/>
                    <a:pt x="280" y="32"/>
                    <a:pt x="290" y="29"/>
                  </a:cubicBezTo>
                  <a:cubicBezTo>
                    <a:pt x="298" y="28"/>
                    <a:pt x="306" y="27"/>
                    <a:pt x="314" y="27"/>
                  </a:cubicBezTo>
                  <a:cubicBezTo>
                    <a:pt x="322" y="28"/>
                    <a:pt x="331" y="34"/>
                    <a:pt x="332" y="43"/>
                  </a:cubicBezTo>
                  <a:cubicBezTo>
                    <a:pt x="328" y="51"/>
                    <a:pt x="328" y="51"/>
                    <a:pt x="328" y="51"/>
                  </a:cubicBezTo>
                  <a:cubicBezTo>
                    <a:pt x="323" y="51"/>
                    <a:pt x="320" y="55"/>
                    <a:pt x="317" y="57"/>
                  </a:cubicBezTo>
                  <a:cubicBezTo>
                    <a:pt x="313" y="62"/>
                    <a:pt x="310" y="68"/>
                    <a:pt x="313" y="74"/>
                  </a:cubicBezTo>
                  <a:cubicBezTo>
                    <a:pt x="314" y="77"/>
                    <a:pt x="311" y="81"/>
                    <a:pt x="315" y="83"/>
                  </a:cubicBezTo>
                  <a:cubicBezTo>
                    <a:pt x="319" y="88"/>
                    <a:pt x="325" y="83"/>
                    <a:pt x="329" y="83"/>
                  </a:cubicBezTo>
                  <a:cubicBezTo>
                    <a:pt x="344" y="75"/>
                    <a:pt x="353" y="59"/>
                    <a:pt x="355" y="42"/>
                  </a:cubicBezTo>
                  <a:cubicBezTo>
                    <a:pt x="356" y="33"/>
                    <a:pt x="355" y="21"/>
                    <a:pt x="345" y="16"/>
                  </a:cubicBezTo>
                  <a:cubicBezTo>
                    <a:pt x="340" y="14"/>
                    <a:pt x="335" y="13"/>
                    <a:pt x="334" y="8"/>
                  </a:cubicBezTo>
                  <a:close/>
                  <a:moveTo>
                    <a:pt x="96" y="8"/>
                  </a:moveTo>
                  <a:cubicBezTo>
                    <a:pt x="93" y="6"/>
                    <a:pt x="87" y="8"/>
                    <a:pt x="84" y="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68" y="24"/>
                    <a:pt x="60" y="24"/>
                    <a:pt x="58" y="30"/>
                  </a:cubicBezTo>
                  <a:cubicBezTo>
                    <a:pt x="60" y="32"/>
                    <a:pt x="62" y="34"/>
                    <a:pt x="65" y="36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77" y="29"/>
                    <a:pt x="85" y="21"/>
                    <a:pt x="93" y="15"/>
                  </a:cubicBezTo>
                  <a:cubicBezTo>
                    <a:pt x="94" y="13"/>
                    <a:pt x="96" y="11"/>
                    <a:pt x="96" y="8"/>
                  </a:cubicBezTo>
                  <a:close/>
                  <a:moveTo>
                    <a:pt x="171" y="13"/>
                  </a:moveTo>
                  <a:cubicBezTo>
                    <a:pt x="172" y="8"/>
                    <a:pt x="172" y="8"/>
                    <a:pt x="172" y="8"/>
                  </a:cubicBezTo>
                  <a:cubicBezTo>
                    <a:pt x="164" y="8"/>
                    <a:pt x="152" y="7"/>
                    <a:pt x="143" y="8"/>
                  </a:cubicBezTo>
                  <a:cubicBezTo>
                    <a:pt x="142" y="16"/>
                    <a:pt x="139" y="22"/>
                    <a:pt x="135" y="28"/>
                  </a:cubicBezTo>
                  <a:cubicBezTo>
                    <a:pt x="123" y="44"/>
                    <a:pt x="106" y="61"/>
                    <a:pt x="89" y="69"/>
                  </a:cubicBezTo>
                  <a:cubicBezTo>
                    <a:pt x="86" y="71"/>
                    <a:pt x="83" y="69"/>
                    <a:pt x="81" y="73"/>
                  </a:cubicBezTo>
                  <a:cubicBezTo>
                    <a:pt x="82" y="79"/>
                    <a:pt x="80" y="86"/>
                    <a:pt x="81" y="92"/>
                  </a:cubicBezTo>
                  <a:cubicBezTo>
                    <a:pt x="94" y="93"/>
                    <a:pt x="92" y="78"/>
                    <a:pt x="102" y="73"/>
                  </a:cubicBezTo>
                  <a:cubicBezTo>
                    <a:pt x="111" y="67"/>
                    <a:pt x="122" y="65"/>
                    <a:pt x="132" y="67"/>
                  </a:cubicBezTo>
                  <a:cubicBezTo>
                    <a:pt x="153" y="55"/>
                    <a:pt x="159" y="32"/>
                    <a:pt x="171" y="13"/>
                  </a:cubicBezTo>
                  <a:close/>
                  <a:moveTo>
                    <a:pt x="193" y="8"/>
                  </a:moveTo>
                  <a:cubicBezTo>
                    <a:pt x="189" y="7"/>
                    <a:pt x="185" y="7"/>
                    <a:pt x="181" y="8"/>
                  </a:cubicBezTo>
                  <a:cubicBezTo>
                    <a:pt x="180" y="12"/>
                    <a:pt x="177" y="16"/>
                    <a:pt x="177" y="20"/>
                  </a:cubicBezTo>
                  <a:cubicBezTo>
                    <a:pt x="186" y="29"/>
                    <a:pt x="198" y="34"/>
                    <a:pt x="211" y="38"/>
                  </a:cubicBezTo>
                  <a:cubicBezTo>
                    <a:pt x="213" y="38"/>
                    <a:pt x="216" y="39"/>
                    <a:pt x="218" y="36"/>
                  </a:cubicBezTo>
                  <a:cubicBezTo>
                    <a:pt x="218" y="34"/>
                    <a:pt x="219" y="31"/>
                    <a:pt x="217" y="30"/>
                  </a:cubicBezTo>
                  <a:cubicBezTo>
                    <a:pt x="205" y="25"/>
                    <a:pt x="193" y="23"/>
                    <a:pt x="183" y="17"/>
                  </a:cubicBezTo>
                  <a:cubicBezTo>
                    <a:pt x="182" y="14"/>
                    <a:pt x="182" y="14"/>
                    <a:pt x="182" y="14"/>
                  </a:cubicBezTo>
                  <a:cubicBezTo>
                    <a:pt x="182" y="13"/>
                    <a:pt x="183" y="12"/>
                    <a:pt x="184" y="12"/>
                  </a:cubicBezTo>
                  <a:cubicBezTo>
                    <a:pt x="190" y="14"/>
                    <a:pt x="196" y="18"/>
                    <a:pt x="202" y="19"/>
                  </a:cubicBezTo>
                  <a:cubicBezTo>
                    <a:pt x="203" y="18"/>
                    <a:pt x="203" y="18"/>
                    <a:pt x="203" y="18"/>
                  </a:cubicBezTo>
                  <a:cubicBezTo>
                    <a:pt x="199" y="15"/>
                    <a:pt x="196" y="11"/>
                    <a:pt x="193" y="8"/>
                  </a:cubicBezTo>
                  <a:close/>
                  <a:moveTo>
                    <a:pt x="137" y="8"/>
                  </a:moveTo>
                  <a:cubicBezTo>
                    <a:pt x="126" y="3"/>
                    <a:pt x="123" y="18"/>
                    <a:pt x="115" y="22"/>
                  </a:cubicBezTo>
                  <a:cubicBezTo>
                    <a:pt x="103" y="35"/>
                    <a:pt x="91" y="44"/>
                    <a:pt x="77" y="53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90" y="64"/>
                    <a:pt x="98" y="57"/>
                    <a:pt x="106" y="51"/>
                  </a:cubicBezTo>
                  <a:cubicBezTo>
                    <a:pt x="108" y="49"/>
                    <a:pt x="109" y="47"/>
                    <a:pt x="112" y="46"/>
                  </a:cubicBezTo>
                  <a:cubicBezTo>
                    <a:pt x="121" y="34"/>
                    <a:pt x="136" y="24"/>
                    <a:pt x="137" y="8"/>
                  </a:cubicBezTo>
                  <a:close/>
                  <a:moveTo>
                    <a:pt x="465" y="13"/>
                  </a:moveTo>
                  <a:cubicBezTo>
                    <a:pt x="462" y="7"/>
                    <a:pt x="453" y="8"/>
                    <a:pt x="447" y="8"/>
                  </a:cubicBezTo>
                  <a:cubicBezTo>
                    <a:pt x="445" y="8"/>
                    <a:pt x="441" y="7"/>
                    <a:pt x="440" y="9"/>
                  </a:cubicBezTo>
                  <a:cubicBezTo>
                    <a:pt x="452" y="21"/>
                    <a:pt x="466" y="27"/>
                    <a:pt x="479" y="34"/>
                  </a:cubicBezTo>
                  <a:cubicBezTo>
                    <a:pt x="491" y="25"/>
                    <a:pt x="507" y="22"/>
                    <a:pt x="523" y="27"/>
                  </a:cubicBezTo>
                  <a:cubicBezTo>
                    <a:pt x="532" y="24"/>
                    <a:pt x="541" y="19"/>
                    <a:pt x="546" y="9"/>
                  </a:cubicBezTo>
                  <a:cubicBezTo>
                    <a:pt x="543" y="7"/>
                    <a:pt x="537" y="9"/>
                    <a:pt x="533" y="8"/>
                  </a:cubicBezTo>
                  <a:cubicBezTo>
                    <a:pt x="524" y="15"/>
                    <a:pt x="513" y="18"/>
                    <a:pt x="502" y="21"/>
                  </a:cubicBezTo>
                  <a:cubicBezTo>
                    <a:pt x="488" y="23"/>
                    <a:pt x="477" y="18"/>
                    <a:pt x="465" y="13"/>
                  </a:cubicBezTo>
                  <a:close/>
                  <a:moveTo>
                    <a:pt x="363" y="9"/>
                  </a:moveTo>
                  <a:cubicBezTo>
                    <a:pt x="359" y="9"/>
                    <a:pt x="353" y="6"/>
                    <a:pt x="350" y="9"/>
                  </a:cubicBezTo>
                  <a:cubicBezTo>
                    <a:pt x="355" y="16"/>
                    <a:pt x="362" y="22"/>
                    <a:pt x="363" y="31"/>
                  </a:cubicBezTo>
                  <a:cubicBezTo>
                    <a:pt x="365" y="37"/>
                    <a:pt x="361" y="44"/>
                    <a:pt x="361" y="51"/>
                  </a:cubicBezTo>
                  <a:cubicBezTo>
                    <a:pt x="361" y="54"/>
                    <a:pt x="365" y="56"/>
                    <a:pt x="367" y="57"/>
                  </a:cubicBezTo>
                  <a:cubicBezTo>
                    <a:pt x="380" y="82"/>
                    <a:pt x="408" y="95"/>
                    <a:pt x="432" y="106"/>
                  </a:cubicBezTo>
                  <a:cubicBezTo>
                    <a:pt x="446" y="99"/>
                    <a:pt x="446" y="99"/>
                    <a:pt x="446" y="99"/>
                  </a:cubicBezTo>
                  <a:cubicBezTo>
                    <a:pt x="458" y="97"/>
                    <a:pt x="458" y="97"/>
                    <a:pt x="458" y="97"/>
                  </a:cubicBezTo>
                  <a:cubicBezTo>
                    <a:pt x="472" y="95"/>
                    <a:pt x="484" y="105"/>
                    <a:pt x="496" y="96"/>
                  </a:cubicBezTo>
                  <a:cubicBezTo>
                    <a:pt x="501" y="93"/>
                    <a:pt x="507" y="89"/>
                    <a:pt x="506" y="84"/>
                  </a:cubicBezTo>
                  <a:cubicBezTo>
                    <a:pt x="487" y="88"/>
                    <a:pt x="467" y="86"/>
                    <a:pt x="449" y="78"/>
                  </a:cubicBezTo>
                  <a:cubicBezTo>
                    <a:pt x="440" y="75"/>
                    <a:pt x="431" y="71"/>
                    <a:pt x="422" y="65"/>
                  </a:cubicBezTo>
                  <a:cubicBezTo>
                    <a:pt x="413" y="56"/>
                    <a:pt x="399" y="49"/>
                    <a:pt x="390" y="39"/>
                  </a:cubicBezTo>
                  <a:cubicBezTo>
                    <a:pt x="386" y="33"/>
                    <a:pt x="380" y="26"/>
                    <a:pt x="373" y="21"/>
                  </a:cubicBezTo>
                  <a:cubicBezTo>
                    <a:pt x="370" y="17"/>
                    <a:pt x="367" y="13"/>
                    <a:pt x="363" y="9"/>
                  </a:cubicBezTo>
                  <a:close/>
                  <a:moveTo>
                    <a:pt x="383" y="8"/>
                  </a:moveTo>
                  <a:cubicBezTo>
                    <a:pt x="380" y="8"/>
                    <a:pt x="376" y="8"/>
                    <a:pt x="374" y="9"/>
                  </a:cubicBezTo>
                  <a:cubicBezTo>
                    <a:pt x="374" y="11"/>
                    <a:pt x="374" y="12"/>
                    <a:pt x="375" y="13"/>
                  </a:cubicBezTo>
                  <a:cubicBezTo>
                    <a:pt x="387" y="25"/>
                    <a:pt x="396" y="40"/>
                    <a:pt x="411" y="50"/>
                  </a:cubicBezTo>
                  <a:cubicBezTo>
                    <a:pt x="426" y="62"/>
                    <a:pt x="443" y="71"/>
                    <a:pt x="461" y="78"/>
                  </a:cubicBezTo>
                  <a:cubicBezTo>
                    <a:pt x="467" y="78"/>
                    <a:pt x="472" y="80"/>
                    <a:pt x="479" y="80"/>
                  </a:cubicBezTo>
                  <a:cubicBezTo>
                    <a:pt x="475" y="75"/>
                    <a:pt x="469" y="72"/>
                    <a:pt x="467" y="65"/>
                  </a:cubicBezTo>
                  <a:cubicBezTo>
                    <a:pt x="453" y="60"/>
                    <a:pt x="439" y="53"/>
                    <a:pt x="425" y="47"/>
                  </a:cubicBezTo>
                  <a:cubicBezTo>
                    <a:pt x="409" y="37"/>
                    <a:pt x="393" y="24"/>
                    <a:pt x="383" y="8"/>
                  </a:cubicBezTo>
                  <a:close/>
                  <a:moveTo>
                    <a:pt x="404" y="15"/>
                  </a:moveTo>
                  <a:cubicBezTo>
                    <a:pt x="401" y="13"/>
                    <a:pt x="401" y="8"/>
                    <a:pt x="397" y="8"/>
                  </a:cubicBezTo>
                  <a:cubicBezTo>
                    <a:pt x="395" y="9"/>
                    <a:pt x="391" y="8"/>
                    <a:pt x="392" y="10"/>
                  </a:cubicBezTo>
                  <a:cubicBezTo>
                    <a:pt x="396" y="15"/>
                    <a:pt x="400" y="22"/>
                    <a:pt x="405" y="26"/>
                  </a:cubicBezTo>
                  <a:cubicBezTo>
                    <a:pt x="422" y="41"/>
                    <a:pt x="443" y="49"/>
                    <a:pt x="464" y="58"/>
                  </a:cubicBezTo>
                  <a:cubicBezTo>
                    <a:pt x="466" y="57"/>
                    <a:pt x="466" y="57"/>
                    <a:pt x="466" y="57"/>
                  </a:cubicBezTo>
                  <a:cubicBezTo>
                    <a:pt x="466" y="55"/>
                    <a:pt x="467" y="53"/>
                    <a:pt x="465" y="51"/>
                  </a:cubicBezTo>
                  <a:cubicBezTo>
                    <a:pt x="443" y="43"/>
                    <a:pt x="422" y="32"/>
                    <a:pt x="404" y="15"/>
                  </a:cubicBezTo>
                  <a:close/>
                  <a:moveTo>
                    <a:pt x="517" y="9"/>
                  </a:moveTo>
                  <a:cubicBezTo>
                    <a:pt x="501" y="7"/>
                    <a:pt x="486" y="8"/>
                    <a:pt x="471" y="9"/>
                  </a:cubicBezTo>
                  <a:cubicBezTo>
                    <a:pt x="476" y="14"/>
                    <a:pt x="484" y="14"/>
                    <a:pt x="491" y="16"/>
                  </a:cubicBezTo>
                  <a:cubicBezTo>
                    <a:pt x="500" y="16"/>
                    <a:pt x="509" y="14"/>
                    <a:pt x="517" y="9"/>
                  </a:cubicBezTo>
                  <a:close/>
                  <a:moveTo>
                    <a:pt x="430" y="9"/>
                  </a:moveTo>
                  <a:cubicBezTo>
                    <a:pt x="423" y="9"/>
                    <a:pt x="415" y="7"/>
                    <a:pt x="409" y="10"/>
                  </a:cubicBezTo>
                  <a:cubicBezTo>
                    <a:pt x="415" y="20"/>
                    <a:pt x="427" y="27"/>
                    <a:pt x="438" y="33"/>
                  </a:cubicBezTo>
                  <a:cubicBezTo>
                    <a:pt x="448" y="37"/>
                    <a:pt x="457" y="46"/>
                    <a:pt x="469" y="45"/>
                  </a:cubicBezTo>
                  <a:cubicBezTo>
                    <a:pt x="470" y="42"/>
                    <a:pt x="475" y="40"/>
                    <a:pt x="474" y="37"/>
                  </a:cubicBezTo>
                  <a:cubicBezTo>
                    <a:pt x="458" y="32"/>
                    <a:pt x="444" y="20"/>
                    <a:pt x="430" y="9"/>
                  </a:cubicBezTo>
                  <a:close/>
                  <a:moveTo>
                    <a:pt x="802" y="9"/>
                  </a:moveTo>
                  <a:cubicBezTo>
                    <a:pt x="785" y="8"/>
                    <a:pt x="771" y="11"/>
                    <a:pt x="755" y="8"/>
                  </a:cubicBezTo>
                  <a:cubicBezTo>
                    <a:pt x="748" y="10"/>
                    <a:pt x="740" y="9"/>
                    <a:pt x="734" y="9"/>
                  </a:cubicBezTo>
                  <a:cubicBezTo>
                    <a:pt x="722" y="10"/>
                    <a:pt x="709" y="8"/>
                    <a:pt x="698" y="9"/>
                  </a:cubicBezTo>
                  <a:cubicBezTo>
                    <a:pt x="693" y="12"/>
                    <a:pt x="699" y="16"/>
                    <a:pt x="698" y="20"/>
                  </a:cubicBezTo>
                  <a:cubicBezTo>
                    <a:pt x="698" y="32"/>
                    <a:pt x="698" y="45"/>
                    <a:pt x="685" y="51"/>
                  </a:cubicBezTo>
                  <a:cubicBezTo>
                    <a:pt x="679" y="55"/>
                    <a:pt x="669" y="58"/>
                    <a:pt x="663" y="52"/>
                  </a:cubicBezTo>
                  <a:cubicBezTo>
                    <a:pt x="663" y="51"/>
                    <a:pt x="663" y="49"/>
                    <a:pt x="664" y="48"/>
                  </a:cubicBezTo>
                  <a:cubicBezTo>
                    <a:pt x="667" y="43"/>
                    <a:pt x="666" y="37"/>
                    <a:pt x="662" y="34"/>
                  </a:cubicBezTo>
                  <a:cubicBezTo>
                    <a:pt x="658" y="32"/>
                    <a:pt x="653" y="33"/>
                    <a:pt x="649" y="34"/>
                  </a:cubicBezTo>
                  <a:cubicBezTo>
                    <a:pt x="641" y="41"/>
                    <a:pt x="641" y="52"/>
                    <a:pt x="643" y="61"/>
                  </a:cubicBezTo>
                  <a:cubicBezTo>
                    <a:pt x="645" y="68"/>
                    <a:pt x="652" y="72"/>
                    <a:pt x="658" y="75"/>
                  </a:cubicBezTo>
                  <a:cubicBezTo>
                    <a:pt x="676" y="82"/>
                    <a:pt x="688" y="62"/>
                    <a:pt x="705" y="63"/>
                  </a:cubicBezTo>
                  <a:cubicBezTo>
                    <a:pt x="715" y="65"/>
                    <a:pt x="723" y="69"/>
                    <a:pt x="729" y="77"/>
                  </a:cubicBezTo>
                  <a:cubicBezTo>
                    <a:pt x="737" y="86"/>
                    <a:pt x="734" y="99"/>
                    <a:pt x="732" y="109"/>
                  </a:cubicBezTo>
                  <a:cubicBezTo>
                    <a:pt x="728" y="117"/>
                    <a:pt x="720" y="124"/>
                    <a:pt x="710" y="123"/>
                  </a:cubicBezTo>
                  <a:cubicBezTo>
                    <a:pt x="707" y="122"/>
                    <a:pt x="703" y="122"/>
                    <a:pt x="703" y="118"/>
                  </a:cubicBezTo>
                  <a:cubicBezTo>
                    <a:pt x="705" y="113"/>
                    <a:pt x="708" y="106"/>
                    <a:pt x="706" y="100"/>
                  </a:cubicBezTo>
                  <a:cubicBezTo>
                    <a:pt x="704" y="97"/>
                    <a:pt x="700" y="96"/>
                    <a:pt x="697" y="95"/>
                  </a:cubicBezTo>
                  <a:cubicBezTo>
                    <a:pt x="693" y="96"/>
                    <a:pt x="688" y="93"/>
                    <a:pt x="686" y="99"/>
                  </a:cubicBezTo>
                  <a:cubicBezTo>
                    <a:pt x="679" y="108"/>
                    <a:pt x="682" y="122"/>
                    <a:pt x="688" y="131"/>
                  </a:cubicBezTo>
                  <a:cubicBezTo>
                    <a:pt x="693" y="142"/>
                    <a:pt x="704" y="146"/>
                    <a:pt x="715" y="147"/>
                  </a:cubicBezTo>
                  <a:cubicBezTo>
                    <a:pt x="734" y="147"/>
                    <a:pt x="752" y="138"/>
                    <a:pt x="762" y="121"/>
                  </a:cubicBezTo>
                  <a:cubicBezTo>
                    <a:pt x="762" y="115"/>
                    <a:pt x="764" y="110"/>
                    <a:pt x="763" y="104"/>
                  </a:cubicBezTo>
                  <a:cubicBezTo>
                    <a:pt x="760" y="84"/>
                    <a:pt x="738" y="69"/>
                    <a:pt x="742" y="47"/>
                  </a:cubicBezTo>
                  <a:cubicBezTo>
                    <a:pt x="743" y="39"/>
                    <a:pt x="750" y="32"/>
                    <a:pt x="757" y="30"/>
                  </a:cubicBezTo>
                  <a:cubicBezTo>
                    <a:pt x="762" y="27"/>
                    <a:pt x="767" y="27"/>
                    <a:pt x="772" y="26"/>
                  </a:cubicBezTo>
                  <a:cubicBezTo>
                    <a:pt x="780" y="23"/>
                    <a:pt x="788" y="27"/>
                    <a:pt x="794" y="31"/>
                  </a:cubicBezTo>
                  <a:cubicBezTo>
                    <a:pt x="802" y="35"/>
                    <a:pt x="802" y="43"/>
                    <a:pt x="803" y="48"/>
                  </a:cubicBezTo>
                  <a:cubicBezTo>
                    <a:pt x="804" y="52"/>
                    <a:pt x="804" y="58"/>
                    <a:pt x="800" y="61"/>
                  </a:cubicBezTo>
                  <a:cubicBezTo>
                    <a:pt x="795" y="65"/>
                    <a:pt x="795" y="58"/>
                    <a:pt x="792" y="56"/>
                  </a:cubicBezTo>
                  <a:cubicBezTo>
                    <a:pt x="787" y="53"/>
                    <a:pt x="782" y="56"/>
                    <a:pt x="779" y="58"/>
                  </a:cubicBezTo>
                  <a:cubicBezTo>
                    <a:pt x="777" y="63"/>
                    <a:pt x="776" y="68"/>
                    <a:pt x="777" y="74"/>
                  </a:cubicBezTo>
                  <a:cubicBezTo>
                    <a:pt x="779" y="82"/>
                    <a:pt x="787" y="87"/>
                    <a:pt x="795" y="89"/>
                  </a:cubicBezTo>
                  <a:cubicBezTo>
                    <a:pt x="808" y="89"/>
                    <a:pt x="820" y="80"/>
                    <a:pt x="824" y="69"/>
                  </a:cubicBezTo>
                  <a:cubicBezTo>
                    <a:pt x="827" y="61"/>
                    <a:pt x="829" y="53"/>
                    <a:pt x="828" y="45"/>
                  </a:cubicBezTo>
                  <a:cubicBezTo>
                    <a:pt x="825" y="32"/>
                    <a:pt x="816" y="24"/>
                    <a:pt x="806" y="16"/>
                  </a:cubicBezTo>
                  <a:cubicBezTo>
                    <a:pt x="805" y="14"/>
                    <a:pt x="804" y="10"/>
                    <a:pt x="802" y="9"/>
                  </a:cubicBezTo>
                  <a:close/>
                  <a:moveTo>
                    <a:pt x="569" y="9"/>
                  </a:moveTo>
                  <a:cubicBezTo>
                    <a:pt x="565" y="8"/>
                    <a:pt x="559" y="8"/>
                    <a:pt x="555" y="9"/>
                  </a:cubicBezTo>
                  <a:cubicBezTo>
                    <a:pt x="548" y="17"/>
                    <a:pt x="540" y="25"/>
                    <a:pt x="532" y="31"/>
                  </a:cubicBezTo>
                  <a:cubicBezTo>
                    <a:pt x="532" y="33"/>
                    <a:pt x="533" y="35"/>
                    <a:pt x="536" y="34"/>
                  </a:cubicBezTo>
                  <a:cubicBezTo>
                    <a:pt x="558" y="22"/>
                    <a:pt x="558" y="22"/>
                    <a:pt x="558" y="22"/>
                  </a:cubicBezTo>
                  <a:cubicBezTo>
                    <a:pt x="562" y="19"/>
                    <a:pt x="568" y="15"/>
                    <a:pt x="569" y="9"/>
                  </a:cubicBezTo>
                  <a:close/>
                  <a:moveTo>
                    <a:pt x="591" y="9"/>
                  </a:moveTo>
                  <a:cubicBezTo>
                    <a:pt x="591" y="9"/>
                    <a:pt x="591" y="9"/>
                    <a:pt x="591" y="9"/>
                  </a:cubicBezTo>
                  <a:cubicBezTo>
                    <a:pt x="586" y="8"/>
                    <a:pt x="582" y="9"/>
                    <a:pt x="577" y="10"/>
                  </a:cubicBezTo>
                  <a:cubicBezTo>
                    <a:pt x="569" y="23"/>
                    <a:pt x="554" y="30"/>
                    <a:pt x="542" y="38"/>
                  </a:cubicBezTo>
                  <a:cubicBezTo>
                    <a:pt x="538" y="41"/>
                    <a:pt x="545" y="44"/>
                    <a:pt x="545" y="47"/>
                  </a:cubicBezTo>
                  <a:cubicBezTo>
                    <a:pt x="547" y="49"/>
                    <a:pt x="550" y="47"/>
                    <a:pt x="553" y="46"/>
                  </a:cubicBezTo>
                  <a:cubicBezTo>
                    <a:pt x="568" y="37"/>
                    <a:pt x="581" y="23"/>
                    <a:pt x="591" y="9"/>
                  </a:cubicBezTo>
                  <a:close/>
                  <a:moveTo>
                    <a:pt x="615" y="10"/>
                  </a:moveTo>
                  <a:cubicBezTo>
                    <a:pt x="610" y="8"/>
                    <a:pt x="603" y="9"/>
                    <a:pt x="598" y="10"/>
                  </a:cubicBezTo>
                  <a:cubicBezTo>
                    <a:pt x="597" y="15"/>
                    <a:pt x="592" y="17"/>
                    <a:pt x="591" y="21"/>
                  </a:cubicBezTo>
                  <a:cubicBezTo>
                    <a:pt x="577" y="33"/>
                    <a:pt x="565" y="48"/>
                    <a:pt x="548" y="55"/>
                  </a:cubicBezTo>
                  <a:cubicBezTo>
                    <a:pt x="547" y="58"/>
                    <a:pt x="546" y="63"/>
                    <a:pt x="549" y="66"/>
                  </a:cubicBezTo>
                  <a:cubicBezTo>
                    <a:pt x="563" y="61"/>
                    <a:pt x="563" y="61"/>
                    <a:pt x="563" y="61"/>
                  </a:cubicBezTo>
                  <a:cubicBezTo>
                    <a:pt x="576" y="51"/>
                    <a:pt x="590" y="41"/>
                    <a:pt x="602" y="29"/>
                  </a:cubicBezTo>
                  <a:cubicBezTo>
                    <a:pt x="604" y="27"/>
                    <a:pt x="605" y="22"/>
                    <a:pt x="608" y="24"/>
                  </a:cubicBezTo>
                  <a:cubicBezTo>
                    <a:pt x="609" y="19"/>
                    <a:pt x="614" y="16"/>
                    <a:pt x="615" y="10"/>
                  </a:cubicBezTo>
                  <a:close/>
                  <a:moveTo>
                    <a:pt x="669" y="11"/>
                  </a:moveTo>
                  <a:cubicBezTo>
                    <a:pt x="668" y="9"/>
                    <a:pt x="668" y="9"/>
                    <a:pt x="668" y="9"/>
                  </a:cubicBezTo>
                  <a:cubicBezTo>
                    <a:pt x="627" y="9"/>
                    <a:pt x="627" y="9"/>
                    <a:pt x="627" y="9"/>
                  </a:cubicBezTo>
                  <a:cubicBezTo>
                    <a:pt x="623" y="8"/>
                    <a:pt x="624" y="12"/>
                    <a:pt x="621" y="14"/>
                  </a:cubicBezTo>
                  <a:cubicBezTo>
                    <a:pt x="609" y="33"/>
                    <a:pt x="591" y="47"/>
                    <a:pt x="572" y="61"/>
                  </a:cubicBezTo>
                  <a:cubicBezTo>
                    <a:pt x="565" y="67"/>
                    <a:pt x="556" y="69"/>
                    <a:pt x="548" y="74"/>
                  </a:cubicBezTo>
                  <a:cubicBezTo>
                    <a:pt x="547" y="83"/>
                    <a:pt x="541" y="91"/>
                    <a:pt x="542" y="101"/>
                  </a:cubicBezTo>
                  <a:cubicBezTo>
                    <a:pt x="543" y="103"/>
                    <a:pt x="544" y="106"/>
                    <a:pt x="546" y="105"/>
                  </a:cubicBezTo>
                  <a:cubicBezTo>
                    <a:pt x="554" y="103"/>
                    <a:pt x="561" y="102"/>
                    <a:pt x="568" y="100"/>
                  </a:cubicBezTo>
                  <a:cubicBezTo>
                    <a:pt x="574" y="98"/>
                    <a:pt x="570" y="91"/>
                    <a:pt x="574" y="87"/>
                  </a:cubicBezTo>
                  <a:cubicBezTo>
                    <a:pt x="581" y="72"/>
                    <a:pt x="597" y="70"/>
                    <a:pt x="611" y="70"/>
                  </a:cubicBezTo>
                  <a:cubicBezTo>
                    <a:pt x="620" y="64"/>
                    <a:pt x="627" y="53"/>
                    <a:pt x="635" y="45"/>
                  </a:cubicBezTo>
                  <a:cubicBezTo>
                    <a:pt x="636" y="38"/>
                    <a:pt x="639" y="33"/>
                    <a:pt x="645" y="28"/>
                  </a:cubicBezTo>
                  <a:cubicBezTo>
                    <a:pt x="650" y="26"/>
                    <a:pt x="655" y="26"/>
                    <a:pt x="660" y="24"/>
                  </a:cubicBezTo>
                  <a:cubicBezTo>
                    <a:pt x="669" y="11"/>
                    <a:pt x="669" y="11"/>
                    <a:pt x="669" y="11"/>
                  </a:cubicBezTo>
                  <a:close/>
                  <a:moveTo>
                    <a:pt x="836" y="14"/>
                  </a:moveTo>
                  <a:cubicBezTo>
                    <a:pt x="833" y="7"/>
                    <a:pt x="824" y="11"/>
                    <a:pt x="818" y="9"/>
                  </a:cubicBezTo>
                  <a:cubicBezTo>
                    <a:pt x="816" y="10"/>
                    <a:pt x="813" y="9"/>
                    <a:pt x="813" y="12"/>
                  </a:cubicBezTo>
                  <a:cubicBezTo>
                    <a:pt x="823" y="23"/>
                    <a:pt x="838" y="34"/>
                    <a:pt x="835" y="52"/>
                  </a:cubicBezTo>
                  <a:cubicBezTo>
                    <a:pt x="844" y="65"/>
                    <a:pt x="855" y="75"/>
                    <a:pt x="867" y="84"/>
                  </a:cubicBezTo>
                  <a:cubicBezTo>
                    <a:pt x="878" y="89"/>
                    <a:pt x="888" y="98"/>
                    <a:pt x="900" y="101"/>
                  </a:cubicBezTo>
                  <a:cubicBezTo>
                    <a:pt x="909" y="95"/>
                    <a:pt x="919" y="92"/>
                    <a:pt x="930" y="93"/>
                  </a:cubicBezTo>
                  <a:cubicBezTo>
                    <a:pt x="939" y="95"/>
                    <a:pt x="947" y="100"/>
                    <a:pt x="956" y="99"/>
                  </a:cubicBezTo>
                  <a:cubicBezTo>
                    <a:pt x="963" y="96"/>
                    <a:pt x="972" y="93"/>
                    <a:pt x="975" y="86"/>
                  </a:cubicBezTo>
                  <a:cubicBezTo>
                    <a:pt x="961" y="87"/>
                    <a:pt x="948" y="86"/>
                    <a:pt x="934" y="84"/>
                  </a:cubicBezTo>
                  <a:cubicBezTo>
                    <a:pt x="930" y="83"/>
                    <a:pt x="927" y="80"/>
                    <a:pt x="923" y="80"/>
                  </a:cubicBezTo>
                  <a:cubicBezTo>
                    <a:pt x="913" y="75"/>
                    <a:pt x="902" y="71"/>
                    <a:pt x="892" y="65"/>
                  </a:cubicBezTo>
                  <a:cubicBezTo>
                    <a:pt x="878" y="54"/>
                    <a:pt x="862" y="45"/>
                    <a:pt x="849" y="32"/>
                  </a:cubicBezTo>
                  <a:cubicBezTo>
                    <a:pt x="846" y="26"/>
                    <a:pt x="840" y="20"/>
                    <a:pt x="836" y="14"/>
                  </a:cubicBezTo>
                  <a:close/>
                  <a:moveTo>
                    <a:pt x="858" y="10"/>
                  </a:moveTo>
                  <a:cubicBezTo>
                    <a:pt x="844" y="9"/>
                    <a:pt x="844" y="9"/>
                    <a:pt x="844" y="9"/>
                  </a:cubicBezTo>
                  <a:cubicBezTo>
                    <a:pt x="843" y="10"/>
                    <a:pt x="841" y="9"/>
                    <a:pt x="841" y="11"/>
                  </a:cubicBezTo>
                  <a:cubicBezTo>
                    <a:pt x="850" y="28"/>
                    <a:pt x="866" y="41"/>
                    <a:pt x="883" y="52"/>
                  </a:cubicBezTo>
                  <a:cubicBezTo>
                    <a:pt x="897" y="65"/>
                    <a:pt x="915" y="69"/>
                    <a:pt x="931" y="78"/>
                  </a:cubicBezTo>
                  <a:cubicBezTo>
                    <a:pt x="940" y="79"/>
                    <a:pt x="940" y="79"/>
                    <a:pt x="940" y="79"/>
                  </a:cubicBezTo>
                  <a:cubicBezTo>
                    <a:pt x="937" y="73"/>
                    <a:pt x="932" y="67"/>
                    <a:pt x="931" y="60"/>
                  </a:cubicBezTo>
                  <a:cubicBezTo>
                    <a:pt x="918" y="53"/>
                    <a:pt x="903" y="50"/>
                    <a:pt x="891" y="40"/>
                  </a:cubicBezTo>
                  <a:cubicBezTo>
                    <a:pt x="879" y="32"/>
                    <a:pt x="867" y="22"/>
                    <a:pt x="858" y="10"/>
                  </a:cubicBezTo>
                  <a:close/>
                  <a:moveTo>
                    <a:pt x="913" y="9"/>
                  </a:moveTo>
                  <a:cubicBezTo>
                    <a:pt x="903" y="9"/>
                    <a:pt x="903" y="9"/>
                    <a:pt x="903" y="9"/>
                  </a:cubicBezTo>
                  <a:cubicBezTo>
                    <a:pt x="899" y="10"/>
                    <a:pt x="896" y="8"/>
                    <a:pt x="892" y="10"/>
                  </a:cubicBezTo>
                  <a:cubicBezTo>
                    <a:pt x="897" y="21"/>
                    <a:pt x="910" y="23"/>
                    <a:pt x="918" y="32"/>
                  </a:cubicBezTo>
                  <a:cubicBezTo>
                    <a:pt x="926" y="33"/>
                    <a:pt x="937" y="44"/>
                    <a:pt x="943" y="34"/>
                  </a:cubicBezTo>
                  <a:cubicBezTo>
                    <a:pt x="944" y="33"/>
                    <a:pt x="945" y="31"/>
                    <a:pt x="944" y="30"/>
                  </a:cubicBezTo>
                  <a:cubicBezTo>
                    <a:pt x="933" y="25"/>
                    <a:pt x="922" y="20"/>
                    <a:pt x="913" y="9"/>
                  </a:cubicBezTo>
                  <a:close/>
                  <a:moveTo>
                    <a:pt x="881" y="10"/>
                  </a:moveTo>
                  <a:cubicBezTo>
                    <a:pt x="877" y="11"/>
                    <a:pt x="863" y="6"/>
                    <a:pt x="869" y="15"/>
                  </a:cubicBezTo>
                  <a:cubicBezTo>
                    <a:pt x="885" y="29"/>
                    <a:pt x="900" y="42"/>
                    <a:pt x="918" y="50"/>
                  </a:cubicBezTo>
                  <a:cubicBezTo>
                    <a:pt x="923" y="51"/>
                    <a:pt x="927" y="55"/>
                    <a:pt x="932" y="53"/>
                  </a:cubicBezTo>
                  <a:cubicBezTo>
                    <a:pt x="933" y="50"/>
                    <a:pt x="937" y="45"/>
                    <a:pt x="933" y="43"/>
                  </a:cubicBezTo>
                  <a:cubicBezTo>
                    <a:pt x="912" y="38"/>
                    <a:pt x="897" y="23"/>
                    <a:pt x="881" y="10"/>
                  </a:cubicBezTo>
                  <a:close/>
                  <a:moveTo>
                    <a:pt x="1011" y="9"/>
                  </a:moveTo>
                  <a:cubicBezTo>
                    <a:pt x="1000" y="10"/>
                    <a:pt x="988" y="10"/>
                    <a:pt x="977" y="9"/>
                  </a:cubicBezTo>
                  <a:cubicBezTo>
                    <a:pt x="960" y="10"/>
                    <a:pt x="941" y="9"/>
                    <a:pt x="925" y="10"/>
                  </a:cubicBezTo>
                  <a:cubicBezTo>
                    <a:pt x="925" y="11"/>
                    <a:pt x="925" y="11"/>
                    <a:pt x="925" y="11"/>
                  </a:cubicBezTo>
                  <a:cubicBezTo>
                    <a:pt x="931" y="19"/>
                    <a:pt x="941" y="23"/>
                    <a:pt x="951" y="26"/>
                  </a:cubicBezTo>
                  <a:cubicBezTo>
                    <a:pt x="959" y="29"/>
                    <a:pt x="964" y="19"/>
                    <a:pt x="973" y="22"/>
                  </a:cubicBezTo>
                  <a:cubicBezTo>
                    <a:pt x="978" y="21"/>
                    <a:pt x="982" y="22"/>
                    <a:pt x="987" y="23"/>
                  </a:cubicBezTo>
                  <a:cubicBezTo>
                    <a:pt x="994" y="20"/>
                    <a:pt x="1002" y="18"/>
                    <a:pt x="1009" y="15"/>
                  </a:cubicBezTo>
                  <a:cubicBezTo>
                    <a:pt x="1010" y="13"/>
                    <a:pt x="1013" y="12"/>
                    <a:pt x="1011" y="9"/>
                  </a:cubicBezTo>
                  <a:close/>
                  <a:moveTo>
                    <a:pt x="1044" y="12"/>
                  </a:moveTo>
                  <a:cubicBezTo>
                    <a:pt x="1044" y="10"/>
                    <a:pt x="1044" y="10"/>
                    <a:pt x="1044" y="10"/>
                  </a:cubicBezTo>
                  <a:cubicBezTo>
                    <a:pt x="1037" y="10"/>
                    <a:pt x="1030" y="9"/>
                    <a:pt x="1023" y="10"/>
                  </a:cubicBezTo>
                  <a:cubicBezTo>
                    <a:pt x="1016" y="16"/>
                    <a:pt x="1009" y="21"/>
                    <a:pt x="1002" y="25"/>
                  </a:cubicBezTo>
                  <a:cubicBezTo>
                    <a:pt x="1002" y="29"/>
                    <a:pt x="1006" y="33"/>
                    <a:pt x="1010" y="34"/>
                  </a:cubicBezTo>
                  <a:cubicBezTo>
                    <a:pt x="1023" y="30"/>
                    <a:pt x="1032" y="20"/>
                    <a:pt x="1044" y="12"/>
                  </a:cubicBezTo>
                  <a:close/>
                  <a:moveTo>
                    <a:pt x="1118" y="9"/>
                  </a:moveTo>
                  <a:cubicBezTo>
                    <a:pt x="1112" y="10"/>
                    <a:pt x="1112" y="10"/>
                    <a:pt x="1112" y="10"/>
                  </a:cubicBezTo>
                  <a:cubicBezTo>
                    <a:pt x="1105" y="10"/>
                    <a:pt x="1098" y="10"/>
                    <a:pt x="1092" y="10"/>
                  </a:cubicBezTo>
                  <a:cubicBezTo>
                    <a:pt x="1087" y="10"/>
                    <a:pt x="1091" y="16"/>
                    <a:pt x="1088" y="18"/>
                  </a:cubicBezTo>
                  <a:cubicBezTo>
                    <a:pt x="1076" y="34"/>
                    <a:pt x="1063" y="52"/>
                    <a:pt x="1046" y="64"/>
                  </a:cubicBezTo>
                  <a:cubicBezTo>
                    <a:pt x="1036" y="72"/>
                    <a:pt x="1025" y="74"/>
                    <a:pt x="1014" y="80"/>
                  </a:cubicBezTo>
                  <a:cubicBezTo>
                    <a:pt x="1013" y="88"/>
                    <a:pt x="1005" y="95"/>
                    <a:pt x="1007" y="103"/>
                  </a:cubicBezTo>
                  <a:cubicBezTo>
                    <a:pt x="1011" y="104"/>
                    <a:pt x="1013" y="101"/>
                    <a:pt x="1017" y="100"/>
                  </a:cubicBezTo>
                  <a:cubicBezTo>
                    <a:pt x="1021" y="100"/>
                    <a:pt x="1024" y="99"/>
                    <a:pt x="1026" y="95"/>
                  </a:cubicBezTo>
                  <a:cubicBezTo>
                    <a:pt x="1025" y="86"/>
                    <a:pt x="1032" y="80"/>
                    <a:pt x="1038" y="75"/>
                  </a:cubicBezTo>
                  <a:cubicBezTo>
                    <a:pt x="1048" y="67"/>
                    <a:pt x="1063" y="70"/>
                    <a:pt x="1074" y="74"/>
                  </a:cubicBezTo>
                  <a:cubicBezTo>
                    <a:pt x="1078" y="70"/>
                    <a:pt x="1085" y="68"/>
                    <a:pt x="1089" y="61"/>
                  </a:cubicBezTo>
                  <a:cubicBezTo>
                    <a:pt x="1100" y="47"/>
                    <a:pt x="1111" y="31"/>
                    <a:pt x="1119" y="15"/>
                  </a:cubicBezTo>
                  <a:cubicBezTo>
                    <a:pt x="1119" y="14"/>
                    <a:pt x="1121" y="10"/>
                    <a:pt x="1118" y="9"/>
                  </a:cubicBezTo>
                  <a:close/>
                  <a:moveTo>
                    <a:pt x="687" y="15"/>
                  </a:moveTo>
                  <a:cubicBezTo>
                    <a:pt x="685" y="13"/>
                    <a:pt x="684" y="9"/>
                    <a:pt x="681" y="9"/>
                  </a:cubicBezTo>
                  <a:cubicBezTo>
                    <a:pt x="678" y="10"/>
                    <a:pt x="677" y="12"/>
                    <a:pt x="677" y="14"/>
                  </a:cubicBezTo>
                  <a:cubicBezTo>
                    <a:pt x="678" y="17"/>
                    <a:pt x="681" y="18"/>
                    <a:pt x="684" y="18"/>
                  </a:cubicBezTo>
                  <a:cubicBezTo>
                    <a:pt x="686" y="19"/>
                    <a:pt x="688" y="17"/>
                    <a:pt x="687" y="15"/>
                  </a:cubicBezTo>
                  <a:close/>
                  <a:moveTo>
                    <a:pt x="1269" y="11"/>
                  </a:moveTo>
                  <a:cubicBezTo>
                    <a:pt x="1246" y="10"/>
                    <a:pt x="1219" y="10"/>
                    <a:pt x="1197" y="10"/>
                  </a:cubicBezTo>
                  <a:cubicBezTo>
                    <a:pt x="1174" y="10"/>
                    <a:pt x="1174" y="10"/>
                    <a:pt x="1174" y="10"/>
                  </a:cubicBezTo>
                  <a:cubicBezTo>
                    <a:pt x="1171" y="12"/>
                    <a:pt x="1165" y="7"/>
                    <a:pt x="1165" y="12"/>
                  </a:cubicBezTo>
                  <a:cubicBezTo>
                    <a:pt x="1172" y="20"/>
                    <a:pt x="1174" y="30"/>
                    <a:pt x="1174" y="41"/>
                  </a:cubicBezTo>
                  <a:cubicBezTo>
                    <a:pt x="1171" y="49"/>
                    <a:pt x="1166" y="61"/>
                    <a:pt x="1155" y="63"/>
                  </a:cubicBezTo>
                  <a:cubicBezTo>
                    <a:pt x="1151" y="64"/>
                    <a:pt x="1146" y="63"/>
                    <a:pt x="1142" y="60"/>
                  </a:cubicBezTo>
                  <a:cubicBezTo>
                    <a:pt x="1137" y="56"/>
                    <a:pt x="1143" y="51"/>
                    <a:pt x="1143" y="47"/>
                  </a:cubicBezTo>
                  <a:cubicBezTo>
                    <a:pt x="1143" y="42"/>
                    <a:pt x="1140" y="37"/>
                    <a:pt x="1136" y="35"/>
                  </a:cubicBezTo>
                  <a:cubicBezTo>
                    <a:pt x="1130" y="34"/>
                    <a:pt x="1125" y="38"/>
                    <a:pt x="1122" y="43"/>
                  </a:cubicBezTo>
                  <a:cubicBezTo>
                    <a:pt x="1120" y="52"/>
                    <a:pt x="1121" y="62"/>
                    <a:pt x="1128" y="69"/>
                  </a:cubicBezTo>
                  <a:cubicBezTo>
                    <a:pt x="1139" y="82"/>
                    <a:pt x="1157" y="73"/>
                    <a:pt x="1170" y="69"/>
                  </a:cubicBezTo>
                  <a:cubicBezTo>
                    <a:pt x="1174" y="66"/>
                    <a:pt x="1178" y="65"/>
                    <a:pt x="1184" y="65"/>
                  </a:cubicBezTo>
                  <a:cubicBezTo>
                    <a:pt x="1188" y="67"/>
                    <a:pt x="1194" y="69"/>
                    <a:pt x="1196" y="74"/>
                  </a:cubicBezTo>
                  <a:cubicBezTo>
                    <a:pt x="1200" y="88"/>
                    <a:pt x="1201" y="102"/>
                    <a:pt x="1196" y="115"/>
                  </a:cubicBezTo>
                  <a:cubicBezTo>
                    <a:pt x="1192" y="120"/>
                    <a:pt x="1190" y="126"/>
                    <a:pt x="1182" y="125"/>
                  </a:cubicBezTo>
                  <a:cubicBezTo>
                    <a:pt x="1173" y="122"/>
                    <a:pt x="1177" y="113"/>
                    <a:pt x="1178" y="107"/>
                  </a:cubicBezTo>
                  <a:cubicBezTo>
                    <a:pt x="1176" y="103"/>
                    <a:pt x="1176" y="97"/>
                    <a:pt x="1172" y="95"/>
                  </a:cubicBezTo>
                  <a:cubicBezTo>
                    <a:pt x="1168" y="96"/>
                    <a:pt x="1165" y="96"/>
                    <a:pt x="1162" y="98"/>
                  </a:cubicBezTo>
                  <a:cubicBezTo>
                    <a:pt x="1158" y="104"/>
                    <a:pt x="1159" y="111"/>
                    <a:pt x="1158" y="117"/>
                  </a:cubicBezTo>
                  <a:cubicBezTo>
                    <a:pt x="1156" y="130"/>
                    <a:pt x="1170" y="136"/>
                    <a:pt x="1178" y="141"/>
                  </a:cubicBezTo>
                  <a:cubicBezTo>
                    <a:pt x="1193" y="142"/>
                    <a:pt x="1193" y="142"/>
                    <a:pt x="1193" y="142"/>
                  </a:cubicBezTo>
                  <a:cubicBezTo>
                    <a:pt x="1206" y="140"/>
                    <a:pt x="1217" y="130"/>
                    <a:pt x="1223" y="118"/>
                  </a:cubicBezTo>
                  <a:cubicBezTo>
                    <a:pt x="1224" y="111"/>
                    <a:pt x="1225" y="101"/>
                    <a:pt x="1218" y="96"/>
                  </a:cubicBezTo>
                  <a:cubicBezTo>
                    <a:pt x="1216" y="94"/>
                    <a:pt x="1219" y="93"/>
                    <a:pt x="1220" y="91"/>
                  </a:cubicBezTo>
                  <a:cubicBezTo>
                    <a:pt x="1218" y="84"/>
                    <a:pt x="1214" y="78"/>
                    <a:pt x="1212" y="73"/>
                  </a:cubicBezTo>
                  <a:cubicBezTo>
                    <a:pt x="1212" y="69"/>
                    <a:pt x="1206" y="70"/>
                    <a:pt x="1209" y="67"/>
                  </a:cubicBezTo>
                  <a:cubicBezTo>
                    <a:pt x="1207" y="58"/>
                    <a:pt x="1208" y="47"/>
                    <a:pt x="1213" y="39"/>
                  </a:cubicBezTo>
                  <a:cubicBezTo>
                    <a:pt x="1220" y="26"/>
                    <a:pt x="1234" y="26"/>
                    <a:pt x="1247" y="25"/>
                  </a:cubicBezTo>
                  <a:cubicBezTo>
                    <a:pt x="1259" y="23"/>
                    <a:pt x="1269" y="32"/>
                    <a:pt x="1275" y="41"/>
                  </a:cubicBezTo>
                  <a:cubicBezTo>
                    <a:pt x="1275" y="47"/>
                    <a:pt x="1280" y="55"/>
                    <a:pt x="1272" y="60"/>
                  </a:cubicBezTo>
                  <a:cubicBezTo>
                    <a:pt x="1268" y="65"/>
                    <a:pt x="1265" y="58"/>
                    <a:pt x="1261" y="61"/>
                  </a:cubicBezTo>
                  <a:cubicBezTo>
                    <a:pt x="1256" y="63"/>
                    <a:pt x="1255" y="68"/>
                    <a:pt x="1255" y="72"/>
                  </a:cubicBezTo>
                  <a:cubicBezTo>
                    <a:pt x="1257" y="77"/>
                    <a:pt x="1260" y="80"/>
                    <a:pt x="1264" y="84"/>
                  </a:cubicBezTo>
                  <a:cubicBezTo>
                    <a:pt x="1268" y="88"/>
                    <a:pt x="1276" y="87"/>
                    <a:pt x="1281" y="86"/>
                  </a:cubicBezTo>
                  <a:cubicBezTo>
                    <a:pt x="1294" y="75"/>
                    <a:pt x="1294" y="75"/>
                    <a:pt x="1294" y="75"/>
                  </a:cubicBezTo>
                  <a:cubicBezTo>
                    <a:pt x="1300" y="64"/>
                    <a:pt x="1307" y="47"/>
                    <a:pt x="1297" y="35"/>
                  </a:cubicBezTo>
                  <a:cubicBezTo>
                    <a:pt x="1287" y="27"/>
                    <a:pt x="1277" y="21"/>
                    <a:pt x="1269" y="11"/>
                  </a:cubicBezTo>
                  <a:close/>
                  <a:moveTo>
                    <a:pt x="1066" y="12"/>
                  </a:moveTo>
                  <a:cubicBezTo>
                    <a:pt x="1066" y="10"/>
                    <a:pt x="1066" y="10"/>
                    <a:pt x="1066" y="10"/>
                  </a:cubicBezTo>
                  <a:cubicBezTo>
                    <a:pt x="1062" y="9"/>
                    <a:pt x="1058" y="10"/>
                    <a:pt x="1054" y="10"/>
                  </a:cubicBezTo>
                  <a:cubicBezTo>
                    <a:pt x="1050" y="9"/>
                    <a:pt x="1050" y="13"/>
                    <a:pt x="1049" y="15"/>
                  </a:cubicBezTo>
                  <a:cubicBezTo>
                    <a:pt x="1025" y="33"/>
                    <a:pt x="1025" y="33"/>
                    <a:pt x="1025" y="33"/>
                  </a:cubicBezTo>
                  <a:cubicBezTo>
                    <a:pt x="1022" y="37"/>
                    <a:pt x="1015" y="36"/>
                    <a:pt x="1014" y="42"/>
                  </a:cubicBezTo>
                  <a:cubicBezTo>
                    <a:pt x="1015" y="44"/>
                    <a:pt x="1015" y="47"/>
                    <a:pt x="1017" y="47"/>
                  </a:cubicBezTo>
                  <a:cubicBezTo>
                    <a:pt x="1019" y="47"/>
                    <a:pt x="1022" y="45"/>
                    <a:pt x="1020" y="42"/>
                  </a:cubicBezTo>
                  <a:cubicBezTo>
                    <a:pt x="1028" y="41"/>
                    <a:pt x="1035" y="37"/>
                    <a:pt x="1041" y="32"/>
                  </a:cubicBezTo>
                  <a:cubicBezTo>
                    <a:pt x="1050" y="27"/>
                    <a:pt x="1058" y="21"/>
                    <a:pt x="1066" y="12"/>
                  </a:cubicBezTo>
                  <a:close/>
                  <a:moveTo>
                    <a:pt x="1084" y="11"/>
                  </a:moveTo>
                  <a:cubicBezTo>
                    <a:pt x="1080" y="10"/>
                    <a:pt x="1072" y="8"/>
                    <a:pt x="1072" y="14"/>
                  </a:cubicBezTo>
                  <a:cubicBezTo>
                    <a:pt x="1063" y="20"/>
                    <a:pt x="1059" y="31"/>
                    <a:pt x="1048" y="34"/>
                  </a:cubicBezTo>
                  <a:cubicBezTo>
                    <a:pt x="1040" y="43"/>
                    <a:pt x="1027" y="47"/>
                    <a:pt x="1017" y="54"/>
                  </a:cubicBezTo>
                  <a:cubicBezTo>
                    <a:pt x="1017" y="59"/>
                    <a:pt x="1015" y="65"/>
                    <a:pt x="1017" y="71"/>
                  </a:cubicBezTo>
                  <a:cubicBezTo>
                    <a:pt x="1043" y="66"/>
                    <a:pt x="1061" y="43"/>
                    <a:pt x="1076" y="23"/>
                  </a:cubicBezTo>
                  <a:cubicBezTo>
                    <a:pt x="1080" y="20"/>
                    <a:pt x="1084" y="16"/>
                    <a:pt x="1084" y="11"/>
                  </a:cubicBezTo>
                  <a:close/>
                  <a:moveTo>
                    <a:pt x="1151" y="10"/>
                  </a:moveTo>
                  <a:cubicBezTo>
                    <a:pt x="1147" y="10"/>
                    <a:pt x="1140" y="9"/>
                    <a:pt x="1137" y="11"/>
                  </a:cubicBezTo>
                  <a:cubicBezTo>
                    <a:pt x="1140" y="15"/>
                    <a:pt x="1144" y="15"/>
                    <a:pt x="1147" y="17"/>
                  </a:cubicBezTo>
                  <a:cubicBezTo>
                    <a:pt x="1151" y="17"/>
                    <a:pt x="1155" y="23"/>
                    <a:pt x="1160" y="19"/>
                  </a:cubicBezTo>
                  <a:cubicBezTo>
                    <a:pt x="1158" y="15"/>
                    <a:pt x="1154" y="12"/>
                    <a:pt x="1151" y="10"/>
                  </a:cubicBezTo>
                  <a:close/>
                  <a:moveTo>
                    <a:pt x="1314" y="11"/>
                  </a:moveTo>
                  <a:cubicBezTo>
                    <a:pt x="1283" y="10"/>
                    <a:pt x="1283" y="10"/>
                    <a:pt x="1283" y="10"/>
                  </a:cubicBezTo>
                  <a:cubicBezTo>
                    <a:pt x="1281" y="12"/>
                    <a:pt x="1281" y="12"/>
                    <a:pt x="1281" y="12"/>
                  </a:cubicBezTo>
                  <a:cubicBezTo>
                    <a:pt x="1285" y="20"/>
                    <a:pt x="1294" y="23"/>
                    <a:pt x="1300" y="28"/>
                  </a:cubicBezTo>
                  <a:cubicBezTo>
                    <a:pt x="1308" y="36"/>
                    <a:pt x="1312" y="47"/>
                    <a:pt x="1309" y="57"/>
                  </a:cubicBezTo>
                  <a:cubicBezTo>
                    <a:pt x="1311" y="59"/>
                    <a:pt x="1311" y="59"/>
                    <a:pt x="1311" y="59"/>
                  </a:cubicBezTo>
                  <a:cubicBezTo>
                    <a:pt x="1315" y="71"/>
                    <a:pt x="1328" y="79"/>
                    <a:pt x="1336" y="88"/>
                  </a:cubicBezTo>
                  <a:cubicBezTo>
                    <a:pt x="1348" y="95"/>
                    <a:pt x="1359" y="103"/>
                    <a:pt x="1373" y="106"/>
                  </a:cubicBezTo>
                  <a:cubicBezTo>
                    <a:pt x="1383" y="99"/>
                    <a:pt x="1383" y="99"/>
                    <a:pt x="1383" y="99"/>
                  </a:cubicBezTo>
                  <a:cubicBezTo>
                    <a:pt x="1401" y="91"/>
                    <a:pt x="1420" y="103"/>
                    <a:pt x="1438" y="96"/>
                  </a:cubicBezTo>
                  <a:cubicBezTo>
                    <a:pt x="1442" y="94"/>
                    <a:pt x="1448" y="91"/>
                    <a:pt x="1449" y="87"/>
                  </a:cubicBezTo>
                  <a:cubicBezTo>
                    <a:pt x="1440" y="88"/>
                    <a:pt x="1431" y="87"/>
                    <a:pt x="1423" y="90"/>
                  </a:cubicBezTo>
                  <a:cubicBezTo>
                    <a:pt x="1417" y="88"/>
                    <a:pt x="1411" y="87"/>
                    <a:pt x="1407" y="82"/>
                  </a:cubicBezTo>
                  <a:cubicBezTo>
                    <a:pt x="1390" y="78"/>
                    <a:pt x="1377" y="69"/>
                    <a:pt x="1363" y="59"/>
                  </a:cubicBezTo>
                  <a:cubicBezTo>
                    <a:pt x="1345" y="45"/>
                    <a:pt x="1324" y="32"/>
                    <a:pt x="1314" y="11"/>
                  </a:cubicBezTo>
                  <a:close/>
                  <a:moveTo>
                    <a:pt x="1342" y="11"/>
                  </a:moveTo>
                  <a:cubicBezTo>
                    <a:pt x="1336" y="10"/>
                    <a:pt x="1328" y="11"/>
                    <a:pt x="1321" y="12"/>
                  </a:cubicBezTo>
                  <a:cubicBezTo>
                    <a:pt x="1321" y="13"/>
                    <a:pt x="1322" y="14"/>
                    <a:pt x="1322" y="15"/>
                  </a:cubicBezTo>
                  <a:cubicBezTo>
                    <a:pt x="1333" y="29"/>
                    <a:pt x="1347" y="41"/>
                    <a:pt x="1362" y="52"/>
                  </a:cubicBezTo>
                  <a:cubicBezTo>
                    <a:pt x="1375" y="61"/>
                    <a:pt x="1387" y="71"/>
                    <a:pt x="1402" y="74"/>
                  </a:cubicBezTo>
                  <a:cubicBezTo>
                    <a:pt x="1402" y="60"/>
                    <a:pt x="1402" y="60"/>
                    <a:pt x="1402" y="60"/>
                  </a:cubicBezTo>
                  <a:cubicBezTo>
                    <a:pt x="1377" y="52"/>
                    <a:pt x="1358" y="32"/>
                    <a:pt x="1342" y="11"/>
                  </a:cubicBezTo>
                  <a:close/>
                  <a:moveTo>
                    <a:pt x="1460" y="12"/>
                  </a:moveTo>
                  <a:cubicBezTo>
                    <a:pt x="1457" y="11"/>
                    <a:pt x="1453" y="11"/>
                    <a:pt x="1450" y="10"/>
                  </a:cubicBezTo>
                  <a:cubicBezTo>
                    <a:pt x="1436" y="12"/>
                    <a:pt x="1422" y="10"/>
                    <a:pt x="1408" y="12"/>
                  </a:cubicBezTo>
                  <a:cubicBezTo>
                    <a:pt x="1408" y="13"/>
                    <a:pt x="1408" y="13"/>
                    <a:pt x="1408" y="13"/>
                  </a:cubicBezTo>
                  <a:cubicBezTo>
                    <a:pt x="1413" y="17"/>
                    <a:pt x="1418" y="20"/>
                    <a:pt x="1424" y="21"/>
                  </a:cubicBezTo>
                  <a:cubicBezTo>
                    <a:pt x="1437" y="22"/>
                    <a:pt x="1452" y="22"/>
                    <a:pt x="1460" y="12"/>
                  </a:cubicBezTo>
                  <a:close/>
                  <a:moveTo>
                    <a:pt x="1739" y="12"/>
                  </a:moveTo>
                  <a:cubicBezTo>
                    <a:pt x="1717" y="12"/>
                    <a:pt x="1717" y="12"/>
                    <a:pt x="1717" y="12"/>
                  </a:cubicBezTo>
                  <a:cubicBezTo>
                    <a:pt x="1680" y="12"/>
                    <a:pt x="1642" y="10"/>
                    <a:pt x="1606" y="12"/>
                  </a:cubicBezTo>
                  <a:cubicBezTo>
                    <a:pt x="1604" y="13"/>
                    <a:pt x="1606" y="15"/>
                    <a:pt x="1606" y="17"/>
                  </a:cubicBezTo>
                  <a:cubicBezTo>
                    <a:pt x="1609" y="26"/>
                    <a:pt x="1619" y="30"/>
                    <a:pt x="1626" y="36"/>
                  </a:cubicBezTo>
                  <a:cubicBezTo>
                    <a:pt x="1629" y="44"/>
                    <a:pt x="1624" y="50"/>
                    <a:pt x="1619" y="56"/>
                  </a:cubicBezTo>
                  <a:cubicBezTo>
                    <a:pt x="1612" y="62"/>
                    <a:pt x="1600" y="64"/>
                    <a:pt x="1591" y="60"/>
                  </a:cubicBezTo>
                  <a:cubicBezTo>
                    <a:pt x="1584" y="55"/>
                    <a:pt x="1593" y="47"/>
                    <a:pt x="1587" y="42"/>
                  </a:cubicBezTo>
                  <a:cubicBezTo>
                    <a:pt x="1585" y="41"/>
                    <a:pt x="1582" y="41"/>
                    <a:pt x="1580" y="43"/>
                  </a:cubicBezTo>
                  <a:cubicBezTo>
                    <a:pt x="1574" y="47"/>
                    <a:pt x="1571" y="53"/>
                    <a:pt x="1571" y="61"/>
                  </a:cubicBezTo>
                  <a:cubicBezTo>
                    <a:pt x="1574" y="66"/>
                    <a:pt x="1575" y="73"/>
                    <a:pt x="1581" y="75"/>
                  </a:cubicBezTo>
                  <a:cubicBezTo>
                    <a:pt x="1603" y="88"/>
                    <a:pt x="1621" y="65"/>
                    <a:pt x="1642" y="66"/>
                  </a:cubicBezTo>
                  <a:cubicBezTo>
                    <a:pt x="1651" y="66"/>
                    <a:pt x="1660" y="71"/>
                    <a:pt x="1662" y="80"/>
                  </a:cubicBezTo>
                  <a:cubicBezTo>
                    <a:pt x="1668" y="92"/>
                    <a:pt x="1665" y="108"/>
                    <a:pt x="1659" y="118"/>
                  </a:cubicBezTo>
                  <a:cubicBezTo>
                    <a:pt x="1655" y="123"/>
                    <a:pt x="1650" y="126"/>
                    <a:pt x="1644" y="125"/>
                  </a:cubicBezTo>
                  <a:cubicBezTo>
                    <a:pt x="1634" y="120"/>
                    <a:pt x="1650" y="113"/>
                    <a:pt x="1642" y="106"/>
                  </a:cubicBezTo>
                  <a:cubicBezTo>
                    <a:pt x="1640" y="104"/>
                    <a:pt x="1638" y="102"/>
                    <a:pt x="1635" y="103"/>
                  </a:cubicBezTo>
                  <a:cubicBezTo>
                    <a:pt x="1630" y="102"/>
                    <a:pt x="1626" y="106"/>
                    <a:pt x="1623" y="110"/>
                  </a:cubicBezTo>
                  <a:cubicBezTo>
                    <a:pt x="1621" y="118"/>
                    <a:pt x="1623" y="126"/>
                    <a:pt x="1626" y="134"/>
                  </a:cubicBezTo>
                  <a:cubicBezTo>
                    <a:pt x="1633" y="143"/>
                    <a:pt x="1644" y="148"/>
                    <a:pt x="1656" y="148"/>
                  </a:cubicBezTo>
                  <a:cubicBezTo>
                    <a:pt x="1671" y="147"/>
                    <a:pt x="1683" y="136"/>
                    <a:pt x="1690" y="123"/>
                  </a:cubicBezTo>
                  <a:cubicBezTo>
                    <a:pt x="1695" y="112"/>
                    <a:pt x="1691" y="97"/>
                    <a:pt x="1686" y="87"/>
                  </a:cubicBezTo>
                  <a:cubicBezTo>
                    <a:pt x="1682" y="78"/>
                    <a:pt x="1669" y="72"/>
                    <a:pt x="1671" y="60"/>
                  </a:cubicBezTo>
                  <a:cubicBezTo>
                    <a:pt x="1674" y="45"/>
                    <a:pt x="1688" y="39"/>
                    <a:pt x="1701" y="35"/>
                  </a:cubicBezTo>
                  <a:cubicBezTo>
                    <a:pt x="1710" y="34"/>
                    <a:pt x="1724" y="31"/>
                    <a:pt x="1731" y="38"/>
                  </a:cubicBezTo>
                  <a:cubicBezTo>
                    <a:pt x="1736" y="42"/>
                    <a:pt x="1738" y="48"/>
                    <a:pt x="1738" y="54"/>
                  </a:cubicBezTo>
                  <a:cubicBezTo>
                    <a:pt x="1735" y="61"/>
                    <a:pt x="1727" y="58"/>
                    <a:pt x="1723" y="63"/>
                  </a:cubicBezTo>
                  <a:cubicBezTo>
                    <a:pt x="1721" y="69"/>
                    <a:pt x="1717" y="74"/>
                    <a:pt x="1720" y="81"/>
                  </a:cubicBezTo>
                  <a:cubicBezTo>
                    <a:pt x="1723" y="85"/>
                    <a:pt x="1726" y="89"/>
                    <a:pt x="1731" y="89"/>
                  </a:cubicBezTo>
                  <a:cubicBezTo>
                    <a:pt x="1740" y="92"/>
                    <a:pt x="1748" y="86"/>
                    <a:pt x="1754" y="79"/>
                  </a:cubicBezTo>
                  <a:cubicBezTo>
                    <a:pt x="1756" y="73"/>
                    <a:pt x="1761" y="67"/>
                    <a:pt x="1758" y="60"/>
                  </a:cubicBezTo>
                  <a:cubicBezTo>
                    <a:pt x="1761" y="45"/>
                    <a:pt x="1745" y="36"/>
                    <a:pt x="1740" y="23"/>
                  </a:cubicBezTo>
                  <a:cubicBezTo>
                    <a:pt x="1739" y="20"/>
                    <a:pt x="1741" y="15"/>
                    <a:pt x="1739" y="12"/>
                  </a:cubicBezTo>
                  <a:close/>
                  <a:moveTo>
                    <a:pt x="1373" y="11"/>
                  </a:moveTo>
                  <a:cubicBezTo>
                    <a:pt x="1352" y="11"/>
                    <a:pt x="1352" y="11"/>
                    <a:pt x="1352" y="11"/>
                  </a:cubicBezTo>
                  <a:cubicBezTo>
                    <a:pt x="1351" y="12"/>
                    <a:pt x="1351" y="12"/>
                    <a:pt x="1351" y="12"/>
                  </a:cubicBezTo>
                  <a:cubicBezTo>
                    <a:pt x="1363" y="31"/>
                    <a:pt x="1380" y="46"/>
                    <a:pt x="1401" y="54"/>
                  </a:cubicBezTo>
                  <a:cubicBezTo>
                    <a:pt x="1407" y="56"/>
                    <a:pt x="1408" y="47"/>
                    <a:pt x="1411" y="44"/>
                  </a:cubicBezTo>
                  <a:cubicBezTo>
                    <a:pt x="1396" y="38"/>
                    <a:pt x="1382" y="26"/>
                    <a:pt x="1373" y="11"/>
                  </a:cubicBezTo>
                  <a:close/>
                  <a:moveTo>
                    <a:pt x="1545" y="14"/>
                  </a:moveTo>
                  <a:cubicBezTo>
                    <a:pt x="1544" y="11"/>
                    <a:pt x="1544" y="11"/>
                    <a:pt x="1544" y="11"/>
                  </a:cubicBezTo>
                  <a:cubicBezTo>
                    <a:pt x="1539" y="11"/>
                    <a:pt x="1532" y="11"/>
                    <a:pt x="1526" y="12"/>
                  </a:cubicBezTo>
                  <a:cubicBezTo>
                    <a:pt x="1519" y="21"/>
                    <a:pt x="1519" y="21"/>
                    <a:pt x="1519" y="21"/>
                  </a:cubicBezTo>
                  <a:cubicBezTo>
                    <a:pt x="1509" y="34"/>
                    <a:pt x="1493" y="40"/>
                    <a:pt x="1482" y="51"/>
                  </a:cubicBezTo>
                  <a:cubicBezTo>
                    <a:pt x="1489" y="62"/>
                    <a:pt x="1489" y="62"/>
                    <a:pt x="1489" y="62"/>
                  </a:cubicBezTo>
                  <a:cubicBezTo>
                    <a:pt x="1490" y="62"/>
                    <a:pt x="1490" y="62"/>
                    <a:pt x="1490" y="62"/>
                  </a:cubicBezTo>
                  <a:cubicBezTo>
                    <a:pt x="1506" y="55"/>
                    <a:pt x="1520" y="42"/>
                    <a:pt x="1532" y="28"/>
                  </a:cubicBezTo>
                  <a:cubicBezTo>
                    <a:pt x="1535" y="23"/>
                    <a:pt x="1542" y="21"/>
                    <a:pt x="1545" y="14"/>
                  </a:cubicBezTo>
                  <a:close/>
                  <a:moveTo>
                    <a:pt x="1598" y="19"/>
                  </a:moveTo>
                  <a:cubicBezTo>
                    <a:pt x="1595" y="12"/>
                    <a:pt x="1595" y="12"/>
                    <a:pt x="1595" y="12"/>
                  </a:cubicBezTo>
                  <a:cubicBezTo>
                    <a:pt x="1581" y="12"/>
                    <a:pt x="1568" y="10"/>
                    <a:pt x="1554" y="12"/>
                  </a:cubicBezTo>
                  <a:cubicBezTo>
                    <a:pt x="1549" y="17"/>
                    <a:pt x="1545" y="25"/>
                    <a:pt x="1538" y="28"/>
                  </a:cubicBezTo>
                  <a:cubicBezTo>
                    <a:pt x="1525" y="46"/>
                    <a:pt x="1509" y="59"/>
                    <a:pt x="1490" y="69"/>
                  </a:cubicBezTo>
                  <a:cubicBezTo>
                    <a:pt x="1491" y="82"/>
                    <a:pt x="1491" y="82"/>
                    <a:pt x="1491" y="82"/>
                  </a:cubicBezTo>
                  <a:cubicBezTo>
                    <a:pt x="1491" y="93"/>
                    <a:pt x="1481" y="101"/>
                    <a:pt x="1483" y="113"/>
                  </a:cubicBezTo>
                  <a:cubicBezTo>
                    <a:pt x="1484" y="117"/>
                    <a:pt x="1486" y="122"/>
                    <a:pt x="1490" y="123"/>
                  </a:cubicBezTo>
                  <a:cubicBezTo>
                    <a:pt x="1497" y="125"/>
                    <a:pt x="1502" y="123"/>
                    <a:pt x="1508" y="122"/>
                  </a:cubicBezTo>
                  <a:cubicBezTo>
                    <a:pt x="1511" y="119"/>
                    <a:pt x="1519" y="118"/>
                    <a:pt x="1517" y="112"/>
                  </a:cubicBezTo>
                  <a:cubicBezTo>
                    <a:pt x="1511" y="110"/>
                    <a:pt x="1507" y="103"/>
                    <a:pt x="1505" y="98"/>
                  </a:cubicBezTo>
                  <a:cubicBezTo>
                    <a:pt x="1506" y="90"/>
                    <a:pt x="1508" y="82"/>
                    <a:pt x="1515" y="77"/>
                  </a:cubicBezTo>
                  <a:cubicBezTo>
                    <a:pt x="1526" y="69"/>
                    <a:pt x="1541" y="74"/>
                    <a:pt x="1551" y="80"/>
                  </a:cubicBezTo>
                  <a:cubicBezTo>
                    <a:pt x="1555" y="75"/>
                    <a:pt x="1559" y="70"/>
                    <a:pt x="1564" y="64"/>
                  </a:cubicBezTo>
                  <a:cubicBezTo>
                    <a:pt x="1565" y="50"/>
                    <a:pt x="1565" y="50"/>
                    <a:pt x="1565" y="50"/>
                  </a:cubicBezTo>
                  <a:cubicBezTo>
                    <a:pt x="1568" y="45"/>
                    <a:pt x="1572" y="38"/>
                    <a:pt x="1579" y="35"/>
                  </a:cubicBezTo>
                  <a:cubicBezTo>
                    <a:pt x="1584" y="33"/>
                    <a:pt x="1589" y="36"/>
                    <a:pt x="1594" y="39"/>
                  </a:cubicBezTo>
                  <a:cubicBezTo>
                    <a:pt x="1597" y="43"/>
                    <a:pt x="1595" y="49"/>
                    <a:pt x="1596" y="54"/>
                  </a:cubicBezTo>
                  <a:cubicBezTo>
                    <a:pt x="1602" y="55"/>
                    <a:pt x="1610" y="55"/>
                    <a:pt x="1615" y="50"/>
                  </a:cubicBezTo>
                  <a:cubicBezTo>
                    <a:pt x="1618" y="47"/>
                    <a:pt x="1620" y="44"/>
                    <a:pt x="1619" y="39"/>
                  </a:cubicBezTo>
                  <a:cubicBezTo>
                    <a:pt x="1610" y="35"/>
                    <a:pt x="1603" y="28"/>
                    <a:pt x="1598" y="19"/>
                  </a:cubicBezTo>
                  <a:close/>
                  <a:moveTo>
                    <a:pt x="1399" y="11"/>
                  </a:moveTo>
                  <a:cubicBezTo>
                    <a:pt x="1385" y="11"/>
                    <a:pt x="1385" y="11"/>
                    <a:pt x="1385" y="11"/>
                  </a:cubicBezTo>
                  <a:cubicBezTo>
                    <a:pt x="1383" y="11"/>
                    <a:pt x="1382" y="13"/>
                    <a:pt x="1382" y="15"/>
                  </a:cubicBezTo>
                  <a:cubicBezTo>
                    <a:pt x="1391" y="25"/>
                    <a:pt x="1402" y="39"/>
                    <a:pt x="1417" y="40"/>
                  </a:cubicBezTo>
                  <a:cubicBezTo>
                    <a:pt x="1427" y="37"/>
                    <a:pt x="1437" y="32"/>
                    <a:pt x="1448" y="34"/>
                  </a:cubicBezTo>
                  <a:cubicBezTo>
                    <a:pt x="1464" y="40"/>
                    <a:pt x="1476" y="25"/>
                    <a:pt x="1488" y="17"/>
                  </a:cubicBezTo>
                  <a:cubicBezTo>
                    <a:pt x="1488" y="15"/>
                    <a:pt x="1491" y="12"/>
                    <a:pt x="1488" y="11"/>
                  </a:cubicBezTo>
                  <a:cubicBezTo>
                    <a:pt x="1471" y="11"/>
                    <a:pt x="1471" y="11"/>
                    <a:pt x="1471" y="11"/>
                  </a:cubicBezTo>
                  <a:cubicBezTo>
                    <a:pt x="1461" y="21"/>
                    <a:pt x="1449" y="26"/>
                    <a:pt x="1435" y="27"/>
                  </a:cubicBezTo>
                  <a:cubicBezTo>
                    <a:pt x="1421" y="27"/>
                    <a:pt x="1408" y="22"/>
                    <a:pt x="1399" y="11"/>
                  </a:cubicBezTo>
                  <a:close/>
                  <a:moveTo>
                    <a:pt x="1517" y="12"/>
                  </a:moveTo>
                  <a:cubicBezTo>
                    <a:pt x="1498" y="11"/>
                    <a:pt x="1498" y="11"/>
                    <a:pt x="1498" y="11"/>
                  </a:cubicBezTo>
                  <a:cubicBezTo>
                    <a:pt x="1496" y="12"/>
                    <a:pt x="1496" y="12"/>
                    <a:pt x="1496" y="12"/>
                  </a:cubicBezTo>
                  <a:cubicBezTo>
                    <a:pt x="1492" y="23"/>
                    <a:pt x="1480" y="30"/>
                    <a:pt x="1470" y="36"/>
                  </a:cubicBezTo>
                  <a:cubicBezTo>
                    <a:pt x="1468" y="41"/>
                    <a:pt x="1475" y="42"/>
                    <a:pt x="1477" y="45"/>
                  </a:cubicBezTo>
                  <a:cubicBezTo>
                    <a:pt x="1489" y="38"/>
                    <a:pt x="1502" y="32"/>
                    <a:pt x="1511" y="21"/>
                  </a:cubicBezTo>
                  <a:cubicBezTo>
                    <a:pt x="1513" y="18"/>
                    <a:pt x="1518" y="16"/>
                    <a:pt x="1517" y="12"/>
                  </a:cubicBezTo>
                  <a:close/>
                  <a:moveTo>
                    <a:pt x="1777" y="12"/>
                  </a:moveTo>
                  <a:cubicBezTo>
                    <a:pt x="1767" y="12"/>
                    <a:pt x="1758" y="12"/>
                    <a:pt x="1749" y="12"/>
                  </a:cubicBezTo>
                  <a:cubicBezTo>
                    <a:pt x="1746" y="14"/>
                    <a:pt x="1747" y="18"/>
                    <a:pt x="1747" y="21"/>
                  </a:cubicBezTo>
                  <a:cubicBezTo>
                    <a:pt x="1753" y="34"/>
                    <a:pt x="1767" y="46"/>
                    <a:pt x="1766" y="62"/>
                  </a:cubicBezTo>
                  <a:cubicBezTo>
                    <a:pt x="1778" y="82"/>
                    <a:pt x="1796" y="96"/>
                    <a:pt x="1814" y="109"/>
                  </a:cubicBezTo>
                  <a:cubicBezTo>
                    <a:pt x="1820" y="110"/>
                    <a:pt x="1824" y="118"/>
                    <a:pt x="1831" y="116"/>
                  </a:cubicBezTo>
                  <a:cubicBezTo>
                    <a:pt x="1832" y="109"/>
                    <a:pt x="1840" y="103"/>
                    <a:pt x="1845" y="99"/>
                  </a:cubicBezTo>
                  <a:cubicBezTo>
                    <a:pt x="1834" y="91"/>
                    <a:pt x="1823" y="81"/>
                    <a:pt x="1814" y="71"/>
                  </a:cubicBezTo>
                  <a:cubicBezTo>
                    <a:pt x="1800" y="59"/>
                    <a:pt x="1791" y="44"/>
                    <a:pt x="1782" y="27"/>
                  </a:cubicBezTo>
                  <a:cubicBezTo>
                    <a:pt x="1780" y="22"/>
                    <a:pt x="1780" y="16"/>
                    <a:pt x="1777" y="12"/>
                  </a:cubicBezTo>
                  <a:close/>
                  <a:moveTo>
                    <a:pt x="1804" y="28"/>
                  </a:moveTo>
                  <a:cubicBezTo>
                    <a:pt x="1800" y="22"/>
                    <a:pt x="1800" y="10"/>
                    <a:pt x="1790" y="12"/>
                  </a:cubicBezTo>
                  <a:cubicBezTo>
                    <a:pt x="1788" y="13"/>
                    <a:pt x="1784" y="11"/>
                    <a:pt x="1784" y="13"/>
                  </a:cubicBezTo>
                  <a:cubicBezTo>
                    <a:pt x="1789" y="29"/>
                    <a:pt x="1797" y="42"/>
                    <a:pt x="1805" y="56"/>
                  </a:cubicBezTo>
                  <a:cubicBezTo>
                    <a:pt x="1818" y="69"/>
                    <a:pt x="1833" y="86"/>
                    <a:pt x="1849" y="94"/>
                  </a:cubicBezTo>
                  <a:cubicBezTo>
                    <a:pt x="1855" y="100"/>
                    <a:pt x="1865" y="96"/>
                    <a:pt x="1873" y="99"/>
                  </a:cubicBezTo>
                  <a:cubicBezTo>
                    <a:pt x="1881" y="99"/>
                    <a:pt x="1887" y="104"/>
                    <a:pt x="1895" y="102"/>
                  </a:cubicBezTo>
                  <a:cubicBezTo>
                    <a:pt x="1901" y="100"/>
                    <a:pt x="1909" y="100"/>
                    <a:pt x="1910" y="94"/>
                  </a:cubicBezTo>
                  <a:cubicBezTo>
                    <a:pt x="1903" y="95"/>
                    <a:pt x="1896" y="91"/>
                    <a:pt x="1890" y="89"/>
                  </a:cubicBezTo>
                  <a:cubicBezTo>
                    <a:pt x="1883" y="94"/>
                    <a:pt x="1874" y="95"/>
                    <a:pt x="1866" y="95"/>
                  </a:cubicBezTo>
                  <a:cubicBezTo>
                    <a:pt x="1857" y="92"/>
                    <a:pt x="1851" y="84"/>
                    <a:pt x="1850" y="76"/>
                  </a:cubicBezTo>
                  <a:cubicBezTo>
                    <a:pt x="1847" y="74"/>
                    <a:pt x="1844" y="71"/>
                    <a:pt x="1841" y="68"/>
                  </a:cubicBezTo>
                  <a:cubicBezTo>
                    <a:pt x="1827" y="56"/>
                    <a:pt x="1815" y="42"/>
                    <a:pt x="1804" y="28"/>
                  </a:cubicBezTo>
                  <a:close/>
                  <a:moveTo>
                    <a:pt x="1813" y="21"/>
                  </a:moveTo>
                  <a:cubicBezTo>
                    <a:pt x="1809" y="19"/>
                    <a:pt x="1812" y="10"/>
                    <a:pt x="1804" y="12"/>
                  </a:cubicBezTo>
                  <a:cubicBezTo>
                    <a:pt x="1803" y="12"/>
                    <a:pt x="1803" y="13"/>
                    <a:pt x="1803" y="14"/>
                  </a:cubicBezTo>
                  <a:cubicBezTo>
                    <a:pt x="1814" y="32"/>
                    <a:pt x="1814" y="32"/>
                    <a:pt x="1814" y="32"/>
                  </a:cubicBezTo>
                  <a:cubicBezTo>
                    <a:pt x="1817" y="40"/>
                    <a:pt x="1826" y="44"/>
                    <a:pt x="1830" y="51"/>
                  </a:cubicBezTo>
                  <a:cubicBezTo>
                    <a:pt x="1836" y="56"/>
                    <a:pt x="1842" y="64"/>
                    <a:pt x="1850" y="67"/>
                  </a:cubicBezTo>
                  <a:cubicBezTo>
                    <a:pt x="1851" y="63"/>
                    <a:pt x="1852" y="60"/>
                    <a:pt x="1853" y="56"/>
                  </a:cubicBezTo>
                  <a:cubicBezTo>
                    <a:pt x="1837" y="47"/>
                    <a:pt x="1827" y="34"/>
                    <a:pt x="1813" y="21"/>
                  </a:cubicBezTo>
                  <a:close/>
                  <a:moveTo>
                    <a:pt x="1829" y="12"/>
                  </a:moveTo>
                  <a:cubicBezTo>
                    <a:pt x="1824" y="13"/>
                    <a:pt x="1819" y="10"/>
                    <a:pt x="1815" y="13"/>
                  </a:cubicBezTo>
                  <a:cubicBezTo>
                    <a:pt x="1818" y="22"/>
                    <a:pt x="1828" y="27"/>
                    <a:pt x="1833" y="34"/>
                  </a:cubicBezTo>
                  <a:cubicBezTo>
                    <a:pt x="1840" y="40"/>
                    <a:pt x="1847" y="47"/>
                    <a:pt x="1856" y="51"/>
                  </a:cubicBezTo>
                  <a:cubicBezTo>
                    <a:pt x="1857" y="49"/>
                    <a:pt x="1860" y="48"/>
                    <a:pt x="1859" y="46"/>
                  </a:cubicBezTo>
                  <a:cubicBezTo>
                    <a:pt x="1846" y="38"/>
                    <a:pt x="1838" y="24"/>
                    <a:pt x="1829" y="12"/>
                  </a:cubicBezTo>
                  <a:close/>
                  <a:moveTo>
                    <a:pt x="1856" y="22"/>
                  </a:moveTo>
                  <a:cubicBezTo>
                    <a:pt x="1852" y="18"/>
                    <a:pt x="1852" y="9"/>
                    <a:pt x="1843" y="12"/>
                  </a:cubicBezTo>
                  <a:cubicBezTo>
                    <a:pt x="1841" y="13"/>
                    <a:pt x="1836" y="11"/>
                    <a:pt x="1837" y="15"/>
                  </a:cubicBezTo>
                  <a:cubicBezTo>
                    <a:pt x="1845" y="24"/>
                    <a:pt x="1851" y="37"/>
                    <a:pt x="1864" y="42"/>
                  </a:cubicBezTo>
                  <a:cubicBezTo>
                    <a:pt x="1867" y="40"/>
                    <a:pt x="1870" y="40"/>
                    <a:pt x="1871" y="36"/>
                  </a:cubicBezTo>
                  <a:cubicBezTo>
                    <a:pt x="1866" y="32"/>
                    <a:pt x="1861" y="28"/>
                    <a:pt x="1856" y="22"/>
                  </a:cubicBezTo>
                  <a:close/>
                  <a:moveTo>
                    <a:pt x="1882" y="13"/>
                  </a:moveTo>
                  <a:cubicBezTo>
                    <a:pt x="1860" y="12"/>
                    <a:pt x="1860" y="12"/>
                    <a:pt x="1860" y="12"/>
                  </a:cubicBezTo>
                  <a:cubicBezTo>
                    <a:pt x="1858" y="14"/>
                    <a:pt x="1858" y="14"/>
                    <a:pt x="1858" y="14"/>
                  </a:cubicBezTo>
                  <a:cubicBezTo>
                    <a:pt x="1860" y="21"/>
                    <a:pt x="1868" y="28"/>
                    <a:pt x="1875" y="32"/>
                  </a:cubicBezTo>
                  <a:cubicBezTo>
                    <a:pt x="1877" y="35"/>
                    <a:pt x="1881" y="30"/>
                    <a:pt x="1883" y="34"/>
                  </a:cubicBezTo>
                  <a:cubicBezTo>
                    <a:pt x="1899" y="30"/>
                    <a:pt x="1913" y="36"/>
                    <a:pt x="1926" y="42"/>
                  </a:cubicBezTo>
                  <a:cubicBezTo>
                    <a:pt x="1938" y="41"/>
                    <a:pt x="1948" y="33"/>
                    <a:pt x="1957" y="25"/>
                  </a:cubicBezTo>
                  <a:cubicBezTo>
                    <a:pt x="1960" y="20"/>
                    <a:pt x="1969" y="20"/>
                    <a:pt x="1968" y="13"/>
                  </a:cubicBezTo>
                  <a:cubicBezTo>
                    <a:pt x="1949" y="13"/>
                    <a:pt x="1949" y="13"/>
                    <a:pt x="1949" y="13"/>
                  </a:cubicBezTo>
                  <a:cubicBezTo>
                    <a:pt x="1939" y="25"/>
                    <a:pt x="1923" y="30"/>
                    <a:pt x="1908" y="28"/>
                  </a:cubicBezTo>
                  <a:cubicBezTo>
                    <a:pt x="1897" y="26"/>
                    <a:pt x="1890" y="19"/>
                    <a:pt x="1882" y="13"/>
                  </a:cubicBezTo>
                  <a:close/>
                  <a:moveTo>
                    <a:pt x="1940" y="14"/>
                  </a:moveTo>
                  <a:cubicBezTo>
                    <a:pt x="1930" y="11"/>
                    <a:pt x="1921" y="13"/>
                    <a:pt x="1911" y="12"/>
                  </a:cubicBezTo>
                  <a:cubicBezTo>
                    <a:pt x="1904" y="14"/>
                    <a:pt x="1897" y="11"/>
                    <a:pt x="1892" y="13"/>
                  </a:cubicBezTo>
                  <a:cubicBezTo>
                    <a:pt x="1895" y="18"/>
                    <a:pt x="1902" y="21"/>
                    <a:pt x="1908" y="23"/>
                  </a:cubicBezTo>
                  <a:cubicBezTo>
                    <a:pt x="1920" y="25"/>
                    <a:pt x="1933" y="23"/>
                    <a:pt x="1940" y="14"/>
                  </a:cubicBezTo>
                  <a:close/>
                  <a:moveTo>
                    <a:pt x="1162" y="25"/>
                  </a:moveTo>
                  <a:cubicBezTo>
                    <a:pt x="1149" y="25"/>
                    <a:pt x="1140" y="18"/>
                    <a:pt x="1128" y="14"/>
                  </a:cubicBezTo>
                  <a:cubicBezTo>
                    <a:pt x="1127" y="17"/>
                    <a:pt x="1124" y="19"/>
                    <a:pt x="1125" y="22"/>
                  </a:cubicBezTo>
                  <a:cubicBezTo>
                    <a:pt x="1130" y="27"/>
                    <a:pt x="1136" y="28"/>
                    <a:pt x="1142" y="31"/>
                  </a:cubicBezTo>
                  <a:cubicBezTo>
                    <a:pt x="1147" y="38"/>
                    <a:pt x="1157" y="39"/>
                    <a:pt x="1165" y="38"/>
                  </a:cubicBezTo>
                  <a:cubicBezTo>
                    <a:pt x="1166" y="34"/>
                    <a:pt x="1167" y="28"/>
                    <a:pt x="1162" y="25"/>
                  </a:cubicBezTo>
                  <a:close/>
                  <a:moveTo>
                    <a:pt x="690" y="26"/>
                  </a:moveTo>
                  <a:cubicBezTo>
                    <a:pt x="686" y="21"/>
                    <a:pt x="678" y="24"/>
                    <a:pt x="672" y="22"/>
                  </a:cubicBezTo>
                  <a:cubicBezTo>
                    <a:pt x="670" y="23"/>
                    <a:pt x="668" y="26"/>
                    <a:pt x="669" y="28"/>
                  </a:cubicBezTo>
                  <a:cubicBezTo>
                    <a:pt x="674" y="33"/>
                    <a:pt x="681" y="33"/>
                    <a:pt x="687" y="34"/>
                  </a:cubicBezTo>
                  <a:cubicBezTo>
                    <a:pt x="690" y="33"/>
                    <a:pt x="690" y="29"/>
                    <a:pt x="690" y="26"/>
                  </a:cubicBezTo>
                  <a:close/>
                  <a:moveTo>
                    <a:pt x="184" y="34"/>
                  </a:moveTo>
                  <a:cubicBezTo>
                    <a:pt x="181" y="30"/>
                    <a:pt x="177" y="28"/>
                    <a:pt x="173" y="27"/>
                  </a:cubicBezTo>
                  <a:cubicBezTo>
                    <a:pt x="170" y="28"/>
                    <a:pt x="170" y="31"/>
                    <a:pt x="169" y="33"/>
                  </a:cubicBezTo>
                  <a:cubicBezTo>
                    <a:pt x="168" y="34"/>
                    <a:pt x="166" y="38"/>
                    <a:pt x="169" y="38"/>
                  </a:cubicBezTo>
                  <a:cubicBezTo>
                    <a:pt x="174" y="37"/>
                    <a:pt x="178" y="35"/>
                    <a:pt x="184" y="34"/>
                  </a:cubicBezTo>
                  <a:close/>
                  <a:moveTo>
                    <a:pt x="1122" y="29"/>
                  </a:moveTo>
                  <a:cubicBezTo>
                    <a:pt x="1120" y="29"/>
                    <a:pt x="1119" y="32"/>
                    <a:pt x="1118" y="34"/>
                  </a:cubicBezTo>
                  <a:cubicBezTo>
                    <a:pt x="1118" y="34"/>
                    <a:pt x="1120" y="34"/>
                    <a:pt x="1120" y="34"/>
                  </a:cubicBezTo>
                  <a:cubicBezTo>
                    <a:pt x="1121" y="32"/>
                    <a:pt x="1123" y="31"/>
                    <a:pt x="1122" y="29"/>
                  </a:cubicBezTo>
                  <a:close/>
                  <a:moveTo>
                    <a:pt x="1005" y="44"/>
                  </a:moveTo>
                  <a:cubicBezTo>
                    <a:pt x="1002" y="39"/>
                    <a:pt x="998" y="33"/>
                    <a:pt x="992" y="31"/>
                  </a:cubicBezTo>
                  <a:cubicBezTo>
                    <a:pt x="984" y="31"/>
                    <a:pt x="976" y="28"/>
                    <a:pt x="967" y="30"/>
                  </a:cubicBezTo>
                  <a:cubicBezTo>
                    <a:pt x="956" y="34"/>
                    <a:pt x="943" y="39"/>
                    <a:pt x="940" y="53"/>
                  </a:cubicBezTo>
                  <a:cubicBezTo>
                    <a:pt x="940" y="58"/>
                    <a:pt x="939" y="65"/>
                    <a:pt x="944" y="69"/>
                  </a:cubicBezTo>
                  <a:cubicBezTo>
                    <a:pt x="946" y="72"/>
                    <a:pt x="950" y="74"/>
                    <a:pt x="954" y="73"/>
                  </a:cubicBezTo>
                  <a:cubicBezTo>
                    <a:pt x="965" y="69"/>
                    <a:pt x="958" y="58"/>
                    <a:pt x="965" y="52"/>
                  </a:cubicBezTo>
                  <a:cubicBezTo>
                    <a:pt x="970" y="51"/>
                    <a:pt x="974" y="49"/>
                    <a:pt x="978" y="51"/>
                  </a:cubicBezTo>
                  <a:cubicBezTo>
                    <a:pt x="985" y="53"/>
                    <a:pt x="988" y="59"/>
                    <a:pt x="990" y="64"/>
                  </a:cubicBezTo>
                  <a:cubicBezTo>
                    <a:pt x="993" y="75"/>
                    <a:pt x="988" y="84"/>
                    <a:pt x="981" y="91"/>
                  </a:cubicBezTo>
                  <a:cubicBezTo>
                    <a:pt x="972" y="100"/>
                    <a:pt x="960" y="110"/>
                    <a:pt x="946" y="106"/>
                  </a:cubicBezTo>
                  <a:cubicBezTo>
                    <a:pt x="933" y="102"/>
                    <a:pt x="915" y="96"/>
                    <a:pt x="905" y="109"/>
                  </a:cubicBezTo>
                  <a:cubicBezTo>
                    <a:pt x="899" y="114"/>
                    <a:pt x="898" y="121"/>
                    <a:pt x="899" y="128"/>
                  </a:cubicBezTo>
                  <a:cubicBezTo>
                    <a:pt x="901" y="132"/>
                    <a:pt x="903" y="138"/>
                    <a:pt x="909" y="139"/>
                  </a:cubicBezTo>
                  <a:cubicBezTo>
                    <a:pt x="913" y="141"/>
                    <a:pt x="917" y="140"/>
                    <a:pt x="919" y="136"/>
                  </a:cubicBezTo>
                  <a:cubicBezTo>
                    <a:pt x="921" y="133"/>
                    <a:pt x="922" y="129"/>
                    <a:pt x="921" y="126"/>
                  </a:cubicBezTo>
                  <a:cubicBezTo>
                    <a:pt x="916" y="122"/>
                    <a:pt x="921" y="116"/>
                    <a:pt x="922" y="112"/>
                  </a:cubicBezTo>
                  <a:cubicBezTo>
                    <a:pt x="927" y="109"/>
                    <a:pt x="935" y="110"/>
                    <a:pt x="941" y="110"/>
                  </a:cubicBezTo>
                  <a:cubicBezTo>
                    <a:pt x="949" y="115"/>
                    <a:pt x="955" y="125"/>
                    <a:pt x="953" y="135"/>
                  </a:cubicBezTo>
                  <a:cubicBezTo>
                    <a:pt x="952" y="144"/>
                    <a:pt x="944" y="151"/>
                    <a:pt x="939" y="158"/>
                  </a:cubicBezTo>
                  <a:cubicBezTo>
                    <a:pt x="939" y="158"/>
                    <a:pt x="939" y="158"/>
                    <a:pt x="939" y="158"/>
                  </a:cubicBezTo>
                  <a:cubicBezTo>
                    <a:pt x="977" y="159"/>
                    <a:pt x="1015" y="159"/>
                    <a:pt x="1053" y="159"/>
                  </a:cubicBezTo>
                  <a:cubicBezTo>
                    <a:pt x="1056" y="160"/>
                    <a:pt x="1056" y="156"/>
                    <a:pt x="1057" y="154"/>
                  </a:cubicBezTo>
                  <a:cubicBezTo>
                    <a:pt x="1073" y="150"/>
                    <a:pt x="1078" y="133"/>
                    <a:pt x="1083" y="120"/>
                  </a:cubicBezTo>
                  <a:cubicBezTo>
                    <a:pt x="1086" y="106"/>
                    <a:pt x="1083" y="90"/>
                    <a:pt x="1071" y="81"/>
                  </a:cubicBezTo>
                  <a:cubicBezTo>
                    <a:pt x="1063" y="78"/>
                    <a:pt x="1052" y="75"/>
                    <a:pt x="1044" y="80"/>
                  </a:cubicBezTo>
                  <a:cubicBezTo>
                    <a:pt x="1035" y="85"/>
                    <a:pt x="1033" y="95"/>
                    <a:pt x="1033" y="104"/>
                  </a:cubicBezTo>
                  <a:cubicBezTo>
                    <a:pt x="1039" y="116"/>
                    <a:pt x="1052" y="100"/>
                    <a:pt x="1057" y="111"/>
                  </a:cubicBezTo>
                  <a:cubicBezTo>
                    <a:pt x="1053" y="122"/>
                    <a:pt x="1041" y="129"/>
                    <a:pt x="1030" y="129"/>
                  </a:cubicBezTo>
                  <a:cubicBezTo>
                    <a:pt x="1022" y="133"/>
                    <a:pt x="1015" y="129"/>
                    <a:pt x="1008" y="126"/>
                  </a:cubicBezTo>
                  <a:cubicBezTo>
                    <a:pt x="1000" y="119"/>
                    <a:pt x="996" y="110"/>
                    <a:pt x="998" y="100"/>
                  </a:cubicBezTo>
                  <a:cubicBezTo>
                    <a:pt x="1004" y="87"/>
                    <a:pt x="1010" y="72"/>
                    <a:pt x="1008" y="56"/>
                  </a:cubicBezTo>
                  <a:cubicBezTo>
                    <a:pt x="1006" y="53"/>
                    <a:pt x="1009" y="47"/>
                    <a:pt x="1005" y="44"/>
                  </a:cubicBezTo>
                  <a:close/>
                  <a:moveTo>
                    <a:pt x="538" y="50"/>
                  </a:moveTo>
                  <a:cubicBezTo>
                    <a:pt x="526" y="36"/>
                    <a:pt x="526" y="36"/>
                    <a:pt x="526" y="36"/>
                  </a:cubicBezTo>
                  <a:cubicBezTo>
                    <a:pt x="514" y="30"/>
                    <a:pt x="499" y="31"/>
                    <a:pt x="488" y="38"/>
                  </a:cubicBezTo>
                  <a:cubicBezTo>
                    <a:pt x="481" y="43"/>
                    <a:pt x="472" y="50"/>
                    <a:pt x="474" y="60"/>
                  </a:cubicBezTo>
                  <a:cubicBezTo>
                    <a:pt x="475" y="65"/>
                    <a:pt x="478" y="70"/>
                    <a:pt x="483" y="73"/>
                  </a:cubicBezTo>
                  <a:cubicBezTo>
                    <a:pt x="486" y="73"/>
                    <a:pt x="489" y="75"/>
                    <a:pt x="492" y="73"/>
                  </a:cubicBezTo>
                  <a:cubicBezTo>
                    <a:pt x="496" y="68"/>
                    <a:pt x="501" y="63"/>
                    <a:pt x="499" y="56"/>
                  </a:cubicBezTo>
                  <a:cubicBezTo>
                    <a:pt x="500" y="53"/>
                    <a:pt x="504" y="52"/>
                    <a:pt x="507" y="52"/>
                  </a:cubicBezTo>
                  <a:cubicBezTo>
                    <a:pt x="512" y="54"/>
                    <a:pt x="519" y="55"/>
                    <a:pt x="522" y="61"/>
                  </a:cubicBezTo>
                  <a:cubicBezTo>
                    <a:pt x="525" y="70"/>
                    <a:pt x="521" y="78"/>
                    <a:pt x="516" y="85"/>
                  </a:cubicBezTo>
                  <a:cubicBezTo>
                    <a:pt x="509" y="97"/>
                    <a:pt x="497" y="107"/>
                    <a:pt x="482" y="107"/>
                  </a:cubicBezTo>
                  <a:cubicBezTo>
                    <a:pt x="463" y="103"/>
                    <a:pt x="463" y="103"/>
                    <a:pt x="463" y="103"/>
                  </a:cubicBezTo>
                  <a:cubicBezTo>
                    <a:pt x="454" y="105"/>
                    <a:pt x="445" y="106"/>
                    <a:pt x="439" y="113"/>
                  </a:cubicBezTo>
                  <a:cubicBezTo>
                    <a:pt x="433" y="118"/>
                    <a:pt x="434" y="128"/>
                    <a:pt x="437" y="135"/>
                  </a:cubicBezTo>
                  <a:cubicBezTo>
                    <a:pt x="440" y="139"/>
                    <a:pt x="444" y="139"/>
                    <a:pt x="449" y="139"/>
                  </a:cubicBezTo>
                  <a:cubicBezTo>
                    <a:pt x="462" y="139"/>
                    <a:pt x="455" y="123"/>
                    <a:pt x="463" y="117"/>
                  </a:cubicBezTo>
                  <a:cubicBezTo>
                    <a:pt x="467" y="115"/>
                    <a:pt x="472" y="115"/>
                    <a:pt x="477" y="116"/>
                  </a:cubicBezTo>
                  <a:cubicBezTo>
                    <a:pt x="481" y="118"/>
                    <a:pt x="486" y="122"/>
                    <a:pt x="487" y="127"/>
                  </a:cubicBezTo>
                  <a:cubicBezTo>
                    <a:pt x="491" y="135"/>
                    <a:pt x="489" y="145"/>
                    <a:pt x="484" y="152"/>
                  </a:cubicBezTo>
                  <a:cubicBezTo>
                    <a:pt x="482" y="156"/>
                    <a:pt x="478" y="155"/>
                    <a:pt x="477" y="159"/>
                  </a:cubicBezTo>
                  <a:cubicBezTo>
                    <a:pt x="490" y="160"/>
                    <a:pt x="506" y="159"/>
                    <a:pt x="520" y="160"/>
                  </a:cubicBezTo>
                  <a:cubicBezTo>
                    <a:pt x="612" y="159"/>
                    <a:pt x="612" y="159"/>
                    <a:pt x="612" y="159"/>
                  </a:cubicBezTo>
                  <a:cubicBezTo>
                    <a:pt x="621" y="154"/>
                    <a:pt x="621" y="154"/>
                    <a:pt x="621" y="154"/>
                  </a:cubicBezTo>
                  <a:cubicBezTo>
                    <a:pt x="633" y="140"/>
                    <a:pt x="632" y="121"/>
                    <a:pt x="636" y="104"/>
                  </a:cubicBezTo>
                  <a:cubicBezTo>
                    <a:pt x="634" y="102"/>
                    <a:pt x="633" y="100"/>
                    <a:pt x="633" y="99"/>
                  </a:cubicBezTo>
                  <a:cubicBezTo>
                    <a:pt x="626" y="92"/>
                    <a:pt x="623" y="81"/>
                    <a:pt x="613" y="78"/>
                  </a:cubicBezTo>
                  <a:cubicBezTo>
                    <a:pt x="605" y="76"/>
                    <a:pt x="597" y="78"/>
                    <a:pt x="590" y="81"/>
                  </a:cubicBezTo>
                  <a:cubicBezTo>
                    <a:pt x="585" y="84"/>
                    <a:pt x="579" y="89"/>
                    <a:pt x="578" y="96"/>
                  </a:cubicBezTo>
                  <a:cubicBezTo>
                    <a:pt x="578" y="101"/>
                    <a:pt x="581" y="106"/>
                    <a:pt x="584" y="110"/>
                  </a:cubicBezTo>
                  <a:cubicBezTo>
                    <a:pt x="590" y="115"/>
                    <a:pt x="600" y="105"/>
                    <a:pt x="604" y="116"/>
                  </a:cubicBezTo>
                  <a:cubicBezTo>
                    <a:pt x="603" y="119"/>
                    <a:pt x="600" y="122"/>
                    <a:pt x="598" y="123"/>
                  </a:cubicBezTo>
                  <a:cubicBezTo>
                    <a:pt x="596" y="127"/>
                    <a:pt x="590" y="126"/>
                    <a:pt x="588" y="130"/>
                  </a:cubicBezTo>
                  <a:cubicBezTo>
                    <a:pt x="576" y="133"/>
                    <a:pt x="565" y="139"/>
                    <a:pt x="552" y="134"/>
                  </a:cubicBezTo>
                  <a:cubicBezTo>
                    <a:pt x="540" y="126"/>
                    <a:pt x="534" y="111"/>
                    <a:pt x="535" y="97"/>
                  </a:cubicBezTo>
                  <a:cubicBezTo>
                    <a:pt x="539" y="82"/>
                    <a:pt x="542" y="65"/>
                    <a:pt x="538" y="50"/>
                  </a:cubicBezTo>
                  <a:close/>
                  <a:moveTo>
                    <a:pt x="1259" y="36"/>
                  </a:moveTo>
                  <a:cubicBezTo>
                    <a:pt x="1258" y="34"/>
                    <a:pt x="1258" y="34"/>
                    <a:pt x="1258" y="34"/>
                  </a:cubicBezTo>
                  <a:cubicBezTo>
                    <a:pt x="1246" y="31"/>
                    <a:pt x="1232" y="32"/>
                    <a:pt x="1223" y="39"/>
                  </a:cubicBezTo>
                  <a:cubicBezTo>
                    <a:pt x="1220" y="43"/>
                    <a:pt x="1216" y="47"/>
                    <a:pt x="1217" y="51"/>
                  </a:cubicBezTo>
                  <a:cubicBezTo>
                    <a:pt x="1222" y="51"/>
                    <a:pt x="1227" y="50"/>
                    <a:pt x="1232" y="49"/>
                  </a:cubicBezTo>
                  <a:cubicBezTo>
                    <a:pt x="1243" y="48"/>
                    <a:pt x="1251" y="41"/>
                    <a:pt x="1259" y="36"/>
                  </a:cubicBezTo>
                  <a:close/>
                  <a:moveTo>
                    <a:pt x="773" y="34"/>
                  </a:moveTo>
                  <a:cubicBezTo>
                    <a:pt x="770" y="34"/>
                    <a:pt x="770" y="34"/>
                    <a:pt x="770" y="34"/>
                  </a:cubicBezTo>
                  <a:cubicBezTo>
                    <a:pt x="766" y="36"/>
                    <a:pt x="761" y="35"/>
                    <a:pt x="757" y="38"/>
                  </a:cubicBezTo>
                  <a:cubicBezTo>
                    <a:pt x="754" y="41"/>
                    <a:pt x="749" y="44"/>
                    <a:pt x="750" y="49"/>
                  </a:cubicBezTo>
                  <a:cubicBezTo>
                    <a:pt x="756" y="48"/>
                    <a:pt x="760" y="44"/>
                    <a:pt x="765" y="42"/>
                  </a:cubicBezTo>
                  <a:cubicBezTo>
                    <a:pt x="768" y="40"/>
                    <a:pt x="772" y="37"/>
                    <a:pt x="773" y="34"/>
                  </a:cubicBezTo>
                  <a:close/>
                  <a:moveTo>
                    <a:pt x="316" y="36"/>
                  </a:moveTo>
                  <a:cubicBezTo>
                    <a:pt x="314" y="34"/>
                    <a:pt x="311" y="35"/>
                    <a:pt x="309" y="34"/>
                  </a:cubicBezTo>
                  <a:cubicBezTo>
                    <a:pt x="301" y="37"/>
                    <a:pt x="290" y="34"/>
                    <a:pt x="283" y="40"/>
                  </a:cubicBezTo>
                  <a:cubicBezTo>
                    <a:pt x="280" y="42"/>
                    <a:pt x="275" y="47"/>
                    <a:pt x="274" y="51"/>
                  </a:cubicBezTo>
                  <a:cubicBezTo>
                    <a:pt x="283" y="49"/>
                    <a:pt x="294" y="47"/>
                    <a:pt x="302" y="43"/>
                  </a:cubicBezTo>
                  <a:cubicBezTo>
                    <a:pt x="307" y="41"/>
                    <a:pt x="312" y="40"/>
                    <a:pt x="316" y="36"/>
                  </a:cubicBezTo>
                  <a:close/>
                  <a:moveTo>
                    <a:pt x="794" y="45"/>
                  </a:moveTo>
                  <a:cubicBezTo>
                    <a:pt x="794" y="40"/>
                    <a:pt x="789" y="35"/>
                    <a:pt x="783" y="35"/>
                  </a:cubicBezTo>
                  <a:cubicBezTo>
                    <a:pt x="773" y="43"/>
                    <a:pt x="762" y="51"/>
                    <a:pt x="751" y="57"/>
                  </a:cubicBezTo>
                  <a:cubicBezTo>
                    <a:pt x="751" y="59"/>
                    <a:pt x="751" y="59"/>
                    <a:pt x="751" y="59"/>
                  </a:cubicBezTo>
                  <a:cubicBezTo>
                    <a:pt x="751" y="62"/>
                    <a:pt x="751" y="67"/>
                    <a:pt x="755" y="68"/>
                  </a:cubicBezTo>
                  <a:cubicBezTo>
                    <a:pt x="765" y="65"/>
                    <a:pt x="771" y="57"/>
                    <a:pt x="778" y="49"/>
                  </a:cubicBezTo>
                  <a:cubicBezTo>
                    <a:pt x="783" y="48"/>
                    <a:pt x="788" y="46"/>
                    <a:pt x="793" y="48"/>
                  </a:cubicBezTo>
                  <a:cubicBezTo>
                    <a:pt x="794" y="48"/>
                    <a:pt x="794" y="46"/>
                    <a:pt x="794" y="45"/>
                  </a:cubicBezTo>
                  <a:close/>
                  <a:moveTo>
                    <a:pt x="685" y="40"/>
                  </a:moveTo>
                  <a:cubicBezTo>
                    <a:pt x="682" y="38"/>
                    <a:pt x="679" y="38"/>
                    <a:pt x="676" y="38"/>
                  </a:cubicBezTo>
                  <a:cubicBezTo>
                    <a:pt x="673" y="40"/>
                    <a:pt x="672" y="43"/>
                    <a:pt x="673" y="47"/>
                  </a:cubicBezTo>
                  <a:cubicBezTo>
                    <a:pt x="676" y="47"/>
                    <a:pt x="676" y="47"/>
                    <a:pt x="676" y="47"/>
                  </a:cubicBezTo>
                  <a:cubicBezTo>
                    <a:pt x="680" y="46"/>
                    <a:pt x="683" y="42"/>
                    <a:pt x="685" y="40"/>
                  </a:cubicBezTo>
                  <a:close/>
                  <a:moveTo>
                    <a:pt x="211" y="44"/>
                  </a:moveTo>
                  <a:cubicBezTo>
                    <a:pt x="200" y="40"/>
                    <a:pt x="200" y="40"/>
                    <a:pt x="200" y="40"/>
                  </a:cubicBezTo>
                  <a:cubicBezTo>
                    <a:pt x="199" y="40"/>
                    <a:pt x="198" y="40"/>
                    <a:pt x="198" y="41"/>
                  </a:cubicBezTo>
                  <a:cubicBezTo>
                    <a:pt x="201" y="45"/>
                    <a:pt x="200" y="50"/>
                    <a:pt x="201" y="54"/>
                  </a:cubicBezTo>
                  <a:cubicBezTo>
                    <a:pt x="204" y="54"/>
                    <a:pt x="206" y="52"/>
                    <a:pt x="208" y="50"/>
                  </a:cubicBezTo>
                  <a:cubicBezTo>
                    <a:pt x="209" y="48"/>
                    <a:pt x="213" y="47"/>
                    <a:pt x="211" y="44"/>
                  </a:cubicBezTo>
                  <a:close/>
                  <a:moveTo>
                    <a:pt x="324" y="42"/>
                  </a:moveTo>
                  <a:cubicBezTo>
                    <a:pt x="323" y="41"/>
                    <a:pt x="322" y="40"/>
                    <a:pt x="321" y="40"/>
                  </a:cubicBezTo>
                  <a:cubicBezTo>
                    <a:pt x="312" y="46"/>
                    <a:pt x="302" y="49"/>
                    <a:pt x="293" y="52"/>
                  </a:cubicBezTo>
                  <a:cubicBezTo>
                    <a:pt x="287" y="54"/>
                    <a:pt x="281" y="56"/>
                    <a:pt x="275" y="58"/>
                  </a:cubicBezTo>
                  <a:cubicBezTo>
                    <a:pt x="280" y="61"/>
                    <a:pt x="281" y="69"/>
                    <a:pt x="288" y="67"/>
                  </a:cubicBezTo>
                  <a:cubicBezTo>
                    <a:pt x="298" y="64"/>
                    <a:pt x="309" y="61"/>
                    <a:pt x="314" y="50"/>
                  </a:cubicBezTo>
                  <a:cubicBezTo>
                    <a:pt x="317" y="47"/>
                    <a:pt x="323" y="47"/>
                    <a:pt x="324" y="42"/>
                  </a:cubicBezTo>
                  <a:close/>
                  <a:moveTo>
                    <a:pt x="1712" y="44"/>
                  </a:moveTo>
                  <a:cubicBezTo>
                    <a:pt x="1712" y="41"/>
                    <a:pt x="1712" y="41"/>
                    <a:pt x="1712" y="41"/>
                  </a:cubicBezTo>
                  <a:cubicBezTo>
                    <a:pt x="1708" y="40"/>
                    <a:pt x="1708" y="40"/>
                    <a:pt x="1708" y="40"/>
                  </a:cubicBezTo>
                  <a:cubicBezTo>
                    <a:pt x="1697" y="44"/>
                    <a:pt x="1684" y="47"/>
                    <a:pt x="1678" y="58"/>
                  </a:cubicBezTo>
                  <a:cubicBezTo>
                    <a:pt x="1678" y="60"/>
                    <a:pt x="1677" y="63"/>
                    <a:pt x="1679" y="64"/>
                  </a:cubicBezTo>
                  <a:cubicBezTo>
                    <a:pt x="1692" y="61"/>
                    <a:pt x="1701" y="52"/>
                    <a:pt x="1712" y="44"/>
                  </a:cubicBezTo>
                  <a:close/>
                  <a:moveTo>
                    <a:pt x="1730" y="50"/>
                  </a:moveTo>
                  <a:cubicBezTo>
                    <a:pt x="1728" y="44"/>
                    <a:pt x="1728" y="44"/>
                    <a:pt x="1728" y="44"/>
                  </a:cubicBezTo>
                  <a:cubicBezTo>
                    <a:pt x="1726" y="43"/>
                    <a:pt x="1723" y="39"/>
                    <a:pt x="1720" y="41"/>
                  </a:cubicBezTo>
                  <a:cubicBezTo>
                    <a:pt x="1717" y="47"/>
                    <a:pt x="1710" y="51"/>
                    <a:pt x="1705" y="56"/>
                  </a:cubicBezTo>
                  <a:cubicBezTo>
                    <a:pt x="1699" y="60"/>
                    <a:pt x="1694" y="64"/>
                    <a:pt x="1688" y="65"/>
                  </a:cubicBezTo>
                  <a:cubicBezTo>
                    <a:pt x="1686" y="68"/>
                    <a:pt x="1682" y="68"/>
                    <a:pt x="1683" y="71"/>
                  </a:cubicBezTo>
                  <a:cubicBezTo>
                    <a:pt x="1684" y="73"/>
                    <a:pt x="1685" y="74"/>
                    <a:pt x="1687" y="74"/>
                  </a:cubicBezTo>
                  <a:cubicBezTo>
                    <a:pt x="1693" y="70"/>
                    <a:pt x="1701" y="72"/>
                    <a:pt x="1707" y="65"/>
                  </a:cubicBezTo>
                  <a:cubicBezTo>
                    <a:pt x="1714" y="64"/>
                    <a:pt x="1718" y="59"/>
                    <a:pt x="1723" y="54"/>
                  </a:cubicBezTo>
                  <a:cubicBezTo>
                    <a:pt x="1726" y="52"/>
                    <a:pt x="1731" y="54"/>
                    <a:pt x="1730" y="50"/>
                  </a:cubicBezTo>
                  <a:close/>
                  <a:moveTo>
                    <a:pt x="1470" y="49"/>
                  </a:moveTo>
                  <a:cubicBezTo>
                    <a:pt x="1463" y="39"/>
                    <a:pt x="1453" y="44"/>
                    <a:pt x="1444" y="41"/>
                  </a:cubicBezTo>
                  <a:cubicBezTo>
                    <a:pt x="1431" y="41"/>
                    <a:pt x="1418" y="46"/>
                    <a:pt x="1411" y="58"/>
                  </a:cubicBezTo>
                  <a:cubicBezTo>
                    <a:pt x="1409" y="64"/>
                    <a:pt x="1407" y="73"/>
                    <a:pt x="1412" y="78"/>
                  </a:cubicBezTo>
                  <a:cubicBezTo>
                    <a:pt x="1416" y="81"/>
                    <a:pt x="1421" y="83"/>
                    <a:pt x="1425" y="82"/>
                  </a:cubicBezTo>
                  <a:cubicBezTo>
                    <a:pt x="1434" y="78"/>
                    <a:pt x="1431" y="69"/>
                    <a:pt x="1433" y="62"/>
                  </a:cubicBezTo>
                  <a:cubicBezTo>
                    <a:pt x="1435" y="57"/>
                    <a:pt x="1440" y="56"/>
                    <a:pt x="1444" y="54"/>
                  </a:cubicBezTo>
                  <a:cubicBezTo>
                    <a:pt x="1451" y="52"/>
                    <a:pt x="1456" y="60"/>
                    <a:pt x="1460" y="63"/>
                  </a:cubicBezTo>
                  <a:cubicBezTo>
                    <a:pt x="1461" y="69"/>
                    <a:pt x="1462" y="75"/>
                    <a:pt x="1460" y="82"/>
                  </a:cubicBezTo>
                  <a:cubicBezTo>
                    <a:pt x="1454" y="99"/>
                    <a:pt x="1437" y="107"/>
                    <a:pt x="1419" y="106"/>
                  </a:cubicBezTo>
                  <a:cubicBezTo>
                    <a:pt x="1406" y="105"/>
                    <a:pt x="1389" y="99"/>
                    <a:pt x="1380" y="112"/>
                  </a:cubicBezTo>
                  <a:cubicBezTo>
                    <a:pt x="1378" y="117"/>
                    <a:pt x="1376" y="125"/>
                    <a:pt x="1378" y="131"/>
                  </a:cubicBezTo>
                  <a:cubicBezTo>
                    <a:pt x="1380" y="134"/>
                    <a:pt x="1383" y="140"/>
                    <a:pt x="1388" y="139"/>
                  </a:cubicBezTo>
                  <a:cubicBezTo>
                    <a:pt x="1390" y="138"/>
                    <a:pt x="1393" y="137"/>
                    <a:pt x="1394" y="134"/>
                  </a:cubicBezTo>
                  <a:cubicBezTo>
                    <a:pt x="1396" y="131"/>
                    <a:pt x="1393" y="128"/>
                    <a:pt x="1391" y="126"/>
                  </a:cubicBezTo>
                  <a:cubicBezTo>
                    <a:pt x="1389" y="120"/>
                    <a:pt x="1397" y="116"/>
                    <a:pt x="1401" y="113"/>
                  </a:cubicBezTo>
                  <a:cubicBezTo>
                    <a:pt x="1407" y="110"/>
                    <a:pt x="1413" y="113"/>
                    <a:pt x="1418" y="114"/>
                  </a:cubicBezTo>
                  <a:cubicBezTo>
                    <a:pt x="1425" y="118"/>
                    <a:pt x="1425" y="126"/>
                    <a:pt x="1428" y="132"/>
                  </a:cubicBezTo>
                  <a:cubicBezTo>
                    <a:pt x="1430" y="142"/>
                    <a:pt x="1425" y="152"/>
                    <a:pt x="1418" y="158"/>
                  </a:cubicBezTo>
                  <a:cubicBezTo>
                    <a:pt x="1418" y="159"/>
                    <a:pt x="1419" y="159"/>
                    <a:pt x="1420" y="159"/>
                  </a:cubicBezTo>
                  <a:cubicBezTo>
                    <a:pt x="1444" y="158"/>
                    <a:pt x="1467" y="159"/>
                    <a:pt x="1490" y="159"/>
                  </a:cubicBezTo>
                  <a:cubicBezTo>
                    <a:pt x="1507" y="158"/>
                    <a:pt x="1524" y="159"/>
                    <a:pt x="1540" y="158"/>
                  </a:cubicBezTo>
                  <a:cubicBezTo>
                    <a:pt x="1550" y="153"/>
                    <a:pt x="1558" y="143"/>
                    <a:pt x="1562" y="132"/>
                  </a:cubicBezTo>
                  <a:cubicBezTo>
                    <a:pt x="1568" y="116"/>
                    <a:pt x="1564" y="99"/>
                    <a:pt x="1551" y="88"/>
                  </a:cubicBezTo>
                  <a:cubicBezTo>
                    <a:pt x="1542" y="84"/>
                    <a:pt x="1530" y="76"/>
                    <a:pt x="1519" y="83"/>
                  </a:cubicBezTo>
                  <a:cubicBezTo>
                    <a:pt x="1515" y="86"/>
                    <a:pt x="1513" y="90"/>
                    <a:pt x="1512" y="95"/>
                  </a:cubicBezTo>
                  <a:cubicBezTo>
                    <a:pt x="1513" y="102"/>
                    <a:pt x="1520" y="105"/>
                    <a:pt x="1525" y="109"/>
                  </a:cubicBezTo>
                  <a:cubicBezTo>
                    <a:pt x="1527" y="112"/>
                    <a:pt x="1525" y="115"/>
                    <a:pt x="1524" y="118"/>
                  </a:cubicBezTo>
                  <a:cubicBezTo>
                    <a:pt x="1516" y="128"/>
                    <a:pt x="1503" y="133"/>
                    <a:pt x="1490" y="131"/>
                  </a:cubicBezTo>
                  <a:cubicBezTo>
                    <a:pt x="1486" y="129"/>
                    <a:pt x="1482" y="126"/>
                    <a:pt x="1480" y="123"/>
                  </a:cubicBezTo>
                  <a:cubicBezTo>
                    <a:pt x="1474" y="118"/>
                    <a:pt x="1475" y="109"/>
                    <a:pt x="1476" y="103"/>
                  </a:cubicBezTo>
                  <a:cubicBezTo>
                    <a:pt x="1482" y="93"/>
                    <a:pt x="1487" y="79"/>
                    <a:pt x="1481" y="67"/>
                  </a:cubicBezTo>
                  <a:cubicBezTo>
                    <a:pt x="1481" y="60"/>
                    <a:pt x="1475" y="55"/>
                    <a:pt x="1470" y="49"/>
                  </a:cubicBezTo>
                  <a:close/>
                  <a:moveTo>
                    <a:pt x="1113" y="41"/>
                  </a:moveTo>
                  <a:cubicBezTo>
                    <a:pt x="1112" y="43"/>
                    <a:pt x="1109" y="45"/>
                    <a:pt x="1109" y="48"/>
                  </a:cubicBezTo>
                  <a:cubicBezTo>
                    <a:pt x="1109" y="50"/>
                    <a:pt x="1110" y="51"/>
                    <a:pt x="1112" y="52"/>
                  </a:cubicBezTo>
                  <a:cubicBezTo>
                    <a:pt x="1113" y="48"/>
                    <a:pt x="1114" y="45"/>
                    <a:pt x="1113" y="41"/>
                  </a:cubicBezTo>
                  <a:close/>
                  <a:moveTo>
                    <a:pt x="1162" y="44"/>
                  </a:moveTo>
                  <a:cubicBezTo>
                    <a:pt x="1159" y="44"/>
                    <a:pt x="1154" y="41"/>
                    <a:pt x="1150" y="42"/>
                  </a:cubicBezTo>
                  <a:cubicBezTo>
                    <a:pt x="1151" y="47"/>
                    <a:pt x="1148" y="52"/>
                    <a:pt x="1149" y="56"/>
                  </a:cubicBezTo>
                  <a:cubicBezTo>
                    <a:pt x="1155" y="59"/>
                    <a:pt x="1157" y="54"/>
                    <a:pt x="1161" y="51"/>
                  </a:cubicBezTo>
                  <a:cubicBezTo>
                    <a:pt x="1162" y="49"/>
                    <a:pt x="1164" y="47"/>
                    <a:pt x="1162" y="44"/>
                  </a:cubicBezTo>
                  <a:close/>
                  <a:moveTo>
                    <a:pt x="1269" y="48"/>
                  </a:moveTo>
                  <a:cubicBezTo>
                    <a:pt x="1267" y="43"/>
                    <a:pt x="1267" y="43"/>
                    <a:pt x="1267" y="43"/>
                  </a:cubicBezTo>
                  <a:cubicBezTo>
                    <a:pt x="1265" y="41"/>
                    <a:pt x="1263" y="44"/>
                    <a:pt x="1261" y="43"/>
                  </a:cubicBezTo>
                  <a:cubicBezTo>
                    <a:pt x="1248" y="53"/>
                    <a:pt x="1231" y="54"/>
                    <a:pt x="1216" y="58"/>
                  </a:cubicBezTo>
                  <a:cubicBezTo>
                    <a:pt x="1215" y="62"/>
                    <a:pt x="1215" y="67"/>
                    <a:pt x="1219" y="70"/>
                  </a:cubicBezTo>
                  <a:cubicBezTo>
                    <a:pt x="1234" y="69"/>
                    <a:pt x="1247" y="64"/>
                    <a:pt x="1257" y="55"/>
                  </a:cubicBezTo>
                  <a:cubicBezTo>
                    <a:pt x="1261" y="51"/>
                    <a:pt x="1270" y="56"/>
                    <a:pt x="1269" y="48"/>
                  </a:cubicBezTo>
                  <a:close/>
                  <a:moveTo>
                    <a:pt x="162" y="53"/>
                  </a:moveTo>
                  <a:cubicBezTo>
                    <a:pt x="163" y="51"/>
                    <a:pt x="163" y="48"/>
                    <a:pt x="163" y="46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60" y="52"/>
                    <a:pt x="160" y="53"/>
                    <a:pt x="162" y="53"/>
                  </a:cubicBezTo>
                  <a:close/>
                  <a:moveTo>
                    <a:pt x="1113" y="62"/>
                  </a:moveTo>
                  <a:cubicBezTo>
                    <a:pt x="1110" y="60"/>
                    <a:pt x="1109" y="55"/>
                    <a:pt x="1105" y="54"/>
                  </a:cubicBezTo>
                  <a:cubicBezTo>
                    <a:pt x="1103" y="55"/>
                    <a:pt x="1102" y="57"/>
                    <a:pt x="1102" y="58"/>
                  </a:cubicBezTo>
                  <a:cubicBezTo>
                    <a:pt x="1105" y="67"/>
                    <a:pt x="1110" y="74"/>
                    <a:pt x="1119" y="79"/>
                  </a:cubicBezTo>
                  <a:cubicBezTo>
                    <a:pt x="1127" y="89"/>
                    <a:pt x="1139" y="94"/>
                    <a:pt x="1149" y="101"/>
                  </a:cubicBezTo>
                  <a:cubicBezTo>
                    <a:pt x="1153" y="103"/>
                    <a:pt x="1155" y="97"/>
                    <a:pt x="1157" y="94"/>
                  </a:cubicBezTo>
                  <a:cubicBezTo>
                    <a:pt x="1158" y="91"/>
                    <a:pt x="1162" y="92"/>
                    <a:pt x="1162" y="89"/>
                  </a:cubicBezTo>
                  <a:cubicBezTo>
                    <a:pt x="1153" y="84"/>
                    <a:pt x="1144" y="82"/>
                    <a:pt x="1134" y="81"/>
                  </a:cubicBezTo>
                  <a:cubicBezTo>
                    <a:pt x="1124" y="78"/>
                    <a:pt x="1120" y="68"/>
                    <a:pt x="1113" y="62"/>
                  </a:cubicBezTo>
                  <a:close/>
                  <a:moveTo>
                    <a:pt x="43" y="61"/>
                  </a:moveTo>
                  <a:cubicBezTo>
                    <a:pt x="40" y="58"/>
                    <a:pt x="36" y="55"/>
                    <a:pt x="32" y="55"/>
                  </a:cubicBezTo>
                  <a:cubicBezTo>
                    <a:pt x="25" y="56"/>
                    <a:pt x="25" y="63"/>
                    <a:pt x="20" y="67"/>
                  </a:cubicBezTo>
                  <a:cubicBezTo>
                    <a:pt x="17" y="71"/>
                    <a:pt x="12" y="70"/>
                    <a:pt x="9" y="68"/>
                  </a:cubicBezTo>
                  <a:cubicBezTo>
                    <a:pt x="7" y="68"/>
                    <a:pt x="6" y="64"/>
                    <a:pt x="4" y="64"/>
                  </a:cubicBezTo>
                  <a:cubicBezTo>
                    <a:pt x="4" y="69"/>
                    <a:pt x="5" y="74"/>
                    <a:pt x="4" y="79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3"/>
                    <a:pt x="33" y="86"/>
                    <a:pt x="31" y="87"/>
                  </a:cubicBezTo>
                  <a:cubicBezTo>
                    <a:pt x="24" y="95"/>
                    <a:pt x="14" y="97"/>
                    <a:pt x="5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0" y="101"/>
                    <a:pt x="9" y="99"/>
                    <a:pt x="13" y="101"/>
                  </a:cubicBezTo>
                  <a:cubicBezTo>
                    <a:pt x="20" y="101"/>
                    <a:pt x="26" y="99"/>
                    <a:pt x="32" y="96"/>
                  </a:cubicBezTo>
                  <a:cubicBezTo>
                    <a:pt x="36" y="93"/>
                    <a:pt x="36" y="87"/>
                    <a:pt x="41" y="86"/>
                  </a:cubicBezTo>
                  <a:cubicBezTo>
                    <a:pt x="45" y="78"/>
                    <a:pt x="48" y="68"/>
                    <a:pt x="43" y="61"/>
                  </a:cubicBezTo>
                  <a:close/>
                  <a:moveTo>
                    <a:pt x="163" y="67"/>
                  </a:moveTo>
                  <a:cubicBezTo>
                    <a:pt x="161" y="63"/>
                    <a:pt x="157" y="62"/>
                    <a:pt x="156" y="58"/>
                  </a:cubicBezTo>
                  <a:cubicBezTo>
                    <a:pt x="155" y="57"/>
                    <a:pt x="153" y="59"/>
                    <a:pt x="152" y="60"/>
                  </a:cubicBezTo>
                  <a:cubicBezTo>
                    <a:pt x="148" y="64"/>
                    <a:pt x="156" y="69"/>
                    <a:pt x="158" y="73"/>
                  </a:cubicBezTo>
                  <a:cubicBezTo>
                    <a:pt x="161" y="74"/>
                    <a:pt x="164" y="78"/>
                    <a:pt x="166" y="79"/>
                  </a:cubicBezTo>
                  <a:cubicBezTo>
                    <a:pt x="166" y="74"/>
                    <a:pt x="163" y="71"/>
                    <a:pt x="163" y="67"/>
                  </a:cubicBezTo>
                  <a:close/>
                  <a:moveTo>
                    <a:pt x="982" y="70"/>
                  </a:moveTo>
                  <a:cubicBezTo>
                    <a:pt x="982" y="66"/>
                    <a:pt x="980" y="62"/>
                    <a:pt x="978" y="59"/>
                  </a:cubicBezTo>
                  <a:cubicBezTo>
                    <a:pt x="977" y="58"/>
                    <a:pt x="975" y="59"/>
                    <a:pt x="973" y="59"/>
                  </a:cubicBezTo>
                  <a:cubicBezTo>
                    <a:pt x="969" y="59"/>
                    <a:pt x="969" y="63"/>
                    <a:pt x="969" y="67"/>
                  </a:cubicBezTo>
                  <a:cubicBezTo>
                    <a:pt x="968" y="72"/>
                    <a:pt x="963" y="75"/>
                    <a:pt x="962" y="80"/>
                  </a:cubicBezTo>
                  <a:cubicBezTo>
                    <a:pt x="965" y="83"/>
                    <a:pt x="970" y="80"/>
                    <a:pt x="974" y="80"/>
                  </a:cubicBezTo>
                  <a:cubicBezTo>
                    <a:pt x="979" y="78"/>
                    <a:pt x="984" y="75"/>
                    <a:pt x="982" y="70"/>
                  </a:cubicBezTo>
                  <a:close/>
                  <a:moveTo>
                    <a:pt x="516" y="68"/>
                  </a:moveTo>
                  <a:cubicBezTo>
                    <a:pt x="516" y="63"/>
                    <a:pt x="511" y="59"/>
                    <a:pt x="507" y="61"/>
                  </a:cubicBezTo>
                  <a:cubicBezTo>
                    <a:pt x="507" y="68"/>
                    <a:pt x="500" y="73"/>
                    <a:pt x="499" y="78"/>
                  </a:cubicBezTo>
                  <a:cubicBezTo>
                    <a:pt x="502" y="80"/>
                    <a:pt x="505" y="77"/>
                    <a:pt x="509" y="78"/>
                  </a:cubicBezTo>
                  <a:cubicBezTo>
                    <a:pt x="513" y="77"/>
                    <a:pt x="517" y="73"/>
                    <a:pt x="516" y="68"/>
                  </a:cubicBezTo>
                  <a:close/>
                  <a:moveTo>
                    <a:pt x="637" y="68"/>
                  </a:moveTo>
                  <a:cubicBezTo>
                    <a:pt x="636" y="65"/>
                    <a:pt x="637" y="61"/>
                    <a:pt x="633" y="60"/>
                  </a:cubicBezTo>
                  <a:cubicBezTo>
                    <a:pt x="631" y="61"/>
                    <a:pt x="628" y="64"/>
                    <a:pt x="628" y="67"/>
                  </a:cubicBezTo>
                  <a:cubicBezTo>
                    <a:pt x="645" y="82"/>
                    <a:pt x="645" y="82"/>
                    <a:pt x="645" y="82"/>
                  </a:cubicBezTo>
                  <a:cubicBezTo>
                    <a:pt x="655" y="85"/>
                    <a:pt x="663" y="92"/>
                    <a:pt x="672" y="96"/>
                  </a:cubicBezTo>
                  <a:cubicBezTo>
                    <a:pt x="674" y="98"/>
                    <a:pt x="677" y="97"/>
                    <a:pt x="678" y="95"/>
                  </a:cubicBezTo>
                  <a:cubicBezTo>
                    <a:pt x="679" y="94"/>
                    <a:pt x="681" y="91"/>
                    <a:pt x="679" y="89"/>
                  </a:cubicBezTo>
                  <a:cubicBezTo>
                    <a:pt x="675" y="89"/>
                    <a:pt x="672" y="86"/>
                    <a:pt x="668" y="85"/>
                  </a:cubicBezTo>
                  <a:cubicBezTo>
                    <a:pt x="655" y="84"/>
                    <a:pt x="644" y="79"/>
                    <a:pt x="637" y="68"/>
                  </a:cubicBezTo>
                  <a:close/>
                  <a:moveTo>
                    <a:pt x="1453" y="66"/>
                  </a:moveTo>
                  <a:cubicBezTo>
                    <a:pt x="1451" y="62"/>
                    <a:pt x="1448" y="61"/>
                    <a:pt x="1445" y="61"/>
                  </a:cubicBezTo>
                  <a:cubicBezTo>
                    <a:pt x="1437" y="62"/>
                    <a:pt x="1441" y="71"/>
                    <a:pt x="1438" y="76"/>
                  </a:cubicBezTo>
                  <a:cubicBezTo>
                    <a:pt x="1438" y="78"/>
                    <a:pt x="1436" y="80"/>
                    <a:pt x="1437" y="82"/>
                  </a:cubicBezTo>
                  <a:cubicBezTo>
                    <a:pt x="1442" y="83"/>
                    <a:pt x="1448" y="82"/>
                    <a:pt x="1452" y="79"/>
                  </a:cubicBezTo>
                  <a:cubicBezTo>
                    <a:pt x="1455" y="75"/>
                    <a:pt x="1454" y="70"/>
                    <a:pt x="1453" y="66"/>
                  </a:cubicBezTo>
                  <a:close/>
                  <a:moveTo>
                    <a:pt x="360" y="62"/>
                  </a:moveTo>
                  <a:cubicBezTo>
                    <a:pt x="355" y="62"/>
                    <a:pt x="354" y="68"/>
                    <a:pt x="352" y="71"/>
                  </a:cubicBezTo>
                  <a:cubicBezTo>
                    <a:pt x="345" y="81"/>
                    <a:pt x="335" y="92"/>
                    <a:pt x="321" y="92"/>
                  </a:cubicBezTo>
                  <a:cubicBezTo>
                    <a:pt x="312" y="97"/>
                    <a:pt x="304" y="99"/>
                    <a:pt x="296" y="103"/>
                  </a:cubicBezTo>
                  <a:cubicBezTo>
                    <a:pt x="296" y="108"/>
                    <a:pt x="291" y="112"/>
                    <a:pt x="293" y="115"/>
                  </a:cubicBezTo>
                  <a:cubicBezTo>
                    <a:pt x="308" y="111"/>
                    <a:pt x="308" y="111"/>
                    <a:pt x="308" y="111"/>
                  </a:cubicBezTo>
                  <a:cubicBezTo>
                    <a:pt x="311" y="110"/>
                    <a:pt x="314" y="106"/>
                    <a:pt x="318" y="106"/>
                  </a:cubicBezTo>
                  <a:cubicBezTo>
                    <a:pt x="335" y="98"/>
                    <a:pt x="352" y="89"/>
                    <a:pt x="365" y="74"/>
                  </a:cubicBezTo>
                  <a:cubicBezTo>
                    <a:pt x="368" y="69"/>
                    <a:pt x="362" y="66"/>
                    <a:pt x="360" y="62"/>
                  </a:cubicBezTo>
                  <a:close/>
                  <a:moveTo>
                    <a:pt x="39" y="68"/>
                  </a:moveTo>
                  <a:cubicBezTo>
                    <a:pt x="38" y="65"/>
                    <a:pt x="36" y="64"/>
                    <a:pt x="34" y="63"/>
                  </a:cubicBezTo>
                  <a:cubicBezTo>
                    <a:pt x="30" y="66"/>
                    <a:pt x="26" y="71"/>
                    <a:pt x="25" y="74"/>
                  </a:cubicBezTo>
                  <a:cubicBezTo>
                    <a:pt x="29" y="76"/>
                    <a:pt x="33" y="74"/>
                    <a:pt x="36" y="74"/>
                  </a:cubicBezTo>
                  <a:cubicBezTo>
                    <a:pt x="39" y="73"/>
                    <a:pt x="39" y="70"/>
                    <a:pt x="39" y="68"/>
                  </a:cubicBezTo>
                  <a:close/>
                  <a:moveTo>
                    <a:pt x="838" y="68"/>
                  </a:moveTo>
                  <a:cubicBezTo>
                    <a:pt x="837" y="67"/>
                    <a:pt x="836" y="64"/>
                    <a:pt x="834" y="64"/>
                  </a:cubicBezTo>
                  <a:cubicBezTo>
                    <a:pt x="832" y="66"/>
                    <a:pt x="833" y="70"/>
                    <a:pt x="831" y="72"/>
                  </a:cubicBezTo>
                  <a:cubicBezTo>
                    <a:pt x="831" y="73"/>
                    <a:pt x="832" y="73"/>
                    <a:pt x="833" y="73"/>
                  </a:cubicBezTo>
                  <a:cubicBezTo>
                    <a:pt x="835" y="72"/>
                    <a:pt x="838" y="71"/>
                    <a:pt x="838" y="68"/>
                  </a:cubicBezTo>
                  <a:close/>
                  <a:moveTo>
                    <a:pt x="1114" y="82"/>
                  </a:moveTo>
                  <a:cubicBezTo>
                    <a:pt x="1109" y="80"/>
                    <a:pt x="1106" y="74"/>
                    <a:pt x="1103" y="70"/>
                  </a:cubicBezTo>
                  <a:cubicBezTo>
                    <a:pt x="1099" y="70"/>
                    <a:pt x="1098" y="62"/>
                    <a:pt x="1095" y="66"/>
                  </a:cubicBezTo>
                  <a:cubicBezTo>
                    <a:pt x="1093" y="68"/>
                    <a:pt x="1095" y="70"/>
                    <a:pt x="1095" y="71"/>
                  </a:cubicBezTo>
                  <a:cubicBezTo>
                    <a:pt x="1105" y="86"/>
                    <a:pt x="1120" y="94"/>
                    <a:pt x="1133" y="105"/>
                  </a:cubicBezTo>
                  <a:cubicBezTo>
                    <a:pt x="1139" y="107"/>
                    <a:pt x="1144" y="112"/>
                    <a:pt x="1150" y="113"/>
                  </a:cubicBezTo>
                  <a:cubicBezTo>
                    <a:pt x="1151" y="112"/>
                    <a:pt x="1151" y="110"/>
                    <a:pt x="1150" y="108"/>
                  </a:cubicBezTo>
                  <a:cubicBezTo>
                    <a:pt x="1137" y="100"/>
                    <a:pt x="1124" y="92"/>
                    <a:pt x="1114" y="82"/>
                  </a:cubicBezTo>
                  <a:close/>
                  <a:moveTo>
                    <a:pt x="769" y="73"/>
                  </a:moveTo>
                  <a:cubicBezTo>
                    <a:pt x="770" y="62"/>
                    <a:pt x="760" y="72"/>
                    <a:pt x="757" y="74"/>
                  </a:cubicBezTo>
                  <a:cubicBezTo>
                    <a:pt x="758" y="76"/>
                    <a:pt x="759" y="77"/>
                    <a:pt x="760" y="78"/>
                  </a:cubicBezTo>
                  <a:cubicBezTo>
                    <a:pt x="764" y="77"/>
                    <a:pt x="768" y="77"/>
                    <a:pt x="769" y="73"/>
                  </a:cubicBezTo>
                  <a:close/>
                  <a:moveTo>
                    <a:pt x="1312" y="75"/>
                  </a:moveTo>
                  <a:cubicBezTo>
                    <a:pt x="1310" y="73"/>
                    <a:pt x="1309" y="67"/>
                    <a:pt x="1306" y="69"/>
                  </a:cubicBezTo>
                  <a:cubicBezTo>
                    <a:pt x="1304" y="74"/>
                    <a:pt x="1301" y="79"/>
                    <a:pt x="1297" y="83"/>
                  </a:cubicBezTo>
                  <a:cubicBezTo>
                    <a:pt x="1302" y="83"/>
                    <a:pt x="1307" y="78"/>
                    <a:pt x="1312" y="76"/>
                  </a:cubicBezTo>
                  <a:cubicBezTo>
                    <a:pt x="1312" y="75"/>
                    <a:pt x="1312" y="75"/>
                    <a:pt x="1312" y="75"/>
                  </a:cubicBezTo>
                  <a:close/>
                  <a:moveTo>
                    <a:pt x="306" y="76"/>
                  </a:moveTo>
                  <a:cubicBezTo>
                    <a:pt x="304" y="74"/>
                    <a:pt x="305" y="71"/>
                    <a:pt x="303" y="68"/>
                  </a:cubicBezTo>
                  <a:cubicBezTo>
                    <a:pt x="297" y="68"/>
                    <a:pt x="294" y="73"/>
                    <a:pt x="289" y="73"/>
                  </a:cubicBezTo>
                  <a:cubicBezTo>
                    <a:pt x="288" y="77"/>
                    <a:pt x="294" y="81"/>
                    <a:pt x="289" y="84"/>
                  </a:cubicBezTo>
                  <a:cubicBezTo>
                    <a:pt x="296" y="83"/>
                    <a:pt x="302" y="81"/>
                    <a:pt x="306" y="76"/>
                  </a:cubicBezTo>
                  <a:close/>
                  <a:moveTo>
                    <a:pt x="1712" y="68"/>
                  </a:moveTo>
                  <a:cubicBezTo>
                    <a:pt x="1709" y="69"/>
                    <a:pt x="1707" y="71"/>
                    <a:pt x="1705" y="73"/>
                  </a:cubicBezTo>
                  <a:cubicBezTo>
                    <a:pt x="1700" y="75"/>
                    <a:pt x="1693" y="74"/>
                    <a:pt x="1689" y="79"/>
                  </a:cubicBezTo>
                  <a:cubicBezTo>
                    <a:pt x="1691" y="81"/>
                    <a:pt x="1691" y="85"/>
                    <a:pt x="1694" y="86"/>
                  </a:cubicBezTo>
                  <a:cubicBezTo>
                    <a:pt x="1700" y="85"/>
                    <a:pt x="1706" y="82"/>
                    <a:pt x="1711" y="79"/>
                  </a:cubicBezTo>
                  <a:cubicBezTo>
                    <a:pt x="1712" y="76"/>
                    <a:pt x="1712" y="72"/>
                    <a:pt x="1712" y="68"/>
                  </a:cubicBezTo>
                  <a:close/>
                  <a:moveTo>
                    <a:pt x="1248" y="69"/>
                  </a:moveTo>
                  <a:cubicBezTo>
                    <a:pt x="1240" y="70"/>
                    <a:pt x="1233" y="74"/>
                    <a:pt x="1224" y="74"/>
                  </a:cubicBezTo>
                  <a:cubicBezTo>
                    <a:pt x="1222" y="76"/>
                    <a:pt x="1222" y="76"/>
                    <a:pt x="1222" y="76"/>
                  </a:cubicBezTo>
                  <a:cubicBezTo>
                    <a:pt x="1225" y="79"/>
                    <a:pt x="1225" y="79"/>
                    <a:pt x="1225" y="79"/>
                  </a:cubicBezTo>
                  <a:cubicBezTo>
                    <a:pt x="1233" y="80"/>
                    <a:pt x="1240" y="78"/>
                    <a:pt x="1247" y="75"/>
                  </a:cubicBezTo>
                  <a:cubicBezTo>
                    <a:pt x="1249" y="73"/>
                    <a:pt x="1247" y="70"/>
                    <a:pt x="1248" y="69"/>
                  </a:cubicBezTo>
                  <a:close/>
                  <a:moveTo>
                    <a:pt x="245" y="74"/>
                  </a:moveTo>
                  <a:cubicBezTo>
                    <a:pt x="244" y="69"/>
                    <a:pt x="237" y="70"/>
                    <a:pt x="232" y="70"/>
                  </a:cubicBezTo>
                  <a:cubicBezTo>
                    <a:pt x="231" y="70"/>
                    <a:pt x="228" y="72"/>
                    <a:pt x="229" y="74"/>
                  </a:cubicBezTo>
                  <a:cubicBezTo>
                    <a:pt x="234" y="77"/>
                    <a:pt x="241" y="75"/>
                    <a:pt x="245" y="74"/>
                  </a:cubicBezTo>
                  <a:close/>
                  <a:moveTo>
                    <a:pt x="649" y="89"/>
                  </a:moveTo>
                  <a:cubicBezTo>
                    <a:pt x="637" y="87"/>
                    <a:pt x="632" y="76"/>
                    <a:pt x="623" y="71"/>
                  </a:cubicBezTo>
                  <a:cubicBezTo>
                    <a:pt x="622" y="72"/>
                    <a:pt x="620" y="72"/>
                    <a:pt x="621" y="74"/>
                  </a:cubicBezTo>
                  <a:cubicBezTo>
                    <a:pt x="628" y="78"/>
                    <a:pt x="631" y="87"/>
                    <a:pt x="637" y="92"/>
                  </a:cubicBezTo>
                  <a:cubicBezTo>
                    <a:pt x="641" y="107"/>
                    <a:pt x="659" y="110"/>
                    <a:pt x="672" y="114"/>
                  </a:cubicBezTo>
                  <a:cubicBezTo>
                    <a:pt x="675" y="112"/>
                    <a:pt x="675" y="107"/>
                    <a:pt x="675" y="103"/>
                  </a:cubicBezTo>
                  <a:cubicBezTo>
                    <a:pt x="666" y="98"/>
                    <a:pt x="657" y="94"/>
                    <a:pt x="649" y="89"/>
                  </a:cubicBezTo>
                  <a:close/>
                  <a:moveTo>
                    <a:pt x="149" y="72"/>
                  </a:moveTo>
                  <a:cubicBezTo>
                    <a:pt x="143" y="71"/>
                    <a:pt x="143" y="71"/>
                    <a:pt x="143" y="71"/>
                  </a:cubicBezTo>
                  <a:cubicBezTo>
                    <a:pt x="143" y="73"/>
                    <a:pt x="146" y="76"/>
                    <a:pt x="149" y="77"/>
                  </a:cubicBezTo>
                  <a:cubicBezTo>
                    <a:pt x="155" y="85"/>
                    <a:pt x="163" y="92"/>
                    <a:pt x="166" y="102"/>
                  </a:cubicBezTo>
                  <a:cubicBezTo>
                    <a:pt x="179" y="113"/>
                    <a:pt x="179" y="113"/>
                    <a:pt x="179" y="113"/>
                  </a:cubicBezTo>
                  <a:cubicBezTo>
                    <a:pt x="187" y="116"/>
                    <a:pt x="192" y="125"/>
                    <a:pt x="201" y="123"/>
                  </a:cubicBezTo>
                  <a:cubicBezTo>
                    <a:pt x="202" y="119"/>
                    <a:pt x="204" y="115"/>
                    <a:pt x="201" y="112"/>
                  </a:cubicBezTo>
                  <a:cubicBezTo>
                    <a:pt x="190" y="105"/>
                    <a:pt x="178" y="97"/>
                    <a:pt x="167" y="90"/>
                  </a:cubicBezTo>
                  <a:cubicBezTo>
                    <a:pt x="161" y="84"/>
                    <a:pt x="157" y="77"/>
                    <a:pt x="149" y="72"/>
                  </a:cubicBezTo>
                  <a:close/>
                  <a:moveTo>
                    <a:pt x="716" y="75"/>
                  </a:moveTo>
                  <a:cubicBezTo>
                    <a:pt x="713" y="73"/>
                    <a:pt x="708" y="72"/>
                    <a:pt x="704" y="71"/>
                  </a:cubicBezTo>
                  <a:cubicBezTo>
                    <a:pt x="703" y="72"/>
                    <a:pt x="700" y="72"/>
                    <a:pt x="701" y="74"/>
                  </a:cubicBezTo>
                  <a:cubicBezTo>
                    <a:pt x="704" y="77"/>
                    <a:pt x="712" y="77"/>
                    <a:pt x="716" y="75"/>
                  </a:cubicBezTo>
                  <a:close/>
                  <a:moveTo>
                    <a:pt x="1089" y="73"/>
                  </a:moveTo>
                  <a:cubicBezTo>
                    <a:pt x="1086" y="73"/>
                    <a:pt x="1083" y="76"/>
                    <a:pt x="1081" y="79"/>
                  </a:cubicBezTo>
                  <a:cubicBezTo>
                    <a:pt x="1084" y="85"/>
                    <a:pt x="1089" y="91"/>
                    <a:pt x="1089" y="99"/>
                  </a:cubicBezTo>
                  <a:cubicBezTo>
                    <a:pt x="1094" y="107"/>
                    <a:pt x="1086" y="116"/>
                    <a:pt x="1095" y="124"/>
                  </a:cubicBezTo>
                  <a:cubicBezTo>
                    <a:pt x="1114" y="140"/>
                    <a:pt x="1137" y="149"/>
                    <a:pt x="1161" y="155"/>
                  </a:cubicBezTo>
                  <a:cubicBezTo>
                    <a:pt x="1162" y="162"/>
                    <a:pt x="1171" y="157"/>
                    <a:pt x="1175" y="159"/>
                  </a:cubicBezTo>
                  <a:cubicBezTo>
                    <a:pt x="1207" y="160"/>
                    <a:pt x="1242" y="159"/>
                    <a:pt x="1274" y="159"/>
                  </a:cubicBezTo>
                  <a:cubicBezTo>
                    <a:pt x="1280" y="153"/>
                    <a:pt x="1287" y="152"/>
                    <a:pt x="1294" y="150"/>
                  </a:cubicBezTo>
                  <a:cubicBezTo>
                    <a:pt x="1307" y="142"/>
                    <a:pt x="1319" y="132"/>
                    <a:pt x="1330" y="121"/>
                  </a:cubicBezTo>
                  <a:cubicBezTo>
                    <a:pt x="1336" y="116"/>
                    <a:pt x="1344" y="111"/>
                    <a:pt x="1346" y="103"/>
                  </a:cubicBezTo>
                  <a:cubicBezTo>
                    <a:pt x="1340" y="97"/>
                    <a:pt x="1332" y="94"/>
                    <a:pt x="1325" y="88"/>
                  </a:cubicBezTo>
                  <a:cubicBezTo>
                    <a:pt x="1309" y="100"/>
                    <a:pt x="1293" y="110"/>
                    <a:pt x="1276" y="119"/>
                  </a:cubicBezTo>
                  <a:cubicBezTo>
                    <a:pt x="1259" y="126"/>
                    <a:pt x="1242" y="133"/>
                    <a:pt x="1223" y="132"/>
                  </a:cubicBezTo>
                  <a:cubicBezTo>
                    <a:pt x="1214" y="138"/>
                    <a:pt x="1207" y="148"/>
                    <a:pt x="1195" y="149"/>
                  </a:cubicBezTo>
                  <a:cubicBezTo>
                    <a:pt x="1183" y="152"/>
                    <a:pt x="1173" y="145"/>
                    <a:pt x="1163" y="140"/>
                  </a:cubicBezTo>
                  <a:cubicBezTo>
                    <a:pt x="1156" y="136"/>
                    <a:pt x="1151" y="128"/>
                    <a:pt x="1149" y="120"/>
                  </a:cubicBezTo>
                  <a:cubicBezTo>
                    <a:pt x="1145" y="117"/>
                    <a:pt x="1141" y="115"/>
                    <a:pt x="1136" y="112"/>
                  </a:cubicBezTo>
                  <a:cubicBezTo>
                    <a:pt x="1118" y="103"/>
                    <a:pt x="1103" y="88"/>
                    <a:pt x="1089" y="73"/>
                  </a:cubicBezTo>
                  <a:close/>
                  <a:moveTo>
                    <a:pt x="1187" y="75"/>
                  </a:moveTo>
                  <a:cubicBezTo>
                    <a:pt x="1186" y="74"/>
                    <a:pt x="1183" y="73"/>
                    <a:pt x="1180" y="73"/>
                  </a:cubicBezTo>
                  <a:cubicBezTo>
                    <a:pt x="1178" y="73"/>
                    <a:pt x="1176" y="74"/>
                    <a:pt x="1175" y="75"/>
                  </a:cubicBezTo>
                  <a:cubicBezTo>
                    <a:pt x="1177" y="77"/>
                    <a:pt x="1179" y="77"/>
                    <a:pt x="1181" y="77"/>
                  </a:cubicBezTo>
                  <a:cubicBezTo>
                    <a:pt x="1183" y="77"/>
                    <a:pt x="1187" y="78"/>
                    <a:pt x="1187" y="75"/>
                  </a:cubicBezTo>
                  <a:close/>
                  <a:moveTo>
                    <a:pt x="1656" y="82"/>
                  </a:moveTo>
                  <a:cubicBezTo>
                    <a:pt x="1654" y="75"/>
                    <a:pt x="1646" y="73"/>
                    <a:pt x="1639" y="73"/>
                  </a:cubicBezTo>
                  <a:cubicBezTo>
                    <a:pt x="1635" y="74"/>
                    <a:pt x="1631" y="73"/>
                    <a:pt x="1629" y="77"/>
                  </a:cubicBezTo>
                  <a:cubicBezTo>
                    <a:pt x="1635" y="85"/>
                    <a:pt x="1647" y="86"/>
                    <a:pt x="1656" y="90"/>
                  </a:cubicBezTo>
                  <a:cubicBezTo>
                    <a:pt x="1659" y="89"/>
                    <a:pt x="1656" y="85"/>
                    <a:pt x="1656" y="82"/>
                  </a:cubicBezTo>
                  <a:close/>
                  <a:moveTo>
                    <a:pt x="1593" y="99"/>
                  </a:moveTo>
                  <a:cubicBezTo>
                    <a:pt x="1582" y="93"/>
                    <a:pt x="1579" y="78"/>
                    <a:pt x="1567" y="73"/>
                  </a:cubicBezTo>
                  <a:cubicBezTo>
                    <a:pt x="1566" y="74"/>
                    <a:pt x="1563" y="75"/>
                    <a:pt x="1564" y="77"/>
                  </a:cubicBezTo>
                  <a:cubicBezTo>
                    <a:pt x="1568" y="87"/>
                    <a:pt x="1577" y="96"/>
                    <a:pt x="1584" y="104"/>
                  </a:cubicBezTo>
                  <a:cubicBezTo>
                    <a:pt x="1593" y="110"/>
                    <a:pt x="1600" y="119"/>
                    <a:pt x="1609" y="123"/>
                  </a:cubicBezTo>
                  <a:cubicBezTo>
                    <a:pt x="1611" y="125"/>
                    <a:pt x="1614" y="127"/>
                    <a:pt x="1616" y="126"/>
                  </a:cubicBezTo>
                  <a:cubicBezTo>
                    <a:pt x="1617" y="121"/>
                    <a:pt x="1615" y="118"/>
                    <a:pt x="1614" y="114"/>
                  </a:cubicBezTo>
                  <a:cubicBezTo>
                    <a:pt x="1607" y="110"/>
                    <a:pt x="1599" y="105"/>
                    <a:pt x="1593" y="99"/>
                  </a:cubicBezTo>
                  <a:close/>
                  <a:moveTo>
                    <a:pt x="1767" y="76"/>
                  </a:moveTo>
                  <a:cubicBezTo>
                    <a:pt x="1766" y="75"/>
                    <a:pt x="1766" y="73"/>
                    <a:pt x="1764" y="73"/>
                  </a:cubicBezTo>
                  <a:cubicBezTo>
                    <a:pt x="1759" y="85"/>
                    <a:pt x="1759" y="85"/>
                    <a:pt x="1759" y="85"/>
                  </a:cubicBezTo>
                  <a:cubicBezTo>
                    <a:pt x="1751" y="92"/>
                    <a:pt x="1751" y="92"/>
                    <a:pt x="1751" y="92"/>
                  </a:cubicBezTo>
                  <a:cubicBezTo>
                    <a:pt x="1757" y="89"/>
                    <a:pt x="1765" y="83"/>
                    <a:pt x="1767" y="76"/>
                  </a:cubicBezTo>
                  <a:close/>
                  <a:moveTo>
                    <a:pt x="1914" y="82"/>
                  </a:moveTo>
                  <a:cubicBezTo>
                    <a:pt x="1911" y="77"/>
                    <a:pt x="1907" y="74"/>
                    <a:pt x="1901" y="74"/>
                  </a:cubicBezTo>
                  <a:cubicBezTo>
                    <a:pt x="1898" y="76"/>
                    <a:pt x="1896" y="80"/>
                    <a:pt x="1895" y="85"/>
                  </a:cubicBezTo>
                  <a:cubicBezTo>
                    <a:pt x="1900" y="88"/>
                    <a:pt x="1908" y="89"/>
                    <a:pt x="1914" y="88"/>
                  </a:cubicBezTo>
                  <a:cubicBezTo>
                    <a:pt x="1915" y="87"/>
                    <a:pt x="1915" y="84"/>
                    <a:pt x="1914" y="82"/>
                  </a:cubicBezTo>
                  <a:close/>
                  <a:moveTo>
                    <a:pt x="857" y="85"/>
                  </a:moveTo>
                  <a:cubicBezTo>
                    <a:pt x="846" y="75"/>
                    <a:pt x="846" y="75"/>
                    <a:pt x="846" y="75"/>
                  </a:cubicBezTo>
                  <a:cubicBezTo>
                    <a:pt x="837" y="73"/>
                    <a:pt x="833" y="83"/>
                    <a:pt x="825" y="83"/>
                  </a:cubicBezTo>
                  <a:cubicBezTo>
                    <a:pt x="818" y="91"/>
                    <a:pt x="807" y="93"/>
                    <a:pt x="800" y="103"/>
                  </a:cubicBezTo>
                  <a:cubicBezTo>
                    <a:pt x="790" y="109"/>
                    <a:pt x="781" y="118"/>
                    <a:pt x="770" y="121"/>
                  </a:cubicBezTo>
                  <a:cubicBezTo>
                    <a:pt x="766" y="127"/>
                    <a:pt x="766" y="127"/>
                    <a:pt x="766" y="127"/>
                  </a:cubicBezTo>
                  <a:cubicBezTo>
                    <a:pt x="762" y="137"/>
                    <a:pt x="752" y="141"/>
                    <a:pt x="744" y="147"/>
                  </a:cubicBezTo>
                  <a:cubicBezTo>
                    <a:pt x="731" y="152"/>
                    <a:pt x="713" y="157"/>
                    <a:pt x="699" y="151"/>
                  </a:cubicBezTo>
                  <a:cubicBezTo>
                    <a:pt x="686" y="146"/>
                    <a:pt x="680" y="132"/>
                    <a:pt x="675" y="121"/>
                  </a:cubicBezTo>
                  <a:cubicBezTo>
                    <a:pt x="666" y="117"/>
                    <a:pt x="655" y="116"/>
                    <a:pt x="647" y="111"/>
                  </a:cubicBezTo>
                  <a:cubicBezTo>
                    <a:pt x="637" y="104"/>
                    <a:pt x="644" y="119"/>
                    <a:pt x="637" y="121"/>
                  </a:cubicBezTo>
                  <a:cubicBezTo>
                    <a:pt x="643" y="126"/>
                    <a:pt x="636" y="132"/>
                    <a:pt x="639" y="138"/>
                  </a:cubicBezTo>
                  <a:cubicBezTo>
                    <a:pt x="646" y="143"/>
                    <a:pt x="654" y="147"/>
                    <a:pt x="663" y="151"/>
                  </a:cubicBezTo>
                  <a:cubicBezTo>
                    <a:pt x="668" y="152"/>
                    <a:pt x="675" y="153"/>
                    <a:pt x="677" y="159"/>
                  </a:cubicBezTo>
                  <a:cubicBezTo>
                    <a:pt x="777" y="159"/>
                    <a:pt x="777" y="159"/>
                    <a:pt x="777" y="159"/>
                  </a:cubicBezTo>
                  <a:cubicBezTo>
                    <a:pt x="803" y="151"/>
                    <a:pt x="825" y="136"/>
                    <a:pt x="847" y="119"/>
                  </a:cubicBezTo>
                  <a:cubicBezTo>
                    <a:pt x="854" y="111"/>
                    <a:pt x="867" y="105"/>
                    <a:pt x="870" y="94"/>
                  </a:cubicBezTo>
                  <a:cubicBezTo>
                    <a:pt x="857" y="85"/>
                    <a:pt x="857" y="85"/>
                    <a:pt x="857" y="85"/>
                  </a:cubicBezTo>
                  <a:close/>
                  <a:moveTo>
                    <a:pt x="229" y="81"/>
                  </a:moveTo>
                  <a:cubicBezTo>
                    <a:pt x="227" y="80"/>
                    <a:pt x="224" y="78"/>
                    <a:pt x="224" y="76"/>
                  </a:cubicBezTo>
                  <a:cubicBezTo>
                    <a:pt x="223" y="76"/>
                    <a:pt x="222" y="77"/>
                    <a:pt x="220" y="77"/>
                  </a:cubicBezTo>
                  <a:cubicBezTo>
                    <a:pt x="215" y="82"/>
                    <a:pt x="208" y="86"/>
                    <a:pt x="203" y="89"/>
                  </a:cubicBezTo>
                  <a:cubicBezTo>
                    <a:pt x="204" y="91"/>
                    <a:pt x="206" y="92"/>
                    <a:pt x="207" y="93"/>
                  </a:cubicBezTo>
                  <a:cubicBezTo>
                    <a:pt x="213" y="87"/>
                    <a:pt x="220" y="82"/>
                    <a:pt x="229" y="81"/>
                  </a:cubicBezTo>
                  <a:close/>
                  <a:moveTo>
                    <a:pt x="379" y="83"/>
                  </a:moveTo>
                  <a:cubicBezTo>
                    <a:pt x="376" y="81"/>
                    <a:pt x="374" y="77"/>
                    <a:pt x="370" y="77"/>
                  </a:cubicBezTo>
                  <a:cubicBezTo>
                    <a:pt x="362" y="87"/>
                    <a:pt x="350" y="94"/>
                    <a:pt x="339" y="101"/>
                  </a:cubicBezTo>
                  <a:cubicBezTo>
                    <a:pt x="328" y="106"/>
                    <a:pt x="318" y="114"/>
                    <a:pt x="305" y="114"/>
                  </a:cubicBezTo>
                  <a:cubicBezTo>
                    <a:pt x="300" y="115"/>
                    <a:pt x="296" y="119"/>
                    <a:pt x="290" y="120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3" y="125"/>
                    <a:pt x="288" y="123"/>
                    <a:pt x="285" y="126"/>
                  </a:cubicBezTo>
                  <a:cubicBezTo>
                    <a:pt x="279" y="135"/>
                    <a:pt x="279" y="135"/>
                    <a:pt x="279" y="135"/>
                  </a:cubicBezTo>
                  <a:cubicBezTo>
                    <a:pt x="293" y="132"/>
                    <a:pt x="307" y="127"/>
                    <a:pt x="320" y="122"/>
                  </a:cubicBezTo>
                  <a:cubicBezTo>
                    <a:pt x="341" y="113"/>
                    <a:pt x="359" y="100"/>
                    <a:pt x="378" y="86"/>
                  </a:cubicBezTo>
                  <a:cubicBezTo>
                    <a:pt x="379" y="83"/>
                    <a:pt x="379" y="83"/>
                    <a:pt x="379" y="83"/>
                  </a:cubicBezTo>
                  <a:close/>
                  <a:moveTo>
                    <a:pt x="716" y="82"/>
                  </a:moveTo>
                  <a:cubicBezTo>
                    <a:pt x="705" y="84"/>
                    <a:pt x="697" y="80"/>
                    <a:pt x="687" y="77"/>
                  </a:cubicBezTo>
                  <a:cubicBezTo>
                    <a:pt x="684" y="79"/>
                    <a:pt x="681" y="80"/>
                    <a:pt x="679" y="82"/>
                  </a:cubicBezTo>
                  <a:cubicBezTo>
                    <a:pt x="684" y="88"/>
                    <a:pt x="692" y="86"/>
                    <a:pt x="699" y="86"/>
                  </a:cubicBezTo>
                  <a:cubicBezTo>
                    <a:pt x="707" y="91"/>
                    <a:pt x="716" y="95"/>
                    <a:pt x="726" y="93"/>
                  </a:cubicBezTo>
                  <a:cubicBezTo>
                    <a:pt x="727" y="91"/>
                    <a:pt x="726" y="88"/>
                    <a:pt x="725" y="87"/>
                  </a:cubicBezTo>
                  <a:cubicBezTo>
                    <a:pt x="725" y="83"/>
                    <a:pt x="720" y="81"/>
                    <a:pt x="716" y="82"/>
                  </a:cubicBezTo>
                  <a:close/>
                  <a:moveTo>
                    <a:pt x="1188" y="83"/>
                  </a:moveTo>
                  <a:cubicBezTo>
                    <a:pt x="1181" y="81"/>
                    <a:pt x="1172" y="82"/>
                    <a:pt x="1165" y="78"/>
                  </a:cubicBezTo>
                  <a:cubicBezTo>
                    <a:pt x="1163" y="79"/>
                    <a:pt x="1161" y="80"/>
                    <a:pt x="1159" y="82"/>
                  </a:cubicBezTo>
                  <a:cubicBezTo>
                    <a:pt x="1163" y="83"/>
                    <a:pt x="1167" y="86"/>
                    <a:pt x="1171" y="86"/>
                  </a:cubicBezTo>
                  <a:cubicBezTo>
                    <a:pt x="1177" y="87"/>
                    <a:pt x="1184" y="89"/>
                    <a:pt x="1190" y="87"/>
                  </a:cubicBezTo>
                  <a:cubicBezTo>
                    <a:pt x="1191" y="86"/>
                    <a:pt x="1190" y="84"/>
                    <a:pt x="1188" y="83"/>
                  </a:cubicBezTo>
                  <a:close/>
                  <a:moveTo>
                    <a:pt x="1255" y="86"/>
                  </a:moveTo>
                  <a:cubicBezTo>
                    <a:pt x="1254" y="77"/>
                    <a:pt x="1245" y="80"/>
                    <a:pt x="1240" y="83"/>
                  </a:cubicBezTo>
                  <a:cubicBezTo>
                    <a:pt x="1236" y="85"/>
                    <a:pt x="1230" y="83"/>
                    <a:pt x="1226" y="86"/>
                  </a:cubicBezTo>
                  <a:cubicBezTo>
                    <a:pt x="1227" y="88"/>
                    <a:pt x="1227" y="91"/>
                    <a:pt x="1228" y="93"/>
                  </a:cubicBezTo>
                  <a:cubicBezTo>
                    <a:pt x="1239" y="95"/>
                    <a:pt x="1248" y="90"/>
                    <a:pt x="1255" y="86"/>
                  </a:cubicBezTo>
                  <a:close/>
                  <a:moveTo>
                    <a:pt x="250" y="80"/>
                  </a:moveTo>
                  <a:cubicBezTo>
                    <a:pt x="242" y="80"/>
                    <a:pt x="242" y="80"/>
                    <a:pt x="242" y="80"/>
                  </a:cubicBezTo>
                  <a:cubicBezTo>
                    <a:pt x="239" y="82"/>
                    <a:pt x="235" y="79"/>
                    <a:pt x="233" y="82"/>
                  </a:cubicBezTo>
                  <a:cubicBezTo>
                    <a:pt x="239" y="86"/>
                    <a:pt x="238" y="97"/>
                    <a:pt x="247" y="94"/>
                  </a:cubicBezTo>
                  <a:cubicBezTo>
                    <a:pt x="253" y="91"/>
                    <a:pt x="250" y="86"/>
                    <a:pt x="250" y="80"/>
                  </a:cubicBezTo>
                  <a:close/>
                  <a:moveTo>
                    <a:pt x="1635" y="88"/>
                  </a:moveTo>
                  <a:cubicBezTo>
                    <a:pt x="1630" y="86"/>
                    <a:pt x="1626" y="81"/>
                    <a:pt x="1621" y="80"/>
                  </a:cubicBezTo>
                  <a:cubicBezTo>
                    <a:pt x="1619" y="81"/>
                    <a:pt x="1614" y="81"/>
                    <a:pt x="1615" y="85"/>
                  </a:cubicBezTo>
                  <a:cubicBezTo>
                    <a:pt x="1621" y="88"/>
                    <a:pt x="1626" y="93"/>
                    <a:pt x="1633" y="96"/>
                  </a:cubicBezTo>
                  <a:cubicBezTo>
                    <a:pt x="1643" y="92"/>
                    <a:pt x="1647" y="105"/>
                    <a:pt x="1657" y="101"/>
                  </a:cubicBezTo>
                  <a:cubicBezTo>
                    <a:pt x="1658" y="100"/>
                    <a:pt x="1659" y="96"/>
                    <a:pt x="1656" y="95"/>
                  </a:cubicBezTo>
                  <a:cubicBezTo>
                    <a:pt x="1648" y="94"/>
                    <a:pt x="1642" y="90"/>
                    <a:pt x="1635" y="88"/>
                  </a:cubicBezTo>
                  <a:close/>
                  <a:moveTo>
                    <a:pt x="1319" y="83"/>
                  </a:moveTo>
                  <a:cubicBezTo>
                    <a:pt x="1319" y="82"/>
                    <a:pt x="1317" y="80"/>
                    <a:pt x="1315" y="80"/>
                  </a:cubicBezTo>
                  <a:cubicBezTo>
                    <a:pt x="1301" y="87"/>
                    <a:pt x="1301" y="87"/>
                    <a:pt x="1301" y="87"/>
                  </a:cubicBezTo>
                  <a:cubicBezTo>
                    <a:pt x="1286" y="97"/>
                    <a:pt x="1269" y="104"/>
                    <a:pt x="1252" y="111"/>
                  </a:cubicBezTo>
                  <a:cubicBezTo>
                    <a:pt x="1243" y="115"/>
                    <a:pt x="1227" y="112"/>
                    <a:pt x="1227" y="125"/>
                  </a:cubicBezTo>
                  <a:cubicBezTo>
                    <a:pt x="1227" y="126"/>
                    <a:pt x="1228" y="126"/>
                    <a:pt x="1229" y="127"/>
                  </a:cubicBezTo>
                  <a:cubicBezTo>
                    <a:pt x="1254" y="124"/>
                    <a:pt x="1277" y="115"/>
                    <a:pt x="1297" y="101"/>
                  </a:cubicBezTo>
                  <a:cubicBezTo>
                    <a:pt x="1305" y="96"/>
                    <a:pt x="1314" y="91"/>
                    <a:pt x="1319" y="83"/>
                  </a:cubicBezTo>
                  <a:close/>
                  <a:moveTo>
                    <a:pt x="779" y="90"/>
                  </a:moveTo>
                  <a:cubicBezTo>
                    <a:pt x="776" y="87"/>
                    <a:pt x="773" y="81"/>
                    <a:pt x="768" y="82"/>
                  </a:cubicBezTo>
                  <a:cubicBezTo>
                    <a:pt x="760" y="84"/>
                    <a:pt x="768" y="91"/>
                    <a:pt x="768" y="95"/>
                  </a:cubicBezTo>
                  <a:cubicBezTo>
                    <a:pt x="770" y="96"/>
                    <a:pt x="770" y="96"/>
                    <a:pt x="770" y="96"/>
                  </a:cubicBezTo>
                  <a:cubicBezTo>
                    <a:pt x="773" y="94"/>
                    <a:pt x="777" y="93"/>
                    <a:pt x="779" y="90"/>
                  </a:cubicBezTo>
                  <a:close/>
                  <a:moveTo>
                    <a:pt x="1778" y="88"/>
                  </a:moveTo>
                  <a:cubicBezTo>
                    <a:pt x="1777" y="86"/>
                    <a:pt x="1774" y="82"/>
                    <a:pt x="1771" y="82"/>
                  </a:cubicBezTo>
                  <a:cubicBezTo>
                    <a:pt x="1762" y="92"/>
                    <a:pt x="1752" y="99"/>
                    <a:pt x="1742" y="107"/>
                  </a:cubicBezTo>
                  <a:cubicBezTo>
                    <a:pt x="1728" y="115"/>
                    <a:pt x="1713" y="121"/>
                    <a:pt x="1697" y="124"/>
                  </a:cubicBezTo>
                  <a:cubicBezTo>
                    <a:pt x="1694" y="130"/>
                    <a:pt x="1690" y="136"/>
                    <a:pt x="1684" y="142"/>
                  </a:cubicBezTo>
                  <a:cubicBezTo>
                    <a:pt x="1674" y="152"/>
                    <a:pt x="1659" y="155"/>
                    <a:pt x="1645" y="154"/>
                  </a:cubicBezTo>
                  <a:cubicBezTo>
                    <a:pt x="1634" y="151"/>
                    <a:pt x="1622" y="143"/>
                    <a:pt x="1618" y="132"/>
                  </a:cubicBezTo>
                  <a:cubicBezTo>
                    <a:pt x="1608" y="131"/>
                    <a:pt x="1599" y="123"/>
                    <a:pt x="1591" y="116"/>
                  </a:cubicBezTo>
                  <a:cubicBezTo>
                    <a:pt x="1583" y="112"/>
                    <a:pt x="1577" y="103"/>
                    <a:pt x="1569" y="98"/>
                  </a:cubicBezTo>
                  <a:cubicBezTo>
                    <a:pt x="1568" y="96"/>
                    <a:pt x="1568" y="93"/>
                    <a:pt x="1566" y="93"/>
                  </a:cubicBezTo>
                  <a:cubicBezTo>
                    <a:pt x="1573" y="101"/>
                    <a:pt x="1572" y="113"/>
                    <a:pt x="1571" y="123"/>
                  </a:cubicBezTo>
                  <a:cubicBezTo>
                    <a:pt x="1571" y="128"/>
                    <a:pt x="1568" y="133"/>
                    <a:pt x="1568" y="138"/>
                  </a:cubicBezTo>
                  <a:cubicBezTo>
                    <a:pt x="1571" y="141"/>
                    <a:pt x="1574" y="145"/>
                    <a:pt x="1579" y="147"/>
                  </a:cubicBezTo>
                  <a:cubicBezTo>
                    <a:pt x="1584" y="153"/>
                    <a:pt x="1593" y="152"/>
                    <a:pt x="1597" y="159"/>
                  </a:cubicBezTo>
                  <a:cubicBezTo>
                    <a:pt x="1652" y="159"/>
                    <a:pt x="1708" y="159"/>
                    <a:pt x="1765" y="159"/>
                  </a:cubicBezTo>
                  <a:cubicBezTo>
                    <a:pt x="1767" y="155"/>
                    <a:pt x="1767" y="155"/>
                    <a:pt x="1767" y="155"/>
                  </a:cubicBezTo>
                  <a:cubicBezTo>
                    <a:pt x="1786" y="146"/>
                    <a:pt x="1798" y="130"/>
                    <a:pt x="1809" y="114"/>
                  </a:cubicBezTo>
                  <a:cubicBezTo>
                    <a:pt x="1802" y="106"/>
                    <a:pt x="1791" y="101"/>
                    <a:pt x="1783" y="94"/>
                  </a:cubicBezTo>
                  <a:cubicBezTo>
                    <a:pt x="1764" y="113"/>
                    <a:pt x="1741" y="130"/>
                    <a:pt x="1714" y="135"/>
                  </a:cubicBezTo>
                  <a:cubicBezTo>
                    <a:pt x="1708" y="135"/>
                    <a:pt x="1701" y="137"/>
                    <a:pt x="1696" y="135"/>
                  </a:cubicBezTo>
                  <a:cubicBezTo>
                    <a:pt x="1695" y="134"/>
                    <a:pt x="1696" y="132"/>
                    <a:pt x="1697" y="132"/>
                  </a:cubicBezTo>
                  <a:cubicBezTo>
                    <a:pt x="1712" y="130"/>
                    <a:pt x="1728" y="129"/>
                    <a:pt x="1740" y="120"/>
                  </a:cubicBezTo>
                  <a:cubicBezTo>
                    <a:pt x="1742" y="119"/>
                    <a:pt x="1744" y="119"/>
                    <a:pt x="1745" y="118"/>
                  </a:cubicBezTo>
                  <a:cubicBezTo>
                    <a:pt x="1758" y="111"/>
                    <a:pt x="1771" y="101"/>
                    <a:pt x="1778" y="88"/>
                  </a:cubicBezTo>
                  <a:close/>
                  <a:moveTo>
                    <a:pt x="311" y="89"/>
                  </a:moveTo>
                  <a:cubicBezTo>
                    <a:pt x="310" y="87"/>
                    <a:pt x="309" y="83"/>
                    <a:pt x="306" y="83"/>
                  </a:cubicBezTo>
                  <a:cubicBezTo>
                    <a:pt x="295" y="89"/>
                    <a:pt x="295" y="89"/>
                    <a:pt x="295" y="89"/>
                  </a:cubicBezTo>
                  <a:cubicBezTo>
                    <a:pt x="294" y="91"/>
                    <a:pt x="295" y="94"/>
                    <a:pt x="296" y="96"/>
                  </a:cubicBezTo>
                  <a:cubicBezTo>
                    <a:pt x="301" y="95"/>
                    <a:pt x="308" y="94"/>
                    <a:pt x="311" y="89"/>
                  </a:cubicBezTo>
                  <a:close/>
                  <a:moveTo>
                    <a:pt x="1720" y="92"/>
                  </a:moveTo>
                  <a:cubicBezTo>
                    <a:pt x="1718" y="89"/>
                    <a:pt x="1715" y="85"/>
                    <a:pt x="1711" y="85"/>
                  </a:cubicBezTo>
                  <a:cubicBezTo>
                    <a:pt x="1706" y="89"/>
                    <a:pt x="1700" y="88"/>
                    <a:pt x="1695" y="91"/>
                  </a:cubicBezTo>
                  <a:cubicBezTo>
                    <a:pt x="1698" y="99"/>
                    <a:pt x="1700" y="108"/>
                    <a:pt x="1700" y="116"/>
                  </a:cubicBezTo>
                  <a:cubicBezTo>
                    <a:pt x="1704" y="116"/>
                    <a:pt x="1704" y="116"/>
                    <a:pt x="1704" y="116"/>
                  </a:cubicBezTo>
                  <a:cubicBezTo>
                    <a:pt x="1722" y="113"/>
                    <a:pt x="1739" y="106"/>
                    <a:pt x="1751" y="92"/>
                  </a:cubicBezTo>
                  <a:cubicBezTo>
                    <a:pt x="1744" y="96"/>
                    <a:pt x="1735" y="97"/>
                    <a:pt x="1727" y="96"/>
                  </a:cubicBezTo>
                  <a:cubicBezTo>
                    <a:pt x="1720" y="101"/>
                    <a:pt x="1720" y="101"/>
                    <a:pt x="1720" y="101"/>
                  </a:cubicBezTo>
                  <a:cubicBezTo>
                    <a:pt x="1713" y="103"/>
                    <a:pt x="1707" y="107"/>
                    <a:pt x="1701" y="106"/>
                  </a:cubicBezTo>
                  <a:cubicBezTo>
                    <a:pt x="1700" y="100"/>
                    <a:pt x="1708" y="102"/>
                    <a:pt x="1712" y="100"/>
                  </a:cubicBezTo>
                  <a:cubicBezTo>
                    <a:pt x="1714" y="98"/>
                    <a:pt x="1720" y="98"/>
                    <a:pt x="1720" y="92"/>
                  </a:cubicBezTo>
                  <a:close/>
                  <a:moveTo>
                    <a:pt x="1623" y="97"/>
                  </a:moveTo>
                  <a:cubicBezTo>
                    <a:pt x="1608" y="87"/>
                    <a:pt x="1608" y="87"/>
                    <a:pt x="1608" y="87"/>
                  </a:cubicBezTo>
                  <a:cubicBezTo>
                    <a:pt x="1605" y="85"/>
                    <a:pt x="1600" y="87"/>
                    <a:pt x="1596" y="86"/>
                  </a:cubicBezTo>
                  <a:cubicBezTo>
                    <a:pt x="1594" y="87"/>
                    <a:pt x="1591" y="86"/>
                    <a:pt x="1590" y="88"/>
                  </a:cubicBezTo>
                  <a:cubicBezTo>
                    <a:pt x="1598" y="97"/>
                    <a:pt x="1606" y="104"/>
                    <a:pt x="1616" y="109"/>
                  </a:cubicBezTo>
                  <a:cubicBezTo>
                    <a:pt x="1618" y="105"/>
                    <a:pt x="1623" y="101"/>
                    <a:pt x="1623" y="97"/>
                  </a:cubicBezTo>
                  <a:close/>
                  <a:moveTo>
                    <a:pt x="392" y="92"/>
                  </a:moveTo>
                  <a:cubicBezTo>
                    <a:pt x="389" y="92"/>
                    <a:pt x="388" y="88"/>
                    <a:pt x="384" y="88"/>
                  </a:cubicBezTo>
                  <a:cubicBezTo>
                    <a:pt x="374" y="96"/>
                    <a:pt x="363" y="102"/>
                    <a:pt x="353" y="110"/>
                  </a:cubicBezTo>
                  <a:cubicBezTo>
                    <a:pt x="349" y="114"/>
                    <a:pt x="344" y="115"/>
                    <a:pt x="340" y="117"/>
                  </a:cubicBezTo>
                  <a:cubicBezTo>
                    <a:pt x="321" y="131"/>
                    <a:pt x="297" y="134"/>
                    <a:pt x="276" y="143"/>
                  </a:cubicBezTo>
                  <a:cubicBezTo>
                    <a:pt x="270" y="142"/>
                    <a:pt x="270" y="142"/>
                    <a:pt x="270" y="142"/>
                  </a:cubicBezTo>
                  <a:cubicBezTo>
                    <a:pt x="259" y="148"/>
                    <a:pt x="248" y="152"/>
                    <a:pt x="235" y="153"/>
                  </a:cubicBezTo>
                  <a:cubicBezTo>
                    <a:pt x="227" y="152"/>
                    <a:pt x="217" y="149"/>
                    <a:pt x="212" y="141"/>
                  </a:cubicBezTo>
                  <a:cubicBezTo>
                    <a:pt x="208" y="139"/>
                    <a:pt x="208" y="129"/>
                    <a:pt x="201" y="131"/>
                  </a:cubicBezTo>
                  <a:cubicBezTo>
                    <a:pt x="190" y="126"/>
                    <a:pt x="179" y="121"/>
                    <a:pt x="169" y="113"/>
                  </a:cubicBezTo>
                  <a:cubicBezTo>
                    <a:pt x="169" y="113"/>
                    <a:pt x="169" y="114"/>
                    <a:pt x="168" y="115"/>
                  </a:cubicBezTo>
                  <a:cubicBezTo>
                    <a:pt x="170" y="124"/>
                    <a:pt x="167" y="133"/>
                    <a:pt x="166" y="141"/>
                  </a:cubicBezTo>
                  <a:cubicBezTo>
                    <a:pt x="175" y="147"/>
                    <a:pt x="183" y="155"/>
                    <a:pt x="194" y="156"/>
                  </a:cubicBezTo>
                  <a:cubicBezTo>
                    <a:pt x="198" y="162"/>
                    <a:pt x="205" y="158"/>
                    <a:pt x="210" y="160"/>
                  </a:cubicBezTo>
                  <a:cubicBezTo>
                    <a:pt x="253" y="159"/>
                    <a:pt x="299" y="160"/>
                    <a:pt x="341" y="159"/>
                  </a:cubicBezTo>
                  <a:cubicBezTo>
                    <a:pt x="343" y="155"/>
                    <a:pt x="343" y="155"/>
                    <a:pt x="343" y="155"/>
                  </a:cubicBezTo>
                  <a:cubicBezTo>
                    <a:pt x="356" y="150"/>
                    <a:pt x="368" y="141"/>
                    <a:pt x="381" y="132"/>
                  </a:cubicBezTo>
                  <a:cubicBezTo>
                    <a:pt x="409" y="105"/>
                    <a:pt x="409" y="105"/>
                    <a:pt x="409" y="105"/>
                  </a:cubicBezTo>
                  <a:cubicBezTo>
                    <a:pt x="409" y="102"/>
                    <a:pt x="409" y="102"/>
                    <a:pt x="409" y="102"/>
                  </a:cubicBezTo>
                  <a:cubicBezTo>
                    <a:pt x="403" y="100"/>
                    <a:pt x="398" y="95"/>
                    <a:pt x="392" y="92"/>
                  </a:cubicBezTo>
                  <a:close/>
                  <a:moveTo>
                    <a:pt x="196" y="92"/>
                  </a:moveTo>
                  <a:cubicBezTo>
                    <a:pt x="190" y="92"/>
                    <a:pt x="183" y="87"/>
                    <a:pt x="178" y="89"/>
                  </a:cubicBezTo>
                  <a:cubicBezTo>
                    <a:pt x="178" y="90"/>
                    <a:pt x="178" y="90"/>
                    <a:pt x="178" y="90"/>
                  </a:cubicBezTo>
                  <a:cubicBezTo>
                    <a:pt x="186" y="96"/>
                    <a:pt x="193" y="103"/>
                    <a:pt x="203" y="105"/>
                  </a:cubicBezTo>
                  <a:cubicBezTo>
                    <a:pt x="209" y="99"/>
                    <a:pt x="199" y="96"/>
                    <a:pt x="196" y="92"/>
                  </a:cubicBezTo>
                  <a:close/>
                  <a:moveTo>
                    <a:pt x="1275" y="94"/>
                  </a:moveTo>
                  <a:cubicBezTo>
                    <a:pt x="1270" y="94"/>
                    <a:pt x="1265" y="92"/>
                    <a:pt x="1260" y="91"/>
                  </a:cubicBezTo>
                  <a:cubicBezTo>
                    <a:pt x="1254" y="92"/>
                    <a:pt x="1249" y="95"/>
                    <a:pt x="1244" y="97"/>
                  </a:cubicBezTo>
                  <a:cubicBezTo>
                    <a:pt x="1240" y="100"/>
                    <a:pt x="1233" y="96"/>
                    <a:pt x="1230" y="100"/>
                  </a:cubicBezTo>
                  <a:cubicBezTo>
                    <a:pt x="1230" y="103"/>
                    <a:pt x="1229" y="107"/>
                    <a:pt x="1231" y="110"/>
                  </a:cubicBezTo>
                  <a:cubicBezTo>
                    <a:pt x="1246" y="111"/>
                    <a:pt x="1257" y="101"/>
                    <a:pt x="1270" y="98"/>
                  </a:cubicBezTo>
                  <a:cubicBezTo>
                    <a:pt x="1272" y="98"/>
                    <a:pt x="1275" y="96"/>
                    <a:pt x="1275" y="94"/>
                  </a:cubicBezTo>
                  <a:close/>
                  <a:moveTo>
                    <a:pt x="1192" y="96"/>
                  </a:moveTo>
                  <a:cubicBezTo>
                    <a:pt x="1191" y="92"/>
                    <a:pt x="1184" y="93"/>
                    <a:pt x="1181" y="93"/>
                  </a:cubicBezTo>
                  <a:cubicBezTo>
                    <a:pt x="1183" y="98"/>
                    <a:pt x="1183" y="104"/>
                    <a:pt x="1188" y="106"/>
                  </a:cubicBezTo>
                  <a:cubicBezTo>
                    <a:pt x="1193" y="106"/>
                    <a:pt x="1191" y="100"/>
                    <a:pt x="1192" y="96"/>
                  </a:cubicBezTo>
                  <a:close/>
                  <a:moveTo>
                    <a:pt x="797" y="96"/>
                  </a:moveTo>
                  <a:cubicBezTo>
                    <a:pt x="793" y="95"/>
                    <a:pt x="790" y="95"/>
                    <a:pt x="786" y="94"/>
                  </a:cubicBezTo>
                  <a:cubicBezTo>
                    <a:pt x="781" y="99"/>
                    <a:pt x="775" y="99"/>
                    <a:pt x="770" y="104"/>
                  </a:cubicBezTo>
                  <a:cubicBezTo>
                    <a:pt x="771" y="107"/>
                    <a:pt x="768" y="112"/>
                    <a:pt x="772" y="113"/>
                  </a:cubicBezTo>
                  <a:cubicBezTo>
                    <a:pt x="781" y="111"/>
                    <a:pt x="788" y="104"/>
                    <a:pt x="795" y="99"/>
                  </a:cubicBezTo>
                  <a:cubicBezTo>
                    <a:pt x="797" y="96"/>
                    <a:pt x="797" y="96"/>
                    <a:pt x="797" y="96"/>
                  </a:cubicBezTo>
                  <a:close/>
                  <a:moveTo>
                    <a:pt x="96" y="105"/>
                  </a:moveTo>
                  <a:cubicBezTo>
                    <a:pt x="91" y="96"/>
                    <a:pt x="91" y="96"/>
                    <a:pt x="91" y="96"/>
                  </a:cubicBezTo>
                  <a:cubicBezTo>
                    <a:pt x="86" y="96"/>
                    <a:pt x="82" y="100"/>
                    <a:pt x="77" y="100"/>
                  </a:cubicBezTo>
                  <a:cubicBezTo>
                    <a:pt x="74" y="106"/>
                    <a:pt x="70" y="113"/>
                    <a:pt x="73" y="119"/>
                  </a:cubicBezTo>
                  <a:cubicBezTo>
                    <a:pt x="75" y="125"/>
                    <a:pt x="81" y="124"/>
                    <a:pt x="85" y="124"/>
                  </a:cubicBezTo>
                  <a:cubicBezTo>
                    <a:pt x="92" y="123"/>
                    <a:pt x="99" y="123"/>
                    <a:pt x="104" y="116"/>
                  </a:cubicBezTo>
                  <a:cubicBezTo>
                    <a:pt x="106" y="114"/>
                    <a:pt x="111" y="113"/>
                    <a:pt x="109" y="110"/>
                  </a:cubicBezTo>
                  <a:cubicBezTo>
                    <a:pt x="103" y="112"/>
                    <a:pt x="100" y="108"/>
                    <a:pt x="96" y="105"/>
                  </a:cubicBezTo>
                  <a:close/>
                  <a:moveTo>
                    <a:pt x="727" y="101"/>
                  </a:moveTo>
                  <a:cubicBezTo>
                    <a:pt x="727" y="95"/>
                    <a:pt x="718" y="99"/>
                    <a:pt x="714" y="99"/>
                  </a:cubicBezTo>
                  <a:cubicBezTo>
                    <a:pt x="714" y="114"/>
                    <a:pt x="714" y="114"/>
                    <a:pt x="714" y="114"/>
                  </a:cubicBezTo>
                  <a:cubicBezTo>
                    <a:pt x="715" y="115"/>
                    <a:pt x="717" y="114"/>
                    <a:pt x="718" y="114"/>
                  </a:cubicBezTo>
                  <a:cubicBezTo>
                    <a:pt x="723" y="112"/>
                    <a:pt x="725" y="106"/>
                    <a:pt x="727" y="101"/>
                  </a:cubicBezTo>
                  <a:close/>
                  <a:moveTo>
                    <a:pt x="890" y="107"/>
                  </a:moveTo>
                  <a:cubicBezTo>
                    <a:pt x="888" y="105"/>
                    <a:pt x="886" y="102"/>
                    <a:pt x="883" y="100"/>
                  </a:cubicBezTo>
                  <a:cubicBezTo>
                    <a:pt x="881" y="100"/>
                    <a:pt x="877" y="99"/>
                    <a:pt x="875" y="101"/>
                  </a:cubicBezTo>
                  <a:cubicBezTo>
                    <a:pt x="861" y="117"/>
                    <a:pt x="846" y="132"/>
                    <a:pt x="827" y="143"/>
                  </a:cubicBezTo>
                  <a:cubicBezTo>
                    <a:pt x="819" y="148"/>
                    <a:pt x="810" y="152"/>
                    <a:pt x="803" y="158"/>
                  </a:cubicBezTo>
                  <a:cubicBezTo>
                    <a:pt x="810" y="160"/>
                    <a:pt x="818" y="158"/>
                    <a:pt x="825" y="159"/>
                  </a:cubicBezTo>
                  <a:cubicBezTo>
                    <a:pt x="836" y="152"/>
                    <a:pt x="847" y="145"/>
                    <a:pt x="858" y="138"/>
                  </a:cubicBezTo>
                  <a:cubicBezTo>
                    <a:pt x="869" y="127"/>
                    <a:pt x="883" y="121"/>
                    <a:pt x="890" y="107"/>
                  </a:cubicBezTo>
                  <a:close/>
                  <a:moveTo>
                    <a:pt x="247" y="100"/>
                  </a:moveTo>
                  <a:cubicBezTo>
                    <a:pt x="244" y="99"/>
                    <a:pt x="242" y="103"/>
                    <a:pt x="243" y="106"/>
                  </a:cubicBezTo>
                  <a:cubicBezTo>
                    <a:pt x="244" y="106"/>
                    <a:pt x="244" y="106"/>
                    <a:pt x="244" y="106"/>
                  </a:cubicBezTo>
                  <a:cubicBezTo>
                    <a:pt x="246" y="105"/>
                    <a:pt x="248" y="102"/>
                    <a:pt x="247" y="100"/>
                  </a:cubicBezTo>
                  <a:close/>
                  <a:moveTo>
                    <a:pt x="580" y="116"/>
                  </a:moveTo>
                  <a:cubicBezTo>
                    <a:pt x="572" y="106"/>
                    <a:pt x="572" y="106"/>
                    <a:pt x="572" y="106"/>
                  </a:cubicBezTo>
                  <a:cubicBezTo>
                    <a:pt x="564" y="108"/>
                    <a:pt x="555" y="110"/>
                    <a:pt x="546" y="112"/>
                  </a:cubicBezTo>
                  <a:cubicBezTo>
                    <a:pt x="545" y="114"/>
                    <a:pt x="545" y="114"/>
                    <a:pt x="545" y="114"/>
                  </a:cubicBezTo>
                  <a:cubicBezTo>
                    <a:pt x="547" y="121"/>
                    <a:pt x="553" y="127"/>
                    <a:pt x="560" y="129"/>
                  </a:cubicBezTo>
                  <a:cubicBezTo>
                    <a:pt x="570" y="127"/>
                    <a:pt x="582" y="129"/>
                    <a:pt x="587" y="120"/>
                  </a:cubicBezTo>
                  <a:cubicBezTo>
                    <a:pt x="585" y="118"/>
                    <a:pt x="582" y="118"/>
                    <a:pt x="580" y="116"/>
                  </a:cubicBezTo>
                  <a:close/>
                  <a:moveTo>
                    <a:pt x="1034" y="115"/>
                  </a:moveTo>
                  <a:cubicBezTo>
                    <a:pt x="1026" y="107"/>
                    <a:pt x="1026" y="107"/>
                    <a:pt x="1026" y="107"/>
                  </a:cubicBezTo>
                  <a:cubicBezTo>
                    <a:pt x="1019" y="106"/>
                    <a:pt x="1015" y="111"/>
                    <a:pt x="1008" y="112"/>
                  </a:cubicBezTo>
                  <a:cubicBezTo>
                    <a:pt x="1007" y="115"/>
                    <a:pt x="1012" y="117"/>
                    <a:pt x="1013" y="120"/>
                  </a:cubicBezTo>
                  <a:cubicBezTo>
                    <a:pt x="1018" y="124"/>
                    <a:pt x="1026" y="124"/>
                    <a:pt x="1032" y="123"/>
                  </a:cubicBezTo>
                  <a:cubicBezTo>
                    <a:pt x="1035" y="122"/>
                    <a:pt x="1040" y="121"/>
                    <a:pt x="1041" y="117"/>
                  </a:cubicBezTo>
                  <a:cubicBezTo>
                    <a:pt x="1034" y="115"/>
                    <a:pt x="1034" y="115"/>
                    <a:pt x="1034" y="115"/>
                  </a:cubicBezTo>
                  <a:close/>
                  <a:moveTo>
                    <a:pt x="1655" y="110"/>
                  </a:moveTo>
                  <a:cubicBezTo>
                    <a:pt x="1656" y="107"/>
                    <a:pt x="1653" y="107"/>
                    <a:pt x="1651" y="108"/>
                  </a:cubicBezTo>
                  <a:cubicBezTo>
                    <a:pt x="1651" y="110"/>
                    <a:pt x="1651" y="113"/>
                    <a:pt x="1652" y="114"/>
                  </a:cubicBezTo>
                  <a:cubicBezTo>
                    <a:pt x="1654" y="113"/>
                    <a:pt x="1655" y="111"/>
                    <a:pt x="1655" y="110"/>
                  </a:cubicBezTo>
                  <a:close/>
                  <a:moveTo>
                    <a:pt x="1363" y="113"/>
                  </a:moveTo>
                  <a:cubicBezTo>
                    <a:pt x="1366" y="108"/>
                    <a:pt x="1357" y="110"/>
                    <a:pt x="1355" y="107"/>
                  </a:cubicBezTo>
                  <a:cubicBezTo>
                    <a:pt x="1350" y="111"/>
                    <a:pt x="1347" y="116"/>
                    <a:pt x="1343" y="119"/>
                  </a:cubicBezTo>
                  <a:cubicBezTo>
                    <a:pt x="1328" y="133"/>
                    <a:pt x="1312" y="149"/>
                    <a:pt x="1293" y="158"/>
                  </a:cubicBezTo>
                  <a:cubicBezTo>
                    <a:pt x="1293" y="159"/>
                    <a:pt x="1293" y="159"/>
                    <a:pt x="1293" y="159"/>
                  </a:cubicBezTo>
                  <a:cubicBezTo>
                    <a:pt x="1308" y="158"/>
                    <a:pt x="1308" y="158"/>
                    <a:pt x="1308" y="158"/>
                  </a:cubicBezTo>
                  <a:cubicBezTo>
                    <a:pt x="1308" y="156"/>
                    <a:pt x="1309" y="153"/>
                    <a:pt x="1312" y="152"/>
                  </a:cubicBezTo>
                  <a:cubicBezTo>
                    <a:pt x="1320" y="151"/>
                    <a:pt x="1327" y="144"/>
                    <a:pt x="1334" y="139"/>
                  </a:cubicBezTo>
                  <a:cubicBezTo>
                    <a:pt x="1343" y="131"/>
                    <a:pt x="1355" y="125"/>
                    <a:pt x="1363" y="113"/>
                  </a:cubicBezTo>
                  <a:close/>
                  <a:moveTo>
                    <a:pt x="428" y="113"/>
                  </a:moveTo>
                  <a:cubicBezTo>
                    <a:pt x="426" y="110"/>
                    <a:pt x="422" y="108"/>
                    <a:pt x="418" y="108"/>
                  </a:cubicBezTo>
                  <a:cubicBezTo>
                    <a:pt x="404" y="118"/>
                    <a:pt x="394" y="135"/>
                    <a:pt x="377" y="143"/>
                  </a:cubicBezTo>
                  <a:cubicBezTo>
                    <a:pt x="371" y="149"/>
                    <a:pt x="362" y="153"/>
                    <a:pt x="357" y="158"/>
                  </a:cubicBezTo>
                  <a:cubicBezTo>
                    <a:pt x="368" y="159"/>
                    <a:pt x="368" y="159"/>
                    <a:pt x="368" y="159"/>
                  </a:cubicBezTo>
                  <a:cubicBezTo>
                    <a:pt x="373" y="158"/>
                    <a:pt x="376" y="161"/>
                    <a:pt x="381" y="159"/>
                  </a:cubicBezTo>
                  <a:cubicBezTo>
                    <a:pt x="382" y="154"/>
                    <a:pt x="382" y="154"/>
                    <a:pt x="382" y="154"/>
                  </a:cubicBezTo>
                  <a:cubicBezTo>
                    <a:pt x="396" y="147"/>
                    <a:pt x="408" y="136"/>
                    <a:pt x="419" y="125"/>
                  </a:cubicBezTo>
                  <a:cubicBezTo>
                    <a:pt x="423" y="121"/>
                    <a:pt x="425" y="116"/>
                    <a:pt x="428" y="113"/>
                  </a:cubicBezTo>
                  <a:close/>
                  <a:moveTo>
                    <a:pt x="1188" y="112"/>
                  </a:moveTo>
                  <a:cubicBezTo>
                    <a:pt x="1187" y="111"/>
                    <a:pt x="1185" y="111"/>
                    <a:pt x="1184" y="112"/>
                  </a:cubicBezTo>
                  <a:cubicBezTo>
                    <a:pt x="1184" y="113"/>
                    <a:pt x="1183" y="116"/>
                    <a:pt x="1185" y="116"/>
                  </a:cubicBezTo>
                  <a:cubicBezTo>
                    <a:pt x="1187" y="115"/>
                    <a:pt x="1189" y="113"/>
                    <a:pt x="1188" y="112"/>
                  </a:cubicBezTo>
                  <a:close/>
                  <a:moveTo>
                    <a:pt x="1371" y="130"/>
                  </a:moveTo>
                  <a:cubicBezTo>
                    <a:pt x="1370" y="126"/>
                    <a:pt x="1371" y="120"/>
                    <a:pt x="1369" y="116"/>
                  </a:cubicBezTo>
                  <a:cubicBezTo>
                    <a:pt x="1366" y="117"/>
                    <a:pt x="1364" y="120"/>
                    <a:pt x="1363" y="122"/>
                  </a:cubicBezTo>
                  <a:cubicBezTo>
                    <a:pt x="1350" y="133"/>
                    <a:pt x="1337" y="144"/>
                    <a:pt x="1323" y="153"/>
                  </a:cubicBezTo>
                  <a:cubicBezTo>
                    <a:pt x="1321" y="156"/>
                    <a:pt x="1316" y="154"/>
                    <a:pt x="1315" y="158"/>
                  </a:cubicBezTo>
                  <a:cubicBezTo>
                    <a:pt x="1321" y="159"/>
                    <a:pt x="1327" y="159"/>
                    <a:pt x="1334" y="159"/>
                  </a:cubicBezTo>
                  <a:cubicBezTo>
                    <a:pt x="1350" y="149"/>
                    <a:pt x="1350" y="149"/>
                    <a:pt x="1350" y="149"/>
                  </a:cubicBezTo>
                  <a:cubicBezTo>
                    <a:pt x="1357" y="142"/>
                    <a:pt x="1366" y="139"/>
                    <a:pt x="1371" y="130"/>
                  </a:cubicBezTo>
                  <a:close/>
                  <a:moveTo>
                    <a:pt x="891" y="117"/>
                  </a:moveTo>
                  <a:cubicBezTo>
                    <a:pt x="890" y="117"/>
                    <a:pt x="890" y="117"/>
                    <a:pt x="890" y="117"/>
                  </a:cubicBezTo>
                  <a:cubicBezTo>
                    <a:pt x="874" y="135"/>
                    <a:pt x="855" y="145"/>
                    <a:pt x="837" y="158"/>
                  </a:cubicBezTo>
                  <a:cubicBezTo>
                    <a:pt x="845" y="161"/>
                    <a:pt x="853" y="159"/>
                    <a:pt x="861" y="159"/>
                  </a:cubicBezTo>
                  <a:cubicBezTo>
                    <a:pt x="863" y="160"/>
                    <a:pt x="865" y="157"/>
                    <a:pt x="865" y="155"/>
                  </a:cubicBezTo>
                  <a:cubicBezTo>
                    <a:pt x="871" y="147"/>
                    <a:pt x="879" y="144"/>
                    <a:pt x="886" y="136"/>
                  </a:cubicBezTo>
                  <a:cubicBezTo>
                    <a:pt x="894" y="133"/>
                    <a:pt x="890" y="124"/>
                    <a:pt x="891" y="117"/>
                  </a:cubicBezTo>
                  <a:close/>
                  <a:moveTo>
                    <a:pt x="940" y="121"/>
                  </a:moveTo>
                  <a:cubicBezTo>
                    <a:pt x="938" y="116"/>
                    <a:pt x="930" y="116"/>
                    <a:pt x="928" y="120"/>
                  </a:cubicBezTo>
                  <a:cubicBezTo>
                    <a:pt x="929" y="123"/>
                    <a:pt x="928" y="128"/>
                    <a:pt x="931" y="131"/>
                  </a:cubicBezTo>
                  <a:cubicBezTo>
                    <a:pt x="936" y="130"/>
                    <a:pt x="937" y="124"/>
                    <a:pt x="940" y="121"/>
                  </a:cubicBezTo>
                  <a:close/>
                  <a:moveTo>
                    <a:pt x="1822" y="121"/>
                  </a:moveTo>
                  <a:cubicBezTo>
                    <a:pt x="1819" y="121"/>
                    <a:pt x="1817" y="118"/>
                    <a:pt x="1815" y="118"/>
                  </a:cubicBezTo>
                  <a:cubicBezTo>
                    <a:pt x="1807" y="128"/>
                    <a:pt x="1800" y="140"/>
                    <a:pt x="1790" y="149"/>
                  </a:cubicBezTo>
                  <a:cubicBezTo>
                    <a:pt x="1786" y="151"/>
                    <a:pt x="1781" y="154"/>
                    <a:pt x="1778" y="158"/>
                  </a:cubicBezTo>
                  <a:cubicBezTo>
                    <a:pt x="1781" y="159"/>
                    <a:pt x="1783" y="159"/>
                    <a:pt x="1786" y="159"/>
                  </a:cubicBezTo>
                  <a:cubicBezTo>
                    <a:pt x="1796" y="151"/>
                    <a:pt x="1808" y="142"/>
                    <a:pt x="1817" y="134"/>
                  </a:cubicBezTo>
                  <a:cubicBezTo>
                    <a:pt x="1821" y="131"/>
                    <a:pt x="1820" y="125"/>
                    <a:pt x="1822" y="121"/>
                  </a:cubicBezTo>
                  <a:close/>
                  <a:moveTo>
                    <a:pt x="1417" y="123"/>
                  </a:moveTo>
                  <a:cubicBezTo>
                    <a:pt x="1415" y="120"/>
                    <a:pt x="1411" y="119"/>
                    <a:pt x="1408" y="119"/>
                  </a:cubicBezTo>
                  <a:cubicBezTo>
                    <a:pt x="1404" y="118"/>
                    <a:pt x="1402" y="121"/>
                    <a:pt x="1400" y="125"/>
                  </a:cubicBezTo>
                  <a:cubicBezTo>
                    <a:pt x="1402" y="127"/>
                    <a:pt x="1402" y="131"/>
                    <a:pt x="1402" y="135"/>
                  </a:cubicBezTo>
                  <a:cubicBezTo>
                    <a:pt x="1399" y="140"/>
                    <a:pt x="1394" y="147"/>
                    <a:pt x="1386" y="147"/>
                  </a:cubicBezTo>
                  <a:cubicBezTo>
                    <a:pt x="1382" y="149"/>
                    <a:pt x="1377" y="153"/>
                    <a:pt x="1374" y="158"/>
                  </a:cubicBezTo>
                  <a:cubicBezTo>
                    <a:pt x="1382" y="163"/>
                    <a:pt x="1387" y="153"/>
                    <a:pt x="1393" y="150"/>
                  </a:cubicBezTo>
                  <a:cubicBezTo>
                    <a:pt x="1399" y="141"/>
                    <a:pt x="1414" y="135"/>
                    <a:pt x="1417" y="123"/>
                  </a:cubicBezTo>
                  <a:close/>
                  <a:moveTo>
                    <a:pt x="284" y="121"/>
                  </a:moveTo>
                  <a:cubicBezTo>
                    <a:pt x="285" y="121"/>
                    <a:pt x="285" y="121"/>
                    <a:pt x="285" y="121"/>
                  </a:cubicBezTo>
                  <a:cubicBezTo>
                    <a:pt x="286" y="121"/>
                    <a:pt x="286" y="121"/>
                    <a:pt x="286" y="121"/>
                  </a:cubicBezTo>
                  <a:cubicBezTo>
                    <a:pt x="284" y="121"/>
                    <a:pt x="284" y="121"/>
                    <a:pt x="284" y="121"/>
                  </a:cubicBezTo>
                  <a:close/>
                  <a:moveTo>
                    <a:pt x="7" y="145"/>
                  </a:moveTo>
                  <a:cubicBezTo>
                    <a:pt x="8" y="137"/>
                    <a:pt x="10" y="128"/>
                    <a:pt x="4" y="123"/>
                  </a:cubicBezTo>
                  <a:cubicBezTo>
                    <a:pt x="4" y="131"/>
                    <a:pt x="3" y="140"/>
                    <a:pt x="4" y="148"/>
                  </a:cubicBezTo>
                  <a:cubicBezTo>
                    <a:pt x="7" y="145"/>
                    <a:pt x="7" y="145"/>
                    <a:pt x="7" y="145"/>
                  </a:cubicBezTo>
                  <a:close/>
                  <a:moveTo>
                    <a:pt x="475" y="125"/>
                  </a:moveTo>
                  <a:cubicBezTo>
                    <a:pt x="474" y="123"/>
                    <a:pt x="472" y="123"/>
                    <a:pt x="469" y="123"/>
                  </a:cubicBezTo>
                  <a:cubicBezTo>
                    <a:pt x="467" y="123"/>
                    <a:pt x="467" y="126"/>
                    <a:pt x="466" y="128"/>
                  </a:cubicBezTo>
                  <a:cubicBezTo>
                    <a:pt x="466" y="132"/>
                    <a:pt x="463" y="137"/>
                    <a:pt x="464" y="139"/>
                  </a:cubicBezTo>
                  <a:cubicBezTo>
                    <a:pt x="468" y="136"/>
                    <a:pt x="473" y="130"/>
                    <a:pt x="475" y="125"/>
                  </a:cubicBezTo>
                  <a:close/>
                  <a:moveTo>
                    <a:pt x="428" y="135"/>
                  </a:moveTo>
                  <a:cubicBezTo>
                    <a:pt x="427" y="126"/>
                    <a:pt x="427" y="126"/>
                    <a:pt x="427" y="126"/>
                  </a:cubicBezTo>
                  <a:cubicBezTo>
                    <a:pt x="423" y="128"/>
                    <a:pt x="420" y="130"/>
                    <a:pt x="417" y="134"/>
                  </a:cubicBezTo>
                  <a:cubicBezTo>
                    <a:pt x="408" y="144"/>
                    <a:pt x="397" y="151"/>
                    <a:pt x="387" y="158"/>
                  </a:cubicBezTo>
                  <a:cubicBezTo>
                    <a:pt x="394" y="160"/>
                    <a:pt x="399" y="159"/>
                    <a:pt x="406" y="159"/>
                  </a:cubicBezTo>
                  <a:cubicBezTo>
                    <a:pt x="406" y="158"/>
                    <a:pt x="405" y="155"/>
                    <a:pt x="407" y="154"/>
                  </a:cubicBezTo>
                  <a:cubicBezTo>
                    <a:pt x="415" y="150"/>
                    <a:pt x="422" y="142"/>
                    <a:pt x="428" y="135"/>
                  </a:cubicBezTo>
                  <a:close/>
                  <a:moveTo>
                    <a:pt x="944" y="138"/>
                  </a:moveTo>
                  <a:cubicBezTo>
                    <a:pt x="945" y="135"/>
                    <a:pt x="946" y="129"/>
                    <a:pt x="943" y="127"/>
                  </a:cubicBezTo>
                  <a:cubicBezTo>
                    <a:pt x="932" y="137"/>
                    <a:pt x="926" y="149"/>
                    <a:pt x="914" y="157"/>
                  </a:cubicBezTo>
                  <a:cubicBezTo>
                    <a:pt x="914" y="158"/>
                    <a:pt x="914" y="158"/>
                    <a:pt x="914" y="158"/>
                  </a:cubicBezTo>
                  <a:cubicBezTo>
                    <a:pt x="917" y="159"/>
                    <a:pt x="922" y="160"/>
                    <a:pt x="923" y="156"/>
                  </a:cubicBezTo>
                  <a:cubicBezTo>
                    <a:pt x="932" y="153"/>
                    <a:pt x="939" y="146"/>
                    <a:pt x="944" y="138"/>
                  </a:cubicBezTo>
                  <a:close/>
                  <a:moveTo>
                    <a:pt x="1109" y="143"/>
                  </a:moveTo>
                  <a:cubicBezTo>
                    <a:pt x="1103" y="138"/>
                    <a:pt x="1095" y="133"/>
                    <a:pt x="1088" y="128"/>
                  </a:cubicBezTo>
                  <a:cubicBezTo>
                    <a:pt x="1086" y="131"/>
                    <a:pt x="1086" y="131"/>
                    <a:pt x="1086" y="131"/>
                  </a:cubicBezTo>
                  <a:cubicBezTo>
                    <a:pt x="1082" y="136"/>
                    <a:pt x="1088" y="139"/>
                    <a:pt x="1091" y="142"/>
                  </a:cubicBezTo>
                  <a:cubicBezTo>
                    <a:pt x="1100" y="149"/>
                    <a:pt x="1111" y="151"/>
                    <a:pt x="1118" y="159"/>
                  </a:cubicBezTo>
                  <a:cubicBezTo>
                    <a:pt x="1140" y="159"/>
                    <a:pt x="1140" y="159"/>
                    <a:pt x="1140" y="159"/>
                  </a:cubicBezTo>
                  <a:cubicBezTo>
                    <a:pt x="1142" y="158"/>
                    <a:pt x="1142" y="158"/>
                    <a:pt x="1142" y="158"/>
                  </a:cubicBezTo>
                  <a:cubicBezTo>
                    <a:pt x="1141" y="156"/>
                    <a:pt x="1141" y="156"/>
                    <a:pt x="1141" y="156"/>
                  </a:cubicBezTo>
                  <a:cubicBezTo>
                    <a:pt x="1129" y="154"/>
                    <a:pt x="1121" y="146"/>
                    <a:pt x="1109" y="143"/>
                  </a:cubicBezTo>
                  <a:close/>
                  <a:moveTo>
                    <a:pt x="1830" y="128"/>
                  </a:moveTo>
                  <a:cubicBezTo>
                    <a:pt x="1829" y="128"/>
                    <a:pt x="1829" y="128"/>
                    <a:pt x="1829" y="128"/>
                  </a:cubicBezTo>
                  <a:cubicBezTo>
                    <a:pt x="1818" y="138"/>
                    <a:pt x="1808" y="150"/>
                    <a:pt x="1796" y="158"/>
                  </a:cubicBezTo>
                  <a:cubicBezTo>
                    <a:pt x="1801" y="159"/>
                    <a:pt x="1807" y="158"/>
                    <a:pt x="1813" y="159"/>
                  </a:cubicBezTo>
                  <a:cubicBezTo>
                    <a:pt x="1822" y="158"/>
                    <a:pt x="1827" y="149"/>
                    <a:pt x="1832" y="142"/>
                  </a:cubicBezTo>
                  <a:cubicBezTo>
                    <a:pt x="1835" y="138"/>
                    <a:pt x="1831" y="133"/>
                    <a:pt x="1830" y="128"/>
                  </a:cubicBezTo>
                  <a:close/>
                  <a:moveTo>
                    <a:pt x="482" y="139"/>
                  </a:moveTo>
                  <a:cubicBezTo>
                    <a:pt x="483" y="135"/>
                    <a:pt x="480" y="126"/>
                    <a:pt x="476" y="134"/>
                  </a:cubicBezTo>
                  <a:cubicBezTo>
                    <a:pt x="470" y="143"/>
                    <a:pt x="461" y="150"/>
                    <a:pt x="457" y="158"/>
                  </a:cubicBezTo>
                  <a:cubicBezTo>
                    <a:pt x="461" y="161"/>
                    <a:pt x="467" y="159"/>
                    <a:pt x="471" y="159"/>
                  </a:cubicBezTo>
                  <a:cubicBezTo>
                    <a:pt x="472" y="158"/>
                    <a:pt x="471" y="156"/>
                    <a:pt x="471" y="155"/>
                  </a:cubicBezTo>
                  <a:cubicBezTo>
                    <a:pt x="471" y="152"/>
                    <a:pt x="475" y="152"/>
                    <a:pt x="477" y="150"/>
                  </a:cubicBezTo>
                  <a:cubicBezTo>
                    <a:pt x="480" y="147"/>
                    <a:pt x="483" y="143"/>
                    <a:pt x="482" y="139"/>
                  </a:cubicBezTo>
                  <a:close/>
                  <a:moveTo>
                    <a:pt x="1420" y="145"/>
                  </a:moveTo>
                  <a:cubicBezTo>
                    <a:pt x="1420" y="141"/>
                    <a:pt x="1423" y="135"/>
                    <a:pt x="1419" y="132"/>
                  </a:cubicBezTo>
                  <a:cubicBezTo>
                    <a:pt x="1411" y="140"/>
                    <a:pt x="1401" y="150"/>
                    <a:pt x="1393" y="158"/>
                  </a:cubicBezTo>
                  <a:cubicBezTo>
                    <a:pt x="1396" y="159"/>
                    <a:pt x="1402" y="160"/>
                    <a:pt x="1406" y="158"/>
                  </a:cubicBezTo>
                  <a:cubicBezTo>
                    <a:pt x="1408" y="151"/>
                    <a:pt x="1417" y="151"/>
                    <a:pt x="1420" y="145"/>
                  </a:cubicBezTo>
                  <a:close/>
                  <a:moveTo>
                    <a:pt x="1874" y="138"/>
                  </a:moveTo>
                  <a:cubicBezTo>
                    <a:pt x="1869" y="133"/>
                    <a:pt x="1863" y="138"/>
                    <a:pt x="1858" y="139"/>
                  </a:cubicBezTo>
                  <a:cubicBezTo>
                    <a:pt x="1855" y="143"/>
                    <a:pt x="1855" y="149"/>
                    <a:pt x="1851" y="152"/>
                  </a:cubicBezTo>
                  <a:cubicBezTo>
                    <a:pt x="1844" y="156"/>
                    <a:pt x="1842" y="149"/>
                    <a:pt x="1836" y="148"/>
                  </a:cubicBezTo>
                  <a:cubicBezTo>
                    <a:pt x="1827" y="158"/>
                    <a:pt x="1827" y="158"/>
                    <a:pt x="1827" y="158"/>
                  </a:cubicBezTo>
                  <a:cubicBezTo>
                    <a:pt x="1837" y="158"/>
                    <a:pt x="1847" y="160"/>
                    <a:pt x="1857" y="157"/>
                  </a:cubicBezTo>
                  <a:cubicBezTo>
                    <a:pt x="1873" y="139"/>
                    <a:pt x="1873" y="139"/>
                    <a:pt x="1873" y="139"/>
                  </a:cubicBezTo>
                  <a:cubicBezTo>
                    <a:pt x="1874" y="138"/>
                    <a:pt x="1874" y="138"/>
                    <a:pt x="1874" y="138"/>
                  </a:cubicBezTo>
                  <a:close/>
                  <a:moveTo>
                    <a:pt x="899" y="142"/>
                  </a:moveTo>
                  <a:cubicBezTo>
                    <a:pt x="898" y="140"/>
                    <a:pt x="896" y="137"/>
                    <a:pt x="893" y="137"/>
                  </a:cubicBezTo>
                  <a:cubicBezTo>
                    <a:pt x="886" y="142"/>
                    <a:pt x="880" y="149"/>
                    <a:pt x="873" y="155"/>
                  </a:cubicBezTo>
                  <a:cubicBezTo>
                    <a:pt x="873" y="159"/>
                    <a:pt x="873" y="159"/>
                    <a:pt x="873" y="159"/>
                  </a:cubicBezTo>
                  <a:cubicBezTo>
                    <a:pt x="876" y="159"/>
                    <a:pt x="881" y="159"/>
                    <a:pt x="885" y="159"/>
                  </a:cubicBezTo>
                  <a:cubicBezTo>
                    <a:pt x="889" y="152"/>
                    <a:pt x="895" y="149"/>
                    <a:pt x="899" y="142"/>
                  </a:cubicBezTo>
                  <a:close/>
                  <a:moveTo>
                    <a:pt x="1379" y="144"/>
                  </a:moveTo>
                  <a:cubicBezTo>
                    <a:pt x="1376" y="141"/>
                    <a:pt x="1375" y="139"/>
                    <a:pt x="1372" y="138"/>
                  </a:cubicBezTo>
                  <a:cubicBezTo>
                    <a:pt x="1364" y="144"/>
                    <a:pt x="1356" y="152"/>
                    <a:pt x="1348" y="158"/>
                  </a:cubicBezTo>
                  <a:cubicBezTo>
                    <a:pt x="1353" y="159"/>
                    <a:pt x="1360" y="161"/>
                    <a:pt x="1364" y="156"/>
                  </a:cubicBezTo>
                  <a:cubicBezTo>
                    <a:pt x="1369" y="152"/>
                    <a:pt x="1376" y="149"/>
                    <a:pt x="1379" y="144"/>
                  </a:cubicBezTo>
                  <a:close/>
                  <a:moveTo>
                    <a:pt x="436" y="144"/>
                  </a:moveTo>
                  <a:cubicBezTo>
                    <a:pt x="434" y="141"/>
                    <a:pt x="434" y="141"/>
                    <a:pt x="434" y="141"/>
                  </a:cubicBezTo>
                  <a:cubicBezTo>
                    <a:pt x="430" y="138"/>
                    <a:pt x="429" y="143"/>
                    <a:pt x="426" y="145"/>
                  </a:cubicBezTo>
                  <a:cubicBezTo>
                    <a:pt x="422" y="150"/>
                    <a:pt x="415" y="153"/>
                    <a:pt x="413" y="158"/>
                  </a:cubicBezTo>
                  <a:cubicBezTo>
                    <a:pt x="422" y="159"/>
                    <a:pt x="433" y="160"/>
                    <a:pt x="443" y="159"/>
                  </a:cubicBezTo>
                  <a:cubicBezTo>
                    <a:pt x="449" y="155"/>
                    <a:pt x="456" y="151"/>
                    <a:pt x="460" y="143"/>
                  </a:cubicBezTo>
                  <a:cubicBezTo>
                    <a:pt x="454" y="146"/>
                    <a:pt x="449" y="148"/>
                    <a:pt x="443" y="147"/>
                  </a:cubicBezTo>
                  <a:cubicBezTo>
                    <a:pt x="438" y="149"/>
                    <a:pt x="435" y="156"/>
                    <a:pt x="429" y="158"/>
                  </a:cubicBezTo>
                  <a:cubicBezTo>
                    <a:pt x="423" y="152"/>
                    <a:pt x="435" y="150"/>
                    <a:pt x="436" y="144"/>
                  </a:cubicBezTo>
                  <a:close/>
                  <a:moveTo>
                    <a:pt x="1883" y="152"/>
                  </a:moveTo>
                  <a:cubicBezTo>
                    <a:pt x="1882" y="149"/>
                    <a:pt x="1883" y="144"/>
                    <a:pt x="1879" y="142"/>
                  </a:cubicBezTo>
                  <a:cubicBezTo>
                    <a:pt x="1874" y="147"/>
                    <a:pt x="1870" y="152"/>
                    <a:pt x="1866" y="158"/>
                  </a:cubicBezTo>
                  <a:cubicBezTo>
                    <a:pt x="1876" y="159"/>
                    <a:pt x="1876" y="159"/>
                    <a:pt x="1876" y="159"/>
                  </a:cubicBezTo>
                  <a:cubicBezTo>
                    <a:pt x="1880" y="158"/>
                    <a:pt x="1882" y="154"/>
                    <a:pt x="1883" y="152"/>
                  </a:cubicBezTo>
                  <a:close/>
                  <a:moveTo>
                    <a:pt x="1108" y="158"/>
                  </a:moveTo>
                  <a:cubicBezTo>
                    <a:pt x="1100" y="151"/>
                    <a:pt x="1090" y="149"/>
                    <a:pt x="1082" y="142"/>
                  </a:cubicBezTo>
                  <a:cubicBezTo>
                    <a:pt x="1073" y="151"/>
                    <a:pt x="1090" y="152"/>
                    <a:pt x="1091" y="159"/>
                  </a:cubicBezTo>
                  <a:cubicBezTo>
                    <a:pt x="1096" y="160"/>
                    <a:pt x="1102" y="159"/>
                    <a:pt x="1108" y="158"/>
                  </a:cubicBezTo>
                  <a:close/>
                  <a:moveTo>
                    <a:pt x="653" y="153"/>
                  </a:moveTo>
                  <a:cubicBezTo>
                    <a:pt x="647" y="152"/>
                    <a:pt x="642" y="146"/>
                    <a:pt x="636" y="145"/>
                  </a:cubicBezTo>
                  <a:cubicBezTo>
                    <a:pt x="632" y="149"/>
                    <a:pt x="628" y="153"/>
                    <a:pt x="627" y="159"/>
                  </a:cubicBezTo>
                  <a:cubicBezTo>
                    <a:pt x="637" y="161"/>
                    <a:pt x="648" y="159"/>
                    <a:pt x="658" y="158"/>
                  </a:cubicBezTo>
                  <a:cubicBezTo>
                    <a:pt x="658" y="155"/>
                    <a:pt x="654" y="155"/>
                    <a:pt x="653" y="153"/>
                  </a:cubicBezTo>
                  <a:close/>
                  <a:moveTo>
                    <a:pt x="1581" y="158"/>
                  </a:moveTo>
                  <a:cubicBezTo>
                    <a:pt x="1576" y="153"/>
                    <a:pt x="1570" y="149"/>
                    <a:pt x="1564" y="145"/>
                  </a:cubicBezTo>
                  <a:cubicBezTo>
                    <a:pt x="1561" y="150"/>
                    <a:pt x="1556" y="154"/>
                    <a:pt x="1554" y="158"/>
                  </a:cubicBezTo>
                  <a:cubicBezTo>
                    <a:pt x="1561" y="160"/>
                    <a:pt x="1571" y="158"/>
                    <a:pt x="1579" y="159"/>
                  </a:cubicBezTo>
                  <a:cubicBezTo>
                    <a:pt x="1581" y="158"/>
                    <a:pt x="1581" y="158"/>
                    <a:pt x="1581" y="158"/>
                  </a:cubicBezTo>
                  <a:close/>
                  <a:moveTo>
                    <a:pt x="913" y="148"/>
                  </a:moveTo>
                  <a:cubicBezTo>
                    <a:pt x="904" y="146"/>
                    <a:pt x="904" y="146"/>
                    <a:pt x="904" y="146"/>
                  </a:cubicBezTo>
                  <a:cubicBezTo>
                    <a:pt x="896" y="155"/>
                    <a:pt x="896" y="155"/>
                    <a:pt x="896" y="155"/>
                  </a:cubicBezTo>
                  <a:cubicBezTo>
                    <a:pt x="896" y="156"/>
                    <a:pt x="894" y="158"/>
                    <a:pt x="896" y="159"/>
                  </a:cubicBezTo>
                  <a:cubicBezTo>
                    <a:pt x="902" y="157"/>
                    <a:pt x="910" y="154"/>
                    <a:pt x="913" y="148"/>
                  </a:cubicBezTo>
                  <a:close/>
                  <a:moveTo>
                    <a:pt x="178" y="158"/>
                  </a:moveTo>
                  <a:cubicBezTo>
                    <a:pt x="174" y="153"/>
                    <a:pt x="168" y="151"/>
                    <a:pt x="162" y="148"/>
                  </a:cubicBezTo>
                  <a:cubicBezTo>
                    <a:pt x="160" y="152"/>
                    <a:pt x="156" y="154"/>
                    <a:pt x="155" y="158"/>
                  </a:cubicBezTo>
                  <a:cubicBezTo>
                    <a:pt x="163" y="160"/>
                    <a:pt x="171" y="160"/>
                    <a:pt x="178" y="158"/>
                  </a:cubicBezTo>
                  <a:close/>
                  <a:moveTo>
                    <a:pt x="1081" y="158"/>
                  </a:moveTo>
                  <a:cubicBezTo>
                    <a:pt x="1080" y="156"/>
                    <a:pt x="1079" y="154"/>
                    <a:pt x="1077" y="153"/>
                  </a:cubicBezTo>
                  <a:cubicBezTo>
                    <a:pt x="1073" y="150"/>
                    <a:pt x="1070" y="154"/>
                    <a:pt x="1068" y="158"/>
                  </a:cubicBezTo>
                  <a:cubicBezTo>
                    <a:pt x="1072" y="159"/>
                    <a:pt x="1077" y="160"/>
                    <a:pt x="1081" y="158"/>
                  </a:cubicBezTo>
                  <a:close/>
                  <a:moveTo>
                    <a:pt x="67" y="180"/>
                  </a:moveTo>
                  <a:cubicBezTo>
                    <a:pt x="69" y="180"/>
                    <a:pt x="67" y="185"/>
                    <a:pt x="70" y="182"/>
                  </a:cubicBezTo>
                  <a:cubicBezTo>
                    <a:pt x="70" y="181"/>
                    <a:pt x="70" y="181"/>
                    <a:pt x="70" y="181"/>
                  </a:cubicBezTo>
                  <a:cubicBezTo>
                    <a:pt x="85" y="180"/>
                    <a:pt x="101" y="180"/>
                    <a:pt x="117" y="180"/>
                  </a:cubicBezTo>
                  <a:cubicBezTo>
                    <a:pt x="141" y="181"/>
                    <a:pt x="165" y="180"/>
                    <a:pt x="191" y="181"/>
                  </a:cubicBezTo>
                  <a:cubicBezTo>
                    <a:pt x="326" y="179"/>
                    <a:pt x="462" y="183"/>
                    <a:pt x="597" y="181"/>
                  </a:cubicBezTo>
                  <a:cubicBezTo>
                    <a:pt x="755" y="181"/>
                    <a:pt x="755" y="181"/>
                    <a:pt x="755" y="181"/>
                  </a:cubicBezTo>
                  <a:cubicBezTo>
                    <a:pt x="820" y="181"/>
                    <a:pt x="885" y="181"/>
                    <a:pt x="949" y="181"/>
                  </a:cubicBezTo>
                  <a:cubicBezTo>
                    <a:pt x="1023" y="180"/>
                    <a:pt x="1098" y="181"/>
                    <a:pt x="1174" y="181"/>
                  </a:cubicBezTo>
                  <a:cubicBezTo>
                    <a:pt x="1226" y="181"/>
                    <a:pt x="1275" y="182"/>
                    <a:pt x="1327" y="181"/>
                  </a:cubicBezTo>
                  <a:cubicBezTo>
                    <a:pt x="1365" y="183"/>
                    <a:pt x="1400" y="179"/>
                    <a:pt x="1438" y="183"/>
                  </a:cubicBezTo>
                  <a:cubicBezTo>
                    <a:pt x="1447" y="180"/>
                    <a:pt x="1455" y="182"/>
                    <a:pt x="1464" y="182"/>
                  </a:cubicBezTo>
                  <a:cubicBezTo>
                    <a:pt x="1481" y="182"/>
                    <a:pt x="1497" y="182"/>
                    <a:pt x="1514" y="183"/>
                  </a:cubicBezTo>
                  <a:cubicBezTo>
                    <a:pt x="1517" y="182"/>
                    <a:pt x="1517" y="182"/>
                    <a:pt x="1517" y="182"/>
                  </a:cubicBezTo>
                  <a:cubicBezTo>
                    <a:pt x="1567" y="183"/>
                    <a:pt x="1621" y="181"/>
                    <a:pt x="1670" y="181"/>
                  </a:cubicBezTo>
                  <a:cubicBezTo>
                    <a:pt x="1682" y="180"/>
                    <a:pt x="1693" y="183"/>
                    <a:pt x="1705" y="181"/>
                  </a:cubicBezTo>
                  <a:cubicBezTo>
                    <a:pt x="1755" y="182"/>
                    <a:pt x="1801" y="181"/>
                    <a:pt x="1853" y="182"/>
                  </a:cubicBezTo>
                  <a:cubicBezTo>
                    <a:pt x="1875" y="181"/>
                    <a:pt x="1899" y="182"/>
                    <a:pt x="1923" y="181"/>
                  </a:cubicBezTo>
                  <a:cubicBezTo>
                    <a:pt x="1944" y="181"/>
                    <a:pt x="1963" y="182"/>
                    <a:pt x="1985" y="182"/>
                  </a:cubicBezTo>
                  <a:cubicBezTo>
                    <a:pt x="1986" y="183"/>
                    <a:pt x="1986" y="185"/>
                    <a:pt x="1986" y="186"/>
                  </a:cubicBezTo>
                  <a:cubicBezTo>
                    <a:pt x="1983" y="188"/>
                    <a:pt x="1983" y="188"/>
                    <a:pt x="1983" y="188"/>
                  </a:cubicBezTo>
                  <a:cubicBezTo>
                    <a:pt x="1898" y="188"/>
                    <a:pt x="1809" y="188"/>
                    <a:pt x="1722" y="187"/>
                  </a:cubicBezTo>
                  <a:cubicBezTo>
                    <a:pt x="1718" y="186"/>
                    <a:pt x="1713" y="186"/>
                    <a:pt x="1709" y="187"/>
                  </a:cubicBezTo>
                  <a:cubicBezTo>
                    <a:pt x="1686" y="188"/>
                    <a:pt x="1660" y="187"/>
                    <a:pt x="1636" y="187"/>
                  </a:cubicBezTo>
                  <a:cubicBezTo>
                    <a:pt x="1618" y="187"/>
                    <a:pt x="1600" y="187"/>
                    <a:pt x="1582" y="186"/>
                  </a:cubicBezTo>
                  <a:cubicBezTo>
                    <a:pt x="1567" y="189"/>
                    <a:pt x="1550" y="186"/>
                    <a:pt x="1533" y="187"/>
                  </a:cubicBezTo>
                  <a:cubicBezTo>
                    <a:pt x="1525" y="187"/>
                    <a:pt x="1516" y="188"/>
                    <a:pt x="1508" y="187"/>
                  </a:cubicBezTo>
                  <a:cubicBezTo>
                    <a:pt x="1505" y="187"/>
                    <a:pt x="1505" y="187"/>
                    <a:pt x="1505" y="187"/>
                  </a:cubicBezTo>
                  <a:cubicBezTo>
                    <a:pt x="1484" y="187"/>
                    <a:pt x="1484" y="187"/>
                    <a:pt x="1484" y="187"/>
                  </a:cubicBezTo>
                  <a:cubicBezTo>
                    <a:pt x="1479" y="187"/>
                    <a:pt x="1472" y="188"/>
                    <a:pt x="1467" y="187"/>
                  </a:cubicBezTo>
                  <a:cubicBezTo>
                    <a:pt x="1411" y="189"/>
                    <a:pt x="1357" y="186"/>
                    <a:pt x="1300" y="188"/>
                  </a:cubicBezTo>
                  <a:cubicBezTo>
                    <a:pt x="1226" y="188"/>
                    <a:pt x="1155" y="186"/>
                    <a:pt x="1083" y="187"/>
                  </a:cubicBezTo>
                  <a:cubicBezTo>
                    <a:pt x="1046" y="186"/>
                    <a:pt x="1010" y="188"/>
                    <a:pt x="972" y="187"/>
                  </a:cubicBezTo>
                  <a:cubicBezTo>
                    <a:pt x="930" y="186"/>
                    <a:pt x="891" y="187"/>
                    <a:pt x="850" y="187"/>
                  </a:cubicBezTo>
                  <a:cubicBezTo>
                    <a:pt x="819" y="187"/>
                    <a:pt x="787" y="186"/>
                    <a:pt x="755" y="187"/>
                  </a:cubicBezTo>
                  <a:cubicBezTo>
                    <a:pt x="706" y="186"/>
                    <a:pt x="654" y="187"/>
                    <a:pt x="604" y="187"/>
                  </a:cubicBezTo>
                  <a:cubicBezTo>
                    <a:pt x="577" y="186"/>
                    <a:pt x="547" y="188"/>
                    <a:pt x="520" y="186"/>
                  </a:cubicBezTo>
                  <a:cubicBezTo>
                    <a:pt x="489" y="187"/>
                    <a:pt x="458" y="186"/>
                    <a:pt x="425" y="187"/>
                  </a:cubicBezTo>
                  <a:cubicBezTo>
                    <a:pt x="326" y="185"/>
                    <a:pt x="231" y="186"/>
                    <a:pt x="131" y="186"/>
                  </a:cubicBezTo>
                  <a:cubicBezTo>
                    <a:pt x="88" y="186"/>
                    <a:pt x="46" y="186"/>
                    <a:pt x="3" y="185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5" y="179"/>
                    <a:pt x="45" y="181"/>
                    <a:pt x="67" y="1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1" name="矩形: 圆顶角 10"/>
            <p:cNvSpPr/>
            <p:nvPr/>
          </p:nvSpPr>
          <p:spPr>
            <a:xfrm>
              <a:off x="3889213" y="2875790"/>
              <a:ext cx="244445" cy="111849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622583" y="1738472"/>
            <a:ext cx="342733" cy="3562121"/>
            <a:chOff x="4245272" y="1322695"/>
            <a:chExt cx="257050" cy="267159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3" name="Freeform 5"/>
            <p:cNvSpPr>
              <a:spLocks noEditPoints="1"/>
            </p:cNvSpPr>
            <p:nvPr/>
          </p:nvSpPr>
          <p:spPr bwMode="auto">
            <a:xfrm rot="16200000">
              <a:off x="3038001" y="2529966"/>
              <a:ext cx="2671591" cy="257050"/>
            </a:xfrm>
            <a:custGeom>
              <a:avLst/>
              <a:gdLst>
                <a:gd name="T0" fmla="*/ 1935 w 1993"/>
                <a:gd name="T1" fmla="*/ 45 h 189"/>
                <a:gd name="T2" fmla="*/ 1949 w 1993"/>
                <a:gd name="T3" fmla="*/ 132 h 189"/>
                <a:gd name="T4" fmla="*/ 1890 w 1993"/>
                <a:gd name="T5" fmla="*/ 154 h 189"/>
                <a:gd name="T6" fmla="*/ 146 w 1993"/>
                <a:gd name="T7" fmla="*/ 159 h 189"/>
                <a:gd name="T8" fmla="*/ 4 w 1993"/>
                <a:gd name="T9" fmla="*/ 12 h 189"/>
                <a:gd name="T10" fmla="*/ 181 w 1993"/>
                <a:gd name="T11" fmla="*/ 42 h 189"/>
                <a:gd name="T12" fmla="*/ 282 w 1993"/>
                <a:gd name="T13" fmla="*/ 77 h 189"/>
                <a:gd name="T14" fmla="*/ 143 w 1993"/>
                <a:gd name="T15" fmla="*/ 8 h 189"/>
                <a:gd name="T16" fmla="*/ 81 w 1993"/>
                <a:gd name="T17" fmla="*/ 65 h 189"/>
                <a:gd name="T18" fmla="*/ 449 w 1993"/>
                <a:gd name="T19" fmla="*/ 78 h 189"/>
                <a:gd name="T20" fmla="*/ 471 w 1993"/>
                <a:gd name="T21" fmla="*/ 9 h 189"/>
                <a:gd name="T22" fmla="*/ 732 w 1993"/>
                <a:gd name="T23" fmla="*/ 109 h 189"/>
                <a:gd name="T24" fmla="*/ 802 w 1993"/>
                <a:gd name="T25" fmla="*/ 9 h 189"/>
                <a:gd name="T26" fmla="*/ 669 w 1993"/>
                <a:gd name="T27" fmla="*/ 11 h 189"/>
                <a:gd name="T28" fmla="*/ 975 w 1993"/>
                <a:gd name="T29" fmla="*/ 86 h 189"/>
                <a:gd name="T30" fmla="*/ 869 w 1993"/>
                <a:gd name="T31" fmla="*/ 15 h 189"/>
                <a:gd name="T32" fmla="*/ 1088 w 1993"/>
                <a:gd name="T33" fmla="*/ 18 h 189"/>
                <a:gd name="T34" fmla="*/ 1143 w 1993"/>
                <a:gd name="T35" fmla="*/ 47 h 189"/>
                <a:gd name="T36" fmla="*/ 1272 w 1993"/>
                <a:gd name="T37" fmla="*/ 60 h 189"/>
                <a:gd name="T38" fmla="*/ 1076 w 1993"/>
                <a:gd name="T39" fmla="*/ 23 h 189"/>
                <a:gd name="T40" fmla="*/ 1321 w 1993"/>
                <a:gd name="T41" fmla="*/ 12 h 189"/>
                <a:gd name="T42" fmla="*/ 1642 w 1993"/>
                <a:gd name="T43" fmla="*/ 66 h 189"/>
                <a:gd name="T44" fmla="*/ 1352 w 1993"/>
                <a:gd name="T45" fmla="*/ 11 h 189"/>
                <a:gd name="T46" fmla="*/ 1517 w 1993"/>
                <a:gd name="T47" fmla="*/ 112 h 189"/>
                <a:gd name="T48" fmla="*/ 1498 w 1993"/>
                <a:gd name="T49" fmla="*/ 11 h 189"/>
                <a:gd name="T50" fmla="*/ 1910 w 1993"/>
                <a:gd name="T51" fmla="*/ 94 h 189"/>
                <a:gd name="T52" fmla="*/ 1864 w 1993"/>
                <a:gd name="T53" fmla="*/ 42 h 189"/>
                <a:gd name="T54" fmla="*/ 1165 w 1993"/>
                <a:gd name="T55" fmla="*/ 38 h 189"/>
                <a:gd name="T56" fmla="*/ 978 w 1993"/>
                <a:gd name="T57" fmla="*/ 51 h 189"/>
                <a:gd name="T58" fmla="*/ 998 w 1993"/>
                <a:gd name="T59" fmla="*/ 100 h 189"/>
                <a:gd name="T60" fmla="*/ 520 w 1993"/>
                <a:gd name="T61" fmla="*/ 160 h 189"/>
                <a:gd name="T62" fmla="*/ 757 w 1993"/>
                <a:gd name="T63" fmla="*/ 38 h 189"/>
                <a:gd name="T64" fmla="*/ 211 w 1993"/>
                <a:gd name="T65" fmla="*/ 44 h 189"/>
                <a:gd name="T66" fmla="*/ 1688 w 1993"/>
                <a:gd name="T67" fmla="*/ 65 h 189"/>
                <a:gd name="T68" fmla="*/ 1428 w 1993"/>
                <a:gd name="T69" fmla="*/ 132 h 189"/>
                <a:gd name="T70" fmla="*/ 1161 w 1993"/>
                <a:gd name="T71" fmla="*/ 51 h 189"/>
                <a:gd name="T72" fmla="*/ 32 w 1993"/>
                <a:gd name="T73" fmla="*/ 55 h 189"/>
                <a:gd name="T74" fmla="*/ 962 w 1993"/>
                <a:gd name="T75" fmla="*/ 80 h 189"/>
                <a:gd name="T76" fmla="*/ 360 w 1993"/>
                <a:gd name="T77" fmla="*/ 62 h 189"/>
                <a:gd name="T78" fmla="*/ 1133 w 1993"/>
                <a:gd name="T79" fmla="*/ 105 h 189"/>
                <a:gd name="T80" fmla="*/ 1712 w 1993"/>
                <a:gd name="T81" fmla="*/ 68 h 189"/>
                <a:gd name="T82" fmla="*/ 201 w 1993"/>
                <a:gd name="T83" fmla="*/ 123 h 189"/>
                <a:gd name="T84" fmla="*/ 1149 w 1993"/>
                <a:gd name="T85" fmla="*/ 120 h 189"/>
                <a:gd name="T86" fmla="*/ 1759 w 1993"/>
                <a:gd name="T87" fmla="*/ 85 h 189"/>
                <a:gd name="T88" fmla="*/ 847 w 1993"/>
                <a:gd name="T89" fmla="*/ 119 h 189"/>
                <a:gd name="T90" fmla="*/ 699 w 1993"/>
                <a:gd name="T91" fmla="*/ 86 h 189"/>
                <a:gd name="T92" fmla="*/ 1633 w 1993"/>
                <a:gd name="T93" fmla="*/ 96 h 189"/>
                <a:gd name="T94" fmla="*/ 1618 w 1993"/>
                <a:gd name="T95" fmla="*/ 132 h 189"/>
                <a:gd name="T96" fmla="*/ 1720 w 1993"/>
                <a:gd name="T97" fmla="*/ 92 h 189"/>
                <a:gd name="T98" fmla="*/ 235 w 1993"/>
                <a:gd name="T99" fmla="*/ 153 h 189"/>
                <a:gd name="T100" fmla="*/ 1231 w 1993"/>
                <a:gd name="T101" fmla="*/ 110 h 189"/>
                <a:gd name="T102" fmla="*/ 714 w 1993"/>
                <a:gd name="T103" fmla="*/ 114 h 189"/>
                <a:gd name="T104" fmla="*/ 1026 w 1993"/>
                <a:gd name="T105" fmla="*/ 107 h 189"/>
                <a:gd name="T106" fmla="*/ 368 w 1993"/>
                <a:gd name="T107" fmla="*/ 159 h 189"/>
                <a:gd name="T108" fmla="*/ 891 w 1993"/>
                <a:gd name="T109" fmla="*/ 117 h 189"/>
                <a:gd name="T110" fmla="*/ 284 w 1993"/>
                <a:gd name="T111" fmla="*/ 121 h 189"/>
                <a:gd name="T112" fmla="*/ 1109 w 1993"/>
                <a:gd name="T113" fmla="*/ 143 h 189"/>
                <a:gd name="T114" fmla="*/ 1419 w 1993"/>
                <a:gd name="T115" fmla="*/ 132 h 189"/>
                <a:gd name="T116" fmla="*/ 436 w 1993"/>
                <a:gd name="T117" fmla="*/ 144 h 189"/>
                <a:gd name="T118" fmla="*/ 1581 w 1993"/>
                <a:gd name="T119" fmla="*/ 158 h 189"/>
                <a:gd name="T120" fmla="*/ 597 w 1993"/>
                <a:gd name="T121" fmla="*/ 181 h 189"/>
                <a:gd name="T122" fmla="*/ 1484 w 1993"/>
                <a:gd name="T123" fmla="*/ 18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3" h="189">
                  <a:moveTo>
                    <a:pt x="295" y="2"/>
                  </a:moveTo>
                  <a:cubicBezTo>
                    <a:pt x="311" y="2"/>
                    <a:pt x="311" y="2"/>
                    <a:pt x="311" y="2"/>
                  </a:cubicBezTo>
                  <a:cubicBezTo>
                    <a:pt x="428" y="3"/>
                    <a:pt x="428" y="3"/>
                    <a:pt x="428" y="3"/>
                  </a:cubicBezTo>
                  <a:cubicBezTo>
                    <a:pt x="431" y="1"/>
                    <a:pt x="436" y="4"/>
                    <a:pt x="440" y="3"/>
                  </a:cubicBezTo>
                  <a:cubicBezTo>
                    <a:pt x="476" y="2"/>
                    <a:pt x="476" y="2"/>
                    <a:pt x="476" y="2"/>
                  </a:cubicBezTo>
                  <a:cubicBezTo>
                    <a:pt x="492" y="3"/>
                    <a:pt x="509" y="2"/>
                    <a:pt x="526" y="3"/>
                  </a:cubicBezTo>
                  <a:cubicBezTo>
                    <a:pt x="552" y="4"/>
                    <a:pt x="576" y="3"/>
                    <a:pt x="602" y="4"/>
                  </a:cubicBezTo>
                  <a:cubicBezTo>
                    <a:pt x="674" y="2"/>
                    <a:pt x="747" y="4"/>
                    <a:pt x="819" y="4"/>
                  </a:cubicBezTo>
                  <a:cubicBezTo>
                    <a:pt x="856" y="4"/>
                    <a:pt x="856" y="4"/>
                    <a:pt x="856" y="4"/>
                  </a:cubicBezTo>
                  <a:cubicBezTo>
                    <a:pt x="1029" y="4"/>
                    <a:pt x="1029" y="4"/>
                    <a:pt x="1029" y="4"/>
                  </a:cubicBezTo>
                  <a:cubicBezTo>
                    <a:pt x="1036" y="4"/>
                    <a:pt x="1036" y="4"/>
                    <a:pt x="1036" y="4"/>
                  </a:cubicBezTo>
                  <a:cubicBezTo>
                    <a:pt x="1056" y="5"/>
                    <a:pt x="1076" y="5"/>
                    <a:pt x="1094" y="5"/>
                  </a:cubicBezTo>
                  <a:cubicBezTo>
                    <a:pt x="1159" y="5"/>
                    <a:pt x="1222" y="4"/>
                    <a:pt x="1289" y="5"/>
                  </a:cubicBezTo>
                  <a:cubicBezTo>
                    <a:pt x="1430" y="6"/>
                    <a:pt x="1566" y="5"/>
                    <a:pt x="1710" y="6"/>
                  </a:cubicBezTo>
                  <a:cubicBezTo>
                    <a:pt x="1717" y="8"/>
                    <a:pt x="1726" y="4"/>
                    <a:pt x="1733" y="7"/>
                  </a:cubicBezTo>
                  <a:cubicBezTo>
                    <a:pt x="1759" y="5"/>
                    <a:pt x="1783" y="8"/>
                    <a:pt x="1808" y="6"/>
                  </a:cubicBezTo>
                  <a:cubicBezTo>
                    <a:pt x="1837" y="6"/>
                    <a:pt x="1869" y="6"/>
                    <a:pt x="1900" y="7"/>
                  </a:cubicBezTo>
                  <a:cubicBezTo>
                    <a:pt x="1928" y="6"/>
                    <a:pt x="1961" y="8"/>
                    <a:pt x="1989" y="7"/>
                  </a:cubicBezTo>
                  <a:cubicBezTo>
                    <a:pt x="1990" y="7"/>
                    <a:pt x="1991" y="8"/>
                    <a:pt x="1992" y="9"/>
                  </a:cubicBezTo>
                  <a:cubicBezTo>
                    <a:pt x="1992" y="11"/>
                    <a:pt x="1990" y="12"/>
                    <a:pt x="1989" y="12"/>
                  </a:cubicBezTo>
                  <a:cubicBezTo>
                    <a:pt x="1975" y="13"/>
                    <a:pt x="1975" y="13"/>
                    <a:pt x="1975" y="13"/>
                  </a:cubicBezTo>
                  <a:cubicBezTo>
                    <a:pt x="1975" y="21"/>
                    <a:pt x="1966" y="21"/>
                    <a:pt x="1962" y="26"/>
                  </a:cubicBezTo>
                  <a:cubicBezTo>
                    <a:pt x="1955" y="34"/>
                    <a:pt x="1944" y="40"/>
                    <a:pt x="1935" y="45"/>
                  </a:cubicBezTo>
                  <a:cubicBezTo>
                    <a:pt x="1936" y="50"/>
                    <a:pt x="1941" y="53"/>
                    <a:pt x="1945" y="57"/>
                  </a:cubicBezTo>
                  <a:cubicBezTo>
                    <a:pt x="1948" y="54"/>
                    <a:pt x="1951" y="52"/>
                    <a:pt x="1955" y="52"/>
                  </a:cubicBezTo>
                  <a:cubicBezTo>
                    <a:pt x="1963" y="46"/>
                    <a:pt x="1972" y="41"/>
                    <a:pt x="1979" y="34"/>
                  </a:cubicBezTo>
                  <a:cubicBezTo>
                    <a:pt x="1983" y="30"/>
                    <a:pt x="1985" y="22"/>
                    <a:pt x="1991" y="22"/>
                  </a:cubicBezTo>
                  <a:cubicBezTo>
                    <a:pt x="1991" y="29"/>
                    <a:pt x="1985" y="34"/>
                    <a:pt x="1980" y="38"/>
                  </a:cubicBezTo>
                  <a:cubicBezTo>
                    <a:pt x="1970" y="47"/>
                    <a:pt x="1960" y="56"/>
                    <a:pt x="1948" y="60"/>
                  </a:cubicBezTo>
                  <a:cubicBezTo>
                    <a:pt x="1947" y="61"/>
                    <a:pt x="1947" y="61"/>
                    <a:pt x="1947" y="61"/>
                  </a:cubicBezTo>
                  <a:cubicBezTo>
                    <a:pt x="1950" y="64"/>
                    <a:pt x="1947" y="74"/>
                    <a:pt x="1954" y="72"/>
                  </a:cubicBezTo>
                  <a:cubicBezTo>
                    <a:pt x="1968" y="66"/>
                    <a:pt x="1978" y="56"/>
                    <a:pt x="1989" y="45"/>
                  </a:cubicBezTo>
                  <a:cubicBezTo>
                    <a:pt x="1991" y="45"/>
                    <a:pt x="1993" y="45"/>
                    <a:pt x="1993" y="47"/>
                  </a:cubicBezTo>
                  <a:cubicBezTo>
                    <a:pt x="1983" y="58"/>
                    <a:pt x="1971" y="70"/>
                    <a:pt x="1956" y="75"/>
                  </a:cubicBezTo>
                  <a:cubicBezTo>
                    <a:pt x="1955" y="78"/>
                    <a:pt x="1951" y="76"/>
                    <a:pt x="1950" y="79"/>
                  </a:cubicBezTo>
                  <a:cubicBezTo>
                    <a:pt x="1951" y="81"/>
                    <a:pt x="1950" y="85"/>
                    <a:pt x="1953" y="86"/>
                  </a:cubicBezTo>
                  <a:cubicBezTo>
                    <a:pt x="1966" y="83"/>
                    <a:pt x="1977" y="75"/>
                    <a:pt x="1988" y="68"/>
                  </a:cubicBezTo>
                  <a:cubicBezTo>
                    <a:pt x="1989" y="68"/>
                    <a:pt x="1991" y="69"/>
                    <a:pt x="1991" y="70"/>
                  </a:cubicBezTo>
                  <a:cubicBezTo>
                    <a:pt x="1980" y="81"/>
                    <a:pt x="1965" y="86"/>
                    <a:pt x="1951" y="91"/>
                  </a:cubicBezTo>
                  <a:cubicBezTo>
                    <a:pt x="1950" y="95"/>
                    <a:pt x="1949" y="100"/>
                    <a:pt x="1948" y="105"/>
                  </a:cubicBezTo>
                  <a:cubicBezTo>
                    <a:pt x="1952" y="108"/>
                    <a:pt x="1954" y="103"/>
                    <a:pt x="1957" y="103"/>
                  </a:cubicBezTo>
                  <a:cubicBezTo>
                    <a:pt x="1967" y="101"/>
                    <a:pt x="1976" y="95"/>
                    <a:pt x="1985" y="89"/>
                  </a:cubicBezTo>
                  <a:cubicBezTo>
                    <a:pt x="1987" y="89"/>
                    <a:pt x="1988" y="91"/>
                    <a:pt x="1988" y="93"/>
                  </a:cubicBezTo>
                  <a:cubicBezTo>
                    <a:pt x="1977" y="99"/>
                    <a:pt x="1966" y="107"/>
                    <a:pt x="1954" y="109"/>
                  </a:cubicBezTo>
                  <a:cubicBezTo>
                    <a:pt x="1947" y="109"/>
                    <a:pt x="1944" y="115"/>
                    <a:pt x="1944" y="121"/>
                  </a:cubicBezTo>
                  <a:cubicBezTo>
                    <a:pt x="1944" y="125"/>
                    <a:pt x="1945" y="130"/>
                    <a:pt x="1949" y="132"/>
                  </a:cubicBezTo>
                  <a:cubicBezTo>
                    <a:pt x="1961" y="135"/>
                    <a:pt x="1971" y="134"/>
                    <a:pt x="1982" y="130"/>
                  </a:cubicBezTo>
                  <a:cubicBezTo>
                    <a:pt x="1984" y="131"/>
                    <a:pt x="1985" y="130"/>
                    <a:pt x="1986" y="132"/>
                  </a:cubicBezTo>
                  <a:cubicBezTo>
                    <a:pt x="1985" y="138"/>
                    <a:pt x="1978" y="136"/>
                    <a:pt x="1975" y="139"/>
                  </a:cubicBezTo>
                  <a:cubicBezTo>
                    <a:pt x="1964" y="140"/>
                    <a:pt x="1952" y="143"/>
                    <a:pt x="1943" y="136"/>
                  </a:cubicBezTo>
                  <a:cubicBezTo>
                    <a:pt x="1931" y="124"/>
                    <a:pt x="1943" y="109"/>
                    <a:pt x="1945" y="95"/>
                  </a:cubicBezTo>
                  <a:cubicBezTo>
                    <a:pt x="1944" y="82"/>
                    <a:pt x="1947" y="66"/>
                    <a:pt x="1935" y="57"/>
                  </a:cubicBezTo>
                  <a:cubicBezTo>
                    <a:pt x="1926" y="47"/>
                    <a:pt x="1914" y="44"/>
                    <a:pt x="1902" y="40"/>
                  </a:cubicBezTo>
                  <a:cubicBezTo>
                    <a:pt x="1895" y="40"/>
                    <a:pt x="1886" y="39"/>
                    <a:pt x="1880" y="43"/>
                  </a:cubicBezTo>
                  <a:cubicBezTo>
                    <a:pt x="1870" y="44"/>
                    <a:pt x="1863" y="53"/>
                    <a:pt x="1858" y="61"/>
                  </a:cubicBezTo>
                  <a:cubicBezTo>
                    <a:pt x="1857" y="68"/>
                    <a:pt x="1855" y="77"/>
                    <a:pt x="1860" y="83"/>
                  </a:cubicBezTo>
                  <a:cubicBezTo>
                    <a:pt x="1863" y="87"/>
                    <a:pt x="1869" y="88"/>
                    <a:pt x="1874" y="88"/>
                  </a:cubicBezTo>
                  <a:cubicBezTo>
                    <a:pt x="1885" y="87"/>
                    <a:pt x="1891" y="76"/>
                    <a:pt x="1896" y="67"/>
                  </a:cubicBezTo>
                  <a:cubicBezTo>
                    <a:pt x="1903" y="66"/>
                    <a:pt x="1911" y="67"/>
                    <a:pt x="1916" y="73"/>
                  </a:cubicBezTo>
                  <a:cubicBezTo>
                    <a:pt x="1921" y="77"/>
                    <a:pt x="1922" y="83"/>
                    <a:pt x="1922" y="89"/>
                  </a:cubicBezTo>
                  <a:cubicBezTo>
                    <a:pt x="1924" y="92"/>
                    <a:pt x="1924" y="92"/>
                    <a:pt x="1924" y="92"/>
                  </a:cubicBezTo>
                  <a:cubicBezTo>
                    <a:pt x="1917" y="95"/>
                    <a:pt x="1916" y="105"/>
                    <a:pt x="1908" y="106"/>
                  </a:cubicBezTo>
                  <a:cubicBezTo>
                    <a:pt x="1900" y="108"/>
                    <a:pt x="1892" y="113"/>
                    <a:pt x="1884" y="108"/>
                  </a:cubicBezTo>
                  <a:cubicBezTo>
                    <a:pt x="1871" y="105"/>
                    <a:pt x="1853" y="100"/>
                    <a:pt x="1842" y="111"/>
                  </a:cubicBezTo>
                  <a:cubicBezTo>
                    <a:pt x="1838" y="116"/>
                    <a:pt x="1837" y="123"/>
                    <a:pt x="1837" y="129"/>
                  </a:cubicBezTo>
                  <a:cubicBezTo>
                    <a:pt x="1840" y="135"/>
                    <a:pt x="1840" y="140"/>
                    <a:pt x="1844" y="144"/>
                  </a:cubicBezTo>
                  <a:cubicBezTo>
                    <a:pt x="1850" y="144"/>
                    <a:pt x="1850" y="136"/>
                    <a:pt x="1855" y="133"/>
                  </a:cubicBezTo>
                  <a:cubicBezTo>
                    <a:pt x="1861" y="128"/>
                    <a:pt x="1871" y="126"/>
                    <a:pt x="1879" y="131"/>
                  </a:cubicBezTo>
                  <a:cubicBezTo>
                    <a:pt x="1886" y="136"/>
                    <a:pt x="1892" y="144"/>
                    <a:pt x="1890" y="154"/>
                  </a:cubicBezTo>
                  <a:cubicBezTo>
                    <a:pt x="1890" y="155"/>
                    <a:pt x="1888" y="157"/>
                    <a:pt x="1889" y="158"/>
                  </a:cubicBezTo>
                  <a:cubicBezTo>
                    <a:pt x="1984" y="160"/>
                    <a:pt x="1984" y="160"/>
                    <a:pt x="1984" y="160"/>
                  </a:cubicBezTo>
                  <a:cubicBezTo>
                    <a:pt x="1985" y="160"/>
                    <a:pt x="1986" y="161"/>
                    <a:pt x="1986" y="161"/>
                  </a:cubicBezTo>
                  <a:cubicBezTo>
                    <a:pt x="1984" y="163"/>
                    <a:pt x="1984" y="163"/>
                    <a:pt x="1984" y="163"/>
                  </a:cubicBezTo>
                  <a:cubicBezTo>
                    <a:pt x="1831" y="164"/>
                    <a:pt x="1831" y="164"/>
                    <a:pt x="1831" y="164"/>
                  </a:cubicBezTo>
                  <a:cubicBezTo>
                    <a:pt x="1813" y="165"/>
                    <a:pt x="1794" y="162"/>
                    <a:pt x="1775" y="164"/>
                  </a:cubicBezTo>
                  <a:cubicBezTo>
                    <a:pt x="1481" y="164"/>
                    <a:pt x="1481" y="164"/>
                    <a:pt x="1481" y="164"/>
                  </a:cubicBezTo>
                  <a:cubicBezTo>
                    <a:pt x="1463" y="164"/>
                    <a:pt x="1463" y="164"/>
                    <a:pt x="1463" y="164"/>
                  </a:cubicBezTo>
                  <a:cubicBezTo>
                    <a:pt x="1330" y="164"/>
                    <a:pt x="1330" y="164"/>
                    <a:pt x="1330" y="164"/>
                  </a:cubicBezTo>
                  <a:cubicBezTo>
                    <a:pt x="1304" y="163"/>
                    <a:pt x="1282" y="165"/>
                    <a:pt x="1255" y="164"/>
                  </a:cubicBezTo>
                  <a:cubicBezTo>
                    <a:pt x="1206" y="163"/>
                    <a:pt x="1206" y="163"/>
                    <a:pt x="1206" y="163"/>
                  </a:cubicBezTo>
                  <a:cubicBezTo>
                    <a:pt x="907" y="164"/>
                    <a:pt x="907" y="164"/>
                    <a:pt x="907" y="164"/>
                  </a:cubicBezTo>
                  <a:cubicBezTo>
                    <a:pt x="862" y="164"/>
                    <a:pt x="818" y="164"/>
                    <a:pt x="772" y="164"/>
                  </a:cubicBezTo>
                  <a:cubicBezTo>
                    <a:pt x="669" y="164"/>
                    <a:pt x="669" y="164"/>
                    <a:pt x="669" y="164"/>
                  </a:cubicBezTo>
                  <a:cubicBezTo>
                    <a:pt x="545" y="164"/>
                    <a:pt x="545" y="164"/>
                    <a:pt x="545" y="164"/>
                  </a:cubicBezTo>
                  <a:cubicBezTo>
                    <a:pt x="480" y="164"/>
                    <a:pt x="414" y="164"/>
                    <a:pt x="349" y="164"/>
                  </a:cubicBezTo>
                  <a:cubicBezTo>
                    <a:pt x="342" y="164"/>
                    <a:pt x="333" y="164"/>
                    <a:pt x="325" y="164"/>
                  </a:cubicBezTo>
                  <a:cubicBezTo>
                    <a:pt x="206" y="164"/>
                    <a:pt x="206" y="164"/>
                    <a:pt x="206" y="164"/>
                  </a:cubicBezTo>
                  <a:cubicBezTo>
                    <a:pt x="168" y="164"/>
                    <a:pt x="168" y="164"/>
                    <a:pt x="168" y="164"/>
                  </a:cubicBezTo>
                  <a:cubicBezTo>
                    <a:pt x="113" y="164"/>
                    <a:pt x="57" y="164"/>
                    <a:pt x="3" y="164"/>
                  </a:cubicBezTo>
                  <a:cubicBezTo>
                    <a:pt x="3" y="162"/>
                    <a:pt x="3" y="160"/>
                    <a:pt x="5" y="160"/>
                  </a:cubicBezTo>
                  <a:cubicBezTo>
                    <a:pt x="39" y="160"/>
                    <a:pt x="73" y="160"/>
                    <a:pt x="107" y="159"/>
                  </a:cubicBezTo>
                  <a:cubicBezTo>
                    <a:pt x="120" y="160"/>
                    <a:pt x="133" y="160"/>
                    <a:pt x="146" y="159"/>
                  </a:cubicBezTo>
                  <a:cubicBezTo>
                    <a:pt x="146" y="155"/>
                    <a:pt x="151" y="154"/>
                    <a:pt x="152" y="151"/>
                  </a:cubicBezTo>
                  <a:cubicBezTo>
                    <a:pt x="163" y="137"/>
                    <a:pt x="164" y="117"/>
                    <a:pt x="158" y="101"/>
                  </a:cubicBezTo>
                  <a:cubicBezTo>
                    <a:pt x="151" y="88"/>
                    <a:pt x="139" y="74"/>
                    <a:pt x="123" y="74"/>
                  </a:cubicBezTo>
                  <a:cubicBezTo>
                    <a:pt x="116" y="72"/>
                    <a:pt x="111" y="75"/>
                    <a:pt x="105" y="79"/>
                  </a:cubicBezTo>
                  <a:cubicBezTo>
                    <a:pt x="100" y="84"/>
                    <a:pt x="99" y="92"/>
                    <a:pt x="99" y="98"/>
                  </a:cubicBezTo>
                  <a:cubicBezTo>
                    <a:pt x="103" y="108"/>
                    <a:pt x="115" y="100"/>
                    <a:pt x="122" y="105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11" y="121"/>
                    <a:pt x="97" y="133"/>
                    <a:pt x="79" y="130"/>
                  </a:cubicBezTo>
                  <a:cubicBezTo>
                    <a:pt x="75" y="129"/>
                    <a:pt x="70" y="128"/>
                    <a:pt x="68" y="123"/>
                  </a:cubicBezTo>
                  <a:cubicBezTo>
                    <a:pt x="61" y="109"/>
                    <a:pt x="72" y="97"/>
                    <a:pt x="74" y="84"/>
                  </a:cubicBezTo>
                  <a:cubicBezTo>
                    <a:pt x="77" y="68"/>
                    <a:pt x="69" y="52"/>
                    <a:pt x="59" y="40"/>
                  </a:cubicBezTo>
                  <a:cubicBezTo>
                    <a:pt x="51" y="31"/>
                    <a:pt x="36" y="30"/>
                    <a:pt x="25" y="34"/>
                  </a:cubicBezTo>
                  <a:cubicBezTo>
                    <a:pt x="17" y="38"/>
                    <a:pt x="7" y="44"/>
                    <a:pt x="4" y="54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7" y="37"/>
                    <a:pt x="10" y="36"/>
                    <a:pt x="11" y="34"/>
                  </a:cubicBezTo>
                  <a:cubicBezTo>
                    <a:pt x="11" y="30"/>
                    <a:pt x="7" y="31"/>
                    <a:pt x="5" y="30"/>
                  </a:cubicBezTo>
                  <a:cubicBezTo>
                    <a:pt x="4" y="28"/>
                    <a:pt x="4" y="26"/>
                    <a:pt x="4" y="24"/>
                  </a:cubicBezTo>
                  <a:cubicBezTo>
                    <a:pt x="15" y="30"/>
                    <a:pt x="28" y="25"/>
                    <a:pt x="40" y="25"/>
                  </a:cubicBezTo>
                  <a:cubicBezTo>
                    <a:pt x="48" y="27"/>
                    <a:pt x="57" y="22"/>
                    <a:pt x="65" y="18"/>
                  </a:cubicBezTo>
                  <a:cubicBezTo>
                    <a:pt x="67" y="14"/>
                    <a:pt x="73" y="13"/>
                    <a:pt x="73" y="8"/>
                  </a:cubicBezTo>
                  <a:cubicBezTo>
                    <a:pt x="68" y="6"/>
                    <a:pt x="63" y="7"/>
                    <a:pt x="58" y="8"/>
                  </a:cubicBezTo>
                  <a:cubicBezTo>
                    <a:pt x="44" y="22"/>
                    <a:pt x="23" y="20"/>
                    <a:pt x="5" y="19"/>
                  </a:cubicBezTo>
                  <a:cubicBezTo>
                    <a:pt x="3" y="17"/>
                    <a:pt x="5" y="15"/>
                    <a:pt x="4" y="12"/>
                  </a:cubicBezTo>
                  <a:cubicBezTo>
                    <a:pt x="19" y="17"/>
                    <a:pt x="35" y="18"/>
                    <a:pt x="47" y="8"/>
                  </a:cubicBezTo>
                  <a:cubicBezTo>
                    <a:pt x="47" y="6"/>
                    <a:pt x="43" y="7"/>
                    <a:pt x="40" y="7"/>
                  </a:cubicBezTo>
                  <a:cubicBezTo>
                    <a:pt x="28" y="5"/>
                    <a:pt x="16" y="7"/>
                    <a:pt x="5" y="7"/>
                  </a:cubicBezTo>
                  <a:cubicBezTo>
                    <a:pt x="4" y="6"/>
                    <a:pt x="4" y="3"/>
                    <a:pt x="5" y="2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72" y="0"/>
                    <a:pt x="80" y="2"/>
                    <a:pt x="86" y="2"/>
                  </a:cubicBezTo>
                  <a:cubicBezTo>
                    <a:pt x="155" y="0"/>
                    <a:pt x="225" y="3"/>
                    <a:pt x="295" y="2"/>
                  </a:cubicBezTo>
                  <a:close/>
                  <a:moveTo>
                    <a:pt x="119" y="8"/>
                  </a:moveTo>
                  <a:cubicBezTo>
                    <a:pt x="115" y="7"/>
                    <a:pt x="111" y="7"/>
                    <a:pt x="106" y="8"/>
                  </a:cubicBezTo>
                  <a:cubicBezTo>
                    <a:pt x="96" y="20"/>
                    <a:pt x="82" y="33"/>
                    <a:pt x="67" y="39"/>
                  </a:cubicBezTo>
                  <a:cubicBezTo>
                    <a:pt x="69" y="42"/>
                    <a:pt x="70" y="46"/>
                    <a:pt x="74" y="47"/>
                  </a:cubicBezTo>
                  <a:cubicBezTo>
                    <a:pt x="84" y="43"/>
                    <a:pt x="92" y="35"/>
                    <a:pt x="101" y="29"/>
                  </a:cubicBezTo>
                  <a:cubicBezTo>
                    <a:pt x="109" y="23"/>
                    <a:pt x="115" y="16"/>
                    <a:pt x="119" y="8"/>
                  </a:cubicBezTo>
                  <a:close/>
                  <a:moveTo>
                    <a:pt x="334" y="8"/>
                  </a:moveTo>
                  <a:cubicBezTo>
                    <a:pt x="312" y="7"/>
                    <a:pt x="291" y="9"/>
                    <a:pt x="271" y="7"/>
                  </a:cubicBezTo>
                  <a:cubicBezTo>
                    <a:pt x="250" y="8"/>
                    <a:pt x="230" y="7"/>
                    <a:pt x="209" y="7"/>
                  </a:cubicBezTo>
                  <a:cubicBezTo>
                    <a:pt x="206" y="8"/>
                    <a:pt x="206" y="8"/>
                    <a:pt x="206" y="8"/>
                  </a:cubicBezTo>
                  <a:cubicBezTo>
                    <a:pt x="210" y="16"/>
                    <a:pt x="221" y="17"/>
                    <a:pt x="225" y="26"/>
                  </a:cubicBezTo>
                  <a:cubicBezTo>
                    <a:pt x="228" y="32"/>
                    <a:pt x="226" y="37"/>
                    <a:pt x="224" y="43"/>
                  </a:cubicBezTo>
                  <a:cubicBezTo>
                    <a:pt x="217" y="51"/>
                    <a:pt x="209" y="64"/>
                    <a:pt x="196" y="62"/>
                  </a:cubicBezTo>
                  <a:cubicBezTo>
                    <a:pt x="183" y="61"/>
                    <a:pt x="196" y="51"/>
                    <a:pt x="192" y="45"/>
                  </a:cubicBezTo>
                  <a:cubicBezTo>
                    <a:pt x="190" y="41"/>
                    <a:pt x="185" y="43"/>
                    <a:pt x="181" y="42"/>
                  </a:cubicBezTo>
                  <a:cubicBezTo>
                    <a:pt x="177" y="44"/>
                    <a:pt x="172" y="47"/>
                    <a:pt x="170" y="52"/>
                  </a:cubicBezTo>
                  <a:cubicBezTo>
                    <a:pt x="169" y="61"/>
                    <a:pt x="170" y="71"/>
                    <a:pt x="176" y="79"/>
                  </a:cubicBezTo>
                  <a:cubicBezTo>
                    <a:pt x="179" y="82"/>
                    <a:pt x="184" y="81"/>
                    <a:pt x="188" y="82"/>
                  </a:cubicBezTo>
                  <a:cubicBezTo>
                    <a:pt x="194" y="83"/>
                    <a:pt x="200" y="82"/>
                    <a:pt x="205" y="79"/>
                  </a:cubicBezTo>
                  <a:cubicBezTo>
                    <a:pt x="215" y="72"/>
                    <a:pt x="224" y="64"/>
                    <a:pt x="235" y="62"/>
                  </a:cubicBezTo>
                  <a:cubicBezTo>
                    <a:pt x="244" y="61"/>
                    <a:pt x="251" y="66"/>
                    <a:pt x="256" y="72"/>
                  </a:cubicBezTo>
                  <a:cubicBezTo>
                    <a:pt x="255" y="74"/>
                    <a:pt x="259" y="76"/>
                    <a:pt x="256" y="77"/>
                  </a:cubicBezTo>
                  <a:cubicBezTo>
                    <a:pt x="258" y="83"/>
                    <a:pt x="258" y="83"/>
                    <a:pt x="258" y="83"/>
                  </a:cubicBezTo>
                  <a:cubicBezTo>
                    <a:pt x="260" y="91"/>
                    <a:pt x="257" y="99"/>
                    <a:pt x="254" y="106"/>
                  </a:cubicBezTo>
                  <a:cubicBezTo>
                    <a:pt x="251" y="113"/>
                    <a:pt x="245" y="115"/>
                    <a:pt x="239" y="118"/>
                  </a:cubicBezTo>
                  <a:cubicBezTo>
                    <a:pt x="236" y="120"/>
                    <a:pt x="232" y="118"/>
                    <a:pt x="230" y="116"/>
                  </a:cubicBezTo>
                  <a:cubicBezTo>
                    <a:pt x="228" y="113"/>
                    <a:pt x="232" y="111"/>
                    <a:pt x="234" y="109"/>
                  </a:cubicBezTo>
                  <a:cubicBezTo>
                    <a:pt x="236" y="101"/>
                    <a:pt x="235" y="94"/>
                    <a:pt x="229" y="89"/>
                  </a:cubicBezTo>
                  <a:cubicBezTo>
                    <a:pt x="224" y="87"/>
                    <a:pt x="221" y="91"/>
                    <a:pt x="217" y="93"/>
                  </a:cubicBezTo>
                  <a:cubicBezTo>
                    <a:pt x="210" y="100"/>
                    <a:pt x="207" y="112"/>
                    <a:pt x="210" y="123"/>
                  </a:cubicBezTo>
                  <a:cubicBezTo>
                    <a:pt x="214" y="130"/>
                    <a:pt x="217" y="138"/>
                    <a:pt x="224" y="143"/>
                  </a:cubicBezTo>
                  <a:cubicBezTo>
                    <a:pt x="238" y="146"/>
                    <a:pt x="238" y="146"/>
                    <a:pt x="238" y="146"/>
                  </a:cubicBezTo>
                  <a:cubicBezTo>
                    <a:pt x="242" y="145"/>
                    <a:pt x="246" y="143"/>
                    <a:pt x="251" y="143"/>
                  </a:cubicBezTo>
                  <a:cubicBezTo>
                    <a:pt x="261" y="141"/>
                    <a:pt x="269" y="134"/>
                    <a:pt x="275" y="127"/>
                  </a:cubicBezTo>
                  <a:cubicBezTo>
                    <a:pt x="278" y="126"/>
                    <a:pt x="280" y="125"/>
                    <a:pt x="282" y="122"/>
                  </a:cubicBezTo>
                  <a:cubicBezTo>
                    <a:pt x="280" y="119"/>
                    <a:pt x="284" y="116"/>
                    <a:pt x="284" y="113"/>
                  </a:cubicBezTo>
                  <a:cubicBezTo>
                    <a:pt x="289" y="108"/>
                    <a:pt x="287" y="100"/>
                    <a:pt x="288" y="93"/>
                  </a:cubicBezTo>
                  <a:cubicBezTo>
                    <a:pt x="284" y="89"/>
                    <a:pt x="285" y="82"/>
                    <a:pt x="282" y="77"/>
                  </a:cubicBezTo>
                  <a:cubicBezTo>
                    <a:pt x="278" y="67"/>
                    <a:pt x="262" y="63"/>
                    <a:pt x="266" y="50"/>
                  </a:cubicBezTo>
                  <a:cubicBezTo>
                    <a:pt x="270" y="40"/>
                    <a:pt x="280" y="32"/>
                    <a:pt x="290" y="29"/>
                  </a:cubicBezTo>
                  <a:cubicBezTo>
                    <a:pt x="298" y="28"/>
                    <a:pt x="306" y="27"/>
                    <a:pt x="314" y="27"/>
                  </a:cubicBezTo>
                  <a:cubicBezTo>
                    <a:pt x="322" y="28"/>
                    <a:pt x="331" y="34"/>
                    <a:pt x="332" y="43"/>
                  </a:cubicBezTo>
                  <a:cubicBezTo>
                    <a:pt x="328" y="51"/>
                    <a:pt x="328" y="51"/>
                    <a:pt x="328" y="51"/>
                  </a:cubicBezTo>
                  <a:cubicBezTo>
                    <a:pt x="323" y="51"/>
                    <a:pt x="320" y="55"/>
                    <a:pt x="317" y="57"/>
                  </a:cubicBezTo>
                  <a:cubicBezTo>
                    <a:pt x="313" y="62"/>
                    <a:pt x="310" y="68"/>
                    <a:pt x="313" y="74"/>
                  </a:cubicBezTo>
                  <a:cubicBezTo>
                    <a:pt x="314" y="77"/>
                    <a:pt x="311" y="81"/>
                    <a:pt x="315" y="83"/>
                  </a:cubicBezTo>
                  <a:cubicBezTo>
                    <a:pt x="319" y="88"/>
                    <a:pt x="325" y="83"/>
                    <a:pt x="329" y="83"/>
                  </a:cubicBezTo>
                  <a:cubicBezTo>
                    <a:pt x="344" y="75"/>
                    <a:pt x="353" y="59"/>
                    <a:pt x="355" y="42"/>
                  </a:cubicBezTo>
                  <a:cubicBezTo>
                    <a:pt x="356" y="33"/>
                    <a:pt x="355" y="21"/>
                    <a:pt x="345" y="16"/>
                  </a:cubicBezTo>
                  <a:cubicBezTo>
                    <a:pt x="340" y="14"/>
                    <a:pt x="335" y="13"/>
                    <a:pt x="334" y="8"/>
                  </a:cubicBezTo>
                  <a:close/>
                  <a:moveTo>
                    <a:pt x="96" y="8"/>
                  </a:moveTo>
                  <a:cubicBezTo>
                    <a:pt x="93" y="6"/>
                    <a:pt x="87" y="8"/>
                    <a:pt x="84" y="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68" y="24"/>
                    <a:pt x="60" y="24"/>
                    <a:pt x="58" y="30"/>
                  </a:cubicBezTo>
                  <a:cubicBezTo>
                    <a:pt x="60" y="32"/>
                    <a:pt x="62" y="34"/>
                    <a:pt x="65" y="36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77" y="29"/>
                    <a:pt x="85" y="21"/>
                    <a:pt x="93" y="15"/>
                  </a:cubicBezTo>
                  <a:cubicBezTo>
                    <a:pt x="94" y="13"/>
                    <a:pt x="96" y="11"/>
                    <a:pt x="96" y="8"/>
                  </a:cubicBezTo>
                  <a:close/>
                  <a:moveTo>
                    <a:pt x="171" y="13"/>
                  </a:moveTo>
                  <a:cubicBezTo>
                    <a:pt x="172" y="8"/>
                    <a:pt x="172" y="8"/>
                    <a:pt x="172" y="8"/>
                  </a:cubicBezTo>
                  <a:cubicBezTo>
                    <a:pt x="164" y="8"/>
                    <a:pt x="152" y="7"/>
                    <a:pt x="143" y="8"/>
                  </a:cubicBezTo>
                  <a:cubicBezTo>
                    <a:pt x="142" y="16"/>
                    <a:pt x="139" y="22"/>
                    <a:pt x="135" y="28"/>
                  </a:cubicBezTo>
                  <a:cubicBezTo>
                    <a:pt x="123" y="44"/>
                    <a:pt x="106" y="61"/>
                    <a:pt x="89" y="69"/>
                  </a:cubicBezTo>
                  <a:cubicBezTo>
                    <a:pt x="86" y="71"/>
                    <a:pt x="83" y="69"/>
                    <a:pt x="81" y="73"/>
                  </a:cubicBezTo>
                  <a:cubicBezTo>
                    <a:pt x="82" y="79"/>
                    <a:pt x="80" y="86"/>
                    <a:pt x="81" y="92"/>
                  </a:cubicBezTo>
                  <a:cubicBezTo>
                    <a:pt x="94" y="93"/>
                    <a:pt x="92" y="78"/>
                    <a:pt x="102" y="73"/>
                  </a:cubicBezTo>
                  <a:cubicBezTo>
                    <a:pt x="111" y="67"/>
                    <a:pt x="122" y="65"/>
                    <a:pt x="132" y="67"/>
                  </a:cubicBezTo>
                  <a:cubicBezTo>
                    <a:pt x="153" y="55"/>
                    <a:pt x="159" y="32"/>
                    <a:pt x="171" y="13"/>
                  </a:cubicBezTo>
                  <a:close/>
                  <a:moveTo>
                    <a:pt x="193" y="8"/>
                  </a:moveTo>
                  <a:cubicBezTo>
                    <a:pt x="189" y="7"/>
                    <a:pt x="185" y="7"/>
                    <a:pt x="181" y="8"/>
                  </a:cubicBezTo>
                  <a:cubicBezTo>
                    <a:pt x="180" y="12"/>
                    <a:pt x="177" y="16"/>
                    <a:pt x="177" y="20"/>
                  </a:cubicBezTo>
                  <a:cubicBezTo>
                    <a:pt x="186" y="29"/>
                    <a:pt x="198" y="34"/>
                    <a:pt x="211" y="38"/>
                  </a:cubicBezTo>
                  <a:cubicBezTo>
                    <a:pt x="213" y="38"/>
                    <a:pt x="216" y="39"/>
                    <a:pt x="218" y="36"/>
                  </a:cubicBezTo>
                  <a:cubicBezTo>
                    <a:pt x="218" y="34"/>
                    <a:pt x="219" y="31"/>
                    <a:pt x="217" y="30"/>
                  </a:cubicBezTo>
                  <a:cubicBezTo>
                    <a:pt x="205" y="25"/>
                    <a:pt x="193" y="23"/>
                    <a:pt x="183" y="17"/>
                  </a:cubicBezTo>
                  <a:cubicBezTo>
                    <a:pt x="182" y="14"/>
                    <a:pt x="182" y="14"/>
                    <a:pt x="182" y="14"/>
                  </a:cubicBezTo>
                  <a:cubicBezTo>
                    <a:pt x="182" y="13"/>
                    <a:pt x="183" y="12"/>
                    <a:pt x="184" y="12"/>
                  </a:cubicBezTo>
                  <a:cubicBezTo>
                    <a:pt x="190" y="14"/>
                    <a:pt x="196" y="18"/>
                    <a:pt x="202" y="19"/>
                  </a:cubicBezTo>
                  <a:cubicBezTo>
                    <a:pt x="203" y="18"/>
                    <a:pt x="203" y="18"/>
                    <a:pt x="203" y="18"/>
                  </a:cubicBezTo>
                  <a:cubicBezTo>
                    <a:pt x="199" y="15"/>
                    <a:pt x="196" y="11"/>
                    <a:pt x="193" y="8"/>
                  </a:cubicBezTo>
                  <a:close/>
                  <a:moveTo>
                    <a:pt x="137" y="8"/>
                  </a:moveTo>
                  <a:cubicBezTo>
                    <a:pt x="126" y="3"/>
                    <a:pt x="123" y="18"/>
                    <a:pt x="115" y="22"/>
                  </a:cubicBezTo>
                  <a:cubicBezTo>
                    <a:pt x="103" y="35"/>
                    <a:pt x="91" y="44"/>
                    <a:pt x="77" y="53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90" y="64"/>
                    <a:pt x="98" y="57"/>
                    <a:pt x="106" y="51"/>
                  </a:cubicBezTo>
                  <a:cubicBezTo>
                    <a:pt x="108" y="49"/>
                    <a:pt x="109" y="47"/>
                    <a:pt x="112" y="46"/>
                  </a:cubicBezTo>
                  <a:cubicBezTo>
                    <a:pt x="121" y="34"/>
                    <a:pt x="136" y="24"/>
                    <a:pt x="137" y="8"/>
                  </a:cubicBezTo>
                  <a:close/>
                  <a:moveTo>
                    <a:pt x="465" y="13"/>
                  </a:moveTo>
                  <a:cubicBezTo>
                    <a:pt x="462" y="7"/>
                    <a:pt x="453" y="8"/>
                    <a:pt x="447" y="8"/>
                  </a:cubicBezTo>
                  <a:cubicBezTo>
                    <a:pt x="445" y="8"/>
                    <a:pt x="441" y="7"/>
                    <a:pt x="440" y="9"/>
                  </a:cubicBezTo>
                  <a:cubicBezTo>
                    <a:pt x="452" y="21"/>
                    <a:pt x="466" y="27"/>
                    <a:pt x="479" y="34"/>
                  </a:cubicBezTo>
                  <a:cubicBezTo>
                    <a:pt x="491" y="25"/>
                    <a:pt x="507" y="22"/>
                    <a:pt x="523" y="27"/>
                  </a:cubicBezTo>
                  <a:cubicBezTo>
                    <a:pt x="532" y="24"/>
                    <a:pt x="541" y="19"/>
                    <a:pt x="546" y="9"/>
                  </a:cubicBezTo>
                  <a:cubicBezTo>
                    <a:pt x="543" y="7"/>
                    <a:pt x="537" y="9"/>
                    <a:pt x="533" y="8"/>
                  </a:cubicBezTo>
                  <a:cubicBezTo>
                    <a:pt x="524" y="15"/>
                    <a:pt x="513" y="18"/>
                    <a:pt x="502" y="21"/>
                  </a:cubicBezTo>
                  <a:cubicBezTo>
                    <a:pt x="488" y="23"/>
                    <a:pt x="477" y="18"/>
                    <a:pt x="465" y="13"/>
                  </a:cubicBezTo>
                  <a:close/>
                  <a:moveTo>
                    <a:pt x="363" y="9"/>
                  </a:moveTo>
                  <a:cubicBezTo>
                    <a:pt x="359" y="9"/>
                    <a:pt x="353" y="6"/>
                    <a:pt x="350" y="9"/>
                  </a:cubicBezTo>
                  <a:cubicBezTo>
                    <a:pt x="355" y="16"/>
                    <a:pt x="362" y="22"/>
                    <a:pt x="363" y="31"/>
                  </a:cubicBezTo>
                  <a:cubicBezTo>
                    <a:pt x="365" y="37"/>
                    <a:pt x="361" y="44"/>
                    <a:pt x="361" y="51"/>
                  </a:cubicBezTo>
                  <a:cubicBezTo>
                    <a:pt x="361" y="54"/>
                    <a:pt x="365" y="56"/>
                    <a:pt x="367" y="57"/>
                  </a:cubicBezTo>
                  <a:cubicBezTo>
                    <a:pt x="380" y="82"/>
                    <a:pt x="408" y="95"/>
                    <a:pt x="432" y="106"/>
                  </a:cubicBezTo>
                  <a:cubicBezTo>
                    <a:pt x="446" y="99"/>
                    <a:pt x="446" y="99"/>
                    <a:pt x="446" y="99"/>
                  </a:cubicBezTo>
                  <a:cubicBezTo>
                    <a:pt x="458" y="97"/>
                    <a:pt x="458" y="97"/>
                    <a:pt x="458" y="97"/>
                  </a:cubicBezTo>
                  <a:cubicBezTo>
                    <a:pt x="472" y="95"/>
                    <a:pt x="484" y="105"/>
                    <a:pt x="496" y="96"/>
                  </a:cubicBezTo>
                  <a:cubicBezTo>
                    <a:pt x="501" y="93"/>
                    <a:pt x="507" y="89"/>
                    <a:pt x="506" y="84"/>
                  </a:cubicBezTo>
                  <a:cubicBezTo>
                    <a:pt x="487" y="88"/>
                    <a:pt x="467" y="86"/>
                    <a:pt x="449" y="78"/>
                  </a:cubicBezTo>
                  <a:cubicBezTo>
                    <a:pt x="440" y="75"/>
                    <a:pt x="431" y="71"/>
                    <a:pt x="422" y="65"/>
                  </a:cubicBezTo>
                  <a:cubicBezTo>
                    <a:pt x="413" y="56"/>
                    <a:pt x="399" y="49"/>
                    <a:pt x="390" y="39"/>
                  </a:cubicBezTo>
                  <a:cubicBezTo>
                    <a:pt x="386" y="33"/>
                    <a:pt x="380" y="26"/>
                    <a:pt x="373" y="21"/>
                  </a:cubicBezTo>
                  <a:cubicBezTo>
                    <a:pt x="370" y="17"/>
                    <a:pt x="367" y="13"/>
                    <a:pt x="363" y="9"/>
                  </a:cubicBezTo>
                  <a:close/>
                  <a:moveTo>
                    <a:pt x="383" y="8"/>
                  </a:moveTo>
                  <a:cubicBezTo>
                    <a:pt x="380" y="8"/>
                    <a:pt x="376" y="8"/>
                    <a:pt x="374" y="9"/>
                  </a:cubicBezTo>
                  <a:cubicBezTo>
                    <a:pt x="374" y="11"/>
                    <a:pt x="374" y="12"/>
                    <a:pt x="375" y="13"/>
                  </a:cubicBezTo>
                  <a:cubicBezTo>
                    <a:pt x="387" y="25"/>
                    <a:pt x="396" y="40"/>
                    <a:pt x="411" y="50"/>
                  </a:cubicBezTo>
                  <a:cubicBezTo>
                    <a:pt x="426" y="62"/>
                    <a:pt x="443" y="71"/>
                    <a:pt x="461" y="78"/>
                  </a:cubicBezTo>
                  <a:cubicBezTo>
                    <a:pt x="467" y="78"/>
                    <a:pt x="472" y="80"/>
                    <a:pt x="479" y="80"/>
                  </a:cubicBezTo>
                  <a:cubicBezTo>
                    <a:pt x="475" y="75"/>
                    <a:pt x="469" y="72"/>
                    <a:pt x="467" y="65"/>
                  </a:cubicBezTo>
                  <a:cubicBezTo>
                    <a:pt x="453" y="60"/>
                    <a:pt x="439" y="53"/>
                    <a:pt x="425" y="47"/>
                  </a:cubicBezTo>
                  <a:cubicBezTo>
                    <a:pt x="409" y="37"/>
                    <a:pt x="393" y="24"/>
                    <a:pt x="383" y="8"/>
                  </a:cubicBezTo>
                  <a:close/>
                  <a:moveTo>
                    <a:pt x="404" y="15"/>
                  </a:moveTo>
                  <a:cubicBezTo>
                    <a:pt x="401" y="13"/>
                    <a:pt x="401" y="8"/>
                    <a:pt x="397" y="8"/>
                  </a:cubicBezTo>
                  <a:cubicBezTo>
                    <a:pt x="395" y="9"/>
                    <a:pt x="391" y="8"/>
                    <a:pt x="392" y="10"/>
                  </a:cubicBezTo>
                  <a:cubicBezTo>
                    <a:pt x="396" y="15"/>
                    <a:pt x="400" y="22"/>
                    <a:pt x="405" y="26"/>
                  </a:cubicBezTo>
                  <a:cubicBezTo>
                    <a:pt x="422" y="41"/>
                    <a:pt x="443" y="49"/>
                    <a:pt x="464" y="58"/>
                  </a:cubicBezTo>
                  <a:cubicBezTo>
                    <a:pt x="466" y="57"/>
                    <a:pt x="466" y="57"/>
                    <a:pt x="466" y="57"/>
                  </a:cubicBezTo>
                  <a:cubicBezTo>
                    <a:pt x="466" y="55"/>
                    <a:pt x="467" y="53"/>
                    <a:pt x="465" y="51"/>
                  </a:cubicBezTo>
                  <a:cubicBezTo>
                    <a:pt x="443" y="43"/>
                    <a:pt x="422" y="32"/>
                    <a:pt x="404" y="15"/>
                  </a:cubicBezTo>
                  <a:close/>
                  <a:moveTo>
                    <a:pt x="517" y="9"/>
                  </a:moveTo>
                  <a:cubicBezTo>
                    <a:pt x="501" y="7"/>
                    <a:pt x="486" y="8"/>
                    <a:pt x="471" y="9"/>
                  </a:cubicBezTo>
                  <a:cubicBezTo>
                    <a:pt x="476" y="14"/>
                    <a:pt x="484" y="14"/>
                    <a:pt x="491" y="16"/>
                  </a:cubicBezTo>
                  <a:cubicBezTo>
                    <a:pt x="500" y="16"/>
                    <a:pt x="509" y="14"/>
                    <a:pt x="517" y="9"/>
                  </a:cubicBezTo>
                  <a:close/>
                  <a:moveTo>
                    <a:pt x="430" y="9"/>
                  </a:moveTo>
                  <a:cubicBezTo>
                    <a:pt x="423" y="9"/>
                    <a:pt x="415" y="7"/>
                    <a:pt x="409" y="10"/>
                  </a:cubicBezTo>
                  <a:cubicBezTo>
                    <a:pt x="415" y="20"/>
                    <a:pt x="427" y="27"/>
                    <a:pt x="438" y="33"/>
                  </a:cubicBezTo>
                  <a:cubicBezTo>
                    <a:pt x="448" y="37"/>
                    <a:pt x="457" y="46"/>
                    <a:pt x="469" y="45"/>
                  </a:cubicBezTo>
                  <a:cubicBezTo>
                    <a:pt x="470" y="42"/>
                    <a:pt x="475" y="40"/>
                    <a:pt x="474" y="37"/>
                  </a:cubicBezTo>
                  <a:cubicBezTo>
                    <a:pt x="458" y="32"/>
                    <a:pt x="444" y="20"/>
                    <a:pt x="430" y="9"/>
                  </a:cubicBezTo>
                  <a:close/>
                  <a:moveTo>
                    <a:pt x="802" y="9"/>
                  </a:moveTo>
                  <a:cubicBezTo>
                    <a:pt x="785" y="8"/>
                    <a:pt x="771" y="11"/>
                    <a:pt x="755" y="8"/>
                  </a:cubicBezTo>
                  <a:cubicBezTo>
                    <a:pt x="748" y="10"/>
                    <a:pt x="740" y="9"/>
                    <a:pt x="734" y="9"/>
                  </a:cubicBezTo>
                  <a:cubicBezTo>
                    <a:pt x="722" y="10"/>
                    <a:pt x="709" y="8"/>
                    <a:pt x="698" y="9"/>
                  </a:cubicBezTo>
                  <a:cubicBezTo>
                    <a:pt x="693" y="12"/>
                    <a:pt x="699" y="16"/>
                    <a:pt x="698" y="20"/>
                  </a:cubicBezTo>
                  <a:cubicBezTo>
                    <a:pt x="698" y="32"/>
                    <a:pt x="698" y="45"/>
                    <a:pt x="685" y="51"/>
                  </a:cubicBezTo>
                  <a:cubicBezTo>
                    <a:pt x="679" y="55"/>
                    <a:pt x="669" y="58"/>
                    <a:pt x="663" y="52"/>
                  </a:cubicBezTo>
                  <a:cubicBezTo>
                    <a:pt x="663" y="51"/>
                    <a:pt x="663" y="49"/>
                    <a:pt x="664" y="48"/>
                  </a:cubicBezTo>
                  <a:cubicBezTo>
                    <a:pt x="667" y="43"/>
                    <a:pt x="666" y="37"/>
                    <a:pt x="662" y="34"/>
                  </a:cubicBezTo>
                  <a:cubicBezTo>
                    <a:pt x="658" y="32"/>
                    <a:pt x="653" y="33"/>
                    <a:pt x="649" y="34"/>
                  </a:cubicBezTo>
                  <a:cubicBezTo>
                    <a:pt x="641" y="41"/>
                    <a:pt x="641" y="52"/>
                    <a:pt x="643" y="61"/>
                  </a:cubicBezTo>
                  <a:cubicBezTo>
                    <a:pt x="645" y="68"/>
                    <a:pt x="652" y="72"/>
                    <a:pt x="658" y="75"/>
                  </a:cubicBezTo>
                  <a:cubicBezTo>
                    <a:pt x="676" y="82"/>
                    <a:pt x="688" y="62"/>
                    <a:pt x="705" y="63"/>
                  </a:cubicBezTo>
                  <a:cubicBezTo>
                    <a:pt x="715" y="65"/>
                    <a:pt x="723" y="69"/>
                    <a:pt x="729" y="77"/>
                  </a:cubicBezTo>
                  <a:cubicBezTo>
                    <a:pt x="737" y="86"/>
                    <a:pt x="734" y="99"/>
                    <a:pt x="732" y="109"/>
                  </a:cubicBezTo>
                  <a:cubicBezTo>
                    <a:pt x="728" y="117"/>
                    <a:pt x="720" y="124"/>
                    <a:pt x="710" y="123"/>
                  </a:cubicBezTo>
                  <a:cubicBezTo>
                    <a:pt x="707" y="122"/>
                    <a:pt x="703" y="122"/>
                    <a:pt x="703" y="118"/>
                  </a:cubicBezTo>
                  <a:cubicBezTo>
                    <a:pt x="705" y="113"/>
                    <a:pt x="708" y="106"/>
                    <a:pt x="706" y="100"/>
                  </a:cubicBezTo>
                  <a:cubicBezTo>
                    <a:pt x="704" y="97"/>
                    <a:pt x="700" y="96"/>
                    <a:pt x="697" y="95"/>
                  </a:cubicBezTo>
                  <a:cubicBezTo>
                    <a:pt x="693" y="96"/>
                    <a:pt x="688" y="93"/>
                    <a:pt x="686" y="99"/>
                  </a:cubicBezTo>
                  <a:cubicBezTo>
                    <a:pt x="679" y="108"/>
                    <a:pt x="682" y="122"/>
                    <a:pt x="688" y="131"/>
                  </a:cubicBezTo>
                  <a:cubicBezTo>
                    <a:pt x="693" y="142"/>
                    <a:pt x="704" y="146"/>
                    <a:pt x="715" y="147"/>
                  </a:cubicBezTo>
                  <a:cubicBezTo>
                    <a:pt x="734" y="147"/>
                    <a:pt x="752" y="138"/>
                    <a:pt x="762" y="121"/>
                  </a:cubicBezTo>
                  <a:cubicBezTo>
                    <a:pt x="762" y="115"/>
                    <a:pt x="764" y="110"/>
                    <a:pt x="763" y="104"/>
                  </a:cubicBezTo>
                  <a:cubicBezTo>
                    <a:pt x="760" y="84"/>
                    <a:pt x="738" y="69"/>
                    <a:pt x="742" y="47"/>
                  </a:cubicBezTo>
                  <a:cubicBezTo>
                    <a:pt x="743" y="39"/>
                    <a:pt x="750" y="32"/>
                    <a:pt x="757" y="30"/>
                  </a:cubicBezTo>
                  <a:cubicBezTo>
                    <a:pt x="762" y="27"/>
                    <a:pt x="767" y="27"/>
                    <a:pt x="772" y="26"/>
                  </a:cubicBezTo>
                  <a:cubicBezTo>
                    <a:pt x="780" y="23"/>
                    <a:pt x="788" y="27"/>
                    <a:pt x="794" y="31"/>
                  </a:cubicBezTo>
                  <a:cubicBezTo>
                    <a:pt x="802" y="35"/>
                    <a:pt x="802" y="43"/>
                    <a:pt x="803" y="48"/>
                  </a:cubicBezTo>
                  <a:cubicBezTo>
                    <a:pt x="804" y="52"/>
                    <a:pt x="804" y="58"/>
                    <a:pt x="800" y="61"/>
                  </a:cubicBezTo>
                  <a:cubicBezTo>
                    <a:pt x="795" y="65"/>
                    <a:pt x="795" y="58"/>
                    <a:pt x="792" y="56"/>
                  </a:cubicBezTo>
                  <a:cubicBezTo>
                    <a:pt x="787" y="53"/>
                    <a:pt x="782" y="56"/>
                    <a:pt x="779" y="58"/>
                  </a:cubicBezTo>
                  <a:cubicBezTo>
                    <a:pt x="777" y="63"/>
                    <a:pt x="776" y="68"/>
                    <a:pt x="777" y="74"/>
                  </a:cubicBezTo>
                  <a:cubicBezTo>
                    <a:pt x="779" y="82"/>
                    <a:pt x="787" y="87"/>
                    <a:pt x="795" y="89"/>
                  </a:cubicBezTo>
                  <a:cubicBezTo>
                    <a:pt x="808" y="89"/>
                    <a:pt x="820" y="80"/>
                    <a:pt x="824" y="69"/>
                  </a:cubicBezTo>
                  <a:cubicBezTo>
                    <a:pt x="827" y="61"/>
                    <a:pt x="829" y="53"/>
                    <a:pt x="828" y="45"/>
                  </a:cubicBezTo>
                  <a:cubicBezTo>
                    <a:pt x="825" y="32"/>
                    <a:pt x="816" y="24"/>
                    <a:pt x="806" y="16"/>
                  </a:cubicBezTo>
                  <a:cubicBezTo>
                    <a:pt x="805" y="14"/>
                    <a:pt x="804" y="10"/>
                    <a:pt x="802" y="9"/>
                  </a:cubicBezTo>
                  <a:close/>
                  <a:moveTo>
                    <a:pt x="569" y="9"/>
                  </a:moveTo>
                  <a:cubicBezTo>
                    <a:pt x="565" y="8"/>
                    <a:pt x="559" y="8"/>
                    <a:pt x="555" y="9"/>
                  </a:cubicBezTo>
                  <a:cubicBezTo>
                    <a:pt x="548" y="17"/>
                    <a:pt x="540" y="25"/>
                    <a:pt x="532" y="31"/>
                  </a:cubicBezTo>
                  <a:cubicBezTo>
                    <a:pt x="532" y="33"/>
                    <a:pt x="533" y="35"/>
                    <a:pt x="536" y="34"/>
                  </a:cubicBezTo>
                  <a:cubicBezTo>
                    <a:pt x="558" y="22"/>
                    <a:pt x="558" y="22"/>
                    <a:pt x="558" y="22"/>
                  </a:cubicBezTo>
                  <a:cubicBezTo>
                    <a:pt x="562" y="19"/>
                    <a:pt x="568" y="15"/>
                    <a:pt x="569" y="9"/>
                  </a:cubicBezTo>
                  <a:close/>
                  <a:moveTo>
                    <a:pt x="591" y="9"/>
                  </a:moveTo>
                  <a:cubicBezTo>
                    <a:pt x="591" y="9"/>
                    <a:pt x="591" y="9"/>
                    <a:pt x="591" y="9"/>
                  </a:cubicBezTo>
                  <a:cubicBezTo>
                    <a:pt x="586" y="8"/>
                    <a:pt x="582" y="9"/>
                    <a:pt x="577" y="10"/>
                  </a:cubicBezTo>
                  <a:cubicBezTo>
                    <a:pt x="569" y="23"/>
                    <a:pt x="554" y="30"/>
                    <a:pt x="542" y="38"/>
                  </a:cubicBezTo>
                  <a:cubicBezTo>
                    <a:pt x="538" y="41"/>
                    <a:pt x="545" y="44"/>
                    <a:pt x="545" y="47"/>
                  </a:cubicBezTo>
                  <a:cubicBezTo>
                    <a:pt x="547" y="49"/>
                    <a:pt x="550" y="47"/>
                    <a:pt x="553" y="46"/>
                  </a:cubicBezTo>
                  <a:cubicBezTo>
                    <a:pt x="568" y="37"/>
                    <a:pt x="581" y="23"/>
                    <a:pt x="591" y="9"/>
                  </a:cubicBezTo>
                  <a:close/>
                  <a:moveTo>
                    <a:pt x="615" y="10"/>
                  </a:moveTo>
                  <a:cubicBezTo>
                    <a:pt x="610" y="8"/>
                    <a:pt x="603" y="9"/>
                    <a:pt x="598" y="10"/>
                  </a:cubicBezTo>
                  <a:cubicBezTo>
                    <a:pt x="597" y="15"/>
                    <a:pt x="592" y="17"/>
                    <a:pt x="591" y="21"/>
                  </a:cubicBezTo>
                  <a:cubicBezTo>
                    <a:pt x="577" y="33"/>
                    <a:pt x="565" y="48"/>
                    <a:pt x="548" y="55"/>
                  </a:cubicBezTo>
                  <a:cubicBezTo>
                    <a:pt x="547" y="58"/>
                    <a:pt x="546" y="63"/>
                    <a:pt x="549" y="66"/>
                  </a:cubicBezTo>
                  <a:cubicBezTo>
                    <a:pt x="563" y="61"/>
                    <a:pt x="563" y="61"/>
                    <a:pt x="563" y="61"/>
                  </a:cubicBezTo>
                  <a:cubicBezTo>
                    <a:pt x="576" y="51"/>
                    <a:pt x="590" y="41"/>
                    <a:pt x="602" y="29"/>
                  </a:cubicBezTo>
                  <a:cubicBezTo>
                    <a:pt x="604" y="27"/>
                    <a:pt x="605" y="22"/>
                    <a:pt x="608" y="24"/>
                  </a:cubicBezTo>
                  <a:cubicBezTo>
                    <a:pt x="609" y="19"/>
                    <a:pt x="614" y="16"/>
                    <a:pt x="615" y="10"/>
                  </a:cubicBezTo>
                  <a:close/>
                  <a:moveTo>
                    <a:pt x="669" y="11"/>
                  </a:moveTo>
                  <a:cubicBezTo>
                    <a:pt x="668" y="9"/>
                    <a:pt x="668" y="9"/>
                    <a:pt x="668" y="9"/>
                  </a:cubicBezTo>
                  <a:cubicBezTo>
                    <a:pt x="627" y="9"/>
                    <a:pt x="627" y="9"/>
                    <a:pt x="627" y="9"/>
                  </a:cubicBezTo>
                  <a:cubicBezTo>
                    <a:pt x="623" y="8"/>
                    <a:pt x="624" y="12"/>
                    <a:pt x="621" y="14"/>
                  </a:cubicBezTo>
                  <a:cubicBezTo>
                    <a:pt x="609" y="33"/>
                    <a:pt x="591" y="47"/>
                    <a:pt x="572" y="61"/>
                  </a:cubicBezTo>
                  <a:cubicBezTo>
                    <a:pt x="565" y="67"/>
                    <a:pt x="556" y="69"/>
                    <a:pt x="548" y="74"/>
                  </a:cubicBezTo>
                  <a:cubicBezTo>
                    <a:pt x="547" y="83"/>
                    <a:pt x="541" y="91"/>
                    <a:pt x="542" y="101"/>
                  </a:cubicBezTo>
                  <a:cubicBezTo>
                    <a:pt x="543" y="103"/>
                    <a:pt x="544" y="106"/>
                    <a:pt x="546" y="105"/>
                  </a:cubicBezTo>
                  <a:cubicBezTo>
                    <a:pt x="554" y="103"/>
                    <a:pt x="561" y="102"/>
                    <a:pt x="568" y="100"/>
                  </a:cubicBezTo>
                  <a:cubicBezTo>
                    <a:pt x="574" y="98"/>
                    <a:pt x="570" y="91"/>
                    <a:pt x="574" y="87"/>
                  </a:cubicBezTo>
                  <a:cubicBezTo>
                    <a:pt x="581" y="72"/>
                    <a:pt x="597" y="70"/>
                    <a:pt x="611" y="70"/>
                  </a:cubicBezTo>
                  <a:cubicBezTo>
                    <a:pt x="620" y="64"/>
                    <a:pt x="627" y="53"/>
                    <a:pt x="635" y="45"/>
                  </a:cubicBezTo>
                  <a:cubicBezTo>
                    <a:pt x="636" y="38"/>
                    <a:pt x="639" y="33"/>
                    <a:pt x="645" y="28"/>
                  </a:cubicBezTo>
                  <a:cubicBezTo>
                    <a:pt x="650" y="26"/>
                    <a:pt x="655" y="26"/>
                    <a:pt x="660" y="24"/>
                  </a:cubicBezTo>
                  <a:cubicBezTo>
                    <a:pt x="669" y="11"/>
                    <a:pt x="669" y="11"/>
                    <a:pt x="669" y="11"/>
                  </a:cubicBezTo>
                  <a:close/>
                  <a:moveTo>
                    <a:pt x="836" y="14"/>
                  </a:moveTo>
                  <a:cubicBezTo>
                    <a:pt x="833" y="7"/>
                    <a:pt x="824" y="11"/>
                    <a:pt x="818" y="9"/>
                  </a:cubicBezTo>
                  <a:cubicBezTo>
                    <a:pt x="816" y="10"/>
                    <a:pt x="813" y="9"/>
                    <a:pt x="813" y="12"/>
                  </a:cubicBezTo>
                  <a:cubicBezTo>
                    <a:pt x="823" y="23"/>
                    <a:pt x="838" y="34"/>
                    <a:pt x="835" y="52"/>
                  </a:cubicBezTo>
                  <a:cubicBezTo>
                    <a:pt x="844" y="65"/>
                    <a:pt x="855" y="75"/>
                    <a:pt x="867" y="84"/>
                  </a:cubicBezTo>
                  <a:cubicBezTo>
                    <a:pt x="878" y="89"/>
                    <a:pt x="888" y="98"/>
                    <a:pt x="900" y="101"/>
                  </a:cubicBezTo>
                  <a:cubicBezTo>
                    <a:pt x="909" y="95"/>
                    <a:pt x="919" y="92"/>
                    <a:pt x="930" y="93"/>
                  </a:cubicBezTo>
                  <a:cubicBezTo>
                    <a:pt x="939" y="95"/>
                    <a:pt x="947" y="100"/>
                    <a:pt x="956" y="99"/>
                  </a:cubicBezTo>
                  <a:cubicBezTo>
                    <a:pt x="963" y="96"/>
                    <a:pt x="972" y="93"/>
                    <a:pt x="975" y="86"/>
                  </a:cubicBezTo>
                  <a:cubicBezTo>
                    <a:pt x="961" y="87"/>
                    <a:pt x="948" y="86"/>
                    <a:pt x="934" y="84"/>
                  </a:cubicBezTo>
                  <a:cubicBezTo>
                    <a:pt x="930" y="83"/>
                    <a:pt x="927" y="80"/>
                    <a:pt x="923" y="80"/>
                  </a:cubicBezTo>
                  <a:cubicBezTo>
                    <a:pt x="913" y="75"/>
                    <a:pt x="902" y="71"/>
                    <a:pt x="892" y="65"/>
                  </a:cubicBezTo>
                  <a:cubicBezTo>
                    <a:pt x="878" y="54"/>
                    <a:pt x="862" y="45"/>
                    <a:pt x="849" y="32"/>
                  </a:cubicBezTo>
                  <a:cubicBezTo>
                    <a:pt x="846" y="26"/>
                    <a:pt x="840" y="20"/>
                    <a:pt x="836" y="14"/>
                  </a:cubicBezTo>
                  <a:close/>
                  <a:moveTo>
                    <a:pt x="858" y="10"/>
                  </a:moveTo>
                  <a:cubicBezTo>
                    <a:pt x="844" y="9"/>
                    <a:pt x="844" y="9"/>
                    <a:pt x="844" y="9"/>
                  </a:cubicBezTo>
                  <a:cubicBezTo>
                    <a:pt x="843" y="10"/>
                    <a:pt x="841" y="9"/>
                    <a:pt x="841" y="11"/>
                  </a:cubicBezTo>
                  <a:cubicBezTo>
                    <a:pt x="850" y="28"/>
                    <a:pt x="866" y="41"/>
                    <a:pt x="883" y="52"/>
                  </a:cubicBezTo>
                  <a:cubicBezTo>
                    <a:pt x="897" y="65"/>
                    <a:pt x="915" y="69"/>
                    <a:pt x="931" y="78"/>
                  </a:cubicBezTo>
                  <a:cubicBezTo>
                    <a:pt x="940" y="79"/>
                    <a:pt x="940" y="79"/>
                    <a:pt x="940" y="79"/>
                  </a:cubicBezTo>
                  <a:cubicBezTo>
                    <a:pt x="937" y="73"/>
                    <a:pt x="932" y="67"/>
                    <a:pt x="931" y="60"/>
                  </a:cubicBezTo>
                  <a:cubicBezTo>
                    <a:pt x="918" y="53"/>
                    <a:pt x="903" y="50"/>
                    <a:pt x="891" y="40"/>
                  </a:cubicBezTo>
                  <a:cubicBezTo>
                    <a:pt x="879" y="32"/>
                    <a:pt x="867" y="22"/>
                    <a:pt x="858" y="10"/>
                  </a:cubicBezTo>
                  <a:close/>
                  <a:moveTo>
                    <a:pt x="913" y="9"/>
                  </a:moveTo>
                  <a:cubicBezTo>
                    <a:pt x="903" y="9"/>
                    <a:pt x="903" y="9"/>
                    <a:pt x="903" y="9"/>
                  </a:cubicBezTo>
                  <a:cubicBezTo>
                    <a:pt x="899" y="10"/>
                    <a:pt x="896" y="8"/>
                    <a:pt x="892" y="10"/>
                  </a:cubicBezTo>
                  <a:cubicBezTo>
                    <a:pt x="897" y="21"/>
                    <a:pt x="910" y="23"/>
                    <a:pt x="918" y="32"/>
                  </a:cubicBezTo>
                  <a:cubicBezTo>
                    <a:pt x="926" y="33"/>
                    <a:pt x="937" y="44"/>
                    <a:pt x="943" y="34"/>
                  </a:cubicBezTo>
                  <a:cubicBezTo>
                    <a:pt x="944" y="33"/>
                    <a:pt x="945" y="31"/>
                    <a:pt x="944" y="30"/>
                  </a:cubicBezTo>
                  <a:cubicBezTo>
                    <a:pt x="933" y="25"/>
                    <a:pt x="922" y="20"/>
                    <a:pt x="913" y="9"/>
                  </a:cubicBezTo>
                  <a:close/>
                  <a:moveTo>
                    <a:pt x="881" y="10"/>
                  </a:moveTo>
                  <a:cubicBezTo>
                    <a:pt x="877" y="11"/>
                    <a:pt x="863" y="6"/>
                    <a:pt x="869" y="15"/>
                  </a:cubicBezTo>
                  <a:cubicBezTo>
                    <a:pt x="885" y="29"/>
                    <a:pt x="900" y="42"/>
                    <a:pt x="918" y="50"/>
                  </a:cubicBezTo>
                  <a:cubicBezTo>
                    <a:pt x="923" y="51"/>
                    <a:pt x="927" y="55"/>
                    <a:pt x="932" y="53"/>
                  </a:cubicBezTo>
                  <a:cubicBezTo>
                    <a:pt x="933" y="50"/>
                    <a:pt x="937" y="45"/>
                    <a:pt x="933" y="43"/>
                  </a:cubicBezTo>
                  <a:cubicBezTo>
                    <a:pt x="912" y="38"/>
                    <a:pt x="897" y="23"/>
                    <a:pt x="881" y="10"/>
                  </a:cubicBezTo>
                  <a:close/>
                  <a:moveTo>
                    <a:pt x="1011" y="9"/>
                  </a:moveTo>
                  <a:cubicBezTo>
                    <a:pt x="1000" y="10"/>
                    <a:pt x="988" y="10"/>
                    <a:pt x="977" y="9"/>
                  </a:cubicBezTo>
                  <a:cubicBezTo>
                    <a:pt x="960" y="10"/>
                    <a:pt x="941" y="9"/>
                    <a:pt x="925" y="10"/>
                  </a:cubicBezTo>
                  <a:cubicBezTo>
                    <a:pt x="925" y="11"/>
                    <a:pt x="925" y="11"/>
                    <a:pt x="925" y="11"/>
                  </a:cubicBezTo>
                  <a:cubicBezTo>
                    <a:pt x="931" y="19"/>
                    <a:pt x="941" y="23"/>
                    <a:pt x="951" y="26"/>
                  </a:cubicBezTo>
                  <a:cubicBezTo>
                    <a:pt x="959" y="29"/>
                    <a:pt x="964" y="19"/>
                    <a:pt x="973" y="22"/>
                  </a:cubicBezTo>
                  <a:cubicBezTo>
                    <a:pt x="978" y="21"/>
                    <a:pt x="982" y="22"/>
                    <a:pt x="987" y="23"/>
                  </a:cubicBezTo>
                  <a:cubicBezTo>
                    <a:pt x="994" y="20"/>
                    <a:pt x="1002" y="18"/>
                    <a:pt x="1009" y="15"/>
                  </a:cubicBezTo>
                  <a:cubicBezTo>
                    <a:pt x="1010" y="13"/>
                    <a:pt x="1013" y="12"/>
                    <a:pt x="1011" y="9"/>
                  </a:cubicBezTo>
                  <a:close/>
                  <a:moveTo>
                    <a:pt x="1044" y="12"/>
                  </a:moveTo>
                  <a:cubicBezTo>
                    <a:pt x="1044" y="10"/>
                    <a:pt x="1044" y="10"/>
                    <a:pt x="1044" y="10"/>
                  </a:cubicBezTo>
                  <a:cubicBezTo>
                    <a:pt x="1037" y="10"/>
                    <a:pt x="1030" y="9"/>
                    <a:pt x="1023" y="10"/>
                  </a:cubicBezTo>
                  <a:cubicBezTo>
                    <a:pt x="1016" y="16"/>
                    <a:pt x="1009" y="21"/>
                    <a:pt x="1002" y="25"/>
                  </a:cubicBezTo>
                  <a:cubicBezTo>
                    <a:pt x="1002" y="29"/>
                    <a:pt x="1006" y="33"/>
                    <a:pt x="1010" y="34"/>
                  </a:cubicBezTo>
                  <a:cubicBezTo>
                    <a:pt x="1023" y="30"/>
                    <a:pt x="1032" y="20"/>
                    <a:pt x="1044" y="12"/>
                  </a:cubicBezTo>
                  <a:close/>
                  <a:moveTo>
                    <a:pt x="1118" y="9"/>
                  </a:moveTo>
                  <a:cubicBezTo>
                    <a:pt x="1112" y="10"/>
                    <a:pt x="1112" y="10"/>
                    <a:pt x="1112" y="10"/>
                  </a:cubicBezTo>
                  <a:cubicBezTo>
                    <a:pt x="1105" y="10"/>
                    <a:pt x="1098" y="10"/>
                    <a:pt x="1092" y="10"/>
                  </a:cubicBezTo>
                  <a:cubicBezTo>
                    <a:pt x="1087" y="10"/>
                    <a:pt x="1091" y="16"/>
                    <a:pt x="1088" y="18"/>
                  </a:cubicBezTo>
                  <a:cubicBezTo>
                    <a:pt x="1076" y="34"/>
                    <a:pt x="1063" y="52"/>
                    <a:pt x="1046" y="64"/>
                  </a:cubicBezTo>
                  <a:cubicBezTo>
                    <a:pt x="1036" y="72"/>
                    <a:pt x="1025" y="74"/>
                    <a:pt x="1014" y="80"/>
                  </a:cubicBezTo>
                  <a:cubicBezTo>
                    <a:pt x="1013" y="88"/>
                    <a:pt x="1005" y="95"/>
                    <a:pt x="1007" y="103"/>
                  </a:cubicBezTo>
                  <a:cubicBezTo>
                    <a:pt x="1011" y="104"/>
                    <a:pt x="1013" y="101"/>
                    <a:pt x="1017" y="100"/>
                  </a:cubicBezTo>
                  <a:cubicBezTo>
                    <a:pt x="1021" y="100"/>
                    <a:pt x="1024" y="99"/>
                    <a:pt x="1026" y="95"/>
                  </a:cubicBezTo>
                  <a:cubicBezTo>
                    <a:pt x="1025" y="86"/>
                    <a:pt x="1032" y="80"/>
                    <a:pt x="1038" y="75"/>
                  </a:cubicBezTo>
                  <a:cubicBezTo>
                    <a:pt x="1048" y="67"/>
                    <a:pt x="1063" y="70"/>
                    <a:pt x="1074" y="74"/>
                  </a:cubicBezTo>
                  <a:cubicBezTo>
                    <a:pt x="1078" y="70"/>
                    <a:pt x="1085" y="68"/>
                    <a:pt x="1089" y="61"/>
                  </a:cubicBezTo>
                  <a:cubicBezTo>
                    <a:pt x="1100" y="47"/>
                    <a:pt x="1111" y="31"/>
                    <a:pt x="1119" y="15"/>
                  </a:cubicBezTo>
                  <a:cubicBezTo>
                    <a:pt x="1119" y="14"/>
                    <a:pt x="1121" y="10"/>
                    <a:pt x="1118" y="9"/>
                  </a:cubicBezTo>
                  <a:close/>
                  <a:moveTo>
                    <a:pt x="687" y="15"/>
                  </a:moveTo>
                  <a:cubicBezTo>
                    <a:pt x="685" y="13"/>
                    <a:pt x="684" y="9"/>
                    <a:pt x="681" y="9"/>
                  </a:cubicBezTo>
                  <a:cubicBezTo>
                    <a:pt x="678" y="10"/>
                    <a:pt x="677" y="12"/>
                    <a:pt x="677" y="14"/>
                  </a:cubicBezTo>
                  <a:cubicBezTo>
                    <a:pt x="678" y="17"/>
                    <a:pt x="681" y="18"/>
                    <a:pt x="684" y="18"/>
                  </a:cubicBezTo>
                  <a:cubicBezTo>
                    <a:pt x="686" y="19"/>
                    <a:pt x="688" y="17"/>
                    <a:pt x="687" y="15"/>
                  </a:cubicBezTo>
                  <a:close/>
                  <a:moveTo>
                    <a:pt x="1269" y="11"/>
                  </a:moveTo>
                  <a:cubicBezTo>
                    <a:pt x="1246" y="10"/>
                    <a:pt x="1219" y="10"/>
                    <a:pt x="1197" y="10"/>
                  </a:cubicBezTo>
                  <a:cubicBezTo>
                    <a:pt x="1174" y="10"/>
                    <a:pt x="1174" y="10"/>
                    <a:pt x="1174" y="10"/>
                  </a:cubicBezTo>
                  <a:cubicBezTo>
                    <a:pt x="1171" y="12"/>
                    <a:pt x="1165" y="7"/>
                    <a:pt x="1165" y="12"/>
                  </a:cubicBezTo>
                  <a:cubicBezTo>
                    <a:pt x="1172" y="20"/>
                    <a:pt x="1174" y="30"/>
                    <a:pt x="1174" y="41"/>
                  </a:cubicBezTo>
                  <a:cubicBezTo>
                    <a:pt x="1171" y="49"/>
                    <a:pt x="1166" y="61"/>
                    <a:pt x="1155" y="63"/>
                  </a:cubicBezTo>
                  <a:cubicBezTo>
                    <a:pt x="1151" y="64"/>
                    <a:pt x="1146" y="63"/>
                    <a:pt x="1142" y="60"/>
                  </a:cubicBezTo>
                  <a:cubicBezTo>
                    <a:pt x="1137" y="56"/>
                    <a:pt x="1143" y="51"/>
                    <a:pt x="1143" y="47"/>
                  </a:cubicBezTo>
                  <a:cubicBezTo>
                    <a:pt x="1143" y="42"/>
                    <a:pt x="1140" y="37"/>
                    <a:pt x="1136" y="35"/>
                  </a:cubicBezTo>
                  <a:cubicBezTo>
                    <a:pt x="1130" y="34"/>
                    <a:pt x="1125" y="38"/>
                    <a:pt x="1122" y="43"/>
                  </a:cubicBezTo>
                  <a:cubicBezTo>
                    <a:pt x="1120" y="52"/>
                    <a:pt x="1121" y="62"/>
                    <a:pt x="1128" y="69"/>
                  </a:cubicBezTo>
                  <a:cubicBezTo>
                    <a:pt x="1139" y="82"/>
                    <a:pt x="1157" y="73"/>
                    <a:pt x="1170" y="69"/>
                  </a:cubicBezTo>
                  <a:cubicBezTo>
                    <a:pt x="1174" y="66"/>
                    <a:pt x="1178" y="65"/>
                    <a:pt x="1184" y="65"/>
                  </a:cubicBezTo>
                  <a:cubicBezTo>
                    <a:pt x="1188" y="67"/>
                    <a:pt x="1194" y="69"/>
                    <a:pt x="1196" y="74"/>
                  </a:cubicBezTo>
                  <a:cubicBezTo>
                    <a:pt x="1200" y="88"/>
                    <a:pt x="1201" y="102"/>
                    <a:pt x="1196" y="115"/>
                  </a:cubicBezTo>
                  <a:cubicBezTo>
                    <a:pt x="1192" y="120"/>
                    <a:pt x="1190" y="126"/>
                    <a:pt x="1182" y="125"/>
                  </a:cubicBezTo>
                  <a:cubicBezTo>
                    <a:pt x="1173" y="122"/>
                    <a:pt x="1177" y="113"/>
                    <a:pt x="1178" y="107"/>
                  </a:cubicBezTo>
                  <a:cubicBezTo>
                    <a:pt x="1176" y="103"/>
                    <a:pt x="1176" y="97"/>
                    <a:pt x="1172" y="95"/>
                  </a:cubicBezTo>
                  <a:cubicBezTo>
                    <a:pt x="1168" y="96"/>
                    <a:pt x="1165" y="96"/>
                    <a:pt x="1162" y="98"/>
                  </a:cubicBezTo>
                  <a:cubicBezTo>
                    <a:pt x="1158" y="104"/>
                    <a:pt x="1159" y="111"/>
                    <a:pt x="1158" y="117"/>
                  </a:cubicBezTo>
                  <a:cubicBezTo>
                    <a:pt x="1156" y="130"/>
                    <a:pt x="1170" y="136"/>
                    <a:pt x="1178" y="141"/>
                  </a:cubicBezTo>
                  <a:cubicBezTo>
                    <a:pt x="1193" y="142"/>
                    <a:pt x="1193" y="142"/>
                    <a:pt x="1193" y="142"/>
                  </a:cubicBezTo>
                  <a:cubicBezTo>
                    <a:pt x="1206" y="140"/>
                    <a:pt x="1217" y="130"/>
                    <a:pt x="1223" y="118"/>
                  </a:cubicBezTo>
                  <a:cubicBezTo>
                    <a:pt x="1224" y="111"/>
                    <a:pt x="1225" y="101"/>
                    <a:pt x="1218" y="96"/>
                  </a:cubicBezTo>
                  <a:cubicBezTo>
                    <a:pt x="1216" y="94"/>
                    <a:pt x="1219" y="93"/>
                    <a:pt x="1220" y="91"/>
                  </a:cubicBezTo>
                  <a:cubicBezTo>
                    <a:pt x="1218" y="84"/>
                    <a:pt x="1214" y="78"/>
                    <a:pt x="1212" y="73"/>
                  </a:cubicBezTo>
                  <a:cubicBezTo>
                    <a:pt x="1212" y="69"/>
                    <a:pt x="1206" y="70"/>
                    <a:pt x="1209" y="67"/>
                  </a:cubicBezTo>
                  <a:cubicBezTo>
                    <a:pt x="1207" y="58"/>
                    <a:pt x="1208" y="47"/>
                    <a:pt x="1213" y="39"/>
                  </a:cubicBezTo>
                  <a:cubicBezTo>
                    <a:pt x="1220" y="26"/>
                    <a:pt x="1234" y="26"/>
                    <a:pt x="1247" y="25"/>
                  </a:cubicBezTo>
                  <a:cubicBezTo>
                    <a:pt x="1259" y="23"/>
                    <a:pt x="1269" y="32"/>
                    <a:pt x="1275" y="41"/>
                  </a:cubicBezTo>
                  <a:cubicBezTo>
                    <a:pt x="1275" y="47"/>
                    <a:pt x="1280" y="55"/>
                    <a:pt x="1272" y="60"/>
                  </a:cubicBezTo>
                  <a:cubicBezTo>
                    <a:pt x="1268" y="65"/>
                    <a:pt x="1265" y="58"/>
                    <a:pt x="1261" y="61"/>
                  </a:cubicBezTo>
                  <a:cubicBezTo>
                    <a:pt x="1256" y="63"/>
                    <a:pt x="1255" y="68"/>
                    <a:pt x="1255" y="72"/>
                  </a:cubicBezTo>
                  <a:cubicBezTo>
                    <a:pt x="1257" y="77"/>
                    <a:pt x="1260" y="80"/>
                    <a:pt x="1264" y="84"/>
                  </a:cubicBezTo>
                  <a:cubicBezTo>
                    <a:pt x="1268" y="88"/>
                    <a:pt x="1276" y="87"/>
                    <a:pt x="1281" y="86"/>
                  </a:cubicBezTo>
                  <a:cubicBezTo>
                    <a:pt x="1294" y="75"/>
                    <a:pt x="1294" y="75"/>
                    <a:pt x="1294" y="75"/>
                  </a:cubicBezTo>
                  <a:cubicBezTo>
                    <a:pt x="1300" y="64"/>
                    <a:pt x="1307" y="47"/>
                    <a:pt x="1297" y="35"/>
                  </a:cubicBezTo>
                  <a:cubicBezTo>
                    <a:pt x="1287" y="27"/>
                    <a:pt x="1277" y="21"/>
                    <a:pt x="1269" y="11"/>
                  </a:cubicBezTo>
                  <a:close/>
                  <a:moveTo>
                    <a:pt x="1066" y="12"/>
                  </a:moveTo>
                  <a:cubicBezTo>
                    <a:pt x="1066" y="10"/>
                    <a:pt x="1066" y="10"/>
                    <a:pt x="1066" y="10"/>
                  </a:cubicBezTo>
                  <a:cubicBezTo>
                    <a:pt x="1062" y="9"/>
                    <a:pt x="1058" y="10"/>
                    <a:pt x="1054" y="10"/>
                  </a:cubicBezTo>
                  <a:cubicBezTo>
                    <a:pt x="1050" y="9"/>
                    <a:pt x="1050" y="13"/>
                    <a:pt x="1049" y="15"/>
                  </a:cubicBezTo>
                  <a:cubicBezTo>
                    <a:pt x="1025" y="33"/>
                    <a:pt x="1025" y="33"/>
                    <a:pt x="1025" y="33"/>
                  </a:cubicBezTo>
                  <a:cubicBezTo>
                    <a:pt x="1022" y="37"/>
                    <a:pt x="1015" y="36"/>
                    <a:pt x="1014" y="42"/>
                  </a:cubicBezTo>
                  <a:cubicBezTo>
                    <a:pt x="1015" y="44"/>
                    <a:pt x="1015" y="47"/>
                    <a:pt x="1017" y="47"/>
                  </a:cubicBezTo>
                  <a:cubicBezTo>
                    <a:pt x="1019" y="47"/>
                    <a:pt x="1022" y="45"/>
                    <a:pt x="1020" y="42"/>
                  </a:cubicBezTo>
                  <a:cubicBezTo>
                    <a:pt x="1028" y="41"/>
                    <a:pt x="1035" y="37"/>
                    <a:pt x="1041" y="32"/>
                  </a:cubicBezTo>
                  <a:cubicBezTo>
                    <a:pt x="1050" y="27"/>
                    <a:pt x="1058" y="21"/>
                    <a:pt x="1066" y="12"/>
                  </a:cubicBezTo>
                  <a:close/>
                  <a:moveTo>
                    <a:pt x="1084" y="11"/>
                  </a:moveTo>
                  <a:cubicBezTo>
                    <a:pt x="1080" y="10"/>
                    <a:pt x="1072" y="8"/>
                    <a:pt x="1072" y="14"/>
                  </a:cubicBezTo>
                  <a:cubicBezTo>
                    <a:pt x="1063" y="20"/>
                    <a:pt x="1059" y="31"/>
                    <a:pt x="1048" y="34"/>
                  </a:cubicBezTo>
                  <a:cubicBezTo>
                    <a:pt x="1040" y="43"/>
                    <a:pt x="1027" y="47"/>
                    <a:pt x="1017" y="54"/>
                  </a:cubicBezTo>
                  <a:cubicBezTo>
                    <a:pt x="1017" y="59"/>
                    <a:pt x="1015" y="65"/>
                    <a:pt x="1017" y="71"/>
                  </a:cubicBezTo>
                  <a:cubicBezTo>
                    <a:pt x="1043" y="66"/>
                    <a:pt x="1061" y="43"/>
                    <a:pt x="1076" y="23"/>
                  </a:cubicBezTo>
                  <a:cubicBezTo>
                    <a:pt x="1080" y="20"/>
                    <a:pt x="1084" y="16"/>
                    <a:pt x="1084" y="11"/>
                  </a:cubicBezTo>
                  <a:close/>
                  <a:moveTo>
                    <a:pt x="1151" y="10"/>
                  </a:moveTo>
                  <a:cubicBezTo>
                    <a:pt x="1147" y="10"/>
                    <a:pt x="1140" y="9"/>
                    <a:pt x="1137" y="11"/>
                  </a:cubicBezTo>
                  <a:cubicBezTo>
                    <a:pt x="1140" y="15"/>
                    <a:pt x="1144" y="15"/>
                    <a:pt x="1147" y="17"/>
                  </a:cubicBezTo>
                  <a:cubicBezTo>
                    <a:pt x="1151" y="17"/>
                    <a:pt x="1155" y="23"/>
                    <a:pt x="1160" y="19"/>
                  </a:cubicBezTo>
                  <a:cubicBezTo>
                    <a:pt x="1158" y="15"/>
                    <a:pt x="1154" y="12"/>
                    <a:pt x="1151" y="10"/>
                  </a:cubicBezTo>
                  <a:close/>
                  <a:moveTo>
                    <a:pt x="1314" y="11"/>
                  </a:moveTo>
                  <a:cubicBezTo>
                    <a:pt x="1283" y="10"/>
                    <a:pt x="1283" y="10"/>
                    <a:pt x="1283" y="10"/>
                  </a:cubicBezTo>
                  <a:cubicBezTo>
                    <a:pt x="1281" y="12"/>
                    <a:pt x="1281" y="12"/>
                    <a:pt x="1281" y="12"/>
                  </a:cubicBezTo>
                  <a:cubicBezTo>
                    <a:pt x="1285" y="20"/>
                    <a:pt x="1294" y="23"/>
                    <a:pt x="1300" y="28"/>
                  </a:cubicBezTo>
                  <a:cubicBezTo>
                    <a:pt x="1308" y="36"/>
                    <a:pt x="1312" y="47"/>
                    <a:pt x="1309" y="57"/>
                  </a:cubicBezTo>
                  <a:cubicBezTo>
                    <a:pt x="1311" y="59"/>
                    <a:pt x="1311" y="59"/>
                    <a:pt x="1311" y="59"/>
                  </a:cubicBezTo>
                  <a:cubicBezTo>
                    <a:pt x="1315" y="71"/>
                    <a:pt x="1328" y="79"/>
                    <a:pt x="1336" y="88"/>
                  </a:cubicBezTo>
                  <a:cubicBezTo>
                    <a:pt x="1348" y="95"/>
                    <a:pt x="1359" y="103"/>
                    <a:pt x="1373" y="106"/>
                  </a:cubicBezTo>
                  <a:cubicBezTo>
                    <a:pt x="1383" y="99"/>
                    <a:pt x="1383" y="99"/>
                    <a:pt x="1383" y="99"/>
                  </a:cubicBezTo>
                  <a:cubicBezTo>
                    <a:pt x="1401" y="91"/>
                    <a:pt x="1420" y="103"/>
                    <a:pt x="1438" y="96"/>
                  </a:cubicBezTo>
                  <a:cubicBezTo>
                    <a:pt x="1442" y="94"/>
                    <a:pt x="1448" y="91"/>
                    <a:pt x="1449" y="87"/>
                  </a:cubicBezTo>
                  <a:cubicBezTo>
                    <a:pt x="1440" y="88"/>
                    <a:pt x="1431" y="87"/>
                    <a:pt x="1423" y="90"/>
                  </a:cubicBezTo>
                  <a:cubicBezTo>
                    <a:pt x="1417" y="88"/>
                    <a:pt x="1411" y="87"/>
                    <a:pt x="1407" y="82"/>
                  </a:cubicBezTo>
                  <a:cubicBezTo>
                    <a:pt x="1390" y="78"/>
                    <a:pt x="1377" y="69"/>
                    <a:pt x="1363" y="59"/>
                  </a:cubicBezTo>
                  <a:cubicBezTo>
                    <a:pt x="1345" y="45"/>
                    <a:pt x="1324" y="32"/>
                    <a:pt x="1314" y="11"/>
                  </a:cubicBezTo>
                  <a:close/>
                  <a:moveTo>
                    <a:pt x="1342" y="11"/>
                  </a:moveTo>
                  <a:cubicBezTo>
                    <a:pt x="1336" y="10"/>
                    <a:pt x="1328" y="11"/>
                    <a:pt x="1321" y="12"/>
                  </a:cubicBezTo>
                  <a:cubicBezTo>
                    <a:pt x="1321" y="13"/>
                    <a:pt x="1322" y="14"/>
                    <a:pt x="1322" y="15"/>
                  </a:cubicBezTo>
                  <a:cubicBezTo>
                    <a:pt x="1333" y="29"/>
                    <a:pt x="1347" y="41"/>
                    <a:pt x="1362" y="52"/>
                  </a:cubicBezTo>
                  <a:cubicBezTo>
                    <a:pt x="1375" y="61"/>
                    <a:pt x="1387" y="71"/>
                    <a:pt x="1402" y="74"/>
                  </a:cubicBezTo>
                  <a:cubicBezTo>
                    <a:pt x="1402" y="60"/>
                    <a:pt x="1402" y="60"/>
                    <a:pt x="1402" y="60"/>
                  </a:cubicBezTo>
                  <a:cubicBezTo>
                    <a:pt x="1377" y="52"/>
                    <a:pt x="1358" y="32"/>
                    <a:pt x="1342" y="11"/>
                  </a:cubicBezTo>
                  <a:close/>
                  <a:moveTo>
                    <a:pt x="1460" y="12"/>
                  </a:moveTo>
                  <a:cubicBezTo>
                    <a:pt x="1457" y="11"/>
                    <a:pt x="1453" y="11"/>
                    <a:pt x="1450" y="10"/>
                  </a:cubicBezTo>
                  <a:cubicBezTo>
                    <a:pt x="1436" y="12"/>
                    <a:pt x="1422" y="10"/>
                    <a:pt x="1408" y="12"/>
                  </a:cubicBezTo>
                  <a:cubicBezTo>
                    <a:pt x="1408" y="13"/>
                    <a:pt x="1408" y="13"/>
                    <a:pt x="1408" y="13"/>
                  </a:cubicBezTo>
                  <a:cubicBezTo>
                    <a:pt x="1413" y="17"/>
                    <a:pt x="1418" y="20"/>
                    <a:pt x="1424" y="21"/>
                  </a:cubicBezTo>
                  <a:cubicBezTo>
                    <a:pt x="1437" y="22"/>
                    <a:pt x="1452" y="22"/>
                    <a:pt x="1460" y="12"/>
                  </a:cubicBezTo>
                  <a:close/>
                  <a:moveTo>
                    <a:pt x="1739" y="12"/>
                  </a:moveTo>
                  <a:cubicBezTo>
                    <a:pt x="1717" y="12"/>
                    <a:pt x="1717" y="12"/>
                    <a:pt x="1717" y="12"/>
                  </a:cubicBezTo>
                  <a:cubicBezTo>
                    <a:pt x="1680" y="12"/>
                    <a:pt x="1642" y="10"/>
                    <a:pt x="1606" y="12"/>
                  </a:cubicBezTo>
                  <a:cubicBezTo>
                    <a:pt x="1604" y="13"/>
                    <a:pt x="1606" y="15"/>
                    <a:pt x="1606" y="17"/>
                  </a:cubicBezTo>
                  <a:cubicBezTo>
                    <a:pt x="1609" y="26"/>
                    <a:pt x="1619" y="30"/>
                    <a:pt x="1626" y="36"/>
                  </a:cubicBezTo>
                  <a:cubicBezTo>
                    <a:pt x="1629" y="44"/>
                    <a:pt x="1624" y="50"/>
                    <a:pt x="1619" y="56"/>
                  </a:cubicBezTo>
                  <a:cubicBezTo>
                    <a:pt x="1612" y="62"/>
                    <a:pt x="1600" y="64"/>
                    <a:pt x="1591" y="60"/>
                  </a:cubicBezTo>
                  <a:cubicBezTo>
                    <a:pt x="1584" y="55"/>
                    <a:pt x="1593" y="47"/>
                    <a:pt x="1587" y="42"/>
                  </a:cubicBezTo>
                  <a:cubicBezTo>
                    <a:pt x="1585" y="41"/>
                    <a:pt x="1582" y="41"/>
                    <a:pt x="1580" y="43"/>
                  </a:cubicBezTo>
                  <a:cubicBezTo>
                    <a:pt x="1574" y="47"/>
                    <a:pt x="1571" y="53"/>
                    <a:pt x="1571" y="61"/>
                  </a:cubicBezTo>
                  <a:cubicBezTo>
                    <a:pt x="1574" y="66"/>
                    <a:pt x="1575" y="73"/>
                    <a:pt x="1581" y="75"/>
                  </a:cubicBezTo>
                  <a:cubicBezTo>
                    <a:pt x="1603" y="88"/>
                    <a:pt x="1621" y="65"/>
                    <a:pt x="1642" y="66"/>
                  </a:cubicBezTo>
                  <a:cubicBezTo>
                    <a:pt x="1651" y="66"/>
                    <a:pt x="1660" y="71"/>
                    <a:pt x="1662" y="80"/>
                  </a:cubicBezTo>
                  <a:cubicBezTo>
                    <a:pt x="1668" y="92"/>
                    <a:pt x="1665" y="108"/>
                    <a:pt x="1659" y="118"/>
                  </a:cubicBezTo>
                  <a:cubicBezTo>
                    <a:pt x="1655" y="123"/>
                    <a:pt x="1650" y="126"/>
                    <a:pt x="1644" y="125"/>
                  </a:cubicBezTo>
                  <a:cubicBezTo>
                    <a:pt x="1634" y="120"/>
                    <a:pt x="1650" y="113"/>
                    <a:pt x="1642" y="106"/>
                  </a:cubicBezTo>
                  <a:cubicBezTo>
                    <a:pt x="1640" y="104"/>
                    <a:pt x="1638" y="102"/>
                    <a:pt x="1635" y="103"/>
                  </a:cubicBezTo>
                  <a:cubicBezTo>
                    <a:pt x="1630" y="102"/>
                    <a:pt x="1626" y="106"/>
                    <a:pt x="1623" y="110"/>
                  </a:cubicBezTo>
                  <a:cubicBezTo>
                    <a:pt x="1621" y="118"/>
                    <a:pt x="1623" y="126"/>
                    <a:pt x="1626" y="134"/>
                  </a:cubicBezTo>
                  <a:cubicBezTo>
                    <a:pt x="1633" y="143"/>
                    <a:pt x="1644" y="148"/>
                    <a:pt x="1656" y="148"/>
                  </a:cubicBezTo>
                  <a:cubicBezTo>
                    <a:pt x="1671" y="147"/>
                    <a:pt x="1683" y="136"/>
                    <a:pt x="1690" y="123"/>
                  </a:cubicBezTo>
                  <a:cubicBezTo>
                    <a:pt x="1695" y="112"/>
                    <a:pt x="1691" y="97"/>
                    <a:pt x="1686" y="87"/>
                  </a:cubicBezTo>
                  <a:cubicBezTo>
                    <a:pt x="1682" y="78"/>
                    <a:pt x="1669" y="72"/>
                    <a:pt x="1671" y="60"/>
                  </a:cubicBezTo>
                  <a:cubicBezTo>
                    <a:pt x="1674" y="45"/>
                    <a:pt x="1688" y="39"/>
                    <a:pt x="1701" y="35"/>
                  </a:cubicBezTo>
                  <a:cubicBezTo>
                    <a:pt x="1710" y="34"/>
                    <a:pt x="1724" y="31"/>
                    <a:pt x="1731" y="38"/>
                  </a:cubicBezTo>
                  <a:cubicBezTo>
                    <a:pt x="1736" y="42"/>
                    <a:pt x="1738" y="48"/>
                    <a:pt x="1738" y="54"/>
                  </a:cubicBezTo>
                  <a:cubicBezTo>
                    <a:pt x="1735" y="61"/>
                    <a:pt x="1727" y="58"/>
                    <a:pt x="1723" y="63"/>
                  </a:cubicBezTo>
                  <a:cubicBezTo>
                    <a:pt x="1721" y="69"/>
                    <a:pt x="1717" y="74"/>
                    <a:pt x="1720" y="81"/>
                  </a:cubicBezTo>
                  <a:cubicBezTo>
                    <a:pt x="1723" y="85"/>
                    <a:pt x="1726" y="89"/>
                    <a:pt x="1731" y="89"/>
                  </a:cubicBezTo>
                  <a:cubicBezTo>
                    <a:pt x="1740" y="92"/>
                    <a:pt x="1748" y="86"/>
                    <a:pt x="1754" y="79"/>
                  </a:cubicBezTo>
                  <a:cubicBezTo>
                    <a:pt x="1756" y="73"/>
                    <a:pt x="1761" y="67"/>
                    <a:pt x="1758" y="60"/>
                  </a:cubicBezTo>
                  <a:cubicBezTo>
                    <a:pt x="1761" y="45"/>
                    <a:pt x="1745" y="36"/>
                    <a:pt x="1740" y="23"/>
                  </a:cubicBezTo>
                  <a:cubicBezTo>
                    <a:pt x="1739" y="20"/>
                    <a:pt x="1741" y="15"/>
                    <a:pt x="1739" y="12"/>
                  </a:cubicBezTo>
                  <a:close/>
                  <a:moveTo>
                    <a:pt x="1373" y="11"/>
                  </a:moveTo>
                  <a:cubicBezTo>
                    <a:pt x="1352" y="11"/>
                    <a:pt x="1352" y="11"/>
                    <a:pt x="1352" y="11"/>
                  </a:cubicBezTo>
                  <a:cubicBezTo>
                    <a:pt x="1351" y="12"/>
                    <a:pt x="1351" y="12"/>
                    <a:pt x="1351" y="12"/>
                  </a:cubicBezTo>
                  <a:cubicBezTo>
                    <a:pt x="1363" y="31"/>
                    <a:pt x="1380" y="46"/>
                    <a:pt x="1401" y="54"/>
                  </a:cubicBezTo>
                  <a:cubicBezTo>
                    <a:pt x="1407" y="56"/>
                    <a:pt x="1408" y="47"/>
                    <a:pt x="1411" y="44"/>
                  </a:cubicBezTo>
                  <a:cubicBezTo>
                    <a:pt x="1396" y="38"/>
                    <a:pt x="1382" y="26"/>
                    <a:pt x="1373" y="11"/>
                  </a:cubicBezTo>
                  <a:close/>
                  <a:moveTo>
                    <a:pt x="1545" y="14"/>
                  </a:moveTo>
                  <a:cubicBezTo>
                    <a:pt x="1544" y="11"/>
                    <a:pt x="1544" y="11"/>
                    <a:pt x="1544" y="11"/>
                  </a:cubicBezTo>
                  <a:cubicBezTo>
                    <a:pt x="1539" y="11"/>
                    <a:pt x="1532" y="11"/>
                    <a:pt x="1526" y="12"/>
                  </a:cubicBezTo>
                  <a:cubicBezTo>
                    <a:pt x="1519" y="21"/>
                    <a:pt x="1519" y="21"/>
                    <a:pt x="1519" y="21"/>
                  </a:cubicBezTo>
                  <a:cubicBezTo>
                    <a:pt x="1509" y="34"/>
                    <a:pt x="1493" y="40"/>
                    <a:pt x="1482" y="51"/>
                  </a:cubicBezTo>
                  <a:cubicBezTo>
                    <a:pt x="1489" y="62"/>
                    <a:pt x="1489" y="62"/>
                    <a:pt x="1489" y="62"/>
                  </a:cubicBezTo>
                  <a:cubicBezTo>
                    <a:pt x="1490" y="62"/>
                    <a:pt x="1490" y="62"/>
                    <a:pt x="1490" y="62"/>
                  </a:cubicBezTo>
                  <a:cubicBezTo>
                    <a:pt x="1506" y="55"/>
                    <a:pt x="1520" y="42"/>
                    <a:pt x="1532" y="28"/>
                  </a:cubicBezTo>
                  <a:cubicBezTo>
                    <a:pt x="1535" y="23"/>
                    <a:pt x="1542" y="21"/>
                    <a:pt x="1545" y="14"/>
                  </a:cubicBezTo>
                  <a:close/>
                  <a:moveTo>
                    <a:pt x="1598" y="19"/>
                  </a:moveTo>
                  <a:cubicBezTo>
                    <a:pt x="1595" y="12"/>
                    <a:pt x="1595" y="12"/>
                    <a:pt x="1595" y="12"/>
                  </a:cubicBezTo>
                  <a:cubicBezTo>
                    <a:pt x="1581" y="12"/>
                    <a:pt x="1568" y="10"/>
                    <a:pt x="1554" y="12"/>
                  </a:cubicBezTo>
                  <a:cubicBezTo>
                    <a:pt x="1549" y="17"/>
                    <a:pt x="1545" y="25"/>
                    <a:pt x="1538" y="28"/>
                  </a:cubicBezTo>
                  <a:cubicBezTo>
                    <a:pt x="1525" y="46"/>
                    <a:pt x="1509" y="59"/>
                    <a:pt x="1490" y="69"/>
                  </a:cubicBezTo>
                  <a:cubicBezTo>
                    <a:pt x="1491" y="82"/>
                    <a:pt x="1491" y="82"/>
                    <a:pt x="1491" y="82"/>
                  </a:cubicBezTo>
                  <a:cubicBezTo>
                    <a:pt x="1491" y="93"/>
                    <a:pt x="1481" y="101"/>
                    <a:pt x="1483" y="113"/>
                  </a:cubicBezTo>
                  <a:cubicBezTo>
                    <a:pt x="1484" y="117"/>
                    <a:pt x="1486" y="122"/>
                    <a:pt x="1490" y="123"/>
                  </a:cubicBezTo>
                  <a:cubicBezTo>
                    <a:pt x="1497" y="125"/>
                    <a:pt x="1502" y="123"/>
                    <a:pt x="1508" y="122"/>
                  </a:cubicBezTo>
                  <a:cubicBezTo>
                    <a:pt x="1511" y="119"/>
                    <a:pt x="1519" y="118"/>
                    <a:pt x="1517" y="112"/>
                  </a:cubicBezTo>
                  <a:cubicBezTo>
                    <a:pt x="1511" y="110"/>
                    <a:pt x="1507" y="103"/>
                    <a:pt x="1505" y="98"/>
                  </a:cubicBezTo>
                  <a:cubicBezTo>
                    <a:pt x="1506" y="90"/>
                    <a:pt x="1508" y="82"/>
                    <a:pt x="1515" y="77"/>
                  </a:cubicBezTo>
                  <a:cubicBezTo>
                    <a:pt x="1526" y="69"/>
                    <a:pt x="1541" y="74"/>
                    <a:pt x="1551" y="80"/>
                  </a:cubicBezTo>
                  <a:cubicBezTo>
                    <a:pt x="1555" y="75"/>
                    <a:pt x="1559" y="70"/>
                    <a:pt x="1564" y="64"/>
                  </a:cubicBezTo>
                  <a:cubicBezTo>
                    <a:pt x="1565" y="50"/>
                    <a:pt x="1565" y="50"/>
                    <a:pt x="1565" y="50"/>
                  </a:cubicBezTo>
                  <a:cubicBezTo>
                    <a:pt x="1568" y="45"/>
                    <a:pt x="1572" y="38"/>
                    <a:pt x="1579" y="35"/>
                  </a:cubicBezTo>
                  <a:cubicBezTo>
                    <a:pt x="1584" y="33"/>
                    <a:pt x="1589" y="36"/>
                    <a:pt x="1594" y="39"/>
                  </a:cubicBezTo>
                  <a:cubicBezTo>
                    <a:pt x="1597" y="43"/>
                    <a:pt x="1595" y="49"/>
                    <a:pt x="1596" y="54"/>
                  </a:cubicBezTo>
                  <a:cubicBezTo>
                    <a:pt x="1602" y="55"/>
                    <a:pt x="1610" y="55"/>
                    <a:pt x="1615" y="50"/>
                  </a:cubicBezTo>
                  <a:cubicBezTo>
                    <a:pt x="1618" y="47"/>
                    <a:pt x="1620" y="44"/>
                    <a:pt x="1619" y="39"/>
                  </a:cubicBezTo>
                  <a:cubicBezTo>
                    <a:pt x="1610" y="35"/>
                    <a:pt x="1603" y="28"/>
                    <a:pt x="1598" y="19"/>
                  </a:cubicBezTo>
                  <a:close/>
                  <a:moveTo>
                    <a:pt x="1399" y="11"/>
                  </a:moveTo>
                  <a:cubicBezTo>
                    <a:pt x="1385" y="11"/>
                    <a:pt x="1385" y="11"/>
                    <a:pt x="1385" y="11"/>
                  </a:cubicBezTo>
                  <a:cubicBezTo>
                    <a:pt x="1383" y="11"/>
                    <a:pt x="1382" y="13"/>
                    <a:pt x="1382" y="15"/>
                  </a:cubicBezTo>
                  <a:cubicBezTo>
                    <a:pt x="1391" y="25"/>
                    <a:pt x="1402" y="39"/>
                    <a:pt x="1417" y="40"/>
                  </a:cubicBezTo>
                  <a:cubicBezTo>
                    <a:pt x="1427" y="37"/>
                    <a:pt x="1437" y="32"/>
                    <a:pt x="1448" y="34"/>
                  </a:cubicBezTo>
                  <a:cubicBezTo>
                    <a:pt x="1464" y="40"/>
                    <a:pt x="1476" y="25"/>
                    <a:pt x="1488" y="17"/>
                  </a:cubicBezTo>
                  <a:cubicBezTo>
                    <a:pt x="1488" y="15"/>
                    <a:pt x="1491" y="12"/>
                    <a:pt x="1488" y="11"/>
                  </a:cubicBezTo>
                  <a:cubicBezTo>
                    <a:pt x="1471" y="11"/>
                    <a:pt x="1471" y="11"/>
                    <a:pt x="1471" y="11"/>
                  </a:cubicBezTo>
                  <a:cubicBezTo>
                    <a:pt x="1461" y="21"/>
                    <a:pt x="1449" y="26"/>
                    <a:pt x="1435" y="27"/>
                  </a:cubicBezTo>
                  <a:cubicBezTo>
                    <a:pt x="1421" y="27"/>
                    <a:pt x="1408" y="22"/>
                    <a:pt x="1399" y="11"/>
                  </a:cubicBezTo>
                  <a:close/>
                  <a:moveTo>
                    <a:pt x="1517" y="12"/>
                  </a:moveTo>
                  <a:cubicBezTo>
                    <a:pt x="1498" y="11"/>
                    <a:pt x="1498" y="11"/>
                    <a:pt x="1498" y="11"/>
                  </a:cubicBezTo>
                  <a:cubicBezTo>
                    <a:pt x="1496" y="12"/>
                    <a:pt x="1496" y="12"/>
                    <a:pt x="1496" y="12"/>
                  </a:cubicBezTo>
                  <a:cubicBezTo>
                    <a:pt x="1492" y="23"/>
                    <a:pt x="1480" y="30"/>
                    <a:pt x="1470" y="36"/>
                  </a:cubicBezTo>
                  <a:cubicBezTo>
                    <a:pt x="1468" y="41"/>
                    <a:pt x="1475" y="42"/>
                    <a:pt x="1477" y="45"/>
                  </a:cubicBezTo>
                  <a:cubicBezTo>
                    <a:pt x="1489" y="38"/>
                    <a:pt x="1502" y="32"/>
                    <a:pt x="1511" y="21"/>
                  </a:cubicBezTo>
                  <a:cubicBezTo>
                    <a:pt x="1513" y="18"/>
                    <a:pt x="1518" y="16"/>
                    <a:pt x="1517" y="12"/>
                  </a:cubicBezTo>
                  <a:close/>
                  <a:moveTo>
                    <a:pt x="1777" y="12"/>
                  </a:moveTo>
                  <a:cubicBezTo>
                    <a:pt x="1767" y="12"/>
                    <a:pt x="1758" y="12"/>
                    <a:pt x="1749" y="12"/>
                  </a:cubicBezTo>
                  <a:cubicBezTo>
                    <a:pt x="1746" y="14"/>
                    <a:pt x="1747" y="18"/>
                    <a:pt x="1747" y="21"/>
                  </a:cubicBezTo>
                  <a:cubicBezTo>
                    <a:pt x="1753" y="34"/>
                    <a:pt x="1767" y="46"/>
                    <a:pt x="1766" y="62"/>
                  </a:cubicBezTo>
                  <a:cubicBezTo>
                    <a:pt x="1778" y="82"/>
                    <a:pt x="1796" y="96"/>
                    <a:pt x="1814" y="109"/>
                  </a:cubicBezTo>
                  <a:cubicBezTo>
                    <a:pt x="1820" y="110"/>
                    <a:pt x="1824" y="118"/>
                    <a:pt x="1831" y="116"/>
                  </a:cubicBezTo>
                  <a:cubicBezTo>
                    <a:pt x="1832" y="109"/>
                    <a:pt x="1840" y="103"/>
                    <a:pt x="1845" y="99"/>
                  </a:cubicBezTo>
                  <a:cubicBezTo>
                    <a:pt x="1834" y="91"/>
                    <a:pt x="1823" y="81"/>
                    <a:pt x="1814" y="71"/>
                  </a:cubicBezTo>
                  <a:cubicBezTo>
                    <a:pt x="1800" y="59"/>
                    <a:pt x="1791" y="44"/>
                    <a:pt x="1782" y="27"/>
                  </a:cubicBezTo>
                  <a:cubicBezTo>
                    <a:pt x="1780" y="22"/>
                    <a:pt x="1780" y="16"/>
                    <a:pt x="1777" y="12"/>
                  </a:cubicBezTo>
                  <a:close/>
                  <a:moveTo>
                    <a:pt x="1804" y="28"/>
                  </a:moveTo>
                  <a:cubicBezTo>
                    <a:pt x="1800" y="22"/>
                    <a:pt x="1800" y="10"/>
                    <a:pt x="1790" y="12"/>
                  </a:cubicBezTo>
                  <a:cubicBezTo>
                    <a:pt x="1788" y="13"/>
                    <a:pt x="1784" y="11"/>
                    <a:pt x="1784" y="13"/>
                  </a:cubicBezTo>
                  <a:cubicBezTo>
                    <a:pt x="1789" y="29"/>
                    <a:pt x="1797" y="42"/>
                    <a:pt x="1805" y="56"/>
                  </a:cubicBezTo>
                  <a:cubicBezTo>
                    <a:pt x="1818" y="69"/>
                    <a:pt x="1833" y="86"/>
                    <a:pt x="1849" y="94"/>
                  </a:cubicBezTo>
                  <a:cubicBezTo>
                    <a:pt x="1855" y="100"/>
                    <a:pt x="1865" y="96"/>
                    <a:pt x="1873" y="99"/>
                  </a:cubicBezTo>
                  <a:cubicBezTo>
                    <a:pt x="1881" y="99"/>
                    <a:pt x="1887" y="104"/>
                    <a:pt x="1895" y="102"/>
                  </a:cubicBezTo>
                  <a:cubicBezTo>
                    <a:pt x="1901" y="100"/>
                    <a:pt x="1909" y="100"/>
                    <a:pt x="1910" y="94"/>
                  </a:cubicBezTo>
                  <a:cubicBezTo>
                    <a:pt x="1903" y="95"/>
                    <a:pt x="1896" y="91"/>
                    <a:pt x="1890" y="89"/>
                  </a:cubicBezTo>
                  <a:cubicBezTo>
                    <a:pt x="1883" y="94"/>
                    <a:pt x="1874" y="95"/>
                    <a:pt x="1866" y="95"/>
                  </a:cubicBezTo>
                  <a:cubicBezTo>
                    <a:pt x="1857" y="92"/>
                    <a:pt x="1851" y="84"/>
                    <a:pt x="1850" y="76"/>
                  </a:cubicBezTo>
                  <a:cubicBezTo>
                    <a:pt x="1847" y="74"/>
                    <a:pt x="1844" y="71"/>
                    <a:pt x="1841" y="68"/>
                  </a:cubicBezTo>
                  <a:cubicBezTo>
                    <a:pt x="1827" y="56"/>
                    <a:pt x="1815" y="42"/>
                    <a:pt x="1804" y="28"/>
                  </a:cubicBezTo>
                  <a:close/>
                  <a:moveTo>
                    <a:pt x="1813" y="21"/>
                  </a:moveTo>
                  <a:cubicBezTo>
                    <a:pt x="1809" y="19"/>
                    <a:pt x="1812" y="10"/>
                    <a:pt x="1804" y="12"/>
                  </a:cubicBezTo>
                  <a:cubicBezTo>
                    <a:pt x="1803" y="12"/>
                    <a:pt x="1803" y="13"/>
                    <a:pt x="1803" y="14"/>
                  </a:cubicBezTo>
                  <a:cubicBezTo>
                    <a:pt x="1814" y="32"/>
                    <a:pt x="1814" y="32"/>
                    <a:pt x="1814" y="32"/>
                  </a:cubicBezTo>
                  <a:cubicBezTo>
                    <a:pt x="1817" y="40"/>
                    <a:pt x="1826" y="44"/>
                    <a:pt x="1830" y="51"/>
                  </a:cubicBezTo>
                  <a:cubicBezTo>
                    <a:pt x="1836" y="56"/>
                    <a:pt x="1842" y="64"/>
                    <a:pt x="1850" y="67"/>
                  </a:cubicBezTo>
                  <a:cubicBezTo>
                    <a:pt x="1851" y="63"/>
                    <a:pt x="1852" y="60"/>
                    <a:pt x="1853" y="56"/>
                  </a:cubicBezTo>
                  <a:cubicBezTo>
                    <a:pt x="1837" y="47"/>
                    <a:pt x="1827" y="34"/>
                    <a:pt x="1813" y="21"/>
                  </a:cubicBezTo>
                  <a:close/>
                  <a:moveTo>
                    <a:pt x="1829" y="12"/>
                  </a:moveTo>
                  <a:cubicBezTo>
                    <a:pt x="1824" y="13"/>
                    <a:pt x="1819" y="10"/>
                    <a:pt x="1815" y="13"/>
                  </a:cubicBezTo>
                  <a:cubicBezTo>
                    <a:pt x="1818" y="22"/>
                    <a:pt x="1828" y="27"/>
                    <a:pt x="1833" y="34"/>
                  </a:cubicBezTo>
                  <a:cubicBezTo>
                    <a:pt x="1840" y="40"/>
                    <a:pt x="1847" y="47"/>
                    <a:pt x="1856" y="51"/>
                  </a:cubicBezTo>
                  <a:cubicBezTo>
                    <a:pt x="1857" y="49"/>
                    <a:pt x="1860" y="48"/>
                    <a:pt x="1859" y="46"/>
                  </a:cubicBezTo>
                  <a:cubicBezTo>
                    <a:pt x="1846" y="38"/>
                    <a:pt x="1838" y="24"/>
                    <a:pt x="1829" y="12"/>
                  </a:cubicBezTo>
                  <a:close/>
                  <a:moveTo>
                    <a:pt x="1856" y="22"/>
                  </a:moveTo>
                  <a:cubicBezTo>
                    <a:pt x="1852" y="18"/>
                    <a:pt x="1852" y="9"/>
                    <a:pt x="1843" y="12"/>
                  </a:cubicBezTo>
                  <a:cubicBezTo>
                    <a:pt x="1841" y="13"/>
                    <a:pt x="1836" y="11"/>
                    <a:pt x="1837" y="15"/>
                  </a:cubicBezTo>
                  <a:cubicBezTo>
                    <a:pt x="1845" y="24"/>
                    <a:pt x="1851" y="37"/>
                    <a:pt x="1864" y="42"/>
                  </a:cubicBezTo>
                  <a:cubicBezTo>
                    <a:pt x="1867" y="40"/>
                    <a:pt x="1870" y="40"/>
                    <a:pt x="1871" y="36"/>
                  </a:cubicBezTo>
                  <a:cubicBezTo>
                    <a:pt x="1866" y="32"/>
                    <a:pt x="1861" y="28"/>
                    <a:pt x="1856" y="22"/>
                  </a:cubicBezTo>
                  <a:close/>
                  <a:moveTo>
                    <a:pt x="1882" y="13"/>
                  </a:moveTo>
                  <a:cubicBezTo>
                    <a:pt x="1860" y="12"/>
                    <a:pt x="1860" y="12"/>
                    <a:pt x="1860" y="12"/>
                  </a:cubicBezTo>
                  <a:cubicBezTo>
                    <a:pt x="1858" y="14"/>
                    <a:pt x="1858" y="14"/>
                    <a:pt x="1858" y="14"/>
                  </a:cubicBezTo>
                  <a:cubicBezTo>
                    <a:pt x="1860" y="21"/>
                    <a:pt x="1868" y="28"/>
                    <a:pt x="1875" y="32"/>
                  </a:cubicBezTo>
                  <a:cubicBezTo>
                    <a:pt x="1877" y="35"/>
                    <a:pt x="1881" y="30"/>
                    <a:pt x="1883" y="34"/>
                  </a:cubicBezTo>
                  <a:cubicBezTo>
                    <a:pt x="1899" y="30"/>
                    <a:pt x="1913" y="36"/>
                    <a:pt x="1926" y="42"/>
                  </a:cubicBezTo>
                  <a:cubicBezTo>
                    <a:pt x="1938" y="41"/>
                    <a:pt x="1948" y="33"/>
                    <a:pt x="1957" y="25"/>
                  </a:cubicBezTo>
                  <a:cubicBezTo>
                    <a:pt x="1960" y="20"/>
                    <a:pt x="1969" y="20"/>
                    <a:pt x="1968" y="13"/>
                  </a:cubicBezTo>
                  <a:cubicBezTo>
                    <a:pt x="1949" y="13"/>
                    <a:pt x="1949" y="13"/>
                    <a:pt x="1949" y="13"/>
                  </a:cubicBezTo>
                  <a:cubicBezTo>
                    <a:pt x="1939" y="25"/>
                    <a:pt x="1923" y="30"/>
                    <a:pt x="1908" y="28"/>
                  </a:cubicBezTo>
                  <a:cubicBezTo>
                    <a:pt x="1897" y="26"/>
                    <a:pt x="1890" y="19"/>
                    <a:pt x="1882" y="13"/>
                  </a:cubicBezTo>
                  <a:close/>
                  <a:moveTo>
                    <a:pt x="1940" y="14"/>
                  </a:moveTo>
                  <a:cubicBezTo>
                    <a:pt x="1930" y="11"/>
                    <a:pt x="1921" y="13"/>
                    <a:pt x="1911" y="12"/>
                  </a:cubicBezTo>
                  <a:cubicBezTo>
                    <a:pt x="1904" y="14"/>
                    <a:pt x="1897" y="11"/>
                    <a:pt x="1892" y="13"/>
                  </a:cubicBezTo>
                  <a:cubicBezTo>
                    <a:pt x="1895" y="18"/>
                    <a:pt x="1902" y="21"/>
                    <a:pt x="1908" y="23"/>
                  </a:cubicBezTo>
                  <a:cubicBezTo>
                    <a:pt x="1920" y="25"/>
                    <a:pt x="1933" y="23"/>
                    <a:pt x="1940" y="14"/>
                  </a:cubicBezTo>
                  <a:close/>
                  <a:moveTo>
                    <a:pt x="1162" y="25"/>
                  </a:moveTo>
                  <a:cubicBezTo>
                    <a:pt x="1149" y="25"/>
                    <a:pt x="1140" y="18"/>
                    <a:pt x="1128" y="14"/>
                  </a:cubicBezTo>
                  <a:cubicBezTo>
                    <a:pt x="1127" y="17"/>
                    <a:pt x="1124" y="19"/>
                    <a:pt x="1125" y="22"/>
                  </a:cubicBezTo>
                  <a:cubicBezTo>
                    <a:pt x="1130" y="27"/>
                    <a:pt x="1136" y="28"/>
                    <a:pt x="1142" y="31"/>
                  </a:cubicBezTo>
                  <a:cubicBezTo>
                    <a:pt x="1147" y="38"/>
                    <a:pt x="1157" y="39"/>
                    <a:pt x="1165" y="38"/>
                  </a:cubicBezTo>
                  <a:cubicBezTo>
                    <a:pt x="1166" y="34"/>
                    <a:pt x="1167" y="28"/>
                    <a:pt x="1162" y="25"/>
                  </a:cubicBezTo>
                  <a:close/>
                  <a:moveTo>
                    <a:pt x="690" y="26"/>
                  </a:moveTo>
                  <a:cubicBezTo>
                    <a:pt x="686" y="21"/>
                    <a:pt x="678" y="24"/>
                    <a:pt x="672" y="22"/>
                  </a:cubicBezTo>
                  <a:cubicBezTo>
                    <a:pt x="670" y="23"/>
                    <a:pt x="668" y="26"/>
                    <a:pt x="669" y="28"/>
                  </a:cubicBezTo>
                  <a:cubicBezTo>
                    <a:pt x="674" y="33"/>
                    <a:pt x="681" y="33"/>
                    <a:pt x="687" y="34"/>
                  </a:cubicBezTo>
                  <a:cubicBezTo>
                    <a:pt x="690" y="33"/>
                    <a:pt x="690" y="29"/>
                    <a:pt x="690" y="26"/>
                  </a:cubicBezTo>
                  <a:close/>
                  <a:moveTo>
                    <a:pt x="184" y="34"/>
                  </a:moveTo>
                  <a:cubicBezTo>
                    <a:pt x="181" y="30"/>
                    <a:pt x="177" y="28"/>
                    <a:pt x="173" y="27"/>
                  </a:cubicBezTo>
                  <a:cubicBezTo>
                    <a:pt x="170" y="28"/>
                    <a:pt x="170" y="31"/>
                    <a:pt x="169" y="33"/>
                  </a:cubicBezTo>
                  <a:cubicBezTo>
                    <a:pt x="168" y="34"/>
                    <a:pt x="166" y="38"/>
                    <a:pt x="169" y="38"/>
                  </a:cubicBezTo>
                  <a:cubicBezTo>
                    <a:pt x="174" y="37"/>
                    <a:pt x="178" y="35"/>
                    <a:pt x="184" y="34"/>
                  </a:cubicBezTo>
                  <a:close/>
                  <a:moveTo>
                    <a:pt x="1122" y="29"/>
                  </a:moveTo>
                  <a:cubicBezTo>
                    <a:pt x="1120" y="29"/>
                    <a:pt x="1119" y="32"/>
                    <a:pt x="1118" y="34"/>
                  </a:cubicBezTo>
                  <a:cubicBezTo>
                    <a:pt x="1118" y="34"/>
                    <a:pt x="1120" y="34"/>
                    <a:pt x="1120" y="34"/>
                  </a:cubicBezTo>
                  <a:cubicBezTo>
                    <a:pt x="1121" y="32"/>
                    <a:pt x="1123" y="31"/>
                    <a:pt x="1122" y="29"/>
                  </a:cubicBezTo>
                  <a:close/>
                  <a:moveTo>
                    <a:pt x="1005" y="44"/>
                  </a:moveTo>
                  <a:cubicBezTo>
                    <a:pt x="1002" y="39"/>
                    <a:pt x="998" y="33"/>
                    <a:pt x="992" y="31"/>
                  </a:cubicBezTo>
                  <a:cubicBezTo>
                    <a:pt x="984" y="31"/>
                    <a:pt x="976" y="28"/>
                    <a:pt x="967" y="30"/>
                  </a:cubicBezTo>
                  <a:cubicBezTo>
                    <a:pt x="956" y="34"/>
                    <a:pt x="943" y="39"/>
                    <a:pt x="940" y="53"/>
                  </a:cubicBezTo>
                  <a:cubicBezTo>
                    <a:pt x="940" y="58"/>
                    <a:pt x="939" y="65"/>
                    <a:pt x="944" y="69"/>
                  </a:cubicBezTo>
                  <a:cubicBezTo>
                    <a:pt x="946" y="72"/>
                    <a:pt x="950" y="74"/>
                    <a:pt x="954" y="73"/>
                  </a:cubicBezTo>
                  <a:cubicBezTo>
                    <a:pt x="965" y="69"/>
                    <a:pt x="958" y="58"/>
                    <a:pt x="965" y="52"/>
                  </a:cubicBezTo>
                  <a:cubicBezTo>
                    <a:pt x="970" y="51"/>
                    <a:pt x="974" y="49"/>
                    <a:pt x="978" y="51"/>
                  </a:cubicBezTo>
                  <a:cubicBezTo>
                    <a:pt x="985" y="53"/>
                    <a:pt x="988" y="59"/>
                    <a:pt x="990" y="64"/>
                  </a:cubicBezTo>
                  <a:cubicBezTo>
                    <a:pt x="993" y="75"/>
                    <a:pt x="988" y="84"/>
                    <a:pt x="981" y="91"/>
                  </a:cubicBezTo>
                  <a:cubicBezTo>
                    <a:pt x="972" y="100"/>
                    <a:pt x="960" y="110"/>
                    <a:pt x="946" y="106"/>
                  </a:cubicBezTo>
                  <a:cubicBezTo>
                    <a:pt x="933" y="102"/>
                    <a:pt x="915" y="96"/>
                    <a:pt x="905" y="109"/>
                  </a:cubicBezTo>
                  <a:cubicBezTo>
                    <a:pt x="899" y="114"/>
                    <a:pt x="898" y="121"/>
                    <a:pt x="899" y="128"/>
                  </a:cubicBezTo>
                  <a:cubicBezTo>
                    <a:pt x="901" y="132"/>
                    <a:pt x="903" y="138"/>
                    <a:pt x="909" y="139"/>
                  </a:cubicBezTo>
                  <a:cubicBezTo>
                    <a:pt x="913" y="141"/>
                    <a:pt x="917" y="140"/>
                    <a:pt x="919" y="136"/>
                  </a:cubicBezTo>
                  <a:cubicBezTo>
                    <a:pt x="921" y="133"/>
                    <a:pt x="922" y="129"/>
                    <a:pt x="921" y="126"/>
                  </a:cubicBezTo>
                  <a:cubicBezTo>
                    <a:pt x="916" y="122"/>
                    <a:pt x="921" y="116"/>
                    <a:pt x="922" y="112"/>
                  </a:cubicBezTo>
                  <a:cubicBezTo>
                    <a:pt x="927" y="109"/>
                    <a:pt x="935" y="110"/>
                    <a:pt x="941" y="110"/>
                  </a:cubicBezTo>
                  <a:cubicBezTo>
                    <a:pt x="949" y="115"/>
                    <a:pt x="955" y="125"/>
                    <a:pt x="953" y="135"/>
                  </a:cubicBezTo>
                  <a:cubicBezTo>
                    <a:pt x="952" y="144"/>
                    <a:pt x="944" y="151"/>
                    <a:pt x="939" y="158"/>
                  </a:cubicBezTo>
                  <a:cubicBezTo>
                    <a:pt x="939" y="158"/>
                    <a:pt x="939" y="158"/>
                    <a:pt x="939" y="158"/>
                  </a:cubicBezTo>
                  <a:cubicBezTo>
                    <a:pt x="977" y="159"/>
                    <a:pt x="1015" y="159"/>
                    <a:pt x="1053" y="159"/>
                  </a:cubicBezTo>
                  <a:cubicBezTo>
                    <a:pt x="1056" y="160"/>
                    <a:pt x="1056" y="156"/>
                    <a:pt x="1057" y="154"/>
                  </a:cubicBezTo>
                  <a:cubicBezTo>
                    <a:pt x="1073" y="150"/>
                    <a:pt x="1078" y="133"/>
                    <a:pt x="1083" y="120"/>
                  </a:cubicBezTo>
                  <a:cubicBezTo>
                    <a:pt x="1086" y="106"/>
                    <a:pt x="1083" y="90"/>
                    <a:pt x="1071" y="81"/>
                  </a:cubicBezTo>
                  <a:cubicBezTo>
                    <a:pt x="1063" y="78"/>
                    <a:pt x="1052" y="75"/>
                    <a:pt x="1044" y="80"/>
                  </a:cubicBezTo>
                  <a:cubicBezTo>
                    <a:pt x="1035" y="85"/>
                    <a:pt x="1033" y="95"/>
                    <a:pt x="1033" y="104"/>
                  </a:cubicBezTo>
                  <a:cubicBezTo>
                    <a:pt x="1039" y="116"/>
                    <a:pt x="1052" y="100"/>
                    <a:pt x="1057" y="111"/>
                  </a:cubicBezTo>
                  <a:cubicBezTo>
                    <a:pt x="1053" y="122"/>
                    <a:pt x="1041" y="129"/>
                    <a:pt x="1030" y="129"/>
                  </a:cubicBezTo>
                  <a:cubicBezTo>
                    <a:pt x="1022" y="133"/>
                    <a:pt x="1015" y="129"/>
                    <a:pt x="1008" y="126"/>
                  </a:cubicBezTo>
                  <a:cubicBezTo>
                    <a:pt x="1000" y="119"/>
                    <a:pt x="996" y="110"/>
                    <a:pt x="998" y="100"/>
                  </a:cubicBezTo>
                  <a:cubicBezTo>
                    <a:pt x="1004" y="87"/>
                    <a:pt x="1010" y="72"/>
                    <a:pt x="1008" y="56"/>
                  </a:cubicBezTo>
                  <a:cubicBezTo>
                    <a:pt x="1006" y="53"/>
                    <a:pt x="1009" y="47"/>
                    <a:pt x="1005" y="44"/>
                  </a:cubicBezTo>
                  <a:close/>
                  <a:moveTo>
                    <a:pt x="538" y="50"/>
                  </a:moveTo>
                  <a:cubicBezTo>
                    <a:pt x="526" y="36"/>
                    <a:pt x="526" y="36"/>
                    <a:pt x="526" y="36"/>
                  </a:cubicBezTo>
                  <a:cubicBezTo>
                    <a:pt x="514" y="30"/>
                    <a:pt x="499" y="31"/>
                    <a:pt x="488" y="38"/>
                  </a:cubicBezTo>
                  <a:cubicBezTo>
                    <a:pt x="481" y="43"/>
                    <a:pt x="472" y="50"/>
                    <a:pt x="474" y="60"/>
                  </a:cubicBezTo>
                  <a:cubicBezTo>
                    <a:pt x="475" y="65"/>
                    <a:pt x="478" y="70"/>
                    <a:pt x="483" y="73"/>
                  </a:cubicBezTo>
                  <a:cubicBezTo>
                    <a:pt x="486" y="73"/>
                    <a:pt x="489" y="75"/>
                    <a:pt x="492" y="73"/>
                  </a:cubicBezTo>
                  <a:cubicBezTo>
                    <a:pt x="496" y="68"/>
                    <a:pt x="501" y="63"/>
                    <a:pt x="499" y="56"/>
                  </a:cubicBezTo>
                  <a:cubicBezTo>
                    <a:pt x="500" y="53"/>
                    <a:pt x="504" y="52"/>
                    <a:pt x="507" y="52"/>
                  </a:cubicBezTo>
                  <a:cubicBezTo>
                    <a:pt x="512" y="54"/>
                    <a:pt x="519" y="55"/>
                    <a:pt x="522" y="61"/>
                  </a:cubicBezTo>
                  <a:cubicBezTo>
                    <a:pt x="525" y="70"/>
                    <a:pt x="521" y="78"/>
                    <a:pt x="516" y="85"/>
                  </a:cubicBezTo>
                  <a:cubicBezTo>
                    <a:pt x="509" y="97"/>
                    <a:pt x="497" y="107"/>
                    <a:pt x="482" y="107"/>
                  </a:cubicBezTo>
                  <a:cubicBezTo>
                    <a:pt x="463" y="103"/>
                    <a:pt x="463" y="103"/>
                    <a:pt x="463" y="103"/>
                  </a:cubicBezTo>
                  <a:cubicBezTo>
                    <a:pt x="454" y="105"/>
                    <a:pt x="445" y="106"/>
                    <a:pt x="439" y="113"/>
                  </a:cubicBezTo>
                  <a:cubicBezTo>
                    <a:pt x="433" y="118"/>
                    <a:pt x="434" y="128"/>
                    <a:pt x="437" y="135"/>
                  </a:cubicBezTo>
                  <a:cubicBezTo>
                    <a:pt x="440" y="139"/>
                    <a:pt x="444" y="139"/>
                    <a:pt x="449" y="139"/>
                  </a:cubicBezTo>
                  <a:cubicBezTo>
                    <a:pt x="462" y="139"/>
                    <a:pt x="455" y="123"/>
                    <a:pt x="463" y="117"/>
                  </a:cubicBezTo>
                  <a:cubicBezTo>
                    <a:pt x="467" y="115"/>
                    <a:pt x="472" y="115"/>
                    <a:pt x="477" y="116"/>
                  </a:cubicBezTo>
                  <a:cubicBezTo>
                    <a:pt x="481" y="118"/>
                    <a:pt x="486" y="122"/>
                    <a:pt x="487" y="127"/>
                  </a:cubicBezTo>
                  <a:cubicBezTo>
                    <a:pt x="491" y="135"/>
                    <a:pt x="489" y="145"/>
                    <a:pt x="484" y="152"/>
                  </a:cubicBezTo>
                  <a:cubicBezTo>
                    <a:pt x="482" y="156"/>
                    <a:pt x="478" y="155"/>
                    <a:pt x="477" y="159"/>
                  </a:cubicBezTo>
                  <a:cubicBezTo>
                    <a:pt x="490" y="160"/>
                    <a:pt x="506" y="159"/>
                    <a:pt x="520" y="160"/>
                  </a:cubicBezTo>
                  <a:cubicBezTo>
                    <a:pt x="612" y="159"/>
                    <a:pt x="612" y="159"/>
                    <a:pt x="612" y="159"/>
                  </a:cubicBezTo>
                  <a:cubicBezTo>
                    <a:pt x="621" y="154"/>
                    <a:pt x="621" y="154"/>
                    <a:pt x="621" y="154"/>
                  </a:cubicBezTo>
                  <a:cubicBezTo>
                    <a:pt x="633" y="140"/>
                    <a:pt x="632" y="121"/>
                    <a:pt x="636" y="104"/>
                  </a:cubicBezTo>
                  <a:cubicBezTo>
                    <a:pt x="634" y="102"/>
                    <a:pt x="633" y="100"/>
                    <a:pt x="633" y="99"/>
                  </a:cubicBezTo>
                  <a:cubicBezTo>
                    <a:pt x="626" y="92"/>
                    <a:pt x="623" y="81"/>
                    <a:pt x="613" y="78"/>
                  </a:cubicBezTo>
                  <a:cubicBezTo>
                    <a:pt x="605" y="76"/>
                    <a:pt x="597" y="78"/>
                    <a:pt x="590" y="81"/>
                  </a:cubicBezTo>
                  <a:cubicBezTo>
                    <a:pt x="585" y="84"/>
                    <a:pt x="579" y="89"/>
                    <a:pt x="578" y="96"/>
                  </a:cubicBezTo>
                  <a:cubicBezTo>
                    <a:pt x="578" y="101"/>
                    <a:pt x="581" y="106"/>
                    <a:pt x="584" y="110"/>
                  </a:cubicBezTo>
                  <a:cubicBezTo>
                    <a:pt x="590" y="115"/>
                    <a:pt x="600" y="105"/>
                    <a:pt x="604" y="116"/>
                  </a:cubicBezTo>
                  <a:cubicBezTo>
                    <a:pt x="603" y="119"/>
                    <a:pt x="600" y="122"/>
                    <a:pt x="598" y="123"/>
                  </a:cubicBezTo>
                  <a:cubicBezTo>
                    <a:pt x="596" y="127"/>
                    <a:pt x="590" y="126"/>
                    <a:pt x="588" y="130"/>
                  </a:cubicBezTo>
                  <a:cubicBezTo>
                    <a:pt x="576" y="133"/>
                    <a:pt x="565" y="139"/>
                    <a:pt x="552" y="134"/>
                  </a:cubicBezTo>
                  <a:cubicBezTo>
                    <a:pt x="540" y="126"/>
                    <a:pt x="534" y="111"/>
                    <a:pt x="535" y="97"/>
                  </a:cubicBezTo>
                  <a:cubicBezTo>
                    <a:pt x="539" y="82"/>
                    <a:pt x="542" y="65"/>
                    <a:pt x="538" y="50"/>
                  </a:cubicBezTo>
                  <a:close/>
                  <a:moveTo>
                    <a:pt x="1259" y="36"/>
                  </a:moveTo>
                  <a:cubicBezTo>
                    <a:pt x="1258" y="34"/>
                    <a:pt x="1258" y="34"/>
                    <a:pt x="1258" y="34"/>
                  </a:cubicBezTo>
                  <a:cubicBezTo>
                    <a:pt x="1246" y="31"/>
                    <a:pt x="1232" y="32"/>
                    <a:pt x="1223" y="39"/>
                  </a:cubicBezTo>
                  <a:cubicBezTo>
                    <a:pt x="1220" y="43"/>
                    <a:pt x="1216" y="47"/>
                    <a:pt x="1217" y="51"/>
                  </a:cubicBezTo>
                  <a:cubicBezTo>
                    <a:pt x="1222" y="51"/>
                    <a:pt x="1227" y="50"/>
                    <a:pt x="1232" y="49"/>
                  </a:cubicBezTo>
                  <a:cubicBezTo>
                    <a:pt x="1243" y="48"/>
                    <a:pt x="1251" y="41"/>
                    <a:pt x="1259" y="36"/>
                  </a:cubicBezTo>
                  <a:close/>
                  <a:moveTo>
                    <a:pt x="773" y="34"/>
                  </a:moveTo>
                  <a:cubicBezTo>
                    <a:pt x="770" y="34"/>
                    <a:pt x="770" y="34"/>
                    <a:pt x="770" y="34"/>
                  </a:cubicBezTo>
                  <a:cubicBezTo>
                    <a:pt x="766" y="36"/>
                    <a:pt x="761" y="35"/>
                    <a:pt x="757" y="38"/>
                  </a:cubicBezTo>
                  <a:cubicBezTo>
                    <a:pt x="754" y="41"/>
                    <a:pt x="749" y="44"/>
                    <a:pt x="750" y="49"/>
                  </a:cubicBezTo>
                  <a:cubicBezTo>
                    <a:pt x="756" y="48"/>
                    <a:pt x="760" y="44"/>
                    <a:pt x="765" y="42"/>
                  </a:cubicBezTo>
                  <a:cubicBezTo>
                    <a:pt x="768" y="40"/>
                    <a:pt x="772" y="37"/>
                    <a:pt x="773" y="34"/>
                  </a:cubicBezTo>
                  <a:close/>
                  <a:moveTo>
                    <a:pt x="316" y="36"/>
                  </a:moveTo>
                  <a:cubicBezTo>
                    <a:pt x="314" y="34"/>
                    <a:pt x="311" y="35"/>
                    <a:pt x="309" y="34"/>
                  </a:cubicBezTo>
                  <a:cubicBezTo>
                    <a:pt x="301" y="37"/>
                    <a:pt x="290" y="34"/>
                    <a:pt x="283" y="40"/>
                  </a:cubicBezTo>
                  <a:cubicBezTo>
                    <a:pt x="280" y="42"/>
                    <a:pt x="275" y="47"/>
                    <a:pt x="274" y="51"/>
                  </a:cubicBezTo>
                  <a:cubicBezTo>
                    <a:pt x="283" y="49"/>
                    <a:pt x="294" y="47"/>
                    <a:pt x="302" y="43"/>
                  </a:cubicBezTo>
                  <a:cubicBezTo>
                    <a:pt x="307" y="41"/>
                    <a:pt x="312" y="40"/>
                    <a:pt x="316" y="36"/>
                  </a:cubicBezTo>
                  <a:close/>
                  <a:moveTo>
                    <a:pt x="794" y="45"/>
                  </a:moveTo>
                  <a:cubicBezTo>
                    <a:pt x="794" y="40"/>
                    <a:pt x="789" y="35"/>
                    <a:pt x="783" y="35"/>
                  </a:cubicBezTo>
                  <a:cubicBezTo>
                    <a:pt x="773" y="43"/>
                    <a:pt x="762" y="51"/>
                    <a:pt x="751" y="57"/>
                  </a:cubicBezTo>
                  <a:cubicBezTo>
                    <a:pt x="751" y="59"/>
                    <a:pt x="751" y="59"/>
                    <a:pt x="751" y="59"/>
                  </a:cubicBezTo>
                  <a:cubicBezTo>
                    <a:pt x="751" y="62"/>
                    <a:pt x="751" y="67"/>
                    <a:pt x="755" y="68"/>
                  </a:cubicBezTo>
                  <a:cubicBezTo>
                    <a:pt x="765" y="65"/>
                    <a:pt x="771" y="57"/>
                    <a:pt x="778" y="49"/>
                  </a:cubicBezTo>
                  <a:cubicBezTo>
                    <a:pt x="783" y="48"/>
                    <a:pt x="788" y="46"/>
                    <a:pt x="793" y="48"/>
                  </a:cubicBezTo>
                  <a:cubicBezTo>
                    <a:pt x="794" y="48"/>
                    <a:pt x="794" y="46"/>
                    <a:pt x="794" y="45"/>
                  </a:cubicBezTo>
                  <a:close/>
                  <a:moveTo>
                    <a:pt x="685" y="40"/>
                  </a:moveTo>
                  <a:cubicBezTo>
                    <a:pt x="682" y="38"/>
                    <a:pt x="679" y="38"/>
                    <a:pt x="676" y="38"/>
                  </a:cubicBezTo>
                  <a:cubicBezTo>
                    <a:pt x="673" y="40"/>
                    <a:pt x="672" y="43"/>
                    <a:pt x="673" y="47"/>
                  </a:cubicBezTo>
                  <a:cubicBezTo>
                    <a:pt x="676" y="47"/>
                    <a:pt x="676" y="47"/>
                    <a:pt x="676" y="47"/>
                  </a:cubicBezTo>
                  <a:cubicBezTo>
                    <a:pt x="680" y="46"/>
                    <a:pt x="683" y="42"/>
                    <a:pt x="685" y="40"/>
                  </a:cubicBezTo>
                  <a:close/>
                  <a:moveTo>
                    <a:pt x="211" y="44"/>
                  </a:moveTo>
                  <a:cubicBezTo>
                    <a:pt x="200" y="40"/>
                    <a:pt x="200" y="40"/>
                    <a:pt x="200" y="40"/>
                  </a:cubicBezTo>
                  <a:cubicBezTo>
                    <a:pt x="199" y="40"/>
                    <a:pt x="198" y="40"/>
                    <a:pt x="198" y="41"/>
                  </a:cubicBezTo>
                  <a:cubicBezTo>
                    <a:pt x="201" y="45"/>
                    <a:pt x="200" y="50"/>
                    <a:pt x="201" y="54"/>
                  </a:cubicBezTo>
                  <a:cubicBezTo>
                    <a:pt x="204" y="54"/>
                    <a:pt x="206" y="52"/>
                    <a:pt x="208" y="50"/>
                  </a:cubicBezTo>
                  <a:cubicBezTo>
                    <a:pt x="209" y="48"/>
                    <a:pt x="213" y="47"/>
                    <a:pt x="211" y="44"/>
                  </a:cubicBezTo>
                  <a:close/>
                  <a:moveTo>
                    <a:pt x="324" y="42"/>
                  </a:moveTo>
                  <a:cubicBezTo>
                    <a:pt x="323" y="41"/>
                    <a:pt x="322" y="40"/>
                    <a:pt x="321" y="40"/>
                  </a:cubicBezTo>
                  <a:cubicBezTo>
                    <a:pt x="312" y="46"/>
                    <a:pt x="302" y="49"/>
                    <a:pt x="293" y="52"/>
                  </a:cubicBezTo>
                  <a:cubicBezTo>
                    <a:pt x="287" y="54"/>
                    <a:pt x="281" y="56"/>
                    <a:pt x="275" y="58"/>
                  </a:cubicBezTo>
                  <a:cubicBezTo>
                    <a:pt x="280" y="61"/>
                    <a:pt x="281" y="69"/>
                    <a:pt x="288" y="67"/>
                  </a:cubicBezTo>
                  <a:cubicBezTo>
                    <a:pt x="298" y="64"/>
                    <a:pt x="309" y="61"/>
                    <a:pt x="314" y="50"/>
                  </a:cubicBezTo>
                  <a:cubicBezTo>
                    <a:pt x="317" y="47"/>
                    <a:pt x="323" y="47"/>
                    <a:pt x="324" y="42"/>
                  </a:cubicBezTo>
                  <a:close/>
                  <a:moveTo>
                    <a:pt x="1712" y="44"/>
                  </a:moveTo>
                  <a:cubicBezTo>
                    <a:pt x="1712" y="41"/>
                    <a:pt x="1712" y="41"/>
                    <a:pt x="1712" y="41"/>
                  </a:cubicBezTo>
                  <a:cubicBezTo>
                    <a:pt x="1708" y="40"/>
                    <a:pt x="1708" y="40"/>
                    <a:pt x="1708" y="40"/>
                  </a:cubicBezTo>
                  <a:cubicBezTo>
                    <a:pt x="1697" y="44"/>
                    <a:pt x="1684" y="47"/>
                    <a:pt x="1678" y="58"/>
                  </a:cubicBezTo>
                  <a:cubicBezTo>
                    <a:pt x="1678" y="60"/>
                    <a:pt x="1677" y="63"/>
                    <a:pt x="1679" y="64"/>
                  </a:cubicBezTo>
                  <a:cubicBezTo>
                    <a:pt x="1692" y="61"/>
                    <a:pt x="1701" y="52"/>
                    <a:pt x="1712" y="44"/>
                  </a:cubicBezTo>
                  <a:close/>
                  <a:moveTo>
                    <a:pt x="1730" y="50"/>
                  </a:moveTo>
                  <a:cubicBezTo>
                    <a:pt x="1728" y="44"/>
                    <a:pt x="1728" y="44"/>
                    <a:pt x="1728" y="44"/>
                  </a:cubicBezTo>
                  <a:cubicBezTo>
                    <a:pt x="1726" y="43"/>
                    <a:pt x="1723" y="39"/>
                    <a:pt x="1720" y="41"/>
                  </a:cubicBezTo>
                  <a:cubicBezTo>
                    <a:pt x="1717" y="47"/>
                    <a:pt x="1710" y="51"/>
                    <a:pt x="1705" y="56"/>
                  </a:cubicBezTo>
                  <a:cubicBezTo>
                    <a:pt x="1699" y="60"/>
                    <a:pt x="1694" y="64"/>
                    <a:pt x="1688" y="65"/>
                  </a:cubicBezTo>
                  <a:cubicBezTo>
                    <a:pt x="1686" y="68"/>
                    <a:pt x="1682" y="68"/>
                    <a:pt x="1683" y="71"/>
                  </a:cubicBezTo>
                  <a:cubicBezTo>
                    <a:pt x="1684" y="73"/>
                    <a:pt x="1685" y="74"/>
                    <a:pt x="1687" y="74"/>
                  </a:cubicBezTo>
                  <a:cubicBezTo>
                    <a:pt x="1693" y="70"/>
                    <a:pt x="1701" y="72"/>
                    <a:pt x="1707" y="65"/>
                  </a:cubicBezTo>
                  <a:cubicBezTo>
                    <a:pt x="1714" y="64"/>
                    <a:pt x="1718" y="59"/>
                    <a:pt x="1723" y="54"/>
                  </a:cubicBezTo>
                  <a:cubicBezTo>
                    <a:pt x="1726" y="52"/>
                    <a:pt x="1731" y="54"/>
                    <a:pt x="1730" y="50"/>
                  </a:cubicBezTo>
                  <a:close/>
                  <a:moveTo>
                    <a:pt x="1470" y="49"/>
                  </a:moveTo>
                  <a:cubicBezTo>
                    <a:pt x="1463" y="39"/>
                    <a:pt x="1453" y="44"/>
                    <a:pt x="1444" y="41"/>
                  </a:cubicBezTo>
                  <a:cubicBezTo>
                    <a:pt x="1431" y="41"/>
                    <a:pt x="1418" y="46"/>
                    <a:pt x="1411" y="58"/>
                  </a:cubicBezTo>
                  <a:cubicBezTo>
                    <a:pt x="1409" y="64"/>
                    <a:pt x="1407" y="73"/>
                    <a:pt x="1412" y="78"/>
                  </a:cubicBezTo>
                  <a:cubicBezTo>
                    <a:pt x="1416" y="81"/>
                    <a:pt x="1421" y="83"/>
                    <a:pt x="1425" y="82"/>
                  </a:cubicBezTo>
                  <a:cubicBezTo>
                    <a:pt x="1434" y="78"/>
                    <a:pt x="1431" y="69"/>
                    <a:pt x="1433" y="62"/>
                  </a:cubicBezTo>
                  <a:cubicBezTo>
                    <a:pt x="1435" y="57"/>
                    <a:pt x="1440" y="56"/>
                    <a:pt x="1444" y="54"/>
                  </a:cubicBezTo>
                  <a:cubicBezTo>
                    <a:pt x="1451" y="52"/>
                    <a:pt x="1456" y="60"/>
                    <a:pt x="1460" y="63"/>
                  </a:cubicBezTo>
                  <a:cubicBezTo>
                    <a:pt x="1461" y="69"/>
                    <a:pt x="1462" y="75"/>
                    <a:pt x="1460" y="82"/>
                  </a:cubicBezTo>
                  <a:cubicBezTo>
                    <a:pt x="1454" y="99"/>
                    <a:pt x="1437" y="107"/>
                    <a:pt x="1419" y="106"/>
                  </a:cubicBezTo>
                  <a:cubicBezTo>
                    <a:pt x="1406" y="105"/>
                    <a:pt x="1389" y="99"/>
                    <a:pt x="1380" y="112"/>
                  </a:cubicBezTo>
                  <a:cubicBezTo>
                    <a:pt x="1378" y="117"/>
                    <a:pt x="1376" y="125"/>
                    <a:pt x="1378" y="131"/>
                  </a:cubicBezTo>
                  <a:cubicBezTo>
                    <a:pt x="1380" y="134"/>
                    <a:pt x="1383" y="140"/>
                    <a:pt x="1388" y="139"/>
                  </a:cubicBezTo>
                  <a:cubicBezTo>
                    <a:pt x="1390" y="138"/>
                    <a:pt x="1393" y="137"/>
                    <a:pt x="1394" y="134"/>
                  </a:cubicBezTo>
                  <a:cubicBezTo>
                    <a:pt x="1396" y="131"/>
                    <a:pt x="1393" y="128"/>
                    <a:pt x="1391" y="126"/>
                  </a:cubicBezTo>
                  <a:cubicBezTo>
                    <a:pt x="1389" y="120"/>
                    <a:pt x="1397" y="116"/>
                    <a:pt x="1401" y="113"/>
                  </a:cubicBezTo>
                  <a:cubicBezTo>
                    <a:pt x="1407" y="110"/>
                    <a:pt x="1413" y="113"/>
                    <a:pt x="1418" y="114"/>
                  </a:cubicBezTo>
                  <a:cubicBezTo>
                    <a:pt x="1425" y="118"/>
                    <a:pt x="1425" y="126"/>
                    <a:pt x="1428" y="132"/>
                  </a:cubicBezTo>
                  <a:cubicBezTo>
                    <a:pt x="1430" y="142"/>
                    <a:pt x="1425" y="152"/>
                    <a:pt x="1418" y="158"/>
                  </a:cubicBezTo>
                  <a:cubicBezTo>
                    <a:pt x="1418" y="159"/>
                    <a:pt x="1419" y="159"/>
                    <a:pt x="1420" y="159"/>
                  </a:cubicBezTo>
                  <a:cubicBezTo>
                    <a:pt x="1444" y="158"/>
                    <a:pt x="1467" y="159"/>
                    <a:pt x="1490" y="159"/>
                  </a:cubicBezTo>
                  <a:cubicBezTo>
                    <a:pt x="1507" y="158"/>
                    <a:pt x="1524" y="159"/>
                    <a:pt x="1540" y="158"/>
                  </a:cubicBezTo>
                  <a:cubicBezTo>
                    <a:pt x="1550" y="153"/>
                    <a:pt x="1558" y="143"/>
                    <a:pt x="1562" y="132"/>
                  </a:cubicBezTo>
                  <a:cubicBezTo>
                    <a:pt x="1568" y="116"/>
                    <a:pt x="1564" y="99"/>
                    <a:pt x="1551" y="88"/>
                  </a:cubicBezTo>
                  <a:cubicBezTo>
                    <a:pt x="1542" y="84"/>
                    <a:pt x="1530" y="76"/>
                    <a:pt x="1519" y="83"/>
                  </a:cubicBezTo>
                  <a:cubicBezTo>
                    <a:pt x="1515" y="86"/>
                    <a:pt x="1513" y="90"/>
                    <a:pt x="1512" y="95"/>
                  </a:cubicBezTo>
                  <a:cubicBezTo>
                    <a:pt x="1513" y="102"/>
                    <a:pt x="1520" y="105"/>
                    <a:pt x="1525" y="109"/>
                  </a:cubicBezTo>
                  <a:cubicBezTo>
                    <a:pt x="1527" y="112"/>
                    <a:pt x="1525" y="115"/>
                    <a:pt x="1524" y="118"/>
                  </a:cubicBezTo>
                  <a:cubicBezTo>
                    <a:pt x="1516" y="128"/>
                    <a:pt x="1503" y="133"/>
                    <a:pt x="1490" y="131"/>
                  </a:cubicBezTo>
                  <a:cubicBezTo>
                    <a:pt x="1486" y="129"/>
                    <a:pt x="1482" y="126"/>
                    <a:pt x="1480" y="123"/>
                  </a:cubicBezTo>
                  <a:cubicBezTo>
                    <a:pt x="1474" y="118"/>
                    <a:pt x="1475" y="109"/>
                    <a:pt x="1476" y="103"/>
                  </a:cubicBezTo>
                  <a:cubicBezTo>
                    <a:pt x="1482" y="93"/>
                    <a:pt x="1487" y="79"/>
                    <a:pt x="1481" y="67"/>
                  </a:cubicBezTo>
                  <a:cubicBezTo>
                    <a:pt x="1481" y="60"/>
                    <a:pt x="1475" y="55"/>
                    <a:pt x="1470" y="49"/>
                  </a:cubicBezTo>
                  <a:close/>
                  <a:moveTo>
                    <a:pt x="1113" y="41"/>
                  </a:moveTo>
                  <a:cubicBezTo>
                    <a:pt x="1112" y="43"/>
                    <a:pt x="1109" y="45"/>
                    <a:pt x="1109" y="48"/>
                  </a:cubicBezTo>
                  <a:cubicBezTo>
                    <a:pt x="1109" y="50"/>
                    <a:pt x="1110" y="51"/>
                    <a:pt x="1112" y="52"/>
                  </a:cubicBezTo>
                  <a:cubicBezTo>
                    <a:pt x="1113" y="48"/>
                    <a:pt x="1114" y="45"/>
                    <a:pt x="1113" y="41"/>
                  </a:cubicBezTo>
                  <a:close/>
                  <a:moveTo>
                    <a:pt x="1162" y="44"/>
                  </a:moveTo>
                  <a:cubicBezTo>
                    <a:pt x="1159" y="44"/>
                    <a:pt x="1154" y="41"/>
                    <a:pt x="1150" y="42"/>
                  </a:cubicBezTo>
                  <a:cubicBezTo>
                    <a:pt x="1151" y="47"/>
                    <a:pt x="1148" y="52"/>
                    <a:pt x="1149" y="56"/>
                  </a:cubicBezTo>
                  <a:cubicBezTo>
                    <a:pt x="1155" y="59"/>
                    <a:pt x="1157" y="54"/>
                    <a:pt x="1161" y="51"/>
                  </a:cubicBezTo>
                  <a:cubicBezTo>
                    <a:pt x="1162" y="49"/>
                    <a:pt x="1164" y="47"/>
                    <a:pt x="1162" y="44"/>
                  </a:cubicBezTo>
                  <a:close/>
                  <a:moveTo>
                    <a:pt x="1269" y="48"/>
                  </a:moveTo>
                  <a:cubicBezTo>
                    <a:pt x="1267" y="43"/>
                    <a:pt x="1267" y="43"/>
                    <a:pt x="1267" y="43"/>
                  </a:cubicBezTo>
                  <a:cubicBezTo>
                    <a:pt x="1265" y="41"/>
                    <a:pt x="1263" y="44"/>
                    <a:pt x="1261" y="43"/>
                  </a:cubicBezTo>
                  <a:cubicBezTo>
                    <a:pt x="1248" y="53"/>
                    <a:pt x="1231" y="54"/>
                    <a:pt x="1216" y="58"/>
                  </a:cubicBezTo>
                  <a:cubicBezTo>
                    <a:pt x="1215" y="62"/>
                    <a:pt x="1215" y="67"/>
                    <a:pt x="1219" y="70"/>
                  </a:cubicBezTo>
                  <a:cubicBezTo>
                    <a:pt x="1234" y="69"/>
                    <a:pt x="1247" y="64"/>
                    <a:pt x="1257" y="55"/>
                  </a:cubicBezTo>
                  <a:cubicBezTo>
                    <a:pt x="1261" y="51"/>
                    <a:pt x="1270" y="56"/>
                    <a:pt x="1269" y="48"/>
                  </a:cubicBezTo>
                  <a:close/>
                  <a:moveTo>
                    <a:pt x="162" y="53"/>
                  </a:moveTo>
                  <a:cubicBezTo>
                    <a:pt x="163" y="51"/>
                    <a:pt x="163" y="48"/>
                    <a:pt x="163" y="46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60" y="52"/>
                    <a:pt x="160" y="53"/>
                    <a:pt x="162" y="53"/>
                  </a:cubicBezTo>
                  <a:close/>
                  <a:moveTo>
                    <a:pt x="1113" y="62"/>
                  </a:moveTo>
                  <a:cubicBezTo>
                    <a:pt x="1110" y="60"/>
                    <a:pt x="1109" y="55"/>
                    <a:pt x="1105" y="54"/>
                  </a:cubicBezTo>
                  <a:cubicBezTo>
                    <a:pt x="1103" y="55"/>
                    <a:pt x="1102" y="57"/>
                    <a:pt x="1102" y="58"/>
                  </a:cubicBezTo>
                  <a:cubicBezTo>
                    <a:pt x="1105" y="67"/>
                    <a:pt x="1110" y="74"/>
                    <a:pt x="1119" y="79"/>
                  </a:cubicBezTo>
                  <a:cubicBezTo>
                    <a:pt x="1127" y="89"/>
                    <a:pt x="1139" y="94"/>
                    <a:pt x="1149" y="101"/>
                  </a:cubicBezTo>
                  <a:cubicBezTo>
                    <a:pt x="1153" y="103"/>
                    <a:pt x="1155" y="97"/>
                    <a:pt x="1157" y="94"/>
                  </a:cubicBezTo>
                  <a:cubicBezTo>
                    <a:pt x="1158" y="91"/>
                    <a:pt x="1162" y="92"/>
                    <a:pt x="1162" y="89"/>
                  </a:cubicBezTo>
                  <a:cubicBezTo>
                    <a:pt x="1153" y="84"/>
                    <a:pt x="1144" y="82"/>
                    <a:pt x="1134" y="81"/>
                  </a:cubicBezTo>
                  <a:cubicBezTo>
                    <a:pt x="1124" y="78"/>
                    <a:pt x="1120" y="68"/>
                    <a:pt x="1113" y="62"/>
                  </a:cubicBezTo>
                  <a:close/>
                  <a:moveTo>
                    <a:pt x="43" y="61"/>
                  </a:moveTo>
                  <a:cubicBezTo>
                    <a:pt x="40" y="58"/>
                    <a:pt x="36" y="55"/>
                    <a:pt x="32" y="55"/>
                  </a:cubicBezTo>
                  <a:cubicBezTo>
                    <a:pt x="25" y="56"/>
                    <a:pt x="25" y="63"/>
                    <a:pt x="20" y="67"/>
                  </a:cubicBezTo>
                  <a:cubicBezTo>
                    <a:pt x="17" y="71"/>
                    <a:pt x="12" y="70"/>
                    <a:pt x="9" y="68"/>
                  </a:cubicBezTo>
                  <a:cubicBezTo>
                    <a:pt x="7" y="68"/>
                    <a:pt x="6" y="64"/>
                    <a:pt x="4" y="64"/>
                  </a:cubicBezTo>
                  <a:cubicBezTo>
                    <a:pt x="4" y="69"/>
                    <a:pt x="5" y="74"/>
                    <a:pt x="4" y="79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3"/>
                    <a:pt x="33" y="86"/>
                    <a:pt x="31" y="87"/>
                  </a:cubicBezTo>
                  <a:cubicBezTo>
                    <a:pt x="24" y="95"/>
                    <a:pt x="14" y="97"/>
                    <a:pt x="5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0" y="101"/>
                    <a:pt x="9" y="99"/>
                    <a:pt x="13" y="101"/>
                  </a:cubicBezTo>
                  <a:cubicBezTo>
                    <a:pt x="20" y="101"/>
                    <a:pt x="26" y="99"/>
                    <a:pt x="32" y="96"/>
                  </a:cubicBezTo>
                  <a:cubicBezTo>
                    <a:pt x="36" y="93"/>
                    <a:pt x="36" y="87"/>
                    <a:pt x="41" y="86"/>
                  </a:cubicBezTo>
                  <a:cubicBezTo>
                    <a:pt x="45" y="78"/>
                    <a:pt x="48" y="68"/>
                    <a:pt x="43" y="61"/>
                  </a:cubicBezTo>
                  <a:close/>
                  <a:moveTo>
                    <a:pt x="163" y="67"/>
                  </a:moveTo>
                  <a:cubicBezTo>
                    <a:pt x="161" y="63"/>
                    <a:pt x="157" y="62"/>
                    <a:pt x="156" y="58"/>
                  </a:cubicBezTo>
                  <a:cubicBezTo>
                    <a:pt x="155" y="57"/>
                    <a:pt x="153" y="59"/>
                    <a:pt x="152" y="60"/>
                  </a:cubicBezTo>
                  <a:cubicBezTo>
                    <a:pt x="148" y="64"/>
                    <a:pt x="156" y="69"/>
                    <a:pt x="158" y="73"/>
                  </a:cubicBezTo>
                  <a:cubicBezTo>
                    <a:pt x="161" y="74"/>
                    <a:pt x="164" y="78"/>
                    <a:pt x="166" y="79"/>
                  </a:cubicBezTo>
                  <a:cubicBezTo>
                    <a:pt x="166" y="74"/>
                    <a:pt x="163" y="71"/>
                    <a:pt x="163" y="67"/>
                  </a:cubicBezTo>
                  <a:close/>
                  <a:moveTo>
                    <a:pt x="982" y="70"/>
                  </a:moveTo>
                  <a:cubicBezTo>
                    <a:pt x="982" y="66"/>
                    <a:pt x="980" y="62"/>
                    <a:pt x="978" y="59"/>
                  </a:cubicBezTo>
                  <a:cubicBezTo>
                    <a:pt x="977" y="58"/>
                    <a:pt x="975" y="59"/>
                    <a:pt x="973" y="59"/>
                  </a:cubicBezTo>
                  <a:cubicBezTo>
                    <a:pt x="969" y="59"/>
                    <a:pt x="969" y="63"/>
                    <a:pt x="969" y="67"/>
                  </a:cubicBezTo>
                  <a:cubicBezTo>
                    <a:pt x="968" y="72"/>
                    <a:pt x="963" y="75"/>
                    <a:pt x="962" y="80"/>
                  </a:cubicBezTo>
                  <a:cubicBezTo>
                    <a:pt x="965" y="83"/>
                    <a:pt x="970" y="80"/>
                    <a:pt x="974" y="80"/>
                  </a:cubicBezTo>
                  <a:cubicBezTo>
                    <a:pt x="979" y="78"/>
                    <a:pt x="984" y="75"/>
                    <a:pt x="982" y="70"/>
                  </a:cubicBezTo>
                  <a:close/>
                  <a:moveTo>
                    <a:pt x="516" y="68"/>
                  </a:moveTo>
                  <a:cubicBezTo>
                    <a:pt x="516" y="63"/>
                    <a:pt x="511" y="59"/>
                    <a:pt x="507" y="61"/>
                  </a:cubicBezTo>
                  <a:cubicBezTo>
                    <a:pt x="507" y="68"/>
                    <a:pt x="500" y="73"/>
                    <a:pt x="499" y="78"/>
                  </a:cubicBezTo>
                  <a:cubicBezTo>
                    <a:pt x="502" y="80"/>
                    <a:pt x="505" y="77"/>
                    <a:pt x="509" y="78"/>
                  </a:cubicBezTo>
                  <a:cubicBezTo>
                    <a:pt x="513" y="77"/>
                    <a:pt x="517" y="73"/>
                    <a:pt x="516" y="68"/>
                  </a:cubicBezTo>
                  <a:close/>
                  <a:moveTo>
                    <a:pt x="637" y="68"/>
                  </a:moveTo>
                  <a:cubicBezTo>
                    <a:pt x="636" y="65"/>
                    <a:pt x="637" y="61"/>
                    <a:pt x="633" y="60"/>
                  </a:cubicBezTo>
                  <a:cubicBezTo>
                    <a:pt x="631" y="61"/>
                    <a:pt x="628" y="64"/>
                    <a:pt x="628" y="67"/>
                  </a:cubicBezTo>
                  <a:cubicBezTo>
                    <a:pt x="645" y="82"/>
                    <a:pt x="645" y="82"/>
                    <a:pt x="645" y="82"/>
                  </a:cubicBezTo>
                  <a:cubicBezTo>
                    <a:pt x="655" y="85"/>
                    <a:pt x="663" y="92"/>
                    <a:pt x="672" y="96"/>
                  </a:cubicBezTo>
                  <a:cubicBezTo>
                    <a:pt x="674" y="98"/>
                    <a:pt x="677" y="97"/>
                    <a:pt x="678" y="95"/>
                  </a:cubicBezTo>
                  <a:cubicBezTo>
                    <a:pt x="679" y="94"/>
                    <a:pt x="681" y="91"/>
                    <a:pt x="679" y="89"/>
                  </a:cubicBezTo>
                  <a:cubicBezTo>
                    <a:pt x="675" y="89"/>
                    <a:pt x="672" y="86"/>
                    <a:pt x="668" y="85"/>
                  </a:cubicBezTo>
                  <a:cubicBezTo>
                    <a:pt x="655" y="84"/>
                    <a:pt x="644" y="79"/>
                    <a:pt x="637" y="68"/>
                  </a:cubicBezTo>
                  <a:close/>
                  <a:moveTo>
                    <a:pt x="1453" y="66"/>
                  </a:moveTo>
                  <a:cubicBezTo>
                    <a:pt x="1451" y="62"/>
                    <a:pt x="1448" y="61"/>
                    <a:pt x="1445" y="61"/>
                  </a:cubicBezTo>
                  <a:cubicBezTo>
                    <a:pt x="1437" y="62"/>
                    <a:pt x="1441" y="71"/>
                    <a:pt x="1438" y="76"/>
                  </a:cubicBezTo>
                  <a:cubicBezTo>
                    <a:pt x="1438" y="78"/>
                    <a:pt x="1436" y="80"/>
                    <a:pt x="1437" y="82"/>
                  </a:cubicBezTo>
                  <a:cubicBezTo>
                    <a:pt x="1442" y="83"/>
                    <a:pt x="1448" y="82"/>
                    <a:pt x="1452" y="79"/>
                  </a:cubicBezTo>
                  <a:cubicBezTo>
                    <a:pt x="1455" y="75"/>
                    <a:pt x="1454" y="70"/>
                    <a:pt x="1453" y="66"/>
                  </a:cubicBezTo>
                  <a:close/>
                  <a:moveTo>
                    <a:pt x="360" y="62"/>
                  </a:moveTo>
                  <a:cubicBezTo>
                    <a:pt x="355" y="62"/>
                    <a:pt x="354" y="68"/>
                    <a:pt x="352" y="71"/>
                  </a:cubicBezTo>
                  <a:cubicBezTo>
                    <a:pt x="345" y="81"/>
                    <a:pt x="335" y="92"/>
                    <a:pt x="321" y="92"/>
                  </a:cubicBezTo>
                  <a:cubicBezTo>
                    <a:pt x="312" y="97"/>
                    <a:pt x="304" y="99"/>
                    <a:pt x="296" y="103"/>
                  </a:cubicBezTo>
                  <a:cubicBezTo>
                    <a:pt x="296" y="108"/>
                    <a:pt x="291" y="112"/>
                    <a:pt x="293" y="115"/>
                  </a:cubicBezTo>
                  <a:cubicBezTo>
                    <a:pt x="308" y="111"/>
                    <a:pt x="308" y="111"/>
                    <a:pt x="308" y="111"/>
                  </a:cubicBezTo>
                  <a:cubicBezTo>
                    <a:pt x="311" y="110"/>
                    <a:pt x="314" y="106"/>
                    <a:pt x="318" y="106"/>
                  </a:cubicBezTo>
                  <a:cubicBezTo>
                    <a:pt x="335" y="98"/>
                    <a:pt x="352" y="89"/>
                    <a:pt x="365" y="74"/>
                  </a:cubicBezTo>
                  <a:cubicBezTo>
                    <a:pt x="368" y="69"/>
                    <a:pt x="362" y="66"/>
                    <a:pt x="360" y="62"/>
                  </a:cubicBezTo>
                  <a:close/>
                  <a:moveTo>
                    <a:pt x="39" y="68"/>
                  </a:moveTo>
                  <a:cubicBezTo>
                    <a:pt x="38" y="65"/>
                    <a:pt x="36" y="64"/>
                    <a:pt x="34" y="63"/>
                  </a:cubicBezTo>
                  <a:cubicBezTo>
                    <a:pt x="30" y="66"/>
                    <a:pt x="26" y="71"/>
                    <a:pt x="25" y="74"/>
                  </a:cubicBezTo>
                  <a:cubicBezTo>
                    <a:pt x="29" y="76"/>
                    <a:pt x="33" y="74"/>
                    <a:pt x="36" y="74"/>
                  </a:cubicBezTo>
                  <a:cubicBezTo>
                    <a:pt x="39" y="73"/>
                    <a:pt x="39" y="70"/>
                    <a:pt x="39" y="68"/>
                  </a:cubicBezTo>
                  <a:close/>
                  <a:moveTo>
                    <a:pt x="838" y="68"/>
                  </a:moveTo>
                  <a:cubicBezTo>
                    <a:pt x="837" y="67"/>
                    <a:pt x="836" y="64"/>
                    <a:pt x="834" y="64"/>
                  </a:cubicBezTo>
                  <a:cubicBezTo>
                    <a:pt x="832" y="66"/>
                    <a:pt x="833" y="70"/>
                    <a:pt x="831" y="72"/>
                  </a:cubicBezTo>
                  <a:cubicBezTo>
                    <a:pt x="831" y="73"/>
                    <a:pt x="832" y="73"/>
                    <a:pt x="833" y="73"/>
                  </a:cubicBezTo>
                  <a:cubicBezTo>
                    <a:pt x="835" y="72"/>
                    <a:pt x="838" y="71"/>
                    <a:pt x="838" y="68"/>
                  </a:cubicBezTo>
                  <a:close/>
                  <a:moveTo>
                    <a:pt x="1114" y="82"/>
                  </a:moveTo>
                  <a:cubicBezTo>
                    <a:pt x="1109" y="80"/>
                    <a:pt x="1106" y="74"/>
                    <a:pt x="1103" y="70"/>
                  </a:cubicBezTo>
                  <a:cubicBezTo>
                    <a:pt x="1099" y="70"/>
                    <a:pt x="1098" y="62"/>
                    <a:pt x="1095" y="66"/>
                  </a:cubicBezTo>
                  <a:cubicBezTo>
                    <a:pt x="1093" y="68"/>
                    <a:pt x="1095" y="70"/>
                    <a:pt x="1095" y="71"/>
                  </a:cubicBezTo>
                  <a:cubicBezTo>
                    <a:pt x="1105" y="86"/>
                    <a:pt x="1120" y="94"/>
                    <a:pt x="1133" y="105"/>
                  </a:cubicBezTo>
                  <a:cubicBezTo>
                    <a:pt x="1139" y="107"/>
                    <a:pt x="1144" y="112"/>
                    <a:pt x="1150" y="113"/>
                  </a:cubicBezTo>
                  <a:cubicBezTo>
                    <a:pt x="1151" y="112"/>
                    <a:pt x="1151" y="110"/>
                    <a:pt x="1150" y="108"/>
                  </a:cubicBezTo>
                  <a:cubicBezTo>
                    <a:pt x="1137" y="100"/>
                    <a:pt x="1124" y="92"/>
                    <a:pt x="1114" y="82"/>
                  </a:cubicBezTo>
                  <a:close/>
                  <a:moveTo>
                    <a:pt x="769" y="73"/>
                  </a:moveTo>
                  <a:cubicBezTo>
                    <a:pt x="770" y="62"/>
                    <a:pt x="760" y="72"/>
                    <a:pt x="757" y="74"/>
                  </a:cubicBezTo>
                  <a:cubicBezTo>
                    <a:pt x="758" y="76"/>
                    <a:pt x="759" y="77"/>
                    <a:pt x="760" y="78"/>
                  </a:cubicBezTo>
                  <a:cubicBezTo>
                    <a:pt x="764" y="77"/>
                    <a:pt x="768" y="77"/>
                    <a:pt x="769" y="73"/>
                  </a:cubicBezTo>
                  <a:close/>
                  <a:moveTo>
                    <a:pt x="1312" y="75"/>
                  </a:moveTo>
                  <a:cubicBezTo>
                    <a:pt x="1310" y="73"/>
                    <a:pt x="1309" y="67"/>
                    <a:pt x="1306" y="69"/>
                  </a:cubicBezTo>
                  <a:cubicBezTo>
                    <a:pt x="1304" y="74"/>
                    <a:pt x="1301" y="79"/>
                    <a:pt x="1297" y="83"/>
                  </a:cubicBezTo>
                  <a:cubicBezTo>
                    <a:pt x="1302" y="83"/>
                    <a:pt x="1307" y="78"/>
                    <a:pt x="1312" y="76"/>
                  </a:cubicBezTo>
                  <a:cubicBezTo>
                    <a:pt x="1312" y="75"/>
                    <a:pt x="1312" y="75"/>
                    <a:pt x="1312" y="75"/>
                  </a:cubicBezTo>
                  <a:close/>
                  <a:moveTo>
                    <a:pt x="306" y="76"/>
                  </a:moveTo>
                  <a:cubicBezTo>
                    <a:pt x="304" y="74"/>
                    <a:pt x="305" y="71"/>
                    <a:pt x="303" y="68"/>
                  </a:cubicBezTo>
                  <a:cubicBezTo>
                    <a:pt x="297" y="68"/>
                    <a:pt x="294" y="73"/>
                    <a:pt x="289" y="73"/>
                  </a:cubicBezTo>
                  <a:cubicBezTo>
                    <a:pt x="288" y="77"/>
                    <a:pt x="294" y="81"/>
                    <a:pt x="289" y="84"/>
                  </a:cubicBezTo>
                  <a:cubicBezTo>
                    <a:pt x="296" y="83"/>
                    <a:pt x="302" y="81"/>
                    <a:pt x="306" y="76"/>
                  </a:cubicBezTo>
                  <a:close/>
                  <a:moveTo>
                    <a:pt x="1712" y="68"/>
                  </a:moveTo>
                  <a:cubicBezTo>
                    <a:pt x="1709" y="69"/>
                    <a:pt x="1707" y="71"/>
                    <a:pt x="1705" y="73"/>
                  </a:cubicBezTo>
                  <a:cubicBezTo>
                    <a:pt x="1700" y="75"/>
                    <a:pt x="1693" y="74"/>
                    <a:pt x="1689" y="79"/>
                  </a:cubicBezTo>
                  <a:cubicBezTo>
                    <a:pt x="1691" y="81"/>
                    <a:pt x="1691" y="85"/>
                    <a:pt x="1694" y="86"/>
                  </a:cubicBezTo>
                  <a:cubicBezTo>
                    <a:pt x="1700" y="85"/>
                    <a:pt x="1706" y="82"/>
                    <a:pt x="1711" y="79"/>
                  </a:cubicBezTo>
                  <a:cubicBezTo>
                    <a:pt x="1712" y="76"/>
                    <a:pt x="1712" y="72"/>
                    <a:pt x="1712" y="68"/>
                  </a:cubicBezTo>
                  <a:close/>
                  <a:moveTo>
                    <a:pt x="1248" y="69"/>
                  </a:moveTo>
                  <a:cubicBezTo>
                    <a:pt x="1240" y="70"/>
                    <a:pt x="1233" y="74"/>
                    <a:pt x="1224" y="74"/>
                  </a:cubicBezTo>
                  <a:cubicBezTo>
                    <a:pt x="1222" y="76"/>
                    <a:pt x="1222" y="76"/>
                    <a:pt x="1222" y="76"/>
                  </a:cubicBezTo>
                  <a:cubicBezTo>
                    <a:pt x="1225" y="79"/>
                    <a:pt x="1225" y="79"/>
                    <a:pt x="1225" y="79"/>
                  </a:cubicBezTo>
                  <a:cubicBezTo>
                    <a:pt x="1233" y="80"/>
                    <a:pt x="1240" y="78"/>
                    <a:pt x="1247" y="75"/>
                  </a:cubicBezTo>
                  <a:cubicBezTo>
                    <a:pt x="1249" y="73"/>
                    <a:pt x="1247" y="70"/>
                    <a:pt x="1248" y="69"/>
                  </a:cubicBezTo>
                  <a:close/>
                  <a:moveTo>
                    <a:pt x="245" y="74"/>
                  </a:moveTo>
                  <a:cubicBezTo>
                    <a:pt x="244" y="69"/>
                    <a:pt x="237" y="70"/>
                    <a:pt x="232" y="70"/>
                  </a:cubicBezTo>
                  <a:cubicBezTo>
                    <a:pt x="231" y="70"/>
                    <a:pt x="228" y="72"/>
                    <a:pt x="229" y="74"/>
                  </a:cubicBezTo>
                  <a:cubicBezTo>
                    <a:pt x="234" y="77"/>
                    <a:pt x="241" y="75"/>
                    <a:pt x="245" y="74"/>
                  </a:cubicBezTo>
                  <a:close/>
                  <a:moveTo>
                    <a:pt x="649" y="89"/>
                  </a:moveTo>
                  <a:cubicBezTo>
                    <a:pt x="637" y="87"/>
                    <a:pt x="632" y="76"/>
                    <a:pt x="623" y="71"/>
                  </a:cubicBezTo>
                  <a:cubicBezTo>
                    <a:pt x="622" y="72"/>
                    <a:pt x="620" y="72"/>
                    <a:pt x="621" y="74"/>
                  </a:cubicBezTo>
                  <a:cubicBezTo>
                    <a:pt x="628" y="78"/>
                    <a:pt x="631" y="87"/>
                    <a:pt x="637" y="92"/>
                  </a:cubicBezTo>
                  <a:cubicBezTo>
                    <a:pt x="641" y="107"/>
                    <a:pt x="659" y="110"/>
                    <a:pt x="672" y="114"/>
                  </a:cubicBezTo>
                  <a:cubicBezTo>
                    <a:pt x="675" y="112"/>
                    <a:pt x="675" y="107"/>
                    <a:pt x="675" y="103"/>
                  </a:cubicBezTo>
                  <a:cubicBezTo>
                    <a:pt x="666" y="98"/>
                    <a:pt x="657" y="94"/>
                    <a:pt x="649" y="89"/>
                  </a:cubicBezTo>
                  <a:close/>
                  <a:moveTo>
                    <a:pt x="149" y="72"/>
                  </a:moveTo>
                  <a:cubicBezTo>
                    <a:pt x="143" y="71"/>
                    <a:pt x="143" y="71"/>
                    <a:pt x="143" y="71"/>
                  </a:cubicBezTo>
                  <a:cubicBezTo>
                    <a:pt x="143" y="73"/>
                    <a:pt x="146" y="76"/>
                    <a:pt x="149" y="77"/>
                  </a:cubicBezTo>
                  <a:cubicBezTo>
                    <a:pt x="155" y="85"/>
                    <a:pt x="163" y="92"/>
                    <a:pt x="166" y="102"/>
                  </a:cubicBezTo>
                  <a:cubicBezTo>
                    <a:pt x="179" y="113"/>
                    <a:pt x="179" y="113"/>
                    <a:pt x="179" y="113"/>
                  </a:cubicBezTo>
                  <a:cubicBezTo>
                    <a:pt x="187" y="116"/>
                    <a:pt x="192" y="125"/>
                    <a:pt x="201" y="123"/>
                  </a:cubicBezTo>
                  <a:cubicBezTo>
                    <a:pt x="202" y="119"/>
                    <a:pt x="204" y="115"/>
                    <a:pt x="201" y="112"/>
                  </a:cubicBezTo>
                  <a:cubicBezTo>
                    <a:pt x="190" y="105"/>
                    <a:pt x="178" y="97"/>
                    <a:pt x="167" y="90"/>
                  </a:cubicBezTo>
                  <a:cubicBezTo>
                    <a:pt x="161" y="84"/>
                    <a:pt x="157" y="77"/>
                    <a:pt x="149" y="72"/>
                  </a:cubicBezTo>
                  <a:close/>
                  <a:moveTo>
                    <a:pt x="716" y="75"/>
                  </a:moveTo>
                  <a:cubicBezTo>
                    <a:pt x="713" y="73"/>
                    <a:pt x="708" y="72"/>
                    <a:pt x="704" y="71"/>
                  </a:cubicBezTo>
                  <a:cubicBezTo>
                    <a:pt x="703" y="72"/>
                    <a:pt x="700" y="72"/>
                    <a:pt x="701" y="74"/>
                  </a:cubicBezTo>
                  <a:cubicBezTo>
                    <a:pt x="704" y="77"/>
                    <a:pt x="712" y="77"/>
                    <a:pt x="716" y="75"/>
                  </a:cubicBezTo>
                  <a:close/>
                  <a:moveTo>
                    <a:pt x="1089" y="73"/>
                  </a:moveTo>
                  <a:cubicBezTo>
                    <a:pt x="1086" y="73"/>
                    <a:pt x="1083" y="76"/>
                    <a:pt x="1081" y="79"/>
                  </a:cubicBezTo>
                  <a:cubicBezTo>
                    <a:pt x="1084" y="85"/>
                    <a:pt x="1089" y="91"/>
                    <a:pt x="1089" y="99"/>
                  </a:cubicBezTo>
                  <a:cubicBezTo>
                    <a:pt x="1094" y="107"/>
                    <a:pt x="1086" y="116"/>
                    <a:pt x="1095" y="124"/>
                  </a:cubicBezTo>
                  <a:cubicBezTo>
                    <a:pt x="1114" y="140"/>
                    <a:pt x="1137" y="149"/>
                    <a:pt x="1161" y="155"/>
                  </a:cubicBezTo>
                  <a:cubicBezTo>
                    <a:pt x="1162" y="162"/>
                    <a:pt x="1171" y="157"/>
                    <a:pt x="1175" y="159"/>
                  </a:cubicBezTo>
                  <a:cubicBezTo>
                    <a:pt x="1207" y="160"/>
                    <a:pt x="1242" y="159"/>
                    <a:pt x="1274" y="159"/>
                  </a:cubicBezTo>
                  <a:cubicBezTo>
                    <a:pt x="1280" y="153"/>
                    <a:pt x="1287" y="152"/>
                    <a:pt x="1294" y="150"/>
                  </a:cubicBezTo>
                  <a:cubicBezTo>
                    <a:pt x="1307" y="142"/>
                    <a:pt x="1319" y="132"/>
                    <a:pt x="1330" y="121"/>
                  </a:cubicBezTo>
                  <a:cubicBezTo>
                    <a:pt x="1336" y="116"/>
                    <a:pt x="1344" y="111"/>
                    <a:pt x="1346" y="103"/>
                  </a:cubicBezTo>
                  <a:cubicBezTo>
                    <a:pt x="1340" y="97"/>
                    <a:pt x="1332" y="94"/>
                    <a:pt x="1325" y="88"/>
                  </a:cubicBezTo>
                  <a:cubicBezTo>
                    <a:pt x="1309" y="100"/>
                    <a:pt x="1293" y="110"/>
                    <a:pt x="1276" y="119"/>
                  </a:cubicBezTo>
                  <a:cubicBezTo>
                    <a:pt x="1259" y="126"/>
                    <a:pt x="1242" y="133"/>
                    <a:pt x="1223" y="132"/>
                  </a:cubicBezTo>
                  <a:cubicBezTo>
                    <a:pt x="1214" y="138"/>
                    <a:pt x="1207" y="148"/>
                    <a:pt x="1195" y="149"/>
                  </a:cubicBezTo>
                  <a:cubicBezTo>
                    <a:pt x="1183" y="152"/>
                    <a:pt x="1173" y="145"/>
                    <a:pt x="1163" y="140"/>
                  </a:cubicBezTo>
                  <a:cubicBezTo>
                    <a:pt x="1156" y="136"/>
                    <a:pt x="1151" y="128"/>
                    <a:pt x="1149" y="120"/>
                  </a:cubicBezTo>
                  <a:cubicBezTo>
                    <a:pt x="1145" y="117"/>
                    <a:pt x="1141" y="115"/>
                    <a:pt x="1136" y="112"/>
                  </a:cubicBezTo>
                  <a:cubicBezTo>
                    <a:pt x="1118" y="103"/>
                    <a:pt x="1103" y="88"/>
                    <a:pt x="1089" y="73"/>
                  </a:cubicBezTo>
                  <a:close/>
                  <a:moveTo>
                    <a:pt x="1187" y="75"/>
                  </a:moveTo>
                  <a:cubicBezTo>
                    <a:pt x="1186" y="74"/>
                    <a:pt x="1183" y="73"/>
                    <a:pt x="1180" y="73"/>
                  </a:cubicBezTo>
                  <a:cubicBezTo>
                    <a:pt x="1178" y="73"/>
                    <a:pt x="1176" y="74"/>
                    <a:pt x="1175" y="75"/>
                  </a:cubicBezTo>
                  <a:cubicBezTo>
                    <a:pt x="1177" y="77"/>
                    <a:pt x="1179" y="77"/>
                    <a:pt x="1181" y="77"/>
                  </a:cubicBezTo>
                  <a:cubicBezTo>
                    <a:pt x="1183" y="77"/>
                    <a:pt x="1187" y="78"/>
                    <a:pt x="1187" y="75"/>
                  </a:cubicBezTo>
                  <a:close/>
                  <a:moveTo>
                    <a:pt x="1656" y="82"/>
                  </a:moveTo>
                  <a:cubicBezTo>
                    <a:pt x="1654" y="75"/>
                    <a:pt x="1646" y="73"/>
                    <a:pt x="1639" y="73"/>
                  </a:cubicBezTo>
                  <a:cubicBezTo>
                    <a:pt x="1635" y="74"/>
                    <a:pt x="1631" y="73"/>
                    <a:pt x="1629" y="77"/>
                  </a:cubicBezTo>
                  <a:cubicBezTo>
                    <a:pt x="1635" y="85"/>
                    <a:pt x="1647" y="86"/>
                    <a:pt x="1656" y="90"/>
                  </a:cubicBezTo>
                  <a:cubicBezTo>
                    <a:pt x="1659" y="89"/>
                    <a:pt x="1656" y="85"/>
                    <a:pt x="1656" y="82"/>
                  </a:cubicBezTo>
                  <a:close/>
                  <a:moveTo>
                    <a:pt x="1593" y="99"/>
                  </a:moveTo>
                  <a:cubicBezTo>
                    <a:pt x="1582" y="93"/>
                    <a:pt x="1579" y="78"/>
                    <a:pt x="1567" y="73"/>
                  </a:cubicBezTo>
                  <a:cubicBezTo>
                    <a:pt x="1566" y="74"/>
                    <a:pt x="1563" y="75"/>
                    <a:pt x="1564" y="77"/>
                  </a:cubicBezTo>
                  <a:cubicBezTo>
                    <a:pt x="1568" y="87"/>
                    <a:pt x="1577" y="96"/>
                    <a:pt x="1584" y="104"/>
                  </a:cubicBezTo>
                  <a:cubicBezTo>
                    <a:pt x="1593" y="110"/>
                    <a:pt x="1600" y="119"/>
                    <a:pt x="1609" y="123"/>
                  </a:cubicBezTo>
                  <a:cubicBezTo>
                    <a:pt x="1611" y="125"/>
                    <a:pt x="1614" y="127"/>
                    <a:pt x="1616" y="126"/>
                  </a:cubicBezTo>
                  <a:cubicBezTo>
                    <a:pt x="1617" y="121"/>
                    <a:pt x="1615" y="118"/>
                    <a:pt x="1614" y="114"/>
                  </a:cubicBezTo>
                  <a:cubicBezTo>
                    <a:pt x="1607" y="110"/>
                    <a:pt x="1599" y="105"/>
                    <a:pt x="1593" y="99"/>
                  </a:cubicBezTo>
                  <a:close/>
                  <a:moveTo>
                    <a:pt x="1767" y="76"/>
                  </a:moveTo>
                  <a:cubicBezTo>
                    <a:pt x="1766" y="75"/>
                    <a:pt x="1766" y="73"/>
                    <a:pt x="1764" y="73"/>
                  </a:cubicBezTo>
                  <a:cubicBezTo>
                    <a:pt x="1759" y="85"/>
                    <a:pt x="1759" y="85"/>
                    <a:pt x="1759" y="85"/>
                  </a:cubicBezTo>
                  <a:cubicBezTo>
                    <a:pt x="1751" y="92"/>
                    <a:pt x="1751" y="92"/>
                    <a:pt x="1751" y="92"/>
                  </a:cubicBezTo>
                  <a:cubicBezTo>
                    <a:pt x="1757" y="89"/>
                    <a:pt x="1765" y="83"/>
                    <a:pt x="1767" y="76"/>
                  </a:cubicBezTo>
                  <a:close/>
                  <a:moveTo>
                    <a:pt x="1914" y="82"/>
                  </a:moveTo>
                  <a:cubicBezTo>
                    <a:pt x="1911" y="77"/>
                    <a:pt x="1907" y="74"/>
                    <a:pt x="1901" y="74"/>
                  </a:cubicBezTo>
                  <a:cubicBezTo>
                    <a:pt x="1898" y="76"/>
                    <a:pt x="1896" y="80"/>
                    <a:pt x="1895" y="85"/>
                  </a:cubicBezTo>
                  <a:cubicBezTo>
                    <a:pt x="1900" y="88"/>
                    <a:pt x="1908" y="89"/>
                    <a:pt x="1914" y="88"/>
                  </a:cubicBezTo>
                  <a:cubicBezTo>
                    <a:pt x="1915" y="87"/>
                    <a:pt x="1915" y="84"/>
                    <a:pt x="1914" y="82"/>
                  </a:cubicBezTo>
                  <a:close/>
                  <a:moveTo>
                    <a:pt x="857" y="85"/>
                  </a:moveTo>
                  <a:cubicBezTo>
                    <a:pt x="846" y="75"/>
                    <a:pt x="846" y="75"/>
                    <a:pt x="846" y="75"/>
                  </a:cubicBezTo>
                  <a:cubicBezTo>
                    <a:pt x="837" y="73"/>
                    <a:pt x="833" y="83"/>
                    <a:pt x="825" y="83"/>
                  </a:cubicBezTo>
                  <a:cubicBezTo>
                    <a:pt x="818" y="91"/>
                    <a:pt x="807" y="93"/>
                    <a:pt x="800" y="103"/>
                  </a:cubicBezTo>
                  <a:cubicBezTo>
                    <a:pt x="790" y="109"/>
                    <a:pt x="781" y="118"/>
                    <a:pt x="770" y="121"/>
                  </a:cubicBezTo>
                  <a:cubicBezTo>
                    <a:pt x="766" y="127"/>
                    <a:pt x="766" y="127"/>
                    <a:pt x="766" y="127"/>
                  </a:cubicBezTo>
                  <a:cubicBezTo>
                    <a:pt x="762" y="137"/>
                    <a:pt x="752" y="141"/>
                    <a:pt x="744" y="147"/>
                  </a:cubicBezTo>
                  <a:cubicBezTo>
                    <a:pt x="731" y="152"/>
                    <a:pt x="713" y="157"/>
                    <a:pt x="699" y="151"/>
                  </a:cubicBezTo>
                  <a:cubicBezTo>
                    <a:pt x="686" y="146"/>
                    <a:pt x="680" y="132"/>
                    <a:pt x="675" y="121"/>
                  </a:cubicBezTo>
                  <a:cubicBezTo>
                    <a:pt x="666" y="117"/>
                    <a:pt x="655" y="116"/>
                    <a:pt x="647" y="111"/>
                  </a:cubicBezTo>
                  <a:cubicBezTo>
                    <a:pt x="637" y="104"/>
                    <a:pt x="644" y="119"/>
                    <a:pt x="637" y="121"/>
                  </a:cubicBezTo>
                  <a:cubicBezTo>
                    <a:pt x="643" y="126"/>
                    <a:pt x="636" y="132"/>
                    <a:pt x="639" y="138"/>
                  </a:cubicBezTo>
                  <a:cubicBezTo>
                    <a:pt x="646" y="143"/>
                    <a:pt x="654" y="147"/>
                    <a:pt x="663" y="151"/>
                  </a:cubicBezTo>
                  <a:cubicBezTo>
                    <a:pt x="668" y="152"/>
                    <a:pt x="675" y="153"/>
                    <a:pt x="677" y="159"/>
                  </a:cubicBezTo>
                  <a:cubicBezTo>
                    <a:pt x="777" y="159"/>
                    <a:pt x="777" y="159"/>
                    <a:pt x="777" y="159"/>
                  </a:cubicBezTo>
                  <a:cubicBezTo>
                    <a:pt x="803" y="151"/>
                    <a:pt x="825" y="136"/>
                    <a:pt x="847" y="119"/>
                  </a:cubicBezTo>
                  <a:cubicBezTo>
                    <a:pt x="854" y="111"/>
                    <a:pt x="867" y="105"/>
                    <a:pt x="870" y="94"/>
                  </a:cubicBezTo>
                  <a:cubicBezTo>
                    <a:pt x="857" y="85"/>
                    <a:pt x="857" y="85"/>
                    <a:pt x="857" y="85"/>
                  </a:cubicBezTo>
                  <a:close/>
                  <a:moveTo>
                    <a:pt x="229" y="81"/>
                  </a:moveTo>
                  <a:cubicBezTo>
                    <a:pt x="227" y="80"/>
                    <a:pt x="224" y="78"/>
                    <a:pt x="224" y="76"/>
                  </a:cubicBezTo>
                  <a:cubicBezTo>
                    <a:pt x="223" y="76"/>
                    <a:pt x="222" y="77"/>
                    <a:pt x="220" y="77"/>
                  </a:cubicBezTo>
                  <a:cubicBezTo>
                    <a:pt x="215" y="82"/>
                    <a:pt x="208" y="86"/>
                    <a:pt x="203" y="89"/>
                  </a:cubicBezTo>
                  <a:cubicBezTo>
                    <a:pt x="204" y="91"/>
                    <a:pt x="206" y="92"/>
                    <a:pt x="207" y="93"/>
                  </a:cubicBezTo>
                  <a:cubicBezTo>
                    <a:pt x="213" y="87"/>
                    <a:pt x="220" y="82"/>
                    <a:pt x="229" y="81"/>
                  </a:cubicBezTo>
                  <a:close/>
                  <a:moveTo>
                    <a:pt x="379" y="83"/>
                  </a:moveTo>
                  <a:cubicBezTo>
                    <a:pt x="376" y="81"/>
                    <a:pt x="374" y="77"/>
                    <a:pt x="370" y="77"/>
                  </a:cubicBezTo>
                  <a:cubicBezTo>
                    <a:pt x="362" y="87"/>
                    <a:pt x="350" y="94"/>
                    <a:pt x="339" y="101"/>
                  </a:cubicBezTo>
                  <a:cubicBezTo>
                    <a:pt x="328" y="106"/>
                    <a:pt x="318" y="114"/>
                    <a:pt x="305" y="114"/>
                  </a:cubicBezTo>
                  <a:cubicBezTo>
                    <a:pt x="300" y="115"/>
                    <a:pt x="296" y="119"/>
                    <a:pt x="290" y="120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3" y="125"/>
                    <a:pt x="288" y="123"/>
                    <a:pt x="285" y="126"/>
                  </a:cubicBezTo>
                  <a:cubicBezTo>
                    <a:pt x="279" y="135"/>
                    <a:pt x="279" y="135"/>
                    <a:pt x="279" y="135"/>
                  </a:cubicBezTo>
                  <a:cubicBezTo>
                    <a:pt x="293" y="132"/>
                    <a:pt x="307" y="127"/>
                    <a:pt x="320" y="122"/>
                  </a:cubicBezTo>
                  <a:cubicBezTo>
                    <a:pt x="341" y="113"/>
                    <a:pt x="359" y="100"/>
                    <a:pt x="378" y="86"/>
                  </a:cubicBezTo>
                  <a:cubicBezTo>
                    <a:pt x="379" y="83"/>
                    <a:pt x="379" y="83"/>
                    <a:pt x="379" y="83"/>
                  </a:cubicBezTo>
                  <a:close/>
                  <a:moveTo>
                    <a:pt x="716" y="82"/>
                  </a:moveTo>
                  <a:cubicBezTo>
                    <a:pt x="705" y="84"/>
                    <a:pt x="697" y="80"/>
                    <a:pt x="687" y="77"/>
                  </a:cubicBezTo>
                  <a:cubicBezTo>
                    <a:pt x="684" y="79"/>
                    <a:pt x="681" y="80"/>
                    <a:pt x="679" y="82"/>
                  </a:cubicBezTo>
                  <a:cubicBezTo>
                    <a:pt x="684" y="88"/>
                    <a:pt x="692" y="86"/>
                    <a:pt x="699" y="86"/>
                  </a:cubicBezTo>
                  <a:cubicBezTo>
                    <a:pt x="707" y="91"/>
                    <a:pt x="716" y="95"/>
                    <a:pt x="726" y="93"/>
                  </a:cubicBezTo>
                  <a:cubicBezTo>
                    <a:pt x="727" y="91"/>
                    <a:pt x="726" y="88"/>
                    <a:pt x="725" y="87"/>
                  </a:cubicBezTo>
                  <a:cubicBezTo>
                    <a:pt x="725" y="83"/>
                    <a:pt x="720" y="81"/>
                    <a:pt x="716" y="82"/>
                  </a:cubicBezTo>
                  <a:close/>
                  <a:moveTo>
                    <a:pt x="1188" y="83"/>
                  </a:moveTo>
                  <a:cubicBezTo>
                    <a:pt x="1181" y="81"/>
                    <a:pt x="1172" y="82"/>
                    <a:pt x="1165" y="78"/>
                  </a:cubicBezTo>
                  <a:cubicBezTo>
                    <a:pt x="1163" y="79"/>
                    <a:pt x="1161" y="80"/>
                    <a:pt x="1159" y="82"/>
                  </a:cubicBezTo>
                  <a:cubicBezTo>
                    <a:pt x="1163" y="83"/>
                    <a:pt x="1167" y="86"/>
                    <a:pt x="1171" y="86"/>
                  </a:cubicBezTo>
                  <a:cubicBezTo>
                    <a:pt x="1177" y="87"/>
                    <a:pt x="1184" y="89"/>
                    <a:pt x="1190" y="87"/>
                  </a:cubicBezTo>
                  <a:cubicBezTo>
                    <a:pt x="1191" y="86"/>
                    <a:pt x="1190" y="84"/>
                    <a:pt x="1188" y="83"/>
                  </a:cubicBezTo>
                  <a:close/>
                  <a:moveTo>
                    <a:pt x="1255" y="86"/>
                  </a:moveTo>
                  <a:cubicBezTo>
                    <a:pt x="1254" y="77"/>
                    <a:pt x="1245" y="80"/>
                    <a:pt x="1240" y="83"/>
                  </a:cubicBezTo>
                  <a:cubicBezTo>
                    <a:pt x="1236" y="85"/>
                    <a:pt x="1230" y="83"/>
                    <a:pt x="1226" y="86"/>
                  </a:cubicBezTo>
                  <a:cubicBezTo>
                    <a:pt x="1227" y="88"/>
                    <a:pt x="1227" y="91"/>
                    <a:pt x="1228" y="93"/>
                  </a:cubicBezTo>
                  <a:cubicBezTo>
                    <a:pt x="1239" y="95"/>
                    <a:pt x="1248" y="90"/>
                    <a:pt x="1255" y="86"/>
                  </a:cubicBezTo>
                  <a:close/>
                  <a:moveTo>
                    <a:pt x="250" y="80"/>
                  </a:moveTo>
                  <a:cubicBezTo>
                    <a:pt x="242" y="80"/>
                    <a:pt x="242" y="80"/>
                    <a:pt x="242" y="80"/>
                  </a:cubicBezTo>
                  <a:cubicBezTo>
                    <a:pt x="239" y="82"/>
                    <a:pt x="235" y="79"/>
                    <a:pt x="233" y="82"/>
                  </a:cubicBezTo>
                  <a:cubicBezTo>
                    <a:pt x="239" y="86"/>
                    <a:pt x="238" y="97"/>
                    <a:pt x="247" y="94"/>
                  </a:cubicBezTo>
                  <a:cubicBezTo>
                    <a:pt x="253" y="91"/>
                    <a:pt x="250" y="86"/>
                    <a:pt x="250" y="80"/>
                  </a:cubicBezTo>
                  <a:close/>
                  <a:moveTo>
                    <a:pt x="1635" y="88"/>
                  </a:moveTo>
                  <a:cubicBezTo>
                    <a:pt x="1630" y="86"/>
                    <a:pt x="1626" y="81"/>
                    <a:pt x="1621" y="80"/>
                  </a:cubicBezTo>
                  <a:cubicBezTo>
                    <a:pt x="1619" y="81"/>
                    <a:pt x="1614" y="81"/>
                    <a:pt x="1615" y="85"/>
                  </a:cubicBezTo>
                  <a:cubicBezTo>
                    <a:pt x="1621" y="88"/>
                    <a:pt x="1626" y="93"/>
                    <a:pt x="1633" y="96"/>
                  </a:cubicBezTo>
                  <a:cubicBezTo>
                    <a:pt x="1643" y="92"/>
                    <a:pt x="1647" y="105"/>
                    <a:pt x="1657" y="101"/>
                  </a:cubicBezTo>
                  <a:cubicBezTo>
                    <a:pt x="1658" y="100"/>
                    <a:pt x="1659" y="96"/>
                    <a:pt x="1656" y="95"/>
                  </a:cubicBezTo>
                  <a:cubicBezTo>
                    <a:pt x="1648" y="94"/>
                    <a:pt x="1642" y="90"/>
                    <a:pt x="1635" y="88"/>
                  </a:cubicBezTo>
                  <a:close/>
                  <a:moveTo>
                    <a:pt x="1319" y="83"/>
                  </a:moveTo>
                  <a:cubicBezTo>
                    <a:pt x="1319" y="82"/>
                    <a:pt x="1317" y="80"/>
                    <a:pt x="1315" y="80"/>
                  </a:cubicBezTo>
                  <a:cubicBezTo>
                    <a:pt x="1301" y="87"/>
                    <a:pt x="1301" y="87"/>
                    <a:pt x="1301" y="87"/>
                  </a:cubicBezTo>
                  <a:cubicBezTo>
                    <a:pt x="1286" y="97"/>
                    <a:pt x="1269" y="104"/>
                    <a:pt x="1252" y="111"/>
                  </a:cubicBezTo>
                  <a:cubicBezTo>
                    <a:pt x="1243" y="115"/>
                    <a:pt x="1227" y="112"/>
                    <a:pt x="1227" y="125"/>
                  </a:cubicBezTo>
                  <a:cubicBezTo>
                    <a:pt x="1227" y="126"/>
                    <a:pt x="1228" y="126"/>
                    <a:pt x="1229" y="127"/>
                  </a:cubicBezTo>
                  <a:cubicBezTo>
                    <a:pt x="1254" y="124"/>
                    <a:pt x="1277" y="115"/>
                    <a:pt x="1297" y="101"/>
                  </a:cubicBezTo>
                  <a:cubicBezTo>
                    <a:pt x="1305" y="96"/>
                    <a:pt x="1314" y="91"/>
                    <a:pt x="1319" y="83"/>
                  </a:cubicBezTo>
                  <a:close/>
                  <a:moveTo>
                    <a:pt x="779" y="90"/>
                  </a:moveTo>
                  <a:cubicBezTo>
                    <a:pt x="776" y="87"/>
                    <a:pt x="773" y="81"/>
                    <a:pt x="768" y="82"/>
                  </a:cubicBezTo>
                  <a:cubicBezTo>
                    <a:pt x="760" y="84"/>
                    <a:pt x="768" y="91"/>
                    <a:pt x="768" y="95"/>
                  </a:cubicBezTo>
                  <a:cubicBezTo>
                    <a:pt x="770" y="96"/>
                    <a:pt x="770" y="96"/>
                    <a:pt x="770" y="96"/>
                  </a:cubicBezTo>
                  <a:cubicBezTo>
                    <a:pt x="773" y="94"/>
                    <a:pt x="777" y="93"/>
                    <a:pt x="779" y="90"/>
                  </a:cubicBezTo>
                  <a:close/>
                  <a:moveTo>
                    <a:pt x="1778" y="88"/>
                  </a:moveTo>
                  <a:cubicBezTo>
                    <a:pt x="1777" y="86"/>
                    <a:pt x="1774" y="82"/>
                    <a:pt x="1771" y="82"/>
                  </a:cubicBezTo>
                  <a:cubicBezTo>
                    <a:pt x="1762" y="92"/>
                    <a:pt x="1752" y="99"/>
                    <a:pt x="1742" y="107"/>
                  </a:cubicBezTo>
                  <a:cubicBezTo>
                    <a:pt x="1728" y="115"/>
                    <a:pt x="1713" y="121"/>
                    <a:pt x="1697" y="124"/>
                  </a:cubicBezTo>
                  <a:cubicBezTo>
                    <a:pt x="1694" y="130"/>
                    <a:pt x="1690" y="136"/>
                    <a:pt x="1684" y="142"/>
                  </a:cubicBezTo>
                  <a:cubicBezTo>
                    <a:pt x="1674" y="152"/>
                    <a:pt x="1659" y="155"/>
                    <a:pt x="1645" y="154"/>
                  </a:cubicBezTo>
                  <a:cubicBezTo>
                    <a:pt x="1634" y="151"/>
                    <a:pt x="1622" y="143"/>
                    <a:pt x="1618" y="132"/>
                  </a:cubicBezTo>
                  <a:cubicBezTo>
                    <a:pt x="1608" y="131"/>
                    <a:pt x="1599" y="123"/>
                    <a:pt x="1591" y="116"/>
                  </a:cubicBezTo>
                  <a:cubicBezTo>
                    <a:pt x="1583" y="112"/>
                    <a:pt x="1577" y="103"/>
                    <a:pt x="1569" y="98"/>
                  </a:cubicBezTo>
                  <a:cubicBezTo>
                    <a:pt x="1568" y="96"/>
                    <a:pt x="1568" y="93"/>
                    <a:pt x="1566" y="93"/>
                  </a:cubicBezTo>
                  <a:cubicBezTo>
                    <a:pt x="1573" y="101"/>
                    <a:pt x="1572" y="113"/>
                    <a:pt x="1571" y="123"/>
                  </a:cubicBezTo>
                  <a:cubicBezTo>
                    <a:pt x="1571" y="128"/>
                    <a:pt x="1568" y="133"/>
                    <a:pt x="1568" y="138"/>
                  </a:cubicBezTo>
                  <a:cubicBezTo>
                    <a:pt x="1571" y="141"/>
                    <a:pt x="1574" y="145"/>
                    <a:pt x="1579" y="147"/>
                  </a:cubicBezTo>
                  <a:cubicBezTo>
                    <a:pt x="1584" y="153"/>
                    <a:pt x="1593" y="152"/>
                    <a:pt x="1597" y="159"/>
                  </a:cubicBezTo>
                  <a:cubicBezTo>
                    <a:pt x="1652" y="159"/>
                    <a:pt x="1708" y="159"/>
                    <a:pt x="1765" y="159"/>
                  </a:cubicBezTo>
                  <a:cubicBezTo>
                    <a:pt x="1767" y="155"/>
                    <a:pt x="1767" y="155"/>
                    <a:pt x="1767" y="155"/>
                  </a:cubicBezTo>
                  <a:cubicBezTo>
                    <a:pt x="1786" y="146"/>
                    <a:pt x="1798" y="130"/>
                    <a:pt x="1809" y="114"/>
                  </a:cubicBezTo>
                  <a:cubicBezTo>
                    <a:pt x="1802" y="106"/>
                    <a:pt x="1791" y="101"/>
                    <a:pt x="1783" y="94"/>
                  </a:cubicBezTo>
                  <a:cubicBezTo>
                    <a:pt x="1764" y="113"/>
                    <a:pt x="1741" y="130"/>
                    <a:pt x="1714" y="135"/>
                  </a:cubicBezTo>
                  <a:cubicBezTo>
                    <a:pt x="1708" y="135"/>
                    <a:pt x="1701" y="137"/>
                    <a:pt x="1696" y="135"/>
                  </a:cubicBezTo>
                  <a:cubicBezTo>
                    <a:pt x="1695" y="134"/>
                    <a:pt x="1696" y="132"/>
                    <a:pt x="1697" y="132"/>
                  </a:cubicBezTo>
                  <a:cubicBezTo>
                    <a:pt x="1712" y="130"/>
                    <a:pt x="1728" y="129"/>
                    <a:pt x="1740" y="120"/>
                  </a:cubicBezTo>
                  <a:cubicBezTo>
                    <a:pt x="1742" y="119"/>
                    <a:pt x="1744" y="119"/>
                    <a:pt x="1745" y="118"/>
                  </a:cubicBezTo>
                  <a:cubicBezTo>
                    <a:pt x="1758" y="111"/>
                    <a:pt x="1771" y="101"/>
                    <a:pt x="1778" y="88"/>
                  </a:cubicBezTo>
                  <a:close/>
                  <a:moveTo>
                    <a:pt x="311" y="89"/>
                  </a:moveTo>
                  <a:cubicBezTo>
                    <a:pt x="310" y="87"/>
                    <a:pt x="309" y="83"/>
                    <a:pt x="306" y="83"/>
                  </a:cubicBezTo>
                  <a:cubicBezTo>
                    <a:pt x="295" y="89"/>
                    <a:pt x="295" y="89"/>
                    <a:pt x="295" y="89"/>
                  </a:cubicBezTo>
                  <a:cubicBezTo>
                    <a:pt x="294" y="91"/>
                    <a:pt x="295" y="94"/>
                    <a:pt x="296" y="96"/>
                  </a:cubicBezTo>
                  <a:cubicBezTo>
                    <a:pt x="301" y="95"/>
                    <a:pt x="308" y="94"/>
                    <a:pt x="311" y="89"/>
                  </a:cubicBezTo>
                  <a:close/>
                  <a:moveTo>
                    <a:pt x="1720" y="92"/>
                  </a:moveTo>
                  <a:cubicBezTo>
                    <a:pt x="1718" y="89"/>
                    <a:pt x="1715" y="85"/>
                    <a:pt x="1711" y="85"/>
                  </a:cubicBezTo>
                  <a:cubicBezTo>
                    <a:pt x="1706" y="89"/>
                    <a:pt x="1700" y="88"/>
                    <a:pt x="1695" y="91"/>
                  </a:cubicBezTo>
                  <a:cubicBezTo>
                    <a:pt x="1698" y="99"/>
                    <a:pt x="1700" y="108"/>
                    <a:pt x="1700" y="116"/>
                  </a:cubicBezTo>
                  <a:cubicBezTo>
                    <a:pt x="1704" y="116"/>
                    <a:pt x="1704" y="116"/>
                    <a:pt x="1704" y="116"/>
                  </a:cubicBezTo>
                  <a:cubicBezTo>
                    <a:pt x="1722" y="113"/>
                    <a:pt x="1739" y="106"/>
                    <a:pt x="1751" y="92"/>
                  </a:cubicBezTo>
                  <a:cubicBezTo>
                    <a:pt x="1744" y="96"/>
                    <a:pt x="1735" y="97"/>
                    <a:pt x="1727" y="96"/>
                  </a:cubicBezTo>
                  <a:cubicBezTo>
                    <a:pt x="1720" y="101"/>
                    <a:pt x="1720" y="101"/>
                    <a:pt x="1720" y="101"/>
                  </a:cubicBezTo>
                  <a:cubicBezTo>
                    <a:pt x="1713" y="103"/>
                    <a:pt x="1707" y="107"/>
                    <a:pt x="1701" y="106"/>
                  </a:cubicBezTo>
                  <a:cubicBezTo>
                    <a:pt x="1700" y="100"/>
                    <a:pt x="1708" y="102"/>
                    <a:pt x="1712" y="100"/>
                  </a:cubicBezTo>
                  <a:cubicBezTo>
                    <a:pt x="1714" y="98"/>
                    <a:pt x="1720" y="98"/>
                    <a:pt x="1720" y="92"/>
                  </a:cubicBezTo>
                  <a:close/>
                  <a:moveTo>
                    <a:pt x="1623" y="97"/>
                  </a:moveTo>
                  <a:cubicBezTo>
                    <a:pt x="1608" y="87"/>
                    <a:pt x="1608" y="87"/>
                    <a:pt x="1608" y="87"/>
                  </a:cubicBezTo>
                  <a:cubicBezTo>
                    <a:pt x="1605" y="85"/>
                    <a:pt x="1600" y="87"/>
                    <a:pt x="1596" y="86"/>
                  </a:cubicBezTo>
                  <a:cubicBezTo>
                    <a:pt x="1594" y="87"/>
                    <a:pt x="1591" y="86"/>
                    <a:pt x="1590" y="88"/>
                  </a:cubicBezTo>
                  <a:cubicBezTo>
                    <a:pt x="1598" y="97"/>
                    <a:pt x="1606" y="104"/>
                    <a:pt x="1616" y="109"/>
                  </a:cubicBezTo>
                  <a:cubicBezTo>
                    <a:pt x="1618" y="105"/>
                    <a:pt x="1623" y="101"/>
                    <a:pt x="1623" y="97"/>
                  </a:cubicBezTo>
                  <a:close/>
                  <a:moveTo>
                    <a:pt x="392" y="92"/>
                  </a:moveTo>
                  <a:cubicBezTo>
                    <a:pt x="389" y="92"/>
                    <a:pt x="388" y="88"/>
                    <a:pt x="384" y="88"/>
                  </a:cubicBezTo>
                  <a:cubicBezTo>
                    <a:pt x="374" y="96"/>
                    <a:pt x="363" y="102"/>
                    <a:pt x="353" y="110"/>
                  </a:cubicBezTo>
                  <a:cubicBezTo>
                    <a:pt x="349" y="114"/>
                    <a:pt x="344" y="115"/>
                    <a:pt x="340" y="117"/>
                  </a:cubicBezTo>
                  <a:cubicBezTo>
                    <a:pt x="321" y="131"/>
                    <a:pt x="297" y="134"/>
                    <a:pt x="276" y="143"/>
                  </a:cubicBezTo>
                  <a:cubicBezTo>
                    <a:pt x="270" y="142"/>
                    <a:pt x="270" y="142"/>
                    <a:pt x="270" y="142"/>
                  </a:cubicBezTo>
                  <a:cubicBezTo>
                    <a:pt x="259" y="148"/>
                    <a:pt x="248" y="152"/>
                    <a:pt x="235" y="153"/>
                  </a:cubicBezTo>
                  <a:cubicBezTo>
                    <a:pt x="227" y="152"/>
                    <a:pt x="217" y="149"/>
                    <a:pt x="212" y="141"/>
                  </a:cubicBezTo>
                  <a:cubicBezTo>
                    <a:pt x="208" y="139"/>
                    <a:pt x="208" y="129"/>
                    <a:pt x="201" y="131"/>
                  </a:cubicBezTo>
                  <a:cubicBezTo>
                    <a:pt x="190" y="126"/>
                    <a:pt x="179" y="121"/>
                    <a:pt x="169" y="113"/>
                  </a:cubicBezTo>
                  <a:cubicBezTo>
                    <a:pt x="169" y="113"/>
                    <a:pt x="169" y="114"/>
                    <a:pt x="168" y="115"/>
                  </a:cubicBezTo>
                  <a:cubicBezTo>
                    <a:pt x="170" y="124"/>
                    <a:pt x="167" y="133"/>
                    <a:pt x="166" y="141"/>
                  </a:cubicBezTo>
                  <a:cubicBezTo>
                    <a:pt x="175" y="147"/>
                    <a:pt x="183" y="155"/>
                    <a:pt x="194" y="156"/>
                  </a:cubicBezTo>
                  <a:cubicBezTo>
                    <a:pt x="198" y="162"/>
                    <a:pt x="205" y="158"/>
                    <a:pt x="210" y="160"/>
                  </a:cubicBezTo>
                  <a:cubicBezTo>
                    <a:pt x="253" y="159"/>
                    <a:pt x="299" y="160"/>
                    <a:pt x="341" y="159"/>
                  </a:cubicBezTo>
                  <a:cubicBezTo>
                    <a:pt x="343" y="155"/>
                    <a:pt x="343" y="155"/>
                    <a:pt x="343" y="155"/>
                  </a:cubicBezTo>
                  <a:cubicBezTo>
                    <a:pt x="356" y="150"/>
                    <a:pt x="368" y="141"/>
                    <a:pt x="381" y="132"/>
                  </a:cubicBezTo>
                  <a:cubicBezTo>
                    <a:pt x="409" y="105"/>
                    <a:pt x="409" y="105"/>
                    <a:pt x="409" y="105"/>
                  </a:cubicBezTo>
                  <a:cubicBezTo>
                    <a:pt x="409" y="102"/>
                    <a:pt x="409" y="102"/>
                    <a:pt x="409" y="102"/>
                  </a:cubicBezTo>
                  <a:cubicBezTo>
                    <a:pt x="403" y="100"/>
                    <a:pt x="398" y="95"/>
                    <a:pt x="392" y="92"/>
                  </a:cubicBezTo>
                  <a:close/>
                  <a:moveTo>
                    <a:pt x="196" y="92"/>
                  </a:moveTo>
                  <a:cubicBezTo>
                    <a:pt x="190" y="92"/>
                    <a:pt x="183" y="87"/>
                    <a:pt x="178" y="89"/>
                  </a:cubicBezTo>
                  <a:cubicBezTo>
                    <a:pt x="178" y="90"/>
                    <a:pt x="178" y="90"/>
                    <a:pt x="178" y="90"/>
                  </a:cubicBezTo>
                  <a:cubicBezTo>
                    <a:pt x="186" y="96"/>
                    <a:pt x="193" y="103"/>
                    <a:pt x="203" y="105"/>
                  </a:cubicBezTo>
                  <a:cubicBezTo>
                    <a:pt x="209" y="99"/>
                    <a:pt x="199" y="96"/>
                    <a:pt x="196" y="92"/>
                  </a:cubicBezTo>
                  <a:close/>
                  <a:moveTo>
                    <a:pt x="1275" y="94"/>
                  </a:moveTo>
                  <a:cubicBezTo>
                    <a:pt x="1270" y="94"/>
                    <a:pt x="1265" y="92"/>
                    <a:pt x="1260" y="91"/>
                  </a:cubicBezTo>
                  <a:cubicBezTo>
                    <a:pt x="1254" y="92"/>
                    <a:pt x="1249" y="95"/>
                    <a:pt x="1244" y="97"/>
                  </a:cubicBezTo>
                  <a:cubicBezTo>
                    <a:pt x="1240" y="100"/>
                    <a:pt x="1233" y="96"/>
                    <a:pt x="1230" y="100"/>
                  </a:cubicBezTo>
                  <a:cubicBezTo>
                    <a:pt x="1230" y="103"/>
                    <a:pt x="1229" y="107"/>
                    <a:pt x="1231" y="110"/>
                  </a:cubicBezTo>
                  <a:cubicBezTo>
                    <a:pt x="1246" y="111"/>
                    <a:pt x="1257" y="101"/>
                    <a:pt x="1270" y="98"/>
                  </a:cubicBezTo>
                  <a:cubicBezTo>
                    <a:pt x="1272" y="98"/>
                    <a:pt x="1275" y="96"/>
                    <a:pt x="1275" y="94"/>
                  </a:cubicBezTo>
                  <a:close/>
                  <a:moveTo>
                    <a:pt x="1192" y="96"/>
                  </a:moveTo>
                  <a:cubicBezTo>
                    <a:pt x="1191" y="92"/>
                    <a:pt x="1184" y="93"/>
                    <a:pt x="1181" y="93"/>
                  </a:cubicBezTo>
                  <a:cubicBezTo>
                    <a:pt x="1183" y="98"/>
                    <a:pt x="1183" y="104"/>
                    <a:pt x="1188" y="106"/>
                  </a:cubicBezTo>
                  <a:cubicBezTo>
                    <a:pt x="1193" y="106"/>
                    <a:pt x="1191" y="100"/>
                    <a:pt x="1192" y="96"/>
                  </a:cubicBezTo>
                  <a:close/>
                  <a:moveTo>
                    <a:pt x="797" y="96"/>
                  </a:moveTo>
                  <a:cubicBezTo>
                    <a:pt x="793" y="95"/>
                    <a:pt x="790" y="95"/>
                    <a:pt x="786" y="94"/>
                  </a:cubicBezTo>
                  <a:cubicBezTo>
                    <a:pt x="781" y="99"/>
                    <a:pt x="775" y="99"/>
                    <a:pt x="770" y="104"/>
                  </a:cubicBezTo>
                  <a:cubicBezTo>
                    <a:pt x="771" y="107"/>
                    <a:pt x="768" y="112"/>
                    <a:pt x="772" y="113"/>
                  </a:cubicBezTo>
                  <a:cubicBezTo>
                    <a:pt x="781" y="111"/>
                    <a:pt x="788" y="104"/>
                    <a:pt x="795" y="99"/>
                  </a:cubicBezTo>
                  <a:cubicBezTo>
                    <a:pt x="797" y="96"/>
                    <a:pt x="797" y="96"/>
                    <a:pt x="797" y="96"/>
                  </a:cubicBezTo>
                  <a:close/>
                  <a:moveTo>
                    <a:pt x="96" y="105"/>
                  </a:moveTo>
                  <a:cubicBezTo>
                    <a:pt x="91" y="96"/>
                    <a:pt x="91" y="96"/>
                    <a:pt x="91" y="96"/>
                  </a:cubicBezTo>
                  <a:cubicBezTo>
                    <a:pt x="86" y="96"/>
                    <a:pt x="82" y="100"/>
                    <a:pt x="77" y="100"/>
                  </a:cubicBezTo>
                  <a:cubicBezTo>
                    <a:pt x="74" y="106"/>
                    <a:pt x="70" y="113"/>
                    <a:pt x="73" y="119"/>
                  </a:cubicBezTo>
                  <a:cubicBezTo>
                    <a:pt x="75" y="125"/>
                    <a:pt x="81" y="124"/>
                    <a:pt x="85" y="124"/>
                  </a:cubicBezTo>
                  <a:cubicBezTo>
                    <a:pt x="92" y="123"/>
                    <a:pt x="99" y="123"/>
                    <a:pt x="104" y="116"/>
                  </a:cubicBezTo>
                  <a:cubicBezTo>
                    <a:pt x="106" y="114"/>
                    <a:pt x="111" y="113"/>
                    <a:pt x="109" y="110"/>
                  </a:cubicBezTo>
                  <a:cubicBezTo>
                    <a:pt x="103" y="112"/>
                    <a:pt x="100" y="108"/>
                    <a:pt x="96" y="105"/>
                  </a:cubicBezTo>
                  <a:close/>
                  <a:moveTo>
                    <a:pt x="727" y="101"/>
                  </a:moveTo>
                  <a:cubicBezTo>
                    <a:pt x="727" y="95"/>
                    <a:pt x="718" y="99"/>
                    <a:pt x="714" y="99"/>
                  </a:cubicBezTo>
                  <a:cubicBezTo>
                    <a:pt x="714" y="114"/>
                    <a:pt x="714" y="114"/>
                    <a:pt x="714" y="114"/>
                  </a:cubicBezTo>
                  <a:cubicBezTo>
                    <a:pt x="715" y="115"/>
                    <a:pt x="717" y="114"/>
                    <a:pt x="718" y="114"/>
                  </a:cubicBezTo>
                  <a:cubicBezTo>
                    <a:pt x="723" y="112"/>
                    <a:pt x="725" y="106"/>
                    <a:pt x="727" y="101"/>
                  </a:cubicBezTo>
                  <a:close/>
                  <a:moveTo>
                    <a:pt x="890" y="107"/>
                  </a:moveTo>
                  <a:cubicBezTo>
                    <a:pt x="888" y="105"/>
                    <a:pt x="886" y="102"/>
                    <a:pt x="883" y="100"/>
                  </a:cubicBezTo>
                  <a:cubicBezTo>
                    <a:pt x="881" y="100"/>
                    <a:pt x="877" y="99"/>
                    <a:pt x="875" y="101"/>
                  </a:cubicBezTo>
                  <a:cubicBezTo>
                    <a:pt x="861" y="117"/>
                    <a:pt x="846" y="132"/>
                    <a:pt x="827" y="143"/>
                  </a:cubicBezTo>
                  <a:cubicBezTo>
                    <a:pt x="819" y="148"/>
                    <a:pt x="810" y="152"/>
                    <a:pt x="803" y="158"/>
                  </a:cubicBezTo>
                  <a:cubicBezTo>
                    <a:pt x="810" y="160"/>
                    <a:pt x="818" y="158"/>
                    <a:pt x="825" y="159"/>
                  </a:cubicBezTo>
                  <a:cubicBezTo>
                    <a:pt x="836" y="152"/>
                    <a:pt x="847" y="145"/>
                    <a:pt x="858" y="138"/>
                  </a:cubicBezTo>
                  <a:cubicBezTo>
                    <a:pt x="869" y="127"/>
                    <a:pt x="883" y="121"/>
                    <a:pt x="890" y="107"/>
                  </a:cubicBezTo>
                  <a:close/>
                  <a:moveTo>
                    <a:pt x="247" y="100"/>
                  </a:moveTo>
                  <a:cubicBezTo>
                    <a:pt x="244" y="99"/>
                    <a:pt x="242" y="103"/>
                    <a:pt x="243" y="106"/>
                  </a:cubicBezTo>
                  <a:cubicBezTo>
                    <a:pt x="244" y="106"/>
                    <a:pt x="244" y="106"/>
                    <a:pt x="244" y="106"/>
                  </a:cubicBezTo>
                  <a:cubicBezTo>
                    <a:pt x="246" y="105"/>
                    <a:pt x="248" y="102"/>
                    <a:pt x="247" y="100"/>
                  </a:cubicBezTo>
                  <a:close/>
                  <a:moveTo>
                    <a:pt x="580" y="116"/>
                  </a:moveTo>
                  <a:cubicBezTo>
                    <a:pt x="572" y="106"/>
                    <a:pt x="572" y="106"/>
                    <a:pt x="572" y="106"/>
                  </a:cubicBezTo>
                  <a:cubicBezTo>
                    <a:pt x="564" y="108"/>
                    <a:pt x="555" y="110"/>
                    <a:pt x="546" y="112"/>
                  </a:cubicBezTo>
                  <a:cubicBezTo>
                    <a:pt x="545" y="114"/>
                    <a:pt x="545" y="114"/>
                    <a:pt x="545" y="114"/>
                  </a:cubicBezTo>
                  <a:cubicBezTo>
                    <a:pt x="547" y="121"/>
                    <a:pt x="553" y="127"/>
                    <a:pt x="560" y="129"/>
                  </a:cubicBezTo>
                  <a:cubicBezTo>
                    <a:pt x="570" y="127"/>
                    <a:pt x="582" y="129"/>
                    <a:pt x="587" y="120"/>
                  </a:cubicBezTo>
                  <a:cubicBezTo>
                    <a:pt x="585" y="118"/>
                    <a:pt x="582" y="118"/>
                    <a:pt x="580" y="116"/>
                  </a:cubicBezTo>
                  <a:close/>
                  <a:moveTo>
                    <a:pt x="1034" y="115"/>
                  </a:moveTo>
                  <a:cubicBezTo>
                    <a:pt x="1026" y="107"/>
                    <a:pt x="1026" y="107"/>
                    <a:pt x="1026" y="107"/>
                  </a:cubicBezTo>
                  <a:cubicBezTo>
                    <a:pt x="1019" y="106"/>
                    <a:pt x="1015" y="111"/>
                    <a:pt x="1008" y="112"/>
                  </a:cubicBezTo>
                  <a:cubicBezTo>
                    <a:pt x="1007" y="115"/>
                    <a:pt x="1012" y="117"/>
                    <a:pt x="1013" y="120"/>
                  </a:cubicBezTo>
                  <a:cubicBezTo>
                    <a:pt x="1018" y="124"/>
                    <a:pt x="1026" y="124"/>
                    <a:pt x="1032" y="123"/>
                  </a:cubicBezTo>
                  <a:cubicBezTo>
                    <a:pt x="1035" y="122"/>
                    <a:pt x="1040" y="121"/>
                    <a:pt x="1041" y="117"/>
                  </a:cubicBezTo>
                  <a:cubicBezTo>
                    <a:pt x="1034" y="115"/>
                    <a:pt x="1034" y="115"/>
                    <a:pt x="1034" y="115"/>
                  </a:cubicBezTo>
                  <a:close/>
                  <a:moveTo>
                    <a:pt x="1655" y="110"/>
                  </a:moveTo>
                  <a:cubicBezTo>
                    <a:pt x="1656" y="107"/>
                    <a:pt x="1653" y="107"/>
                    <a:pt x="1651" y="108"/>
                  </a:cubicBezTo>
                  <a:cubicBezTo>
                    <a:pt x="1651" y="110"/>
                    <a:pt x="1651" y="113"/>
                    <a:pt x="1652" y="114"/>
                  </a:cubicBezTo>
                  <a:cubicBezTo>
                    <a:pt x="1654" y="113"/>
                    <a:pt x="1655" y="111"/>
                    <a:pt x="1655" y="110"/>
                  </a:cubicBezTo>
                  <a:close/>
                  <a:moveTo>
                    <a:pt x="1363" y="113"/>
                  </a:moveTo>
                  <a:cubicBezTo>
                    <a:pt x="1366" y="108"/>
                    <a:pt x="1357" y="110"/>
                    <a:pt x="1355" y="107"/>
                  </a:cubicBezTo>
                  <a:cubicBezTo>
                    <a:pt x="1350" y="111"/>
                    <a:pt x="1347" y="116"/>
                    <a:pt x="1343" y="119"/>
                  </a:cubicBezTo>
                  <a:cubicBezTo>
                    <a:pt x="1328" y="133"/>
                    <a:pt x="1312" y="149"/>
                    <a:pt x="1293" y="158"/>
                  </a:cubicBezTo>
                  <a:cubicBezTo>
                    <a:pt x="1293" y="159"/>
                    <a:pt x="1293" y="159"/>
                    <a:pt x="1293" y="159"/>
                  </a:cubicBezTo>
                  <a:cubicBezTo>
                    <a:pt x="1308" y="158"/>
                    <a:pt x="1308" y="158"/>
                    <a:pt x="1308" y="158"/>
                  </a:cubicBezTo>
                  <a:cubicBezTo>
                    <a:pt x="1308" y="156"/>
                    <a:pt x="1309" y="153"/>
                    <a:pt x="1312" y="152"/>
                  </a:cubicBezTo>
                  <a:cubicBezTo>
                    <a:pt x="1320" y="151"/>
                    <a:pt x="1327" y="144"/>
                    <a:pt x="1334" y="139"/>
                  </a:cubicBezTo>
                  <a:cubicBezTo>
                    <a:pt x="1343" y="131"/>
                    <a:pt x="1355" y="125"/>
                    <a:pt x="1363" y="113"/>
                  </a:cubicBezTo>
                  <a:close/>
                  <a:moveTo>
                    <a:pt x="428" y="113"/>
                  </a:moveTo>
                  <a:cubicBezTo>
                    <a:pt x="426" y="110"/>
                    <a:pt x="422" y="108"/>
                    <a:pt x="418" y="108"/>
                  </a:cubicBezTo>
                  <a:cubicBezTo>
                    <a:pt x="404" y="118"/>
                    <a:pt x="394" y="135"/>
                    <a:pt x="377" y="143"/>
                  </a:cubicBezTo>
                  <a:cubicBezTo>
                    <a:pt x="371" y="149"/>
                    <a:pt x="362" y="153"/>
                    <a:pt x="357" y="158"/>
                  </a:cubicBezTo>
                  <a:cubicBezTo>
                    <a:pt x="368" y="159"/>
                    <a:pt x="368" y="159"/>
                    <a:pt x="368" y="159"/>
                  </a:cubicBezTo>
                  <a:cubicBezTo>
                    <a:pt x="373" y="158"/>
                    <a:pt x="376" y="161"/>
                    <a:pt x="381" y="159"/>
                  </a:cubicBezTo>
                  <a:cubicBezTo>
                    <a:pt x="382" y="154"/>
                    <a:pt x="382" y="154"/>
                    <a:pt x="382" y="154"/>
                  </a:cubicBezTo>
                  <a:cubicBezTo>
                    <a:pt x="396" y="147"/>
                    <a:pt x="408" y="136"/>
                    <a:pt x="419" y="125"/>
                  </a:cubicBezTo>
                  <a:cubicBezTo>
                    <a:pt x="423" y="121"/>
                    <a:pt x="425" y="116"/>
                    <a:pt x="428" y="113"/>
                  </a:cubicBezTo>
                  <a:close/>
                  <a:moveTo>
                    <a:pt x="1188" y="112"/>
                  </a:moveTo>
                  <a:cubicBezTo>
                    <a:pt x="1187" y="111"/>
                    <a:pt x="1185" y="111"/>
                    <a:pt x="1184" y="112"/>
                  </a:cubicBezTo>
                  <a:cubicBezTo>
                    <a:pt x="1184" y="113"/>
                    <a:pt x="1183" y="116"/>
                    <a:pt x="1185" y="116"/>
                  </a:cubicBezTo>
                  <a:cubicBezTo>
                    <a:pt x="1187" y="115"/>
                    <a:pt x="1189" y="113"/>
                    <a:pt x="1188" y="112"/>
                  </a:cubicBezTo>
                  <a:close/>
                  <a:moveTo>
                    <a:pt x="1371" y="130"/>
                  </a:moveTo>
                  <a:cubicBezTo>
                    <a:pt x="1370" y="126"/>
                    <a:pt x="1371" y="120"/>
                    <a:pt x="1369" y="116"/>
                  </a:cubicBezTo>
                  <a:cubicBezTo>
                    <a:pt x="1366" y="117"/>
                    <a:pt x="1364" y="120"/>
                    <a:pt x="1363" y="122"/>
                  </a:cubicBezTo>
                  <a:cubicBezTo>
                    <a:pt x="1350" y="133"/>
                    <a:pt x="1337" y="144"/>
                    <a:pt x="1323" y="153"/>
                  </a:cubicBezTo>
                  <a:cubicBezTo>
                    <a:pt x="1321" y="156"/>
                    <a:pt x="1316" y="154"/>
                    <a:pt x="1315" y="158"/>
                  </a:cubicBezTo>
                  <a:cubicBezTo>
                    <a:pt x="1321" y="159"/>
                    <a:pt x="1327" y="159"/>
                    <a:pt x="1334" y="159"/>
                  </a:cubicBezTo>
                  <a:cubicBezTo>
                    <a:pt x="1350" y="149"/>
                    <a:pt x="1350" y="149"/>
                    <a:pt x="1350" y="149"/>
                  </a:cubicBezTo>
                  <a:cubicBezTo>
                    <a:pt x="1357" y="142"/>
                    <a:pt x="1366" y="139"/>
                    <a:pt x="1371" y="130"/>
                  </a:cubicBezTo>
                  <a:close/>
                  <a:moveTo>
                    <a:pt x="891" y="117"/>
                  </a:moveTo>
                  <a:cubicBezTo>
                    <a:pt x="890" y="117"/>
                    <a:pt x="890" y="117"/>
                    <a:pt x="890" y="117"/>
                  </a:cubicBezTo>
                  <a:cubicBezTo>
                    <a:pt x="874" y="135"/>
                    <a:pt x="855" y="145"/>
                    <a:pt x="837" y="158"/>
                  </a:cubicBezTo>
                  <a:cubicBezTo>
                    <a:pt x="845" y="161"/>
                    <a:pt x="853" y="159"/>
                    <a:pt x="861" y="159"/>
                  </a:cubicBezTo>
                  <a:cubicBezTo>
                    <a:pt x="863" y="160"/>
                    <a:pt x="865" y="157"/>
                    <a:pt x="865" y="155"/>
                  </a:cubicBezTo>
                  <a:cubicBezTo>
                    <a:pt x="871" y="147"/>
                    <a:pt x="879" y="144"/>
                    <a:pt x="886" y="136"/>
                  </a:cubicBezTo>
                  <a:cubicBezTo>
                    <a:pt x="894" y="133"/>
                    <a:pt x="890" y="124"/>
                    <a:pt x="891" y="117"/>
                  </a:cubicBezTo>
                  <a:close/>
                  <a:moveTo>
                    <a:pt x="940" y="121"/>
                  </a:moveTo>
                  <a:cubicBezTo>
                    <a:pt x="938" y="116"/>
                    <a:pt x="930" y="116"/>
                    <a:pt x="928" y="120"/>
                  </a:cubicBezTo>
                  <a:cubicBezTo>
                    <a:pt x="929" y="123"/>
                    <a:pt x="928" y="128"/>
                    <a:pt x="931" y="131"/>
                  </a:cubicBezTo>
                  <a:cubicBezTo>
                    <a:pt x="936" y="130"/>
                    <a:pt x="937" y="124"/>
                    <a:pt x="940" y="121"/>
                  </a:cubicBezTo>
                  <a:close/>
                  <a:moveTo>
                    <a:pt x="1822" y="121"/>
                  </a:moveTo>
                  <a:cubicBezTo>
                    <a:pt x="1819" y="121"/>
                    <a:pt x="1817" y="118"/>
                    <a:pt x="1815" y="118"/>
                  </a:cubicBezTo>
                  <a:cubicBezTo>
                    <a:pt x="1807" y="128"/>
                    <a:pt x="1800" y="140"/>
                    <a:pt x="1790" y="149"/>
                  </a:cubicBezTo>
                  <a:cubicBezTo>
                    <a:pt x="1786" y="151"/>
                    <a:pt x="1781" y="154"/>
                    <a:pt x="1778" y="158"/>
                  </a:cubicBezTo>
                  <a:cubicBezTo>
                    <a:pt x="1781" y="159"/>
                    <a:pt x="1783" y="159"/>
                    <a:pt x="1786" y="159"/>
                  </a:cubicBezTo>
                  <a:cubicBezTo>
                    <a:pt x="1796" y="151"/>
                    <a:pt x="1808" y="142"/>
                    <a:pt x="1817" y="134"/>
                  </a:cubicBezTo>
                  <a:cubicBezTo>
                    <a:pt x="1821" y="131"/>
                    <a:pt x="1820" y="125"/>
                    <a:pt x="1822" y="121"/>
                  </a:cubicBezTo>
                  <a:close/>
                  <a:moveTo>
                    <a:pt x="1417" y="123"/>
                  </a:moveTo>
                  <a:cubicBezTo>
                    <a:pt x="1415" y="120"/>
                    <a:pt x="1411" y="119"/>
                    <a:pt x="1408" y="119"/>
                  </a:cubicBezTo>
                  <a:cubicBezTo>
                    <a:pt x="1404" y="118"/>
                    <a:pt x="1402" y="121"/>
                    <a:pt x="1400" y="125"/>
                  </a:cubicBezTo>
                  <a:cubicBezTo>
                    <a:pt x="1402" y="127"/>
                    <a:pt x="1402" y="131"/>
                    <a:pt x="1402" y="135"/>
                  </a:cubicBezTo>
                  <a:cubicBezTo>
                    <a:pt x="1399" y="140"/>
                    <a:pt x="1394" y="147"/>
                    <a:pt x="1386" y="147"/>
                  </a:cubicBezTo>
                  <a:cubicBezTo>
                    <a:pt x="1382" y="149"/>
                    <a:pt x="1377" y="153"/>
                    <a:pt x="1374" y="158"/>
                  </a:cubicBezTo>
                  <a:cubicBezTo>
                    <a:pt x="1382" y="163"/>
                    <a:pt x="1387" y="153"/>
                    <a:pt x="1393" y="150"/>
                  </a:cubicBezTo>
                  <a:cubicBezTo>
                    <a:pt x="1399" y="141"/>
                    <a:pt x="1414" y="135"/>
                    <a:pt x="1417" y="123"/>
                  </a:cubicBezTo>
                  <a:close/>
                  <a:moveTo>
                    <a:pt x="284" y="121"/>
                  </a:moveTo>
                  <a:cubicBezTo>
                    <a:pt x="285" y="121"/>
                    <a:pt x="285" y="121"/>
                    <a:pt x="285" y="121"/>
                  </a:cubicBezTo>
                  <a:cubicBezTo>
                    <a:pt x="286" y="121"/>
                    <a:pt x="286" y="121"/>
                    <a:pt x="286" y="121"/>
                  </a:cubicBezTo>
                  <a:cubicBezTo>
                    <a:pt x="284" y="121"/>
                    <a:pt x="284" y="121"/>
                    <a:pt x="284" y="121"/>
                  </a:cubicBezTo>
                  <a:close/>
                  <a:moveTo>
                    <a:pt x="7" y="145"/>
                  </a:moveTo>
                  <a:cubicBezTo>
                    <a:pt x="8" y="137"/>
                    <a:pt x="10" y="128"/>
                    <a:pt x="4" y="123"/>
                  </a:cubicBezTo>
                  <a:cubicBezTo>
                    <a:pt x="4" y="131"/>
                    <a:pt x="3" y="140"/>
                    <a:pt x="4" y="148"/>
                  </a:cubicBezTo>
                  <a:cubicBezTo>
                    <a:pt x="7" y="145"/>
                    <a:pt x="7" y="145"/>
                    <a:pt x="7" y="145"/>
                  </a:cubicBezTo>
                  <a:close/>
                  <a:moveTo>
                    <a:pt x="475" y="125"/>
                  </a:moveTo>
                  <a:cubicBezTo>
                    <a:pt x="474" y="123"/>
                    <a:pt x="472" y="123"/>
                    <a:pt x="469" y="123"/>
                  </a:cubicBezTo>
                  <a:cubicBezTo>
                    <a:pt x="467" y="123"/>
                    <a:pt x="467" y="126"/>
                    <a:pt x="466" y="128"/>
                  </a:cubicBezTo>
                  <a:cubicBezTo>
                    <a:pt x="466" y="132"/>
                    <a:pt x="463" y="137"/>
                    <a:pt x="464" y="139"/>
                  </a:cubicBezTo>
                  <a:cubicBezTo>
                    <a:pt x="468" y="136"/>
                    <a:pt x="473" y="130"/>
                    <a:pt x="475" y="125"/>
                  </a:cubicBezTo>
                  <a:close/>
                  <a:moveTo>
                    <a:pt x="428" y="135"/>
                  </a:moveTo>
                  <a:cubicBezTo>
                    <a:pt x="427" y="126"/>
                    <a:pt x="427" y="126"/>
                    <a:pt x="427" y="126"/>
                  </a:cubicBezTo>
                  <a:cubicBezTo>
                    <a:pt x="423" y="128"/>
                    <a:pt x="420" y="130"/>
                    <a:pt x="417" y="134"/>
                  </a:cubicBezTo>
                  <a:cubicBezTo>
                    <a:pt x="408" y="144"/>
                    <a:pt x="397" y="151"/>
                    <a:pt x="387" y="158"/>
                  </a:cubicBezTo>
                  <a:cubicBezTo>
                    <a:pt x="394" y="160"/>
                    <a:pt x="399" y="159"/>
                    <a:pt x="406" y="159"/>
                  </a:cubicBezTo>
                  <a:cubicBezTo>
                    <a:pt x="406" y="158"/>
                    <a:pt x="405" y="155"/>
                    <a:pt x="407" y="154"/>
                  </a:cubicBezTo>
                  <a:cubicBezTo>
                    <a:pt x="415" y="150"/>
                    <a:pt x="422" y="142"/>
                    <a:pt x="428" y="135"/>
                  </a:cubicBezTo>
                  <a:close/>
                  <a:moveTo>
                    <a:pt x="944" y="138"/>
                  </a:moveTo>
                  <a:cubicBezTo>
                    <a:pt x="945" y="135"/>
                    <a:pt x="946" y="129"/>
                    <a:pt x="943" y="127"/>
                  </a:cubicBezTo>
                  <a:cubicBezTo>
                    <a:pt x="932" y="137"/>
                    <a:pt x="926" y="149"/>
                    <a:pt x="914" y="157"/>
                  </a:cubicBezTo>
                  <a:cubicBezTo>
                    <a:pt x="914" y="158"/>
                    <a:pt x="914" y="158"/>
                    <a:pt x="914" y="158"/>
                  </a:cubicBezTo>
                  <a:cubicBezTo>
                    <a:pt x="917" y="159"/>
                    <a:pt x="922" y="160"/>
                    <a:pt x="923" y="156"/>
                  </a:cubicBezTo>
                  <a:cubicBezTo>
                    <a:pt x="932" y="153"/>
                    <a:pt x="939" y="146"/>
                    <a:pt x="944" y="138"/>
                  </a:cubicBezTo>
                  <a:close/>
                  <a:moveTo>
                    <a:pt x="1109" y="143"/>
                  </a:moveTo>
                  <a:cubicBezTo>
                    <a:pt x="1103" y="138"/>
                    <a:pt x="1095" y="133"/>
                    <a:pt x="1088" y="128"/>
                  </a:cubicBezTo>
                  <a:cubicBezTo>
                    <a:pt x="1086" y="131"/>
                    <a:pt x="1086" y="131"/>
                    <a:pt x="1086" y="131"/>
                  </a:cubicBezTo>
                  <a:cubicBezTo>
                    <a:pt x="1082" y="136"/>
                    <a:pt x="1088" y="139"/>
                    <a:pt x="1091" y="142"/>
                  </a:cubicBezTo>
                  <a:cubicBezTo>
                    <a:pt x="1100" y="149"/>
                    <a:pt x="1111" y="151"/>
                    <a:pt x="1118" y="159"/>
                  </a:cubicBezTo>
                  <a:cubicBezTo>
                    <a:pt x="1140" y="159"/>
                    <a:pt x="1140" y="159"/>
                    <a:pt x="1140" y="159"/>
                  </a:cubicBezTo>
                  <a:cubicBezTo>
                    <a:pt x="1142" y="158"/>
                    <a:pt x="1142" y="158"/>
                    <a:pt x="1142" y="158"/>
                  </a:cubicBezTo>
                  <a:cubicBezTo>
                    <a:pt x="1141" y="156"/>
                    <a:pt x="1141" y="156"/>
                    <a:pt x="1141" y="156"/>
                  </a:cubicBezTo>
                  <a:cubicBezTo>
                    <a:pt x="1129" y="154"/>
                    <a:pt x="1121" y="146"/>
                    <a:pt x="1109" y="143"/>
                  </a:cubicBezTo>
                  <a:close/>
                  <a:moveTo>
                    <a:pt x="1830" y="128"/>
                  </a:moveTo>
                  <a:cubicBezTo>
                    <a:pt x="1829" y="128"/>
                    <a:pt x="1829" y="128"/>
                    <a:pt x="1829" y="128"/>
                  </a:cubicBezTo>
                  <a:cubicBezTo>
                    <a:pt x="1818" y="138"/>
                    <a:pt x="1808" y="150"/>
                    <a:pt x="1796" y="158"/>
                  </a:cubicBezTo>
                  <a:cubicBezTo>
                    <a:pt x="1801" y="159"/>
                    <a:pt x="1807" y="158"/>
                    <a:pt x="1813" y="159"/>
                  </a:cubicBezTo>
                  <a:cubicBezTo>
                    <a:pt x="1822" y="158"/>
                    <a:pt x="1827" y="149"/>
                    <a:pt x="1832" y="142"/>
                  </a:cubicBezTo>
                  <a:cubicBezTo>
                    <a:pt x="1835" y="138"/>
                    <a:pt x="1831" y="133"/>
                    <a:pt x="1830" y="128"/>
                  </a:cubicBezTo>
                  <a:close/>
                  <a:moveTo>
                    <a:pt x="482" y="139"/>
                  </a:moveTo>
                  <a:cubicBezTo>
                    <a:pt x="483" y="135"/>
                    <a:pt x="480" y="126"/>
                    <a:pt x="476" y="134"/>
                  </a:cubicBezTo>
                  <a:cubicBezTo>
                    <a:pt x="470" y="143"/>
                    <a:pt x="461" y="150"/>
                    <a:pt x="457" y="158"/>
                  </a:cubicBezTo>
                  <a:cubicBezTo>
                    <a:pt x="461" y="161"/>
                    <a:pt x="467" y="159"/>
                    <a:pt x="471" y="159"/>
                  </a:cubicBezTo>
                  <a:cubicBezTo>
                    <a:pt x="472" y="158"/>
                    <a:pt x="471" y="156"/>
                    <a:pt x="471" y="155"/>
                  </a:cubicBezTo>
                  <a:cubicBezTo>
                    <a:pt x="471" y="152"/>
                    <a:pt x="475" y="152"/>
                    <a:pt x="477" y="150"/>
                  </a:cubicBezTo>
                  <a:cubicBezTo>
                    <a:pt x="480" y="147"/>
                    <a:pt x="483" y="143"/>
                    <a:pt x="482" y="139"/>
                  </a:cubicBezTo>
                  <a:close/>
                  <a:moveTo>
                    <a:pt x="1420" y="145"/>
                  </a:moveTo>
                  <a:cubicBezTo>
                    <a:pt x="1420" y="141"/>
                    <a:pt x="1423" y="135"/>
                    <a:pt x="1419" y="132"/>
                  </a:cubicBezTo>
                  <a:cubicBezTo>
                    <a:pt x="1411" y="140"/>
                    <a:pt x="1401" y="150"/>
                    <a:pt x="1393" y="158"/>
                  </a:cubicBezTo>
                  <a:cubicBezTo>
                    <a:pt x="1396" y="159"/>
                    <a:pt x="1402" y="160"/>
                    <a:pt x="1406" y="158"/>
                  </a:cubicBezTo>
                  <a:cubicBezTo>
                    <a:pt x="1408" y="151"/>
                    <a:pt x="1417" y="151"/>
                    <a:pt x="1420" y="145"/>
                  </a:cubicBezTo>
                  <a:close/>
                  <a:moveTo>
                    <a:pt x="1874" y="138"/>
                  </a:moveTo>
                  <a:cubicBezTo>
                    <a:pt x="1869" y="133"/>
                    <a:pt x="1863" y="138"/>
                    <a:pt x="1858" y="139"/>
                  </a:cubicBezTo>
                  <a:cubicBezTo>
                    <a:pt x="1855" y="143"/>
                    <a:pt x="1855" y="149"/>
                    <a:pt x="1851" y="152"/>
                  </a:cubicBezTo>
                  <a:cubicBezTo>
                    <a:pt x="1844" y="156"/>
                    <a:pt x="1842" y="149"/>
                    <a:pt x="1836" y="148"/>
                  </a:cubicBezTo>
                  <a:cubicBezTo>
                    <a:pt x="1827" y="158"/>
                    <a:pt x="1827" y="158"/>
                    <a:pt x="1827" y="158"/>
                  </a:cubicBezTo>
                  <a:cubicBezTo>
                    <a:pt x="1837" y="158"/>
                    <a:pt x="1847" y="160"/>
                    <a:pt x="1857" y="157"/>
                  </a:cubicBezTo>
                  <a:cubicBezTo>
                    <a:pt x="1873" y="139"/>
                    <a:pt x="1873" y="139"/>
                    <a:pt x="1873" y="139"/>
                  </a:cubicBezTo>
                  <a:cubicBezTo>
                    <a:pt x="1874" y="138"/>
                    <a:pt x="1874" y="138"/>
                    <a:pt x="1874" y="138"/>
                  </a:cubicBezTo>
                  <a:close/>
                  <a:moveTo>
                    <a:pt x="899" y="142"/>
                  </a:moveTo>
                  <a:cubicBezTo>
                    <a:pt x="898" y="140"/>
                    <a:pt x="896" y="137"/>
                    <a:pt x="893" y="137"/>
                  </a:cubicBezTo>
                  <a:cubicBezTo>
                    <a:pt x="886" y="142"/>
                    <a:pt x="880" y="149"/>
                    <a:pt x="873" y="155"/>
                  </a:cubicBezTo>
                  <a:cubicBezTo>
                    <a:pt x="873" y="159"/>
                    <a:pt x="873" y="159"/>
                    <a:pt x="873" y="159"/>
                  </a:cubicBezTo>
                  <a:cubicBezTo>
                    <a:pt x="876" y="159"/>
                    <a:pt x="881" y="159"/>
                    <a:pt x="885" y="159"/>
                  </a:cubicBezTo>
                  <a:cubicBezTo>
                    <a:pt x="889" y="152"/>
                    <a:pt x="895" y="149"/>
                    <a:pt x="899" y="142"/>
                  </a:cubicBezTo>
                  <a:close/>
                  <a:moveTo>
                    <a:pt x="1379" y="144"/>
                  </a:moveTo>
                  <a:cubicBezTo>
                    <a:pt x="1376" y="141"/>
                    <a:pt x="1375" y="139"/>
                    <a:pt x="1372" y="138"/>
                  </a:cubicBezTo>
                  <a:cubicBezTo>
                    <a:pt x="1364" y="144"/>
                    <a:pt x="1356" y="152"/>
                    <a:pt x="1348" y="158"/>
                  </a:cubicBezTo>
                  <a:cubicBezTo>
                    <a:pt x="1353" y="159"/>
                    <a:pt x="1360" y="161"/>
                    <a:pt x="1364" y="156"/>
                  </a:cubicBezTo>
                  <a:cubicBezTo>
                    <a:pt x="1369" y="152"/>
                    <a:pt x="1376" y="149"/>
                    <a:pt x="1379" y="144"/>
                  </a:cubicBezTo>
                  <a:close/>
                  <a:moveTo>
                    <a:pt x="436" y="144"/>
                  </a:moveTo>
                  <a:cubicBezTo>
                    <a:pt x="434" y="141"/>
                    <a:pt x="434" y="141"/>
                    <a:pt x="434" y="141"/>
                  </a:cubicBezTo>
                  <a:cubicBezTo>
                    <a:pt x="430" y="138"/>
                    <a:pt x="429" y="143"/>
                    <a:pt x="426" y="145"/>
                  </a:cubicBezTo>
                  <a:cubicBezTo>
                    <a:pt x="422" y="150"/>
                    <a:pt x="415" y="153"/>
                    <a:pt x="413" y="158"/>
                  </a:cubicBezTo>
                  <a:cubicBezTo>
                    <a:pt x="422" y="159"/>
                    <a:pt x="433" y="160"/>
                    <a:pt x="443" y="159"/>
                  </a:cubicBezTo>
                  <a:cubicBezTo>
                    <a:pt x="449" y="155"/>
                    <a:pt x="456" y="151"/>
                    <a:pt x="460" y="143"/>
                  </a:cubicBezTo>
                  <a:cubicBezTo>
                    <a:pt x="454" y="146"/>
                    <a:pt x="449" y="148"/>
                    <a:pt x="443" y="147"/>
                  </a:cubicBezTo>
                  <a:cubicBezTo>
                    <a:pt x="438" y="149"/>
                    <a:pt x="435" y="156"/>
                    <a:pt x="429" y="158"/>
                  </a:cubicBezTo>
                  <a:cubicBezTo>
                    <a:pt x="423" y="152"/>
                    <a:pt x="435" y="150"/>
                    <a:pt x="436" y="144"/>
                  </a:cubicBezTo>
                  <a:close/>
                  <a:moveTo>
                    <a:pt x="1883" y="152"/>
                  </a:moveTo>
                  <a:cubicBezTo>
                    <a:pt x="1882" y="149"/>
                    <a:pt x="1883" y="144"/>
                    <a:pt x="1879" y="142"/>
                  </a:cubicBezTo>
                  <a:cubicBezTo>
                    <a:pt x="1874" y="147"/>
                    <a:pt x="1870" y="152"/>
                    <a:pt x="1866" y="158"/>
                  </a:cubicBezTo>
                  <a:cubicBezTo>
                    <a:pt x="1876" y="159"/>
                    <a:pt x="1876" y="159"/>
                    <a:pt x="1876" y="159"/>
                  </a:cubicBezTo>
                  <a:cubicBezTo>
                    <a:pt x="1880" y="158"/>
                    <a:pt x="1882" y="154"/>
                    <a:pt x="1883" y="152"/>
                  </a:cubicBezTo>
                  <a:close/>
                  <a:moveTo>
                    <a:pt x="1108" y="158"/>
                  </a:moveTo>
                  <a:cubicBezTo>
                    <a:pt x="1100" y="151"/>
                    <a:pt x="1090" y="149"/>
                    <a:pt x="1082" y="142"/>
                  </a:cubicBezTo>
                  <a:cubicBezTo>
                    <a:pt x="1073" y="151"/>
                    <a:pt x="1090" y="152"/>
                    <a:pt x="1091" y="159"/>
                  </a:cubicBezTo>
                  <a:cubicBezTo>
                    <a:pt x="1096" y="160"/>
                    <a:pt x="1102" y="159"/>
                    <a:pt x="1108" y="158"/>
                  </a:cubicBezTo>
                  <a:close/>
                  <a:moveTo>
                    <a:pt x="653" y="153"/>
                  </a:moveTo>
                  <a:cubicBezTo>
                    <a:pt x="647" y="152"/>
                    <a:pt x="642" y="146"/>
                    <a:pt x="636" y="145"/>
                  </a:cubicBezTo>
                  <a:cubicBezTo>
                    <a:pt x="632" y="149"/>
                    <a:pt x="628" y="153"/>
                    <a:pt x="627" y="159"/>
                  </a:cubicBezTo>
                  <a:cubicBezTo>
                    <a:pt x="637" y="161"/>
                    <a:pt x="648" y="159"/>
                    <a:pt x="658" y="158"/>
                  </a:cubicBezTo>
                  <a:cubicBezTo>
                    <a:pt x="658" y="155"/>
                    <a:pt x="654" y="155"/>
                    <a:pt x="653" y="153"/>
                  </a:cubicBezTo>
                  <a:close/>
                  <a:moveTo>
                    <a:pt x="1581" y="158"/>
                  </a:moveTo>
                  <a:cubicBezTo>
                    <a:pt x="1576" y="153"/>
                    <a:pt x="1570" y="149"/>
                    <a:pt x="1564" y="145"/>
                  </a:cubicBezTo>
                  <a:cubicBezTo>
                    <a:pt x="1561" y="150"/>
                    <a:pt x="1556" y="154"/>
                    <a:pt x="1554" y="158"/>
                  </a:cubicBezTo>
                  <a:cubicBezTo>
                    <a:pt x="1561" y="160"/>
                    <a:pt x="1571" y="158"/>
                    <a:pt x="1579" y="159"/>
                  </a:cubicBezTo>
                  <a:cubicBezTo>
                    <a:pt x="1581" y="158"/>
                    <a:pt x="1581" y="158"/>
                    <a:pt x="1581" y="158"/>
                  </a:cubicBezTo>
                  <a:close/>
                  <a:moveTo>
                    <a:pt x="913" y="148"/>
                  </a:moveTo>
                  <a:cubicBezTo>
                    <a:pt x="904" y="146"/>
                    <a:pt x="904" y="146"/>
                    <a:pt x="904" y="146"/>
                  </a:cubicBezTo>
                  <a:cubicBezTo>
                    <a:pt x="896" y="155"/>
                    <a:pt x="896" y="155"/>
                    <a:pt x="896" y="155"/>
                  </a:cubicBezTo>
                  <a:cubicBezTo>
                    <a:pt x="896" y="156"/>
                    <a:pt x="894" y="158"/>
                    <a:pt x="896" y="159"/>
                  </a:cubicBezTo>
                  <a:cubicBezTo>
                    <a:pt x="902" y="157"/>
                    <a:pt x="910" y="154"/>
                    <a:pt x="913" y="148"/>
                  </a:cubicBezTo>
                  <a:close/>
                  <a:moveTo>
                    <a:pt x="178" y="158"/>
                  </a:moveTo>
                  <a:cubicBezTo>
                    <a:pt x="174" y="153"/>
                    <a:pt x="168" y="151"/>
                    <a:pt x="162" y="148"/>
                  </a:cubicBezTo>
                  <a:cubicBezTo>
                    <a:pt x="160" y="152"/>
                    <a:pt x="156" y="154"/>
                    <a:pt x="155" y="158"/>
                  </a:cubicBezTo>
                  <a:cubicBezTo>
                    <a:pt x="163" y="160"/>
                    <a:pt x="171" y="160"/>
                    <a:pt x="178" y="158"/>
                  </a:cubicBezTo>
                  <a:close/>
                  <a:moveTo>
                    <a:pt x="1081" y="158"/>
                  </a:moveTo>
                  <a:cubicBezTo>
                    <a:pt x="1080" y="156"/>
                    <a:pt x="1079" y="154"/>
                    <a:pt x="1077" y="153"/>
                  </a:cubicBezTo>
                  <a:cubicBezTo>
                    <a:pt x="1073" y="150"/>
                    <a:pt x="1070" y="154"/>
                    <a:pt x="1068" y="158"/>
                  </a:cubicBezTo>
                  <a:cubicBezTo>
                    <a:pt x="1072" y="159"/>
                    <a:pt x="1077" y="160"/>
                    <a:pt x="1081" y="158"/>
                  </a:cubicBezTo>
                  <a:close/>
                  <a:moveTo>
                    <a:pt x="67" y="180"/>
                  </a:moveTo>
                  <a:cubicBezTo>
                    <a:pt x="69" y="180"/>
                    <a:pt x="67" y="185"/>
                    <a:pt x="70" y="182"/>
                  </a:cubicBezTo>
                  <a:cubicBezTo>
                    <a:pt x="70" y="181"/>
                    <a:pt x="70" y="181"/>
                    <a:pt x="70" y="181"/>
                  </a:cubicBezTo>
                  <a:cubicBezTo>
                    <a:pt x="85" y="180"/>
                    <a:pt x="101" y="180"/>
                    <a:pt x="117" y="180"/>
                  </a:cubicBezTo>
                  <a:cubicBezTo>
                    <a:pt x="141" y="181"/>
                    <a:pt x="165" y="180"/>
                    <a:pt x="191" y="181"/>
                  </a:cubicBezTo>
                  <a:cubicBezTo>
                    <a:pt x="326" y="179"/>
                    <a:pt x="462" y="183"/>
                    <a:pt x="597" y="181"/>
                  </a:cubicBezTo>
                  <a:cubicBezTo>
                    <a:pt x="755" y="181"/>
                    <a:pt x="755" y="181"/>
                    <a:pt x="755" y="181"/>
                  </a:cubicBezTo>
                  <a:cubicBezTo>
                    <a:pt x="820" y="181"/>
                    <a:pt x="885" y="181"/>
                    <a:pt x="949" y="181"/>
                  </a:cubicBezTo>
                  <a:cubicBezTo>
                    <a:pt x="1023" y="180"/>
                    <a:pt x="1098" y="181"/>
                    <a:pt x="1174" y="181"/>
                  </a:cubicBezTo>
                  <a:cubicBezTo>
                    <a:pt x="1226" y="181"/>
                    <a:pt x="1275" y="182"/>
                    <a:pt x="1327" y="181"/>
                  </a:cubicBezTo>
                  <a:cubicBezTo>
                    <a:pt x="1365" y="183"/>
                    <a:pt x="1400" y="179"/>
                    <a:pt x="1438" y="183"/>
                  </a:cubicBezTo>
                  <a:cubicBezTo>
                    <a:pt x="1447" y="180"/>
                    <a:pt x="1455" y="182"/>
                    <a:pt x="1464" y="182"/>
                  </a:cubicBezTo>
                  <a:cubicBezTo>
                    <a:pt x="1481" y="182"/>
                    <a:pt x="1497" y="182"/>
                    <a:pt x="1514" y="183"/>
                  </a:cubicBezTo>
                  <a:cubicBezTo>
                    <a:pt x="1517" y="182"/>
                    <a:pt x="1517" y="182"/>
                    <a:pt x="1517" y="182"/>
                  </a:cubicBezTo>
                  <a:cubicBezTo>
                    <a:pt x="1567" y="183"/>
                    <a:pt x="1621" y="181"/>
                    <a:pt x="1670" y="181"/>
                  </a:cubicBezTo>
                  <a:cubicBezTo>
                    <a:pt x="1682" y="180"/>
                    <a:pt x="1693" y="183"/>
                    <a:pt x="1705" y="181"/>
                  </a:cubicBezTo>
                  <a:cubicBezTo>
                    <a:pt x="1755" y="182"/>
                    <a:pt x="1801" y="181"/>
                    <a:pt x="1853" y="182"/>
                  </a:cubicBezTo>
                  <a:cubicBezTo>
                    <a:pt x="1875" y="181"/>
                    <a:pt x="1899" y="182"/>
                    <a:pt x="1923" y="181"/>
                  </a:cubicBezTo>
                  <a:cubicBezTo>
                    <a:pt x="1944" y="181"/>
                    <a:pt x="1963" y="182"/>
                    <a:pt x="1985" y="182"/>
                  </a:cubicBezTo>
                  <a:cubicBezTo>
                    <a:pt x="1986" y="183"/>
                    <a:pt x="1986" y="185"/>
                    <a:pt x="1986" y="186"/>
                  </a:cubicBezTo>
                  <a:cubicBezTo>
                    <a:pt x="1983" y="188"/>
                    <a:pt x="1983" y="188"/>
                    <a:pt x="1983" y="188"/>
                  </a:cubicBezTo>
                  <a:cubicBezTo>
                    <a:pt x="1898" y="188"/>
                    <a:pt x="1809" y="188"/>
                    <a:pt x="1722" y="187"/>
                  </a:cubicBezTo>
                  <a:cubicBezTo>
                    <a:pt x="1718" y="186"/>
                    <a:pt x="1713" y="186"/>
                    <a:pt x="1709" y="187"/>
                  </a:cubicBezTo>
                  <a:cubicBezTo>
                    <a:pt x="1686" y="188"/>
                    <a:pt x="1660" y="187"/>
                    <a:pt x="1636" y="187"/>
                  </a:cubicBezTo>
                  <a:cubicBezTo>
                    <a:pt x="1618" y="187"/>
                    <a:pt x="1600" y="187"/>
                    <a:pt x="1582" y="186"/>
                  </a:cubicBezTo>
                  <a:cubicBezTo>
                    <a:pt x="1567" y="189"/>
                    <a:pt x="1550" y="186"/>
                    <a:pt x="1533" y="187"/>
                  </a:cubicBezTo>
                  <a:cubicBezTo>
                    <a:pt x="1525" y="187"/>
                    <a:pt x="1516" y="188"/>
                    <a:pt x="1508" y="187"/>
                  </a:cubicBezTo>
                  <a:cubicBezTo>
                    <a:pt x="1505" y="187"/>
                    <a:pt x="1505" y="187"/>
                    <a:pt x="1505" y="187"/>
                  </a:cubicBezTo>
                  <a:cubicBezTo>
                    <a:pt x="1484" y="187"/>
                    <a:pt x="1484" y="187"/>
                    <a:pt x="1484" y="187"/>
                  </a:cubicBezTo>
                  <a:cubicBezTo>
                    <a:pt x="1479" y="187"/>
                    <a:pt x="1472" y="188"/>
                    <a:pt x="1467" y="187"/>
                  </a:cubicBezTo>
                  <a:cubicBezTo>
                    <a:pt x="1411" y="189"/>
                    <a:pt x="1357" y="186"/>
                    <a:pt x="1300" y="188"/>
                  </a:cubicBezTo>
                  <a:cubicBezTo>
                    <a:pt x="1226" y="188"/>
                    <a:pt x="1155" y="186"/>
                    <a:pt x="1083" y="187"/>
                  </a:cubicBezTo>
                  <a:cubicBezTo>
                    <a:pt x="1046" y="186"/>
                    <a:pt x="1010" y="188"/>
                    <a:pt x="972" y="187"/>
                  </a:cubicBezTo>
                  <a:cubicBezTo>
                    <a:pt x="930" y="186"/>
                    <a:pt x="891" y="187"/>
                    <a:pt x="850" y="187"/>
                  </a:cubicBezTo>
                  <a:cubicBezTo>
                    <a:pt x="819" y="187"/>
                    <a:pt x="787" y="186"/>
                    <a:pt x="755" y="187"/>
                  </a:cubicBezTo>
                  <a:cubicBezTo>
                    <a:pt x="706" y="186"/>
                    <a:pt x="654" y="187"/>
                    <a:pt x="604" y="187"/>
                  </a:cubicBezTo>
                  <a:cubicBezTo>
                    <a:pt x="577" y="186"/>
                    <a:pt x="547" y="188"/>
                    <a:pt x="520" y="186"/>
                  </a:cubicBezTo>
                  <a:cubicBezTo>
                    <a:pt x="489" y="187"/>
                    <a:pt x="458" y="186"/>
                    <a:pt x="425" y="187"/>
                  </a:cubicBezTo>
                  <a:cubicBezTo>
                    <a:pt x="326" y="185"/>
                    <a:pt x="231" y="186"/>
                    <a:pt x="131" y="186"/>
                  </a:cubicBezTo>
                  <a:cubicBezTo>
                    <a:pt x="88" y="186"/>
                    <a:pt x="46" y="186"/>
                    <a:pt x="3" y="185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5" y="179"/>
                    <a:pt x="45" y="181"/>
                    <a:pt x="67" y="1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" name="矩形: 圆顶角 13"/>
            <p:cNvSpPr/>
            <p:nvPr/>
          </p:nvSpPr>
          <p:spPr>
            <a:xfrm>
              <a:off x="4253266" y="2374297"/>
              <a:ext cx="244445" cy="161537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626147" y="1732324"/>
            <a:ext cx="342733" cy="3562121"/>
            <a:chOff x="4609324" y="1318084"/>
            <a:chExt cx="257050" cy="267159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6" name="Freeform 5"/>
            <p:cNvSpPr>
              <a:spLocks noEditPoints="1"/>
            </p:cNvSpPr>
            <p:nvPr/>
          </p:nvSpPr>
          <p:spPr bwMode="auto">
            <a:xfrm rot="16200000">
              <a:off x="3402053" y="2525355"/>
              <a:ext cx="2671591" cy="257050"/>
            </a:xfrm>
            <a:custGeom>
              <a:avLst/>
              <a:gdLst>
                <a:gd name="T0" fmla="*/ 1935 w 1993"/>
                <a:gd name="T1" fmla="*/ 45 h 189"/>
                <a:gd name="T2" fmla="*/ 1949 w 1993"/>
                <a:gd name="T3" fmla="*/ 132 h 189"/>
                <a:gd name="T4" fmla="*/ 1890 w 1993"/>
                <a:gd name="T5" fmla="*/ 154 h 189"/>
                <a:gd name="T6" fmla="*/ 146 w 1993"/>
                <a:gd name="T7" fmla="*/ 159 h 189"/>
                <a:gd name="T8" fmla="*/ 4 w 1993"/>
                <a:gd name="T9" fmla="*/ 12 h 189"/>
                <a:gd name="T10" fmla="*/ 181 w 1993"/>
                <a:gd name="T11" fmla="*/ 42 h 189"/>
                <a:gd name="T12" fmla="*/ 282 w 1993"/>
                <a:gd name="T13" fmla="*/ 77 h 189"/>
                <a:gd name="T14" fmla="*/ 143 w 1993"/>
                <a:gd name="T15" fmla="*/ 8 h 189"/>
                <a:gd name="T16" fmla="*/ 81 w 1993"/>
                <a:gd name="T17" fmla="*/ 65 h 189"/>
                <a:gd name="T18" fmla="*/ 449 w 1993"/>
                <a:gd name="T19" fmla="*/ 78 h 189"/>
                <a:gd name="T20" fmla="*/ 471 w 1993"/>
                <a:gd name="T21" fmla="*/ 9 h 189"/>
                <a:gd name="T22" fmla="*/ 732 w 1993"/>
                <a:gd name="T23" fmla="*/ 109 h 189"/>
                <a:gd name="T24" fmla="*/ 802 w 1993"/>
                <a:gd name="T25" fmla="*/ 9 h 189"/>
                <a:gd name="T26" fmla="*/ 669 w 1993"/>
                <a:gd name="T27" fmla="*/ 11 h 189"/>
                <a:gd name="T28" fmla="*/ 975 w 1993"/>
                <a:gd name="T29" fmla="*/ 86 h 189"/>
                <a:gd name="T30" fmla="*/ 869 w 1993"/>
                <a:gd name="T31" fmla="*/ 15 h 189"/>
                <a:gd name="T32" fmla="*/ 1088 w 1993"/>
                <a:gd name="T33" fmla="*/ 18 h 189"/>
                <a:gd name="T34" fmla="*/ 1143 w 1993"/>
                <a:gd name="T35" fmla="*/ 47 h 189"/>
                <a:gd name="T36" fmla="*/ 1272 w 1993"/>
                <a:gd name="T37" fmla="*/ 60 h 189"/>
                <a:gd name="T38" fmla="*/ 1076 w 1993"/>
                <a:gd name="T39" fmla="*/ 23 h 189"/>
                <a:gd name="T40" fmla="*/ 1321 w 1993"/>
                <a:gd name="T41" fmla="*/ 12 h 189"/>
                <a:gd name="T42" fmla="*/ 1642 w 1993"/>
                <a:gd name="T43" fmla="*/ 66 h 189"/>
                <a:gd name="T44" fmla="*/ 1352 w 1993"/>
                <a:gd name="T45" fmla="*/ 11 h 189"/>
                <a:gd name="T46" fmla="*/ 1517 w 1993"/>
                <a:gd name="T47" fmla="*/ 112 h 189"/>
                <a:gd name="T48" fmla="*/ 1498 w 1993"/>
                <a:gd name="T49" fmla="*/ 11 h 189"/>
                <a:gd name="T50" fmla="*/ 1910 w 1993"/>
                <a:gd name="T51" fmla="*/ 94 h 189"/>
                <a:gd name="T52" fmla="*/ 1864 w 1993"/>
                <a:gd name="T53" fmla="*/ 42 h 189"/>
                <a:gd name="T54" fmla="*/ 1165 w 1993"/>
                <a:gd name="T55" fmla="*/ 38 h 189"/>
                <a:gd name="T56" fmla="*/ 978 w 1993"/>
                <a:gd name="T57" fmla="*/ 51 h 189"/>
                <a:gd name="T58" fmla="*/ 998 w 1993"/>
                <a:gd name="T59" fmla="*/ 100 h 189"/>
                <a:gd name="T60" fmla="*/ 520 w 1993"/>
                <a:gd name="T61" fmla="*/ 160 h 189"/>
                <a:gd name="T62" fmla="*/ 757 w 1993"/>
                <a:gd name="T63" fmla="*/ 38 h 189"/>
                <a:gd name="T64" fmla="*/ 211 w 1993"/>
                <a:gd name="T65" fmla="*/ 44 h 189"/>
                <a:gd name="T66" fmla="*/ 1688 w 1993"/>
                <a:gd name="T67" fmla="*/ 65 h 189"/>
                <a:gd name="T68" fmla="*/ 1428 w 1993"/>
                <a:gd name="T69" fmla="*/ 132 h 189"/>
                <a:gd name="T70" fmla="*/ 1161 w 1993"/>
                <a:gd name="T71" fmla="*/ 51 h 189"/>
                <a:gd name="T72" fmla="*/ 32 w 1993"/>
                <a:gd name="T73" fmla="*/ 55 h 189"/>
                <a:gd name="T74" fmla="*/ 962 w 1993"/>
                <a:gd name="T75" fmla="*/ 80 h 189"/>
                <a:gd name="T76" fmla="*/ 360 w 1993"/>
                <a:gd name="T77" fmla="*/ 62 h 189"/>
                <a:gd name="T78" fmla="*/ 1133 w 1993"/>
                <a:gd name="T79" fmla="*/ 105 h 189"/>
                <a:gd name="T80" fmla="*/ 1712 w 1993"/>
                <a:gd name="T81" fmla="*/ 68 h 189"/>
                <a:gd name="T82" fmla="*/ 201 w 1993"/>
                <a:gd name="T83" fmla="*/ 123 h 189"/>
                <a:gd name="T84" fmla="*/ 1149 w 1993"/>
                <a:gd name="T85" fmla="*/ 120 h 189"/>
                <a:gd name="T86" fmla="*/ 1759 w 1993"/>
                <a:gd name="T87" fmla="*/ 85 h 189"/>
                <a:gd name="T88" fmla="*/ 847 w 1993"/>
                <a:gd name="T89" fmla="*/ 119 h 189"/>
                <a:gd name="T90" fmla="*/ 699 w 1993"/>
                <a:gd name="T91" fmla="*/ 86 h 189"/>
                <a:gd name="T92" fmla="*/ 1633 w 1993"/>
                <a:gd name="T93" fmla="*/ 96 h 189"/>
                <a:gd name="T94" fmla="*/ 1618 w 1993"/>
                <a:gd name="T95" fmla="*/ 132 h 189"/>
                <a:gd name="T96" fmla="*/ 1720 w 1993"/>
                <a:gd name="T97" fmla="*/ 92 h 189"/>
                <a:gd name="T98" fmla="*/ 235 w 1993"/>
                <a:gd name="T99" fmla="*/ 153 h 189"/>
                <a:gd name="T100" fmla="*/ 1231 w 1993"/>
                <a:gd name="T101" fmla="*/ 110 h 189"/>
                <a:gd name="T102" fmla="*/ 714 w 1993"/>
                <a:gd name="T103" fmla="*/ 114 h 189"/>
                <a:gd name="T104" fmla="*/ 1026 w 1993"/>
                <a:gd name="T105" fmla="*/ 107 h 189"/>
                <a:gd name="T106" fmla="*/ 368 w 1993"/>
                <a:gd name="T107" fmla="*/ 159 h 189"/>
                <a:gd name="T108" fmla="*/ 891 w 1993"/>
                <a:gd name="T109" fmla="*/ 117 h 189"/>
                <a:gd name="T110" fmla="*/ 284 w 1993"/>
                <a:gd name="T111" fmla="*/ 121 h 189"/>
                <a:gd name="T112" fmla="*/ 1109 w 1993"/>
                <a:gd name="T113" fmla="*/ 143 h 189"/>
                <a:gd name="T114" fmla="*/ 1419 w 1993"/>
                <a:gd name="T115" fmla="*/ 132 h 189"/>
                <a:gd name="T116" fmla="*/ 436 w 1993"/>
                <a:gd name="T117" fmla="*/ 144 h 189"/>
                <a:gd name="T118" fmla="*/ 1581 w 1993"/>
                <a:gd name="T119" fmla="*/ 158 h 189"/>
                <a:gd name="T120" fmla="*/ 597 w 1993"/>
                <a:gd name="T121" fmla="*/ 181 h 189"/>
                <a:gd name="T122" fmla="*/ 1484 w 1993"/>
                <a:gd name="T123" fmla="*/ 18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3" h="189">
                  <a:moveTo>
                    <a:pt x="295" y="2"/>
                  </a:moveTo>
                  <a:cubicBezTo>
                    <a:pt x="311" y="2"/>
                    <a:pt x="311" y="2"/>
                    <a:pt x="311" y="2"/>
                  </a:cubicBezTo>
                  <a:cubicBezTo>
                    <a:pt x="428" y="3"/>
                    <a:pt x="428" y="3"/>
                    <a:pt x="428" y="3"/>
                  </a:cubicBezTo>
                  <a:cubicBezTo>
                    <a:pt x="431" y="1"/>
                    <a:pt x="436" y="4"/>
                    <a:pt x="440" y="3"/>
                  </a:cubicBezTo>
                  <a:cubicBezTo>
                    <a:pt x="476" y="2"/>
                    <a:pt x="476" y="2"/>
                    <a:pt x="476" y="2"/>
                  </a:cubicBezTo>
                  <a:cubicBezTo>
                    <a:pt x="492" y="3"/>
                    <a:pt x="509" y="2"/>
                    <a:pt x="526" y="3"/>
                  </a:cubicBezTo>
                  <a:cubicBezTo>
                    <a:pt x="552" y="4"/>
                    <a:pt x="576" y="3"/>
                    <a:pt x="602" y="4"/>
                  </a:cubicBezTo>
                  <a:cubicBezTo>
                    <a:pt x="674" y="2"/>
                    <a:pt x="747" y="4"/>
                    <a:pt x="819" y="4"/>
                  </a:cubicBezTo>
                  <a:cubicBezTo>
                    <a:pt x="856" y="4"/>
                    <a:pt x="856" y="4"/>
                    <a:pt x="856" y="4"/>
                  </a:cubicBezTo>
                  <a:cubicBezTo>
                    <a:pt x="1029" y="4"/>
                    <a:pt x="1029" y="4"/>
                    <a:pt x="1029" y="4"/>
                  </a:cubicBezTo>
                  <a:cubicBezTo>
                    <a:pt x="1036" y="4"/>
                    <a:pt x="1036" y="4"/>
                    <a:pt x="1036" y="4"/>
                  </a:cubicBezTo>
                  <a:cubicBezTo>
                    <a:pt x="1056" y="5"/>
                    <a:pt x="1076" y="5"/>
                    <a:pt x="1094" y="5"/>
                  </a:cubicBezTo>
                  <a:cubicBezTo>
                    <a:pt x="1159" y="5"/>
                    <a:pt x="1222" y="4"/>
                    <a:pt x="1289" y="5"/>
                  </a:cubicBezTo>
                  <a:cubicBezTo>
                    <a:pt x="1430" y="6"/>
                    <a:pt x="1566" y="5"/>
                    <a:pt x="1710" y="6"/>
                  </a:cubicBezTo>
                  <a:cubicBezTo>
                    <a:pt x="1717" y="8"/>
                    <a:pt x="1726" y="4"/>
                    <a:pt x="1733" y="7"/>
                  </a:cubicBezTo>
                  <a:cubicBezTo>
                    <a:pt x="1759" y="5"/>
                    <a:pt x="1783" y="8"/>
                    <a:pt x="1808" y="6"/>
                  </a:cubicBezTo>
                  <a:cubicBezTo>
                    <a:pt x="1837" y="6"/>
                    <a:pt x="1869" y="6"/>
                    <a:pt x="1900" y="7"/>
                  </a:cubicBezTo>
                  <a:cubicBezTo>
                    <a:pt x="1928" y="6"/>
                    <a:pt x="1961" y="8"/>
                    <a:pt x="1989" y="7"/>
                  </a:cubicBezTo>
                  <a:cubicBezTo>
                    <a:pt x="1990" y="7"/>
                    <a:pt x="1991" y="8"/>
                    <a:pt x="1992" y="9"/>
                  </a:cubicBezTo>
                  <a:cubicBezTo>
                    <a:pt x="1992" y="11"/>
                    <a:pt x="1990" y="12"/>
                    <a:pt x="1989" y="12"/>
                  </a:cubicBezTo>
                  <a:cubicBezTo>
                    <a:pt x="1975" y="13"/>
                    <a:pt x="1975" y="13"/>
                    <a:pt x="1975" y="13"/>
                  </a:cubicBezTo>
                  <a:cubicBezTo>
                    <a:pt x="1975" y="21"/>
                    <a:pt x="1966" y="21"/>
                    <a:pt x="1962" y="26"/>
                  </a:cubicBezTo>
                  <a:cubicBezTo>
                    <a:pt x="1955" y="34"/>
                    <a:pt x="1944" y="40"/>
                    <a:pt x="1935" y="45"/>
                  </a:cubicBezTo>
                  <a:cubicBezTo>
                    <a:pt x="1936" y="50"/>
                    <a:pt x="1941" y="53"/>
                    <a:pt x="1945" y="57"/>
                  </a:cubicBezTo>
                  <a:cubicBezTo>
                    <a:pt x="1948" y="54"/>
                    <a:pt x="1951" y="52"/>
                    <a:pt x="1955" y="52"/>
                  </a:cubicBezTo>
                  <a:cubicBezTo>
                    <a:pt x="1963" y="46"/>
                    <a:pt x="1972" y="41"/>
                    <a:pt x="1979" y="34"/>
                  </a:cubicBezTo>
                  <a:cubicBezTo>
                    <a:pt x="1983" y="30"/>
                    <a:pt x="1985" y="22"/>
                    <a:pt x="1991" y="22"/>
                  </a:cubicBezTo>
                  <a:cubicBezTo>
                    <a:pt x="1991" y="29"/>
                    <a:pt x="1985" y="34"/>
                    <a:pt x="1980" y="38"/>
                  </a:cubicBezTo>
                  <a:cubicBezTo>
                    <a:pt x="1970" y="47"/>
                    <a:pt x="1960" y="56"/>
                    <a:pt x="1948" y="60"/>
                  </a:cubicBezTo>
                  <a:cubicBezTo>
                    <a:pt x="1947" y="61"/>
                    <a:pt x="1947" y="61"/>
                    <a:pt x="1947" y="61"/>
                  </a:cubicBezTo>
                  <a:cubicBezTo>
                    <a:pt x="1950" y="64"/>
                    <a:pt x="1947" y="74"/>
                    <a:pt x="1954" y="72"/>
                  </a:cubicBezTo>
                  <a:cubicBezTo>
                    <a:pt x="1968" y="66"/>
                    <a:pt x="1978" y="56"/>
                    <a:pt x="1989" y="45"/>
                  </a:cubicBezTo>
                  <a:cubicBezTo>
                    <a:pt x="1991" y="45"/>
                    <a:pt x="1993" y="45"/>
                    <a:pt x="1993" y="47"/>
                  </a:cubicBezTo>
                  <a:cubicBezTo>
                    <a:pt x="1983" y="58"/>
                    <a:pt x="1971" y="70"/>
                    <a:pt x="1956" y="75"/>
                  </a:cubicBezTo>
                  <a:cubicBezTo>
                    <a:pt x="1955" y="78"/>
                    <a:pt x="1951" y="76"/>
                    <a:pt x="1950" y="79"/>
                  </a:cubicBezTo>
                  <a:cubicBezTo>
                    <a:pt x="1951" y="81"/>
                    <a:pt x="1950" y="85"/>
                    <a:pt x="1953" y="86"/>
                  </a:cubicBezTo>
                  <a:cubicBezTo>
                    <a:pt x="1966" y="83"/>
                    <a:pt x="1977" y="75"/>
                    <a:pt x="1988" y="68"/>
                  </a:cubicBezTo>
                  <a:cubicBezTo>
                    <a:pt x="1989" y="68"/>
                    <a:pt x="1991" y="69"/>
                    <a:pt x="1991" y="70"/>
                  </a:cubicBezTo>
                  <a:cubicBezTo>
                    <a:pt x="1980" y="81"/>
                    <a:pt x="1965" y="86"/>
                    <a:pt x="1951" y="91"/>
                  </a:cubicBezTo>
                  <a:cubicBezTo>
                    <a:pt x="1950" y="95"/>
                    <a:pt x="1949" y="100"/>
                    <a:pt x="1948" y="105"/>
                  </a:cubicBezTo>
                  <a:cubicBezTo>
                    <a:pt x="1952" y="108"/>
                    <a:pt x="1954" y="103"/>
                    <a:pt x="1957" y="103"/>
                  </a:cubicBezTo>
                  <a:cubicBezTo>
                    <a:pt x="1967" y="101"/>
                    <a:pt x="1976" y="95"/>
                    <a:pt x="1985" y="89"/>
                  </a:cubicBezTo>
                  <a:cubicBezTo>
                    <a:pt x="1987" y="89"/>
                    <a:pt x="1988" y="91"/>
                    <a:pt x="1988" y="93"/>
                  </a:cubicBezTo>
                  <a:cubicBezTo>
                    <a:pt x="1977" y="99"/>
                    <a:pt x="1966" y="107"/>
                    <a:pt x="1954" y="109"/>
                  </a:cubicBezTo>
                  <a:cubicBezTo>
                    <a:pt x="1947" y="109"/>
                    <a:pt x="1944" y="115"/>
                    <a:pt x="1944" y="121"/>
                  </a:cubicBezTo>
                  <a:cubicBezTo>
                    <a:pt x="1944" y="125"/>
                    <a:pt x="1945" y="130"/>
                    <a:pt x="1949" y="132"/>
                  </a:cubicBezTo>
                  <a:cubicBezTo>
                    <a:pt x="1961" y="135"/>
                    <a:pt x="1971" y="134"/>
                    <a:pt x="1982" y="130"/>
                  </a:cubicBezTo>
                  <a:cubicBezTo>
                    <a:pt x="1984" y="131"/>
                    <a:pt x="1985" y="130"/>
                    <a:pt x="1986" y="132"/>
                  </a:cubicBezTo>
                  <a:cubicBezTo>
                    <a:pt x="1985" y="138"/>
                    <a:pt x="1978" y="136"/>
                    <a:pt x="1975" y="139"/>
                  </a:cubicBezTo>
                  <a:cubicBezTo>
                    <a:pt x="1964" y="140"/>
                    <a:pt x="1952" y="143"/>
                    <a:pt x="1943" y="136"/>
                  </a:cubicBezTo>
                  <a:cubicBezTo>
                    <a:pt x="1931" y="124"/>
                    <a:pt x="1943" y="109"/>
                    <a:pt x="1945" y="95"/>
                  </a:cubicBezTo>
                  <a:cubicBezTo>
                    <a:pt x="1944" y="82"/>
                    <a:pt x="1947" y="66"/>
                    <a:pt x="1935" y="57"/>
                  </a:cubicBezTo>
                  <a:cubicBezTo>
                    <a:pt x="1926" y="47"/>
                    <a:pt x="1914" y="44"/>
                    <a:pt x="1902" y="40"/>
                  </a:cubicBezTo>
                  <a:cubicBezTo>
                    <a:pt x="1895" y="40"/>
                    <a:pt x="1886" y="39"/>
                    <a:pt x="1880" y="43"/>
                  </a:cubicBezTo>
                  <a:cubicBezTo>
                    <a:pt x="1870" y="44"/>
                    <a:pt x="1863" y="53"/>
                    <a:pt x="1858" y="61"/>
                  </a:cubicBezTo>
                  <a:cubicBezTo>
                    <a:pt x="1857" y="68"/>
                    <a:pt x="1855" y="77"/>
                    <a:pt x="1860" y="83"/>
                  </a:cubicBezTo>
                  <a:cubicBezTo>
                    <a:pt x="1863" y="87"/>
                    <a:pt x="1869" y="88"/>
                    <a:pt x="1874" y="88"/>
                  </a:cubicBezTo>
                  <a:cubicBezTo>
                    <a:pt x="1885" y="87"/>
                    <a:pt x="1891" y="76"/>
                    <a:pt x="1896" y="67"/>
                  </a:cubicBezTo>
                  <a:cubicBezTo>
                    <a:pt x="1903" y="66"/>
                    <a:pt x="1911" y="67"/>
                    <a:pt x="1916" y="73"/>
                  </a:cubicBezTo>
                  <a:cubicBezTo>
                    <a:pt x="1921" y="77"/>
                    <a:pt x="1922" y="83"/>
                    <a:pt x="1922" y="89"/>
                  </a:cubicBezTo>
                  <a:cubicBezTo>
                    <a:pt x="1924" y="92"/>
                    <a:pt x="1924" y="92"/>
                    <a:pt x="1924" y="92"/>
                  </a:cubicBezTo>
                  <a:cubicBezTo>
                    <a:pt x="1917" y="95"/>
                    <a:pt x="1916" y="105"/>
                    <a:pt x="1908" y="106"/>
                  </a:cubicBezTo>
                  <a:cubicBezTo>
                    <a:pt x="1900" y="108"/>
                    <a:pt x="1892" y="113"/>
                    <a:pt x="1884" y="108"/>
                  </a:cubicBezTo>
                  <a:cubicBezTo>
                    <a:pt x="1871" y="105"/>
                    <a:pt x="1853" y="100"/>
                    <a:pt x="1842" y="111"/>
                  </a:cubicBezTo>
                  <a:cubicBezTo>
                    <a:pt x="1838" y="116"/>
                    <a:pt x="1837" y="123"/>
                    <a:pt x="1837" y="129"/>
                  </a:cubicBezTo>
                  <a:cubicBezTo>
                    <a:pt x="1840" y="135"/>
                    <a:pt x="1840" y="140"/>
                    <a:pt x="1844" y="144"/>
                  </a:cubicBezTo>
                  <a:cubicBezTo>
                    <a:pt x="1850" y="144"/>
                    <a:pt x="1850" y="136"/>
                    <a:pt x="1855" y="133"/>
                  </a:cubicBezTo>
                  <a:cubicBezTo>
                    <a:pt x="1861" y="128"/>
                    <a:pt x="1871" y="126"/>
                    <a:pt x="1879" y="131"/>
                  </a:cubicBezTo>
                  <a:cubicBezTo>
                    <a:pt x="1886" y="136"/>
                    <a:pt x="1892" y="144"/>
                    <a:pt x="1890" y="154"/>
                  </a:cubicBezTo>
                  <a:cubicBezTo>
                    <a:pt x="1890" y="155"/>
                    <a:pt x="1888" y="157"/>
                    <a:pt x="1889" y="158"/>
                  </a:cubicBezTo>
                  <a:cubicBezTo>
                    <a:pt x="1984" y="160"/>
                    <a:pt x="1984" y="160"/>
                    <a:pt x="1984" y="160"/>
                  </a:cubicBezTo>
                  <a:cubicBezTo>
                    <a:pt x="1985" y="160"/>
                    <a:pt x="1986" y="161"/>
                    <a:pt x="1986" y="161"/>
                  </a:cubicBezTo>
                  <a:cubicBezTo>
                    <a:pt x="1984" y="163"/>
                    <a:pt x="1984" y="163"/>
                    <a:pt x="1984" y="163"/>
                  </a:cubicBezTo>
                  <a:cubicBezTo>
                    <a:pt x="1831" y="164"/>
                    <a:pt x="1831" y="164"/>
                    <a:pt x="1831" y="164"/>
                  </a:cubicBezTo>
                  <a:cubicBezTo>
                    <a:pt x="1813" y="165"/>
                    <a:pt x="1794" y="162"/>
                    <a:pt x="1775" y="164"/>
                  </a:cubicBezTo>
                  <a:cubicBezTo>
                    <a:pt x="1481" y="164"/>
                    <a:pt x="1481" y="164"/>
                    <a:pt x="1481" y="164"/>
                  </a:cubicBezTo>
                  <a:cubicBezTo>
                    <a:pt x="1463" y="164"/>
                    <a:pt x="1463" y="164"/>
                    <a:pt x="1463" y="164"/>
                  </a:cubicBezTo>
                  <a:cubicBezTo>
                    <a:pt x="1330" y="164"/>
                    <a:pt x="1330" y="164"/>
                    <a:pt x="1330" y="164"/>
                  </a:cubicBezTo>
                  <a:cubicBezTo>
                    <a:pt x="1304" y="163"/>
                    <a:pt x="1282" y="165"/>
                    <a:pt x="1255" y="164"/>
                  </a:cubicBezTo>
                  <a:cubicBezTo>
                    <a:pt x="1206" y="163"/>
                    <a:pt x="1206" y="163"/>
                    <a:pt x="1206" y="163"/>
                  </a:cubicBezTo>
                  <a:cubicBezTo>
                    <a:pt x="907" y="164"/>
                    <a:pt x="907" y="164"/>
                    <a:pt x="907" y="164"/>
                  </a:cubicBezTo>
                  <a:cubicBezTo>
                    <a:pt x="862" y="164"/>
                    <a:pt x="818" y="164"/>
                    <a:pt x="772" y="164"/>
                  </a:cubicBezTo>
                  <a:cubicBezTo>
                    <a:pt x="669" y="164"/>
                    <a:pt x="669" y="164"/>
                    <a:pt x="669" y="164"/>
                  </a:cubicBezTo>
                  <a:cubicBezTo>
                    <a:pt x="545" y="164"/>
                    <a:pt x="545" y="164"/>
                    <a:pt x="545" y="164"/>
                  </a:cubicBezTo>
                  <a:cubicBezTo>
                    <a:pt x="480" y="164"/>
                    <a:pt x="414" y="164"/>
                    <a:pt x="349" y="164"/>
                  </a:cubicBezTo>
                  <a:cubicBezTo>
                    <a:pt x="342" y="164"/>
                    <a:pt x="333" y="164"/>
                    <a:pt x="325" y="164"/>
                  </a:cubicBezTo>
                  <a:cubicBezTo>
                    <a:pt x="206" y="164"/>
                    <a:pt x="206" y="164"/>
                    <a:pt x="206" y="164"/>
                  </a:cubicBezTo>
                  <a:cubicBezTo>
                    <a:pt x="168" y="164"/>
                    <a:pt x="168" y="164"/>
                    <a:pt x="168" y="164"/>
                  </a:cubicBezTo>
                  <a:cubicBezTo>
                    <a:pt x="113" y="164"/>
                    <a:pt x="57" y="164"/>
                    <a:pt x="3" y="164"/>
                  </a:cubicBezTo>
                  <a:cubicBezTo>
                    <a:pt x="3" y="162"/>
                    <a:pt x="3" y="160"/>
                    <a:pt x="5" y="160"/>
                  </a:cubicBezTo>
                  <a:cubicBezTo>
                    <a:pt x="39" y="160"/>
                    <a:pt x="73" y="160"/>
                    <a:pt x="107" y="159"/>
                  </a:cubicBezTo>
                  <a:cubicBezTo>
                    <a:pt x="120" y="160"/>
                    <a:pt x="133" y="160"/>
                    <a:pt x="146" y="159"/>
                  </a:cubicBezTo>
                  <a:cubicBezTo>
                    <a:pt x="146" y="155"/>
                    <a:pt x="151" y="154"/>
                    <a:pt x="152" y="151"/>
                  </a:cubicBezTo>
                  <a:cubicBezTo>
                    <a:pt x="163" y="137"/>
                    <a:pt x="164" y="117"/>
                    <a:pt x="158" y="101"/>
                  </a:cubicBezTo>
                  <a:cubicBezTo>
                    <a:pt x="151" y="88"/>
                    <a:pt x="139" y="74"/>
                    <a:pt x="123" y="74"/>
                  </a:cubicBezTo>
                  <a:cubicBezTo>
                    <a:pt x="116" y="72"/>
                    <a:pt x="111" y="75"/>
                    <a:pt x="105" y="79"/>
                  </a:cubicBezTo>
                  <a:cubicBezTo>
                    <a:pt x="100" y="84"/>
                    <a:pt x="99" y="92"/>
                    <a:pt x="99" y="98"/>
                  </a:cubicBezTo>
                  <a:cubicBezTo>
                    <a:pt x="103" y="108"/>
                    <a:pt x="115" y="100"/>
                    <a:pt x="122" y="105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11" y="121"/>
                    <a:pt x="97" y="133"/>
                    <a:pt x="79" y="130"/>
                  </a:cubicBezTo>
                  <a:cubicBezTo>
                    <a:pt x="75" y="129"/>
                    <a:pt x="70" y="128"/>
                    <a:pt x="68" y="123"/>
                  </a:cubicBezTo>
                  <a:cubicBezTo>
                    <a:pt x="61" y="109"/>
                    <a:pt x="72" y="97"/>
                    <a:pt x="74" y="84"/>
                  </a:cubicBezTo>
                  <a:cubicBezTo>
                    <a:pt x="77" y="68"/>
                    <a:pt x="69" y="52"/>
                    <a:pt x="59" y="40"/>
                  </a:cubicBezTo>
                  <a:cubicBezTo>
                    <a:pt x="51" y="31"/>
                    <a:pt x="36" y="30"/>
                    <a:pt x="25" y="34"/>
                  </a:cubicBezTo>
                  <a:cubicBezTo>
                    <a:pt x="17" y="38"/>
                    <a:pt x="7" y="44"/>
                    <a:pt x="4" y="54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7" y="37"/>
                    <a:pt x="10" y="36"/>
                    <a:pt x="11" y="34"/>
                  </a:cubicBezTo>
                  <a:cubicBezTo>
                    <a:pt x="11" y="30"/>
                    <a:pt x="7" y="31"/>
                    <a:pt x="5" y="30"/>
                  </a:cubicBezTo>
                  <a:cubicBezTo>
                    <a:pt x="4" y="28"/>
                    <a:pt x="4" y="26"/>
                    <a:pt x="4" y="24"/>
                  </a:cubicBezTo>
                  <a:cubicBezTo>
                    <a:pt x="15" y="30"/>
                    <a:pt x="28" y="25"/>
                    <a:pt x="40" y="25"/>
                  </a:cubicBezTo>
                  <a:cubicBezTo>
                    <a:pt x="48" y="27"/>
                    <a:pt x="57" y="22"/>
                    <a:pt x="65" y="18"/>
                  </a:cubicBezTo>
                  <a:cubicBezTo>
                    <a:pt x="67" y="14"/>
                    <a:pt x="73" y="13"/>
                    <a:pt x="73" y="8"/>
                  </a:cubicBezTo>
                  <a:cubicBezTo>
                    <a:pt x="68" y="6"/>
                    <a:pt x="63" y="7"/>
                    <a:pt x="58" y="8"/>
                  </a:cubicBezTo>
                  <a:cubicBezTo>
                    <a:pt x="44" y="22"/>
                    <a:pt x="23" y="20"/>
                    <a:pt x="5" y="19"/>
                  </a:cubicBezTo>
                  <a:cubicBezTo>
                    <a:pt x="3" y="17"/>
                    <a:pt x="5" y="15"/>
                    <a:pt x="4" y="12"/>
                  </a:cubicBezTo>
                  <a:cubicBezTo>
                    <a:pt x="19" y="17"/>
                    <a:pt x="35" y="18"/>
                    <a:pt x="47" y="8"/>
                  </a:cubicBezTo>
                  <a:cubicBezTo>
                    <a:pt x="47" y="6"/>
                    <a:pt x="43" y="7"/>
                    <a:pt x="40" y="7"/>
                  </a:cubicBezTo>
                  <a:cubicBezTo>
                    <a:pt x="28" y="5"/>
                    <a:pt x="16" y="7"/>
                    <a:pt x="5" y="7"/>
                  </a:cubicBezTo>
                  <a:cubicBezTo>
                    <a:pt x="4" y="6"/>
                    <a:pt x="4" y="3"/>
                    <a:pt x="5" y="2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72" y="0"/>
                    <a:pt x="80" y="2"/>
                    <a:pt x="86" y="2"/>
                  </a:cubicBezTo>
                  <a:cubicBezTo>
                    <a:pt x="155" y="0"/>
                    <a:pt x="225" y="3"/>
                    <a:pt x="295" y="2"/>
                  </a:cubicBezTo>
                  <a:close/>
                  <a:moveTo>
                    <a:pt x="119" y="8"/>
                  </a:moveTo>
                  <a:cubicBezTo>
                    <a:pt x="115" y="7"/>
                    <a:pt x="111" y="7"/>
                    <a:pt x="106" y="8"/>
                  </a:cubicBezTo>
                  <a:cubicBezTo>
                    <a:pt x="96" y="20"/>
                    <a:pt x="82" y="33"/>
                    <a:pt x="67" y="39"/>
                  </a:cubicBezTo>
                  <a:cubicBezTo>
                    <a:pt x="69" y="42"/>
                    <a:pt x="70" y="46"/>
                    <a:pt x="74" y="47"/>
                  </a:cubicBezTo>
                  <a:cubicBezTo>
                    <a:pt x="84" y="43"/>
                    <a:pt x="92" y="35"/>
                    <a:pt x="101" y="29"/>
                  </a:cubicBezTo>
                  <a:cubicBezTo>
                    <a:pt x="109" y="23"/>
                    <a:pt x="115" y="16"/>
                    <a:pt x="119" y="8"/>
                  </a:cubicBezTo>
                  <a:close/>
                  <a:moveTo>
                    <a:pt x="334" y="8"/>
                  </a:moveTo>
                  <a:cubicBezTo>
                    <a:pt x="312" y="7"/>
                    <a:pt x="291" y="9"/>
                    <a:pt x="271" y="7"/>
                  </a:cubicBezTo>
                  <a:cubicBezTo>
                    <a:pt x="250" y="8"/>
                    <a:pt x="230" y="7"/>
                    <a:pt x="209" y="7"/>
                  </a:cubicBezTo>
                  <a:cubicBezTo>
                    <a:pt x="206" y="8"/>
                    <a:pt x="206" y="8"/>
                    <a:pt x="206" y="8"/>
                  </a:cubicBezTo>
                  <a:cubicBezTo>
                    <a:pt x="210" y="16"/>
                    <a:pt x="221" y="17"/>
                    <a:pt x="225" y="26"/>
                  </a:cubicBezTo>
                  <a:cubicBezTo>
                    <a:pt x="228" y="32"/>
                    <a:pt x="226" y="37"/>
                    <a:pt x="224" y="43"/>
                  </a:cubicBezTo>
                  <a:cubicBezTo>
                    <a:pt x="217" y="51"/>
                    <a:pt x="209" y="64"/>
                    <a:pt x="196" y="62"/>
                  </a:cubicBezTo>
                  <a:cubicBezTo>
                    <a:pt x="183" y="61"/>
                    <a:pt x="196" y="51"/>
                    <a:pt x="192" y="45"/>
                  </a:cubicBezTo>
                  <a:cubicBezTo>
                    <a:pt x="190" y="41"/>
                    <a:pt x="185" y="43"/>
                    <a:pt x="181" y="42"/>
                  </a:cubicBezTo>
                  <a:cubicBezTo>
                    <a:pt x="177" y="44"/>
                    <a:pt x="172" y="47"/>
                    <a:pt x="170" y="52"/>
                  </a:cubicBezTo>
                  <a:cubicBezTo>
                    <a:pt x="169" y="61"/>
                    <a:pt x="170" y="71"/>
                    <a:pt x="176" y="79"/>
                  </a:cubicBezTo>
                  <a:cubicBezTo>
                    <a:pt x="179" y="82"/>
                    <a:pt x="184" y="81"/>
                    <a:pt x="188" y="82"/>
                  </a:cubicBezTo>
                  <a:cubicBezTo>
                    <a:pt x="194" y="83"/>
                    <a:pt x="200" y="82"/>
                    <a:pt x="205" y="79"/>
                  </a:cubicBezTo>
                  <a:cubicBezTo>
                    <a:pt x="215" y="72"/>
                    <a:pt x="224" y="64"/>
                    <a:pt x="235" y="62"/>
                  </a:cubicBezTo>
                  <a:cubicBezTo>
                    <a:pt x="244" y="61"/>
                    <a:pt x="251" y="66"/>
                    <a:pt x="256" y="72"/>
                  </a:cubicBezTo>
                  <a:cubicBezTo>
                    <a:pt x="255" y="74"/>
                    <a:pt x="259" y="76"/>
                    <a:pt x="256" y="77"/>
                  </a:cubicBezTo>
                  <a:cubicBezTo>
                    <a:pt x="258" y="83"/>
                    <a:pt x="258" y="83"/>
                    <a:pt x="258" y="83"/>
                  </a:cubicBezTo>
                  <a:cubicBezTo>
                    <a:pt x="260" y="91"/>
                    <a:pt x="257" y="99"/>
                    <a:pt x="254" y="106"/>
                  </a:cubicBezTo>
                  <a:cubicBezTo>
                    <a:pt x="251" y="113"/>
                    <a:pt x="245" y="115"/>
                    <a:pt x="239" y="118"/>
                  </a:cubicBezTo>
                  <a:cubicBezTo>
                    <a:pt x="236" y="120"/>
                    <a:pt x="232" y="118"/>
                    <a:pt x="230" y="116"/>
                  </a:cubicBezTo>
                  <a:cubicBezTo>
                    <a:pt x="228" y="113"/>
                    <a:pt x="232" y="111"/>
                    <a:pt x="234" y="109"/>
                  </a:cubicBezTo>
                  <a:cubicBezTo>
                    <a:pt x="236" y="101"/>
                    <a:pt x="235" y="94"/>
                    <a:pt x="229" y="89"/>
                  </a:cubicBezTo>
                  <a:cubicBezTo>
                    <a:pt x="224" y="87"/>
                    <a:pt x="221" y="91"/>
                    <a:pt x="217" y="93"/>
                  </a:cubicBezTo>
                  <a:cubicBezTo>
                    <a:pt x="210" y="100"/>
                    <a:pt x="207" y="112"/>
                    <a:pt x="210" y="123"/>
                  </a:cubicBezTo>
                  <a:cubicBezTo>
                    <a:pt x="214" y="130"/>
                    <a:pt x="217" y="138"/>
                    <a:pt x="224" y="143"/>
                  </a:cubicBezTo>
                  <a:cubicBezTo>
                    <a:pt x="238" y="146"/>
                    <a:pt x="238" y="146"/>
                    <a:pt x="238" y="146"/>
                  </a:cubicBezTo>
                  <a:cubicBezTo>
                    <a:pt x="242" y="145"/>
                    <a:pt x="246" y="143"/>
                    <a:pt x="251" y="143"/>
                  </a:cubicBezTo>
                  <a:cubicBezTo>
                    <a:pt x="261" y="141"/>
                    <a:pt x="269" y="134"/>
                    <a:pt x="275" y="127"/>
                  </a:cubicBezTo>
                  <a:cubicBezTo>
                    <a:pt x="278" y="126"/>
                    <a:pt x="280" y="125"/>
                    <a:pt x="282" y="122"/>
                  </a:cubicBezTo>
                  <a:cubicBezTo>
                    <a:pt x="280" y="119"/>
                    <a:pt x="284" y="116"/>
                    <a:pt x="284" y="113"/>
                  </a:cubicBezTo>
                  <a:cubicBezTo>
                    <a:pt x="289" y="108"/>
                    <a:pt x="287" y="100"/>
                    <a:pt x="288" y="93"/>
                  </a:cubicBezTo>
                  <a:cubicBezTo>
                    <a:pt x="284" y="89"/>
                    <a:pt x="285" y="82"/>
                    <a:pt x="282" y="77"/>
                  </a:cubicBezTo>
                  <a:cubicBezTo>
                    <a:pt x="278" y="67"/>
                    <a:pt x="262" y="63"/>
                    <a:pt x="266" y="50"/>
                  </a:cubicBezTo>
                  <a:cubicBezTo>
                    <a:pt x="270" y="40"/>
                    <a:pt x="280" y="32"/>
                    <a:pt x="290" y="29"/>
                  </a:cubicBezTo>
                  <a:cubicBezTo>
                    <a:pt x="298" y="28"/>
                    <a:pt x="306" y="27"/>
                    <a:pt x="314" y="27"/>
                  </a:cubicBezTo>
                  <a:cubicBezTo>
                    <a:pt x="322" y="28"/>
                    <a:pt x="331" y="34"/>
                    <a:pt x="332" y="43"/>
                  </a:cubicBezTo>
                  <a:cubicBezTo>
                    <a:pt x="328" y="51"/>
                    <a:pt x="328" y="51"/>
                    <a:pt x="328" y="51"/>
                  </a:cubicBezTo>
                  <a:cubicBezTo>
                    <a:pt x="323" y="51"/>
                    <a:pt x="320" y="55"/>
                    <a:pt x="317" y="57"/>
                  </a:cubicBezTo>
                  <a:cubicBezTo>
                    <a:pt x="313" y="62"/>
                    <a:pt x="310" y="68"/>
                    <a:pt x="313" y="74"/>
                  </a:cubicBezTo>
                  <a:cubicBezTo>
                    <a:pt x="314" y="77"/>
                    <a:pt x="311" y="81"/>
                    <a:pt x="315" y="83"/>
                  </a:cubicBezTo>
                  <a:cubicBezTo>
                    <a:pt x="319" y="88"/>
                    <a:pt x="325" y="83"/>
                    <a:pt x="329" y="83"/>
                  </a:cubicBezTo>
                  <a:cubicBezTo>
                    <a:pt x="344" y="75"/>
                    <a:pt x="353" y="59"/>
                    <a:pt x="355" y="42"/>
                  </a:cubicBezTo>
                  <a:cubicBezTo>
                    <a:pt x="356" y="33"/>
                    <a:pt x="355" y="21"/>
                    <a:pt x="345" y="16"/>
                  </a:cubicBezTo>
                  <a:cubicBezTo>
                    <a:pt x="340" y="14"/>
                    <a:pt x="335" y="13"/>
                    <a:pt x="334" y="8"/>
                  </a:cubicBezTo>
                  <a:close/>
                  <a:moveTo>
                    <a:pt x="96" y="8"/>
                  </a:moveTo>
                  <a:cubicBezTo>
                    <a:pt x="93" y="6"/>
                    <a:pt x="87" y="8"/>
                    <a:pt x="84" y="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68" y="24"/>
                    <a:pt x="60" y="24"/>
                    <a:pt x="58" y="30"/>
                  </a:cubicBezTo>
                  <a:cubicBezTo>
                    <a:pt x="60" y="32"/>
                    <a:pt x="62" y="34"/>
                    <a:pt x="65" y="36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77" y="29"/>
                    <a:pt x="85" y="21"/>
                    <a:pt x="93" y="15"/>
                  </a:cubicBezTo>
                  <a:cubicBezTo>
                    <a:pt x="94" y="13"/>
                    <a:pt x="96" y="11"/>
                    <a:pt x="96" y="8"/>
                  </a:cubicBezTo>
                  <a:close/>
                  <a:moveTo>
                    <a:pt x="171" y="13"/>
                  </a:moveTo>
                  <a:cubicBezTo>
                    <a:pt x="172" y="8"/>
                    <a:pt x="172" y="8"/>
                    <a:pt x="172" y="8"/>
                  </a:cubicBezTo>
                  <a:cubicBezTo>
                    <a:pt x="164" y="8"/>
                    <a:pt x="152" y="7"/>
                    <a:pt x="143" y="8"/>
                  </a:cubicBezTo>
                  <a:cubicBezTo>
                    <a:pt x="142" y="16"/>
                    <a:pt x="139" y="22"/>
                    <a:pt x="135" y="28"/>
                  </a:cubicBezTo>
                  <a:cubicBezTo>
                    <a:pt x="123" y="44"/>
                    <a:pt x="106" y="61"/>
                    <a:pt x="89" y="69"/>
                  </a:cubicBezTo>
                  <a:cubicBezTo>
                    <a:pt x="86" y="71"/>
                    <a:pt x="83" y="69"/>
                    <a:pt x="81" y="73"/>
                  </a:cubicBezTo>
                  <a:cubicBezTo>
                    <a:pt x="82" y="79"/>
                    <a:pt x="80" y="86"/>
                    <a:pt x="81" y="92"/>
                  </a:cubicBezTo>
                  <a:cubicBezTo>
                    <a:pt x="94" y="93"/>
                    <a:pt x="92" y="78"/>
                    <a:pt x="102" y="73"/>
                  </a:cubicBezTo>
                  <a:cubicBezTo>
                    <a:pt x="111" y="67"/>
                    <a:pt x="122" y="65"/>
                    <a:pt x="132" y="67"/>
                  </a:cubicBezTo>
                  <a:cubicBezTo>
                    <a:pt x="153" y="55"/>
                    <a:pt x="159" y="32"/>
                    <a:pt x="171" y="13"/>
                  </a:cubicBezTo>
                  <a:close/>
                  <a:moveTo>
                    <a:pt x="193" y="8"/>
                  </a:moveTo>
                  <a:cubicBezTo>
                    <a:pt x="189" y="7"/>
                    <a:pt x="185" y="7"/>
                    <a:pt x="181" y="8"/>
                  </a:cubicBezTo>
                  <a:cubicBezTo>
                    <a:pt x="180" y="12"/>
                    <a:pt x="177" y="16"/>
                    <a:pt x="177" y="20"/>
                  </a:cubicBezTo>
                  <a:cubicBezTo>
                    <a:pt x="186" y="29"/>
                    <a:pt x="198" y="34"/>
                    <a:pt x="211" y="38"/>
                  </a:cubicBezTo>
                  <a:cubicBezTo>
                    <a:pt x="213" y="38"/>
                    <a:pt x="216" y="39"/>
                    <a:pt x="218" y="36"/>
                  </a:cubicBezTo>
                  <a:cubicBezTo>
                    <a:pt x="218" y="34"/>
                    <a:pt x="219" y="31"/>
                    <a:pt x="217" y="30"/>
                  </a:cubicBezTo>
                  <a:cubicBezTo>
                    <a:pt x="205" y="25"/>
                    <a:pt x="193" y="23"/>
                    <a:pt x="183" y="17"/>
                  </a:cubicBezTo>
                  <a:cubicBezTo>
                    <a:pt x="182" y="14"/>
                    <a:pt x="182" y="14"/>
                    <a:pt x="182" y="14"/>
                  </a:cubicBezTo>
                  <a:cubicBezTo>
                    <a:pt x="182" y="13"/>
                    <a:pt x="183" y="12"/>
                    <a:pt x="184" y="12"/>
                  </a:cubicBezTo>
                  <a:cubicBezTo>
                    <a:pt x="190" y="14"/>
                    <a:pt x="196" y="18"/>
                    <a:pt x="202" y="19"/>
                  </a:cubicBezTo>
                  <a:cubicBezTo>
                    <a:pt x="203" y="18"/>
                    <a:pt x="203" y="18"/>
                    <a:pt x="203" y="18"/>
                  </a:cubicBezTo>
                  <a:cubicBezTo>
                    <a:pt x="199" y="15"/>
                    <a:pt x="196" y="11"/>
                    <a:pt x="193" y="8"/>
                  </a:cubicBezTo>
                  <a:close/>
                  <a:moveTo>
                    <a:pt x="137" y="8"/>
                  </a:moveTo>
                  <a:cubicBezTo>
                    <a:pt x="126" y="3"/>
                    <a:pt x="123" y="18"/>
                    <a:pt x="115" y="22"/>
                  </a:cubicBezTo>
                  <a:cubicBezTo>
                    <a:pt x="103" y="35"/>
                    <a:pt x="91" y="44"/>
                    <a:pt x="77" y="53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90" y="64"/>
                    <a:pt x="98" y="57"/>
                    <a:pt x="106" y="51"/>
                  </a:cubicBezTo>
                  <a:cubicBezTo>
                    <a:pt x="108" y="49"/>
                    <a:pt x="109" y="47"/>
                    <a:pt x="112" y="46"/>
                  </a:cubicBezTo>
                  <a:cubicBezTo>
                    <a:pt x="121" y="34"/>
                    <a:pt x="136" y="24"/>
                    <a:pt x="137" y="8"/>
                  </a:cubicBezTo>
                  <a:close/>
                  <a:moveTo>
                    <a:pt x="465" y="13"/>
                  </a:moveTo>
                  <a:cubicBezTo>
                    <a:pt x="462" y="7"/>
                    <a:pt x="453" y="8"/>
                    <a:pt x="447" y="8"/>
                  </a:cubicBezTo>
                  <a:cubicBezTo>
                    <a:pt x="445" y="8"/>
                    <a:pt x="441" y="7"/>
                    <a:pt x="440" y="9"/>
                  </a:cubicBezTo>
                  <a:cubicBezTo>
                    <a:pt x="452" y="21"/>
                    <a:pt x="466" y="27"/>
                    <a:pt x="479" y="34"/>
                  </a:cubicBezTo>
                  <a:cubicBezTo>
                    <a:pt x="491" y="25"/>
                    <a:pt x="507" y="22"/>
                    <a:pt x="523" y="27"/>
                  </a:cubicBezTo>
                  <a:cubicBezTo>
                    <a:pt x="532" y="24"/>
                    <a:pt x="541" y="19"/>
                    <a:pt x="546" y="9"/>
                  </a:cubicBezTo>
                  <a:cubicBezTo>
                    <a:pt x="543" y="7"/>
                    <a:pt x="537" y="9"/>
                    <a:pt x="533" y="8"/>
                  </a:cubicBezTo>
                  <a:cubicBezTo>
                    <a:pt x="524" y="15"/>
                    <a:pt x="513" y="18"/>
                    <a:pt x="502" y="21"/>
                  </a:cubicBezTo>
                  <a:cubicBezTo>
                    <a:pt x="488" y="23"/>
                    <a:pt x="477" y="18"/>
                    <a:pt x="465" y="13"/>
                  </a:cubicBezTo>
                  <a:close/>
                  <a:moveTo>
                    <a:pt x="363" y="9"/>
                  </a:moveTo>
                  <a:cubicBezTo>
                    <a:pt x="359" y="9"/>
                    <a:pt x="353" y="6"/>
                    <a:pt x="350" y="9"/>
                  </a:cubicBezTo>
                  <a:cubicBezTo>
                    <a:pt x="355" y="16"/>
                    <a:pt x="362" y="22"/>
                    <a:pt x="363" y="31"/>
                  </a:cubicBezTo>
                  <a:cubicBezTo>
                    <a:pt x="365" y="37"/>
                    <a:pt x="361" y="44"/>
                    <a:pt x="361" y="51"/>
                  </a:cubicBezTo>
                  <a:cubicBezTo>
                    <a:pt x="361" y="54"/>
                    <a:pt x="365" y="56"/>
                    <a:pt x="367" y="57"/>
                  </a:cubicBezTo>
                  <a:cubicBezTo>
                    <a:pt x="380" y="82"/>
                    <a:pt x="408" y="95"/>
                    <a:pt x="432" y="106"/>
                  </a:cubicBezTo>
                  <a:cubicBezTo>
                    <a:pt x="446" y="99"/>
                    <a:pt x="446" y="99"/>
                    <a:pt x="446" y="99"/>
                  </a:cubicBezTo>
                  <a:cubicBezTo>
                    <a:pt x="458" y="97"/>
                    <a:pt x="458" y="97"/>
                    <a:pt x="458" y="97"/>
                  </a:cubicBezTo>
                  <a:cubicBezTo>
                    <a:pt x="472" y="95"/>
                    <a:pt x="484" y="105"/>
                    <a:pt x="496" y="96"/>
                  </a:cubicBezTo>
                  <a:cubicBezTo>
                    <a:pt x="501" y="93"/>
                    <a:pt x="507" y="89"/>
                    <a:pt x="506" y="84"/>
                  </a:cubicBezTo>
                  <a:cubicBezTo>
                    <a:pt x="487" y="88"/>
                    <a:pt x="467" y="86"/>
                    <a:pt x="449" y="78"/>
                  </a:cubicBezTo>
                  <a:cubicBezTo>
                    <a:pt x="440" y="75"/>
                    <a:pt x="431" y="71"/>
                    <a:pt x="422" y="65"/>
                  </a:cubicBezTo>
                  <a:cubicBezTo>
                    <a:pt x="413" y="56"/>
                    <a:pt x="399" y="49"/>
                    <a:pt x="390" y="39"/>
                  </a:cubicBezTo>
                  <a:cubicBezTo>
                    <a:pt x="386" y="33"/>
                    <a:pt x="380" y="26"/>
                    <a:pt x="373" y="21"/>
                  </a:cubicBezTo>
                  <a:cubicBezTo>
                    <a:pt x="370" y="17"/>
                    <a:pt x="367" y="13"/>
                    <a:pt x="363" y="9"/>
                  </a:cubicBezTo>
                  <a:close/>
                  <a:moveTo>
                    <a:pt x="383" y="8"/>
                  </a:moveTo>
                  <a:cubicBezTo>
                    <a:pt x="380" y="8"/>
                    <a:pt x="376" y="8"/>
                    <a:pt x="374" y="9"/>
                  </a:cubicBezTo>
                  <a:cubicBezTo>
                    <a:pt x="374" y="11"/>
                    <a:pt x="374" y="12"/>
                    <a:pt x="375" y="13"/>
                  </a:cubicBezTo>
                  <a:cubicBezTo>
                    <a:pt x="387" y="25"/>
                    <a:pt x="396" y="40"/>
                    <a:pt x="411" y="50"/>
                  </a:cubicBezTo>
                  <a:cubicBezTo>
                    <a:pt x="426" y="62"/>
                    <a:pt x="443" y="71"/>
                    <a:pt x="461" y="78"/>
                  </a:cubicBezTo>
                  <a:cubicBezTo>
                    <a:pt x="467" y="78"/>
                    <a:pt x="472" y="80"/>
                    <a:pt x="479" y="80"/>
                  </a:cubicBezTo>
                  <a:cubicBezTo>
                    <a:pt x="475" y="75"/>
                    <a:pt x="469" y="72"/>
                    <a:pt x="467" y="65"/>
                  </a:cubicBezTo>
                  <a:cubicBezTo>
                    <a:pt x="453" y="60"/>
                    <a:pt x="439" y="53"/>
                    <a:pt x="425" y="47"/>
                  </a:cubicBezTo>
                  <a:cubicBezTo>
                    <a:pt x="409" y="37"/>
                    <a:pt x="393" y="24"/>
                    <a:pt x="383" y="8"/>
                  </a:cubicBezTo>
                  <a:close/>
                  <a:moveTo>
                    <a:pt x="404" y="15"/>
                  </a:moveTo>
                  <a:cubicBezTo>
                    <a:pt x="401" y="13"/>
                    <a:pt x="401" y="8"/>
                    <a:pt x="397" y="8"/>
                  </a:cubicBezTo>
                  <a:cubicBezTo>
                    <a:pt x="395" y="9"/>
                    <a:pt x="391" y="8"/>
                    <a:pt x="392" y="10"/>
                  </a:cubicBezTo>
                  <a:cubicBezTo>
                    <a:pt x="396" y="15"/>
                    <a:pt x="400" y="22"/>
                    <a:pt x="405" y="26"/>
                  </a:cubicBezTo>
                  <a:cubicBezTo>
                    <a:pt x="422" y="41"/>
                    <a:pt x="443" y="49"/>
                    <a:pt x="464" y="58"/>
                  </a:cubicBezTo>
                  <a:cubicBezTo>
                    <a:pt x="466" y="57"/>
                    <a:pt x="466" y="57"/>
                    <a:pt x="466" y="57"/>
                  </a:cubicBezTo>
                  <a:cubicBezTo>
                    <a:pt x="466" y="55"/>
                    <a:pt x="467" y="53"/>
                    <a:pt x="465" y="51"/>
                  </a:cubicBezTo>
                  <a:cubicBezTo>
                    <a:pt x="443" y="43"/>
                    <a:pt x="422" y="32"/>
                    <a:pt x="404" y="15"/>
                  </a:cubicBezTo>
                  <a:close/>
                  <a:moveTo>
                    <a:pt x="517" y="9"/>
                  </a:moveTo>
                  <a:cubicBezTo>
                    <a:pt x="501" y="7"/>
                    <a:pt x="486" y="8"/>
                    <a:pt x="471" y="9"/>
                  </a:cubicBezTo>
                  <a:cubicBezTo>
                    <a:pt x="476" y="14"/>
                    <a:pt x="484" y="14"/>
                    <a:pt x="491" y="16"/>
                  </a:cubicBezTo>
                  <a:cubicBezTo>
                    <a:pt x="500" y="16"/>
                    <a:pt x="509" y="14"/>
                    <a:pt x="517" y="9"/>
                  </a:cubicBezTo>
                  <a:close/>
                  <a:moveTo>
                    <a:pt x="430" y="9"/>
                  </a:moveTo>
                  <a:cubicBezTo>
                    <a:pt x="423" y="9"/>
                    <a:pt x="415" y="7"/>
                    <a:pt x="409" y="10"/>
                  </a:cubicBezTo>
                  <a:cubicBezTo>
                    <a:pt x="415" y="20"/>
                    <a:pt x="427" y="27"/>
                    <a:pt x="438" y="33"/>
                  </a:cubicBezTo>
                  <a:cubicBezTo>
                    <a:pt x="448" y="37"/>
                    <a:pt x="457" y="46"/>
                    <a:pt x="469" y="45"/>
                  </a:cubicBezTo>
                  <a:cubicBezTo>
                    <a:pt x="470" y="42"/>
                    <a:pt x="475" y="40"/>
                    <a:pt x="474" y="37"/>
                  </a:cubicBezTo>
                  <a:cubicBezTo>
                    <a:pt x="458" y="32"/>
                    <a:pt x="444" y="20"/>
                    <a:pt x="430" y="9"/>
                  </a:cubicBezTo>
                  <a:close/>
                  <a:moveTo>
                    <a:pt x="802" y="9"/>
                  </a:moveTo>
                  <a:cubicBezTo>
                    <a:pt x="785" y="8"/>
                    <a:pt x="771" y="11"/>
                    <a:pt x="755" y="8"/>
                  </a:cubicBezTo>
                  <a:cubicBezTo>
                    <a:pt x="748" y="10"/>
                    <a:pt x="740" y="9"/>
                    <a:pt x="734" y="9"/>
                  </a:cubicBezTo>
                  <a:cubicBezTo>
                    <a:pt x="722" y="10"/>
                    <a:pt x="709" y="8"/>
                    <a:pt x="698" y="9"/>
                  </a:cubicBezTo>
                  <a:cubicBezTo>
                    <a:pt x="693" y="12"/>
                    <a:pt x="699" y="16"/>
                    <a:pt x="698" y="20"/>
                  </a:cubicBezTo>
                  <a:cubicBezTo>
                    <a:pt x="698" y="32"/>
                    <a:pt x="698" y="45"/>
                    <a:pt x="685" y="51"/>
                  </a:cubicBezTo>
                  <a:cubicBezTo>
                    <a:pt x="679" y="55"/>
                    <a:pt x="669" y="58"/>
                    <a:pt x="663" y="52"/>
                  </a:cubicBezTo>
                  <a:cubicBezTo>
                    <a:pt x="663" y="51"/>
                    <a:pt x="663" y="49"/>
                    <a:pt x="664" y="48"/>
                  </a:cubicBezTo>
                  <a:cubicBezTo>
                    <a:pt x="667" y="43"/>
                    <a:pt x="666" y="37"/>
                    <a:pt x="662" y="34"/>
                  </a:cubicBezTo>
                  <a:cubicBezTo>
                    <a:pt x="658" y="32"/>
                    <a:pt x="653" y="33"/>
                    <a:pt x="649" y="34"/>
                  </a:cubicBezTo>
                  <a:cubicBezTo>
                    <a:pt x="641" y="41"/>
                    <a:pt x="641" y="52"/>
                    <a:pt x="643" y="61"/>
                  </a:cubicBezTo>
                  <a:cubicBezTo>
                    <a:pt x="645" y="68"/>
                    <a:pt x="652" y="72"/>
                    <a:pt x="658" y="75"/>
                  </a:cubicBezTo>
                  <a:cubicBezTo>
                    <a:pt x="676" y="82"/>
                    <a:pt x="688" y="62"/>
                    <a:pt x="705" y="63"/>
                  </a:cubicBezTo>
                  <a:cubicBezTo>
                    <a:pt x="715" y="65"/>
                    <a:pt x="723" y="69"/>
                    <a:pt x="729" y="77"/>
                  </a:cubicBezTo>
                  <a:cubicBezTo>
                    <a:pt x="737" y="86"/>
                    <a:pt x="734" y="99"/>
                    <a:pt x="732" y="109"/>
                  </a:cubicBezTo>
                  <a:cubicBezTo>
                    <a:pt x="728" y="117"/>
                    <a:pt x="720" y="124"/>
                    <a:pt x="710" y="123"/>
                  </a:cubicBezTo>
                  <a:cubicBezTo>
                    <a:pt x="707" y="122"/>
                    <a:pt x="703" y="122"/>
                    <a:pt x="703" y="118"/>
                  </a:cubicBezTo>
                  <a:cubicBezTo>
                    <a:pt x="705" y="113"/>
                    <a:pt x="708" y="106"/>
                    <a:pt x="706" y="100"/>
                  </a:cubicBezTo>
                  <a:cubicBezTo>
                    <a:pt x="704" y="97"/>
                    <a:pt x="700" y="96"/>
                    <a:pt x="697" y="95"/>
                  </a:cubicBezTo>
                  <a:cubicBezTo>
                    <a:pt x="693" y="96"/>
                    <a:pt x="688" y="93"/>
                    <a:pt x="686" y="99"/>
                  </a:cubicBezTo>
                  <a:cubicBezTo>
                    <a:pt x="679" y="108"/>
                    <a:pt x="682" y="122"/>
                    <a:pt x="688" y="131"/>
                  </a:cubicBezTo>
                  <a:cubicBezTo>
                    <a:pt x="693" y="142"/>
                    <a:pt x="704" y="146"/>
                    <a:pt x="715" y="147"/>
                  </a:cubicBezTo>
                  <a:cubicBezTo>
                    <a:pt x="734" y="147"/>
                    <a:pt x="752" y="138"/>
                    <a:pt x="762" y="121"/>
                  </a:cubicBezTo>
                  <a:cubicBezTo>
                    <a:pt x="762" y="115"/>
                    <a:pt x="764" y="110"/>
                    <a:pt x="763" y="104"/>
                  </a:cubicBezTo>
                  <a:cubicBezTo>
                    <a:pt x="760" y="84"/>
                    <a:pt x="738" y="69"/>
                    <a:pt x="742" y="47"/>
                  </a:cubicBezTo>
                  <a:cubicBezTo>
                    <a:pt x="743" y="39"/>
                    <a:pt x="750" y="32"/>
                    <a:pt x="757" y="30"/>
                  </a:cubicBezTo>
                  <a:cubicBezTo>
                    <a:pt x="762" y="27"/>
                    <a:pt x="767" y="27"/>
                    <a:pt x="772" y="26"/>
                  </a:cubicBezTo>
                  <a:cubicBezTo>
                    <a:pt x="780" y="23"/>
                    <a:pt x="788" y="27"/>
                    <a:pt x="794" y="31"/>
                  </a:cubicBezTo>
                  <a:cubicBezTo>
                    <a:pt x="802" y="35"/>
                    <a:pt x="802" y="43"/>
                    <a:pt x="803" y="48"/>
                  </a:cubicBezTo>
                  <a:cubicBezTo>
                    <a:pt x="804" y="52"/>
                    <a:pt x="804" y="58"/>
                    <a:pt x="800" y="61"/>
                  </a:cubicBezTo>
                  <a:cubicBezTo>
                    <a:pt x="795" y="65"/>
                    <a:pt x="795" y="58"/>
                    <a:pt x="792" y="56"/>
                  </a:cubicBezTo>
                  <a:cubicBezTo>
                    <a:pt x="787" y="53"/>
                    <a:pt x="782" y="56"/>
                    <a:pt x="779" y="58"/>
                  </a:cubicBezTo>
                  <a:cubicBezTo>
                    <a:pt x="777" y="63"/>
                    <a:pt x="776" y="68"/>
                    <a:pt x="777" y="74"/>
                  </a:cubicBezTo>
                  <a:cubicBezTo>
                    <a:pt x="779" y="82"/>
                    <a:pt x="787" y="87"/>
                    <a:pt x="795" y="89"/>
                  </a:cubicBezTo>
                  <a:cubicBezTo>
                    <a:pt x="808" y="89"/>
                    <a:pt x="820" y="80"/>
                    <a:pt x="824" y="69"/>
                  </a:cubicBezTo>
                  <a:cubicBezTo>
                    <a:pt x="827" y="61"/>
                    <a:pt x="829" y="53"/>
                    <a:pt x="828" y="45"/>
                  </a:cubicBezTo>
                  <a:cubicBezTo>
                    <a:pt x="825" y="32"/>
                    <a:pt x="816" y="24"/>
                    <a:pt x="806" y="16"/>
                  </a:cubicBezTo>
                  <a:cubicBezTo>
                    <a:pt x="805" y="14"/>
                    <a:pt x="804" y="10"/>
                    <a:pt x="802" y="9"/>
                  </a:cubicBezTo>
                  <a:close/>
                  <a:moveTo>
                    <a:pt x="569" y="9"/>
                  </a:moveTo>
                  <a:cubicBezTo>
                    <a:pt x="565" y="8"/>
                    <a:pt x="559" y="8"/>
                    <a:pt x="555" y="9"/>
                  </a:cubicBezTo>
                  <a:cubicBezTo>
                    <a:pt x="548" y="17"/>
                    <a:pt x="540" y="25"/>
                    <a:pt x="532" y="31"/>
                  </a:cubicBezTo>
                  <a:cubicBezTo>
                    <a:pt x="532" y="33"/>
                    <a:pt x="533" y="35"/>
                    <a:pt x="536" y="34"/>
                  </a:cubicBezTo>
                  <a:cubicBezTo>
                    <a:pt x="558" y="22"/>
                    <a:pt x="558" y="22"/>
                    <a:pt x="558" y="22"/>
                  </a:cubicBezTo>
                  <a:cubicBezTo>
                    <a:pt x="562" y="19"/>
                    <a:pt x="568" y="15"/>
                    <a:pt x="569" y="9"/>
                  </a:cubicBezTo>
                  <a:close/>
                  <a:moveTo>
                    <a:pt x="591" y="9"/>
                  </a:moveTo>
                  <a:cubicBezTo>
                    <a:pt x="591" y="9"/>
                    <a:pt x="591" y="9"/>
                    <a:pt x="591" y="9"/>
                  </a:cubicBezTo>
                  <a:cubicBezTo>
                    <a:pt x="586" y="8"/>
                    <a:pt x="582" y="9"/>
                    <a:pt x="577" y="10"/>
                  </a:cubicBezTo>
                  <a:cubicBezTo>
                    <a:pt x="569" y="23"/>
                    <a:pt x="554" y="30"/>
                    <a:pt x="542" y="38"/>
                  </a:cubicBezTo>
                  <a:cubicBezTo>
                    <a:pt x="538" y="41"/>
                    <a:pt x="545" y="44"/>
                    <a:pt x="545" y="47"/>
                  </a:cubicBezTo>
                  <a:cubicBezTo>
                    <a:pt x="547" y="49"/>
                    <a:pt x="550" y="47"/>
                    <a:pt x="553" y="46"/>
                  </a:cubicBezTo>
                  <a:cubicBezTo>
                    <a:pt x="568" y="37"/>
                    <a:pt x="581" y="23"/>
                    <a:pt x="591" y="9"/>
                  </a:cubicBezTo>
                  <a:close/>
                  <a:moveTo>
                    <a:pt x="615" y="10"/>
                  </a:moveTo>
                  <a:cubicBezTo>
                    <a:pt x="610" y="8"/>
                    <a:pt x="603" y="9"/>
                    <a:pt x="598" y="10"/>
                  </a:cubicBezTo>
                  <a:cubicBezTo>
                    <a:pt x="597" y="15"/>
                    <a:pt x="592" y="17"/>
                    <a:pt x="591" y="21"/>
                  </a:cubicBezTo>
                  <a:cubicBezTo>
                    <a:pt x="577" y="33"/>
                    <a:pt x="565" y="48"/>
                    <a:pt x="548" y="55"/>
                  </a:cubicBezTo>
                  <a:cubicBezTo>
                    <a:pt x="547" y="58"/>
                    <a:pt x="546" y="63"/>
                    <a:pt x="549" y="66"/>
                  </a:cubicBezTo>
                  <a:cubicBezTo>
                    <a:pt x="563" y="61"/>
                    <a:pt x="563" y="61"/>
                    <a:pt x="563" y="61"/>
                  </a:cubicBezTo>
                  <a:cubicBezTo>
                    <a:pt x="576" y="51"/>
                    <a:pt x="590" y="41"/>
                    <a:pt x="602" y="29"/>
                  </a:cubicBezTo>
                  <a:cubicBezTo>
                    <a:pt x="604" y="27"/>
                    <a:pt x="605" y="22"/>
                    <a:pt x="608" y="24"/>
                  </a:cubicBezTo>
                  <a:cubicBezTo>
                    <a:pt x="609" y="19"/>
                    <a:pt x="614" y="16"/>
                    <a:pt x="615" y="10"/>
                  </a:cubicBezTo>
                  <a:close/>
                  <a:moveTo>
                    <a:pt x="669" y="11"/>
                  </a:moveTo>
                  <a:cubicBezTo>
                    <a:pt x="668" y="9"/>
                    <a:pt x="668" y="9"/>
                    <a:pt x="668" y="9"/>
                  </a:cubicBezTo>
                  <a:cubicBezTo>
                    <a:pt x="627" y="9"/>
                    <a:pt x="627" y="9"/>
                    <a:pt x="627" y="9"/>
                  </a:cubicBezTo>
                  <a:cubicBezTo>
                    <a:pt x="623" y="8"/>
                    <a:pt x="624" y="12"/>
                    <a:pt x="621" y="14"/>
                  </a:cubicBezTo>
                  <a:cubicBezTo>
                    <a:pt x="609" y="33"/>
                    <a:pt x="591" y="47"/>
                    <a:pt x="572" y="61"/>
                  </a:cubicBezTo>
                  <a:cubicBezTo>
                    <a:pt x="565" y="67"/>
                    <a:pt x="556" y="69"/>
                    <a:pt x="548" y="74"/>
                  </a:cubicBezTo>
                  <a:cubicBezTo>
                    <a:pt x="547" y="83"/>
                    <a:pt x="541" y="91"/>
                    <a:pt x="542" y="101"/>
                  </a:cubicBezTo>
                  <a:cubicBezTo>
                    <a:pt x="543" y="103"/>
                    <a:pt x="544" y="106"/>
                    <a:pt x="546" y="105"/>
                  </a:cubicBezTo>
                  <a:cubicBezTo>
                    <a:pt x="554" y="103"/>
                    <a:pt x="561" y="102"/>
                    <a:pt x="568" y="100"/>
                  </a:cubicBezTo>
                  <a:cubicBezTo>
                    <a:pt x="574" y="98"/>
                    <a:pt x="570" y="91"/>
                    <a:pt x="574" y="87"/>
                  </a:cubicBezTo>
                  <a:cubicBezTo>
                    <a:pt x="581" y="72"/>
                    <a:pt x="597" y="70"/>
                    <a:pt x="611" y="70"/>
                  </a:cubicBezTo>
                  <a:cubicBezTo>
                    <a:pt x="620" y="64"/>
                    <a:pt x="627" y="53"/>
                    <a:pt x="635" y="45"/>
                  </a:cubicBezTo>
                  <a:cubicBezTo>
                    <a:pt x="636" y="38"/>
                    <a:pt x="639" y="33"/>
                    <a:pt x="645" y="28"/>
                  </a:cubicBezTo>
                  <a:cubicBezTo>
                    <a:pt x="650" y="26"/>
                    <a:pt x="655" y="26"/>
                    <a:pt x="660" y="24"/>
                  </a:cubicBezTo>
                  <a:cubicBezTo>
                    <a:pt x="669" y="11"/>
                    <a:pt x="669" y="11"/>
                    <a:pt x="669" y="11"/>
                  </a:cubicBezTo>
                  <a:close/>
                  <a:moveTo>
                    <a:pt x="836" y="14"/>
                  </a:moveTo>
                  <a:cubicBezTo>
                    <a:pt x="833" y="7"/>
                    <a:pt x="824" y="11"/>
                    <a:pt x="818" y="9"/>
                  </a:cubicBezTo>
                  <a:cubicBezTo>
                    <a:pt x="816" y="10"/>
                    <a:pt x="813" y="9"/>
                    <a:pt x="813" y="12"/>
                  </a:cubicBezTo>
                  <a:cubicBezTo>
                    <a:pt x="823" y="23"/>
                    <a:pt x="838" y="34"/>
                    <a:pt x="835" y="52"/>
                  </a:cubicBezTo>
                  <a:cubicBezTo>
                    <a:pt x="844" y="65"/>
                    <a:pt x="855" y="75"/>
                    <a:pt x="867" y="84"/>
                  </a:cubicBezTo>
                  <a:cubicBezTo>
                    <a:pt x="878" y="89"/>
                    <a:pt x="888" y="98"/>
                    <a:pt x="900" y="101"/>
                  </a:cubicBezTo>
                  <a:cubicBezTo>
                    <a:pt x="909" y="95"/>
                    <a:pt x="919" y="92"/>
                    <a:pt x="930" y="93"/>
                  </a:cubicBezTo>
                  <a:cubicBezTo>
                    <a:pt x="939" y="95"/>
                    <a:pt x="947" y="100"/>
                    <a:pt x="956" y="99"/>
                  </a:cubicBezTo>
                  <a:cubicBezTo>
                    <a:pt x="963" y="96"/>
                    <a:pt x="972" y="93"/>
                    <a:pt x="975" y="86"/>
                  </a:cubicBezTo>
                  <a:cubicBezTo>
                    <a:pt x="961" y="87"/>
                    <a:pt x="948" y="86"/>
                    <a:pt x="934" y="84"/>
                  </a:cubicBezTo>
                  <a:cubicBezTo>
                    <a:pt x="930" y="83"/>
                    <a:pt x="927" y="80"/>
                    <a:pt x="923" y="80"/>
                  </a:cubicBezTo>
                  <a:cubicBezTo>
                    <a:pt x="913" y="75"/>
                    <a:pt x="902" y="71"/>
                    <a:pt x="892" y="65"/>
                  </a:cubicBezTo>
                  <a:cubicBezTo>
                    <a:pt x="878" y="54"/>
                    <a:pt x="862" y="45"/>
                    <a:pt x="849" y="32"/>
                  </a:cubicBezTo>
                  <a:cubicBezTo>
                    <a:pt x="846" y="26"/>
                    <a:pt x="840" y="20"/>
                    <a:pt x="836" y="14"/>
                  </a:cubicBezTo>
                  <a:close/>
                  <a:moveTo>
                    <a:pt x="858" y="10"/>
                  </a:moveTo>
                  <a:cubicBezTo>
                    <a:pt x="844" y="9"/>
                    <a:pt x="844" y="9"/>
                    <a:pt x="844" y="9"/>
                  </a:cubicBezTo>
                  <a:cubicBezTo>
                    <a:pt x="843" y="10"/>
                    <a:pt x="841" y="9"/>
                    <a:pt x="841" y="11"/>
                  </a:cubicBezTo>
                  <a:cubicBezTo>
                    <a:pt x="850" y="28"/>
                    <a:pt x="866" y="41"/>
                    <a:pt x="883" y="52"/>
                  </a:cubicBezTo>
                  <a:cubicBezTo>
                    <a:pt x="897" y="65"/>
                    <a:pt x="915" y="69"/>
                    <a:pt x="931" y="78"/>
                  </a:cubicBezTo>
                  <a:cubicBezTo>
                    <a:pt x="940" y="79"/>
                    <a:pt x="940" y="79"/>
                    <a:pt x="940" y="79"/>
                  </a:cubicBezTo>
                  <a:cubicBezTo>
                    <a:pt x="937" y="73"/>
                    <a:pt x="932" y="67"/>
                    <a:pt x="931" y="60"/>
                  </a:cubicBezTo>
                  <a:cubicBezTo>
                    <a:pt x="918" y="53"/>
                    <a:pt x="903" y="50"/>
                    <a:pt x="891" y="40"/>
                  </a:cubicBezTo>
                  <a:cubicBezTo>
                    <a:pt x="879" y="32"/>
                    <a:pt x="867" y="22"/>
                    <a:pt x="858" y="10"/>
                  </a:cubicBezTo>
                  <a:close/>
                  <a:moveTo>
                    <a:pt x="913" y="9"/>
                  </a:moveTo>
                  <a:cubicBezTo>
                    <a:pt x="903" y="9"/>
                    <a:pt x="903" y="9"/>
                    <a:pt x="903" y="9"/>
                  </a:cubicBezTo>
                  <a:cubicBezTo>
                    <a:pt x="899" y="10"/>
                    <a:pt x="896" y="8"/>
                    <a:pt x="892" y="10"/>
                  </a:cubicBezTo>
                  <a:cubicBezTo>
                    <a:pt x="897" y="21"/>
                    <a:pt x="910" y="23"/>
                    <a:pt x="918" y="32"/>
                  </a:cubicBezTo>
                  <a:cubicBezTo>
                    <a:pt x="926" y="33"/>
                    <a:pt x="937" y="44"/>
                    <a:pt x="943" y="34"/>
                  </a:cubicBezTo>
                  <a:cubicBezTo>
                    <a:pt x="944" y="33"/>
                    <a:pt x="945" y="31"/>
                    <a:pt x="944" y="30"/>
                  </a:cubicBezTo>
                  <a:cubicBezTo>
                    <a:pt x="933" y="25"/>
                    <a:pt x="922" y="20"/>
                    <a:pt x="913" y="9"/>
                  </a:cubicBezTo>
                  <a:close/>
                  <a:moveTo>
                    <a:pt x="881" y="10"/>
                  </a:moveTo>
                  <a:cubicBezTo>
                    <a:pt x="877" y="11"/>
                    <a:pt x="863" y="6"/>
                    <a:pt x="869" y="15"/>
                  </a:cubicBezTo>
                  <a:cubicBezTo>
                    <a:pt x="885" y="29"/>
                    <a:pt x="900" y="42"/>
                    <a:pt x="918" y="50"/>
                  </a:cubicBezTo>
                  <a:cubicBezTo>
                    <a:pt x="923" y="51"/>
                    <a:pt x="927" y="55"/>
                    <a:pt x="932" y="53"/>
                  </a:cubicBezTo>
                  <a:cubicBezTo>
                    <a:pt x="933" y="50"/>
                    <a:pt x="937" y="45"/>
                    <a:pt x="933" y="43"/>
                  </a:cubicBezTo>
                  <a:cubicBezTo>
                    <a:pt x="912" y="38"/>
                    <a:pt x="897" y="23"/>
                    <a:pt x="881" y="10"/>
                  </a:cubicBezTo>
                  <a:close/>
                  <a:moveTo>
                    <a:pt x="1011" y="9"/>
                  </a:moveTo>
                  <a:cubicBezTo>
                    <a:pt x="1000" y="10"/>
                    <a:pt x="988" y="10"/>
                    <a:pt x="977" y="9"/>
                  </a:cubicBezTo>
                  <a:cubicBezTo>
                    <a:pt x="960" y="10"/>
                    <a:pt x="941" y="9"/>
                    <a:pt x="925" y="10"/>
                  </a:cubicBezTo>
                  <a:cubicBezTo>
                    <a:pt x="925" y="11"/>
                    <a:pt x="925" y="11"/>
                    <a:pt x="925" y="11"/>
                  </a:cubicBezTo>
                  <a:cubicBezTo>
                    <a:pt x="931" y="19"/>
                    <a:pt x="941" y="23"/>
                    <a:pt x="951" y="26"/>
                  </a:cubicBezTo>
                  <a:cubicBezTo>
                    <a:pt x="959" y="29"/>
                    <a:pt x="964" y="19"/>
                    <a:pt x="973" y="22"/>
                  </a:cubicBezTo>
                  <a:cubicBezTo>
                    <a:pt x="978" y="21"/>
                    <a:pt x="982" y="22"/>
                    <a:pt x="987" y="23"/>
                  </a:cubicBezTo>
                  <a:cubicBezTo>
                    <a:pt x="994" y="20"/>
                    <a:pt x="1002" y="18"/>
                    <a:pt x="1009" y="15"/>
                  </a:cubicBezTo>
                  <a:cubicBezTo>
                    <a:pt x="1010" y="13"/>
                    <a:pt x="1013" y="12"/>
                    <a:pt x="1011" y="9"/>
                  </a:cubicBezTo>
                  <a:close/>
                  <a:moveTo>
                    <a:pt x="1044" y="12"/>
                  </a:moveTo>
                  <a:cubicBezTo>
                    <a:pt x="1044" y="10"/>
                    <a:pt x="1044" y="10"/>
                    <a:pt x="1044" y="10"/>
                  </a:cubicBezTo>
                  <a:cubicBezTo>
                    <a:pt x="1037" y="10"/>
                    <a:pt x="1030" y="9"/>
                    <a:pt x="1023" y="10"/>
                  </a:cubicBezTo>
                  <a:cubicBezTo>
                    <a:pt x="1016" y="16"/>
                    <a:pt x="1009" y="21"/>
                    <a:pt x="1002" y="25"/>
                  </a:cubicBezTo>
                  <a:cubicBezTo>
                    <a:pt x="1002" y="29"/>
                    <a:pt x="1006" y="33"/>
                    <a:pt x="1010" y="34"/>
                  </a:cubicBezTo>
                  <a:cubicBezTo>
                    <a:pt x="1023" y="30"/>
                    <a:pt x="1032" y="20"/>
                    <a:pt x="1044" y="12"/>
                  </a:cubicBezTo>
                  <a:close/>
                  <a:moveTo>
                    <a:pt x="1118" y="9"/>
                  </a:moveTo>
                  <a:cubicBezTo>
                    <a:pt x="1112" y="10"/>
                    <a:pt x="1112" y="10"/>
                    <a:pt x="1112" y="10"/>
                  </a:cubicBezTo>
                  <a:cubicBezTo>
                    <a:pt x="1105" y="10"/>
                    <a:pt x="1098" y="10"/>
                    <a:pt x="1092" y="10"/>
                  </a:cubicBezTo>
                  <a:cubicBezTo>
                    <a:pt x="1087" y="10"/>
                    <a:pt x="1091" y="16"/>
                    <a:pt x="1088" y="18"/>
                  </a:cubicBezTo>
                  <a:cubicBezTo>
                    <a:pt x="1076" y="34"/>
                    <a:pt x="1063" y="52"/>
                    <a:pt x="1046" y="64"/>
                  </a:cubicBezTo>
                  <a:cubicBezTo>
                    <a:pt x="1036" y="72"/>
                    <a:pt x="1025" y="74"/>
                    <a:pt x="1014" y="80"/>
                  </a:cubicBezTo>
                  <a:cubicBezTo>
                    <a:pt x="1013" y="88"/>
                    <a:pt x="1005" y="95"/>
                    <a:pt x="1007" y="103"/>
                  </a:cubicBezTo>
                  <a:cubicBezTo>
                    <a:pt x="1011" y="104"/>
                    <a:pt x="1013" y="101"/>
                    <a:pt x="1017" y="100"/>
                  </a:cubicBezTo>
                  <a:cubicBezTo>
                    <a:pt x="1021" y="100"/>
                    <a:pt x="1024" y="99"/>
                    <a:pt x="1026" y="95"/>
                  </a:cubicBezTo>
                  <a:cubicBezTo>
                    <a:pt x="1025" y="86"/>
                    <a:pt x="1032" y="80"/>
                    <a:pt x="1038" y="75"/>
                  </a:cubicBezTo>
                  <a:cubicBezTo>
                    <a:pt x="1048" y="67"/>
                    <a:pt x="1063" y="70"/>
                    <a:pt x="1074" y="74"/>
                  </a:cubicBezTo>
                  <a:cubicBezTo>
                    <a:pt x="1078" y="70"/>
                    <a:pt x="1085" y="68"/>
                    <a:pt x="1089" y="61"/>
                  </a:cubicBezTo>
                  <a:cubicBezTo>
                    <a:pt x="1100" y="47"/>
                    <a:pt x="1111" y="31"/>
                    <a:pt x="1119" y="15"/>
                  </a:cubicBezTo>
                  <a:cubicBezTo>
                    <a:pt x="1119" y="14"/>
                    <a:pt x="1121" y="10"/>
                    <a:pt x="1118" y="9"/>
                  </a:cubicBezTo>
                  <a:close/>
                  <a:moveTo>
                    <a:pt x="687" y="15"/>
                  </a:moveTo>
                  <a:cubicBezTo>
                    <a:pt x="685" y="13"/>
                    <a:pt x="684" y="9"/>
                    <a:pt x="681" y="9"/>
                  </a:cubicBezTo>
                  <a:cubicBezTo>
                    <a:pt x="678" y="10"/>
                    <a:pt x="677" y="12"/>
                    <a:pt x="677" y="14"/>
                  </a:cubicBezTo>
                  <a:cubicBezTo>
                    <a:pt x="678" y="17"/>
                    <a:pt x="681" y="18"/>
                    <a:pt x="684" y="18"/>
                  </a:cubicBezTo>
                  <a:cubicBezTo>
                    <a:pt x="686" y="19"/>
                    <a:pt x="688" y="17"/>
                    <a:pt x="687" y="15"/>
                  </a:cubicBezTo>
                  <a:close/>
                  <a:moveTo>
                    <a:pt x="1269" y="11"/>
                  </a:moveTo>
                  <a:cubicBezTo>
                    <a:pt x="1246" y="10"/>
                    <a:pt x="1219" y="10"/>
                    <a:pt x="1197" y="10"/>
                  </a:cubicBezTo>
                  <a:cubicBezTo>
                    <a:pt x="1174" y="10"/>
                    <a:pt x="1174" y="10"/>
                    <a:pt x="1174" y="10"/>
                  </a:cubicBezTo>
                  <a:cubicBezTo>
                    <a:pt x="1171" y="12"/>
                    <a:pt x="1165" y="7"/>
                    <a:pt x="1165" y="12"/>
                  </a:cubicBezTo>
                  <a:cubicBezTo>
                    <a:pt x="1172" y="20"/>
                    <a:pt x="1174" y="30"/>
                    <a:pt x="1174" y="41"/>
                  </a:cubicBezTo>
                  <a:cubicBezTo>
                    <a:pt x="1171" y="49"/>
                    <a:pt x="1166" y="61"/>
                    <a:pt x="1155" y="63"/>
                  </a:cubicBezTo>
                  <a:cubicBezTo>
                    <a:pt x="1151" y="64"/>
                    <a:pt x="1146" y="63"/>
                    <a:pt x="1142" y="60"/>
                  </a:cubicBezTo>
                  <a:cubicBezTo>
                    <a:pt x="1137" y="56"/>
                    <a:pt x="1143" y="51"/>
                    <a:pt x="1143" y="47"/>
                  </a:cubicBezTo>
                  <a:cubicBezTo>
                    <a:pt x="1143" y="42"/>
                    <a:pt x="1140" y="37"/>
                    <a:pt x="1136" y="35"/>
                  </a:cubicBezTo>
                  <a:cubicBezTo>
                    <a:pt x="1130" y="34"/>
                    <a:pt x="1125" y="38"/>
                    <a:pt x="1122" y="43"/>
                  </a:cubicBezTo>
                  <a:cubicBezTo>
                    <a:pt x="1120" y="52"/>
                    <a:pt x="1121" y="62"/>
                    <a:pt x="1128" y="69"/>
                  </a:cubicBezTo>
                  <a:cubicBezTo>
                    <a:pt x="1139" y="82"/>
                    <a:pt x="1157" y="73"/>
                    <a:pt x="1170" y="69"/>
                  </a:cubicBezTo>
                  <a:cubicBezTo>
                    <a:pt x="1174" y="66"/>
                    <a:pt x="1178" y="65"/>
                    <a:pt x="1184" y="65"/>
                  </a:cubicBezTo>
                  <a:cubicBezTo>
                    <a:pt x="1188" y="67"/>
                    <a:pt x="1194" y="69"/>
                    <a:pt x="1196" y="74"/>
                  </a:cubicBezTo>
                  <a:cubicBezTo>
                    <a:pt x="1200" y="88"/>
                    <a:pt x="1201" y="102"/>
                    <a:pt x="1196" y="115"/>
                  </a:cubicBezTo>
                  <a:cubicBezTo>
                    <a:pt x="1192" y="120"/>
                    <a:pt x="1190" y="126"/>
                    <a:pt x="1182" y="125"/>
                  </a:cubicBezTo>
                  <a:cubicBezTo>
                    <a:pt x="1173" y="122"/>
                    <a:pt x="1177" y="113"/>
                    <a:pt x="1178" y="107"/>
                  </a:cubicBezTo>
                  <a:cubicBezTo>
                    <a:pt x="1176" y="103"/>
                    <a:pt x="1176" y="97"/>
                    <a:pt x="1172" y="95"/>
                  </a:cubicBezTo>
                  <a:cubicBezTo>
                    <a:pt x="1168" y="96"/>
                    <a:pt x="1165" y="96"/>
                    <a:pt x="1162" y="98"/>
                  </a:cubicBezTo>
                  <a:cubicBezTo>
                    <a:pt x="1158" y="104"/>
                    <a:pt x="1159" y="111"/>
                    <a:pt x="1158" y="117"/>
                  </a:cubicBezTo>
                  <a:cubicBezTo>
                    <a:pt x="1156" y="130"/>
                    <a:pt x="1170" y="136"/>
                    <a:pt x="1178" y="141"/>
                  </a:cubicBezTo>
                  <a:cubicBezTo>
                    <a:pt x="1193" y="142"/>
                    <a:pt x="1193" y="142"/>
                    <a:pt x="1193" y="142"/>
                  </a:cubicBezTo>
                  <a:cubicBezTo>
                    <a:pt x="1206" y="140"/>
                    <a:pt x="1217" y="130"/>
                    <a:pt x="1223" y="118"/>
                  </a:cubicBezTo>
                  <a:cubicBezTo>
                    <a:pt x="1224" y="111"/>
                    <a:pt x="1225" y="101"/>
                    <a:pt x="1218" y="96"/>
                  </a:cubicBezTo>
                  <a:cubicBezTo>
                    <a:pt x="1216" y="94"/>
                    <a:pt x="1219" y="93"/>
                    <a:pt x="1220" y="91"/>
                  </a:cubicBezTo>
                  <a:cubicBezTo>
                    <a:pt x="1218" y="84"/>
                    <a:pt x="1214" y="78"/>
                    <a:pt x="1212" y="73"/>
                  </a:cubicBezTo>
                  <a:cubicBezTo>
                    <a:pt x="1212" y="69"/>
                    <a:pt x="1206" y="70"/>
                    <a:pt x="1209" y="67"/>
                  </a:cubicBezTo>
                  <a:cubicBezTo>
                    <a:pt x="1207" y="58"/>
                    <a:pt x="1208" y="47"/>
                    <a:pt x="1213" y="39"/>
                  </a:cubicBezTo>
                  <a:cubicBezTo>
                    <a:pt x="1220" y="26"/>
                    <a:pt x="1234" y="26"/>
                    <a:pt x="1247" y="25"/>
                  </a:cubicBezTo>
                  <a:cubicBezTo>
                    <a:pt x="1259" y="23"/>
                    <a:pt x="1269" y="32"/>
                    <a:pt x="1275" y="41"/>
                  </a:cubicBezTo>
                  <a:cubicBezTo>
                    <a:pt x="1275" y="47"/>
                    <a:pt x="1280" y="55"/>
                    <a:pt x="1272" y="60"/>
                  </a:cubicBezTo>
                  <a:cubicBezTo>
                    <a:pt x="1268" y="65"/>
                    <a:pt x="1265" y="58"/>
                    <a:pt x="1261" y="61"/>
                  </a:cubicBezTo>
                  <a:cubicBezTo>
                    <a:pt x="1256" y="63"/>
                    <a:pt x="1255" y="68"/>
                    <a:pt x="1255" y="72"/>
                  </a:cubicBezTo>
                  <a:cubicBezTo>
                    <a:pt x="1257" y="77"/>
                    <a:pt x="1260" y="80"/>
                    <a:pt x="1264" y="84"/>
                  </a:cubicBezTo>
                  <a:cubicBezTo>
                    <a:pt x="1268" y="88"/>
                    <a:pt x="1276" y="87"/>
                    <a:pt x="1281" y="86"/>
                  </a:cubicBezTo>
                  <a:cubicBezTo>
                    <a:pt x="1294" y="75"/>
                    <a:pt x="1294" y="75"/>
                    <a:pt x="1294" y="75"/>
                  </a:cubicBezTo>
                  <a:cubicBezTo>
                    <a:pt x="1300" y="64"/>
                    <a:pt x="1307" y="47"/>
                    <a:pt x="1297" y="35"/>
                  </a:cubicBezTo>
                  <a:cubicBezTo>
                    <a:pt x="1287" y="27"/>
                    <a:pt x="1277" y="21"/>
                    <a:pt x="1269" y="11"/>
                  </a:cubicBezTo>
                  <a:close/>
                  <a:moveTo>
                    <a:pt x="1066" y="12"/>
                  </a:moveTo>
                  <a:cubicBezTo>
                    <a:pt x="1066" y="10"/>
                    <a:pt x="1066" y="10"/>
                    <a:pt x="1066" y="10"/>
                  </a:cubicBezTo>
                  <a:cubicBezTo>
                    <a:pt x="1062" y="9"/>
                    <a:pt x="1058" y="10"/>
                    <a:pt x="1054" y="10"/>
                  </a:cubicBezTo>
                  <a:cubicBezTo>
                    <a:pt x="1050" y="9"/>
                    <a:pt x="1050" y="13"/>
                    <a:pt x="1049" y="15"/>
                  </a:cubicBezTo>
                  <a:cubicBezTo>
                    <a:pt x="1025" y="33"/>
                    <a:pt x="1025" y="33"/>
                    <a:pt x="1025" y="33"/>
                  </a:cubicBezTo>
                  <a:cubicBezTo>
                    <a:pt x="1022" y="37"/>
                    <a:pt x="1015" y="36"/>
                    <a:pt x="1014" y="42"/>
                  </a:cubicBezTo>
                  <a:cubicBezTo>
                    <a:pt x="1015" y="44"/>
                    <a:pt x="1015" y="47"/>
                    <a:pt x="1017" y="47"/>
                  </a:cubicBezTo>
                  <a:cubicBezTo>
                    <a:pt x="1019" y="47"/>
                    <a:pt x="1022" y="45"/>
                    <a:pt x="1020" y="42"/>
                  </a:cubicBezTo>
                  <a:cubicBezTo>
                    <a:pt x="1028" y="41"/>
                    <a:pt x="1035" y="37"/>
                    <a:pt x="1041" y="32"/>
                  </a:cubicBezTo>
                  <a:cubicBezTo>
                    <a:pt x="1050" y="27"/>
                    <a:pt x="1058" y="21"/>
                    <a:pt x="1066" y="12"/>
                  </a:cubicBezTo>
                  <a:close/>
                  <a:moveTo>
                    <a:pt x="1084" y="11"/>
                  </a:moveTo>
                  <a:cubicBezTo>
                    <a:pt x="1080" y="10"/>
                    <a:pt x="1072" y="8"/>
                    <a:pt x="1072" y="14"/>
                  </a:cubicBezTo>
                  <a:cubicBezTo>
                    <a:pt x="1063" y="20"/>
                    <a:pt x="1059" y="31"/>
                    <a:pt x="1048" y="34"/>
                  </a:cubicBezTo>
                  <a:cubicBezTo>
                    <a:pt x="1040" y="43"/>
                    <a:pt x="1027" y="47"/>
                    <a:pt x="1017" y="54"/>
                  </a:cubicBezTo>
                  <a:cubicBezTo>
                    <a:pt x="1017" y="59"/>
                    <a:pt x="1015" y="65"/>
                    <a:pt x="1017" y="71"/>
                  </a:cubicBezTo>
                  <a:cubicBezTo>
                    <a:pt x="1043" y="66"/>
                    <a:pt x="1061" y="43"/>
                    <a:pt x="1076" y="23"/>
                  </a:cubicBezTo>
                  <a:cubicBezTo>
                    <a:pt x="1080" y="20"/>
                    <a:pt x="1084" y="16"/>
                    <a:pt x="1084" y="11"/>
                  </a:cubicBezTo>
                  <a:close/>
                  <a:moveTo>
                    <a:pt x="1151" y="10"/>
                  </a:moveTo>
                  <a:cubicBezTo>
                    <a:pt x="1147" y="10"/>
                    <a:pt x="1140" y="9"/>
                    <a:pt x="1137" y="11"/>
                  </a:cubicBezTo>
                  <a:cubicBezTo>
                    <a:pt x="1140" y="15"/>
                    <a:pt x="1144" y="15"/>
                    <a:pt x="1147" y="17"/>
                  </a:cubicBezTo>
                  <a:cubicBezTo>
                    <a:pt x="1151" y="17"/>
                    <a:pt x="1155" y="23"/>
                    <a:pt x="1160" y="19"/>
                  </a:cubicBezTo>
                  <a:cubicBezTo>
                    <a:pt x="1158" y="15"/>
                    <a:pt x="1154" y="12"/>
                    <a:pt x="1151" y="10"/>
                  </a:cubicBezTo>
                  <a:close/>
                  <a:moveTo>
                    <a:pt x="1314" y="11"/>
                  </a:moveTo>
                  <a:cubicBezTo>
                    <a:pt x="1283" y="10"/>
                    <a:pt x="1283" y="10"/>
                    <a:pt x="1283" y="10"/>
                  </a:cubicBezTo>
                  <a:cubicBezTo>
                    <a:pt x="1281" y="12"/>
                    <a:pt x="1281" y="12"/>
                    <a:pt x="1281" y="12"/>
                  </a:cubicBezTo>
                  <a:cubicBezTo>
                    <a:pt x="1285" y="20"/>
                    <a:pt x="1294" y="23"/>
                    <a:pt x="1300" y="28"/>
                  </a:cubicBezTo>
                  <a:cubicBezTo>
                    <a:pt x="1308" y="36"/>
                    <a:pt x="1312" y="47"/>
                    <a:pt x="1309" y="57"/>
                  </a:cubicBezTo>
                  <a:cubicBezTo>
                    <a:pt x="1311" y="59"/>
                    <a:pt x="1311" y="59"/>
                    <a:pt x="1311" y="59"/>
                  </a:cubicBezTo>
                  <a:cubicBezTo>
                    <a:pt x="1315" y="71"/>
                    <a:pt x="1328" y="79"/>
                    <a:pt x="1336" y="88"/>
                  </a:cubicBezTo>
                  <a:cubicBezTo>
                    <a:pt x="1348" y="95"/>
                    <a:pt x="1359" y="103"/>
                    <a:pt x="1373" y="106"/>
                  </a:cubicBezTo>
                  <a:cubicBezTo>
                    <a:pt x="1383" y="99"/>
                    <a:pt x="1383" y="99"/>
                    <a:pt x="1383" y="99"/>
                  </a:cubicBezTo>
                  <a:cubicBezTo>
                    <a:pt x="1401" y="91"/>
                    <a:pt x="1420" y="103"/>
                    <a:pt x="1438" y="96"/>
                  </a:cubicBezTo>
                  <a:cubicBezTo>
                    <a:pt x="1442" y="94"/>
                    <a:pt x="1448" y="91"/>
                    <a:pt x="1449" y="87"/>
                  </a:cubicBezTo>
                  <a:cubicBezTo>
                    <a:pt x="1440" y="88"/>
                    <a:pt x="1431" y="87"/>
                    <a:pt x="1423" y="90"/>
                  </a:cubicBezTo>
                  <a:cubicBezTo>
                    <a:pt x="1417" y="88"/>
                    <a:pt x="1411" y="87"/>
                    <a:pt x="1407" y="82"/>
                  </a:cubicBezTo>
                  <a:cubicBezTo>
                    <a:pt x="1390" y="78"/>
                    <a:pt x="1377" y="69"/>
                    <a:pt x="1363" y="59"/>
                  </a:cubicBezTo>
                  <a:cubicBezTo>
                    <a:pt x="1345" y="45"/>
                    <a:pt x="1324" y="32"/>
                    <a:pt x="1314" y="11"/>
                  </a:cubicBezTo>
                  <a:close/>
                  <a:moveTo>
                    <a:pt x="1342" y="11"/>
                  </a:moveTo>
                  <a:cubicBezTo>
                    <a:pt x="1336" y="10"/>
                    <a:pt x="1328" y="11"/>
                    <a:pt x="1321" y="12"/>
                  </a:cubicBezTo>
                  <a:cubicBezTo>
                    <a:pt x="1321" y="13"/>
                    <a:pt x="1322" y="14"/>
                    <a:pt x="1322" y="15"/>
                  </a:cubicBezTo>
                  <a:cubicBezTo>
                    <a:pt x="1333" y="29"/>
                    <a:pt x="1347" y="41"/>
                    <a:pt x="1362" y="52"/>
                  </a:cubicBezTo>
                  <a:cubicBezTo>
                    <a:pt x="1375" y="61"/>
                    <a:pt x="1387" y="71"/>
                    <a:pt x="1402" y="74"/>
                  </a:cubicBezTo>
                  <a:cubicBezTo>
                    <a:pt x="1402" y="60"/>
                    <a:pt x="1402" y="60"/>
                    <a:pt x="1402" y="60"/>
                  </a:cubicBezTo>
                  <a:cubicBezTo>
                    <a:pt x="1377" y="52"/>
                    <a:pt x="1358" y="32"/>
                    <a:pt x="1342" y="11"/>
                  </a:cubicBezTo>
                  <a:close/>
                  <a:moveTo>
                    <a:pt x="1460" y="12"/>
                  </a:moveTo>
                  <a:cubicBezTo>
                    <a:pt x="1457" y="11"/>
                    <a:pt x="1453" y="11"/>
                    <a:pt x="1450" y="10"/>
                  </a:cubicBezTo>
                  <a:cubicBezTo>
                    <a:pt x="1436" y="12"/>
                    <a:pt x="1422" y="10"/>
                    <a:pt x="1408" y="12"/>
                  </a:cubicBezTo>
                  <a:cubicBezTo>
                    <a:pt x="1408" y="13"/>
                    <a:pt x="1408" y="13"/>
                    <a:pt x="1408" y="13"/>
                  </a:cubicBezTo>
                  <a:cubicBezTo>
                    <a:pt x="1413" y="17"/>
                    <a:pt x="1418" y="20"/>
                    <a:pt x="1424" y="21"/>
                  </a:cubicBezTo>
                  <a:cubicBezTo>
                    <a:pt x="1437" y="22"/>
                    <a:pt x="1452" y="22"/>
                    <a:pt x="1460" y="12"/>
                  </a:cubicBezTo>
                  <a:close/>
                  <a:moveTo>
                    <a:pt x="1739" y="12"/>
                  </a:moveTo>
                  <a:cubicBezTo>
                    <a:pt x="1717" y="12"/>
                    <a:pt x="1717" y="12"/>
                    <a:pt x="1717" y="12"/>
                  </a:cubicBezTo>
                  <a:cubicBezTo>
                    <a:pt x="1680" y="12"/>
                    <a:pt x="1642" y="10"/>
                    <a:pt x="1606" y="12"/>
                  </a:cubicBezTo>
                  <a:cubicBezTo>
                    <a:pt x="1604" y="13"/>
                    <a:pt x="1606" y="15"/>
                    <a:pt x="1606" y="17"/>
                  </a:cubicBezTo>
                  <a:cubicBezTo>
                    <a:pt x="1609" y="26"/>
                    <a:pt x="1619" y="30"/>
                    <a:pt x="1626" y="36"/>
                  </a:cubicBezTo>
                  <a:cubicBezTo>
                    <a:pt x="1629" y="44"/>
                    <a:pt x="1624" y="50"/>
                    <a:pt x="1619" y="56"/>
                  </a:cubicBezTo>
                  <a:cubicBezTo>
                    <a:pt x="1612" y="62"/>
                    <a:pt x="1600" y="64"/>
                    <a:pt x="1591" y="60"/>
                  </a:cubicBezTo>
                  <a:cubicBezTo>
                    <a:pt x="1584" y="55"/>
                    <a:pt x="1593" y="47"/>
                    <a:pt x="1587" y="42"/>
                  </a:cubicBezTo>
                  <a:cubicBezTo>
                    <a:pt x="1585" y="41"/>
                    <a:pt x="1582" y="41"/>
                    <a:pt x="1580" y="43"/>
                  </a:cubicBezTo>
                  <a:cubicBezTo>
                    <a:pt x="1574" y="47"/>
                    <a:pt x="1571" y="53"/>
                    <a:pt x="1571" y="61"/>
                  </a:cubicBezTo>
                  <a:cubicBezTo>
                    <a:pt x="1574" y="66"/>
                    <a:pt x="1575" y="73"/>
                    <a:pt x="1581" y="75"/>
                  </a:cubicBezTo>
                  <a:cubicBezTo>
                    <a:pt x="1603" y="88"/>
                    <a:pt x="1621" y="65"/>
                    <a:pt x="1642" y="66"/>
                  </a:cubicBezTo>
                  <a:cubicBezTo>
                    <a:pt x="1651" y="66"/>
                    <a:pt x="1660" y="71"/>
                    <a:pt x="1662" y="80"/>
                  </a:cubicBezTo>
                  <a:cubicBezTo>
                    <a:pt x="1668" y="92"/>
                    <a:pt x="1665" y="108"/>
                    <a:pt x="1659" y="118"/>
                  </a:cubicBezTo>
                  <a:cubicBezTo>
                    <a:pt x="1655" y="123"/>
                    <a:pt x="1650" y="126"/>
                    <a:pt x="1644" y="125"/>
                  </a:cubicBezTo>
                  <a:cubicBezTo>
                    <a:pt x="1634" y="120"/>
                    <a:pt x="1650" y="113"/>
                    <a:pt x="1642" y="106"/>
                  </a:cubicBezTo>
                  <a:cubicBezTo>
                    <a:pt x="1640" y="104"/>
                    <a:pt x="1638" y="102"/>
                    <a:pt x="1635" y="103"/>
                  </a:cubicBezTo>
                  <a:cubicBezTo>
                    <a:pt x="1630" y="102"/>
                    <a:pt x="1626" y="106"/>
                    <a:pt x="1623" y="110"/>
                  </a:cubicBezTo>
                  <a:cubicBezTo>
                    <a:pt x="1621" y="118"/>
                    <a:pt x="1623" y="126"/>
                    <a:pt x="1626" y="134"/>
                  </a:cubicBezTo>
                  <a:cubicBezTo>
                    <a:pt x="1633" y="143"/>
                    <a:pt x="1644" y="148"/>
                    <a:pt x="1656" y="148"/>
                  </a:cubicBezTo>
                  <a:cubicBezTo>
                    <a:pt x="1671" y="147"/>
                    <a:pt x="1683" y="136"/>
                    <a:pt x="1690" y="123"/>
                  </a:cubicBezTo>
                  <a:cubicBezTo>
                    <a:pt x="1695" y="112"/>
                    <a:pt x="1691" y="97"/>
                    <a:pt x="1686" y="87"/>
                  </a:cubicBezTo>
                  <a:cubicBezTo>
                    <a:pt x="1682" y="78"/>
                    <a:pt x="1669" y="72"/>
                    <a:pt x="1671" y="60"/>
                  </a:cubicBezTo>
                  <a:cubicBezTo>
                    <a:pt x="1674" y="45"/>
                    <a:pt x="1688" y="39"/>
                    <a:pt x="1701" y="35"/>
                  </a:cubicBezTo>
                  <a:cubicBezTo>
                    <a:pt x="1710" y="34"/>
                    <a:pt x="1724" y="31"/>
                    <a:pt x="1731" y="38"/>
                  </a:cubicBezTo>
                  <a:cubicBezTo>
                    <a:pt x="1736" y="42"/>
                    <a:pt x="1738" y="48"/>
                    <a:pt x="1738" y="54"/>
                  </a:cubicBezTo>
                  <a:cubicBezTo>
                    <a:pt x="1735" y="61"/>
                    <a:pt x="1727" y="58"/>
                    <a:pt x="1723" y="63"/>
                  </a:cubicBezTo>
                  <a:cubicBezTo>
                    <a:pt x="1721" y="69"/>
                    <a:pt x="1717" y="74"/>
                    <a:pt x="1720" y="81"/>
                  </a:cubicBezTo>
                  <a:cubicBezTo>
                    <a:pt x="1723" y="85"/>
                    <a:pt x="1726" y="89"/>
                    <a:pt x="1731" y="89"/>
                  </a:cubicBezTo>
                  <a:cubicBezTo>
                    <a:pt x="1740" y="92"/>
                    <a:pt x="1748" y="86"/>
                    <a:pt x="1754" y="79"/>
                  </a:cubicBezTo>
                  <a:cubicBezTo>
                    <a:pt x="1756" y="73"/>
                    <a:pt x="1761" y="67"/>
                    <a:pt x="1758" y="60"/>
                  </a:cubicBezTo>
                  <a:cubicBezTo>
                    <a:pt x="1761" y="45"/>
                    <a:pt x="1745" y="36"/>
                    <a:pt x="1740" y="23"/>
                  </a:cubicBezTo>
                  <a:cubicBezTo>
                    <a:pt x="1739" y="20"/>
                    <a:pt x="1741" y="15"/>
                    <a:pt x="1739" y="12"/>
                  </a:cubicBezTo>
                  <a:close/>
                  <a:moveTo>
                    <a:pt x="1373" y="11"/>
                  </a:moveTo>
                  <a:cubicBezTo>
                    <a:pt x="1352" y="11"/>
                    <a:pt x="1352" y="11"/>
                    <a:pt x="1352" y="11"/>
                  </a:cubicBezTo>
                  <a:cubicBezTo>
                    <a:pt x="1351" y="12"/>
                    <a:pt x="1351" y="12"/>
                    <a:pt x="1351" y="12"/>
                  </a:cubicBezTo>
                  <a:cubicBezTo>
                    <a:pt x="1363" y="31"/>
                    <a:pt x="1380" y="46"/>
                    <a:pt x="1401" y="54"/>
                  </a:cubicBezTo>
                  <a:cubicBezTo>
                    <a:pt x="1407" y="56"/>
                    <a:pt x="1408" y="47"/>
                    <a:pt x="1411" y="44"/>
                  </a:cubicBezTo>
                  <a:cubicBezTo>
                    <a:pt x="1396" y="38"/>
                    <a:pt x="1382" y="26"/>
                    <a:pt x="1373" y="11"/>
                  </a:cubicBezTo>
                  <a:close/>
                  <a:moveTo>
                    <a:pt x="1545" y="14"/>
                  </a:moveTo>
                  <a:cubicBezTo>
                    <a:pt x="1544" y="11"/>
                    <a:pt x="1544" y="11"/>
                    <a:pt x="1544" y="11"/>
                  </a:cubicBezTo>
                  <a:cubicBezTo>
                    <a:pt x="1539" y="11"/>
                    <a:pt x="1532" y="11"/>
                    <a:pt x="1526" y="12"/>
                  </a:cubicBezTo>
                  <a:cubicBezTo>
                    <a:pt x="1519" y="21"/>
                    <a:pt x="1519" y="21"/>
                    <a:pt x="1519" y="21"/>
                  </a:cubicBezTo>
                  <a:cubicBezTo>
                    <a:pt x="1509" y="34"/>
                    <a:pt x="1493" y="40"/>
                    <a:pt x="1482" y="51"/>
                  </a:cubicBezTo>
                  <a:cubicBezTo>
                    <a:pt x="1489" y="62"/>
                    <a:pt x="1489" y="62"/>
                    <a:pt x="1489" y="62"/>
                  </a:cubicBezTo>
                  <a:cubicBezTo>
                    <a:pt x="1490" y="62"/>
                    <a:pt x="1490" y="62"/>
                    <a:pt x="1490" y="62"/>
                  </a:cubicBezTo>
                  <a:cubicBezTo>
                    <a:pt x="1506" y="55"/>
                    <a:pt x="1520" y="42"/>
                    <a:pt x="1532" y="28"/>
                  </a:cubicBezTo>
                  <a:cubicBezTo>
                    <a:pt x="1535" y="23"/>
                    <a:pt x="1542" y="21"/>
                    <a:pt x="1545" y="14"/>
                  </a:cubicBezTo>
                  <a:close/>
                  <a:moveTo>
                    <a:pt x="1598" y="19"/>
                  </a:moveTo>
                  <a:cubicBezTo>
                    <a:pt x="1595" y="12"/>
                    <a:pt x="1595" y="12"/>
                    <a:pt x="1595" y="12"/>
                  </a:cubicBezTo>
                  <a:cubicBezTo>
                    <a:pt x="1581" y="12"/>
                    <a:pt x="1568" y="10"/>
                    <a:pt x="1554" y="12"/>
                  </a:cubicBezTo>
                  <a:cubicBezTo>
                    <a:pt x="1549" y="17"/>
                    <a:pt x="1545" y="25"/>
                    <a:pt x="1538" y="28"/>
                  </a:cubicBezTo>
                  <a:cubicBezTo>
                    <a:pt x="1525" y="46"/>
                    <a:pt x="1509" y="59"/>
                    <a:pt x="1490" y="69"/>
                  </a:cubicBezTo>
                  <a:cubicBezTo>
                    <a:pt x="1491" y="82"/>
                    <a:pt x="1491" y="82"/>
                    <a:pt x="1491" y="82"/>
                  </a:cubicBezTo>
                  <a:cubicBezTo>
                    <a:pt x="1491" y="93"/>
                    <a:pt x="1481" y="101"/>
                    <a:pt x="1483" y="113"/>
                  </a:cubicBezTo>
                  <a:cubicBezTo>
                    <a:pt x="1484" y="117"/>
                    <a:pt x="1486" y="122"/>
                    <a:pt x="1490" y="123"/>
                  </a:cubicBezTo>
                  <a:cubicBezTo>
                    <a:pt x="1497" y="125"/>
                    <a:pt x="1502" y="123"/>
                    <a:pt x="1508" y="122"/>
                  </a:cubicBezTo>
                  <a:cubicBezTo>
                    <a:pt x="1511" y="119"/>
                    <a:pt x="1519" y="118"/>
                    <a:pt x="1517" y="112"/>
                  </a:cubicBezTo>
                  <a:cubicBezTo>
                    <a:pt x="1511" y="110"/>
                    <a:pt x="1507" y="103"/>
                    <a:pt x="1505" y="98"/>
                  </a:cubicBezTo>
                  <a:cubicBezTo>
                    <a:pt x="1506" y="90"/>
                    <a:pt x="1508" y="82"/>
                    <a:pt x="1515" y="77"/>
                  </a:cubicBezTo>
                  <a:cubicBezTo>
                    <a:pt x="1526" y="69"/>
                    <a:pt x="1541" y="74"/>
                    <a:pt x="1551" y="80"/>
                  </a:cubicBezTo>
                  <a:cubicBezTo>
                    <a:pt x="1555" y="75"/>
                    <a:pt x="1559" y="70"/>
                    <a:pt x="1564" y="64"/>
                  </a:cubicBezTo>
                  <a:cubicBezTo>
                    <a:pt x="1565" y="50"/>
                    <a:pt x="1565" y="50"/>
                    <a:pt x="1565" y="50"/>
                  </a:cubicBezTo>
                  <a:cubicBezTo>
                    <a:pt x="1568" y="45"/>
                    <a:pt x="1572" y="38"/>
                    <a:pt x="1579" y="35"/>
                  </a:cubicBezTo>
                  <a:cubicBezTo>
                    <a:pt x="1584" y="33"/>
                    <a:pt x="1589" y="36"/>
                    <a:pt x="1594" y="39"/>
                  </a:cubicBezTo>
                  <a:cubicBezTo>
                    <a:pt x="1597" y="43"/>
                    <a:pt x="1595" y="49"/>
                    <a:pt x="1596" y="54"/>
                  </a:cubicBezTo>
                  <a:cubicBezTo>
                    <a:pt x="1602" y="55"/>
                    <a:pt x="1610" y="55"/>
                    <a:pt x="1615" y="50"/>
                  </a:cubicBezTo>
                  <a:cubicBezTo>
                    <a:pt x="1618" y="47"/>
                    <a:pt x="1620" y="44"/>
                    <a:pt x="1619" y="39"/>
                  </a:cubicBezTo>
                  <a:cubicBezTo>
                    <a:pt x="1610" y="35"/>
                    <a:pt x="1603" y="28"/>
                    <a:pt x="1598" y="19"/>
                  </a:cubicBezTo>
                  <a:close/>
                  <a:moveTo>
                    <a:pt x="1399" y="11"/>
                  </a:moveTo>
                  <a:cubicBezTo>
                    <a:pt x="1385" y="11"/>
                    <a:pt x="1385" y="11"/>
                    <a:pt x="1385" y="11"/>
                  </a:cubicBezTo>
                  <a:cubicBezTo>
                    <a:pt x="1383" y="11"/>
                    <a:pt x="1382" y="13"/>
                    <a:pt x="1382" y="15"/>
                  </a:cubicBezTo>
                  <a:cubicBezTo>
                    <a:pt x="1391" y="25"/>
                    <a:pt x="1402" y="39"/>
                    <a:pt x="1417" y="40"/>
                  </a:cubicBezTo>
                  <a:cubicBezTo>
                    <a:pt x="1427" y="37"/>
                    <a:pt x="1437" y="32"/>
                    <a:pt x="1448" y="34"/>
                  </a:cubicBezTo>
                  <a:cubicBezTo>
                    <a:pt x="1464" y="40"/>
                    <a:pt x="1476" y="25"/>
                    <a:pt x="1488" y="17"/>
                  </a:cubicBezTo>
                  <a:cubicBezTo>
                    <a:pt x="1488" y="15"/>
                    <a:pt x="1491" y="12"/>
                    <a:pt x="1488" y="11"/>
                  </a:cubicBezTo>
                  <a:cubicBezTo>
                    <a:pt x="1471" y="11"/>
                    <a:pt x="1471" y="11"/>
                    <a:pt x="1471" y="11"/>
                  </a:cubicBezTo>
                  <a:cubicBezTo>
                    <a:pt x="1461" y="21"/>
                    <a:pt x="1449" y="26"/>
                    <a:pt x="1435" y="27"/>
                  </a:cubicBezTo>
                  <a:cubicBezTo>
                    <a:pt x="1421" y="27"/>
                    <a:pt x="1408" y="22"/>
                    <a:pt x="1399" y="11"/>
                  </a:cubicBezTo>
                  <a:close/>
                  <a:moveTo>
                    <a:pt x="1517" y="12"/>
                  </a:moveTo>
                  <a:cubicBezTo>
                    <a:pt x="1498" y="11"/>
                    <a:pt x="1498" y="11"/>
                    <a:pt x="1498" y="11"/>
                  </a:cubicBezTo>
                  <a:cubicBezTo>
                    <a:pt x="1496" y="12"/>
                    <a:pt x="1496" y="12"/>
                    <a:pt x="1496" y="12"/>
                  </a:cubicBezTo>
                  <a:cubicBezTo>
                    <a:pt x="1492" y="23"/>
                    <a:pt x="1480" y="30"/>
                    <a:pt x="1470" y="36"/>
                  </a:cubicBezTo>
                  <a:cubicBezTo>
                    <a:pt x="1468" y="41"/>
                    <a:pt x="1475" y="42"/>
                    <a:pt x="1477" y="45"/>
                  </a:cubicBezTo>
                  <a:cubicBezTo>
                    <a:pt x="1489" y="38"/>
                    <a:pt x="1502" y="32"/>
                    <a:pt x="1511" y="21"/>
                  </a:cubicBezTo>
                  <a:cubicBezTo>
                    <a:pt x="1513" y="18"/>
                    <a:pt x="1518" y="16"/>
                    <a:pt x="1517" y="12"/>
                  </a:cubicBezTo>
                  <a:close/>
                  <a:moveTo>
                    <a:pt x="1777" y="12"/>
                  </a:moveTo>
                  <a:cubicBezTo>
                    <a:pt x="1767" y="12"/>
                    <a:pt x="1758" y="12"/>
                    <a:pt x="1749" y="12"/>
                  </a:cubicBezTo>
                  <a:cubicBezTo>
                    <a:pt x="1746" y="14"/>
                    <a:pt x="1747" y="18"/>
                    <a:pt x="1747" y="21"/>
                  </a:cubicBezTo>
                  <a:cubicBezTo>
                    <a:pt x="1753" y="34"/>
                    <a:pt x="1767" y="46"/>
                    <a:pt x="1766" y="62"/>
                  </a:cubicBezTo>
                  <a:cubicBezTo>
                    <a:pt x="1778" y="82"/>
                    <a:pt x="1796" y="96"/>
                    <a:pt x="1814" y="109"/>
                  </a:cubicBezTo>
                  <a:cubicBezTo>
                    <a:pt x="1820" y="110"/>
                    <a:pt x="1824" y="118"/>
                    <a:pt x="1831" y="116"/>
                  </a:cubicBezTo>
                  <a:cubicBezTo>
                    <a:pt x="1832" y="109"/>
                    <a:pt x="1840" y="103"/>
                    <a:pt x="1845" y="99"/>
                  </a:cubicBezTo>
                  <a:cubicBezTo>
                    <a:pt x="1834" y="91"/>
                    <a:pt x="1823" y="81"/>
                    <a:pt x="1814" y="71"/>
                  </a:cubicBezTo>
                  <a:cubicBezTo>
                    <a:pt x="1800" y="59"/>
                    <a:pt x="1791" y="44"/>
                    <a:pt x="1782" y="27"/>
                  </a:cubicBezTo>
                  <a:cubicBezTo>
                    <a:pt x="1780" y="22"/>
                    <a:pt x="1780" y="16"/>
                    <a:pt x="1777" y="12"/>
                  </a:cubicBezTo>
                  <a:close/>
                  <a:moveTo>
                    <a:pt x="1804" y="28"/>
                  </a:moveTo>
                  <a:cubicBezTo>
                    <a:pt x="1800" y="22"/>
                    <a:pt x="1800" y="10"/>
                    <a:pt x="1790" y="12"/>
                  </a:cubicBezTo>
                  <a:cubicBezTo>
                    <a:pt x="1788" y="13"/>
                    <a:pt x="1784" y="11"/>
                    <a:pt x="1784" y="13"/>
                  </a:cubicBezTo>
                  <a:cubicBezTo>
                    <a:pt x="1789" y="29"/>
                    <a:pt x="1797" y="42"/>
                    <a:pt x="1805" y="56"/>
                  </a:cubicBezTo>
                  <a:cubicBezTo>
                    <a:pt x="1818" y="69"/>
                    <a:pt x="1833" y="86"/>
                    <a:pt x="1849" y="94"/>
                  </a:cubicBezTo>
                  <a:cubicBezTo>
                    <a:pt x="1855" y="100"/>
                    <a:pt x="1865" y="96"/>
                    <a:pt x="1873" y="99"/>
                  </a:cubicBezTo>
                  <a:cubicBezTo>
                    <a:pt x="1881" y="99"/>
                    <a:pt x="1887" y="104"/>
                    <a:pt x="1895" y="102"/>
                  </a:cubicBezTo>
                  <a:cubicBezTo>
                    <a:pt x="1901" y="100"/>
                    <a:pt x="1909" y="100"/>
                    <a:pt x="1910" y="94"/>
                  </a:cubicBezTo>
                  <a:cubicBezTo>
                    <a:pt x="1903" y="95"/>
                    <a:pt x="1896" y="91"/>
                    <a:pt x="1890" y="89"/>
                  </a:cubicBezTo>
                  <a:cubicBezTo>
                    <a:pt x="1883" y="94"/>
                    <a:pt x="1874" y="95"/>
                    <a:pt x="1866" y="95"/>
                  </a:cubicBezTo>
                  <a:cubicBezTo>
                    <a:pt x="1857" y="92"/>
                    <a:pt x="1851" y="84"/>
                    <a:pt x="1850" y="76"/>
                  </a:cubicBezTo>
                  <a:cubicBezTo>
                    <a:pt x="1847" y="74"/>
                    <a:pt x="1844" y="71"/>
                    <a:pt x="1841" y="68"/>
                  </a:cubicBezTo>
                  <a:cubicBezTo>
                    <a:pt x="1827" y="56"/>
                    <a:pt x="1815" y="42"/>
                    <a:pt x="1804" y="28"/>
                  </a:cubicBezTo>
                  <a:close/>
                  <a:moveTo>
                    <a:pt x="1813" y="21"/>
                  </a:moveTo>
                  <a:cubicBezTo>
                    <a:pt x="1809" y="19"/>
                    <a:pt x="1812" y="10"/>
                    <a:pt x="1804" y="12"/>
                  </a:cubicBezTo>
                  <a:cubicBezTo>
                    <a:pt x="1803" y="12"/>
                    <a:pt x="1803" y="13"/>
                    <a:pt x="1803" y="14"/>
                  </a:cubicBezTo>
                  <a:cubicBezTo>
                    <a:pt x="1814" y="32"/>
                    <a:pt x="1814" y="32"/>
                    <a:pt x="1814" y="32"/>
                  </a:cubicBezTo>
                  <a:cubicBezTo>
                    <a:pt x="1817" y="40"/>
                    <a:pt x="1826" y="44"/>
                    <a:pt x="1830" y="51"/>
                  </a:cubicBezTo>
                  <a:cubicBezTo>
                    <a:pt x="1836" y="56"/>
                    <a:pt x="1842" y="64"/>
                    <a:pt x="1850" y="67"/>
                  </a:cubicBezTo>
                  <a:cubicBezTo>
                    <a:pt x="1851" y="63"/>
                    <a:pt x="1852" y="60"/>
                    <a:pt x="1853" y="56"/>
                  </a:cubicBezTo>
                  <a:cubicBezTo>
                    <a:pt x="1837" y="47"/>
                    <a:pt x="1827" y="34"/>
                    <a:pt x="1813" y="21"/>
                  </a:cubicBezTo>
                  <a:close/>
                  <a:moveTo>
                    <a:pt x="1829" y="12"/>
                  </a:moveTo>
                  <a:cubicBezTo>
                    <a:pt x="1824" y="13"/>
                    <a:pt x="1819" y="10"/>
                    <a:pt x="1815" y="13"/>
                  </a:cubicBezTo>
                  <a:cubicBezTo>
                    <a:pt x="1818" y="22"/>
                    <a:pt x="1828" y="27"/>
                    <a:pt x="1833" y="34"/>
                  </a:cubicBezTo>
                  <a:cubicBezTo>
                    <a:pt x="1840" y="40"/>
                    <a:pt x="1847" y="47"/>
                    <a:pt x="1856" y="51"/>
                  </a:cubicBezTo>
                  <a:cubicBezTo>
                    <a:pt x="1857" y="49"/>
                    <a:pt x="1860" y="48"/>
                    <a:pt x="1859" y="46"/>
                  </a:cubicBezTo>
                  <a:cubicBezTo>
                    <a:pt x="1846" y="38"/>
                    <a:pt x="1838" y="24"/>
                    <a:pt x="1829" y="12"/>
                  </a:cubicBezTo>
                  <a:close/>
                  <a:moveTo>
                    <a:pt x="1856" y="22"/>
                  </a:moveTo>
                  <a:cubicBezTo>
                    <a:pt x="1852" y="18"/>
                    <a:pt x="1852" y="9"/>
                    <a:pt x="1843" y="12"/>
                  </a:cubicBezTo>
                  <a:cubicBezTo>
                    <a:pt x="1841" y="13"/>
                    <a:pt x="1836" y="11"/>
                    <a:pt x="1837" y="15"/>
                  </a:cubicBezTo>
                  <a:cubicBezTo>
                    <a:pt x="1845" y="24"/>
                    <a:pt x="1851" y="37"/>
                    <a:pt x="1864" y="42"/>
                  </a:cubicBezTo>
                  <a:cubicBezTo>
                    <a:pt x="1867" y="40"/>
                    <a:pt x="1870" y="40"/>
                    <a:pt x="1871" y="36"/>
                  </a:cubicBezTo>
                  <a:cubicBezTo>
                    <a:pt x="1866" y="32"/>
                    <a:pt x="1861" y="28"/>
                    <a:pt x="1856" y="22"/>
                  </a:cubicBezTo>
                  <a:close/>
                  <a:moveTo>
                    <a:pt x="1882" y="13"/>
                  </a:moveTo>
                  <a:cubicBezTo>
                    <a:pt x="1860" y="12"/>
                    <a:pt x="1860" y="12"/>
                    <a:pt x="1860" y="12"/>
                  </a:cubicBezTo>
                  <a:cubicBezTo>
                    <a:pt x="1858" y="14"/>
                    <a:pt x="1858" y="14"/>
                    <a:pt x="1858" y="14"/>
                  </a:cubicBezTo>
                  <a:cubicBezTo>
                    <a:pt x="1860" y="21"/>
                    <a:pt x="1868" y="28"/>
                    <a:pt x="1875" y="32"/>
                  </a:cubicBezTo>
                  <a:cubicBezTo>
                    <a:pt x="1877" y="35"/>
                    <a:pt x="1881" y="30"/>
                    <a:pt x="1883" y="34"/>
                  </a:cubicBezTo>
                  <a:cubicBezTo>
                    <a:pt x="1899" y="30"/>
                    <a:pt x="1913" y="36"/>
                    <a:pt x="1926" y="42"/>
                  </a:cubicBezTo>
                  <a:cubicBezTo>
                    <a:pt x="1938" y="41"/>
                    <a:pt x="1948" y="33"/>
                    <a:pt x="1957" y="25"/>
                  </a:cubicBezTo>
                  <a:cubicBezTo>
                    <a:pt x="1960" y="20"/>
                    <a:pt x="1969" y="20"/>
                    <a:pt x="1968" y="13"/>
                  </a:cubicBezTo>
                  <a:cubicBezTo>
                    <a:pt x="1949" y="13"/>
                    <a:pt x="1949" y="13"/>
                    <a:pt x="1949" y="13"/>
                  </a:cubicBezTo>
                  <a:cubicBezTo>
                    <a:pt x="1939" y="25"/>
                    <a:pt x="1923" y="30"/>
                    <a:pt x="1908" y="28"/>
                  </a:cubicBezTo>
                  <a:cubicBezTo>
                    <a:pt x="1897" y="26"/>
                    <a:pt x="1890" y="19"/>
                    <a:pt x="1882" y="13"/>
                  </a:cubicBezTo>
                  <a:close/>
                  <a:moveTo>
                    <a:pt x="1940" y="14"/>
                  </a:moveTo>
                  <a:cubicBezTo>
                    <a:pt x="1930" y="11"/>
                    <a:pt x="1921" y="13"/>
                    <a:pt x="1911" y="12"/>
                  </a:cubicBezTo>
                  <a:cubicBezTo>
                    <a:pt x="1904" y="14"/>
                    <a:pt x="1897" y="11"/>
                    <a:pt x="1892" y="13"/>
                  </a:cubicBezTo>
                  <a:cubicBezTo>
                    <a:pt x="1895" y="18"/>
                    <a:pt x="1902" y="21"/>
                    <a:pt x="1908" y="23"/>
                  </a:cubicBezTo>
                  <a:cubicBezTo>
                    <a:pt x="1920" y="25"/>
                    <a:pt x="1933" y="23"/>
                    <a:pt x="1940" y="14"/>
                  </a:cubicBezTo>
                  <a:close/>
                  <a:moveTo>
                    <a:pt x="1162" y="25"/>
                  </a:moveTo>
                  <a:cubicBezTo>
                    <a:pt x="1149" y="25"/>
                    <a:pt x="1140" y="18"/>
                    <a:pt x="1128" y="14"/>
                  </a:cubicBezTo>
                  <a:cubicBezTo>
                    <a:pt x="1127" y="17"/>
                    <a:pt x="1124" y="19"/>
                    <a:pt x="1125" y="22"/>
                  </a:cubicBezTo>
                  <a:cubicBezTo>
                    <a:pt x="1130" y="27"/>
                    <a:pt x="1136" y="28"/>
                    <a:pt x="1142" y="31"/>
                  </a:cubicBezTo>
                  <a:cubicBezTo>
                    <a:pt x="1147" y="38"/>
                    <a:pt x="1157" y="39"/>
                    <a:pt x="1165" y="38"/>
                  </a:cubicBezTo>
                  <a:cubicBezTo>
                    <a:pt x="1166" y="34"/>
                    <a:pt x="1167" y="28"/>
                    <a:pt x="1162" y="25"/>
                  </a:cubicBezTo>
                  <a:close/>
                  <a:moveTo>
                    <a:pt x="690" y="26"/>
                  </a:moveTo>
                  <a:cubicBezTo>
                    <a:pt x="686" y="21"/>
                    <a:pt x="678" y="24"/>
                    <a:pt x="672" y="22"/>
                  </a:cubicBezTo>
                  <a:cubicBezTo>
                    <a:pt x="670" y="23"/>
                    <a:pt x="668" y="26"/>
                    <a:pt x="669" y="28"/>
                  </a:cubicBezTo>
                  <a:cubicBezTo>
                    <a:pt x="674" y="33"/>
                    <a:pt x="681" y="33"/>
                    <a:pt x="687" y="34"/>
                  </a:cubicBezTo>
                  <a:cubicBezTo>
                    <a:pt x="690" y="33"/>
                    <a:pt x="690" y="29"/>
                    <a:pt x="690" y="26"/>
                  </a:cubicBezTo>
                  <a:close/>
                  <a:moveTo>
                    <a:pt x="184" y="34"/>
                  </a:moveTo>
                  <a:cubicBezTo>
                    <a:pt x="181" y="30"/>
                    <a:pt x="177" y="28"/>
                    <a:pt x="173" y="27"/>
                  </a:cubicBezTo>
                  <a:cubicBezTo>
                    <a:pt x="170" y="28"/>
                    <a:pt x="170" y="31"/>
                    <a:pt x="169" y="33"/>
                  </a:cubicBezTo>
                  <a:cubicBezTo>
                    <a:pt x="168" y="34"/>
                    <a:pt x="166" y="38"/>
                    <a:pt x="169" y="38"/>
                  </a:cubicBezTo>
                  <a:cubicBezTo>
                    <a:pt x="174" y="37"/>
                    <a:pt x="178" y="35"/>
                    <a:pt x="184" y="34"/>
                  </a:cubicBezTo>
                  <a:close/>
                  <a:moveTo>
                    <a:pt x="1122" y="29"/>
                  </a:moveTo>
                  <a:cubicBezTo>
                    <a:pt x="1120" y="29"/>
                    <a:pt x="1119" y="32"/>
                    <a:pt x="1118" y="34"/>
                  </a:cubicBezTo>
                  <a:cubicBezTo>
                    <a:pt x="1118" y="34"/>
                    <a:pt x="1120" y="34"/>
                    <a:pt x="1120" y="34"/>
                  </a:cubicBezTo>
                  <a:cubicBezTo>
                    <a:pt x="1121" y="32"/>
                    <a:pt x="1123" y="31"/>
                    <a:pt x="1122" y="29"/>
                  </a:cubicBezTo>
                  <a:close/>
                  <a:moveTo>
                    <a:pt x="1005" y="44"/>
                  </a:moveTo>
                  <a:cubicBezTo>
                    <a:pt x="1002" y="39"/>
                    <a:pt x="998" y="33"/>
                    <a:pt x="992" y="31"/>
                  </a:cubicBezTo>
                  <a:cubicBezTo>
                    <a:pt x="984" y="31"/>
                    <a:pt x="976" y="28"/>
                    <a:pt x="967" y="30"/>
                  </a:cubicBezTo>
                  <a:cubicBezTo>
                    <a:pt x="956" y="34"/>
                    <a:pt x="943" y="39"/>
                    <a:pt x="940" y="53"/>
                  </a:cubicBezTo>
                  <a:cubicBezTo>
                    <a:pt x="940" y="58"/>
                    <a:pt x="939" y="65"/>
                    <a:pt x="944" y="69"/>
                  </a:cubicBezTo>
                  <a:cubicBezTo>
                    <a:pt x="946" y="72"/>
                    <a:pt x="950" y="74"/>
                    <a:pt x="954" y="73"/>
                  </a:cubicBezTo>
                  <a:cubicBezTo>
                    <a:pt x="965" y="69"/>
                    <a:pt x="958" y="58"/>
                    <a:pt x="965" y="52"/>
                  </a:cubicBezTo>
                  <a:cubicBezTo>
                    <a:pt x="970" y="51"/>
                    <a:pt x="974" y="49"/>
                    <a:pt x="978" y="51"/>
                  </a:cubicBezTo>
                  <a:cubicBezTo>
                    <a:pt x="985" y="53"/>
                    <a:pt x="988" y="59"/>
                    <a:pt x="990" y="64"/>
                  </a:cubicBezTo>
                  <a:cubicBezTo>
                    <a:pt x="993" y="75"/>
                    <a:pt x="988" y="84"/>
                    <a:pt x="981" y="91"/>
                  </a:cubicBezTo>
                  <a:cubicBezTo>
                    <a:pt x="972" y="100"/>
                    <a:pt x="960" y="110"/>
                    <a:pt x="946" y="106"/>
                  </a:cubicBezTo>
                  <a:cubicBezTo>
                    <a:pt x="933" y="102"/>
                    <a:pt x="915" y="96"/>
                    <a:pt x="905" y="109"/>
                  </a:cubicBezTo>
                  <a:cubicBezTo>
                    <a:pt x="899" y="114"/>
                    <a:pt x="898" y="121"/>
                    <a:pt x="899" y="128"/>
                  </a:cubicBezTo>
                  <a:cubicBezTo>
                    <a:pt x="901" y="132"/>
                    <a:pt x="903" y="138"/>
                    <a:pt x="909" y="139"/>
                  </a:cubicBezTo>
                  <a:cubicBezTo>
                    <a:pt x="913" y="141"/>
                    <a:pt x="917" y="140"/>
                    <a:pt x="919" y="136"/>
                  </a:cubicBezTo>
                  <a:cubicBezTo>
                    <a:pt x="921" y="133"/>
                    <a:pt x="922" y="129"/>
                    <a:pt x="921" y="126"/>
                  </a:cubicBezTo>
                  <a:cubicBezTo>
                    <a:pt x="916" y="122"/>
                    <a:pt x="921" y="116"/>
                    <a:pt x="922" y="112"/>
                  </a:cubicBezTo>
                  <a:cubicBezTo>
                    <a:pt x="927" y="109"/>
                    <a:pt x="935" y="110"/>
                    <a:pt x="941" y="110"/>
                  </a:cubicBezTo>
                  <a:cubicBezTo>
                    <a:pt x="949" y="115"/>
                    <a:pt x="955" y="125"/>
                    <a:pt x="953" y="135"/>
                  </a:cubicBezTo>
                  <a:cubicBezTo>
                    <a:pt x="952" y="144"/>
                    <a:pt x="944" y="151"/>
                    <a:pt x="939" y="158"/>
                  </a:cubicBezTo>
                  <a:cubicBezTo>
                    <a:pt x="939" y="158"/>
                    <a:pt x="939" y="158"/>
                    <a:pt x="939" y="158"/>
                  </a:cubicBezTo>
                  <a:cubicBezTo>
                    <a:pt x="977" y="159"/>
                    <a:pt x="1015" y="159"/>
                    <a:pt x="1053" y="159"/>
                  </a:cubicBezTo>
                  <a:cubicBezTo>
                    <a:pt x="1056" y="160"/>
                    <a:pt x="1056" y="156"/>
                    <a:pt x="1057" y="154"/>
                  </a:cubicBezTo>
                  <a:cubicBezTo>
                    <a:pt x="1073" y="150"/>
                    <a:pt x="1078" y="133"/>
                    <a:pt x="1083" y="120"/>
                  </a:cubicBezTo>
                  <a:cubicBezTo>
                    <a:pt x="1086" y="106"/>
                    <a:pt x="1083" y="90"/>
                    <a:pt x="1071" y="81"/>
                  </a:cubicBezTo>
                  <a:cubicBezTo>
                    <a:pt x="1063" y="78"/>
                    <a:pt x="1052" y="75"/>
                    <a:pt x="1044" y="80"/>
                  </a:cubicBezTo>
                  <a:cubicBezTo>
                    <a:pt x="1035" y="85"/>
                    <a:pt x="1033" y="95"/>
                    <a:pt x="1033" y="104"/>
                  </a:cubicBezTo>
                  <a:cubicBezTo>
                    <a:pt x="1039" y="116"/>
                    <a:pt x="1052" y="100"/>
                    <a:pt x="1057" y="111"/>
                  </a:cubicBezTo>
                  <a:cubicBezTo>
                    <a:pt x="1053" y="122"/>
                    <a:pt x="1041" y="129"/>
                    <a:pt x="1030" y="129"/>
                  </a:cubicBezTo>
                  <a:cubicBezTo>
                    <a:pt x="1022" y="133"/>
                    <a:pt x="1015" y="129"/>
                    <a:pt x="1008" y="126"/>
                  </a:cubicBezTo>
                  <a:cubicBezTo>
                    <a:pt x="1000" y="119"/>
                    <a:pt x="996" y="110"/>
                    <a:pt x="998" y="100"/>
                  </a:cubicBezTo>
                  <a:cubicBezTo>
                    <a:pt x="1004" y="87"/>
                    <a:pt x="1010" y="72"/>
                    <a:pt x="1008" y="56"/>
                  </a:cubicBezTo>
                  <a:cubicBezTo>
                    <a:pt x="1006" y="53"/>
                    <a:pt x="1009" y="47"/>
                    <a:pt x="1005" y="44"/>
                  </a:cubicBezTo>
                  <a:close/>
                  <a:moveTo>
                    <a:pt x="538" y="50"/>
                  </a:moveTo>
                  <a:cubicBezTo>
                    <a:pt x="526" y="36"/>
                    <a:pt x="526" y="36"/>
                    <a:pt x="526" y="36"/>
                  </a:cubicBezTo>
                  <a:cubicBezTo>
                    <a:pt x="514" y="30"/>
                    <a:pt x="499" y="31"/>
                    <a:pt x="488" y="38"/>
                  </a:cubicBezTo>
                  <a:cubicBezTo>
                    <a:pt x="481" y="43"/>
                    <a:pt x="472" y="50"/>
                    <a:pt x="474" y="60"/>
                  </a:cubicBezTo>
                  <a:cubicBezTo>
                    <a:pt x="475" y="65"/>
                    <a:pt x="478" y="70"/>
                    <a:pt x="483" y="73"/>
                  </a:cubicBezTo>
                  <a:cubicBezTo>
                    <a:pt x="486" y="73"/>
                    <a:pt x="489" y="75"/>
                    <a:pt x="492" y="73"/>
                  </a:cubicBezTo>
                  <a:cubicBezTo>
                    <a:pt x="496" y="68"/>
                    <a:pt x="501" y="63"/>
                    <a:pt x="499" y="56"/>
                  </a:cubicBezTo>
                  <a:cubicBezTo>
                    <a:pt x="500" y="53"/>
                    <a:pt x="504" y="52"/>
                    <a:pt x="507" y="52"/>
                  </a:cubicBezTo>
                  <a:cubicBezTo>
                    <a:pt x="512" y="54"/>
                    <a:pt x="519" y="55"/>
                    <a:pt x="522" y="61"/>
                  </a:cubicBezTo>
                  <a:cubicBezTo>
                    <a:pt x="525" y="70"/>
                    <a:pt x="521" y="78"/>
                    <a:pt x="516" y="85"/>
                  </a:cubicBezTo>
                  <a:cubicBezTo>
                    <a:pt x="509" y="97"/>
                    <a:pt x="497" y="107"/>
                    <a:pt x="482" y="107"/>
                  </a:cubicBezTo>
                  <a:cubicBezTo>
                    <a:pt x="463" y="103"/>
                    <a:pt x="463" y="103"/>
                    <a:pt x="463" y="103"/>
                  </a:cubicBezTo>
                  <a:cubicBezTo>
                    <a:pt x="454" y="105"/>
                    <a:pt x="445" y="106"/>
                    <a:pt x="439" y="113"/>
                  </a:cubicBezTo>
                  <a:cubicBezTo>
                    <a:pt x="433" y="118"/>
                    <a:pt x="434" y="128"/>
                    <a:pt x="437" y="135"/>
                  </a:cubicBezTo>
                  <a:cubicBezTo>
                    <a:pt x="440" y="139"/>
                    <a:pt x="444" y="139"/>
                    <a:pt x="449" y="139"/>
                  </a:cubicBezTo>
                  <a:cubicBezTo>
                    <a:pt x="462" y="139"/>
                    <a:pt x="455" y="123"/>
                    <a:pt x="463" y="117"/>
                  </a:cubicBezTo>
                  <a:cubicBezTo>
                    <a:pt x="467" y="115"/>
                    <a:pt x="472" y="115"/>
                    <a:pt x="477" y="116"/>
                  </a:cubicBezTo>
                  <a:cubicBezTo>
                    <a:pt x="481" y="118"/>
                    <a:pt x="486" y="122"/>
                    <a:pt x="487" y="127"/>
                  </a:cubicBezTo>
                  <a:cubicBezTo>
                    <a:pt x="491" y="135"/>
                    <a:pt x="489" y="145"/>
                    <a:pt x="484" y="152"/>
                  </a:cubicBezTo>
                  <a:cubicBezTo>
                    <a:pt x="482" y="156"/>
                    <a:pt x="478" y="155"/>
                    <a:pt x="477" y="159"/>
                  </a:cubicBezTo>
                  <a:cubicBezTo>
                    <a:pt x="490" y="160"/>
                    <a:pt x="506" y="159"/>
                    <a:pt x="520" y="160"/>
                  </a:cubicBezTo>
                  <a:cubicBezTo>
                    <a:pt x="612" y="159"/>
                    <a:pt x="612" y="159"/>
                    <a:pt x="612" y="159"/>
                  </a:cubicBezTo>
                  <a:cubicBezTo>
                    <a:pt x="621" y="154"/>
                    <a:pt x="621" y="154"/>
                    <a:pt x="621" y="154"/>
                  </a:cubicBezTo>
                  <a:cubicBezTo>
                    <a:pt x="633" y="140"/>
                    <a:pt x="632" y="121"/>
                    <a:pt x="636" y="104"/>
                  </a:cubicBezTo>
                  <a:cubicBezTo>
                    <a:pt x="634" y="102"/>
                    <a:pt x="633" y="100"/>
                    <a:pt x="633" y="99"/>
                  </a:cubicBezTo>
                  <a:cubicBezTo>
                    <a:pt x="626" y="92"/>
                    <a:pt x="623" y="81"/>
                    <a:pt x="613" y="78"/>
                  </a:cubicBezTo>
                  <a:cubicBezTo>
                    <a:pt x="605" y="76"/>
                    <a:pt x="597" y="78"/>
                    <a:pt x="590" y="81"/>
                  </a:cubicBezTo>
                  <a:cubicBezTo>
                    <a:pt x="585" y="84"/>
                    <a:pt x="579" y="89"/>
                    <a:pt x="578" y="96"/>
                  </a:cubicBezTo>
                  <a:cubicBezTo>
                    <a:pt x="578" y="101"/>
                    <a:pt x="581" y="106"/>
                    <a:pt x="584" y="110"/>
                  </a:cubicBezTo>
                  <a:cubicBezTo>
                    <a:pt x="590" y="115"/>
                    <a:pt x="600" y="105"/>
                    <a:pt x="604" y="116"/>
                  </a:cubicBezTo>
                  <a:cubicBezTo>
                    <a:pt x="603" y="119"/>
                    <a:pt x="600" y="122"/>
                    <a:pt x="598" y="123"/>
                  </a:cubicBezTo>
                  <a:cubicBezTo>
                    <a:pt x="596" y="127"/>
                    <a:pt x="590" y="126"/>
                    <a:pt x="588" y="130"/>
                  </a:cubicBezTo>
                  <a:cubicBezTo>
                    <a:pt x="576" y="133"/>
                    <a:pt x="565" y="139"/>
                    <a:pt x="552" y="134"/>
                  </a:cubicBezTo>
                  <a:cubicBezTo>
                    <a:pt x="540" y="126"/>
                    <a:pt x="534" y="111"/>
                    <a:pt x="535" y="97"/>
                  </a:cubicBezTo>
                  <a:cubicBezTo>
                    <a:pt x="539" y="82"/>
                    <a:pt x="542" y="65"/>
                    <a:pt x="538" y="50"/>
                  </a:cubicBezTo>
                  <a:close/>
                  <a:moveTo>
                    <a:pt x="1259" y="36"/>
                  </a:moveTo>
                  <a:cubicBezTo>
                    <a:pt x="1258" y="34"/>
                    <a:pt x="1258" y="34"/>
                    <a:pt x="1258" y="34"/>
                  </a:cubicBezTo>
                  <a:cubicBezTo>
                    <a:pt x="1246" y="31"/>
                    <a:pt x="1232" y="32"/>
                    <a:pt x="1223" y="39"/>
                  </a:cubicBezTo>
                  <a:cubicBezTo>
                    <a:pt x="1220" y="43"/>
                    <a:pt x="1216" y="47"/>
                    <a:pt x="1217" y="51"/>
                  </a:cubicBezTo>
                  <a:cubicBezTo>
                    <a:pt x="1222" y="51"/>
                    <a:pt x="1227" y="50"/>
                    <a:pt x="1232" y="49"/>
                  </a:cubicBezTo>
                  <a:cubicBezTo>
                    <a:pt x="1243" y="48"/>
                    <a:pt x="1251" y="41"/>
                    <a:pt x="1259" y="36"/>
                  </a:cubicBezTo>
                  <a:close/>
                  <a:moveTo>
                    <a:pt x="773" y="34"/>
                  </a:moveTo>
                  <a:cubicBezTo>
                    <a:pt x="770" y="34"/>
                    <a:pt x="770" y="34"/>
                    <a:pt x="770" y="34"/>
                  </a:cubicBezTo>
                  <a:cubicBezTo>
                    <a:pt x="766" y="36"/>
                    <a:pt x="761" y="35"/>
                    <a:pt x="757" y="38"/>
                  </a:cubicBezTo>
                  <a:cubicBezTo>
                    <a:pt x="754" y="41"/>
                    <a:pt x="749" y="44"/>
                    <a:pt x="750" y="49"/>
                  </a:cubicBezTo>
                  <a:cubicBezTo>
                    <a:pt x="756" y="48"/>
                    <a:pt x="760" y="44"/>
                    <a:pt x="765" y="42"/>
                  </a:cubicBezTo>
                  <a:cubicBezTo>
                    <a:pt x="768" y="40"/>
                    <a:pt x="772" y="37"/>
                    <a:pt x="773" y="34"/>
                  </a:cubicBezTo>
                  <a:close/>
                  <a:moveTo>
                    <a:pt x="316" y="36"/>
                  </a:moveTo>
                  <a:cubicBezTo>
                    <a:pt x="314" y="34"/>
                    <a:pt x="311" y="35"/>
                    <a:pt x="309" y="34"/>
                  </a:cubicBezTo>
                  <a:cubicBezTo>
                    <a:pt x="301" y="37"/>
                    <a:pt x="290" y="34"/>
                    <a:pt x="283" y="40"/>
                  </a:cubicBezTo>
                  <a:cubicBezTo>
                    <a:pt x="280" y="42"/>
                    <a:pt x="275" y="47"/>
                    <a:pt x="274" y="51"/>
                  </a:cubicBezTo>
                  <a:cubicBezTo>
                    <a:pt x="283" y="49"/>
                    <a:pt x="294" y="47"/>
                    <a:pt x="302" y="43"/>
                  </a:cubicBezTo>
                  <a:cubicBezTo>
                    <a:pt x="307" y="41"/>
                    <a:pt x="312" y="40"/>
                    <a:pt x="316" y="36"/>
                  </a:cubicBezTo>
                  <a:close/>
                  <a:moveTo>
                    <a:pt x="794" y="45"/>
                  </a:moveTo>
                  <a:cubicBezTo>
                    <a:pt x="794" y="40"/>
                    <a:pt x="789" y="35"/>
                    <a:pt x="783" y="35"/>
                  </a:cubicBezTo>
                  <a:cubicBezTo>
                    <a:pt x="773" y="43"/>
                    <a:pt x="762" y="51"/>
                    <a:pt x="751" y="57"/>
                  </a:cubicBezTo>
                  <a:cubicBezTo>
                    <a:pt x="751" y="59"/>
                    <a:pt x="751" y="59"/>
                    <a:pt x="751" y="59"/>
                  </a:cubicBezTo>
                  <a:cubicBezTo>
                    <a:pt x="751" y="62"/>
                    <a:pt x="751" y="67"/>
                    <a:pt x="755" y="68"/>
                  </a:cubicBezTo>
                  <a:cubicBezTo>
                    <a:pt x="765" y="65"/>
                    <a:pt x="771" y="57"/>
                    <a:pt x="778" y="49"/>
                  </a:cubicBezTo>
                  <a:cubicBezTo>
                    <a:pt x="783" y="48"/>
                    <a:pt x="788" y="46"/>
                    <a:pt x="793" y="48"/>
                  </a:cubicBezTo>
                  <a:cubicBezTo>
                    <a:pt x="794" y="48"/>
                    <a:pt x="794" y="46"/>
                    <a:pt x="794" y="45"/>
                  </a:cubicBezTo>
                  <a:close/>
                  <a:moveTo>
                    <a:pt x="685" y="40"/>
                  </a:moveTo>
                  <a:cubicBezTo>
                    <a:pt x="682" y="38"/>
                    <a:pt x="679" y="38"/>
                    <a:pt x="676" y="38"/>
                  </a:cubicBezTo>
                  <a:cubicBezTo>
                    <a:pt x="673" y="40"/>
                    <a:pt x="672" y="43"/>
                    <a:pt x="673" y="47"/>
                  </a:cubicBezTo>
                  <a:cubicBezTo>
                    <a:pt x="676" y="47"/>
                    <a:pt x="676" y="47"/>
                    <a:pt x="676" y="47"/>
                  </a:cubicBezTo>
                  <a:cubicBezTo>
                    <a:pt x="680" y="46"/>
                    <a:pt x="683" y="42"/>
                    <a:pt x="685" y="40"/>
                  </a:cubicBezTo>
                  <a:close/>
                  <a:moveTo>
                    <a:pt x="211" y="44"/>
                  </a:moveTo>
                  <a:cubicBezTo>
                    <a:pt x="200" y="40"/>
                    <a:pt x="200" y="40"/>
                    <a:pt x="200" y="40"/>
                  </a:cubicBezTo>
                  <a:cubicBezTo>
                    <a:pt x="199" y="40"/>
                    <a:pt x="198" y="40"/>
                    <a:pt x="198" y="41"/>
                  </a:cubicBezTo>
                  <a:cubicBezTo>
                    <a:pt x="201" y="45"/>
                    <a:pt x="200" y="50"/>
                    <a:pt x="201" y="54"/>
                  </a:cubicBezTo>
                  <a:cubicBezTo>
                    <a:pt x="204" y="54"/>
                    <a:pt x="206" y="52"/>
                    <a:pt x="208" y="50"/>
                  </a:cubicBezTo>
                  <a:cubicBezTo>
                    <a:pt x="209" y="48"/>
                    <a:pt x="213" y="47"/>
                    <a:pt x="211" y="44"/>
                  </a:cubicBezTo>
                  <a:close/>
                  <a:moveTo>
                    <a:pt x="324" y="42"/>
                  </a:moveTo>
                  <a:cubicBezTo>
                    <a:pt x="323" y="41"/>
                    <a:pt x="322" y="40"/>
                    <a:pt x="321" y="40"/>
                  </a:cubicBezTo>
                  <a:cubicBezTo>
                    <a:pt x="312" y="46"/>
                    <a:pt x="302" y="49"/>
                    <a:pt x="293" y="52"/>
                  </a:cubicBezTo>
                  <a:cubicBezTo>
                    <a:pt x="287" y="54"/>
                    <a:pt x="281" y="56"/>
                    <a:pt x="275" y="58"/>
                  </a:cubicBezTo>
                  <a:cubicBezTo>
                    <a:pt x="280" y="61"/>
                    <a:pt x="281" y="69"/>
                    <a:pt x="288" y="67"/>
                  </a:cubicBezTo>
                  <a:cubicBezTo>
                    <a:pt x="298" y="64"/>
                    <a:pt x="309" y="61"/>
                    <a:pt x="314" y="50"/>
                  </a:cubicBezTo>
                  <a:cubicBezTo>
                    <a:pt x="317" y="47"/>
                    <a:pt x="323" y="47"/>
                    <a:pt x="324" y="42"/>
                  </a:cubicBezTo>
                  <a:close/>
                  <a:moveTo>
                    <a:pt x="1712" y="44"/>
                  </a:moveTo>
                  <a:cubicBezTo>
                    <a:pt x="1712" y="41"/>
                    <a:pt x="1712" y="41"/>
                    <a:pt x="1712" y="41"/>
                  </a:cubicBezTo>
                  <a:cubicBezTo>
                    <a:pt x="1708" y="40"/>
                    <a:pt x="1708" y="40"/>
                    <a:pt x="1708" y="40"/>
                  </a:cubicBezTo>
                  <a:cubicBezTo>
                    <a:pt x="1697" y="44"/>
                    <a:pt x="1684" y="47"/>
                    <a:pt x="1678" y="58"/>
                  </a:cubicBezTo>
                  <a:cubicBezTo>
                    <a:pt x="1678" y="60"/>
                    <a:pt x="1677" y="63"/>
                    <a:pt x="1679" y="64"/>
                  </a:cubicBezTo>
                  <a:cubicBezTo>
                    <a:pt x="1692" y="61"/>
                    <a:pt x="1701" y="52"/>
                    <a:pt x="1712" y="44"/>
                  </a:cubicBezTo>
                  <a:close/>
                  <a:moveTo>
                    <a:pt x="1730" y="50"/>
                  </a:moveTo>
                  <a:cubicBezTo>
                    <a:pt x="1728" y="44"/>
                    <a:pt x="1728" y="44"/>
                    <a:pt x="1728" y="44"/>
                  </a:cubicBezTo>
                  <a:cubicBezTo>
                    <a:pt x="1726" y="43"/>
                    <a:pt x="1723" y="39"/>
                    <a:pt x="1720" y="41"/>
                  </a:cubicBezTo>
                  <a:cubicBezTo>
                    <a:pt x="1717" y="47"/>
                    <a:pt x="1710" y="51"/>
                    <a:pt x="1705" y="56"/>
                  </a:cubicBezTo>
                  <a:cubicBezTo>
                    <a:pt x="1699" y="60"/>
                    <a:pt x="1694" y="64"/>
                    <a:pt x="1688" y="65"/>
                  </a:cubicBezTo>
                  <a:cubicBezTo>
                    <a:pt x="1686" y="68"/>
                    <a:pt x="1682" y="68"/>
                    <a:pt x="1683" y="71"/>
                  </a:cubicBezTo>
                  <a:cubicBezTo>
                    <a:pt x="1684" y="73"/>
                    <a:pt x="1685" y="74"/>
                    <a:pt x="1687" y="74"/>
                  </a:cubicBezTo>
                  <a:cubicBezTo>
                    <a:pt x="1693" y="70"/>
                    <a:pt x="1701" y="72"/>
                    <a:pt x="1707" y="65"/>
                  </a:cubicBezTo>
                  <a:cubicBezTo>
                    <a:pt x="1714" y="64"/>
                    <a:pt x="1718" y="59"/>
                    <a:pt x="1723" y="54"/>
                  </a:cubicBezTo>
                  <a:cubicBezTo>
                    <a:pt x="1726" y="52"/>
                    <a:pt x="1731" y="54"/>
                    <a:pt x="1730" y="50"/>
                  </a:cubicBezTo>
                  <a:close/>
                  <a:moveTo>
                    <a:pt x="1470" y="49"/>
                  </a:moveTo>
                  <a:cubicBezTo>
                    <a:pt x="1463" y="39"/>
                    <a:pt x="1453" y="44"/>
                    <a:pt x="1444" y="41"/>
                  </a:cubicBezTo>
                  <a:cubicBezTo>
                    <a:pt x="1431" y="41"/>
                    <a:pt x="1418" y="46"/>
                    <a:pt x="1411" y="58"/>
                  </a:cubicBezTo>
                  <a:cubicBezTo>
                    <a:pt x="1409" y="64"/>
                    <a:pt x="1407" y="73"/>
                    <a:pt x="1412" y="78"/>
                  </a:cubicBezTo>
                  <a:cubicBezTo>
                    <a:pt x="1416" y="81"/>
                    <a:pt x="1421" y="83"/>
                    <a:pt x="1425" y="82"/>
                  </a:cubicBezTo>
                  <a:cubicBezTo>
                    <a:pt x="1434" y="78"/>
                    <a:pt x="1431" y="69"/>
                    <a:pt x="1433" y="62"/>
                  </a:cubicBezTo>
                  <a:cubicBezTo>
                    <a:pt x="1435" y="57"/>
                    <a:pt x="1440" y="56"/>
                    <a:pt x="1444" y="54"/>
                  </a:cubicBezTo>
                  <a:cubicBezTo>
                    <a:pt x="1451" y="52"/>
                    <a:pt x="1456" y="60"/>
                    <a:pt x="1460" y="63"/>
                  </a:cubicBezTo>
                  <a:cubicBezTo>
                    <a:pt x="1461" y="69"/>
                    <a:pt x="1462" y="75"/>
                    <a:pt x="1460" y="82"/>
                  </a:cubicBezTo>
                  <a:cubicBezTo>
                    <a:pt x="1454" y="99"/>
                    <a:pt x="1437" y="107"/>
                    <a:pt x="1419" y="106"/>
                  </a:cubicBezTo>
                  <a:cubicBezTo>
                    <a:pt x="1406" y="105"/>
                    <a:pt x="1389" y="99"/>
                    <a:pt x="1380" y="112"/>
                  </a:cubicBezTo>
                  <a:cubicBezTo>
                    <a:pt x="1378" y="117"/>
                    <a:pt x="1376" y="125"/>
                    <a:pt x="1378" y="131"/>
                  </a:cubicBezTo>
                  <a:cubicBezTo>
                    <a:pt x="1380" y="134"/>
                    <a:pt x="1383" y="140"/>
                    <a:pt x="1388" y="139"/>
                  </a:cubicBezTo>
                  <a:cubicBezTo>
                    <a:pt x="1390" y="138"/>
                    <a:pt x="1393" y="137"/>
                    <a:pt x="1394" y="134"/>
                  </a:cubicBezTo>
                  <a:cubicBezTo>
                    <a:pt x="1396" y="131"/>
                    <a:pt x="1393" y="128"/>
                    <a:pt x="1391" y="126"/>
                  </a:cubicBezTo>
                  <a:cubicBezTo>
                    <a:pt x="1389" y="120"/>
                    <a:pt x="1397" y="116"/>
                    <a:pt x="1401" y="113"/>
                  </a:cubicBezTo>
                  <a:cubicBezTo>
                    <a:pt x="1407" y="110"/>
                    <a:pt x="1413" y="113"/>
                    <a:pt x="1418" y="114"/>
                  </a:cubicBezTo>
                  <a:cubicBezTo>
                    <a:pt x="1425" y="118"/>
                    <a:pt x="1425" y="126"/>
                    <a:pt x="1428" y="132"/>
                  </a:cubicBezTo>
                  <a:cubicBezTo>
                    <a:pt x="1430" y="142"/>
                    <a:pt x="1425" y="152"/>
                    <a:pt x="1418" y="158"/>
                  </a:cubicBezTo>
                  <a:cubicBezTo>
                    <a:pt x="1418" y="159"/>
                    <a:pt x="1419" y="159"/>
                    <a:pt x="1420" y="159"/>
                  </a:cubicBezTo>
                  <a:cubicBezTo>
                    <a:pt x="1444" y="158"/>
                    <a:pt x="1467" y="159"/>
                    <a:pt x="1490" y="159"/>
                  </a:cubicBezTo>
                  <a:cubicBezTo>
                    <a:pt x="1507" y="158"/>
                    <a:pt x="1524" y="159"/>
                    <a:pt x="1540" y="158"/>
                  </a:cubicBezTo>
                  <a:cubicBezTo>
                    <a:pt x="1550" y="153"/>
                    <a:pt x="1558" y="143"/>
                    <a:pt x="1562" y="132"/>
                  </a:cubicBezTo>
                  <a:cubicBezTo>
                    <a:pt x="1568" y="116"/>
                    <a:pt x="1564" y="99"/>
                    <a:pt x="1551" y="88"/>
                  </a:cubicBezTo>
                  <a:cubicBezTo>
                    <a:pt x="1542" y="84"/>
                    <a:pt x="1530" y="76"/>
                    <a:pt x="1519" y="83"/>
                  </a:cubicBezTo>
                  <a:cubicBezTo>
                    <a:pt x="1515" y="86"/>
                    <a:pt x="1513" y="90"/>
                    <a:pt x="1512" y="95"/>
                  </a:cubicBezTo>
                  <a:cubicBezTo>
                    <a:pt x="1513" y="102"/>
                    <a:pt x="1520" y="105"/>
                    <a:pt x="1525" y="109"/>
                  </a:cubicBezTo>
                  <a:cubicBezTo>
                    <a:pt x="1527" y="112"/>
                    <a:pt x="1525" y="115"/>
                    <a:pt x="1524" y="118"/>
                  </a:cubicBezTo>
                  <a:cubicBezTo>
                    <a:pt x="1516" y="128"/>
                    <a:pt x="1503" y="133"/>
                    <a:pt x="1490" y="131"/>
                  </a:cubicBezTo>
                  <a:cubicBezTo>
                    <a:pt x="1486" y="129"/>
                    <a:pt x="1482" y="126"/>
                    <a:pt x="1480" y="123"/>
                  </a:cubicBezTo>
                  <a:cubicBezTo>
                    <a:pt x="1474" y="118"/>
                    <a:pt x="1475" y="109"/>
                    <a:pt x="1476" y="103"/>
                  </a:cubicBezTo>
                  <a:cubicBezTo>
                    <a:pt x="1482" y="93"/>
                    <a:pt x="1487" y="79"/>
                    <a:pt x="1481" y="67"/>
                  </a:cubicBezTo>
                  <a:cubicBezTo>
                    <a:pt x="1481" y="60"/>
                    <a:pt x="1475" y="55"/>
                    <a:pt x="1470" y="49"/>
                  </a:cubicBezTo>
                  <a:close/>
                  <a:moveTo>
                    <a:pt x="1113" y="41"/>
                  </a:moveTo>
                  <a:cubicBezTo>
                    <a:pt x="1112" y="43"/>
                    <a:pt x="1109" y="45"/>
                    <a:pt x="1109" y="48"/>
                  </a:cubicBezTo>
                  <a:cubicBezTo>
                    <a:pt x="1109" y="50"/>
                    <a:pt x="1110" y="51"/>
                    <a:pt x="1112" y="52"/>
                  </a:cubicBezTo>
                  <a:cubicBezTo>
                    <a:pt x="1113" y="48"/>
                    <a:pt x="1114" y="45"/>
                    <a:pt x="1113" y="41"/>
                  </a:cubicBezTo>
                  <a:close/>
                  <a:moveTo>
                    <a:pt x="1162" y="44"/>
                  </a:moveTo>
                  <a:cubicBezTo>
                    <a:pt x="1159" y="44"/>
                    <a:pt x="1154" y="41"/>
                    <a:pt x="1150" y="42"/>
                  </a:cubicBezTo>
                  <a:cubicBezTo>
                    <a:pt x="1151" y="47"/>
                    <a:pt x="1148" y="52"/>
                    <a:pt x="1149" y="56"/>
                  </a:cubicBezTo>
                  <a:cubicBezTo>
                    <a:pt x="1155" y="59"/>
                    <a:pt x="1157" y="54"/>
                    <a:pt x="1161" y="51"/>
                  </a:cubicBezTo>
                  <a:cubicBezTo>
                    <a:pt x="1162" y="49"/>
                    <a:pt x="1164" y="47"/>
                    <a:pt x="1162" y="44"/>
                  </a:cubicBezTo>
                  <a:close/>
                  <a:moveTo>
                    <a:pt x="1269" y="48"/>
                  </a:moveTo>
                  <a:cubicBezTo>
                    <a:pt x="1267" y="43"/>
                    <a:pt x="1267" y="43"/>
                    <a:pt x="1267" y="43"/>
                  </a:cubicBezTo>
                  <a:cubicBezTo>
                    <a:pt x="1265" y="41"/>
                    <a:pt x="1263" y="44"/>
                    <a:pt x="1261" y="43"/>
                  </a:cubicBezTo>
                  <a:cubicBezTo>
                    <a:pt x="1248" y="53"/>
                    <a:pt x="1231" y="54"/>
                    <a:pt x="1216" y="58"/>
                  </a:cubicBezTo>
                  <a:cubicBezTo>
                    <a:pt x="1215" y="62"/>
                    <a:pt x="1215" y="67"/>
                    <a:pt x="1219" y="70"/>
                  </a:cubicBezTo>
                  <a:cubicBezTo>
                    <a:pt x="1234" y="69"/>
                    <a:pt x="1247" y="64"/>
                    <a:pt x="1257" y="55"/>
                  </a:cubicBezTo>
                  <a:cubicBezTo>
                    <a:pt x="1261" y="51"/>
                    <a:pt x="1270" y="56"/>
                    <a:pt x="1269" y="48"/>
                  </a:cubicBezTo>
                  <a:close/>
                  <a:moveTo>
                    <a:pt x="162" y="53"/>
                  </a:moveTo>
                  <a:cubicBezTo>
                    <a:pt x="163" y="51"/>
                    <a:pt x="163" y="48"/>
                    <a:pt x="163" y="46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60" y="52"/>
                    <a:pt x="160" y="53"/>
                    <a:pt x="162" y="53"/>
                  </a:cubicBezTo>
                  <a:close/>
                  <a:moveTo>
                    <a:pt x="1113" y="62"/>
                  </a:moveTo>
                  <a:cubicBezTo>
                    <a:pt x="1110" y="60"/>
                    <a:pt x="1109" y="55"/>
                    <a:pt x="1105" y="54"/>
                  </a:cubicBezTo>
                  <a:cubicBezTo>
                    <a:pt x="1103" y="55"/>
                    <a:pt x="1102" y="57"/>
                    <a:pt x="1102" y="58"/>
                  </a:cubicBezTo>
                  <a:cubicBezTo>
                    <a:pt x="1105" y="67"/>
                    <a:pt x="1110" y="74"/>
                    <a:pt x="1119" y="79"/>
                  </a:cubicBezTo>
                  <a:cubicBezTo>
                    <a:pt x="1127" y="89"/>
                    <a:pt x="1139" y="94"/>
                    <a:pt x="1149" y="101"/>
                  </a:cubicBezTo>
                  <a:cubicBezTo>
                    <a:pt x="1153" y="103"/>
                    <a:pt x="1155" y="97"/>
                    <a:pt x="1157" y="94"/>
                  </a:cubicBezTo>
                  <a:cubicBezTo>
                    <a:pt x="1158" y="91"/>
                    <a:pt x="1162" y="92"/>
                    <a:pt x="1162" y="89"/>
                  </a:cubicBezTo>
                  <a:cubicBezTo>
                    <a:pt x="1153" y="84"/>
                    <a:pt x="1144" y="82"/>
                    <a:pt x="1134" y="81"/>
                  </a:cubicBezTo>
                  <a:cubicBezTo>
                    <a:pt x="1124" y="78"/>
                    <a:pt x="1120" y="68"/>
                    <a:pt x="1113" y="62"/>
                  </a:cubicBezTo>
                  <a:close/>
                  <a:moveTo>
                    <a:pt x="43" y="61"/>
                  </a:moveTo>
                  <a:cubicBezTo>
                    <a:pt x="40" y="58"/>
                    <a:pt x="36" y="55"/>
                    <a:pt x="32" y="55"/>
                  </a:cubicBezTo>
                  <a:cubicBezTo>
                    <a:pt x="25" y="56"/>
                    <a:pt x="25" y="63"/>
                    <a:pt x="20" y="67"/>
                  </a:cubicBezTo>
                  <a:cubicBezTo>
                    <a:pt x="17" y="71"/>
                    <a:pt x="12" y="70"/>
                    <a:pt x="9" y="68"/>
                  </a:cubicBezTo>
                  <a:cubicBezTo>
                    <a:pt x="7" y="68"/>
                    <a:pt x="6" y="64"/>
                    <a:pt x="4" y="64"/>
                  </a:cubicBezTo>
                  <a:cubicBezTo>
                    <a:pt x="4" y="69"/>
                    <a:pt x="5" y="74"/>
                    <a:pt x="4" y="79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3"/>
                    <a:pt x="33" y="86"/>
                    <a:pt x="31" y="87"/>
                  </a:cubicBezTo>
                  <a:cubicBezTo>
                    <a:pt x="24" y="95"/>
                    <a:pt x="14" y="97"/>
                    <a:pt x="5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0" y="101"/>
                    <a:pt x="9" y="99"/>
                    <a:pt x="13" y="101"/>
                  </a:cubicBezTo>
                  <a:cubicBezTo>
                    <a:pt x="20" y="101"/>
                    <a:pt x="26" y="99"/>
                    <a:pt x="32" y="96"/>
                  </a:cubicBezTo>
                  <a:cubicBezTo>
                    <a:pt x="36" y="93"/>
                    <a:pt x="36" y="87"/>
                    <a:pt x="41" y="86"/>
                  </a:cubicBezTo>
                  <a:cubicBezTo>
                    <a:pt x="45" y="78"/>
                    <a:pt x="48" y="68"/>
                    <a:pt x="43" y="61"/>
                  </a:cubicBezTo>
                  <a:close/>
                  <a:moveTo>
                    <a:pt x="163" y="67"/>
                  </a:moveTo>
                  <a:cubicBezTo>
                    <a:pt x="161" y="63"/>
                    <a:pt x="157" y="62"/>
                    <a:pt x="156" y="58"/>
                  </a:cubicBezTo>
                  <a:cubicBezTo>
                    <a:pt x="155" y="57"/>
                    <a:pt x="153" y="59"/>
                    <a:pt x="152" y="60"/>
                  </a:cubicBezTo>
                  <a:cubicBezTo>
                    <a:pt x="148" y="64"/>
                    <a:pt x="156" y="69"/>
                    <a:pt x="158" y="73"/>
                  </a:cubicBezTo>
                  <a:cubicBezTo>
                    <a:pt x="161" y="74"/>
                    <a:pt x="164" y="78"/>
                    <a:pt x="166" y="79"/>
                  </a:cubicBezTo>
                  <a:cubicBezTo>
                    <a:pt x="166" y="74"/>
                    <a:pt x="163" y="71"/>
                    <a:pt x="163" y="67"/>
                  </a:cubicBezTo>
                  <a:close/>
                  <a:moveTo>
                    <a:pt x="982" y="70"/>
                  </a:moveTo>
                  <a:cubicBezTo>
                    <a:pt x="982" y="66"/>
                    <a:pt x="980" y="62"/>
                    <a:pt x="978" y="59"/>
                  </a:cubicBezTo>
                  <a:cubicBezTo>
                    <a:pt x="977" y="58"/>
                    <a:pt x="975" y="59"/>
                    <a:pt x="973" y="59"/>
                  </a:cubicBezTo>
                  <a:cubicBezTo>
                    <a:pt x="969" y="59"/>
                    <a:pt x="969" y="63"/>
                    <a:pt x="969" y="67"/>
                  </a:cubicBezTo>
                  <a:cubicBezTo>
                    <a:pt x="968" y="72"/>
                    <a:pt x="963" y="75"/>
                    <a:pt x="962" y="80"/>
                  </a:cubicBezTo>
                  <a:cubicBezTo>
                    <a:pt x="965" y="83"/>
                    <a:pt x="970" y="80"/>
                    <a:pt x="974" y="80"/>
                  </a:cubicBezTo>
                  <a:cubicBezTo>
                    <a:pt x="979" y="78"/>
                    <a:pt x="984" y="75"/>
                    <a:pt x="982" y="70"/>
                  </a:cubicBezTo>
                  <a:close/>
                  <a:moveTo>
                    <a:pt x="516" y="68"/>
                  </a:moveTo>
                  <a:cubicBezTo>
                    <a:pt x="516" y="63"/>
                    <a:pt x="511" y="59"/>
                    <a:pt x="507" y="61"/>
                  </a:cubicBezTo>
                  <a:cubicBezTo>
                    <a:pt x="507" y="68"/>
                    <a:pt x="500" y="73"/>
                    <a:pt x="499" y="78"/>
                  </a:cubicBezTo>
                  <a:cubicBezTo>
                    <a:pt x="502" y="80"/>
                    <a:pt x="505" y="77"/>
                    <a:pt x="509" y="78"/>
                  </a:cubicBezTo>
                  <a:cubicBezTo>
                    <a:pt x="513" y="77"/>
                    <a:pt x="517" y="73"/>
                    <a:pt x="516" y="68"/>
                  </a:cubicBezTo>
                  <a:close/>
                  <a:moveTo>
                    <a:pt x="637" y="68"/>
                  </a:moveTo>
                  <a:cubicBezTo>
                    <a:pt x="636" y="65"/>
                    <a:pt x="637" y="61"/>
                    <a:pt x="633" y="60"/>
                  </a:cubicBezTo>
                  <a:cubicBezTo>
                    <a:pt x="631" y="61"/>
                    <a:pt x="628" y="64"/>
                    <a:pt x="628" y="67"/>
                  </a:cubicBezTo>
                  <a:cubicBezTo>
                    <a:pt x="645" y="82"/>
                    <a:pt x="645" y="82"/>
                    <a:pt x="645" y="82"/>
                  </a:cubicBezTo>
                  <a:cubicBezTo>
                    <a:pt x="655" y="85"/>
                    <a:pt x="663" y="92"/>
                    <a:pt x="672" y="96"/>
                  </a:cubicBezTo>
                  <a:cubicBezTo>
                    <a:pt x="674" y="98"/>
                    <a:pt x="677" y="97"/>
                    <a:pt x="678" y="95"/>
                  </a:cubicBezTo>
                  <a:cubicBezTo>
                    <a:pt x="679" y="94"/>
                    <a:pt x="681" y="91"/>
                    <a:pt x="679" y="89"/>
                  </a:cubicBezTo>
                  <a:cubicBezTo>
                    <a:pt x="675" y="89"/>
                    <a:pt x="672" y="86"/>
                    <a:pt x="668" y="85"/>
                  </a:cubicBezTo>
                  <a:cubicBezTo>
                    <a:pt x="655" y="84"/>
                    <a:pt x="644" y="79"/>
                    <a:pt x="637" y="68"/>
                  </a:cubicBezTo>
                  <a:close/>
                  <a:moveTo>
                    <a:pt x="1453" y="66"/>
                  </a:moveTo>
                  <a:cubicBezTo>
                    <a:pt x="1451" y="62"/>
                    <a:pt x="1448" y="61"/>
                    <a:pt x="1445" y="61"/>
                  </a:cubicBezTo>
                  <a:cubicBezTo>
                    <a:pt x="1437" y="62"/>
                    <a:pt x="1441" y="71"/>
                    <a:pt x="1438" y="76"/>
                  </a:cubicBezTo>
                  <a:cubicBezTo>
                    <a:pt x="1438" y="78"/>
                    <a:pt x="1436" y="80"/>
                    <a:pt x="1437" y="82"/>
                  </a:cubicBezTo>
                  <a:cubicBezTo>
                    <a:pt x="1442" y="83"/>
                    <a:pt x="1448" y="82"/>
                    <a:pt x="1452" y="79"/>
                  </a:cubicBezTo>
                  <a:cubicBezTo>
                    <a:pt x="1455" y="75"/>
                    <a:pt x="1454" y="70"/>
                    <a:pt x="1453" y="66"/>
                  </a:cubicBezTo>
                  <a:close/>
                  <a:moveTo>
                    <a:pt x="360" y="62"/>
                  </a:moveTo>
                  <a:cubicBezTo>
                    <a:pt x="355" y="62"/>
                    <a:pt x="354" y="68"/>
                    <a:pt x="352" y="71"/>
                  </a:cubicBezTo>
                  <a:cubicBezTo>
                    <a:pt x="345" y="81"/>
                    <a:pt x="335" y="92"/>
                    <a:pt x="321" y="92"/>
                  </a:cubicBezTo>
                  <a:cubicBezTo>
                    <a:pt x="312" y="97"/>
                    <a:pt x="304" y="99"/>
                    <a:pt x="296" y="103"/>
                  </a:cubicBezTo>
                  <a:cubicBezTo>
                    <a:pt x="296" y="108"/>
                    <a:pt x="291" y="112"/>
                    <a:pt x="293" y="115"/>
                  </a:cubicBezTo>
                  <a:cubicBezTo>
                    <a:pt x="308" y="111"/>
                    <a:pt x="308" y="111"/>
                    <a:pt x="308" y="111"/>
                  </a:cubicBezTo>
                  <a:cubicBezTo>
                    <a:pt x="311" y="110"/>
                    <a:pt x="314" y="106"/>
                    <a:pt x="318" y="106"/>
                  </a:cubicBezTo>
                  <a:cubicBezTo>
                    <a:pt x="335" y="98"/>
                    <a:pt x="352" y="89"/>
                    <a:pt x="365" y="74"/>
                  </a:cubicBezTo>
                  <a:cubicBezTo>
                    <a:pt x="368" y="69"/>
                    <a:pt x="362" y="66"/>
                    <a:pt x="360" y="62"/>
                  </a:cubicBezTo>
                  <a:close/>
                  <a:moveTo>
                    <a:pt x="39" y="68"/>
                  </a:moveTo>
                  <a:cubicBezTo>
                    <a:pt x="38" y="65"/>
                    <a:pt x="36" y="64"/>
                    <a:pt x="34" y="63"/>
                  </a:cubicBezTo>
                  <a:cubicBezTo>
                    <a:pt x="30" y="66"/>
                    <a:pt x="26" y="71"/>
                    <a:pt x="25" y="74"/>
                  </a:cubicBezTo>
                  <a:cubicBezTo>
                    <a:pt x="29" y="76"/>
                    <a:pt x="33" y="74"/>
                    <a:pt x="36" y="74"/>
                  </a:cubicBezTo>
                  <a:cubicBezTo>
                    <a:pt x="39" y="73"/>
                    <a:pt x="39" y="70"/>
                    <a:pt x="39" y="68"/>
                  </a:cubicBezTo>
                  <a:close/>
                  <a:moveTo>
                    <a:pt x="838" y="68"/>
                  </a:moveTo>
                  <a:cubicBezTo>
                    <a:pt x="837" y="67"/>
                    <a:pt x="836" y="64"/>
                    <a:pt x="834" y="64"/>
                  </a:cubicBezTo>
                  <a:cubicBezTo>
                    <a:pt x="832" y="66"/>
                    <a:pt x="833" y="70"/>
                    <a:pt x="831" y="72"/>
                  </a:cubicBezTo>
                  <a:cubicBezTo>
                    <a:pt x="831" y="73"/>
                    <a:pt x="832" y="73"/>
                    <a:pt x="833" y="73"/>
                  </a:cubicBezTo>
                  <a:cubicBezTo>
                    <a:pt x="835" y="72"/>
                    <a:pt x="838" y="71"/>
                    <a:pt x="838" y="68"/>
                  </a:cubicBezTo>
                  <a:close/>
                  <a:moveTo>
                    <a:pt x="1114" y="82"/>
                  </a:moveTo>
                  <a:cubicBezTo>
                    <a:pt x="1109" y="80"/>
                    <a:pt x="1106" y="74"/>
                    <a:pt x="1103" y="70"/>
                  </a:cubicBezTo>
                  <a:cubicBezTo>
                    <a:pt x="1099" y="70"/>
                    <a:pt x="1098" y="62"/>
                    <a:pt x="1095" y="66"/>
                  </a:cubicBezTo>
                  <a:cubicBezTo>
                    <a:pt x="1093" y="68"/>
                    <a:pt x="1095" y="70"/>
                    <a:pt x="1095" y="71"/>
                  </a:cubicBezTo>
                  <a:cubicBezTo>
                    <a:pt x="1105" y="86"/>
                    <a:pt x="1120" y="94"/>
                    <a:pt x="1133" y="105"/>
                  </a:cubicBezTo>
                  <a:cubicBezTo>
                    <a:pt x="1139" y="107"/>
                    <a:pt x="1144" y="112"/>
                    <a:pt x="1150" y="113"/>
                  </a:cubicBezTo>
                  <a:cubicBezTo>
                    <a:pt x="1151" y="112"/>
                    <a:pt x="1151" y="110"/>
                    <a:pt x="1150" y="108"/>
                  </a:cubicBezTo>
                  <a:cubicBezTo>
                    <a:pt x="1137" y="100"/>
                    <a:pt x="1124" y="92"/>
                    <a:pt x="1114" y="82"/>
                  </a:cubicBezTo>
                  <a:close/>
                  <a:moveTo>
                    <a:pt x="769" y="73"/>
                  </a:moveTo>
                  <a:cubicBezTo>
                    <a:pt x="770" y="62"/>
                    <a:pt x="760" y="72"/>
                    <a:pt x="757" y="74"/>
                  </a:cubicBezTo>
                  <a:cubicBezTo>
                    <a:pt x="758" y="76"/>
                    <a:pt x="759" y="77"/>
                    <a:pt x="760" y="78"/>
                  </a:cubicBezTo>
                  <a:cubicBezTo>
                    <a:pt x="764" y="77"/>
                    <a:pt x="768" y="77"/>
                    <a:pt x="769" y="73"/>
                  </a:cubicBezTo>
                  <a:close/>
                  <a:moveTo>
                    <a:pt x="1312" y="75"/>
                  </a:moveTo>
                  <a:cubicBezTo>
                    <a:pt x="1310" y="73"/>
                    <a:pt x="1309" y="67"/>
                    <a:pt x="1306" y="69"/>
                  </a:cubicBezTo>
                  <a:cubicBezTo>
                    <a:pt x="1304" y="74"/>
                    <a:pt x="1301" y="79"/>
                    <a:pt x="1297" y="83"/>
                  </a:cubicBezTo>
                  <a:cubicBezTo>
                    <a:pt x="1302" y="83"/>
                    <a:pt x="1307" y="78"/>
                    <a:pt x="1312" y="76"/>
                  </a:cubicBezTo>
                  <a:cubicBezTo>
                    <a:pt x="1312" y="75"/>
                    <a:pt x="1312" y="75"/>
                    <a:pt x="1312" y="75"/>
                  </a:cubicBezTo>
                  <a:close/>
                  <a:moveTo>
                    <a:pt x="306" y="76"/>
                  </a:moveTo>
                  <a:cubicBezTo>
                    <a:pt x="304" y="74"/>
                    <a:pt x="305" y="71"/>
                    <a:pt x="303" y="68"/>
                  </a:cubicBezTo>
                  <a:cubicBezTo>
                    <a:pt x="297" y="68"/>
                    <a:pt x="294" y="73"/>
                    <a:pt x="289" y="73"/>
                  </a:cubicBezTo>
                  <a:cubicBezTo>
                    <a:pt x="288" y="77"/>
                    <a:pt x="294" y="81"/>
                    <a:pt x="289" y="84"/>
                  </a:cubicBezTo>
                  <a:cubicBezTo>
                    <a:pt x="296" y="83"/>
                    <a:pt x="302" y="81"/>
                    <a:pt x="306" y="76"/>
                  </a:cubicBezTo>
                  <a:close/>
                  <a:moveTo>
                    <a:pt x="1712" y="68"/>
                  </a:moveTo>
                  <a:cubicBezTo>
                    <a:pt x="1709" y="69"/>
                    <a:pt x="1707" y="71"/>
                    <a:pt x="1705" y="73"/>
                  </a:cubicBezTo>
                  <a:cubicBezTo>
                    <a:pt x="1700" y="75"/>
                    <a:pt x="1693" y="74"/>
                    <a:pt x="1689" y="79"/>
                  </a:cubicBezTo>
                  <a:cubicBezTo>
                    <a:pt x="1691" y="81"/>
                    <a:pt x="1691" y="85"/>
                    <a:pt x="1694" y="86"/>
                  </a:cubicBezTo>
                  <a:cubicBezTo>
                    <a:pt x="1700" y="85"/>
                    <a:pt x="1706" y="82"/>
                    <a:pt x="1711" y="79"/>
                  </a:cubicBezTo>
                  <a:cubicBezTo>
                    <a:pt x="1712" y="76"/>
                    <a:pt x="1712" y="72"/>
                    <a:pt x="1712" y="68"/>
                  </a:cubicBezTo>
                  <a:close/>
                  <a:moveTo>
                    <a:pt x="1248" y="69"/>
                  </a:moveTo>
                  <a:cubicBezTo>
                    <a:pt x="1240" y="70"/>
                    <a:pt x="1233" y="74"/>
                    <a:pt x="1224" y="74"/>
                  </a:cubicBezTo>
                  <a:cubicBezTo>
                    <a:pt x="1222" y="76"/>
                    <a:pt x="1222" y="76"/>
                    <a:pt x="1222" y="76"/>
                  </a:cubicBezTo>
                  <a:cubicBezTo>
                    <a:pt x="1225" y="79"/>
                    <a:pt x="1225" y="79"/>
                    <a:pt x="1225" y="79"/>
                  </a:cubicBezTo>
                  <a:cubicBezTo>
                    <a:pt x="1233" y="80"/>
                    <a:pt x="1240" y="78"/>
                    <a:pt x="1247" y="75"/>
                  </a:cubicBezTo>
                  <a:cubicBezTo>
                    <a:pt x="1249" y="73"/>
                    <a:pt x="1247" y="70"/>
                    <a:pt x="1248" y="69"/>
                  </a:cubicBezTo>
                  <a:close/>
                  <a:moveTo>
                    <a:pt x="245" y="74"/>
                  </a:moveTo>
                  <a:cubicBezTo>
                    <a:pt x="244" y="69"/>
                    <a:pt x="237" y="70"/>
                    <a:pt x="232" y="70"/>
                  </a:cubicBezTo>
                  <a:cubicBezTo>
                    <a:pt x="231" y="70"/>
                    <a:pt x="228" y="72"/>
                    <a:pt x="229" y="74"/>
                  </a:cubicBezTo>
                  <a:cubicBezTo>
                    <a:pt x="234" y="77"/>
                    <a:pt x="241" y="75"/>
                    <a:pt x="245" y="74"/>
                  </a:cubicBezTo>
                  <a:close/>
                  <a:moveTo>
                    <a:pt x="649" y="89"/>
                  </a:moveTo>
                  <a:cubicBezTo>
                    <a:pt x="637" y="87"/>
                    <a:pt x="632" y="76"/>
                    <a:pt x="623" y="71"/>
                  </a:cubicBezTo>
                  <a:cubicBezTo>
                    <a:pt x="622" y="72"/>
                    <a:pt x="620" y="72"/>
                    <a:pt x="621" y="74"/>
                  </a:cubicBezTo>
                  <a:cubicBezTo>
                    <a:pt x="628" y="78"/>
                    <a:pt x="631" y="87"/>
                    <a:pt x="637" y="92"/>
                  </a:cubicBezTo>
                  <a:cubicBezTo>
                    <a:pt x="641" y="107"/>
                    <a:pt x="659" y="110"/>
                    <a:pt x="672" y="114"/>
                  </a:cubicBezTo>
                  <a:cubicBezTo>
                    <a:pt x="675" y="112"/>
                    <a:pt x="675" y="107"/>
                    <a:pt x="675" y="103"/>
                  </a:cubicBezTo>
                  <a:cubicBezTo>
                    <a:pt x="666" y="98"/>
                    <a:pt x="657" y="94"/>
                    <a:pt x="649" y="89"/>
                  </a:cubicBezTo>
                  <a:close/>
                  <a:moveTo>
                    <a:pt x="149" y="72"/>
                  </a:moveTo>
                  <a:cubicBezTo>
                    <a:pt x="143" y="71"/>
                    <a:pt x="143" y="71"/>
                    <a:pt x="143" y="71"/>
                  </a:cubicBezTo>
                  <a:cubicBezTo>
                    <a:pt x="143" y="73"/>
                    <a:pt x="146" y="76"/>
                    <a:pt x="149" y="77"/>
                  </a:cubicBezTo>
                  <a:cubicBezTo>
                    <a:pt x="155" y="85"/>
                    <a:pt x="163" y="92"/>
                    <a:pt x="166" y="102"/>
                  </a:cubicBezTo>
                  <a:cubicBezTo>
                    <a:pt x="179" y="113"/>
                    <a:pt x="179" y="113"/>
                    <a:pt x="179" y="113"/>
                  </a:cubicBezTo>
                  <a:cubicBezTo>
                    <a:pt x="187" y="116"/>
                    <a:pt x="192" y="125"/>
                    <a:pt x="201" y="123"/>
                  </a:cubicBezTo>
                  <a:cubicBezTo>
                    <a:pt x="202" y="119"/>
                    <a:pt x="204" y="115"/>
                    <a:pt x="201" y="112"/>
                  </a:cubicBezTo>
                  <a:cubicBezTo>
                    <a:pt x="190" y="105"/>
                    <a:pt x="178" y="97"/>
                    <a:pt x="167" y="90"/>
                  </a:cubicBezTo>
                  <a:cubicBezTo>
                    <a:pt x="161" y="84"/>
                    <a:pt x="157" y="77"/>
                    <a:pt x="149" y="72"/>
                  </a:cubicBezTo>
                  <a:close/>
                  <a:moveTo>
                    <a:pt x="716" y="75"/>
                  </a:moveTo>
                  <a:cubicBezTo>
                    <a:pt x="713" y="73"/>
                    <a:pt x="708" y="72"/>
                    <a:pt x="704" y="71"/>
                  </a:cubicBezTo>
                  <a:cubicBezTo>
                    <a:pt x="703" y="72"/>
                    <a:pt x="700" y="72"/>
                    <a:pt x="701" y="74"/>
                  </a:cubicBezTo>
                  <a:cubicBezTo>
                    <a:pt x="704" y="77"/>
                    <a:pt x="712" y="77"/>
                    <a:pt x="716" y="75"/>
                  </a:cubicBezTo>
                  <a:close/>
                  <a:moveTo>
                    <a:pt x="1089" y="73"/>
                  </a:moveTo>
                  <a:cubicBezTo>
                    <a:pt x="1086" y="73"/>
                    <a:pt x="1083" y="76"/>
                    <a:pt x="1081" y="79"/>
                  </a:cubicBezTo>
                  <a:cubicBezTo>
                    <a:pt x="1084" y="85"/>
                    <a:pt x="1089" y="91"/>
                    <a:pt x="1089" y="99"/>
                  </a:cubicBezTo>
                  <a:cubicBezTo>
                    <a:pt x="1094" y="107"/>
                    <a:pt x="1086" y="116"/>
                    <a:pt x="1095" y="124"/>
                  </a:cubicBezTo>
                  <a:cubicBezTo>
                    <a:pt x="1114" y="140"/>
                    <a:pt x="1137" y="149"/>
                    <a:pt x="1161" y="155"/>
                  </a:cubicBezTo>
                  <a:cubicBezTo>
                    <a:pt x="1162" y="162"/>
                    <a:pt x="1171" y="157"/>
                    <a:pt x="1175" y="159"/>
                  </a:cubicBezTo>
                  <a:cubicBezTo>
                    <a:pt x="1207" y="160"/>
                    <a:pt x="1242" y="159"/>
                    <a:pt x="1274" y="159"/>
                  </a:cubicBezTo>
                  <a:cubicBezTo>
                    <a:pt x="1280" y="153"/>
                    <a:pt x="1287" y="152"/>
                    <a:pt x="1294" y="150"/>
                  </a:cubicBezTo>
                  <a:cubicBezTo>
                    <a:pt x="1307" y="142"/>
                    <a:pt x="1319" y="132"/>
                    <a:pt x="1330" y="121"/>
                  </a:cubicBezTo>
                  <a:cubicBezTo>
                    <a:pt x="1336" y="116"/>
                    <a:pt x="1344" y="111"/>
                    <a:pt x="1346" y="103"/>
                  </a:cubicBezTo>
                  <a:cubicBezTo>
                    <a:pt x="1340" y="97"/>
                    <a:pt x="1332" y="94"/>
                    <a:pt x="1325" y="88"/>
                  </a:cubicBezTo>
                  <a:cubicBezTo>
                    <a:pt x="1309" y="100"/>
                    <a:pt x="1293" y="110"/>
                    <a:pt x="1276" y="119"/>
                  </a:cubicBezTo>
                  <a:cubicBezTo>
                    <a:pt x="1259" y="126"/>
                    <a:pt x="1242" y="133"/>
                    <a:pt x="1223" y="132"/>
                  </a:cubicBezTo>
                  <a:cubicBezTo>
                    <a:pt x="1214" y="138"/>
                    <a:pt x="1207" y="148"/>
                    <a:pt x="1195" y="149"/>
                  </a:cubicBezTo>
                  <a:cubicBezTo>
                    <a:pt x="1183" y="152"/>
                    <a:pt x="1173" y="145"/>
                    <a:pt x="1163" y="140"/>
                  </a:cubicBezTo>
                  <a:cubicBezTo>
                    <a:pt x="1156" y="136"/>
                    <a:pt x="1151" y="128"/>
                    <a:pt x="1149" y="120"/>
                  </a:cubicBezTo>
                  <a:cubicBezTo>
                    <a:pt x="1145" y="117"/>
                    <a:pt x="1141" y="115"/>
                    <a:pt x="1136" y="112"/>
                  </a:cubicBezTo>
                  <a:cubicBezTo>
                    <a:pt x="1118" y="103"/>
                    <a:pt x="1103" y="88"/>
                    <a:pt x="1089" y="73"/>
                  </a:cubicBezTo>
                  <a:close/>
                  <a:moveTo>
                    <a:pt x="1187" y="75"/>
                  </a:moveTo>
                  <a:cubicBezTo>
                    <a:pt x="1186" y="74"/>
                    <a:pt x="1183" y="73"/>
                    <a:pt x="1180" y="73"/>
                  </a:cubicBezTo>
                  <a:cubicBezTo>
                    <a:pt x="1178" y="73"/>
                    <a:pt x="1176" y="74"/>
                    <a:pt x="1175" y="75"/>
                  </a:cubicBezTo>
                  <a:cubicBezTo>
                    <a:pt x="1177" y="77"/>
                    <a:pt x="1179" y="77"/>
                    <a:pt x="1181" y="77"/>
                  </a:cubicBezTo>
                  <a:cubicBezTo>
                    <a:pt x="1183" y="77"/>
                    <a:pt x="1187" y="78"/>
                    <a:pt x="1187" y="75"/>
                  </a:cubicBezTo>
                  <a:close/>
                  <a:moveTo>
                    <a:pt x="1656" y="82"/>
                  </a:moveTo>
                  <a:cubicBezTo>
                    <a:pt x="1654" y="75"/>
                    <a:pt x="1646" y="73"/>
                    <a:pt x="1639" y="73"/>
                  </a:cubicBezTo>
                  <a:cubicBezTo>
                    <a:pt x="1635" y="74"/>
                    <a:pt x="1631" y="73"/>
                    <a:pt x="1629" y="77"/>
                  </a:cubicBezTo>
                  <a:cubicBezTo>
                    <a:pt x="1635" y="85"/>
                    <a:pt x="1647" y="86"/>
                    <a:pt x="1656" y="90"/>
                  </a:cubicBezTo>
                  <a:cubicBezTo>
                    <a:pt x="1659" y="89"/>
                    <a:pt x="1656" y="85"/>
                    <a:pt x="1656" y="82"/>
                  </a:cubicBezTo>
                  <a:close/>
                  <a:moveTo>
                    <a:pt x="1593" y="99"/>
                  </a:moveTo>
                  <a:cubicBezTo>
                    <a:pt x="1582" y="93"/>
                    <a:pt x="1579" y="78"/>
                    <a:pt x="1567" y="73"/>
                  </a:cubicBezTo>
                  <a:cubicBezTo>
                    <a:pt x="1566" y="74"/>
                    <a:pt x="1563" y="75"/>
                    <a:pt x="1564" y="77"/>
                  </a:cubicBezTo>
                  <a:cubicBezTo>
                    <a:pt x="1568" y="87"/>
                    <a:pt x="1577" y="96"/>
                    <a:pt x="1584" y="104"/>
                  </a:cubicBezTo>
                  <a:cubicBezTo>
                    <a:pt x="1593" y="110"/>
                    <a:pt x="1600" y="119"/>
                    <a:pt x="1609" y="123"/>
                  </a:cubicBezTo>
                  <a:cubicBezTo>
                    <a:pt x="1611" y="125"/>
                    <a:pt x="1614" y="127"/>
                    <a:pt x="1616" y="126"/>
                  </a:cubicBezTo>
                  <a:cubicBezTo>
                    <a:pt x="1617" y="121"/>
                    <a:pt x="1615" y="118"/>
                    <a:pt x="1614" y="114"/>
                  </a:cubicBezTo>
                  <a:cubicBezTo>
                    <a:pt x="1607" y="110"/>
                    <a:pt x="1599" y="105"/>
                    <a:pt x="1593" y="99"/>
                  </a:cubicBezTo>
                  <a:close/>
                  <a:moveTo>
                    <a:pt x="1767" y="76"/>
                  </a:moveTo>
                  <a:cubicBezTo>
                    <a:pt x="1766" y="75"/>
                    <a:pt x="1766" y="73"/>
                    <a:pt x="1764" y="73"/>
                  </a:cubicBezTo>
                  <a:cubicBezTo>
                    <a:pt x="1759" y="85"/>
                    <a:pt x="1759" y="85"/>
                    <a:pt x="1759" y="85"/>
                  </a:cubicBezTo>
                  <a:cubicBezTo>
                    <a:pt x="1751" y="92"/>
                    <a:pt x="1751" y="92"/>
                    <a:pt x="1751" y="92"/>
                  </a:cubicBezTo>
                  <a:cubicBezTo>
                    <a:pt x="1757" y="89"/>
                    <a:pt x="1765" y="83"/>
                    <a:pt x="1767" y="76"/>
                  </a:cubicBezTo>
                  <a:close/>
                  <a:moveTo>
                    <a:pt x="1914" y="82"/>
                  </a:moveTo>
                  <a:cubicBezTo>
                    <a:pt x="1911" y="77"/>
                    <a:pt x="1907" y="74"/>
                    <a:pt x="1901" y="74"/>
                  </a:cubicBezTo>
                  <a:cubicBezTo>
                    <a:pt x="1898" y="76"/>
                    <a:pt x="1896" y="80"/>
                    <a:pt x="1895" y="85"/>
                  </a:cubicBezTo>
                  <a:cubicBezTo>
                    <a:pt x="1900" y="88"/>
                    <a:pt x="1908" y="89"/>
                    <a:pt x="1914" y="88"/>
                  </a:cubicBezTo>
                  <a:cubicBezTo>
                    <a:pt x="1915" y="87"/>
                    <a:pt x="1915" y="84"/>
                    <a:pt x="1914" y="82"/>
                  </a:cubicBezTo>
                  <a:close/>
                  <a:moveTo>
                    <a:pt x="857" y="85"/>
                  </a:moveTo>
                  <a:cubicBezTo>
                    <a:pt x="846" y="75"/>
                    <a:pt x="846" y="75"/>
                    <a:pt x="846" y="75"/>
                  </a:cubicBezTo>
                  <a:cubicBezTo>
                    <a:pt x="837" y="73"/>
                    <a:pt x="833" y="83"/>
                    <a:pt x="825" y="83"/>
                  </a:cubicBezTo>
                  <a:cubicBezTo>
                    <a:pt x="818" y="91"/>
                    <a:pt x="807" y="93"/>
                    <a:pt x="800" y="103"/>
                  </a:cubicBezTo>
                  <a:cubicBezTo>
                    <a:pt x="790" y="109"/>
                    <a:pt x="781" y="118"/>
                    <a:pt x="770" y="121"/>
                  </a:cubicBezTo>
                  <a:cubicBezTo>
                    <a:pt x="766" y="127"/>
                    <a:pt x="766" y="127"/>
                    <a:pt x="766" y="127"/>
                  </a:cubicBezTo>
                  <a:cubicBezTo>
                    <a:pt x="762" y="137"/>
                    <a:pt x="752" y="141"/>
                    <a:pt x="744" y="147"/>
                  </a:cubicBezTo>
                  <a:cubicBezTo>
                    <a:pt x="731" y="152"/>
                    <a:pt x="713" y="157"/>
                    <a:pt x="699" y="151"/>
                  </a:cubicBezTo>
                  <a:cubicBezTo>
                    <a:pt x="686" y="146"/>
                    <a:pt x="680" y="132"/>
                    <a:pt x="675" y="121"/>
                  </a:cubicBezTo>
                  <a:cubicBezTo>
                    <a:pt x="666" y="117"/>
                    <a:pt x="655" y="116"/>
                    <a:pt x="647" y="111"/>
                  </a:cubicBezTo>
                  <a:cubicBezTo>
                    <a:pt x="637" y="104"/>
                    <a:pt x="644" y="119"/>
                    <a:pt x="637" y="121"/>
                  </a:cubicBezTo>
                  <a:cubicBezTo>
                    <a:pt x="643" y="126"/>
                    <a:pt x="636" y="132"/>
                    <a:pt x="639" y="138"/>
                  </a:cubicBezTo>
                  <a:cubicBezTo>
                    <a:pt x="646" y="143"/>
                    <a:pt x="654" y="147"/>
                    <a:pt x="663" y="151"/>
                  </a:cubicBezTo>
                  <a:cubicBezTo>
                    <a:pt x="668" y="152"/>
                    <a:pt x="675" y="153"/>
                    <a:pt x="677" y="159"/>
                  </a:cubicBezTo>
                  <a:cubicBezTo>
                    <a:pt x="777" y="159"/>
                    <a:pt x="777" y="159"/>
                    <a:pt x="777" y="159"/>
                  </a:cubicBezTo>
                  <a:cubicBezTo>
                    <a:pt x="803" y="151"/>
                    <a:pt x="825" y="136"/>
                    <a:pt x="847" y="119"/>
                  </a:cubicBezTo>
                  <a:cubicBezTo>
                    <a:pt x="854" y="111"/>
                    <a:pt x="867" y="105"/>
                    <a:pt x="870" y="94"/>
                  </a:cubicBezTo>
                  <a:cubicBezTo>
                    <a:pt x="857" y="85"/>
                    <a:pt x="857" y="85"/>
                    <a:pt x="857" y="85"/>
                  </a:cubicBezTo>
                  <a:close/>
                  <a:moveTo>
                    <a:pt x="229" y="81"/>
                  </a:moveTo>
                  <a:cubicBezTo>
                    <a:pt x="227" y="80"/>
                    <a:pt x="224" y="78"/>
                    <a:pt x="224" y="76"/>
                  </a:cubicBezTo>
                  <a:cubicBezTo>
                    <a:pt x="223" y="76"/>
                    <a:pt x="222" y="77"/>
                    <a:pt x="220" y="77"/>
                  </a:cubicBezTo>
                  <a:cubicBezTo>
                    <a:pt x="215" y="82"/>
                    <a:pt x="208" y="86"/>
                    <a:pt x="203" y="89"/>
                  </a:cubicBezTo>
                  <a:cubicBezTo>
                    <a:pt x="204" y="91"/>
                    <a:pt x="206" y="92"/>
                    <a:pt x="207" y="93"/>
                  </a:cubicBezTo>
                  <a:cubicBezTo>
                    <a:pt x="213" y="87"/>
                    <a:pt x="220" y="82"/>
                    <a:pt x="229" y="81"/>
                  </a:cubicBezTo>
                  <a:close/>
                  <a:moveTo>
                    <a:pt x="379" y="83"/>
                  </a:moveTo>
                  <a:cubicBezTo>
                    <a:pt x="376" y="81"/>
                    <a:pt x="374" y="77"/>
                    <a:pt x="370" y="77"/>
                  </a:cubicBezTo>
                  <a:cubicBezTo>
                    <a:pt x="362" y="87"/>
                    <a:pt x="350" y="94"/>
                    <a:pt x="339" y="101"/>
                  </a:cubicBezTo>
                  <a:cubicBezTo>
                    <a:pt x="328" y="106"/>
                    <a:pt x="318" y="114"/>
                    <a:pt x="305" y="114"/>
                  </a:cubicBezTo>
                  <a:cubicBezTo>
                    <a:pt x="300" y="115"/>
                    <a:pt x="296" y="119"/>
                    <a:pt x="290" y="120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3" y="125"/>
                    <a:pt x="288" y="123"/>
                    <a:pt x="285" y="126"/>
                  </a:cubicBezTo>
                  <a:cubicBezTo>
                    <a:pt x="279" y="135"/>
                    <a:pt x="279" y="135"/>
                    <a:pt x="279" y="135"/>
                  </a:cubicBezTo>
                  <a:cubicBezTo>
                    <a:pt x="293" y="132"/>
                    <a:pt x="307" y="127"/>
                    <a:pt x="320" y="122"/>
                  </a:cubicBezTo>
                  <a:cubicBezTo>
                    <a:pt x="341" y="113"/>
                    <a:pt x="359" y="100"/>
                    <a:pt x="378" y="86"/>
                  </a:cubicBezTo>
                  <a:cubicBezTo>
                    <a:pt x="379" y="83"/>
                    <a:pt x="379" y="83"/>
                    <a:pt x="379" y="83"/>
                  </a:cubicBezTo>
                  <a:close/>
                  <a:moveTo>
                    <a:pt x="716" y="82"/>
                  </a:moveTo>
                  <a:cubicBezTo>
                    <a:pt x="705" y="84"/>
                    <a:pt x="697" y="80"/>
                    <a:pt x="687" y="77"/>
                  </a:cubicBezTo>
                  <a:cubicBezTo>
                    <a:pt x="684" y="79"/>
                    <a:pt x="681" y="80"/>
                    <a:pt x="679" y="82"/>
                  </a:cubicBezTo>
                  <a:cubicBezTo>
                    <a:pt x="684" y="88"/>
                    <a:pt x="692" y="86"/>
                    <a:pt x="699" y="86"/>
                  </a:cubicBezTo>
                  <a:cubicBezTo>
                    <a:pt x="707" y="91"/>
                    <a:pt x="716" y="95"/>
                    <a:pt x="726" y="93"/>
                  </a:cubicBezTo>
                  <a:cubicBezTo>
                    <a:pt x="727" y="91"/>
                    <a:pt x="726" y="88"/>
                    <a:pt x="725" y="87"/>
                  </a:cubicBezTo>
                  <a:cubicBezTo>
                    <a:pt x="725" y="83"/>
                    <a:pt x="720" y="81"/>
                    <a:pt x="716" y="82"/>
                  </a:cubicBezTo>
                  <a:close/>
                  <a:moveTo>
                    <a:pt x="1188" y="83"/>
                  </a:moveTo>
                  <a:cubicBezTo>
                    <a:pt x="1181" y="81"/>
                    <a:pt x="1172" y="82"/>
                    <a:pt x="1165" y="78"/>
                  </a:cubicBezTo>
                  <a:cubicBezTo>
                    <a:pt x="1163" y="79"/>
                    <a:pt x="1161" y="80"/>
                    <a:pt x="1159" y="82"/>
                  </a:cubicBezTo>
                  <a:cubicBezTo>
                    <a:pt x="1163" y="83"/>
                    <a:pt x="1167" y="86"/>
                    <a:pt x="1171" y="86"/>
                  </a:cubicBezTo>
                  <a:cubicBezTo>
                    <a:pt x="1177" y="87"/>
                    <a:pt x="1184" y="89"/>
                    <a:pt x="1190" y="87"/>
                  </a:cubicBezTo>
                  <a:cubicBezTo>
                    <a:pt x="1191" y="86"/>
                    <a:pt x="1190" y="84"/>
                    <a:pt x="1188" y="83"/>
                  </a:cubicBezTo>
                  <a:close/>
                  <a:moveTo>
                    <a:pt x="1255" y="86"/>
                  </a:moveTo>
                  <a:cubicBezTo>
                    <a:pt x="1254" y="77"/>
                    <a:pt x="1245" y="80"/>
                    <a:pt x="1240" y="83"/>
                  </a:cubicBezTo>
                  <a:cubicBezTo>
                    <a:pt x="1236" y="85"/>
                    <a:pt x="1230" y="83"/>
                    <a:pt x="1226" y="86"/>
                  </a:cubicBezTo>
                  <a:cubicBezTo>
                    <a:pt x="1227" y="88"/>
                    <a:pt x="1227" y="91"/>
                    <a:pt x="1228" y="93"/>
                  </a:cubicBezTo>
                  <a:cubicBezTo>
                    <a:pt x="1239" y="95"/>
                    <a:pt x="1248" y="90"/>
                    <a:pt x="1255" y="86"/>
                  </a:cubicBezTo>
                  <a:close/>
                  <a:moveTo>
                    <a:pt x="250" y="80"/>
                  </a:moveTo>
                  <a:cubicBezTo>
                    <a:pt x="242" y="80"/>
                    <a:pt x="242" y="80"/>
                    <a:pt x="242" y="80"/>
                  </a:cubicBezTo>
                  <a:cubicBezTo>
                    <a:pt x="239" y="82"/>
                    <a:pt x="235" y="79"/>
                    <a:pt x="233" y="82"/>
                  </a:cubicBezTo>
                  <a:cubicBezTo>
                    <a:pt x="239" y="86"/>
                    <a:pt x="238" y="97"/>
                    <a:pt x="247" y="94"/>
                  </a:cubicBezTo>
                  <a:cubicBezTo>
                    <a:pt x="253" y="91"/>
                    <a:pt x="250" y="86"/>
                    <a:pt x="250" y="80"/>
                  </a:cubicBezTo>
                  <a:close/>
                  <a:moveTo>
                    <a:pt x="1635" y="88"/>
                  </a:moveTo>
                  <a:cubicBezTo>
                    <a:pt x="1630" y="86"/>
                    <a:pt x="1626" y="81"/>
                    <a:pt x="1621" y="80"/>
                  </a:cubicBezTo>
                  <a:cubicBezTo>
                    <a:pt x="1619" y="81"/>
                    <a:pt x="1614" y="81"/>
                    <a:pt x="1615" y="85"/>
                  </a:cubicBezTo>
                  <a:cubicBezTo>
                    <a:pt x="1621" y="88"/>
                    <a:pt x="1626" y="93"/>
                    <a:pt x="1633" y="96"/>
                  </a:cubicBezTo>
                  <a:cubicBezTo>
                    <a:pt x="1643" y="92"/>
                    <a:pt x="1647" y="105"/>
                    <a:pt x="1657" y="101"/>
                  </a:cubicBezTo>
                  <a:cubicBezTo>
                    <a:pt x="1658" y="100"/>
                    <a:pt x="1659" y="96"/>
                    <a:pt x="1656" y="95"/>
                  </a:cubicBezTo>
                  <a:cubicBezTo>
                    <a:pt x="1648" y="94"/>
                    <a:pt x="1642" y="90"/>
                    <a:pt x="1635" y="88"/>
                  </a:cubicBezTo>
                  <a:close/>
                  <a:moveTo>
                    <a:pt x="1319" y="83"/>
                  </a:moveTo>
                  <a:cubicBezTo>
                    <a:pt x="1319" y="82"/>
                    <a:pt x="1317" y="80"/>
                    <a:pt x="1315" y="80"/>
                  </a:cubicBezTo>
                  <a:cubicBezTo>
                    <a:pt x="1301" y="87"/>
                    <a:pt x="1301" y="87"/>
                    <a:pt x="1301" y="87"/>
                  </a:cubicBezTo>
                  <a:cubicBezTo>
                    <a:pt x="1286" y="97"/>
                    <a:pt x="1269" y="104"/>
                    <a:pt x="1252" y="111"/>
                  </a:cubicBezTo>
                  <a:cubicBezTo>
                    <a:pt x="1243" y="115"/>
                    <a:pt x="1227" y="112"/>
                    <a:pt x="1227" y="125"/>
                  </a:cubicBezTo>
                  <a:cubicBezTo>
                    <a:pt x="1227" y="126"/>
                    <a:pt x="1228" y="126"/>
                    <a:pt x="1229" y="127"/>
                  </a:cubicBezTo>
                  <a:cubicBezTo>
                    <a:pt x="1254" y="124"/>
                    <a:pt x="1277" y="115"/>
                    <a:pt x="1297" y="101"/>
                  </a:cubicBezTo>
                  <a:cubicBezTo>
                    <a:pt x="1305" y="96"/>
                    <a:pt x="1314" y="91"/>
                    <a:pt x="1319" y="83"/>
                  </a:cubicBezTo>
                  <a:close/>
                  <a:moveTo>
                    <a:pt x="779" y="90"/>
                  </a:moveTo>
                  <a:cubicBezTo>
                    <a:pt x="776" y="87"/>
                    <a:pt x="773" y="81"/>
                    <a:pt x="768" y="82"/>
                  </a:cubicBezTo>
                  <a:cubicBezTo>
                    <a:pt x="760" y="84"/>
                    <a:pt x="768" y="91"/>
                    <a:pt x="768" y="95"/>
                  </a:cubicBezTo>
                  <a:cubicBezTo>
                    <a:pt x="770" y="96"/>
                    <a:pt x="770" y="96"/>
                    <a:pt x="770" y="96"/>
                  </a:cubicBezTo>
                  <a:cubicBezTo>
                    <a:pt x="773" y="94"/>
                    <a:pt x="777" y="93"/>
                    <a:pt x="779" y="90"/>
                  </a:cubicBezTo>
                  <a:close/>
                  <a:moveTo>
                    <a:pt x="1778" y="88"/>
                  </a:moveTo>
                  <a:cubicBezTo>
                    <a:pt x="1777" y="86"/>
                    <a:pt x="1774" y="82"/>
                    <a:pt x="1771" y="82"/>
                  </a:cubicBezTo>
                  <a:cubicBezTo>
                    <a:pt x="1762" y="92"/>
                    <a:pt x="1752" y="99"/>
                    <a:pt x="1742" y="107"/>
                  </a:cubicBezTo>
                  <a:cubicBezTo>
                    <a:pt x="1728" y="115"/>
                    <a:pt x="1713" y="121"/>
                    <a:pt x="1697" y="124"/>
                  </a:cubicBezTo>
                  <a:cubicBezTo>
                    <a:pt x="1694" y="130"/>
                    <a:pt x="1690" y="136"/>
                    <a:pt x="1684" y="142"/>
                  </a:cubicBezTo>
                  <a:cubicBezTo>
                    <a:pt x="1674" y="152"/>
                    <a:pt x="1659" y="155"/>
                    <a:pt x="1645" y="154"/>
                  </a:cubicBezTo>
                  <a:cubicBezTo>
                    <a:pt x="1634" y="151"/>
                    <a:pt x="1622" y="143"/>
                    <a:pt x="1618" y="132"/>
                  </a:cubicBezTo>
                  <a:cubicBezTo>
                    <a:pt x="1608" y="131"/>
                    <a:pt x="1599" y="123"/>
                    <a:pt x="1591" y="116"/>
                  </a:cubicBezTo>
                  <a:cubicBezTo>
                    <a:pt x="1583" y="112"/>
                    <a:pt x="1577" y="103"/>
                    <a:pt x="1569" y="98"/>
                  </a:cubicBezTo>
                  <a:cubicBezTo>
                    <a:pt x="1568" y="96"/>
                    <a:pt x="1568" y="93"/>
                    <a:pt x="1566" y="93"/>
                  </a:cubicBezTo>
                  <a:cubicBezTo>
                    <a:pt x="1573" y="101"/>
                    <a:pt x="1572" y="113"/>
                    <a:pt x="1571" y="123"/>
                  </a:cubicBezTo>
                  <a:cubicBezTo>
                    <a:pt x="1571" y="128"/>
                    <a:pt x="1568" y="133"/>
                    <a:pt x="1568" y="138"/>
                  </a:cubicBezTo>
                  <a:cubicBezTo>
                    <a:pt x="1571" y="141"/>
                    <a:pt x="1574" y="145"/>
                    <a:pt x="1579" y="147"/>
                  </a:cubicBezTo>
                  <a:cubicBezTo>
                    <a:pt x="1584" y="153"/>
                    <a:pt x="1593" y="152"/>
                    <a:pt x="1597" y="159"/>
                  </a:cubicBezTo>
                  <a:cubicBezTo>
                    <a:pt x="1652" y="159"/>
                    <a:pt x="1708" y="159"/>
                    <a:pt x="1765" y="159"/>
                  </a:cubicBezTo>
                  <a:cubicBezTo>
                    <a:pt x="1767" y="155"/>
                    <a:pt x="1767" y="155"/>
                    <a:pt x="1767" y="155"/>
                  </a:cubicBezTo>
                  <a:cubicBezTo>
                    <a:pt x="1786" y="146"/>
                    <a:pt x="1798" y="130"/>
                    <a:pt x="1809" y="114"/>
                  </a:cubicBezTo>
                  <a:cubicBezTo>
                    <a:pt x="1802" y="106"/>
                    <a:pt x="1791" y="101"/>
                    <a:pt x="1783" y="94"/>
                  </a:cubicBezTo>
                  <a:cubicBezTo>
                    <a:pt x="1764" y="113"/>
                    <a:pt x="1741" y="130"/>
                    <a:pt x="1714" y="135"/>
                  </a:cubicBezTo>
                  <a:cubicBezTo>
                    <a:pt x="1708" y="135"/>
                    <a:pt x="1701" y="137"/>
                    <a:pt x="1696" y="135"/>
                  </a:cubicBezTo>
                  <a:cubicBezTo>
                    <a:pt x="1695" y="134"/>
                    <a:pt x="1696" y="132"/>
                    <a:pt x="1697" y="132"/>
                  </a:cubicBezTo>
                  <a:cubicBezTo>
                    <a:pt x="1712" y="130"/>
                    <a:pt x="1728" y="129"/>
                    <a:pt x="1740" y="120"/>
                  </a:cubicBezTo>
                  <a:cubicBezTo>
                    <a:pt x="1742" y="119"/>
                    <a:pt x="1744" y="119"/>
                    <a:pt x="1745" y="118"/>
                  </a:cubicBezTo>
                  <a:cubicBezTo>
                    <a:pt x="1758" y="111"/>
                    <a:pt x="1771" y="101"/>
                    <a:pt x="1778" y="88"/>
                  </a:cubicBezTo>
                  <a:close/>
                  <a:moveTo>
                    <a:pt x="311" y="89"/>
                  </a:moveTo>
                  <a:cubicBezTo>
                    <a:pt x="310" y="87"/>
                    <a:pt x="309" y="83"/>
                    <a:pt x="306" y="83"/>
                  </a:cubicBezTo>
                  <a:cubicBezTo>
                    <a:pt x="295" y="89"/>
                    <a:pt x="295" y="89"/>
                    <a:pt x="295" y="89"/>
                  </a:cubicBezTo>
                  <a:cubicBezTo>
                    <a:pt x="294" y="91"/>
                    <a:pt x="295" y="94"/>
                    <a:pt x="296" y="96"/>
                  </a:cubicBezTo>
                  <a:cubicBezTo>
                    <a:pt x="301" y="95"/>
                    <a:pt x="308" y="94"/>
                    <a:pt x="311" y="89"/>
                  </a:cubicBezTo>
                  <a:close/>
                  <a:moveTo>
                    <a:pt x="1720" y="92"/>
                  </a:moveTo>
                  <a:cubicBezTo>
                    <a:pt x="1718" y="89"/>
                    <a:pt x="1715" y="85"/>
                    <a:pt x="1711" y="85"/>
                  </a:cubicBezTo>
                  <a:cubicBezTo>
                    <a:pt x="1706" y="89"/>
                    <a:pt x="1700" y="88"/>
                    <a:pt x="1695" y="91"/>
                  </a:cubicBezTo>
                  <a:cubicBezTo>
                    <a:pt x="1698" y="99"/>
                    <a:pt x="1700" y="108"/>
                    <a:pt x="1700" y="116"/>
                  </a:cubicBezTo>
                  <a:cubicBezTo>
                    <a:pt x="1704" y="116"/>
                    <a:pt x="1704" y="116"/>
                    <a:pt x="1704" y="116"/>
                  </a:cubicBezTo>
                  <a:cubicBezTo>
                    <a:pt x="1722" y="113"/>
                    <a:pt x="1739" y="106"/>
                    <a:pt x="1751" y="92"/>
                  </a:cubicBezTo>
                  <a:cubicBezTo>
                    <a:pt x="1744" y="96"/>
                    <a:pt x="1735" y="97"/>
                    <a:pt x="1727" y="96"/>
                  </a:cubicBezTo>
                  <a:cubicBezTo>
                    <a:pt x="1720" y="101"/>
                    <a:pt x="1720" y="101"/>
                    <a:pt x="1720" y="101"/>
                  </a:cubicBezTo>
                  <a:cubicBezTo>
                    <a:pt x="1713" y="103"/>
                    <a:pt x="1707" y="107"/>
                    <a:pt x="1701" y="106"/>
                  </a:cubicBezTo>
                  <a:cubicBezTo>
                    <a:pt x="1700" y="100"/>
                    <a:pt x="1708" y="102"/>
                    <a:pt x="1712" y="100"/>
                  </a:cubicBezTo>
                  <a:cubicBezTo>
                    <a:pt x="1714" y="98"/>
                    <a:pt x="1720" y="98"/>
                    <a:pt x="1720" y="92"/>
                  </a:cubicBezTo>
                  <a:close/>
                  <a:moveTo>
                    <a:pt x="1623" y="97"/>
                  </a:moveTo>
                  <a:cubicBezTo>
                    <a:pt x="1608" y="87"/>
                    <a:pt x="1608" y="87"/>
                    <a:pt x="1608" y="87"/>
                  </a:cubicBezTo>
                  <a:cubicBezTo>
                    <a:pt x="1605" y="85"/>
                    <a:pt x="1600" y="87"/>
                    <a:pt x="1596" y="86"/>
                  </a:cubicBezTo>
                  <a:cubicBezTo>
                    <a:pt x="1594" y="87"/>
                    <a:pt x="1591" y="86"/>
                    <a:pt x="1590" y="88"/>
                  </a:cubicBezTo>
                  <a:cubicBezTo>
                    <a:pt x="1598" y="97"/>
                    <a:pt x="1606" y="104"/>
                    <a:pt x="1616" y="109"/>
                  </a:cubicBezTo>
                  <a:cubicBezTo>
                    <a:pt x="1618" y="105"/>
                    <a:pt x="1623" y="101"/>
                    <a:pt x="1623" y="97"/>
                  </a:cubicBezTo>
                  <a:close/>
                  <a:moveTo>
                    <a:pt x="392" y="92"/>
                  </a:moveTo>
                  <a:cubicBezTo>
                    <a:pt x="389" y="92"/>
                    <a:pt x="388" y="88"/>
                    <a:pt x="384" y="88"/>
                  </a:cubicBezTo>
                  <a:cubicBezTo>
                    <a:pt x="374" y="96"/>
                    <a:pt x="363" y="102"/>
                    <a:pt x="353" y="110"/>
                  </a:cubicBezTo>
                  <a:cubicBezTo>
                    <a:pt x="349" y="114"/>
                    <a:pt x="344" y="115"/>
                    <a:pt x="340" y="117"/>
                  </a:cubicBezTo>
                  <a:cubicBezTo>
                    <a:pt x="321" y="131"/>
                    <a:pt x="297" y="134"/>
                    <a:pt x="276" y="143"/>
                  </a:cubicBezTo>
                  <a:cubicBezTo>
                    <a:pt x="270" y="142"/>
                    <a:pt x="270" y="142"/>
                    <a:pt x="270" y="142"/>
                  </a:cubicBezTo>
                  <a:cubicBezTo>
                    <a:pt x="259" y="148"/>
                    <a:pt x="248" y="152"/>
                    <a:pt x="235" y="153"/>
                  </a:cubicBezTo>
                  <a:cubicBezTo>
                    <a:pt x="227" y="152"/>
                    <a:pt x="217" y="149"/>
                    <a:pt x="212" y="141"/>
                  </a:cubicBezTo>
                  <a:cubicBezTo>
                    <a:pt x="208" y="139"/>
                    <a:pt x="208" y="129"/>
                    <a:pt x="201" y="131"/>
                  </a:cubicBezTo>
                  <a:cubicBezTo>
                    <a:pt x="190" y="126"/>
                    <a:pt x="179" y="121"/>
                    <a:pt x="169" y="113"/>
                  </a:cubicBezTo>
                  <a:cubicBezTo>
                    <a:pt x="169" y="113"/>
                    <a:pt x="169" y="114"/>
                    <a:pt x="168" y="115"/>
                  </a:cubicBezTo>
                  <a:cubicBezTo>
                    <a:pt x="170" y="124"/>
                    <a:pt x="167" y="133"/>
                    <a:pt x="166" y="141"/>
                  </a:cubicBezTo>
                  <a:cubicBezTo>
                    <a:pt x="175" y="147"/>
                    <a:pt x="183" y="155"/>
                    <a:pt x="194" y="156"/>
                  </a:cubicBezTo>
                  <a:cubicBezTo>
                    <a:pt x="198" y="162"/>
                    <a:pt x="205" y="158"/>
                    <a:pt x="210" y="160"/>
                  </a:cubicBezTo>
                  <a:cubicBezTo>
                    <a:pt x="253" y="159"/>
                    <a:pt x="299" y="160"/>
                    <a:pt x="341" y="159"/>
                  </a:cubicBezTo>
                  <a:cubicBezTo>
                    <a:pt x="343" y="155"/>
                    <a:pt x="343" y="155"/>
                    <a:pt x="343" y="155"/>
                  </a:cubicBezTo>
                  <a:cubicBezTo>
                    <a:pt x="356" y="150"/>
                    <a:pt x="368" y="141"/>
                    <a:pt x="381" y="132"/>
                  </a:cubicBezTo>
                  <a:cubicBezTo>
                    <a:pt x="409" y="105"/>
                    <a:pt x="409" y="105"/>
                    <a:pt x="409" y="105"/>
                  </a:cubicBezTo>
                  <a:cubicBezTo>
                    <a:pt x="409" y="102"/>
                    <a:pt x="409" y="102"/>
                    <a:pt x="409" y="102"/>
                  </a:cubicBezTo>
                  <a:cubicBezTo>
                    <a:pt x="403" y="100"/>
                    <a:pt x="398" y="95"/>
                    <a:pt x="392" y="92"/>
                  </a:cubicBezTo>
                  <a:close/>
                  <a:moveTo>
                    <a:pt x="196" y="92"/>
                  </a:moveTo>
                  <a:cubicBezTo>
                    <a:pt x="190" y="92"/>
                    <a:pt x="183" y="87"/>
                    <a:pt x="178" y="89"/>
                  </a:cubicBezTo>
                  <a:cubicBezTo>
                    <a:pt x="178" y="90"/>
                    <a:pt x="178" y="90"/>
                    <a:pt x="178" y="90"/>
                  </a:cubicBezTo>
                  <a:cubicBezTo>
                    <a:pt x="186" y="96"/>
                    <a:pt x="193" y="103"/>
                    <a:pt x="203" y="105"/>
                  </a:cubicBezTo>
                  <a:cubicBezTo>
                    <a:pt x="209" y="99"/>
                    <a:pt x="199" y="96"/>
                    <a:pt x="196" y="92"/>
                  </a:cubicBezTo>
                  <a:close/>
                  <a:moveTo>
                    <a:pt x="1275" y="94"/>
                  </a:moveTo>
                  <a:cubicBezTo>
                    <a:pt x="1270" y="94"/>
                    <a:pt x="1265" y="92"/>
                    <a:pt x="1260" y="91"/>
                  </a:cubicBezTo>
                  <a:cubicBezTo>
                    <a:pt x="1254" y="92"/>
                    <a:pt x="1249" y="95"/>
                    <a:pt x="1244" y="97"/>
                  </a:cubicBezTo>
                  <a:cubicBezTo>
                    <a:pt x="1240" y="100"/>
                    <a:pt x="1233" y="96"/>
                    <a:pt x="1230" y="100"/>
                  </a:cubicBezTo>
                  <a:cubicBezTo>
                    <a:pt x="1230" y="103"/>
                    <a:pt x="1229" y="107"/>
                    <a:pt x="1231" y="110"/>
                  </a:cubicBezTo>
                  <a:cubicBezTo>
                    <a:pt x="1246" y="111"/>
                    <a:pt x="1257" y="101"/>
                    <a:pt x="1270" y="98"/>
                  </a:cubicBezTo>
                  <a:cubicBezTo>
                    <a:pt x="1272" y="98"/>
                    <a:pt x="1275" y="96"/>
                    <a:pt x="1275" y="94"/>
                  </a:cubicBezTo>
                  <a:close/>
                  <a:moveTo>
                    <a:pt x="1192" y="96"/>
                  </a:moveTo>
                  <a:cubicBezTo>
                    <a:pt x="1191" y="92"/>
                    <a:pt x="1184" y="93"/>
                    <a:pt x="1181" y="93"/>
                  </a:cubicBezTo>
                  <a:cubicBezTo>
                    <a:pt x="1183" y="98"/>
                    <a:pt x="1183" y="104"/>
                    <a:pt x="1188" y="106"/>
                  </a:cubicBezTo>
                  <a:cubicBezTo>
                    <a:pt x="1193" y="106"/>
                    <a:pt x="1191" y="100"/>
                    <a:pt x="1192" y="96"/>
                  </a:cubicBezTo>
                  <a:close/>
                  <a:moveTo>
                    <a:pt x="797" y="96"/>
                  </a:moveTo>
                  <a:cubicBezTo>
                    <a:pt x="793" y="95"/>
                    <a:pt x="790" y="95"/>
                    <a:pt x="786" y="94"/>
                  </a:cubicBezTo>
                  <a:cubicBezTo>
                    <a:pt x="781" y="99"/>
                    <a:pt x="775" y="99"/>
                    <a:pt x="770" y="104"/>
                  </a:cubicBezTo>
                  <a:cubicBezTo>
                    <a:pt x="771" y="107"/>
                    <a:pt x="768" y="112"/>
                    <a:pt x="772" y="113"/>
                  </a:cubicBezTo>
                  <a:cubicBezTo>
                    <a:pt x="781" y="111"/>
                    <a:pt x="788" y="104"/>
                    <a:pt x="795" y="99"/>
                  </a:cubicBezTo>
                  <a:cubicBezTo>
                    <a:pt x="797" y="96"/>
                    <a:pt x="797" y="96"/>
                    <a:pt x="797" y="96"/>
                  </a:cubicBezTo>
                  <a:close/>
                  <a:moveTo>
                    <a:pt x="96" y="105"/>
                  </a:moveTo>
                  <a:cubicBezTo>
                    <a:pt x="91" y="96"/>
                    <a:pt x="91" y="96"/>
                    <a:pt x="91" y="96"/>
                  </a:cubicBezTo>
                  <a:cubicBezTo>
                    <a:pt x="86" y="96"/>
                    <a:pt x="82" y="100"/>
                    <a:pt x="77" y="100"/>
                  </a:cubicBezTo>
                  <a:cubicBezTo>
                    <a:pt x="74" y="106"/>
                    <a:pt x="70" y="113"/>
                    <a:pt x="73" y="119"/>
                  </a:cubicBezTo>
                  <a:cubicBezTo>
                    <a:pt x="75" y="125"/>
                    <a:pt x="81" y="124"/>
                    <a:pt x="85" y="124"/>
                  </a:cubicBezTo>
                  <a:cubicBezTo>
                    <a:pt x="92" y="123"/>
                    <a:pt x="99" y="123"/>
                    <a:pt x="104" y="116"/>
                  </a:cubicBezTo>
                  <a:cubicBezTo>
                    <a:pt x="106" y="114"/>
                    <a:pt x="111" y="113"/>
                    <a:pt x="109" y="110"/>
                  </a:cubicBezTo>
                  <a:cubicBezTo>
                    <a:pt x="103" y="112"/>
                    <a:pt x="100" y="108"/>
                    <a:pt x="96" y="105"/>
                  </a:cubicBezTo>
                  <a:close/>
                  <a:moveTo>
                    <a:pt x="727" y="101"/>
                  </a:moveTo>
                  <a:cubicBezTo>
                    <a:pt x="727" y="95"/>
                    <a:pt x="718" y="99"/>
                    <a:pt x="714" y="99"/>
                  </a:cubicBezTo>
                  <a:cubicBezTo>
                    <a:pt x="714" y="114"/>
                    <a:pt x="714" y="114"/>
                    <a:pt x="714" y="114"/>
                  </a:cubicBezTo>
                  <a:cubicBezTo>
                    <a:pt x="715" y="115"/>
                    <a:pt x="717" y="114"/>
                    <a:pt x="718" y="114"/>
                  </a:cubicBezTo>
                  <a:cubicBezTo>
                    <a:pt x="723" y="112"/>
                    <a:pt x="725" y="106"/>
                    <a:pt x="727" y="101"/>
                  </a:cubicBezTo>
                  <a:close/>
                  <a:moveTo>
                    <a:pt x="890" y="107"/>
                  </a:moveTo>
                  <a:cubicBezTo>
                    <a:pt x="888" y="105"/>
                    <a:pt x="886" y="102"/>
                    <a:pt x="883" y="100"/>
                  </a:cubicBezTo>
                  <a:cubicBezTo>
                    <a:pt x="881" y="100"/>
                    <a:pt x="877" y="99"/>
                    <a:pt x="875" y="101"/>
                  </a:cubicBezTo>
                  <a:cubicBezTo>
                    <a:pt x="861" y="117"/>
                    <a:pt x="846" y="132"/>
                    <a:pt x="827" y="143"/>
                  </a:cubicBezTo>
                  <a:cubicBezTo>
                    <a:pt x="819" y="148"/>
                    <a:pt x="810" y="152"/>
                    <a:pt x="803" y="158"/>
                  </a:cubicBezTo>
                  <a:cubicBezTo>
                    <a:pt x="810" y="160"/>
                    <a:pt x="818" y="158"/>
                    <a:pt x="825" y="159"/>
                  </a:cubicBezTo>
                  <a:cubicBezTo>
                    <a:pt x="836" y="152"/>
                    <a:pt x="847" y="145"/>
                    <a:pt x="858" y="138"/>
                  </a:cubicBezTo>
                  <a:cubicBezTo>
                    <a:pt x="869" y="127"/>
                    <a:pt x="883" y="121"/>
                    <a:pt x="890" y="107"/>
                  </a:cubicBezTo>
                  <a:close/>
                  <a:moveTo>
                    <a:pt x="247" y="100"/>
                  </a:moveTo>
                  <a:cubicBezTo>
                    <a:pt x="244" y="99"/>
                    <a:pt x="242" y="103"/>
                    <a:pt x="243" y="106"/>
                  </a:cubicBezTo>
                  <a:cubicBezTo>
                    <a:pt x="244" y="106"/>
                    <a:pt x="244" y="106"/>
                    <a:pt x="244" y="106"/>
                  </a:cubicBezTo>
                  <a:cubicBezTo>
                    <a:pt x="246" y="105"/>
                    <a:pt x="248" y="102"/>
                    <a:pt x="247" y="100"/>
                  </a:cubicBezTo>
                  <a:close/>
                  <a:moveTo>
                    <a:pt x="580" y="116"/>
                  </a:moveTo>
                  <a:cubicBezTo>
                    <a:pt x="572" y="106"/>
                    <a:pt x="572" y="106"/>
                    <a:pt x="572" y="106"/>
                  </a:cubicBezTo>
                  <a:cubicBezTo>
                    <a:pt x="564" y="108"/>
                    <a:pt x="555" y="110"/>
                    <a:pt x="546" y="112"/>
                  </a:cubicBezTo>
                  <a:cubicBezTo>
                    <a:pt x="545" y="114"/>
                    <a:pt x="545" y="114"/>
                    <a:pt x="545" y="114"/>
                  </a:cubicBezTo>
                  <a:cubicBezTo>
                    <a:pt x="547" y="121"/>
                    <a:pt x="553" y="127"/>
                    <a:pt x="560" y="129"/>
                  </a:cubicBezTo>
                  <a:cubicBezTo>
                    <a:pt x="570" y="127"/>
                    <a:pt x="582" y="129"/>
                    <a:pt x="587" y="120"/>
                  </a:cubicBezTo>
                  <a:cubicBezTo>
                    <a:pt x="585" y="118"/>
                    <a:pt x="582" y="118"/>
                    <a:pt x="580" y="116"/>
                  </a:cubicBezTo>
                  <a:close/>
                  <a:moveTo>
                    <a:pt x="1034" y="115"/>
                  </a:moveTo>
                  <a:cubicBezTo>
                    <a:pt x="1026" y="107"/>
                    <a:pt x="1026" y="107"/>
                    <a:pt x="1026" y="107"/>
                  </a:cubicBezTo>
                  <a:cubicBezTo>
                    <a:pt x="1019" y="106"/>
                    <a:pt x="1015" y="111"/>
                    <a:pt x="1008" y="112"/>
                  </a:cubicBezTo>
                  <a:cubicBezTo>
                    <a:pt x="1007" y="115"/>
                    <a:pt x="1012" y="117"/>
                    <a:pt x="1013" y="120"/>
                  </a:cubicBezTo>
                  <a:cubicBezTo>
                    <a:pt x="1018" y="124"/>
                    <a:pt x="1026" y="124"/>
                    <a:pt x="1032" y="123"/>
                  </a:cubicBezTo>
                  <a:cubicBezTo>
                    <a:pt x="1035" y="122"/>
                    <a:pt x="1040" y="121"/>
                    <a:pt x="1041" y="117"/>
                  </a:cubicBezTo>
                  <a:cubicBezTo>
                    <a:pt x="1034" y="115"/>
                    <a:pt x="1034" y="115"/>
                    <a:pt x="1034" y="115"/>
                  </a:cubicBezTo>
                  <a:close/>
                  <a:moveTo>
                    <a:pt x="1655" y="110"/>
                  </a:moveTo>
                  <a:cubicBezTo>
                    <a:pt x="1656" y="107"/>
                    <a:pt x="1653" y="107"/>
                    <a:pt x="1651" y="108"/>
                  </a:cubicBezTo>
                  <a:cubicBezTo>
                    <a:pt x="1651" y="110"/>
                    <a:pt x="1651" y="113"/>
                    <a:pt x="1652" y="114"/>
                  </a:cubicBezTo>
                  <a:cubicBezTo>
                    <a:pt x="1654" y="113"/>
                    <a:pt x="1655" y="111"/>
                    <a:pt x="1655" y="110"/>
                  </a:cubicBezTo>
                  <a:close/>
                  <a:moveTo>
                    <a:pt x="1363" y="113"/>
                  </a:moveTo>
                  <a:cubicBezTo>
                    <a:pt x="1366" y="108"/>
                    <a:pt x="1357" y="110"/>
                    <a:pt x="1355" y="107"/>
                  </a:cubicBezTo>
                  <a:cubicBezTo>
                    <a:pt x="1350" y="111"/>
                    <a:pt x="1347" y="116"/>
                    <a:pt x="1343" y="119"/>
                  </a:cubicBezTo>
                  <a:cubicBezTo>
                    <a:pt x="1328" y="133"/>
                    <a:pt x="1312" y="149"/>
                    <a:pt x="1293" y="158"/>
                  </a:cubicBezTo>
                  <a:cubicBezTo>
                    <a:pt x="1293" y="159"/>
                    <a:pt x="1293" y="159"/>
                    <a:pt x="1293" y="159"/>
                  </a:cubicBezTo>
                  <a:cubicBezTo>
                    <a:pt x="1308" y="158"/>
                    <a:pt x="1308" y="158"/>
                    <a:pt x="1308" y="158"/>
                  </a:cubicBezTo>
                  <a:cubicBezTo>
                    <a:pt x="1308" y="156"/>
                    <a:pt x="1309" y="153"/>
                    <a:pt x="1312" y="152"/>
                  </a:cubicBezTo>
                  <a:cubicBezTo>
                    <a:pt x="1320" y="151"/>
                    <a:pt x="1327" y="144"/>
                    <a:pt x="1334" y="139"/>
                  </a:cubicBezTo>
                  <a:cubicBezTo>
                    <a:pt x="1343" y="131"/>
                    <a:pt x="1355" y="125"/>
                    <a:pt x="1363" y="113"/>
                  </a:cubicBezTo>
                  <a:close/>
                  <a:moveTo>
                    <a:pt x="428" y="113"/>
                  </a:moveTo>
                  <a:cubicBezTo>
                    <a:pt x="426" y="110"/>
                    <a:pt x="422" y="108"/>
                    <a:pt x="418" y="108"/>
                  </a:cubicBezTo>
                  <a:cubicBezTo>
                    <a:pt x="404" y="118"/>
                    <a:pt x="394" y="135"/>
                    <a:pt x="377" y="143"/>
                  </a:cubicBezTo>
                  <a:cubicBezTo>
                    <a:pt x="371" y="149"/>
                    <a:pt x="362" y="153"/>
                    <a:pt x="357" y="158"/>
                  </a:cubicBezTo>
                  <a:cubicBezTo>
                    <a:pt x="368" y="159"/>
                    <a:pt x="368" y="159"/>
                    <a:pt x="368" y="159"/>
                  </a:cubicBezTo>
                  <a:cubicBezTo>
                    <a:pt x="373" y="158"/>
                    <a:pt x="376" y="161"/>
                    <a:pt x="381" y="159"/>
                  </a:cubicBezTo>
                  <a:cubicBezTo>
                    <a:pt x="382" y="154"/>
                    <a:pt x="382" y="154"/>
                    <a:pt x="382" y="154"/>
                  </a:cubicBezTo>
                  <a:cubicBezTo>
                    <a:pt x="396" y="147"/>
                    <a:pt x="408" y="136"/>
                    <a:pt x="419" y="125"/>
                  </a:cubicBezTo>
                  <a:cubicBezTo>
                    <a:pt x="423" y="121"/>
                    <a:pt x="425" y="116"/>
                    <a:pt x="428" y="113"/>
                  </a:cubicBezTo>
                  <a:close/>
                  <a:moveTo>
                    <a:pt x="1188" y="112"/>
                  </a:moveTo>
                  <a:cubicBezTo>
                    <a:pt x="1187" y="111"/>
                    <a:pt x="1185" y="111"/>
                    <a:pt x="1184" y="112"/>
                  </a:cubicBezTo>
                  <a:cubicBezTo>
                    <a:pt x="1184" y="113"/>
                    <a:pt x="1183" y="116"/>
                    <a:pt x="1185" y="116"/>
                  </a:cubicBezTo>
                  <a:cubicBezTo>
                    <a:pt x="1187" y="115"/>
                    <a:pt x="1189" y="113"/>
                    <a:pt x="1188" y="112"/>
                  </a:cubicBezTo>
                  <a:close/>
                  <a:moveTo>
                    <a:pt x="1371" y="130"/>
                  </a:moveTo>
                  <a:cubicBezTo>
                    <a:pt x="1370" y="126"/>
                    <a:pt x="1371" y="120"/>
                    <a:pt x="1369" y="116"/>
                  </a:cubicBezTo>
                  <a:cubicBezTo>
                    <a:pt x="1366" y="117"/>
                    <a:pt x="1364" y="120"/>
                    <a:pt x="1363" y="122"/>
                  </a:cubicBezTo>
                  <a:cubicBezTo>
                    <a:pt x="1350" y="133"/>
                    <a:pt x="1337" y="144"/>
                    <a:pt x="1323" y="153"/>
                  </a:cubicBezTo>
                  <a:cubicBezTo>
                    <a:pt x="1321" y="156"/>
                    <a:pt x="1316" y="154"/>
                    <a:pt x="1315" y="158"/>
                  </a:cubicBezTo>
                  <a:cubicBezTo>
                    <a:pt x="1321" y="159"/>
                    <a:pt x="1327" y="159"/>
                    <a:pt x="1334" y="159"/>
                  </a:cubicBezTo>
                  <a:cubicBezTo>
                    <a:pt x="1350" y="149"/>
                    <a:pt x="1350" y="149"/>
                    <a:pt x="1350" y="149"/>
                  </a:cubicBezTo>
                  <a:cubicBezTo>
                    <a:pt x="1357" y="142"/>
                    <a:pt x="1366" y="139"/>
                    <a:pt x="1371" y="130"/>
                  </a:cubicBezTo>
                  <a:close/>
                  <a:moveTo>
                    <a:pt x="891" y="117"/>
                  </a:moveTo>
                  <a:cubicBezTo>
                    <a:pt x="890" y="117"/>
                    <a:pt x="890" y="117"/>
                    <a:pt x="890" y="117"/>
                  </a:cubicBezTo>
                  <a:cubicBezTo>
                    <a:pt x="874" y="135"/>
                    <a:pt x="855" y="145"/>
                    <a:pt x="837" y="158"/>
                  </a:cubicBezTo>
                  <a:cubicBezTo>
                    <a:pt x="845" y="161"/>
                    <a:pt x="853" y="159"/>
                    <a:pt x="861" y="159"/>
                  </a:cubicBezTo>
                  <a:cubicBezTo>
                    <a:pt x="863" y="160"/>
                    <a:pt x="865" y="157"/>
                    <a:pt x="865" y="155"/>
                  </a:cubicBezTo>
                  <a:cubicBezTo>
                    <a:pt x="871" y="147"/>
                    <a:pt x="879" y="144"/>
                    <a:pt x="886" y="136"/>
                  </a:cubicBezTo>
                  <a:cubicBezTo>
                    <a:pt x="894" y="133"/>
                    <a:pt x="890" y="124"/>
                    <a:pt x="891" y="117"/>
                  </a:cubicBezTo>
                  <a:close/>
                  <a:moveTo>
                    <a:pt x="940" y="121"/>
                  </a:moveTo>
                  <a:cubicBezTo>
                    <a:pt x="938" y="116"/>
                    <a:pt x="930" y="116"/>
                    <a:pt x="928" y="120"/>
                  </a:cubicBezTo>
                  <a:cubicBezTo>
                    <a:pt x="929" y="123"/>
                    <a:pt x="928" y="128"/>
                    <a:pt x="931" y="131"/>
                  </a:cubicBezTo>
                  <a:cubicBezTo>
                    <a:pt x="936" y="130"/>
                    <a:pt x="937" y="124"/>
                    <a:pt x="940" y="121"/>
                  </a:cubicBezTo>
                  <a:close/>
                  <a:moveTo>
                    <a:pt x="1822" y="121"/>
                  </a:moveTo>
                  <a:cubicBezTo>
                    <a:pt x="1819" y="121"/>
                    <a:pt x="1817" y="118"/>
                    <a:pt x="1815" y="118"/>
                  </a:cubicBezTo>
                  <a:cubicBezTo>
                    <a:pt x="1807" y="128"/>
                    <a:pt x="1800" y="140"/>
                    <a:pt x="1790" y="149"/>
                  </a:cubicBezTo>
                  <a:cubicBezTo>
                    <a:pt x="1786" y="151"/>
                    <a:pt x="1781" y="154"/>
                    <a:pt x="1778" y="158"/>
                  </a:cubicBezTo>
                  <a:cubicBezTo>
                    <a:pt x="1781" y="159"/>
                    <a:pt x="1783" y="159"/>
                    <a:pt x="1786" y="159"/>
                  </a:cubicBezTo>
                  <a:cubicBezTo>
                    <a:pt x="1796" y="151"/>
                    <a:pt x="1808" y="142"/>
                    <a:pt x="1817" y="134"/>
                  </a:cubicBezTo>
                  <a:cubicBezTo>
                    <a:pt x="1821" y="131"/>
                    <a:pt x="1820" y="125"/>
                    <a:pt x="1822" y="121"/>
                  </a:cubicBezTo>
                  <a:close/>
                  <a:moveTo>
                    <a:pt x="1417" y="123"/>
                  </a:moveTo>
                  <a:cubicBezTo>
                    <a:pt x="1415" y="120"/>
                    <a:pt x="1411" y="119"/>
                    <a:pt x="1408" y="119"/>
                  </a:cubicBezTo>
                  <a:cubicBezTo>
                    <a:pt x="1404" y="118"/>
                    <a:pt x="1402" y="121"/>
                    <a:pt x="1400" y="125"/>
                  </a:cubicBezTo>
                  <a:cubicBezTo>
                    <a:pt x="1402" y="127"/>
                    <a:pt x="1402" y="131"/>
                    <a:pt x="1402" y="135"/>
                  </a:cubicBezTo>
                  <a:cubicBezTo>
                    <a:pt x="1399" y="140"/>
                    <a:pt x="1394" y="147"/>
                    <a:pt x="1386" y="147"/>
                  </a:cubicBezTo>
                  <a:cubicBezTo>
                    <a:pt x="1382" y="149"/>
                    <a:pt x="1377" y="153"/>
                    <a:pt x="1374" y="158"/>
                  </a:cubicBezTo>
                  <a:cubicBezTo>
                    <a:pt x="1382" y="163"/>
                    <a:pt x="1387" y="153"/>
                    <a:pt x="1393" y="150"/>
                  </a:cubicBezTo>
                  <a:cubicBezTo>
                    <a:pt x="1399" y="141"/>
                    <a:pt x="1414" y="135"/>
                    <a:pt x="1417" y="123"/>
                  </a:cubicBezTo>
                  <a:close/>
                  <a:moveTo>
                    <a:pt x="284" y="121"/>
                  </a:moveTo>
                  <a:cubicBezTo>
                    <a:pt x="285" y="121"/>
                    <a:pt x="285" y="121"/>
                    <a:pt x="285" y="121"/>
                  </a:cubicBezTo>
                  <a:cubicBezTo>
                    <a:pt x="286" y="121"/>
                    <a:pt x="286" y="121"/>
                    <a:pt x="286" y="121"/>
                  </a:cubicBezTo>
                  <a:cubicBezTo>
                    <a:pt x="284" y="121"/>
                    <a:pt x="284" y="121"/>
                    <a:pt x="284" y="121"/>
                  </a:cubicBezTo>
                  <a:close/>
                  <a:moveTo>
                    <a:pt x="7" y="145"/>
                  </a:moveTo>
                  <a:cubicBezTo>
                    <a:pt x="8" y="137"/>
                    <a:pt x="10" y="128"/>
                    <a:pt x="4" y="123"/>
                  </a:cubicBezTo>
                  <a:cubicBezTo>
                    <a:pt x="4" y="131"/>
                    <a:pt x="3" y="140"/>
                    <a:pt x="4" y="148"/>
                  </a:cubicBezTo>
                  <a:cubicBezTo>
                    <a:pt x="7" y="145"/>
                    <a:pt x="7" y="145"/>
                    <a:pt x="7" y="145"/>
                  </a:cubicBezTo>
                  <a:close/>
                  <a:moveTo>
                    <a:pt x="475" y="125"/>
                  </a:moveTo>
                  <a:cubicBezTo>
                    <a:pt x="474" y="123"/>
                    <a:pt x="472" y="123"/>
                    <a:pt x="469" y="123"/>
                  </a:cubicBezTo>
                  <a:cubicBezTo>
                    <a:pt x="467" y="123"/>
                    <a:pt x="467" y="126"/>
                    <a:pt x="466" y="128"/>
                  </a:cubicBezTo>
                  <a:cubicBezTo>
                    <a:pt x="466" y="132"/>
                    <a:pt x="463" y="137"/>
                    <a:pt x="464" y="139"/>
                  </a:cubicBezTo>
                  <a:cubicBezTo>
                    <a:pt x="468" y="136"/>
                    <a:pt x="473" y="130"/>
                    <a:pt x="475" y="125"/>
                  </a:cubicBezTo>
                  <a:close/>
                  <a:moveTo>
                    <a:pt x="428" y="135"/>
                  </a:moveTo>
                  <a:cubicBezTo>
                    <a:pt x="427" y="126"/>
                    <a:pt x="427" y="126"/>
                    <a:pt x="427" y="126"/>
                  </a:cubicBezTo>
                  <a:cubicBezTo>
                    <a:pt x="423" y="128"/>
                    <a:pt x="420" y="130"/>
                    <a:pt x="417" y="134"/>
                  </a:cubicBezTo>
                  <a:cubicBezTo>
                    <a:pt x="408" y="144"/>
                    <a:pt x="397" y="151"/>
                    <a:pt x="387" y="158"/>
                  </a:cubicBezTo>
                  <a:cubicBezTo>
                    <a:pt x="394" y="160"/>
                    <a:pt x="399" y="159"/>
                    <a:pt x="406" y="159"/>
                  </a:cubicBezTo>
                  <a:cubicBezTo>
                    <a:pt x="406" y="158"/>
                    <a:pt x="405" y="155"/>
                    <a:pt x="407" y="154"/>
                  </a:cubicBezTo>
                  <a:cubicBezTo>
                    <a:pt x="415" y="150"/>
                    <a:pt x="422" y="142"/>
                    <a:pt x="428" y="135"/>
                  </a:cubicBezTo>
                  <a:close/>
                  <a:moveTo>
                    <a:pt x="944" y="138"/>
                  </a:moveTo>
                  <a:cubicBezTo>
                    <a:pt x="945" y="135"/>
                    <a:pt x="946" y="129"/>
                    <a:pt x="943" y="127"/>
                  </a:cubicBezTo>
                  <a:cubicBezTo>
                    <a:pt x="932" y="137"/>
                    <a:pt x="926" y="149"/>
                    <a:pt x="914" y="157"/>
                  </a:cubicBezTo>
                  <a:cubicBezTo>
                    <a:pt x="914" y="158"/>
                    <a:pt x="914" y="158"/>
                    <a:pt x="914" y="158"/>
                  </a:cubicBezTo>
                  <a:cubicBezTo>
                    <a:pt x="917" y="159"/>
                    <a:pt x="922" y="160"/>
                    <a:pt x="923" y="156"/>
                  </a:cubicBezTo>
                  <a:cubicBezTo>
                    <a:pt x="932" y="153"/>
                    <a:pt x="939" y="146"/>
                    <a:pt x="944" y="138"/>
                  </a:cubicBezTo>
                  <a:close/>
                  <a:moveTo>
                    <a:pt x="1109" y="143"/>
                  </a:moveTo>
                  <a:cubicBezTo>
                    <a:pt x="1103" y="138"/>
                    <a:pt x="1095" y="133"/>
                    <a:pt x="1088" y="128"/>
                  </a:cubicBezTo>
                  <a:cubicBezTo>
                    <a:pt x="1086" y="131"/>
                    <a:pt x="1086" y="131"/>
                    <a:pt x="1086" y="131"/>
                  </a:cubicBezTo>
                  <a:cubicBezTo>
                    <a:pt x="1082" y="136"/>
                    <a:pt x="1088" y="139"/>
                    <a:pt x="1091" y="142"/>
                  </a:cubicBezTo>
                  <a:cubicBezTo>
                    <a:pt x="1100" y="149"/>
                    <a:pt x="1111" y="151"/>
                    <a:pt x="1118" y="159"/>
                  </a:cubicBezTo>
                  <a:cubicBezTo>
                    <a:pt x="1140" y="159"/>
                    <a:pt x="1140" y="159"/>
                    <a:pt x="1140" y="159"/>
                  </a:cubicBezTo>
                  <a:cubicBezTo>
                    <a:pt x="1142" y="158"/>
                    <a:pt x="1142" y="158"/>
                    <a:pt x="1142" y="158"/>
                  </a:cubicBezTo>
                  <a:cubicBezTo>
                    <a:pt x="1141" y="156"/>
                    <a:pt x="1141" y="156"/>
                    <a:pt x="1141" y="156"/>
                  </a:cubicBezTo>
                  <a:cubicBezTo>
                    <a:pt x="1129" y="154"/>
                    <a:pt x="1121" y="146"/>
                    <a:pt x="1109" y="143"/>
                  </a:cubicBezTo>
                  <a:close/>
                  <a:moveTo>
                    <a:pt x="1830" y="128"/>
                  </a:moveTo>
                  <a:cubicBezTo>
                    <a:pt x="1829" y="128"/>
                    <a:pt x="1829" y="128"/>
                    <a:pt x="1829" y="128"/>
                  </a:cubicBezTo>
                  <a:cubicBezTo>
                    <a:pt x="1818" y="138"/>
                    <a:pt x="1808" y="150"/>
                    <a:pt x="1796" y="158"/>
                  </a:cubicBezTo>
                  <a:cubicBezTo>
                    <a:pt x="1801" y="159"/>
                    <a:pt x="1807" y="158"/>
                    <a:pt x="1813" y="159"/>
                  </a:cubicBezTo>
                  <a:cubicBezTo>
                    <a:pt x="1822" y="158"/>
                    <a:pt x="1827" y="149"/>
                    <a:pt x="1832" y="142"/>
                  </a:cubicBezTo>
                  <a:cubicBezTo>
                    <a:pt x="1835" y="138"/>
                    <a:pt x="1831" y="133"/>
                    <a:pt x="1830" y="128"/>
                  </a:cubicBezTo>
                  <a:close/>
                  <a:moveTo>
                    <a:pt x="482" y="139"/>
                  </a:moveTo>
                  <a:cubicBezTo>
                    <a:pt x="483" y="135"/>
                    <a:pt x="480" y="126"/>
                    <a:pt x="476" y="134"/>
                  </a:cubicBezTo>
                  <a:cubicBezTo>
                    <a:pt x="470" y="143"/>
                    <a:pt x="461" y="150"/>
                    <a:pt x="457" y="158"/>
                  </a:cubicBezTo>
                  <a:cubicBezTo>
                    <a:pt x="461" y="161"/>
                    <a:pt x="467" y="159"/>
                    <a:pt x="471" y="159"/>
                  </a:cubicBezTo>
                  <a:cubicBezTo>
                    <a:pt x="472" y="158"/>
                    <a:pt x="471" y="156"/>
                    <a:pt x="471" y="155"/>
                  </a:cubicBezTo>
                  <a:cubicBezTo>
                    <a:pt x="471" y="152"/>
                    <a:pt x="475" y="152"/>
                    <a:pt x="477" y="150"/>
                  </a:cubicBezTo>
                  <a:cubicBezTo>
                    <a:pt x="480" y="147"/>
                    <a:pt x="483" y="143"/>
                    <a:pt x="482" y="139"/>
                  </a:cubicBezTo>
                  <a:close/>
                  <a:moveTo>
                    <a:pt x="1420" y="145"/>
                  </a:moveTo>
                  <a:cubicBezTo>
                    <a:pt x="1420" y="141"/>
                    <a:pt x="1423" y="135"/>
                    <a:pt x="1419" y="132"/>
                  </a:cubicBezTo>
                  <a:cubicBezTo>
                    <a:pt x="1411" y="140"/>
                    <a:pt x="1401" y="150"/>
                    <a:pt x="1393" y="158"/>
                  </a:cubicBezTo>
                  <a:cubicBezTo>
                    <a:pt x="1396" y="159"/>
                    <a:pt x="1402" y="160"/>
                    <a:pt x="1406" y="158"/>
                  </a:cubicBezTo>
                  <a:cubicBezTo>
                    <a:pt x="1408" y="151"/>
                    <a:pt x="1417" y="151"/>
                    <a:pt x="1420" y="145"/>
                  </a:cubicBezTo>
                  <a:close/>
                  <a:moveTo>
                    <a:pt x="1874" y="138"/>
                  </a:moveTo>
                  <a:cubicBezTo>
                    <a:pt x="1869" y="133"/>
                    <a:pt x="1863" y="138"/>
                    <a:pt x="1858" y="139"/>
                  </a:cubicBezTo>
                  <a:cubicBezTo>
                    <a:pt x="1855" y="143"/>
                    <a:pt x="1855" y="149"/>
                    <a:pt x="1851" y="152"/>
                  </a:cubicBezTo>
                  <a:cubicBezTo>
                    <a:pt x="1844" y="156"/>
                    <a:pt x="1842" y="149"/>
                    <a:pt x="1836" y="148"/>
                  </a:cubicBezTo>
                  <a:cubicBezTo>
                    <a:pt x="1827" y="158"/>
                    <a:pt x="1827" y="158"/>
                    <a:pt x="1827" y="158"/>
                  </a:cubicBezTo>
                  <a:cubicBezTo>
                    <a:pt x="1837" y="158"/>
                    <a:pt x="1847" y="160"/>
                    <a:pt x="1857" y="157"/>
                  </a:cubicBezTo>
                  <a:cubicBezTo>
                    <a:pt x="1873" y="139"/>
                    <a:pt x="1873" y="139"/>
                    <a:pt x="1873" y="139"/>
                  </a:cubicBezTo>
                  <a:cubicBezTo>
                    <a:pt x="1874" y="138"/>
                    <a:pt x="1874" y="138"/>
                    <a:pt x="1874" y="138"/>
                  </a:cubicBezTo>
                  <a:close/>
                  <a:moveTo>
                    <a:pt x="899" y="142"/>
                  </a:moveTo>
                  <a:cubicBezTo>
                    <a:pt x="898" y="140"/>
                    <a:pt x="896" y="137"/>
                    <a:pt x="893" y="137"/>
                  </a:cubicBezTo>
                  <a:cubicBezTo>
                    <a:pt x="886" y="142"/>
                    <a:pt x="880" y="149"/>
                    <a:pt x="873" y="155"/>
                  </a:cubicBezTo>
                  <a:cubicBezTo>
                    <a:pt x="873" y="159"/>
                    <a:pt x="873" y="159"/>
                    <a:pt x="873" y="159"/>
                  </a:cubicBezTo>
                  <a:cubicBezTo>
                    <a:pt x="876" y="159"/>
                    <a:pt x="881" y="159"/>
                    <a:pt x="885" y="159"/>
                  </a:cubicBezTo>
                  <a:cubicBezTo>
                    <a:pt x="889" y="152"/>
                    <a:pt x="895" y="149"/>
                    <a:pt x="899" y="142"/>
                  </a:cubicBezTo>
                  <a:close/>
                  <a:moveTo>
                    <a:pt x="1379" y="144"/>
                  </a:moveTo>
                  <a:cubicBezTo>
                    <a:pt x="1376" y="141"/>
                    <a:pt x="1375" y="139"/>
                    <a:pt x="1372" y="138"/>
                  </a:cubicBezTo>
                  <a:cubicBezTo>
                    <a:pt x="1364" y="144"/>
                    <a:pt x="1356" y="152"/>
                    <a:pt x="1348" y="158"/>
                  </a:cubicBezTo>
                  <a:cubicBezTo>
                    <a:pt x="1353" y="159"/>
                    <a:pt x="1360" y="161"/>
                    <a:pt x="1364" y="156"/>
                  </a:cubicBezTo>
                  <a:cubicBezTo>
                    <a:pt x="1369" y="152"/>
                    <a:pt x="1376" y="149"/>
                    <a:pt x="1379" y="144"/>
                  </a:cubicBezTo>
                  <a:close/>
                  <a:moveTo>
                    <a:pt x="436" y="144"/>
                  </a:moveTo>
                  <a:cubicBezTo>
                    <a:pt x="434" y="141"/>
                    <a:pt x="434" y="141"/>
                    <a:pt x="434" y="141"/>
                  </a:cubicBezTo>
                  <a:cubicBezTo>
                    <a:pt x="430" y="138"/>
                    <a:pt x="429" y="143"/>
                    <a:pt x="426" y="145"/>
                  </a:cubicBezTo>
                  <a:cubicBezTo>
                    <a:pt x="422" y="150"/>
                    <a:pt x="415" y="153"/>
                    <a:pt x="413" y="158"/>
                  </a:cubicBezTo>
                  <a:cubicBezTo>
                    <a:pt x="422" y="159"/>
                    <a:pt x="433" y="160"/>
                    <a:pt x="443" y="159"/>
                  </a:cubicBezTo>
                  <a:cubicBezTo>
                    <a:pt x="449" y="155"/>
                    <a:pt x="456" y="151"/>
                    <a:pt x="460" y="143"/>
                  </a:cubicBezTo>
                  <a:cubicBezTo>
                    <a:pt x="454" y="146"/>
                    <a:pt x="449" y="148"/>
                    <a:pt x="443" y="147"/>
                  </a:cubicBezTo>
                  <a:cubicBezTo>
                    <a:pt x="438" y="149"/>
                    <a:pt x="435" y="156"/>
                    <a:pt x="429" y="158"/>
                  </a:cubicBezTo>
                  <a:cubicBezTo>
                    <a:pt x="423" y="152"/>
                    <a:pt x="435" y="150"/>
                    <a:pt x="436" y="144"/>
                  </a:cubicBezTo>
                  <a:close/>
                  <a:moveTo>
                    <a:pt x="1883" y="152"/>
                  </a:moveTo>
                  <a:cubicBezTo>
                    <a:pt x="1882" y="149"/>
                    <a:pt x="1883" y="144"/>
                    <a:pt x="1879" y="142"/>
                  </a:cubicBezTo>
                  <a:cubicBezTo>
                    <a:pt x="1874" y="147"/>
                    <a:pt x="1870" y="152"/>
                    <a:pt x="1866" y="158"/>
                  </a:cubicBezTo>
                  <a:cubicBezTo>
                    <a:pt x="1876" y="159"/>
                    <a:pt x="1876" y="159"/>
                    <a:pt x="1876" y="159"/>
                  </a:cubicBezTo>
                  <a:cubicBezTo>
                    <a:pt x="1880" y="158"/>
                    <a:pt x="1882" y="154"/>
                    <a:pt x="1883" y="152"/>
                  </a:cubicBezTo>
                  <a:close/>
                  <a:moveTo>
                    <a:pt x="1108" y="158"/>
                  </a:moveTo>
                  <a:cubicBezTo>
                    <a:pt x="1100" y="151"/>
                    <a:pt x="1090" y="149"/>
                    <a:pt x="1082" y="142"/>
                  </a:cubicBezTo>
                  <a:cubicBezTo>
                    <a:pt x="1073" y="151"/>
                    <a:pt x="1090" y="152"/>
                    <a:pt x="1091" y="159"/>
                  </a:cubicBezTo>
                  <a:cubicBezTo>
                    <a:pt x="1096" y="160"/>
                    <a:pt x="1102" y="159"/>
                    <a:pt x="1108" y="158"/>
                  </a:cubicBezTo>
                  <a:close/>
                  <a:moveTo>
                    <a:pt x="653" y="153"/>
                  </a:moveTo>
                  <a:cubicBezTo>
                    <a:pt x="647" y="152"/>
                    <a:pt x="642" y="146"/>
                    <a:pt x="636" y="145"/>
                  </a:cubicBezTo>
                  <a:cubicBezTo>
                    <a:pt x="632" y="149"/>
                    <a:pt x="628" y="153"/>
                    <a:pt x="627" y="159"/>
                  </a:cubicBezTo>
                  <a:cubicBezTo>
                    <a:pt x="637" y="161"/>
                    <a:pt x="648" y="159"/>
                    <a:pt x="658" y="158"/>
                  </a:cubicBezTo>
                  <a:cubicBezTo>
                    <a:pt x="658" y="155"/>
                    <a:pt x="654" y="155"/>
                    <a:pt x="653" y="153"/>
                  </a:cubicBezTo>
                  <a:close/>
                  <a:moveTo>
                    <a:pt x="1581" y="158"/>
                  </a:moveTo>
                  <a:cubicBezTo>
                    <a:pt x="1576" y="153"/>
                    <a:pt x="1570" y="149"/>
                    <a:pt x="1564" y="145"/>
                  </a:cubicBezTo>
                  <a:cubicBezTo>
                    <a:pt x="1561" y="150"/>
                    <a:pt x="1556" y="154"/>
                    <a:pt x="1554" y="158"/>
                  </a:cubicBezTo>
                  <a:cubicBezTo>
                    <a:pt x="1561" y="160"/>
                    <a:pt x="1571" y="158"/>
                    <a:pt x="1579" y="159"/>
                  </a:cubicBezTo>
                  <a:cubicBezTo>
                    <a:pt x="1581" y="158"/>
                    <a:pt x="1581" y="158"/>
                    <a:pt x="1581" y="158"/>
                  </a:cubicBezTo>
                  <a:close/>
                  <a:moveTo>
                    <a:pt x="913" y="148"/>
                  </a:moveTo>
                  <a:cubicBezTo>
                    <a:pt x="904" y="146"/>
                    <a:pt x="904" y="146"/>
                    <a:pt x="904" y="146"/>
                  </a:cubicBezTo>
                  <a:cubicBezTo>
                    <a:pt x="896" y="155"/>
                    <a:pt x="896" y="155"/>
                    <a:pt x="896" y="155"/>
                  </a:cubicBezTo>
                  <a:cubicBezTo>
                    <a:pt x="896" y="156"/>
                    <a:pt x="894" y="158"/>
                    <a:pt x="896" y="159"/>
                  </a:cubicBezTo>
                  <a:cubicBezTo>
                    <a:pt x="902" y="157"/>
                    <a:pt x="910" y="154"/>
                    <a:pt x="913" y="148"/>
                  </a:cubicBezTo>
                  <a:close/>
                  <a:moveTo>
                    <a:pt x="178" y="158"/>
                  </a:moveTo>
                  <a:cubicBezTo>
                    <a:pt x="174" y="153"/>
                    <a:pt x="168" y="151"/>
                    <a:pt x="162" y="148"/>
                  </a:cubicBezTo>
                  <a:cubicBezTo>
                    <a:pt x="160" y="152"/>
                    <a:pt x="156" y="154"/>
                    <a:pt x="155" y="158"/>
                  </a:cubicBezTo>
                  <a:cubicBezTo>
                    <a:pt x="163" y="160"/>
                    <a:pt x="171" y="160"/>
                    <a:pt x="178" y="158"/>
                  </a:cubicBezTo>
                  <a:close/>
                  <a:moveTo>
                    <a:pt x="1081" y="158"/>
                  </a:moveTo>
                  <a:cubicBezTo>
                    <a:pt x="1080" y="156"/>
                    <a:pt x="1079" y="154"/>
                    <a:pt x="1077" y="153"/>
                  </a:cubicBezTo>
                  <a:cubicBezTo>
                    <a:pt x="1073" y="150"/>
                    <a:pt x="1070" y="154"/>
                    <a:pt x="1068" y="158"/>
                  </a:cubicBezTo>
                  <a:cubicBezTo>
                    <a:pt x="1072" y="159"/>
                    <a:pt x="1077" y="160"/>
                    <a:pt x="1081" y="158"/>
                  </a:cubicBezTo>
                  <a:close/>
                  <a:moveTo>
                    <a:pt x="67" y="180"/>
                  </a:moveTo>
                  <a:cubicBezTo>
                    <a:pt x="69" y="180"/>
                    <a:pt x="67" y="185"/>
                    <a:pt x="70" y="182"/>
                  </a:cubicBezTo>
                  <a:cubicBezTo>
                    <a:pt x="70" y="181"/>
                    <a:pt x="70" y="181"/>
                    <a:pt x="70" y="181"/>
                  </a:cubicBezTo>
                  <a:cubicBezTo>
                    <a:pt x="85" y="180"/>
                    <a:pt x="101" y="180"/>
                    <a:pt x="117" y="180"/>
                  </a:cubicBezTo>
                  <a:cubicBezTo>
                    <a:pt x="141" y="181"/>
                    <a:pt x="165" y="180"/>
                    <a:pt x="191" y="181"/>
                  </a:cubicBezTo>
                  <a:cubicBezTo>
                    <a:pt x="326" y="179"/>
                    <a:pt x="462" y="183"/>
                    <a:pt x="597" y="181"/>
                  </a:cubicBezTo>
                  <a:cubicBezTo>
                    <a:pt x="755" y="181"/>
                    <a:pt x="755" y="181"/>
                    <a:pt x="755" y="181"/>
                  </a:cubicBezTo>
                  <a:cubicBezTo>
                    <a:pt x="820" y="181"/>
                    <a:pt x="885" y="181"/>
                    <a:pt x="949" y="181"/>
                  </a:cubicBezTo>
                  <a:cubicBezTo>
                    <a:pt x="1023" y="180"/>
                    <a:pt x="1098" y="181"/>
                    <a:pt x="1174" y="181"/>
                  </a:cubicBezTo>
                  <a:cubicBezTo>
                    <a:pt x="1226" y="181"/>
                    <a:pt x="1275" y="182"/>
                    <a:pt x="1327" y="181"/>
                  </a:cubicBezTo>
                  <a:cubicBezTo>
                    <a:pt x="1365" y="183"/>
                    <a:pt x="1400" y="179"/>
                    <a:pt x="1438" y="183"/>
                  </a:cubicBezTo>
                  <a:cubicBezTo>
                    <a:pt x="1447" y="180"/>
                    <a:pt x="1455" y="182"/>
                    <a:pt x="1464" y="182"/>
                  </a:cubicBezTo>
                  <a:cubicBezTo>
                    <a:pt x="1481" y="182"/>
                    <a:pt x="1497" y="182"/>
                    <a:pt x="1514" y="183"/>
                  </a:cubicBezTo>
                  <a:cubicBezTo>
                    <a:pt x="1517" y="182"/>
                    <a:pt x="1517" y="182"/>
                    <a:pt x="1517" y="182"/>
                  </a:cubicBezTo>
                  <a:cubicBezTo>
                    <a:pt x="1567" y="183"/>
                    <a:pt x="1621" y="181"/>
                    <a:pt x="1670" y="181"/>
                  </a:cubicBezTo>
                  <a:cubicBezTo>
                    <a:pt x="1682" y="180"/>
                    <a:pt x="1693" y="183"/>
                    <a:pt x="1705" y="181"/>
                  </a:cubicBezTo>
                  <a:cubicBezTo>
                    <a:pt x="1755" y="182"/>
                    <a:pt x="1801" y="181"/>
                    <a:pt x="1853" y="182"/>
                  </a:cubicBezTo>
                  <a:cubicBezTo>
                    <a:pt x="1875" y="181"/>
                    <a:pt x="1899" y="182"/>
                    <a:pt x="1923" y="181"/>
                  </a:cubicBezTo>
                  <a:cubicBezTo>
                    <a:pt x="1944" y="181"/>
                    <a:pt x="1963" y="182"/>
                    <a:pt x="1985" y="182"/>
                  </a:cubicBezTo>
                  <a:cubicBezTo>
                    <a:pt x="1986" y="183"/>
                    <a:pt x="1986" y="185"/>
                    <a:pt x="1986" y="186"/>
                  </a:cubicBezTo>
                  <a:cubicBezTo>
                    <a:pt x="1983" y="188"/>
                    <a:pt x="1983" y="188"/>
                    <a:pt x="1983" y="188"/>
                  </a:cubicBezTo>
                  <a:cubicBezTo>
                    <a:pt x="1898" y="188"/>
                    <a:pt x="1809" y="188"/>
                    <a:pt x="1722" y="187"/>
                  </a:cubicBezTo>
                  <a:cubicBezTo>
                    <a:pt x="1718" y="186"/>
                    <a:pt x="1713" y="186"/>
                    <a:pt x="1709" y="187"/>
                  </a:cubicBezTo>
                  <a:cubicBezTo>
                    <a:pt x="1686" y="188"/>
                    <a:pt x="1660" y="187"/>
                    <a:pt x="1636" y="187"/>
                  </a:cubicBezTo>
                  <a:cubicBezTo>
                    <a:pt x="1618" y="187"/>
                    <a:pt x="1600" y="187"/>
                    <a:pt x="1582" y="186"/>
                  </a:cubicBezTo>
                  <a:cubicBezTo>
                    <a:pt x="1567" y="189"/>
                    <a:pt x="1550" y="186"/>
                    <a:pt x="1533" y="187"/>
                  </a:cubicBezTo>
                  <a:cubicBezTo>
                    <a:pt x="1525" y="187"/>
                    <a:pt x="1516" y="188"/>
                    <a:pt x="1508" y="187"/>
                  </a:cubicBezTo>
                  <a:cubicBezTo>
                    <a:pt x="1505" y="187"/>
                    <a:pt x="1505" y="187"/>
                    <a:pt x="1505" y="187"/>
                  </a:cubicBezTo>
                  <a:cubicBezTo>
                    <a:pt x="1484" y="187"/>
                    <a:pt x="1484" y="187"/>
                    <a:pt x="1484" y="187"/>
                  </a:cubicBezTo>
                  <a:cubicBezTo>
                    <a:pt x="1479" y="187"/>
                    <a:pt x="1472" y="188"/>
                    <a:pt x="1467" y="187"/>
                  </a:cubicBezTo>
                  <a:cubicBezTo>
                    <a:pt x="1411" y="189"/>
                    <a:pt x="1357" y="186"/>
                    <a:pt x="1300" y="188"/>
                  </a:cubicBezTo>
                  <a:cubicBezTo>
                    <a:pt x="1226" y="188"/>
                    <a:pt x="1155" y="186"/>
                    <a:pt x="1083" y="187"/>
                  </a:cubicBezTo>
                  <a:cubicBezTo>
                    <a:pt x="1046" y="186"/>
                    <a:pt x="1010" y="188"/>
                    <a:pt x="972" y="187"/>
                  </a:cubicBezTo>
                  <a:cubicBezTo>
                    <a:pt x="930" y="186"/>
                    <a:pt x="891" y="187"/>
                    <a:pt x="850" y="187"/>
                  </a:cubicBezTo>
                  <a:cubicBezTo>
                    <a:pt x="819" y="187"/>
                    <a:pt x="787" y="186"/>
                    <a:pt x="755" y="187"/>
                  </a:cubicBezTo>
                  <a:cubicBezTo>
                    <a:pt x="706" y="186"/>
                    <a:pt x="654" y="187"/>
                    <a:pt x="604" y="187"/>
                  </a:cubicBezTo>
                  <a:cubicBezTo>
                    <a:pt x="577" y="186"/>
                    <a:pt x="547" y="188"/>
                    <a:pt x="520" y="186"/>
                  </a:cubicBezTo>
                  <a:cubicBezTo>
                    <a:pt x="489" y="187"/>
                    <a:pt x="458" y="186"/>
                    <a:pt x="425" y="187"/>
                  </a:cubicBezTo>
                  <a:cubicBezTo>
                    <a:pt x="326" y="185"/>
                    <a:pt x="231" y="186"/>
                    <a:pt x="131" y="186"/>
                  </a:cubicBezTo>
                  <a:cubicBezTo>
                    <a:pt x="88" y="186"/>
                    <a:pt x="46" y="186"/>
                    <a:pt x="3" y="185"/>
                  </a:cubicBezTo>
                  <a:cubicBezTo>
                    <a:pt x="4" y="181"/>
                    <a:pt x="4" y="181"/>
                    <a:pt x="4" y="181"/>
                  </a:cubicBezTo>
                  <a:cubicBezTo>
                    <a:pt x="25" y="179"/>
                    <a:pt x="45" y="181"/>
                    <a:pt x="67" y="1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" name="矩形: 圆顶角 16"/>
            <p:cNvSpPr/>
            <p:nvPr/>
          </p:nvSpPr>
          <p:spPr>
            <a:xfrm>
              <a:off x="4617319" y="1582229"/>
              <a:ext cx="244445" cy="240744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1440476" y="5444739"/>
            <a:ext cx="884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2014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465347" y="5444739"/>
            <a:ext cx="884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2015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456962" y="5444739"/>
            <a:ext cx="884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2016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463325" y="5444739"/>
            <a:ext cx="884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2017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484436" y="5444739"/>
            <a:ext cx="884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2018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6926477" y="1819892"/>
            <a:ext cx="3737414" cy="1586470"/>
            <a:chOff x="7826229" y="1783980"/>
            <a:chExt cx="3737414" cy="1586470"/>
          </a:xfrm>
        </p:grpSpPr>
        <p:sp>
          <p:nvSpPr>
            <p:cNvPr id="44" name="矩形 9"/>
            <p:cNvSpPr>
              <a:spLocks noChangeArrowheads="1"/>
            </p:cNvSpPr>
            <p:nvPr/>
          </p:nvSpPr>
          <p:spPr bwMode="auto">
            <a:xfrm>
              <a:off x="7826229" y="2262454"/>
              <a:ext cx="3737414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单击此处输入文本内容，单击此处输入文本内容，单击此处输入文本内容，单击此处输入文本内容，单击此处输入文本内容</a:t>
              </a: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.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单击此处输入文本内容</a:t>
              </a: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.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单击此处输入文本内容</a:t>
              </a: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.</a:t>
              </a: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单击此处输入文本内容</a:t>
              </a: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.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7826229" y="1783980"/>
              <a:ext cx="19442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输入标题</a:t>
              </a:r>
            </a:p>
          </p:txBody>
        </p:sp>
      </p:grpSp>
      <p:sp>
        <p:nvSpPr>
          <p:cNvPr id="46" name="矩形 9"/>
          <p:cNvSpPr>
            <a:spLocks noChangeArrowheads="1"/>
          </p:cNvSpPr>
          <p:nvPr/>
        </p:nvSpPr>
        <p:spPr bwMode="auto">
          <a:xfrm>
            <a:off x="6926477" y="3589497"/>
            <a:ext cx="3737414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单击此处输入文本内容，单击此处输入文本内容，单击此处输入文本内容，单击此处输入文本内容，单击此处输入文本内容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单击此处输入文本内容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单击此处输入文本内容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单击此处输入文本内容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单击此处输入文本内容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单击此处输入文本内容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单击此处输入文本内容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单击此处输入文本内容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单击此处输入文本内容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单击此处输入文本内容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a192eae5bcd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05" y="6985"/>
            <a:ext cx="12190730" cy="68440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672645" y="-10987"/>
            <a:ext cx="1233377" cy="3168502"/>
          </a:xfrm>
          <a:prstGeom prst="rect">
            <a:avLst/>
          </a:prstGeom>
          <a:solidFill>
            <a:srgbClr val="B38B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537700" y="111760"/>
            <a:ext cx="1290320" cy="37020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72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中国风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634605" y="1885315"/>
            <a:ext cx="1013460" cy="2729230"/>
          </a:xfrm>
          <a:prstGeom prst="rect">
            <a:avLst/>
          </a:prstGeom>
          <a:solidFill>
            <a:srgbClr val="E9E4E1"/>
          </a:solidFill>
        </p:spPr>
        <p:txBody>
          <a:bodyPr vert="eaVert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555355" y="1245870"/>
            <a:ext cx="921385" cy="3916680"/>
          </a:xfrm>
          <a:prstGeom prst="rect">
            <a:avLst/>
          </a:prstGeom>
          <a:solidFill>
            <a:srgbClr val="E9E4E1"/>
          </a:solidFill>
        </p:spPr>
        <p:txBody>
          <a:bodyPr vert="eaVert" wrap="square" rtlCol="0">
            <a:spAutoFit/>
          </a:bodyPr>
          <a:lstStyle/>
          <a:p>
            <a:r>
              <a:rPr lang="zh-CN" alt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非常感谢观看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a192eae5bcd3"/>
          <p:cNvPicPr>
            <a:picLocks noChangeAspect="1"/>
          </p:cNvPicPr>
          <p:nvPr/>
        </p:nvPicPr>
        <p:blipFill>
          <a:blip r:embed="rId3"/>
          <a:srcRect l="2875"/>
          <a:stretch>
            <a:fillRect/>
          </a:stretch>
        </p:blipFill>
        <p:spPr>
          <a:xfrm>
            <a:off x="-13970" y="6985"/>
            <a:ext cx="12190095" cy="68440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794625" y="2649855"/>
            <a:ext cx="3703955" cy="553085"/>
          </a:xfrm>
          <a:prstGeom prst="rect">
            <a:avLst/>
          </a:prstGeom>
          <a:solidFill>
            <a:srgbClr val="E9E4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年度工作概述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09155" y="3490595"/>
            <a:ext cx="4874895" cy="365760"/>
          </a:xfrm>
          <a:prstGeom prst="rect">
            <a:avLst/>
          </a:prstGeom>
          <a:solidFill>
            <a:srgbClr val="E9E4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昔我往矣，杨柳依依。今我来思，雨雪霏霏。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209790" y="4034155"/>
            <a:ext cx="4874260" cy="365760"/>
          </a:xfrm>
          <a:prstGeom prst="rect">
            <a:avLst/>
          </a:prstGeom>
          <a:solidFill>
            <a:srgbClr val="E9E4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行道迟迟，载饥载渴。我心伤悲，莫知我哀。</a:t>
            </a: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7428230" y="3931285"/>
            <a:ext cx="44069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953885" y="6985"/>
            <a:ext cx="1155065" cy="2757805"/>
          </a:xfrm>
          <a:prstGeom prst="rect">
            <a:avLst/>
          </a:prstGeom>
          <a:solidFill>
            <a:srgbClr val="B38B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957060" y="129540"/>
            <a:ext cx="1106170" cy="37020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第一章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0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081994" y="1538468"/>
            <a:ext cx="1477136" cy="1548242"/>
            <a:chOff x="1128928" y="1940780"/>
            <a:chExt cx="1987606" cy="2143181"/>
          </a:xfrm>
        </p:grpSpPr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5400000">
              <a:off x="1051140" y="2018568"/>
              <a:ext cx="2143181" cy="1987606"/>
            </a:xfrm>
            <a:prstGeom prst="rect">
              <a:avLst/>
            </a:prstGeom>
          </p:spPr>
        </p:pic>
        <p:sp>
          <p:nvSpPr>
            <p:cNvPr id="56" name="文本框 55"/>
            <p:cNvSpPr txBox="1"/>
            <p:nvPr/>
          </p:nvSpPr>
          <p:spPr>
            <a:xfrm>
              <a:off x="1587996" y="2466890"/>
              <a:ext cx="12961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30%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908883" y="1538468"/>
            <a:ext cx="1477136" cy="1548242"/>
            <a:chOff x="3649528" y="1940780"/>
            <a:chExt cx="1987606" cy="2143181"/>
          </a:xfrm>
        </p:grpSpPr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16200000">
              <a:off x="3571740" y="2018568"/>
              <a:ext cx="2143181" cy="1987606"/>
            </a:xfrm>
            <a:prstGeom prst="rect">
              <a:avLst/>
            </a:prstGeom>
          </p:spPr>
        </p:pic>
        <p:sp>
          <p:nvSpPr>
            <p:cNvPr id="59" name="文本框 58"/>
            <p:cNvSpPr txBox="1"/>
            <p:nvPr/>
          </p:nvSpPr>
          <p:spPr>
            <a:xfrm>
              <a:off x="4240440" y="2616500"/>
              <a:ext cx="1296144" cy="80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 b="1"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</a:lstStyle>
            <a:p>
              <a:r>
                <a:rPr lang="en-US" altLang="zh-CN" dirty="0"/>
                <a:t>78%</a:t>
              </a:r>
              <a:endParaRPr lang="zh-CN" altLang="en-US" dirty="0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807641" y="1478775"/>
            <a:ext cx="1477136" cy="1548242"/>
            <a:chOff x="6284887" y="1838520"/>
            <a:chExt cx="1987606" cy="2143181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5400000">
              <a:off x="6207099" y="1916308"/>
              <a:ext cx="2143181" cy="1987606"/>
            </a:xfrm>
            <a:prstGeom prst="rect">
              <a:avLst/>
            </a:prstGeom>
          </p:spPr>
        </p:pic>
        <p:sp>
          <p:nvSpPr>
            <p:cNvPr id="62" name="文本框 61"/>
            <p:cNvSpPr txBox="1"/>
            <p:nvPr/>
          </p:nvSpPr>
          <p:spPr>
            <a:xfrm>
              <a:off x="6868963" y="2428716"/>
              <a:ext cx="1296144" cy="80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52%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9623234" y="1478775"/>
            <a:ext cx="1477136" cy="1548242"/>
            <a:chOff x="8805487" y="1838520"/>
            <a:chExt cx="1987606" cy="2143181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16200000">
              <a:off x="8727699" y="1916308"/>
              <a:ext cx="2143181" cy="1987606"/>
            </a:xfrm>
            <a:prstGeom prst="rect">
              <a:avLst/>
            </a:prstGeom>
          </p:spPr>
        </p:pic>
        <p:sp>
          <p:nvSpPr>
            <p:cNvPr id="65" name="文本框 64"/>
            <p:cNvSpPr txBox="1"/>
            <p:nvPr/>
          </p:nvSpPr>
          <p:spPr>
            <a:xfrm>
              <a:off x="9312281" y="2428715"/>
              <a:ext cx="1296144" cy="80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60%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777030" y="3771291"/>
            <a:ext cx="2256746" cy="1395501"/>
            <a:chOff x="1178432" y="2307765"/>
            <a:chExt cx="2256746" cy="1395501"/>
          </a:xfrm>
        </p:grpSpPr>
        <p:sp>
          <p:nvSpPr>
            <p:cNvPr id="67" name="矩形 66"/>
            <p:cNvSpPr/>
            <p:nvPr/>
          </p:nvSpPr>
          <p:spPr>
            <a:xfrm>
              <a:off x="1178432" y="2687603"/>
              <a:ext cx="225674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latin typeface="楷体" panose="02010609060101010101" pitchFamily="49" charset="-122"/>
                  <a:ea typeface="楷体" panose="02010609060101010101" pitchFamily="49" charset="-122"/>
                </a:rPr>
                <a:t>单击此处输入文本内容，单击此处输入文本内容，单击此处输入文本内容，单击此处输入文本内容，单击此处输入文本内容，</a:t>
              </a: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326503" y="2307765"/>
              <a:ext cx="19565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输入标题内容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603919" y="3771291"/>
            <a:ext cx="2256746" cy="1395501"/>
            <a:chOff x="1178432" y="2307765"/>
            <a:chExt cx="2256746" cy="1395501"/>
          </a:xfrm>
        </p:grpSpPr>
        <p:sp>
          <p:nvSpPr>
            <p:cNvPr id="70" name="矩形 69"/>
            <p:cNvSpPr/>
            <p:nvPr/>
          </p:nvSpPr>
          <p:spPr>
            <a:xfrm>
              <a:off x="1178432" y="2687603"/>
              <a:ext cx="225674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latin typeface="楷体" panose="02010609060101010101" pitchFamily="49" charset="-122"/>
                  <a:ea typeface="楷体" panose="02010609060101010101" pitchFamily="49" charset="-122"/>
                </a:rPr>
                <a:t>单击此处输入文本内容，单击此处输入文本内容，单击此处输入文本内容，单击此处输入文本内容，单击此处输入文本内容，</a:t>
              </a: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1326503" y="2307765"/>
              <a:ext cx="19565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输入标题内容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578879" y="3771291"/>
            <a:ext cx="2256746" cy="1395501"/>
            <a:chOff x="1178432" y="2307765"/>
            <a:chExt cx="2256746" cy="1395501"/>
          </a:xfrm>
        </p:grpSpPr>
        <p:sp>
          <p:nvSpPr>
            <p:cNvPr id="73" name="矩形 72"/>
            <p:cNvSpPr/>
            <p:nvPr/>
          </p:nvSpPr>
          <p:spPr>
            <a:xfrm>
              <a:off x="1178432" y="2687603"/>
              <a:ext cx="225674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latin typeface="楷体" panose="02010609060101010101" pitchFamily="49" charset="-122"/>
                  <a:ea typeface="楷体" panose="02010609060101010101" pitchFamily="49" charset="-122"/>
                </a:rPr>
                <a:t>单击此处输入文本内容，单击此处输入文本内容，单击此处输入文本内容，单击此处输入文本内容，单击此处输入文本内容，</a:t>
              </a: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1326503" y="2307765"/>
              <a:ext cx="19565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输入标题内容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9405768" y="3771291"/>
            <a:ext cx="2256746" cy="1395501"/>
            <a:chOff x="1178432" y="2307765"/>
            <a:chExt cx="2256746" cy="1395501"/>
          </a:xfrm>
        </p:grpSpPr>
        <p:sp>
          <p:nvSpPr>
            <p:cNvPr id="76" name="矩形 75"/>
            <p:cNvSpPr/>
            <p:nvPr/>
          </p:nvSpPr>
          <p:spPr>
            <a:xfrm>
              <a:off x="1178432" y="2687603"/>
              <a:ext cx="225674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latin typeface="楷体" panose="02010609060101010101" pitchFamily="49" charset="-122"/>
                  <a:ea typeface="楷体" panose="02010609060101010101" pitchFamily="49" charset="-122"/>
                </a:rPr>
                <a:t>单击此处输入文本内容，单击此处输入文本内容，单击此处输入文本内容，单击此处输入文本内容，单击此处输入文本内容，</a:t>
              </a: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1326503" y="2307765"/>
              <a:ext cx="19565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输入标题内容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54945" y="1729402"/>
            <a:ext cx="6832897" cy="4454504"/>
            <a:chOff x="425450" y="1383332"/>
            <a:chExt cx="4249738" cy="2770491"/>
          </a:xfrm>
        </p:grpSpPr>
        <p:sp>
          <p:nvSpPr>
            <p:cNvPr id="37" name="Freeform 5"/>
            <p:cNvSpPr>
              <a:spLocks noChangeArrowheads="1"/>
            </p:cNvSpPr>
            <p:nvPr/>
          </p:nvSpPr>
          <p:spPr bwMode="auto">
            <a:xfrm>
              <a:off x="2046288" y="2473325"/>
              <a:ext cx="976312" cy="1370013"/>
            </a:xfrm>
            <a:custGeom>
              <a:avLst/>
              <a:gdLst>
                <a:gd name="T0" fmla="*/ 2147483647 w 615"/>
                <a:gd name="T1" fmla="*/ 0 h 863"/>
                <a:gd name="T2" fmla="*/ 2147483647 w 615"/>
                <a:gd name="T3" fmla="*/ 2147483647 h 863"/>
                <a:gd name="T4" fmla="*/ 2147483647 w 615"/>
                <a:gd name="T5" fmla="*/ 2147483647 h 863"/>
                <a:gd name="T6" fmla="*/ 2147483647 w 615"/>
                <a:gd name="T7" fmla="*/ 2147483647 h 863"/>
                <a:gd name="T8" fmla="*/ 0 w 615"/>
                <a:gd name="T9" fmla="*/ 2147483647 h 863"/>
                <a:gd name="T10" fmla="*/ 2147483647 w 615"/>
                <a:gd name="T11" fmla="*/ 2147483647 h 863"/>
                <a:gd name="T12" fmla="*/ 2147483647 w 615"/>
                <a:gd name="T13" fmla="*/ 0 h 8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5"/>
                <a:gd name="T22" fmla="*/ 0 h 863"/>
                <a:gd name="T23" fmla="*/ 615 w 615"/>
                <a:gd name="T24" fmla="*/ 863 h 8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5" h="863">
                  <a:moveTo>
                    <a:pt x="307" y="0"/>
                  </a:moveTo>
                  <a:lnTo>
                    <a:pt x="461" y="435"/>
                  </a:lnTo>
                  <a:lnTo>
                    <a:pt x="615" y="863"/>
                  </a:lnTo>
                  <a:lnTo>
                    <a:pt x="307" y="863"/>
                  </a:lnTo>
                  <a:lnTo>
                    <a:pt x="0" y="863"/>
                  </a:lnTo>
                  <a:lnTo>
                    <a:pt x="154" y="435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6"/>
            <p:cNvSpPr>
              <a:spLocks noChangeArrowheads="1"/>
            </p:cNvSpPr>
            <p:nvPr/>
          </p:nvSpPr>
          <p:spPr bwMode="auto">
            <a:xfrm>
              <a:off x="1202613" y="3195638"/>
              <a:ext cx="976313" cy="647700"/>
            </a:xfrm>
            <a:custGeom>
              <a:avLst/>
              <a:gdLst>
                <a:gd name="T0" fmla="*/ 2147483647 w 615"/>
                <a:gd name="T1" fmla="*/ 0 h 408"/>
                <a:gd name="T2" fmla="*/ 2147483647 w 615"/>
                <a:gd name="T3" fmla="*/ 2147483647 h 408"/>
                <a:gd name="T4" fmla="*/ 2147483647 w 615"/>
                <a:gd name="T5" fmla="*/ 2147483647 h 408"/>
                <a:gd name="T6" fmla="*/ 2147483647 w 615"/>
                <a:gd name="T7" fmla="*/ 2147483647 h 408"/>
                <a:gd name="T8" fmla="*/ 0 w 615"/>
                <a:gd name="T9" fmla="*/ 2147483647 h 408"/>
                <a:gd name="T10" fmla="*/ 2147483647 w 615"/>
                <a:gd name="T11" fmla="*/ 2147483647 h 408"/>
                <a:gd name="T12" fmla="*/ 2147483647 w 615"/>
                <a:gd name="T13" fmla="*/ 0 h 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5"/>
                <a:gd name="T22" fmla="*/ 0 h 408"/>
                <a:gd name="T23" fmla="*/ 615 w 615"/>
                <a:gd name="T24" fmla="*/ 408 h 4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5" h="408">
                  <a:moveTo>
                    <a:pt x="308" y="0"/>
                  </a:moveTo>
                  <a:lnTo>
                    <a:pt x="461" y="201"/>
                  </a:lnTo>
                  <a:lnTo>
                    <a:pt x="615" y="408"/>
                  </a:lnTo>
                  <a:lnTo>
                    <a:pt x="308" y="408"/>
                  </a:lnTo>
                  <a:lnTo>
                    <a:pt x="0" y="408"/>
                  </a:lnTo>
                  <a:lnTo>
                    <a:pt x="154" y="201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7"/>
            <p:cNvSpPr>
              <a:spLocks noChangeArrowheads="1"/>
            </p:cNvSpPr>
            <p:nvPr/>
          </p:nvSpPr>
          <p:spPr bwMode="auto">
            <a:xfrm>
              <a:off x="425450" y="3673475"/>
              <a:ext cx="974725" cy="169863"/>
            </a:xfrm>
            <a:custGeom>
              <a:avLst/>
              <a:gdLst>
                <a:gd name="T0" fmla="*/ 2147483647 w 614"/>
                <a:gd name="T1" fmla="*/ 0 h 107"/>
                <a:gd name="T2" fmla="*/ 2147483647 w 614"/>
                <a:gd name="T3" fmla="*/ 2147483647 h 107"/>
                <a:gd name="T4" fmla="*/ 2147483647 w 614"/>
                <a:gd name="T5" fmla="*/ 2147483647 h 107"/>
                <a:gd name="T6" fmla="*/ 2147483647 w 614"/>
                <a:gd name="T7" fmla="*/ 2147483647 h 107"/>
                <a:gd name="T8" fmla="*/ 0 w 614"/>
                <a:gd name="T9" fmla="*/ 2147483647 h 107"/>
                <a:gd name="T10" fmla="*/ 2147483647 w 614"/>
                <a:gd name="T11" fmla="*/ 2147483647 h 107"/>
                <a:gd name="T12" fmla="*/ 2147483647 w 614"/>
                <a:gd name="T13" fmla="*/ 0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4"/>
                <a:gd name="T22" fmla="*/ 0 h 107"/>
                <a:gd name="T23" fmla="*/ 614 w 614"/>
                <a:gd name="T24" fmla="*/ 107 h 1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4" h="107">
                  <a:moveTo>
                    <a:pt x="307" y="0"/>
                  </a:moveTo>
                  <a:lnTo>
                    <a:pt x="460" y="53"/>
                  </a:lnTo>
                  <a:lnTo>
                    <a:pt x="614" y="107"/>
                  </a:lnTo>
                  <a:lnTo>
                    <a:pt x="307" y="107"/>
                  </a:lnTo>
                  <a:lnTo>
                    <a:pt x="0" y="107"/>
                  </a:lnTo>
                  <a:lnTo>
                    <a:pt x="153" y="53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8"/>
            <p:cNvSpPr>
              <a:spLocks noChangeArrowheads="1"/>
            </p:cNvSpPr>
            <p:nvPr/>
          </p:nvSpPr>
          <p:spPr bwMode="auto">
            <a:xfrm>
              <a:off x="2873375" y="1676400"/>
              <a:ext cx="974725" cy="2166938"/>
            </a:xfrm>
            <a:custGeom>
              <a:avLst/>
              <a:gdLst>
                <a:gd name="T0" fmla="*/ 2147483647 w 614"/>
                <a:gd name="T1" fmla="*/ 0 h 1365"/>
                <a:gd name="T2" fmla="*/ 2147483647 w 614"/>
                <a:gd name="T3" fmla="*/ 2147483647 h 1365"/>
                <a:gd name="T4" fmla="*/ 2147483647 w 614"/>
                <a:gd name="T5" fmla="*/ 2147483647 h 1365"/>
                <a:gd name="T6" fmla="*/ 2147483647 w 614"/>
                <a:gd name="T7" fmla="*/ 2147483647 h 1365"/>
                <a:gd name="T8" fmla="*/ 0 w 614"/>
                <a:gd name="T9" fmla="*/ 2147483647 h 1365"/>
                <a:gd name="T10" fmla="*/ 2147483647 w 614"/>
                <a:gd name="T11" fmla="*/ 2147483647 h 1365"/>
                <a:gd name="T12" fmla="*/ 2147483647 w 614"/>
                <a:gd name="T13" fmla="*/ 0 h 13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4"/>
                <a:gd name="T22" fmla="*/ 0 h 1365"/>
                <a:gd name="T23" fmla="*/ 614 w 614"/>
                <a:gd name="T24" fmla="*/ 1365 h 13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4" h="1365">
                  <a:moveTo>
                    <a:pt x="307" y="0"/>
                  </a:moveTo>
                  <a:lnTo>
                    <a:pt x="461" y="682"/>
                  </a:lnTo>
                  <a:lnTo>
                    <a:pt x="614" y="1365"/>
                  </a:lnTo>
                  <a:lnTo>
                    <a:pt x="307" y="1365"/>
                  </a:lnTo>
                  <a:lnTo>
                    <a:pt x="0" y="1365"/>
                  </a:lnTo>
                  <a:lnTo>
                    <a:pt x="154" y="682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9"/>
            <p:cNvSpPr>
              <a:spLocks noChangeArrowheads="1"/>
            </p:cNvSpPr>
            <p:nvPr/>
          </p:nvSpPr>
          <p:spPr bwMode="auto">
            <a:xfrm>
              <a:off x="3700463" y="2833688"/>
              <a:ext cx="974725" cy="1009650"/>
            </a:xfrm>
            <a:custGeom>
              <a:avLst/>
              <a:gdLst>
                <a:gd name="T0" fmla="*/ 2147483647 w 614"/>
                <a:gd name="T1" fmla="*/ 0 h 636"/>
                <a:gd name="T2" fmla="*/ 2147483647 w 614"/>
                <a:gd name="T3" fmla="*/ 2147483647 h 636"/>
                <a:gd name="T4" fmla="*/ 2147483647 w 614"/>
                <a:gd name="T5" fmla="*/ 2147483647 h 636"/>
                <a:gd name="T6" fmla="*/ 2147483647 w 614"/>
                <a:gd name="T7" fmla="*/ 2147483647 h 636"/>
                <a:gd name="T8" fmla="*/ 0 w 614"/>
                <a:gd name="T9" fmla="*/ 2147483647 h 636"/>
                <a:gd name="T10" fmla="*/ 2147483647 w 614"/>
                <a:gd name="T11" fmla="*/ 2147483647 h 636"/>
                <a:gd name="T12" fmla="*/ 2147483647 w 614"/>
                <a:gd name="T13" fmla="*/ 0 h 6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4"/>
                <a:gd name="T22" fmla="*/ 0 h 636"/>
                <a:gd name="T23" fmla="*/ 614 w 614"/>
                <a:gd name="T24" fmla="*/ 636 h 6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4" h="636">
                  <a:moveTo>
                    <a:pt x="307" y="0"/>
                  </a:moveTo>
                  <a:lnTo>
                    <a:pt x="461" y="321"/>
                  </a:lnTo>
                  <a:lnTo>
                    <a:pt x="614" y="636"/>
                  </a:lnTo>
                  <a:lnTo>
                    <a:pt x="307" y="636"/>
                  </a:lnTo>
                  <a:lnTo>
                    <a:pt x="0" y="636"/>
                  </a:lnTo>
                  <a:lnTo>
                    <a:pt x="154" y="321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TextBox 282"/>
            <p:cNvSpPr>
              <a:spLocks noChangeArrowheads="1"/>
            </p:cNvSpPr>
            <p:nvPr/>
          </p:nvSpPr>
          <p:spPr bwMode="auto">
            <a:xfrm>
              <a:off x="785345" y="3328019"/>
              <a:ext cx="242468" cy="210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600" dirty="0">
                  <a:latin typeface="方正中等线简体"/>
                  <a:ea typeface="方正中等线简体"/>
                  <a:cs typeface="方正中等线简体"/>
                  <a:sym typeface="Arial" panose="020B0604020202020204" pitchFamily="34" charset="0"/>
                </a:rPr>
                <a:t>18</a:t>
              </a:r>
              <a:endParaRPr lang="zh-CN" altLang="en-US" sz="1600" dirty="0">
                <a:latin typeface="方正中等线简体"/>
                <a:ea typeface="方正中等线简体"/>
                <a:cs typeface="方正中等线简体"/>
                <a:sym typeface="Arial" panose="020B0604020202020204" pitchFamily="34" charset="0"/>
              </a:endParaRPr>
            </a:p>
          </p:txBody>
        </p:sp>
        <p:sp>
          <p:nvSpPr>
            <p:cNvPr id="43" name="TextBox 283"/>
            <p:cNvSpPr>
              <a:spLocks noChangeArrowheads="1"/>
            </p:cNvSpPr>
            <p:nvPr/>
          </p:nvSpPr>
          <p:spPr bwMode="auto">
            <a:xfrm>
              <a:off x="727054" y="3962400"/>
              <a:ext cx="338180" cy="19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00" dirty="0">
                  <a:solidFill>
                    <a:srgbClr val="987362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标题</a:t>
              </a:r>
              <a:endParaRPr lang="zh-CN" altLang="en-US" dirty="0">
                <a:solidFill>
                  <a:srgbClr val="987362"/>
                </a:solidFill>
              </a:endParaRPr>
            </a:p>
          </p:txBody>
        </p:sp>
        <p:sp>
          <p:nvSpPr>
            <p:cNvPr id="44" name="TextBox 285"/>
            <p:cNvSpPr>
              <a:spLocks noChangeArrowheads="1"/>
            </p:cNvSpPr>
            <p:nvPr/>
          </p:nvSpPr>
          <p:spPr bwMode="auto">
            <a:xfrm>
              <a:off x="1496197" y="3962400"/>
              <a:ext cx="338180" cy="19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00" dirty="0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标题</a:t>
              </a:r>
              <a:endParaRPr lang="zh-CN" altLang="en-US" dirty="0"/>
            </a:p>
          </p:txBody>
        </p:sp>
        <p:sp>
          <p:nvSpPr>
            <p:cNvPr id="45" name="TextBox 286"/>
            <p:cNvSpPr>
              <a:spLocks noChangeArrowheads="1"/>
            </p:cNvSpPr>
            <p:nvPr/>
          </p:nvSpPr>
          <p:spPr bwMode="auto">
            <a:xfrm>
              <a:off x="2308997" y="3962400"/>
              <a:ext cx="338180" cy="19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00">
                  <a:solidFill>
                    <a:srgbClr val="987362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标题</a:t>
              </a:r>
            </a:p>
          </p:txBody>
        </p:sp>
        <p:sp>
          <p:nvSpPr>
            <p:cNvPr id="46" name="TextBox 287"/>
            <p:cNvSpPr>
              <a:spLocks noChangeArrowheads="1"/>
            </p:cNvSpPr>
            <p:nvPr/>
          </p:nvSpPr>
          <p:spPr bwMode="auto">
            <a:xfrm>
              <a:off x="3151167" y="3962400"/>
              <a:ext cx="338180" cy="19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00"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标题</a:t>
              </a:r>
              <a:endParaRPr lang="zh-CN" altLang="en-US"/>
            </a:p>
          </p:txBody>
        </p:sp>
        <p:sp>
          <p:nvSpPr>
            <p:cNvPr id="47" name="TextBox 288"/>
            <p:cNvSpPr>
              <a:spLocks noChangeArrowheads="1"/>
            </p:cNvSpPr>
            <p:nvPr/>
          </p:nvSpPr>
          <p:spPr bwMode="auto">
            <a:xfrm>
              <a:off x="4007623" y="3962400"/>
              <a:ext cx="338180" cy="191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400">
                  <a:solidFill>
                    <a:srgbClr val="987362"/>
                  </a:solidFill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标题</a:t>
              </a:r>
              <a:endParaRPr lang="zh-CN" altLang="en-US">
                <a:solidFill>
                  <a:srgbClr val="987362"/>
                </a:solidFill>
              </a:endParaRPr>
            </a:p>
          </p:txBody>
        </p:sp>
        <p:sp>
          <p:nvSpPr>
            <p:cNvPr id="48" name="TextBox 289"/>
            <p:cNvSpPr>
              <a:spLocks noChangeArrowheads="1"/>
            </p:cNvSpPr>
            <p:nvPr/>
          </p:nvSpPr>
          <p:spPr bwMode="auto">
            <a:xfrm>
              <a:off x="1569570" y="2896219"/>
              <a:ext cx="242468" cy="210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600" dirty="0">
                  <a:latin typeface="方正中等线简体"/>
                  <a:ea typeface="方正中等线简体"/>
                  <a:cs typeface="方正中等线简体"/>
                  <a:sym typeface="Arial" panose="020B0604020202020204" pitchFamily="34" charset="0"/>
                </a:rPr>
                <a:t>38</a:t>
              </a:r>
              <a:endParaRPr lang="zh-CN" altLang="en-US" sz="1600" dirty="0">
                <a:latin typeface="方正中等线简体"/>
                <a:ea typeface="方正中等线简体"/>
                <a:cs typeface="方正中等线简体"/>
                <a:sym typeface="Arial" panose="020B0604020202020204" pitchFamily="34" charset="0"/>
              </a:endParaRPr>
            </a:p>
          </p:txBody>
        </p:sp>
        <p:sp>
          <p:nvSpPr>
            <p:cNvPr id="49" name="TextBox 290"/>
            <p:cNvSpPr>
              <a:spLocks noChangeArrowheads="1"/>
            </p:cNvSpPr>
            <p:nvPr/>
          </p:nvSpPr>
          <p:spPr bwMode="auto">
            <a:xfrm>
              <a:off x="2382369" y="2102469"/>
              <a:ext cx="242468" cy="210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600">
                  <a:latin typeface="方正中等线简体"/>
                  <a:ea typeface="方正中等线简体"/>
                  <a:cs typeface="方正中等线简体"/>
                  <a:sym typeface="Arial" panose="020B0604020202020204" pitchFamily="34" charset="0"/>
                </a:rPr>
                <a:t>97</a:t>
              </a:r>
              <a:endParaRPr lang="zh-CN" altLang="en-US" sz="1600">
                <a:latin typeface="方正中等线简体"/>
                <a:ea typeface="方正中等线简体"/>
                <a:cs typeface="方正中等线简体"/>
                <a:sym typeface="Arial" panose="020B0604020202020204" pitchFamily="34" charset="0"/>
              </a:endParaRPr>
            </a:p>
          </p:txBody>
        </p:sp>
        <p:sp>
          <p:nvSpPr>
            <p:cNvPr id="50" name="TextBox 291"/>
            <p:cNvSpPr>
              <a:spLocks noChangeArrowheads="1"/>
            </p:cNvSpPr>
            <p:nvPr/>
          </p:nvSpPr>
          <p:spPr bwMode="auto">
            <a:xfrm>
              <a:off x="3268041" y="1383332"/>
              <a:ext cx="306276" cy="210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600">
                  <a:latin typeface="方正中等线简体"/>
                  <a:ea typeface="方正中等线简体"/>
                  <a:cs typeface="方正中等线简体"/>
                  <a:sym typeface="Arial" panose="020B0604020202020204" pitchFamily="34" charset="0"/>
                </a:rPr>
                <a:t>125</a:t>
              </a:r>
              <a:endParaRPr lang="zh-CN" altLang="en-US" sz="1600">
                <a:latin typeface="方正中等线简体"/>
                <a:ea typeface="方正中等线简体"/>
                <a:cs typeface="方正中等线简体"/>
                <a:sym typeface="Arial" panose="020B0604020202020204" pitchFamily="34" charset="0"/>
              </a:endParaRPr>
            </a:p>
          </p:txBody>
        </p:sp>
        <p:sp>
          <p:nvSpPr>
            <p:cNvPr id="51" name="TextBox 292"/>
            <p:cNvSpPr>
              <a:spLocks noChangeArrowheads="1"/>
            </p:cNvSpPr>
            <p:nvPr/>
          </p:nvSpPr>
          <p:spPr bwMode="auto">
            <a:xfrm>
              <a:off x="4065119" y="2515219"/>
              <a:ext cx="242468" cy="210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600">
                  <a:latin typeface="方正中等线简体"/>
                  <a:ea typeface="方正中等线简体"/>
                  <a:cs typeface="方正中等线简体"/>
                  <a:sym typeface="Arial" panose="020B0604020202020204" pitchFamily="34" charset="0"/>
                </a:rPr>
                <a:t>55</a:t>
              </a:r>
              <a:endParaRPr lang="zh-CN" altLang="en-US" sz="1600">
                <a:latin typeface="方正中等线简体"/>
                <a:ea typeface="方正中等线简体"/>
                <a:cs typeface="方正中等线简体"/>
                <a:sym typeface="Arial" panose="020B0604020202020204" pitchFamily="34" charset="0"/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7287840" y="1987609"/>
            <a:ext cx="3917409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rgbClr val="492731"/>
                </a:solidFill>
                <a:latin typeface="方正行楷繁体" panose="02010601030101010101" pitchFamily="2" charset="-122"/>
                <a:ea typeface="方正行楷繁体" panose="02010601030101010101" pitchFamily="2" charset="-122"/>
              </a:rPr>
              <a:t>输入标题</a:t>
            </a:r>
          </a:p>
        </p:txBody>
      </p:sp>
      <p:sp>
        <p:nvSpPr>
          <p:cNvPr id="54" name="Content Placeholder 2"/>
          <p:cNvSpPr txBox="1"/>
          <p:nvPr/>
        </p:nvSpPr>
        <p:spPr>
          <a:xfrm>
            <a:off x="7806039" y="2853789"/>
            <a:ext cx="3899921" cy="1997177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45034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800" spc="300" dirty="0">
                <a:solidFill>
                  <a:srgbClr val="492731"/>
                </a:solidFill>
                <a:latin typeface="+mn-ea"/>
              </a:rPr>
              <a:t>内容打在这里，或者通过复制您的文本内容打在这里，或者通过复制您的文本在这里。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584564" y="2495382"/>
            <a:ext cx="4597610" cy="174940"/>
            <a:chOff x="4906190" y="1416527"/>
            <a:chExt cx="3933010" cy="166280"/>
          </a:xfrm>
          <a:noFill/>
        </p:grpSpPr>
        <p:sp>
          <p:nvSpPr>
            <p:cNvPr id="8" name="矩形 7"/>
            <p:cNvSpPr/>
            <p:nvPr/>
          </p:nvSpPr>
          <p:spPr>
            <a:xfrm>
              <a:off x="4906190" y="1416527"/>
              <a:ext cx="166280" cy="166280"/>
            </a:xfrm>
            <a:prstGeom prst="rect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 b="0">
                <a:solidFill>
                  <a:srgbClr val="FFB850"/>
                </a:solidFill>
              </a:endParaRPr>
            </a:p>
          </p:txBody>
        </p:sp>
        <p:cxnSp>
          <p:nvCxnSpPr>
            <p:cNvPr id="9" name="直接连接符 8"/>
            <p:cNvCxnSpPr>
              <a:stCxn id="8" idx="3"/>
            </p:cNvCxnSpPr>
            <p:nvPr/>
          </p:nvCxnSpPr>
          <p:spPr>
            <a:xfrm>
              <a:off x="5072470" y="1499667"/>
              <a:ext cx="3766730" cy="0"/>
            </a:xfrm>
            <a:prstGeom prst="line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1584564" y="3641177"/>
            <a:ext cx="4597610" cy="174940"/>
            <a:chOff x="4906190" y="2727732"/>
            <a:chExt cx="3933010" cy="166280"/>
          </a:xfrm>
          <a:noFill/>
        </p:grpSpPr>
        <p:sp>
          <p:nvSpPr>
            <p:cNvPr id="12" name="矩形 11"/>
            <p:cNvSpPr/>
            <p:nvPr/>
          </p:nvSpPr>
          <p:spPr>
            <a:xfrm>
              <a:off x="4906190" y="2727732"/>
              <a:ext cx="166280" cy="166280"/>
            </a:xfrm>
            <a:prstGeom prst="rect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 b="0"/>
            </a:p>
          </p:txBody>
        </p:sp>
        <p:cxnSp>
          <p:nvCxnSpPr>
            <p:cNvPr id="13" name="直接连接符 12"/>
            <p:cNvCxnSpPr>
              <a:stCxn id="12" idx="3"/>
            </p:cNvCxnSpPr>
            <p:nvPr/>
          </p:nvCxnSpPr>
          <p:spPr>
            <a:xfrm>
              <a:off x="5072470" y="2810872"/>
              <a:ext cx="3766730" cy="0"/>
            </a:xfrm>
            <a:prstGeom prst="line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1584564" y="4669877"/>
            <a:ext cx="4597610" cy="174940"/>
            <a:chOff x="4906190" y="3870732"/>
            <a:chExt cx="3933010" cy="166280"/>
          </a:xfrm>
          <a:noFill/>
        </p:grpSpPr>
        <p:sp>
          <p:nvSpPr>
            <p:cNvPr id="15" name="矩形 14"/>
            <p:cNvSpPr/>
            <p:nvPr/>
          </p:nvSpPr>
          <p:spPr>
            <a:xfrm>
              <a:off x="4906190" y="3870732"/>
              <a:ext cx="166280" cy="166280"/>
            </a:xfrm>
            <a:prstGeom prst="rect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 b="0"/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072470" y="3941172"/>
              <a:ext cx="3766730" cy="0"/>
            </a:xfrm>
            <a:prstGeom prst="line">
              <a:avLst/>
            </a:prstGeom>
            <a:grpFill/>
            <a:ln>
              <a:solidFill>
                <a:schemeClr val="bg2">
                  <a:lumMod val="1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1" name="TextBox 29"/>
          <p:cNvSpPr txBox="1"/>
          <p:nvPr/>
        </p:nvSpPr>
        <p:spPr>
          <a:xfrm>
            <a:off x="1584565" y="2684213"/>
            <a:ext cx="459761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b="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endParaRPr lang="en-US" altLang="zh-CN" sz="1400" b="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TextBox 30"/>
          <p:cNvSpPr txBox="1"/>
          <p:nvPr/>
        </p:nvSpPr>
        <p:spPr>
          <a:xfrm>
            <a:off x="1584565" y="3824374"/>
            <a:ext cx="459761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b="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endParaRPr lang="en-US" altLang="zh-CN" sz="1400" b="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TextBox 31"/>
          <p:cNvSpPr txBox="1"/>
          <p:nvPr/>
        </p:nvSpPr>
        <p:spPr>
          <a:xfrm>
            <a:off x="1584565" y="4886756"/>
            <a:ext cx="459761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b="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  <a:endParaRPr lang="en-US" altLang="zh-CN" sz="1400" b="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782532" y="1754644"/>
            <a:ext cx="3713982" cy="3858323"/>
            <a:chOff x="7561729" y="1926338"/>
            <a:chExt cx="4120860" cy="4496732"/>
          </a:xfrm>
        </p:grpSpPr>
        <p:sp>
          <p:nvSpPr>
            <p:cNvPr id="24" name="矩形 23"/>
            <p:cNvSpPr/>
            <p:nvPr/>
          </p:nvSpPr>
          <p:spPr>
            <a:xfrm>
              <a:off x="7563088" y="1926338"/>
              <a:ext cx="4119500" cy="3326857"/>
            </a:xfrm>
            <a:prstGeom prst="rect">
              <a:avLst/>
            </a:prstGeom>
            <a:blipFill dpi="0" rotWithShape="1">
              <a:blip r:embed="rId3"/>
              <a:srcRect/>
              <a:tile tx="0" ty="228600" sx="39000" sy="39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flipH="1">
              <a:off x="7561729" y="5253197"/>
              <a:ext cx="4120860" cy="1169873"/>
            </a:xfrm>
            <a:prstGeom prst="rect">
              <a:avLst/>
            </a:prstGeom>
            <a:noFill/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TextBox 9"/>
            <p:cNvSpPr txBox="1"/>
            <p:nvPr/>
          </p:nvSpPr>
          <p:spPr>
            <a:xfrm flipH="1">
              <a:off x="8324807" y="5253196"/>
              <a:ext cx="3133442" cy="538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>
                      <a:lumMod val="50000"/>
                    </a:schemeClr>
                  </a:solidFill>
                </a:rPr>
                <a:t>Super Project 01</a:t>
              </a:r>
              <a:endParaRPr lang="zh-CN" altLang="en-US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 flipH="1">
              <a:off x="7815156" y="5903844"/>
              <a:ext cx="3676976" cy="0"/>
            </a:xfrm>
            <a:prstGeom prst="line">
              <a:avLst/>
            </a:prstGeom>
            <a:ln w="127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12"/>
            <p:cNvSpPr txBox="1"/>
            <p:nvPr/>
          </p:nvSpPr>
          <p:spPr>
            <a:xfrm flipH="1">
              <a:off x="8194666" y="5997535"/>
              <a:ext cx="3393727" cy="32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spc="10" dirty="0" err="1">
                  <a:solidFill>
                    <a:schemeClr val="bg1">
                      <a:lumMod val="50000"/>
                    </a:schemeClr>
                  </a:solidFill>
                </a:rPr>
                <a:t>Nulla</a:t>
              </a:r>
              <a:r>
                <a:rPr lang="en-US" altLang="zh-CN" sz="1200" spc="10" dirty="0">
                  <a:solidFill>
                    <a:schemeClr val="bg1">
                      <a:lumMod val="50000"/>
                    </a:schemeClr>
                  </a:solidFill>
                </a:rPr>
                <a:t> vitae </a:t>
              </a:r>
              <a:r>
                <a:rPr lang="en-US" altLang="zh-CN" sz="1200" spc="1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en-US" altLang="zh-CN" sz="1200" spc="1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spc="10" dirty="0" err="1">
                  <a:solidFill>
                    <a:schemeClr val="bg1">
                      <a:lumMod val="50000"/>
                    </a:schemeClr>
                  </a:solidFill>
                </a:rPr>
                <a:t>libero</a:t>
              </a:r>
              <a:r>
                <a:rPr lang="en-US" altLang="zh-CN" sz="1200" spc="10" dirty="0">
                  <a:solidFill>
                    <a:schemeClr val="bg1">
                      <a:lumMod val="50000"/>
                    </a:schemeClr>
                  </a:solidFill>
                </a:rPr>
                <a:t>, a </a:t>
              </a:r>
              <a:r>
                <a:rPr lang="en-US" altLang="zh-CN" sz="1200" spc="10" dirty="0" err="1">
                  <a:solidFill>
                    <a:schemeClr val="bg1">
                      <a:lumMod val="50000"/>
                    </a:schemeClr>
                  </a:solidFill>
                </a:rPr>
                <a:t>pharetra</a:t>
              </a:r>
              <a:r>
                <a:rPr lang="en-US" altLang="zh-CN" sz="1200" spc="1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altLang="zh-CN" sz="1200" spc="10" dirty="0" err="1">
                  <a:solidFill>
                    <a:schemeClr val="bg1">
                      <a:lumMod val="50000"/>
                    </a:schemeClr>
                  </a:solidFill>
                </a:rPr>
                <a:t>augue</a:t>
              </a:r>
              <a:r>
                <a:rPr lang="en-US" altLang="zh-CN" sz="1200" spc="10" dirty="0">
                  <a:solidFill>
                    <a:schemeClr val="bg1">
                      <a:lumMod val="50000"/>
                    </a:schemeClr>
                  </a:solidFill>
                </a:rPr>
                <a:t>.</a:t>
              </a:r>
              <a:endParaRPr lang="zh-CN" altLang="en-US" sz="1200" spc="1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sp>
        <p:nvSpPr>
          <p:cNvPr id="10" name="PA_矩形 1"/>
          <p:cNvSpPr/>
          <p:nvPr>
            <p:custDataLst>
              <p:tags r:id="rId1"/>
            </p:custDataLst>
          </p:nvPr>
        </p:nvSpPr>
        <p:spPr>
          <a:xfrm>
            <a:off x="1102451" y="1249952"/>
            <a:ext cx="9985829" cy="2467428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PA_文本框 2"/>
          <p:cNvSpPr txBox="1"/>
          <p:nvPr>
            <p:custDataLst>
              <p:tags r:id="rId2"/>
            </p:custDataLst>
          </p:nvPr>
        </p:nvSpPr>
        <p:spPr>
          <a:xfrm>
            <a:off x="1649196" y="173208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醒</a:t>
            </a:r>
          </a:p>
        </p:txBody>
      </p:sp>
      <p:sp>
        <p:nvSpPr>
          <p:cNvPr id="33" name="PA_文本框 3"/>
          <p:cNvSpPr txBox="1"/>
          <p:nvPr>
            <p:custDataLst>
              <p:tags r:id="rId3"/>
            </p:custDataLst>
          </p:nvPr>
        </p:nvSpPr>
        <p:spPr>
          <a:xfrm>
            <a:off x="2753451" y="258994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彷徨</a:t>
            </a:r>
          </a:p>
        </p:txBody>
      </p:sp>
      <p:sp>
        <p:nvSpPr>
          <p:cNvPr id="34" name="PA_文本框 4"/>
          <p:cNvSpPr txBox="1"/>
          <p:nvPr>
            <p:custDataLst>
              <p:tags r:id="rId4"/>
            </p:custDataLst>
          </p:nvPr>
        </p:nvSpPr>
        <p:spPr>
          <a:xfrm>
            <a:off x="2786332" y="2896844"/>
            <a:ext cx="3293848" cy="523220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Truth is the lifeblood of life, is the foundation of all values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5" name="PA_L-Shape 5"/>
          <p:cNvSpPr/>
          <p:nvPr>
            <p:custDataLst>
              <p:tags r:id="rId5"/>
            </p:custDataLst>
          </p:nvPr>
        </p:nvSpPr>
        <p:spPr>
          <a:xfrm rot="5400000">
            <a:off x="1567230" y="1660220"/>
            <a:ext cx="163932" cy="163932"/>
          </a:xfrm>
          <a:prstGeom prst="corner">
            <a:avLst>
              <a:gd name="adj1" fmla="val 13303"/>
              <a:gd name="adj2" fmla="val 123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PA_L-Shape 10"/>
          <p:cNvSpPr/>
          <p:nvPr>
            <p:custDataLst>
              <p:tags r:id="rId6"/>
            </p:custDataLst>
          </p:nvPr>
        </p:nvSpPr>
        <p:spPr>
          <a:xfrm rot="16200000">
            <a:off x="2143880" y="2216510"/>
            <a:ext cx="100351" cy="100351"/>
          </a:xfrm>
          <a:prstGeom prst="corner">
            <a:avLst>
              <a:gd name="adj1" fmla="val 13303"/>
              <a:gd name="adj2" fmla="val 123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PA_图片 13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12"/>
          <a:srcRect b="33820"/>
          <a:stretch>
            <a:fillRect/>
          </a:stretch>
        </p:blipFill>
        <p:spPr>
          <a:xfrm>
            <a:off x="6762039" y="2249688"/>
            <a:ext cx="3988775" cy="1759844"/>
          </a:xfrm>
          <a:prstGeom prst="rect">
            <a:avLst/>
          </a:prstGeom>
        </p:spPr>
      </p:pic>
      <p:sp>
        <p:nvSpPr>
          <p:cNvPr id="38" name="PA_文本框 14"/>
          <p:cNvSpPr txBox="1"/>
          <p:nvPr>
            <p:custDataLst>
              <p:tags r:id="rId8"/>
            </p:custDataLst>
          </p:nvPr>
        </p:nvSpPr>
        <p:spPr>
          <a:xfrm>
            <a:off x="4550712" y="4471197"/>
            <a:ext cx="30893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+234,012</a:t>
            </a:r>
            <a:endParaRPr lang="zh-CN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PA_矩形 16"/>
          <p:cNvSpPr/>
          <p:nvPr>
            <p:custDataLst>
              <p:tags r:id="rId9"/>
            </p:custDataLst>
          </p:nvPr>
        </p:nvSpPr>
        <p:spPr>
          <a:xfrm>
            <a:off x="729315" y="5394527"/>
            <a:ext cx="10732097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565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此处添加详细文本描述，建议与标题相关并符合整体语言风格，语言描述尽量此处添加详细文本描述，建议与标题相关并符合整体语言风格，语言描述尽量此处添加详细文本描述，建议与标题相关并符合整体语言风格，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2" grpId="0"/>
      <p:bldP spid="33" grpId="0"/>
      <p:bldP spid="34" grpId="0"/>
      <p:bldP spid="35" grpId="0" bldLvl="0" animBg="1"/>
      <p:bldP spid="36" grpId="0" bldLvl="0" animBg="1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a192eae5bcd3"/>
          <p:cNvPicPr>
            <a:picLocks noChangeAspect="1"/>
          </p:cNvPicPr>
          <p:nvPr/>
        </p:nvPicPr>
        <p:blipFill>
          <a:blip r:embed="rId3"/>
          <a:srcRect l="2875"/>
          <a:stretch>
            <a:fillRect/>
          </a:stretch>
        </p:blipFill>
        <p:spPr>
          <a:xfrm>
            <a:off x="-13970" y="6985"/>
            <a:ext cx="12190095" cy="68440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794625" y="2649855"/>
            <a:ext cx="3703955" cy="553085"/>
          </a:xfrm>
          <a:prstGeom prst="rect">
            <a:avLst/>
          </a:prstGeom>
          <a:solidFill>
            <a:srgbClr val="E9E4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年度工作概述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09155" y="3490595"/>
            <a:ext cx="4874895" cy="365760"/>
          </a:xfrm>
          <a:prstGeom prst="rect">
            <a:avLst/>
          </a:prstGeom>
          <a:solidFill>
            <a:srgbClr val="E9E4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</a:rPr>
              <a:t>昔我往矣，杨柳依依。今我来思，雨雪霏霏。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209790" y="4034155"/>
            <a:ext cx="4874260" cy="365760"/>
          </a:xfrm>
          <a:prstGeom prst="rect">
            <a:avLst/>
          </a:prstGeom>
          <a:solidFill>
            <a:srgbClr val="E9E4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方正魏碑简体" panose="03000509000000000000" charset="-122"/>
                <a:ea typeface="方正魏碑简体" panose="03000509000000000000" charset="-122"/>
                <a:sym typeface="+mn-ea"/>
              </a:rPr>
              <a:t>行道迟迟，载饥载渴。我心伤悲，莫知我哀。</a:t>
            </a: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7428230" y="3931285"/>
            <a:ext cx="44069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953885" y="6985"/>
            <a:ext cx="1155065" cy="2757805"/>
          </a:xfrm>
          <a:prstGeom prst="rect">
            <a:avLst/>
          </a:prstGeom>
          <a:solidFill>
            <a:srgbClr val="B38B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957060" y="129540"/>
            <a:ext cx="1106170" cy="37020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>
                <a:solidFill>
                  <a:schemeClr val="bg1"/>
                </a:solidFill>
                <a:latin typeface="华文行楷" panose="02010800040101010101" charset="-122"/>
                <a:ea typeface="华文行楷" panose="02010800040101010101" charset="-122"/>
              </a:rPr>
              <a:t>第二章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0" grpId="0" bldLvl="0" animBg="1"/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871845" y="-15240"/>
            <a:ext cx="457835" cy="1264920"/>
            <a:chOff x="9247" y="-24"/>
            <a:chExt cx="721" cy="1992"/>
          </a:xfrm>
        </p:grpSpPr>
        <p:grpSp>
          <p:nvGrpSpPr>
            <p:cNvPr id="5" name="组合 4"/>
            <p:cNvGrpSpPr/>
            <p:nvPr/>
          </p:nvGrpSpPr>
          <p:grpSpPr>
            <a:xfrm>
              <a:off x="9247" y="-23"/>
              <a:ext cx="704" cy="1991"/>
              <a:chOff x="9306" y="306"/>
              <a:chExt cx="586" cy="142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9307" y="306"/>
                <a:ext cx="585" cy="1141"/>
              </a:xfrm>
              <a:prstGeom prst="rect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等腰三角形 3"/>
              <p:cNvSpPr/>
              <p:nvPr/>
            </p:nvSpPr>
            <p:spPr>
              <a:xfrm flipH="1" flipV="1">
                <a:off x="9306" y="1447"/>
                <a:ext cx="586" cy="282"/>
              </a:xfrm>
              <a:prstGeom prst="triangle">
                <a:avLst/>
              </a:prstGeom>
              <a:solidFill>
                <a:srgbClr val="B38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9248" y="-24"/>
              <a:ext cx="720" cy="167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r"/>
              <a:r>
                <a:rPr lang="zh-CN" altLang="en-US">
                  <a:solidFill>
                    <a:schemeClr val="bg1"/>
                  </a:solidFill>
                  <a:latin typeface="方正魏碑简体" panose="03000509000000000000" charset="-122"/>
                  <a:ea typeface="方正魏碑简体" panose="03000509000000000000" charset="-122"/>
                </a:rPr>
                <a:t>输入标题</a:t>
              </a:r>
            </a:p>
          </p:txBody>
        </p:sp>
      </p:grpSp>
      <p:sp>
        <p:nvSpPr>
          <p:cNvPr id="16" name="矩形 7"/>
          <p:cNvSpPr>
            <a:spLocks noChangeArrowheads="1"/>
          </p:cNvSpPr>
          <p:nvPr/>
        </p:nvSpPr>
        <p:spPr bwMode="auto">
          <a:xfrm>
            <a:off x="2279650" y="3057525"/>
            <a:ext cx="365125" cy="155575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矩形 8"/>
          <p:cNvSpPr>
            <a:spLocks noChangeArrowheads="1"/>
          </p:cNvSpPr>
          <p:nvPr/>
        </p:nvSpPr>
        <p:spPr bwMode="auto">
          <a:xfrm>
            <a:off x="0" y="4705350"/>
            <a:ext cx="12192000" cy="2155825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文本框 260"/>
          <p:cNvSpPr>
            <a:spLocks noChangeArrowheads="1"/>
          </p:cNvSpPr>
          <p:nvPr/>
        </p:nvSpPr>
        <p:spPr bwMode="auto">
          <a:xfrm>
            <a:off x="2212975" y="4743450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1000"/>
              </a:spcBef>
            </a:pPr>
            <a:r>
              <a:rPr 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9" name="文本框 261"/>
          <p:cNvSpPr>
            <a:spLocks noChangeArrowheads="1"/>
          </p:cNvSpPr>
          <p:nvPr/>
        </p:nvSpPr>
        <p:spPr bwMode="auto">
          <a:xfrm>
            <a:off x="2878138" y="4743450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1000"/>
              </a:spcBef>
            </a:pPr>
            <a:r>
              <a:rPr 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" name="文本框 262"/>
          <p:cNvSpPr>
            <a:spLocks noChangeArrowheads="1"/>
          </p:cNvSpPr>
          <p:nvPr/>
        </p:nvSpPr>
        <p:spPr bwMode="auto">
          <a:xfrm>
            <a:off x="3543300" y="4743450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1000"/>
              </a:spcBef>
            </a:pPr>
            <a:r>
              <a:rPr 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文本框 263"/>
          <p:cNvSpPr>
            <a:spLocks noChangeArrowheads="1"/>
          </p:cNvSpPr>
          <p:nvPr/>
        </p:nvSpPr>
        <p:spPr bwMode="auto">
          <a:xfrm>
            <a:off x="4208463" y="4743450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1000"/>
              </a:spcBef>
            </a:pPr>
            <a:r>
              <a:rPr 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4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" name="文本框 264"/>
          <p:cNvSpPr>
            <a:spLocks noChangeArrowheads="1"/>
          </p:cNvSpPr>
          <p:nvPr/>
        </p:nvSpPr>
        <p:spPr bwMode="auto">
          <a:xfrm>
            <a:off x="4873625" y="4743450"/>
            <a:ext cx="500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1000"/>
              </a:spcBef>
            </a:pPr>
            <a:r>
              <a:rPr 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5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3" name="文本框 265"/>
          <p:cNvSpPr>
            <a:spLocks noChangeArrowheads="1"/>
          </p:cNvSpPr>
          <p:nvPr/>
        </p:nvSpPr>
        <p:spPr bwMode="auto">
          <a:xfrm>
            <a:off x="5538788" y="4743450"/>
            <a:ext cx="5000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1000"/>
              </a:spcBef>
            </a:pPr>
            <a:r>
              <a:rPr 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4" name="文本框 266"/>
          <p:cNvSpPr>
            <a:spLocks noChangeArrowheads="1"/>
          </p:cNvSpPr>
          <p:nvPr/>
        </p:nvSpPr>
        <p:spPr bwMode="auto">
          <a:xfrm>
            <a:off x="6203950" y="4743450"/>
            <a:ext cx="500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1000"/>
              </a:spcBef>
            </a:pPr>
            <a:r>
              <a:rPr 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7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5" name="文本框 267"/>
          <p:cNvSpPr>
            <a:spLocks noChangeArrowheads="1"/>
          </p:cNvSpPr>
          <p:nvPr/>
        </p:nvSpPr>
        <p:spPr bwMode="auto">
          <a:xfrm>
            <a:off x="6869113" y="4743450"/>
            <a:ext cx="5000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1000"/>
              </a:spcBef>
            </a:pPr>
            <a:r>
              <a:rPr 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8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6" name="文本框 268"/>
          <p:cNvSpPr>
            <a:spLocks noChangeArrowheads="1"/>
          </p:cNvSpPr>
          <p:nvPr/>
        </p:nvSpPr>
        <p:spPr bwMode="auto">
          <a:xfrm>
            <a:off x="7534275" y="4743450"/>
            <a:ext cx="500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1000"/>
              </a:spcBef>
            </a:pPr>
            <a:r>
              <a:rPr 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9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7" name="文本框 269"/>
          <p:cNvSpPr>
            <a:spLocks noChangeArrowheads="1"/>
          </p:cNvSpPr>
          <p:nvPr/>
        </p:nvSpPr>
        <p:spPr bwMode="auto">
          <a:xfrm>
            <a:off x="8201025" y="4743450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1000"/>
              </a:spcBef>
            </a:pPr>
            <a:r>
              <a:rPr 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10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文本框 270"/>
          <p:cNvSpPr>
            <a:spLocks noChangeArrowheads="1"/>
          </p:cNvSpPr>
          <p:nvPr/>
        </p:nvSpPr>
        <p:spPr bwMode="auto">
          <a:xfrm>
            <a:off x="8866188" y="4743450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1000"/>
              </a:spcBef>
            </a:pPr>
            <a:r>
              <a:rPr 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11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9" name="文本框 271"/>
          <p:cNvSpPr>
            <a:spLocks noChangeArrowheads="1"/>
          </p:cNvSpPr>
          <p:nvPr/>
        </p:nvSpPr>
        <p:spPr bwMode="auto">
          <a:xfrm>
            <a:off x="9531350" y="4743450"/>
            <a:ext cx="4984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1000"/>
              </a:spcBef>
            </a:pPr>
            <a:r>
              <a:rPr lang="en-US" sz="16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12</a:t>
            </a:r>
            <a:endParaRPr lang="zh-CN" altLang="en-US" sz="16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0" name="KSO_Shape"/>
          <p:cNvSpPr>
            <a:spLocks noChangeArrowheads="1"/>
          </p:cNvSpPr>
          <p:nvPr/>
        </p:nvSpPr>
        <p:spPr bwMode="auto">
          <a:xfrm>
            <a:off x="8226425" y="3106738"/>
            <a:ext cx="565150" cy="446087"/>
          </a:xfrm>
          <a:prstGeom prst="wedgeEllipseCallout">
            <a:avLst>
              <a:gd name="adj1" fmla="val -25046"/>
              <a:gd name="adj2" fmla="val 65694"/>
            </a:avLst>
          </a:prstGeom>
          <a:solidFill>
            <a:srgbClr val="595959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华文细黑" panose="02010600040101010101" pitchFamily="2" charset="-122"/>
              </a:rPr>
              <a:t>70</a:t>
            </a:r>
            <a:endParaRPr lang="zh-CN" altLang="en-US" sz="1600" b="1" dirty="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华文细黑" panose="02010600040101010101" pitchFamily="2" charset="-122"/>
            </a:endParaRPr>
          </a:p>
        </p:txBody>
      </p:sp>
      <p:sp>
        <p:nvSpPr>
          <p:cNvPr id="31" name="矩形 27"/>
          <p:cNvSpPr>
            <a:spLocks noChangeArrowheads="1"/>
          </p:cNvSpPr>
          <p:nvPr/>
        </p:nvSpPr>
        <p:spPr bwMode="auto">
          <a:xfrm>
            <a:off x="2944813" y="3387725"/>
            <a:ext cx="365125" cy="122555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" name="矩形 28"/>
          <p:cNvSpPr>
            <a:spLocks noChangeArrowheads="1"/>
          </p:cNvSpPr>
          <p:nvPr/>
        </p:nvSpPr>
        <p:spPr bwMode="auto">
          <a:xfrm>
            <a:off x="3609975" y="2598738"/>
            <a:ext cx="365125" cy="201453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" name="矩形 29"/>
          <p:cNvSpPr>
            <a:spLocks noChangeArrowheads="1"/>
          </p:cNvSpPr>
          <p:nvPr/>
        </p:nvSpPr>
        <p:spPr bwMode="auto">
          <a:xfrm>
            <a:off x="4275138" y="3182938"/>
            <a:ext cx="365125" cy="143033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" name="矩形 30"/>
          <p:cNvSpPr>
            <a:spLocks noChangeArrowheads="1"/>
          </p:cNvSpPr>
          <p:nvPr/>
        </p:nvSpPr>
        <p:spPr bwMode="auto">
          <a:xfrm>
            <a:off x="4941888" y="2286000"/>
            <a:ext cx="363537" cy="2327275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" name="矩形 31"/>
          <p:cNvSpPr>
            <a:spLocks noChangeArrowheads="1"/>
          </p:cNvSpPr>
          <p:nvPr/>
        </p:nvSpPr>
        <p:spPr bwMode="auto">
          <a:xfrm>
            <a:off x="5607050" y="2901950"/>
            <a:ext cx="365125" cy="1711325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矩形 32"/>
          <p:cNvSpPr>
            <a:spLocks noChangeArrowheads="1"/>
          </p:cNvSpPr>
          <p:nvPr/>
        </p:nvSpPr>
        <p:spPr bwMode="auto">
          <a:xfrm>
            <a:off x="6272213" y="1935163"/>
            <a:ext cx="365125" cy="2678112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" name="矩形 33"/>
          <p:cNvSpPr>
            <a:spLocks noChangeArrowheads="1"/>
          </p:cNvSpPr>
          <p:nvPr/>
        </p:nvSpPr>
        <p:spPr bwMode="auto">
          <a:xfrm>
            <a:off x="6937375" y="2801938"/>
            <a:ext cx="365125" cy="181133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" name="矩形 34"/>
          <p:cNvSpPr>
            <a:spLocks noChangeArrowheads="1"/>
          </p:cNvSpPr>
          <p:nvPr/>
        </p:nvSpPr>
        <p:spPr bwMode="auto">
          <a:xfrm>
            <a:off x="7602538" y="2457450"/>
            <a:ext cx="365125" cy="2155825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9" name="矩形 35"/>
          <p:cNvSpPr>
            <a:spLocks noChangeArrowheads="1"/>
          </p:cNvSpPr>
          <p:nvPr/>
        </p:nvSpPr>
        <p:spPr bwMode="auto">
          <a:xfrm>
            <a:off x="8269288" y="3838575"/>
            <a:ext cx="363537" cy="7747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" name="矩形 36"/>
          <p:cNvSpPr>
            <a:spLocks noChangeArrowheads="1"/>
          </p:cNvSpPr>
          <p:nvPr/>
        </p:nvSpPr>
        <p:spPr bwMode="auto">
          <a:xfrm>
            <a:off x="8934450" y="2976563"/>
            <a:ext cx="363538" cy="1636712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" name="矩形 37"/>
          <p:cNvSpPr>
            <a:spLocks noChangeArrowheads="1"/>
          </p:cNvSpPr>
          <p:nvPr/>
        </p:nvSpPr>
        <p:spPr bwMode="auto">
          <a:xfrm>
            <a:off x="9599613" y="2576513"/>
            <a:ext cx="365125" cy="2036762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658709" y="5244612"/>
            <a:ext cx="9538027" cy="1062482"/>
            <a:chOff x="119951" y="1002047"/>
            <a:chExt cx="9538027" cy="1062482"/>
          </a:xfrm>
        </p:grpSpPr>
        <p:sp>
          <p:nvSpPr>
            <p:cNvPr id="43" name="Content Placeholder 2"/>
            <p:cNvSpPr txBox="1"/>
            <p:nvPr/>
          </p:nvSpPr>
          <p:spPr>
            <a:xfrm>
              <a:off x="461366" y="1395844"/>
              <a:ext cx="9196612" cy="668685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450340">
                <a:lnSpc>
                  <a:spcPct val="200000"/>
                </a:lnSpc>
                <a:spcBef>
                  <a:spcPts val="0"/>
                </a:spcBef>
                <a:buNone/>
              </a:pPr>
              <a:r>
                <a:rPr lang="zh-CN" altLang="en-US" sz="1800" spc="300" dirty="0">
                  <a:solidFill>
                    <a:schemeClr val="bg1"/>
                  </a:solidFill>
                  <a:latin typeface="+mn-ea"/>
                </a:rPr>
                <a:t>内容打在这里，或者通过复制您的文本内容打在这里，内容打在这里。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19951" y="1002047"/>
              <a:ext cx="43157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spc="600" dirty="0">
                  <a:solidFill>
                    <a:schemeClr val="bg1"/>
                  </a:solidFill>
                  <a:latin typeface="方正隶变_GBK" panose="03000509000000000000" pitchFamily="65" charset="-122"/>
                  <a:ea typeface="方正隶变_GBK" panose="03000509000000000000" pitchFamily="65" charset="-122"/>
                </a:rPr>
                <a:t>输入你的标题内容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千图网拥有20W+精美PPT模板 更多PPT模板下载至：www.58pic.com/office/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2119</Words>
  <Application>Microsoft Office PowerPoint</Application>
  <PresentationFormat>宽屏</PresentationFormat>
  <Paragraphs>226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2" baseType="lpstr">
      <vt:lpstr>方正行楷繁体</vt:lpstr>
      <vt:lpstr>方正隶变_GBK</vt:lpstr>
      <vt:lpstr>方正清刻本悦宋简体</vt:lpstr>
      <vt:lpstr>方正魏碑简体</vt:lpstr>
      <vt:lpstr>方正中等线简体</vt:lpstr>
      <vt:lpstr>华文行楷</vt:lpstr>
      <vt:lpstr>华文细黑</vt:lpstr>
      <vt:lpstr>华文新魏</vt:lpstr>
      <vt:lpstr>楷体</vt:lpstr>
      <vt:lpstr>迷你简书魂</vt:lpstr>
      <vt:lpstr>宋体</vt:lpstr>
      <vt:lpstr>苏新诗古印宋简</vt:lpstr>
      <vt:lpstr>微软雅黑</vt:lpstr>
      <vt:lpstr>禹卫书法行书简体</vt:lpstr>
      <vt:lpstr>Arial</vt:lpstr>
      <vt:lpstr>Calibri</vt:lpstr>
      <vt:lpstr>Calibri Light</vt:lpstr>
      <vt:lpstr>千图网拥有20W+精美PPT模板 更多PPT模板下载至：www.58pic.com/office/ppt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60</cp:revision>
  <dcterms:created xsi:type="dcterms:W3CDTF">2017-05-29T09:21:00Z</dcterms:created>
  <dcterms:modified xsi:type="dcterms:W3CDTF">2021-01-04T22:29:01Z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