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9" r:id="rId10"/>
    <p:sldId id="270" r:id="rId11"/>
    <p:sldId id="272" r:id="rId12"/>
    <p:sldId id="271" r:id="rId13"/>
    <p:sldId id="267" r:id="rId14"/>
    <p:sldId id="273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BCAF"/>
    <a:srgbClr val="51B6B6"/>
    <a:srgbClr val="5DB9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78FA8-D9C0-4366-B378-B7E8AF61A69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179F2-D739-4FCA-959C-BF8FF2C730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179F2-D739-4FCA-959C-BF8FF2C7303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109E-E758-422E-976B-023C574A61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109E-E758-422E-976B-023C574A618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7D9ED-D6AA-4E69-8BE2-D1160A0397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1066801" y="1108466"/>
            <a:ext cx="5551714" cy="4785961"/>
          </a:xfrm>
          <a:prstGeom prst="triangle">
            <a:avLst/>
          </a:prstGeom>
          <a:noFill/>
          <a:ln w="152400">
            <a:solidFill>
              <a:srgbClr val="5DB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6988630" y="2637748"/>
            <a:ext cx="455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5DB988"/>
                </a:solidFill>
              </a:rPr>
              <a:t>ADD TITLE HERE</a:t>
            </a:r>
            <a:endParaRPr lang="zh-CN" altLang="en-US" sz="3600" dirty="0">
              <a:solidFill>
                <a:srgbClr val="5DB988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7093858" y="3385678"/>
            <a:ext cx="3918858" cy="0"/>
          </a:xfrm>
          <a:prstGeom prst="line">
            <a:avLst/>
          </a:prstGeom>
          <a:ln w="31750">
            <a:solidFill>
              <a:srgbClr val="5DB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997858" y="2960914"/>
            <a:ext cx="568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</a:rPr>
              <a:t>POWER POINT</a:t>
            </a:r>
            <a:endParaRPr lang="zh-CN" altLang="en-US" sz="7200" dirty="0">
              <a:solidFill>
                <a:schemeClr val="bg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988630" y="3519452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THIS IS THE POWERPOINT OF USHOWPPT STORE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 rot="10800000">
            <a:off x="3320143" y="1036019"/>
            <a:ext cx="5551714" cy="4785961"/>
          </a:xfrm>
          <a:prstGeom prst="triangle">
            <a:avLst/>
          </a:prstGeom>
          <a:noFill/>
          <a:ln w="152400">
            <a:solidFill>
              <a:srgbClr val="5DB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 rot="10800000">
            <a:off x="3320143" y="1474262"/>
            <a:ext cx="5551714" cy="4785961"/>
          </a:xfrm>
          <a:prstGeom prst="triangle">
            <a:avLst/>
          </a:prstGeom>
          <a:solidFill>
            <a:srgbClr val="5DB988">
              <a:alpha val="34000"/>
            </a:srgbClr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2594428" y="2468255"/>
            <a:ext cx="7554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If you were a teardrop  In my eye whole world bright   </a:t>
            </a:r>
            <a:br>
              <a:rPr lang="en-US" altLang="zh-CN" sz="24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4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For fear of losing you , I would never cry.  </a:t>
            </a:r>
            <a:br>
              <a:rPr lang="en-US" altLang="zh-CN" sz="24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4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And if the golden sun Should cease to shine its light,  </a:t>
            </a:r>
            <a:br>
              <a:rPr lang="en-US" altLang="zh-CN" sz="24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4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Just one smile from you ,Would  make my whole world</a:t>
            </a:r>
            <a:endParaRPr lang="zh-CN" altLang="en-US" sz="2400" b="1" dirty="0">
              <a:solidFill>
                <a:schemeClr val="bg1"/>
              </a:solidFill>
              <a:latin typeface="Segoe UI Emoji" panose="020B0502040204020203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575957" y="997858"/>
            <a:ext cx="4982029" cy="4982029"/>
          </a:xfrm>
          <a:prstGeom prst="ellipse">
            <a:avLst/>
          </a:prstGeom>
          <a:solidFill>
            <a:srgbClr val="5DB9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921578" y="3013501"/>
            <a:ext cx="4348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ADD TITLE HERE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8" name="等腰三角形 7"/>
          <p:cNvSpPr/>
          <p:nvPr/>
        </p:nvSpPr>
        <p:spPr>
          <a:xfrm rot="1310221">
            <a:off x="1669143" y="4470400"/>
            <a:ext cx="1357417" cy="1170187"/>
          </a:xfrm>
          <a:prstGeom prst="triangl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直角三角形 8"/>
          <p:cNvSpPr/>
          <p:nvPr/>
        </p:nvSpPr>
        <p:spPr>
          <a:xfrm>
            <a:off x="9100457" y="1857829"/>
            <a:ext cx="740229" cy="725714"/>
          </a:xfrm>
          <a:prstGeom prst="rtTriangl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 rot="20413421" flipV="1">
            <a:off x="9118600" y="5785397"/>
            <a:ext cx="1444172" cy="388978"/>
          </a:xfrm>
          <a:prstGeom prst="triangl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直角三角形 10"/>
          <p:cNvSpPr/>
          <p:nvPr/>
        </p:nvSpPr>
        <p:spPr>
          <a:xfrm rot="7317420">
            <a:off x="1618760" y="1343624"/>
            <a:ext cx="1276080" cy="439056"/>
          </a:xfrm>
          <a:prstGeom prst="rtTriangl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459173" y="2545657"/>
            <a:ext cx="4112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5DB988"/>
                </a:solidFill>
              </a:rPr>
              <a:t>ADD YOUR TITLE HERE</a:t>
            </a:r>
            <a:endParaRPr lang="zh-CN" altLang="en-US" sz="3200" dirty="0">
              <a:solidFill>
                <a:srgbClr val="5DB988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59173" y="3296679"/>
            <a:ext cx="7148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And if the golden sun Should cease to shine its light,  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Just one smile from you ,Would  make my whole world . </a:t>
            </a:r>
            <a:endParaRPr lang="zh-CN" altLang="en-US" sz="2000" b="1" dirty="0">
              <a:solidFill>
                <a:schemeClr val="bg1"/>
              </a:solidFill>
              <a:latin typeface="Segoe UI Emoji" panose="020B0502040204020203" pitchFamily="34" charset="0"/>
              <a:ea typeface="微软雅黑" panose="020B0503020204020204" pitchFamily="34" charset="-122"/>
            </a:endParaRPr>
          </a:p>
          <a:p>
            <a:endParaRPr lang="zh-CN" altLang="en-US" sz="2000" dirty="0"/>
          </a:p>
        </p:txBody>
      </p:sp>
      <p:sp>
        <p:nvSpPr>
          <p:cNvPr id="5" name="直角三角形 4"/>
          <p:cNvSpPr/>
          <p:nvPr/>
        </p:nvSpPr>
        <p:spPr>
          <a:xfrm>
            <a:off x="0" y="3418115"/>
            <a:ext cx="3439885" cy="3439885"/>
          </a:xfrm>
          <a:prstGeom prst="rtTriangle">
            <a:avLst/>
          </a:prstGeom>
          <a:solidFill>
            <a:srgbClr val="5DB9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rot="10800000">
            <a:off x="8752115" y="-21770"/>
            <a:ext cx="3439885" cy="3439885"/>
          </a:xfrm>
          <a:prstGeom prst="rtTriangle">
            <a:avLst/>
          </a:prstGeom>
          <a:solidFill>
            <a:srgbClr val="5DB9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269997" y="2303568"/>
            <a:ext cx="4112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5DB988"/>
                </a:solidFill>
              </a:rPr>
              <a:t>ADD YOUR TITLE HERE</a:t>
            </a:r>
            <a:endParaRPr lang="zh-CN" altLang="en-US" sz="3200" dirty="0">
              <a:solidFill>
                <a:srgbClr val="5DB988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69997" y="3054590"/>
            <a:ext cx="45066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If you were a teardrop  In my eye   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For fear of losing you , I would never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And if the golden sun Should   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Just one smile from you ,Would make</a:t>
            </a:r>
            <a:endParaRPr lang="zh-CN" altLang="en-US" sz="2000" b="1" dirty="0">
              <a:solidFill>
                <a:schemeClr val="bg1"/>
              </a:solidFill>
              <a:latin typeface="Segoe UI Emoji" panose="020B0502040204020203" pitchFamily="34" charset="0"/>
              <a:ea typeface="微软雅黑" panose="020B0503020204020204" pitchFamily="34" charset="-122"/>
            </a:endParaRPr>
          </a:p>
          <a:p>
            <a:endParaRPr lang="zh-CN" alt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7046682" y="2303568"/>
            <a:ext cx="4112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5DB988"/>
                </a:solidFill>
              </a:rPr>
              <a:t>ADD YOUR TITLE HERE</a:t>
            </a:r>
            <a:endParaRPr lang="zh-CN" altLang="en-US" sz="3200" dirty="0">
              <a:solidFill>
                <a:srgbClr val="5DB988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046682" y="3054590"/>
            <a:ext cx="45066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If you were a teardrop  In my eye   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For fear of losing you , I would never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And if the golden sun Should   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Just one smile from you ,Would make</a:t>
            </a:r>
            <a:endParaRPr lang="zh-CN" altLang="en-US" sz="2000" b="1" dirty="0">
              <a:solidFill>
                <a:schemeClr val="bg1"/>
              </a:solidFill>
              <a:latin typeface="Segoe UI Emoji" panose="020B0502040204020203" pitchFamily="34" charset="0"/>
              <a:ea typeface="微软雅黑" panose="020B0503020204020204" pitchFamily="34" charset="-122"/>
            </a:endParaRPr>
          </a:p>
          <a:p>
            <a:endParaRPr lang="zh-CN" altLang="en-US" sz="2000" dirty="0"/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989943" y="1"/>
            <a:ext cx="9202057" cy="1407885"/>
          </a:xfrm>
          <a:prstGeom prst="line">
            <a:avLst/>
          </a:prstGeom>
          <a:ln w="25400">
            <a:solidFill>
              <a:srgbClr val="5DB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0" y="5450115"/>
            <a:ext cx="9202057" cy="1407885"/>
          </a:xfrm>
          <a:prstGeom prst="line">
            <a:avLst/>
          </a:prstGeom>
          <a:ln w="25400">
            <a:solidFill>
              <a:srgbClr val="5DB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420257" y="2497976"/>
            <a:ext cx="735148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rgbClr val="5DB988"/>
                </a:solidFill>
              </a:rPr>
              <a:t>THANK YOU</a:t>
            </a:r>
            <a:endParaRPr lang="zh-CN" altLang="en-US" sz="11500" dirty="0">
              <a:solidFill>
                <a:srgbClr val="5DB98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229426" y="2274539"/>
            <a:ext cx="4112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5DB988"/>
                </a:solidFill>
              </a:rPr>
              <a:t>ADD YOUR TITLE HERE</a:t>
            </a:r>
            <a:endParaRPr lang="zh-CN" altLang="en-US" sz="3200" dirty="0">
              <a:solidFill>
                <a:srgbClr val="5DB988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29426" y="3025561"/>
            <a:ext cx="71482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If you were a teardrop  In my eye whole world bright   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For fear of losing you , I would never cry.  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And if the golden sun Should cease to shine its light,  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Just one smile from you ,Would  make my whole world . </a:t>
            </a:r>
            <a:endParaRPr lang="zh-CN" altLang="en-US" sz="2000" b="1" dirty="0">
              <a:solidFill>
                <a:schemeClr val="bg1"/>
              </a:solidFill>
              <a:latin typeface="Segoe UI Emoji" panose="020B0502040204020203" pitchFamily="34" charset="0"/>
              <a:ea typeface="微软雅黑" panose="020B0503020204020204" pitchFamily="34" charset="-122"/>
            </a:endParaRPr>
          </a:p>
          <a:p>
            <a:endParaRPr lang="zh-CN" alt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2654500" y="1964185"/>
            <a:ext cx="1943212" cy="2349055"/>
            <a:chOff x="1744057" y="2541675"/>
            <a:chExt cx="616226" cy="746736"/>
          </a:xfrm>
        </p:grpSpPr>
        <p:sp>
          <p:nvSpPr>
            <p:cNvPr id="4" name="文本框 3"/>
            <p:cNvSpPr txBox="1"/>
            <p:nvPr/>
          </p:nvSpPr>
          <p:spPr>
            <a:xfrm>
              <a:off x="1883622" y="2541675"/>
              <a:ext cx="168548" cy="524247"/>
            </a:xfrm>
            <a:custGeom>
              <a:avLst/>
              <a:gdLst/>
              <a:ahLst/>
              <a:cxnLst/>
              <a:rect l="l" t="t" r="r" b="b"/>
              <a:pathLst>
                <a:path w="168548" h="524247">
                  <a:moveTo>
                    <a:pt x="0" y="492249"/>
                  </a:moveTo>
                  <a:lnTo>
                    <a:pt x="106936" y="492249"/>
                  </a:lnTo>
                  <a:lnTo>
                    <a:pt x="75572" y="524247"/>
                  </a:lnTo>
                  <a:lnTo>
                    <a:pt x="0" y="524247"/>
                  </a:lnTo>
                  <a:close/>
                  <a:moveTo>
                    <a:pt x="139154" y="0"/>
                  </a:moveTo>
                  <a:lnTo>
                    <a:pt x="168548" y="0"/>
                  </a:lnTo>
                  <a:lnTo>
                    <a:pt x="168548" y="429391"/>
                  </a:lnTo>
                  <a:lnTo>
                    <a:pt x="133945" y="464693"/>
                  </a:lnTo>
                  <a:lnTo>
                    <a:pt x="133945" y="40555"/>
                  </a:lnTo>
                  <a:lnTo>
                    <a:pt x="14511" y="120178"/>
                  </a:lnTo>
                  <a:lnTo>
                    <a:pt x="14511" y="855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6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 flipH="1">
              <a:off x="1744057" y="2672185"/>
              <a:ext cx="616226" cy="616226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文本框 5"/>
          <p:cNvSpPr txBox="1"/>
          <p:nvPr/>
        </p:nvSpPr>
        <p:spPr>
          <a:xfrm>
            <a:off x="3915540" y="2828835"/>
            <a:ext cx="64657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5DB988"/>
                </a:solidFill>
              </a:rPr>
              <a:t>ADD TITLE HERE</a:t>
            </a:r>
            <a:endParaRPr lang="zh-CN" altLang="en-US" sz="7200" dirty="0">
              <a:solidFill>
                <a:srgbClr val="5DB98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2061030" y="1948543"/>
            <a:ext cx="2061028" cy="2061028"/>
          </a:xfrm>
          <a:prstGeom prst="ellipse">
            <a:avLst/>
          </a:prstGeom>
          <a:solidFill>
            <a:schemeClr val="bg1">
              <a:alpha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5065486" y="1948543"/>
            <a:ext cx="2061028" cy="2061028"/>
          </a:xfrm>
          <a:prstGeom prst="ellipse">
            <a:avLst/>
          </a:prstGeom>
          <a:solidFill>
            <a:schemeClr val="bg1">
              <a:alpha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8069942" y="1948543"/>
            <a:ext cx="2061028" cy="2061028"/>
          </a:xfrm>
          <a:prstGeom prst="ellipse">
            <a:avLst/>
          </a:prstGeom>
          <a:solidFill>
            <a:schemeClr val="bg1">
              <a:alpha val="5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饼形 19"/>
          <p:cNvSpPr/>
          <p:nvPr/>
        </p:nvSpPr>
        <p:spPr>
          <a:xfrm>
            <a:off x="2058373" y="1948543"/>
            <a:ext cx="2062800" cy="2062800"/>
          </a:xfrm>
          <a:prstGeom prst="pie">
            <a:avLst>
              <a:gd name="adj1" fmla="val 12193272"/>
              <a:gd name="adj2" fmla="val 16200000"/>
            </a:avLst>
          </a:prstGeom>
          <a:noFill/>
          <a:ln w="88900">
            <a:solidFill>
              <a:srgbClr val="5DB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饼形 23"/>
          <p:cNvSpPr/>
          <p:nvPr/>
        </p:nvSpPr>
        <p:spPr>
          <a:xfrm>
            <a:off x="5064600" y="1948543"/>
            <a:ext cx="2062800" cy="2062800"/>
          </a:xfrm>
          <a:prstGeom prst="pie">
            <a:avLst>
              <a:gd name="adj1" fmla="val 6514390"/>
              <a:gd name="adj2" fmla="val 16200000"/>
            </a:avLst>
          </a:prstGeom>
          <a:noFill/>
          <a:ln w="88900">
            <a:solidFill>
              <a:srgbClr val="5DB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饼形 24"/>
          <p:cNvSpPr/>
          <p:nvPr/>
        </p:nvSpPr>
        <p:spPr>
          <a:xfrm>
            <a:off x="8068170" y="1948543"/>
            <a:ext cx="2062800" cy="2062800"/>
          </a:xfrm>
          <a:prstGeom prst="pie">
            <a:avLst>
              <a:gd name="adj1" fmla="val 9572008"/>
              <a:gd name="adj2" fmla="val 16200000"/>
            </a:avLst>
          </a:prstGeom>
          <a:noFill/>
          <a:ln w="88900">
            <a:solidFill>
              <a:srgbClr val="5DB9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306443" y="2061028"/>
            <a:ext cx="1566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</a:rPr>
              <a:t>21</a:t>
            </a:r>
            <a:r>
              <a:rPr lang="en-US" altLang="zh-CN" dirty="0">
                <a:solidFill>
                  <a:schemeClr val="bg1"/>
                </a:solidFill>
              </a:rPr>
              <a:t>%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193012" y="2414971"/>
            <a:ext cx="1566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</a:rPr>
              <a:t>47</a:t>
            </a:r>
            <a:r>
              <a:rPr lang="en-US" altLang="zh-CN" dirty="0">
                <a:solidFill>
                  <a:schemeClr val="bg1"/>
                </a:solidFill>
              </a:rPr>
              <a:t>%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159856" y="2271171"/>
            <a:ext cx="1566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</a:rPr>
              <a:t>32</a:t>
            </a:r>
            <a:r>
              <a:rPr lang="en-US" altLang="zh-CN" dirty="0">
                <a:solidFill>
                  <a:schemeClr val="bg1"/>
                </a:solidFill>
              </a:rPr>
              <a:t>%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934558" y="4306734"/>
            <a:ext cx="2310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5DB988"/>
                </a:solidFill>
              </a:rPr>
              <a:t>TITLE HERE</a:t>
            </a:r>
            <a:endParaRPr lang="zh-CN" altLang="en-US" sz="3600" dirty="0">
              <a:solidFill>
                <a:srgbClr val="5DB988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947014" y="4306733"/>
            <a:ext cx="2310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5DB988"/>
                </a:solidFill>
              </a:rPr>
              <a:t>TITLE HERE</a:t>
            </a:r>
            <a:endParaRPr lang="zh-CN" altLang="en-US" sz="3600" dirty="0">
              <a:solidFill>
                <a:srgbClr val="5DB988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940786" y="4306733"/>
            <a:ext cx="2310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5DB988"/>
                </a:solidFill>
              </a:rPr>
              <a:t>TITLE HERE</a:t>
            </a:r>
            <a:endParaRPr lang="zh-CN" altLang="en-US" sz="3600" dirty="0">
              <a:solidFill>
                <a:srgbClr val="5DB98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915540" y="2828835"/>
            <a:ext cx="64657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5DB988"/>
                </a:solidFill>
              </a:rPr>
              <a:t>ADD TITLE HERE</a:t>
            </a:r>
            <a:endParaRPr lang="zh-CN" altLang="en-US" sz="7200" dirty="0">
              <a:solidFill>
                <a:srgbClr val="5DB988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536429" y="2002119"/>
            <a:ext cx="1944000" cy="2350800"/>
            <a:chOff x="1488132" y="2533861"/>
            <a:chExt cx="616226" cy="801414"/>
          </a:xfrm>
        </p:grpSpPr>
        <p:sp>
          <p:nvSpPr>
            <p:cNvPr id="10" name="文本框 9"/>
            <p:cNvSpPr txBox="1"/>
            <p:nvPr/>
          </p:nvSpPr>
          <p:spPr>
            <a:xfrm>
              <a:off x="1666675" y="2533861"/>
              <a:ext cx="299888" cy="532061"/>
            </a:xfrm>
            <a:custGeom>
              <a:avLst/>
              <a:gdLst/>
              <a:ahLst/>
              <a:cxnLst/>
              <a:rect l="l" t="t" r="r" b="b"/>
              <a:pathLst>
                <a:path w="299888" h="532061">
                  <a:moveTo>
                    <a:pt x="155897" y="0"/>
                  </a:moveTo>
                  <a:cubicBezTo>
                    <a:pt x="200297" y="0"/>
                    <a:pt x="235396" y="11721"/>
                    <a:pt x="261193" y="35161"/>
                  </a:cubicBezTo>
                  <a:cubicBezTo>
                    <a:pt x="286990" y="58601"/>
                    <a:pt x="299888" y="91158"/>
                    <a:pt x="299888" y="132829"/>
                  </a:cubicBezTo>
                  <a:cubicBezTo>
                    <a:pt x="299888" y="157138"/>
                    <a:pt x="296230" y="178966"/>
                    <a:pt x="288912" y="198314"/>
                  </a:cubicBezTo>
                  <a:cubicBezTo>
                    <a:pt x="281595" y="217661"/>
                    <a:pt x="269627" y="237505"/>
                    <a:pt x="253007" y="257845"/>
                  </a:cubicBezTo>
                  <a:cubicBezTo>
                    <a:pt x="236388" y="278185"/>
                    <a:pt x="209227" y="305222"/>
                    <a:pt x="171524" y="338956"/>
                  </a:cubicBezTo>
                  <a:cubicBezTo>
                    <a:pt x="140518" y="366490"/>
                    <a:pt x="114163" y="393093"/>
                    <a:pt x="92459" y="418765"/>
                  </a:cubicBezTo>
                  <a:cubicBezTo>
                    <a:pt x="70755" y="444438"/>
                    <a:pt x="53826" y="471289"/>
                    <a:pt x="41672" y="499319"/>
                  </a:cubicBezTo>
                  <a:lnTo>
                    <a:pt x="120315" y="499319"/>
                  </a:lnTo>
                  <a:lnTo>
                    <a:pt x="88222" y="532061"/>
                  </a:lnTo>
                  <a:lnTo>
                    <a:pt x="0" y="532061"/>
                  </a:lnTo>
                  <a:lnTo>
                    <a:pt x="0" y="506388"/>
                  </a:lnTo>
                  <a:cubicBezTo>
                    <a:pt x="13642" y="472158"/>
                    <a:pt x="31750" y="440408"/>
                    <a:pt x="54322" y="411138"/>
                  </a:cubicBezTo>
                  <a:cubicBezTo>
                    <a:pt x="76894" y="381868"/>
                    <a:pt x="107156" y="350863"/>
                    <a:pt x="145107" y="318120"/>
                  </a:cubicBezTo>
                  <a:cubicBezTo>
                    <a:pt x="189755" y="279425"/>
                    <a:pt x="220575" y="247365"/>
                    <a:pt x="237566" y="221940"/>
                  </a:cubicBezTo>
                  <a:cubicBezTo>
                    <a:pt x="254558" y="196515"/>
                    <a:pt x="263053" y="168300"/>
                    <a:pt x="263053" y="137294"/>
                  </a:cubicBezTo>
                  <a:cubicBezTo>
                    <a:pt x="263053" y="104056"/>
                    <a:pt x="253379" y="78011"/>
                    <a:pt x="234032" y="59159"/>
                  </a:cubicBezTo>
                  <a:cubicBezTo>
                    <a:pt x="214684" y="40308"/>
                    <a:pt x="188267" y="30882"/>
                    <a:pt x="154781" y="30882"/>
                  </a:cubicBezTo>
                  <a:cubicBezTo>
                    <a:pt x="125015" y="30882"/>
                    <a:pt x="99653" y="39998"/>
                    <a:pt x="78693" y="58229"/>
                  </a:cubicBezTo>
                  <a:cubicBezTo>
                    <a:pt x="57733" y="76461"/>
                    <a:pt x="45640" y="101327"/>
                    <a:pt x="42416" y="132829"/>
                  </a:cubicBezTo>
                  <a:lnTo>
                    <a:pt x="6697" y="126876"/>
                  </a:lnTo>
                  <a:cubicBezTo>
                    <a:pt x="10418" y="88925"/>
                    <a:pt x="25797" y="58291"/>
                    <a:pt x="52834" y="34975"/>
                  </a:cubicBezTo>
                  <a:cubicBezTo>
                    <a:pt x="79871" y="11659"/>
                    <a:pt x="114225" y="0"/>
                    <a:pt x="15589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 flipH="1">
              <a:off x="1488132" y="2719049"/>
              <a:ext cx="616226" cy="616226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0" y="1353457"/>
            <a:ext cx="2815772" cy="2075543"/>
          </a:xfrm>
          <a:prstGeom prst="line">
            <a:avLst/>
          </a:prstGeom>
          <a:ln w="31750">
            <a:solidFill>
              <a:srgbClr val="5DB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9376228" y="3429000"/>
            <a:ext cx="2815772" cy="2075543"/>
          </a:xfrm>
          <a:prstGeom prst="line">
            <a:avLst/>
          </a:prstGeom>
          <a:ln w="31750">
            <a:solidFill>
              <a:srgbClr val="5DB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914400" y="0"/>
            <a:ext cx="2815772" cy="2075543"/>
          </a:xfrm>
          <a:prstGeom prst="line">
            <a:avLst/>
          </a:prstGeom>
          <a:ln w="31750">
            <a:solidFill>
              <a:srgbClr val="5DB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8570685" y="4782457"/>
            <a:ext cx="2815772" cy="2075543"/>
          </a:xfrm>
          <a:prstGeom prst="line">
            <a:avLst/>
          </a:prstGeom>
          <a:ln w="31750">
            <a:solidFill>
              <a:srgbClr val="5DB9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任意多边形 13"/>
          <p:cNvSpPr/>
          <p:nvPr/>
        </p:nvSpPr>
        <p:spPr>
          <a:xfrm rot="3209194">
            <a:off x="-427924" y="-266039"/>
            <a:ext cx="2322286" cy="3463059"/>
          </a:xfrm>
          <a:custGeom>
            <a:avLst/>
            <a:gdLst>
              <a:gd name="connsiteX0" fmla="*/ 0 w 2322286"/>
              <a:gd name="connsiteY0" fmla="*/ 836992 h 3463059"/>
              <a:gd name="connsiteX1" fmla="*/ 619646 w 2322286"/>
              <a:gd name="connsiteY1" fmla="*/ 0 h 3463059"/>
              <a:gd name="connsiteX2" fmla="*/ 2322285 w 2322286"/>
              <a:gd name="connsiteY2" fmla="*/ 0 h 3463059"/>
              <a:gd name="connsiteX3" fmla="*/ 2322286 w 2322286"/>
              <a:gd name="connsiteY3" fmla="*/ 1 h 3463059"/>
              <a:gd name="connsiteX4" fmla="*/ 2322286 w 2322286"/>
              <a:gd name="connsiteY4" fmla="*/ 3463058 h 3463059"/>
              <a:gd name="connsiteX5" fmla="*/ 2322285 w 2322286"/>
              <a:gd name="connsiteY5" fmla="*/ 3463059 h 3463059"/>
              <a:gd name="connsiteX6" fmla="*/ 2267746 w 2322286"/>
              <a:gd name="connsiteY6" fmla="*/ 3463059 h 3463059"/>
              <a:gd name="connsiteX7" fmla="*/ 0 w 2322286"/>
              <a:gd name="connsiteY7" fmla="*/ 1784192 h 346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22286" h="3463059">
                <a:moveTo>
                  <a:pt x="0" y="836992"/>
                </a:moveTo>
                <a:lnTo>
                  <a:pt x="619646" y="0"/>
                </a:lnTo>
                <a:lnTo>
                  <a:pt x="2322285" y="0"/>
                </a:lnTo>
                <a:lnTo>
                  <a:pt x="2322286" y="1"/>
                </a:lnTo>
                <a:lnTo>
                  <a:pt x="2322286" y="3463058"/>
                </a:lnTo>
                <a:lnTo>
                  <a:pt x="2322285" y="3463059"/>
                </a:lnTo>
                <a:lnTo>
                  <a:pt x="2267746" y="3463059"/>
                </a:lnTo>
                <a:lnTo>
                  <a:pt x="0" y="1784192"/>
                </a:lnTo>
                <a:close/>
              </a:path>
            </a:pathLst>
          </a:custGeom>
          <a:solidFill>
            <a:srgbClr val="5DB9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>
            <a:off x="9376230" y="3429002"/>
            <a:ext cx="2815771" cy="3428999"/>
          </a:xfrm>
          <a:custGeom>
            <a:avLst/>
            <a:gdLst>
              <a:gd name="connsiteX0" fmla="*/ 2783320 w 2815771"/>
              <a:gd name="connsiteY0" fmla="*/ 0 h 3428999"/>
              <a:gd name="connsiteX1" fmla="*/ 2815771 w 2815771"/>
              <a:gd name="connsiteY1" fmla="*/ 43834 h 3428999"/>
              <a:gd name="connsiteX2" fmla="*/ 2815771 w 2815771"/>
              <a:gd name="connsiteY2" fmla="*/ 2865408 h 3428999"/>
              <a:gd name="connsiteX3" fmla="*/ 2054494 w 2815771"/>
              <a:gd name="connsiteY3" fmla="*/ 3428999 h 3428999"/>
              <a:gd name="connsiteX4" fmla="*/ 1013089 w 2815771"/>
              <a:gd name="connsiteY4" fmla="*/ 3428999 h 3428999"/>
              <a:gd name="connsiteX5" fmla="*/ 0 w 2815771"/>
              <a:gd name="connsiteY5" fmla="*/ 2060559 h 3428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5771" h="3428999">
                <a:moveTo>
                  <a:pt x="2783320" y="0"/>
                </a:moveTo>
                <a:lnTo>
                  <a:pt x="2815771" y="43834"/>
                </a:lnTo>
                <a:lnTo>
                  <a:pt x="2815771" y="2865408"/>
                </a:lnTo>
                <a:lnTo>
                  <a:pt x="2054494" y="3428999"/>
                </a:lnTo>
                <a:lnTo>
                  <a:pt x="1013089" y="3428999"/>
                </a:lnTo>
                <a:lnTo>
                  <a:pt x="0" y="2060559"/>
                </a:lnTo>
                <a:close/>
              </a:path>
            </a:pathLst>
          </a:custGeom>
          <a:solidFill>
            <a:srgbClr val="5DB9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3459173" y="2545657"/>
            <a:ext cx="4112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5DB988"/>
                </a:solidFill>
              </a:rPr>
              <a:t>ADD YOUR TITLE HERE</a:t>
            </a:r>
            <a:endParaRPr lang="zh-CN" altLang="en-US" sz="3200" dirty="0">
              <a:solidFill>
                <a:srgbClr val="5DB988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459173" y="3296679"/>
            <a:ext cx="7148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And if the golden sun Should cease to shine its light,  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Just one smile from you ,Would  make my whole world . </a:t>
            </a:r>
            <a:endParaRPr lang="zh-CN" altLang="en-US" sz="2000" b="1" dirty="0">
              <a:solidFill>
                <a:schemeClr val="bg1"/>
              </a:solidFill>
              <a:latin typeface="Segoe UI Emoji" panose="020B0502040204020203" pitchFamily="34" charset="0"/>
              <a:ea typeface="微软雅黑" panose="020B0503020204020204" pitchFamily="34" charset="-122"/>
            </a:endParaRPr>
          </a:p>
          <a:p>
            <a:endParaRPr lang="zh-CN" alt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915540" y="2828835"/>
            <a:ext cx="64657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5DB988"/>
                </a:solidFill>
              </a:rPr>
              <a:t>ADD TITLE HERE</a:t>
            </a:r>
            <a:endParaRPr lang="zh-CN" altLang="en-US" sz="7200" dirty="0">
              <a:solidFill>
                <a:srgbClr val="5DB988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629260" y="2016636"/>
            <a:ext cx="1944000" cy="2350800"/>
            <a:chOff x="1585160" y="4875973"/>
            <a:chExt cx="616226" cy="752516"/>
          </a:xfrm>
        </p:grpSpPr>
        <p:sp>
          <p:nvSpPr>
            <p:cNvPr id="9" name="文本框 8"/>
            <p:cNvSpPr txBox="1"/>
            <p:nvPr/>
          </p:nvSpPr>
          <p:spPr>
            <a:xfrm>
              <a:off x="1724725" y="4875973"/>
              <a:ext cx="302865" cy="530870"/>
            </a:xfrm>
            <a:custGeom>
              <a:avLst/>
              <a:gdLst/>
              <a:ahLst/>
              <a:cxnLst/>
              <a:rect l="l" t="t" r="r" b="b"/>
              <a:pathLst>
                <a:path w="302865" h="530870">
                  <a:moveTo>
                    <a:pt x="35346" y="403324"/>
                  </a:moveTo>
                  <a:cubicBezTo>
                    <a:pt x="40307" y="439539"/>
                    <a:pt x="53268" y="466142"/>
                    <a:pt x="74228" y="483134"/>
                  </a:cubicBezTo>
                  <a:cubicBezTo>
                    <a:pt x="84708" y="491629"/>
                    <a:pt x="97126" y="498001"/>
                    <a:pt x="111481" y="502249"/>
                  </a:cubicBezTo>
                  <a:lnTo>
                    <a:pt x="122047" y="503626"/>
                  </a:lnTo>
                  <a:lnTo>
                    <a:pt x="95342" y="530870"/>
                  </a:lnTo>
                  <a:lnTo>
                    <a:pt x="48555" y="507318"/>
                  </a:lnTo>
                  <a:cubicBezTo>
                    <a:pt x="21890" y="485862"/>
                    <a:pt x="5705" y="452810"/>
                    <a:pt x="0" y="408161"/>
                  </a:cubicBezTo>
                  <a:close/>
                  <a:moveTo>
                    <a:pt x="156641" y="0"/>
                  </a:moveTo>
                  <a:cubicBezTo>
                    <a:pt x="203026" y="0"/>
                    <a:pt x="238993" y="12217"/>
                    <a:pt x="264542" y="36649"/>
                  </a:cubicBezTo>
                  <a:cubicBezTo>
                    <a:pt x="290091" y="61082"/>
                    <a:pt x="302865" y="94878"/>
                    <a:pt x="302865" y="138038"/>
                  </a:cubicBezTo>
                  <a:cubicBezTo>
                    <a:pt x="302865" y="169292"/>
                    <a:pt x="293253" y="196267"/>
                    <a:pt x="274029" y="218964"/>
                  </a:cubicBezTo>
                  <a:cubicBezTo>
                    <a:pt x="254806" y="241660"/>
                    <a:pt x="229443" y="256357"/>
                    <a:pt x="197941" y="263054"/>
                  </a:cubicBezTo>
                  <a:lnTo>
                    <a:pt x="197941" y="264542"/>
                  </a:lnTo>
                  <a:cubicBezTo>
                    <a:pt x="234652" y="269255"/>
                    <a:pt x="263612" y="282774"/>
                    <a:pt x="284820" y="305098"/>
                  </a:cubicBezTo>
                  <a:lnTo>
                    <a:pt x="297347" y="324780"/>
                  </a:lnTo>
                  <a:lnTo>
                    <a:pt x="272702" y="349923"/>
                  </a:lnTo>
                  <a:lnTo>
                    <a:pt x="264356" y="331887"/>
                  </a:lnTo>
                  <a:cubicBezTo>
                    <a:pt x="253566" y="316012"/>
                    <a:pt x="237195" y="303858"/>
                    <a:pt x="215242" y="295424"/>
                  </a:cubicBezTo>
                  <a:cubicBezTo>
                    <a:pt x="193290" y="286990"/>
                    <a:pt x="167927" y="282774"/>
                    <a:pt x="139154" y="282774"/>
                  </a:cubicBezTo>
                  <a:lnTo>
                    <a:pt x="104179" y="282774"/>
                  </a:lnTo>
                  <a:lnTo>
                    <a:pt x="104179" y="248171"/>
                  </a:lnTo>
                  <a:lnTo>
                    <a:pt x="138038" y="248171"/>
                  </a:lnTo>
                  <a:cubicBezTo>
                    <a:pt x="163339" y="248171"/>
                    <a:pt x="186097" y="243582"/>
                    <a:pt x="206313" y="234405"/>
                  </a:cubicBezTo>
                  <a:cubicBezTo>
                    <a:pt x="226528" y="225227"/>
                    <a:pt x="241659" y="212638"/>
                    <a:pt x="251705" y="196639"/>
                  </a:cubicBezTo>
                  <a:cubicBezTo>
                    <a:pt x="261751" y="180640"/>
                    <a:pt x="266774" y="161851"/>
                    <a:pt x="266774" y="140271"/>
                  </a:cubicBezTo>
                  <a:cubicBezTo>
                    <a:pt x="266774" y="105048"/>
                    <a:pt x="257162" y="77949"/>
                    <a:pt x="237939" y="58973"/>
                  </a:cubicBezTo>
                  <a:cubicBezTo>
                    <a:pt x="218715" y="39998"/>
                    <a:pt x="191492" y="30510"/>
                    <a:pt x="156269" y="30510"/>
                  </a:cubicBezTo>
                  <a:cubicBezTo>
                    <a:pt x="122535" y="30510"/>
                    <a:pt x="95870" y="38944"/>
                    <a:pt x="76274" y="55811"/>
                  </a:cubicBezTo>
                  <a:cubicBezTo>
                    <a:pt x="56678" y="72678"/>
                    <a:pt x="45268" y="97111"/>
                    <a:pt x="42044" y="129109"/>
                  </a:cubicBezTo>
                  <a:lnTo>
                    <a:pt x="7069" y="125760"/>
                  </a:lnTo>
                  <a:cubicBezTo>
                    <a:pt x="11782" y="85080"/>
                    <a:pt x="27223" y="53950"/>
                    <a:pt x="53392" y="32370"/>
                  </a:cubicBezTo>
                  <a:cubicBezTo>
                    <a:pt x="79561" y="10790"/>
                    <a:pt x="113977" y="0"/>
                    <a:pt x="15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 flipH="1">
              <a:off x="1585160" y="5012263"/>
              <a:ext cx="616226" cy="616226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8116795">
            <a:off x="6594129" y="2476887"/>
            <a:ext cx="1915886" cy="1915886"/>
          </a:xfrm>
          <a:prstGeom prst="rect">
            <a:avLst/>
          </a:prstGeom>
          <a:solidFill>
            <a:srgbClr val="5DB9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8116795">
            <a:off x="3681982" y="2465226"/>
            <a:ext cx="1915886" cy="1915886"/>
          </a:xfrm>
          <a:prstGeom prst="rect">
            <a:avLst/>
          </a:prstGeom>
          <a:solidFill>
            <a:srgbClr val="5DB9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8116795">
            <a:off x="5146453" y="1014995"/>
            <a:ext cx="1915886" cy="1915886"/>
          </a:xfrm>
          <a:prstGeom prst="rect">
            <a:avLst/>
          </a:prstGeom>
          <a:solidFill>
            <a:srgbClr val="5DB9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 rot="8116795">
            <a:off x="5129659" y="3927118"/>
            <a:ext cx="1915886" cy="1915886"/>
          </a:xfrm>
          <a:prstGeom prst="rect">
            <a:avLst/>
          </a:prstGeom>
          <a:solidFill>
            <a:srgbClr val="5DB98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18859" y="1232612"/>
            <a:ext cx="4904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If you were a teardrop  In my eye   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For fear of losing you I would never cry </a:t>
            </a:r>
            <a:endParaRPr lang="zh-CN" altLang="en-US" sz="2000" b="1" dirty="0">
              <a:solidFill>
                <a:schemeClr val="bg1"/>
              </a:solidFill>
              <a:latin typeface="Segoe UI Emoji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459116" y="1260538"/>
            <a:ext cx="4904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If you were a teardrop  In my eye   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For fear of losing you I would never cry </a:t>
            </a:r>
            <a:endParaRPr lang="zh-CN" altLang="en-US" sz="2000" b="1" dirty="0">
              <a:solidFill>
                <a:schemeClr val="bg1"/>
              </a:solidFill>
              <a:latin typeface="Segoe UI Emoji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439716" y="4980572"/>
            <a:ext cx="4904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If you were a teardrop  In my eye   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For fear of losing you I would never cry </a:t>
            </a:r>
            <a:endParaRPr lang="zh-CN" altLang="en-US" sz="2000" b="1" dirty="0">
              <a:solidFill>
                <a:schemeClr val="bg1"/>
              </a:solidFill>
              <a:latin typeface="Segoe UI Emoji" panose="020B0502040204020203" pitchFamily="34" charset="0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18859" y="4980572"/>
            <a:ext cx="4904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If you were a teardrop  In my eye   </a:t>
            </a:r>
            <a:b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</a:br>
            <a:r>
              <a:rPr lang="en-US" altLang="zh-CN" sz="2000" dirty="0">
                <a:solidFill>
                  <a:schemeClr val="bg1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For fear of losing you I would never cry </a:t>
            </a:r>
            <a:endParaRPr lang="zh-CN" altLang="en-US" sz="2000" b="1" dirty="0">
              <a:solidFill>
                <a:schemeClr val="bg1"/>
              </a:solidFill>
              <a:latin typeface="Segoe UI Emoji" panose="020B0502040204020203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152322" y="2369715"/>
            <a:ext cx="1915886" cy="1915886"/>
            <a:chOff x="5152322" y="2369715"/>
            <a:chExt cx="1915886" cy="1915886"/>
          </a:xfrm>
        </p:grpSpPr>
        <p:sp>
          <p:nvSpPr>
            <p:cNvPr id="24" name="矩形 23"/>
            <p:cNvSpPr/>
            <p:nvPr/>
          </p:nvSpPr>
          <p:spPr>
            <a:xfrm rot="8116795">
              <a:off x="5152322" y="2369715"/>
              <a:ext cx="1915886" cy="1915886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433454" y="2990944"/>
              <a:ext cx="13082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dirty="0">
                  <a:solidFill>
                    <a:srgbClr val="5DB988"/>
                  </a:solidFill>
                </a:rPr>
                <a:t>2016</a:t>
              </a:r>
              <a:endParaRPr lang="zh-CN" altLang="en-US" sz="4000" dirty="0">
                <a:solidFill>
                  <a:srgbClr val="5DB988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7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915540" y="2828835"/>
            <a:ext cx="64657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5DB988"/>
                </a:solidFill>
              </a:rPr>
              <a:t>ADD TITLE HERE</a:t>
            </a:r>
            <a:endParaRPr lang="zh-CN" altLang="en-US" sz="7200" dirty="0">
              <a:solidFill>
                <a:srgbClr val="5DB988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629260" y="2055211"/>
            <a:ext cx="1944000" cy="2350800"/>
            <a:chOff x="7218749" y="4886975"/>
            <a:chExt cx="616226" cy="741514"/>
          </a:xfrm>
        </p:grpSpPr>
        <p:sp>
          <p:nvSpPr>
            <p:cNvPr id="8" name="文本框 7"/>
            <p:cNvSpPr txBox="1"/>
            <p:nvPr/>
          </p:nvSpPr>
          <p:spPr>
            <a:xfrm>
              <a:off x="7248081" y="4886975"/>
              <a:ext cx="338957" cy="476415"/>
            </a:xfrm>
            <a:custGeom>
              <a:avLst/>
              <a:gdLst/>
              <a:ahLst/>
              <a:cxnLst/>
              <a:rect l="l" t="t" r="r" b="b"/>
              <a:pathLst>
                <a:path w="338957" h="476415">
                  <a:moveTo>
                    <a:pt x="237753" y="55438"/>
                  </a:moveTo>
                  <a:lnTo>
                    <a:pt x="37580" y="363885"/>
                  </a:lnTo>
                  <a:lnTo>
                    <a:pt x="237753" y="363885"/>
                  </a:lnTo>
                  <a:close/>
                  <a:moveTo>
                    <a:pt x="238125" y="0"/>
                  </a:moveTo>
                  <a:lnTo>
                    <a:pt x="272728" y="0"/>
                  </a:lnTo>
                  <a:lnTo>
                    <a:pt x="272728" y="363885"/>
                  </a:lnTo>
                  <a:lnTo>
                    <a:pt x="338957" y="363885"/>
                  </a:lnTo>
                  <a:lnTo>
                    <a:pt x="338957" y="373165"/>
                  </a:lnTo>
                  <a:lnTo>
                    <a:pt x="318148" y="394394"/>
                  </a:lnTo>
                  <a:lnTo>
                    <a:pt x="272728" y="394394"/>
                  </a:lnTo>
                  <a:lnTo>
                    <a:pt x="272728" y="440733"/>
                  </a:lnTo>
                  <a:lnTo>
                    <a:pt x="237753" y="476415"/>
                  </a:lnTo>
                  <a:lnTo>
                    <a:pt x="237753" y="394394"/>
                  </a:lnTo>
                  <a:lnTo>
                    <a:pt x="0" y="394394"/>
                  </a:lnTo>
                  <a:lnTo>
                    <a:pt x="0" y="3661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endParaRPr lang="zh-CN" altLang="en-US" sz="6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 flipH="1">
              <a:off x="7218749" y="5012263"/>
              <a:ext cx="616226" cy="616226"/>
            </a:xfrm>
            <a:prstGeom prst="line">
              <a:avLst/>
            </a:prstGeom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宽屏</PresentationFormat>
  <Paragraphs>32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微软雅黑 Light</vt:lpstr>
      <vt:lpstr>Arial</vt:lpstr>
      <vt:lpstr>Calibri</vt:lpstr>
      <vt:lpstr>Calibri Light</vt:lpstr>
      <vt:lpstr>Segoe UI Emoji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http://www.ypppt.com/</cp:keywords>
  <cp:lastModifiedBy>天 下</cp:lastModifiedBy>
  <cp:revision>42</cp:revision>
  <dcterms:created xsi:type="dcterms:W3CDTF">2016-06-14T13:05:00Z</dcterms:created>
  <dcterms:modified xsi:type="dcterms:W3CDTF">2021-01-04T22:29:01Z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