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9"/>
  </p:notesMasterIdLst>
  <p:handoutMasterIdLst>
    <p:handoutMasterId r:id="rId20"/>
  </p:handoutMasterIdLst>
  <p:sldIdLst>
    <p:sldId id="283" r:id="rId2"/>
    <p:sldId id="284" r:id="rId3"/>
    <p:sldId id="257" r:id="rId4"/>
    <p:sldId id="285" r:id="rId5"/>
    <p:sldId id="286" r:id="rId6"/>
    <p:sldId id="287" r:id="rId7"/>
    <p:sldId id="288" r:id="rId8"/>
    <p:sldId id="291" r:id="rId9"/>
    <p:sldId id="292" r:id="rId10"/>
    <p:sldId id="289" r:id="rId11"/>
    <p:sldId id="293" r:id="rId12"/>
    <p:sldId id="294" r:id="rId13"/>
    <p:sldId id="290" r:id="rId14"/>
    <p:sldId id="295" r:id="rId15"/>
    <p:sldId id="296" r:id="rId16"/>
    <p:sldId id="297" r:id="rId17"/>
    <p:sldId id="298" r:id="rId18"/>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56">
          <p15:clr>
            <a:srgbClr val="A4A3A4"/>
          </p15:clr>
        </p15:guide>
        <p15:guide id="2" pos="3794">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icrosoft Office User" initials="MOU" lastIdx="5" clrIdx="0"/>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448B"/>
    <a:srgbClr val="FFFFFF"/>
    <a:srgbClr val="DCDCDC"/>
    <a:srgbClr val="F0F0F0"/>
    <a:srgbClr val="E6E6E6"/>
    <a:srgbClr val="C8C8C8"/>
    <a:srgbClr val="FAFAFA"/>
    <a:srgbClr val="BEBEB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770" autoAdjust="0"/>
    <p:restoredTop sz="94660"/>
  </p:normalViewPr>
  <p:slideViewPr>
    <p:cSldViewPr snapToGrid="0">
      <p:cViewPr varScale="1">
        <p:scale>
          <a:sx n="38" d="100"/>
          <a:sy n="38" d="100"/>
        </p:scale>
        <p:origin x="78" y="162"/>
      </p:cViewPr>
      <p:guideLst>
        <p:guide orient="horz" pos="2156"/>
        <p:guide pos="3794"/>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微软雅黑" panose="020B0503020204020204" charset="-122"/>
              <a:ea typeface="微软雅黑" panose="020B050302020402020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latin typeface="微软雅黑" panose="020B0503020204020204" charset="-122"/>
                <a:ea typeface="微软雅黑" panose="020B0503020204020204" charset="-122"/>
              </a:rPr>
              <a:t>2021/1/5</a:t>
            </a:fld>
            <a:endParaRPr lang="zh-CN" altLang="en-US">
              <a:latin typeface="微软雅黑" panose="020B0503020204020204" charset="-122"/>
              <a:ea typeface="微软雅黑" panose="020B050302020402020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微软雅黑" panose="020B0503020204020204" charset="-122"/>
              <a:ea typeface="微软雅黑" panose="020B050302020402020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latin typeface="微软雅黑" panose="020B0503020204020204" charset="-122"/>
                <a:ea typeface="微软雅黑" panose="020B0503020204020204" charset="-122"/>
              </a:rPr>
              <a:t>‹#›</a:t>
            </a:fld>
            <a:endParaRPr lang="zh-CN" altLang="en-US">
              <a:latin typeface="微软雅黑" panose="020B0503020204020204" charset="-122"/>
              <a:ea typeface="微软雅黑" panose="020B0503020204020204" charset="-122"/>
            </a:endParaRPr>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微软雅黑" panose="020B0503020204020204" charset="-122"/>
                <a:ea typeface="微软雅黑" panose="020B050302020402020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微软雅黑" panose="020B0503020204020204" charset="-122"/>
                <a:ea typeface="微软雅黑" panose="020B0503020204020204" charset="-122"/>
              </a:defRPr>
            </a:lvl1pPr>
          </a:lstStyle>
          <a:p>
            <a:fld id="{1AC49D05-6128-4D0D-A32A-06A5E73B386C}" type="datetimeFigureOut">
              <a:rPr lang="zh-CN" altLang="en-US" smtClean="0"/>
              <a:t>2021/1/5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微软雅黑" panose="020B0503020204020204" charset="-122"/>
                <a:ea typeface="微软雅黑" panose="020B050302020402020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微软雅黑" panose="020B0503020204020204" charset="-122"/>
                <a:ea typeface="微软雅黑" panose="020B0503020204020204" charset="-122"/>
              </a:defRPr>
            </a:lvl1pPr>
          </a:lstStyle>
          <a:p>
            <a:fld id="{5849F42C-2DAE-424C-A4B8-3140182C3E9F}"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600" kern="1200">
        <a:solidFill>
          <a:schemeClr val="tx1"/>
        </a:solidFill>
        <a:latin typeface="微软雅黑" panose="020B0503020204020204" charset="-122"/>
        <a:ea typeface="微软雅黑" panose="020B0503020204020204" charset="-122"/>
        <a:cs typeface="+mn-cs"/>
      </a:defRPr>
    </a:lvl1pPr>
    <a:lvl2pPr marL="457200" algn="l" defTabSz="914400" rtl="0" eaLnBrk="1" latinLnBrk="0" hangingPunct="1">
      <a:defRPr sz="1200" kern="1200">
        <a:solidFill>
          <a:schemeClr val="tx1"/>
        </a:solidFill>
        <a:latin typeface="微软雅黑" panose="020B0503020204020204" charset="-122"/>
        <a:ea typeface="微软雅黑" panose="020B0503020204020204" charset="-122"/>
        <a:cs typeface="+mn-cs"/>
      </a:defRPr>
    </a:lvl2pPr>
    <a:lvl3pPr marL="914400" algn="l" defTabSz="914400" rtl="0" eaLnBrk="1" latinLnBrk="0" hangingPunct="1">
      <a:defRPr sz="1200" kern="1200">
        <a:solidFill>
          <a:schemeClr val="tx1"/>
        </a:solidFill>
        <a:latin typeface="微软雅黑" panose="020B0503020204020204" charset="-122"/>
        <a:ea typeface="微软雅黑" panose="020B0503020204020204" charset="-122"/>
        <a:cs typeface="+mn-cs"/>
      </a:defRPr>
    </a:lvl3pPr>
    <a:lvl4pPr marL="1371600" algn="l" defTabSz="914400" rtl="0" eaLnBrk="1" latinLnBrk="0" hangingPunct="1">
      <a:defRPr sz="1200" kern="1200">
        <a:solidFill>
          <a:schemeClr val="tx1"/>
        </a:solidFill>
        <a:latin typeface="微软雅黑" panose="020B0503020204020204" charset="-122"/>
        <a:ea typeface="微软雅黑" panose="020B0503020204020204" charset="-122"/>
        <a:cs typeface="+mn-cs"/>
      </a:defRPr>
    </a:lvl4pPr>
    <a:lvl5pPr marL="1828800" algn="l" defTabSz="914400" rtl="0" eaLnBrk="1" latinLnBrk="0" hangingPunct="1">
      <a:defRPr sz="1200" kern="1200">
        <a:solidFill>
          <a:schemeClr val="tx1"/>
        </a:solidFill>
        <a:latin typeface="微软雅黑" panose="020B0503020204020204" charset="-122"/>
        <a:ea typeface="微软雅黑" panose="020B0503020204020204"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4E1FB740-8ECA-4966-AA64-BFEAF4903369}" type="slidenum">
              <a:rPr lang="zh-CN" altLang="en-US" smtClean="0"/>
              <a:t>10</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4E1FB740-8ECA-4966-AA64-BFEAF4903369}"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15</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17</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2</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4E1FB740-8ECA-4966-AA64-BFEAF4903369}" type="slidenum">
              <a:rPr lang="zh-CN" altLang="en-US" smtClean="0"/>
              <a:t>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4</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5</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4E1FB740-8ECA-4966-AA64-BFEAF4903369}"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849F42C-2DAE-424C-A4B8-3140182C3E9F}"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 Id="rId5" Type="http://schemas.openxmlformats.org/officeDocument/2006/relationships/image" Target="../media/image3.png"/><Relationship Id="rId4" Type="http://schemas.microsoft.com/office/2007/relationships/hdphoto" Target="../media/hdphoto1.wdp"/></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Placeholder0"/>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Placeholder1"/>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Placeholder2"/>
          <p:cNvSpPr>
            <a:spLocks noGrp="1"/>
          </p:cNvSpPr>
          <p:nvPr>
            <p:ph type="dt" sz="half" idx="10"/>
          </p:nvPr>
        </p:nvSpPr>
        <p:spPr/>
        <p:txBody>
          <a:bodyPr/>
          <a:lstStyle/>
          <a:p>
            <a:fld id="{7C7EACE9-C6B4-4DED-84AB-2C3516989DDF}" type="datetimeFigureOut">
              <a:rPr lang="zh-CN" altLang="en-US" smtClean="0"/>
              <a:t>2021/1/5</a:t>
            </a:fld>
            <a:endParaRPr lang="zh-CN" altLang="en-US"/>
          </a:p>
        </p:txBody>
      </p:sp>
      <p:sp>
        <p:nvSpPr>
          <p:cNvPr id="5" name="Placeholder3"/>
          <p:cNvSpPr>
            <a:spLocks noGrp="1"/>
          </p:cNvSpPr>
          <p:nvPr>
            <p:ph type="ftr" sz="quarter" idx="11"/>
          </p:nvPr>
        </p:nvSpPr>
        <p:spPr/>
        <p:txBody>
          <a:bodyPr/>
          <a:lstStyle/>
          <a:p>
            <a:endParaRPr lang="zh-CN" altLang="en-US"/>
          </a:p>
        </p:txBody>
      </p:sp>
      <p:sp>
        <p:nvSpPr>
          <p:cNvPr id="6" name="Placeholder4"/>
          <p:cNvSpPr>
            <a:spLocks noGrp="1"/>
          </p:cNvSpPr>
          <p:nvPr>
            <p:ph type="sldNum" sz="quarter" idx="12"/>
          </p:nvPr>
        </p:nvSpPr>
        <p:spPr/>
        <p:txBody>
          <a:bodyPr/>
          <a:lstStyle/>
          <a:p>
            <a:fld id="{3D22D6FE-E132-4B93-8AFB-313A64AA9921}"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Placeholder0"/>
          <p:cNvSpPr>
            <a:spLocks noGrp="1"/>
          </p:cNvSpPr>
          <p:nvPr>
            <p:ph type="title"/>
          </p:nvPr>
        </p:nvSpPr>
        <p:spPr/>
        <p:txBody>
          <a:bodyPr/>
          <a:lstStyle/>
          <a:p>
            <a:r>
              <a:rPr lang="zh-CN" altLang="en-US"/>
              <a:t>单击此处编辑母版标题样式</a:t>
            </a:r>
          </a:p>
        </p:txBody>
      </p:sp>
      <p:sp>
        <p:nvSpPr>
          <p:cNvPr id="3" name="Placeholder1"/>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Placeholder2"/>
          <p:cNvSpPr>
            <a:spLocks noGrp="1"/>
          </p:cNvSpPr>
          <p:nvPr>
            <p:ph type="dt" sz="half" idx="10"/>
          </p:nvPr>
        </p:nvSpPr>
        <p:spPr/>
        <p:txBody>
          <a:bodyPr/>
          <a:lstStyle/>
          <a:p>
            <a:fld id="{7C7EACE9-C6B4-4DED-84AB-2C3516989DDF}" type="datetimeFigureOut">
              <a:rPr lang="zh-CN" altLang="en-US" smtClean="0"/>
              <a:t>2021/1/5</a:t>
            </a:fld>
            <a:endParaRPr lang="zh-CN" altLang="en-US"/>
          </a:p>
        </p:txBody>
      </p:sp>
      <p:sp>
        <p:nvSpPr>
          <p:cNvPr id="5" name="Placeholder3"/>
          <p:cNvSpPr>
            <a:spLocks noGrp="1"/>
          </p:cNvSpPr>
          <p:nvPr>
            <p:ph type="ftr" sz="quarter" idx="11"/>
          </p:nvPr>
        </p:nvSpPr>
        <p:spPr/>
        <p:txBody>
          <a:bodyPr/>
          <a:lstStyle/>
          <a:p>
            <a:endParaRPr lang="zh-CN" altLang="en-US"/>
          </a:p>
        </p:txBody>
      </p:sp>
      <p:sp>
        <p:nvSpPr>
          <p:cNvPr id="6" name="Placeholder4"/>
          <p:cNvSpPr>
            <a:spLocks noGrp="1"/>
          </p:cNvSpPr>
          <p:nvPr>
            <p:ph type="sldNum" sz="quarter" idx="12"/>
          </p:nvPr>
        </p:nvSpPr>
        <p:spPr/>
        <p:txBody>
          <a:bodyPr/>
          <a:lstStyle/>
          <a:p>
            <a:fld id="{3D22D6FE-E132-4B93-8AFB-313A64AA9921}"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Placeholder0"/>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Placeholder1"/>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Placeholder2"/>
          <p:cNvSpPr>
            <a:spLocks noGrp="1"/>
          </p:cNvSpPr>
          <p:nvPr>
            <p:ph type="dt" sz="half" idx="10"/>
          </p:nvPr>
        </p:nvSpPr>
        <p:spPr/>
        <p:txBody>
          <a:bodyPr/>
          <a:lstStyle/>
          <a:p>
            <a:fld id="{7C7EACE9-C6B4-4DED-84AB-2C3516989DDF}" type="datetimeFigureOut">
              <a:rPr lang="zh-CN" altLang="en-US" smtClean="0"/>
              <a:t>2021/1/5</a:t>
            </a:fld>
            <a:endParaRPr lang="zh-CN" altLang="en-US"/>
          </a:p>
        </p:txBody>
      </p:sp>
      <p:sp>
        <p:nvSpPr>
          <p:cNvPr id="5" name="Placeholder3"/>
          <p:cNvSpPr>
            <a:spLocks noGrp="1"/>
          </p:cNvSpPr>
          <p:nvPr>
            <p:ph type="ftr" sz="quarter" idx="11"/>
          </p:nvPr>
        </p:nvSpPr>
        <p:spPr/>
        <p:txBody>
          <a:bodyPr/>
          <a:lstStyle/>
          <a:p>
            <a:endParaRPr lang="zh-CN" altLang="en-US"/>
          </a:p>
        </p:txBody>
      </p:sp>
      <p:sp>
        <p:nvSpPr>
          <p:cNvPr id="6" name="Placeholder4"/>
          <p:cNvSpPr>
            <a:spLocks noGrp="1"/>
          </p:cNvSpPr>
          <p:nvPr>
            <p:ph type="sldNum" sz="quarter" idx="12"/>
          </p:nvPr>
        </p:nvSpPr>
        <p:spPr/>
        <p:txBody>
          <a:bodyPr/>
          <a:lstStyle/>
          <a:p>
            <a:fld id="{3D22D6FE-E132-4B93-8AFB-313A64AA9921}"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2_自定义版式">
    <p:spTree>
      <p:nvGrpSpPr>
        <p:cNvPr id="1" name=""/>
        <p:cNvGrpSpPr/>
        <p:nvPr/>
      </p:nvGrpSpPr>
      <p:grpSpPr>
        <a:xfrm>
          <a:off x="0" y="0"/>
          <a:ext cx="0" cy="0"/>
          <a:chOff x="0" y="0"/>
          <a:chExt cx="0" cy="0"/>
        </a:xfrm>
      </p:grpSpPr>
      <p:sp>
        <p:nvSpPr>
          <p:cNvPr id="4" name="Placeholder0"/>
          <p:cNvSpPr>
            <a:spLocks noGrp="1"/>
          </p:cNvSpPr>
          <p:nvPr>
            <p:ph type="pic" sz="quarter" idx="12"/>
          </p:nvPr>
        </p:nvSpPr>
        <p:spPr>
          <a:xfrm>
            <a:off x="1423043" y="2511705"/>
            <a:ext cx="2299334" cy="1412595"/>
          </a:xfrm>
          <a:prstGeom prst="flowChartTerminator">
            <a:avLst/>
          </a:prstGeom>
        </p:spPr>
        <p:txBody>
          <a:bodyPr wrap="square">
            <a:noAutofit/>
          </a:bodyPr>
          <a:lstStyle>
            <a:lvl1pPr>
              <a:defRPr sz="900"/>
            </a:lvl1pPr>
          </a:lstStyle>
          <a:p>
            <a:endParaRPr lang="zh-CN" altLang="en-US"/>
          </a:p>
        </p:txBody>
      </p:sp>
      <p:sp>
        <p:nvSpPr>
          <p:cNvPr id="5" name="Placeholder1"/>
          <p:cNvSpPr>
            <a:spLocks noGrp="1"/>
          </p:cNvSpPr>
          <p:nvPr>
            <p:ph type="pic" sz="quarter" idx="13"/>
          </p:nvPr>
        </p:nvSpPr>
        <p:spPr>
          <a:xfrm>
            <a:off x="4953643" y="2511705"/>
            <a:ext cx="2299334" cy="1412595"/>
          </a:xfrm>
          <a:prstGeom prst="flowChartTerminator">
            <a:avLst/>
          </a:prstGeom>
        </p:spPr>
        <p:txBody>
          <a:bodyPr wrap="square">
            <a:noAutofit/>
          </a:bodyPr>
          <a:lstStyle>
            <a:lvl1pPr>
              <a:defRPr sz="900"/>
            </a:lvl1pPr>
          </a:lstStyle>
          <a:p>
            <a:endParaRPr lang="zh-CN" altLang="en-US"/>
          </a:p>
        </p:txBody>
      </p:sp>
      <p:sp>
        <p:nvSpPr>
          <p:cNvPr id="6" name="Placeholder2"/>
          <p:cNvSpPr>
            <a:spLocks noGrp="1"/>
          </p:cNvSpPr>
          <p:nvPr>
            <p:ph type="pic" sz="quarter" idx="14"/>
          </p:nvPr>
        </p:nvSpPr>
        <p:spPr>
          <a:xfrm>
            <a:off x="8458843" y="2511705"/>
            <a:ext cx="2299334" cy="1412595"/>
          </a:xfrm>
          <a:prstGeom prst="flowChartTerminator">
            <a:avLst/>
          </a:prstGeom>
        </p:spPr>
        <p:txBody>
          <a:bodyPr wrap="square">
            <a:noAutofit/>
          </a:bodyPr>
          <a:lstStyle>
            <a:lvl1pPr>
              <a:defRPr sz="900"/>
            </a:lvl1pPr>
          </a:lstStyle>
          <a:p>
            <a:endParaRPr lang="zh-CN" altLang="en-US"/>
          </a:p>
        </p:txBody>
      </p:sp>
      <p:grpSp>
        <p:nvGrpSpPr>
          <p:cNvPr id="7" name="Group3"/>
          <p:cNvGrpSpPr/>
          <p:nvPr userDrawn="1"/>
        </p:nvGrpSpPr>
        <p:grpSpPr>
          <a:xfrm>
            <a:off x="5877656" y="2539"/>
            <a:ext cx="443134" cy="1484495"/>
            <a:chOff x="5636572" y="0"/>
            <a:chExt cx="1297628" cy="4581758"/>
          </a:xfrm>
        </p:grpSpPr>
        <p:sp>
          <p:nvSpPr>
            <p:cNvPr id="8" name="任意多边形 33"/>
            <p:cNvSpPr/>
            <p:nvPr/>
          </p:nvSpPr>
          <p:spPr>
            <a:xfrm>
              <a:off x="5636572" y="0"/>
              <a:ext cx="1297628" cy="4581758"/>
            </a:xfrm>
            <a:custGeom>
              <a:avLst/>
              <a:gdLst>
                <a:gd name="connsiteX0" fmla="*/ 0 w 834945"/>
                <a:gd name="connsiteY0" fmla="*/ 0 h 2744554"/>
                <a:gd name="connsiteX1" fmla="*/ 834945 w 834945"/>
                <a:gd name="connsiteY1" fmla="*/ 0 h 2744554"/>
                <a:gd name="connsiteX2" fmla="*/ 834945 w 834945"/>
                <a:gd name="connsiteY2" fmla="*/ 2199607 h 2744554"/>
                <a:gd name="connsiteX3" fmla="*/ 834944 w 834945"/>
                <a:gd name="connsiteY3" fmla="*/ 2199607 h 2744554"/>
                <a:gd name="connsiteX4" fmla="*/ 834944 w 834945"/>
                <a:gd name="connsiteY4" fmla="*/ 2470390 h 2744554"/>
                <a:gd name="connsiteX5" fmla="*/ 823358 w 834945"/>
                <a:gd name="connsiteY5" fmla="*/ 2486401 h 2744554"/>
                <a:gd name="connsiteX6" fmla="*/ 781123 w 834945"/>
                <a:gd name="connsiteY6" fmla="*/ 2536714 h 2744554"/>
                <a:gd name="connsiteX7" fmla="*/ 710968 w 834945"/>
                <a:gd name="connsiteY7" fmla="*/ 2548682 h 2744554"/>
                <a:gd name="connsiteX8" fmla="*/ 643862 w 834945"/>
                <a:gd name="connsiteY8" fmla="*/ 2656396 h 2744554"/>
                <a:gd name="connsiteX9" fmla="*/ 527953 w 834945"/>
                <a:gd name="connsiteY9" fmla="*/ 2668364 h 2744554"/>
                <a:gd name="connsiteX10" fmla="*/ 425008 w 834945"/>
                <a:gd name="connsiteY10" fmla="*/ 2733441 h 2744554"/>
                <a:gd name="connsiteX11" fmla="*/ 417472 w 834945"/>
                <a:gd name="connsiteY11" fmla="*/ 2744554 h 2744554"/>
                <a:gd name="connsiteX12" fmla="*/ 409936 w 834945"/>
                <a:gd name="connsiteY12" fmla="*/ 2733441 h 2744554"/>
                <a:gd name="connsiteX13" fmla="*/ 306991 w 834945"/>
                <a:gd name="connsiteY13" fmla="*/ 2668364 h 2744554"/>
                <a:gd name="connsiteX14" fmla="*/ 191082 w 834945"/>
                <a:gd name="connsiteY14" fmla="*/ 2656396 h 2744554"/>
                <a:gd name="connsiteX15" fmla="*/ 123977 w 834945"/>
                <a:gd name="connsiteY15" fmla="*/ 2548682 h 2744554"/>
                <a:gd name="connsiteX16" fmla="*/ 53821 w 834945"/>
                <a:gd name="connsiteY16" fmla="*/ 2536714 h 2744554"/>
                <a:gd name="connsiteX17" fmla="*/ 11586 w 834945"/>
                <a:gd name="connsiteY17" fmla="*/ 2486401 h 2744554"/>
                <a:gd name="connsiteX18" fmla="*/ 0 w 834945"/>
                <a:gd name="connsiteY18" fmla="*/ 2470390 h 2744554"/>
                <a:gd name="connsiteX19" fmla="*/ 0 w 834945"/>
                <a:gd name="connsiteY19" fmla="*/ 2199607 h 2744554"/>
                <a:gd name="connsiteX20" fmla="*/ 0 w 834945"/>
                <a:gd name="connsiteY20" fmla="*/ 2153669 h 274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4945" h="2744554">
                  <a:moveTo>
                    <a:pt x="0" y="0"/>
                  </a:moveTo>
                  <a:lnTo>
                    <a:pt x="834945" y="0"/>
                  </a:lnTo>
                  <a:lnTo>
                    <a:pt x="834945" y="2199607"/>
                  </a:lnTo>
                  <a:lnTo>
                    <a:pt x="834944" y="2199607"/>
                  </a:lnTo>
                  <a:lnTo>
                    <a:pt x="834944" y="2470390"/>
                  </a:lnTo>
                  <a:lnTo>
                    <a:pt x="823358" y="2486401"/>
                  </a:lnTo>
                  <a:cubicBezTo>
                    <a:pt x="811393" y="2504278"/>
                    <a:pt x="800485" y="2522707"/>
                    <a:pt x="781123" y="2536714"/>
                  </a:cubicBezTo>
                  <a:cubicBezTo>
                    <a:pt x="759241" y="2552496"/>
                    <a:pt x="734353" y="2544692"/>
                    <a:pt x="710968" y="2548682"/>
                  </a:cubicBezTo>
                  <a:cubicBezTo>
                    <a:pt x="688599" y="2584587"/>
                    <a:pt x="688773" y="2622457"/>
                    <a:pt x="643862" y="2656396"/>
                  </a:cubicBezTo>
                  <a:cubicBezTo>
                    <a:pt x="603724" y="2676110"/>
                    <a:pt x="566590" y="2664375"/>
                    <a:pt x="527953" y="2668364"/>
                  </a:cubicBezTo>
                  <a:cubicBezTo>
                    <a:pt x="492855" y="2673673"/>
                    <a:pt x="449468" y="2701957"/>
                    <a:pt x="425008" y="2733441"/>
                  </a:cubicBezTo>
                  <a:lnTo>
                    <a:pt x="417472" y="2744554"/>
                  </a:lnTo>
                  <a:lnTo>
                    <a:pt x="409936" y="2733441"/>
                  </a:lnTo>
                  <a:cubicBezTo>
                    <a:pt x="385477" y="2701957"/>
                    <a:pt x="342089" y="2673673"/>
                    <a:pt x="306991" y="2668364"/>
                  </a:cubicBezTo>
                  <a:cubicBezTo>
                    <a:pt x="268355" y="2664375"/>
                    <a:pt x="231221" y="2676110"/>
                    <a:pt x="191082" y="2656396"/>
                  </a:cubicBezTo>
                  <a:cubicBezTo>
                    <a:pt x="146172" y="2622457"/>
                    <a:pt x="146345" y="2584587"/>
                    <a:pt x="123977" y="2548682"/>
                  </a:cubicBezTo>
                  <a:cubicBezTo>
                    <a:pt x="100592" y="2544692"/>
                    <a:pt x="75703" y="2552496"/>
                    <a:pt x="53821" y="2536714"/>
                  </a:cubicBezTo>
                  <a:cubicBezTo>
                    <a:pt x="34460" y="2522707"/>
                    <a:pt x="23551" y="2504278"/>
                    <a:pt x="11586" y="2486401"/>
                  </a:cubicBezTo>
                  <a:lnTo>
                    <a:pt x="0" y="2470390"/>
                  </a:lnTo>
                  <a:lnTo>
                    <a:pt x="0" y="2199607"/>
                  </a:lnTo>
                  <a:lnTo>
                    <a:pt x="0" y="2153669"/>
                  </a:lnTo>
                  <a:close/>
                </a:path>
              </a:pathLst>
            </a:cu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34"/>
            <p:cNvSpPr/>
            <p:nvPr/>
          </p:nvSpPr>
          <p:spPr>
            <a:xfrm>
              <a:off x="5727968" y="0"/>
              <a:ext cx="1124608" cy="4454147"/>
            </a:xfrm>
            <a:custGeom>
              <a:avLst/>
              <a:gdLst>
                <a:gd name="connsiteX0" fmla="*/ 0 w 834945"/>
                <a:gd name="connsiteY0" fmla="*/ 0 h 2744554"/>
                <a:gd name="connsiteX1" fmla="*/ 834945 w 834945"/>
                <a:gd name="connsiteY1" fmla="*/ 0 h 2744554"/>
                <a:gd name="connsiteX2" fmla="*/ 834945 w 834945"/>
                <a:gd name="connsiteY2" fmla="*/ 2199607 h 2744554"/>
                <a:gd name="connsiteX3" fmla="*/ 834944 w 834945"/>
                <a:gd name="connsiteY3" fmla="*/ 2199607 h 2744554"/>
                <a:gd name="connsiteX4" fmla="*/ 834944 w 834945"/>
                <a:gd name="connsiteY4" fmla="*/ 2470390 h 2744554"/>
                <a:gd name="connsiteX5" fmla="*/ 823358 w 834945"/>
                <a:gd name="connsiteY5" fmla="*/ 2486401 h 2744554"/>
                <a:gd name="connsiteX6" fmla="*/ 781123 w 834945"/>
                <a:gd name="connsiteY6" fmla="*/ 2536714 h 2744554"/>
                <a:gd name="connsiteX7" fmla="*/ 710968 w 834945"/>
                <a:gd name="connsiteY7" fmla="*/ 2548682 h 2744554"/>
                <a:gd name="connsiteX8" fmla="*/ 643862 w 834945"/>
                <a:gd name="connsiteY8" fmla="*/ 2656396 h 2744554"/>
                <a:gd name="connsiteX9" fmla="*/ 527953 w 834945"/>
                <a:gd name="connsiteY9" fmla="*/ 2668364 h 2744554"/>
                <a:gd name="connsiteX10" fmla="*/ 425008 w 834945"/>
                <a:gd name="connsiteY10" fmla="*/ 2733441 h 2744554"/>
                <a:gd name="connsiteX11" fmla="*/ 417472 w 834945"/>
                <a:gd name="connsiteY11" fmla="*/ 2744554 h 2744554"/>
                <a:gd name="connsiteX12" fmla="*/ 409936 w 834945"/>
                <a:gd name="connsiteY12" fmla="*/ 2733441 h 2744554"/>
                <a:gd name="connsiteX13" fmla="*/ 306991 w 834945"/>
                <a:gd name="connsiteY13" fmla="*/ 2668364 h 2744554"/>
                <a:gd name="connsiteX14" fmla="*/ 191082 w 834945"/>
                <a:gd name="connsiteY14" fmla="*/ 2656396 h 2744554"/>
                <a:gd name="connsiteX15" fmla="*/ 123977 w 834945"/>
                <a:gd name="connsiteY15" fmla="*/ 2548682 h 2744554"/>
                <a:gd name="connsiteX16" fmla="*/ 53821 w 834945"/>
                <a:gd name="connsiteY16" fmla="*/ 2536714 h 2744554"/>
                <a:gd name="connsiteX17" fmla="*/ 11586 w 834945"/>
                <a:gd name="connsiteY17" fmla="*/ 2486401 h 2744554"/>
                <a:gd name="connsiteX18" fmla="*/ 0 w 834945"/>
                <a:gd name="connsiteY18" fmla="*/ 2470390 h 2744554"/>
                <a:gd name="connsiteX19" fmla="*/ 0 w 834945"/>
                <a:gd name="connsiteY19" fmla="*/ 2199607 h 2744554"/>
                <a:gd name="connsiteX20" fmla="*/ 0 w 834945"/>
                <a:gd name="connsiteY20" fmla="*/ 2153669 h 274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4945" h="2744554">
                  <a:moveTo>
                    <a:pt x="0" y="0"/>
                  </a:moveTo>
                  <a:lnTo>
                    <a:pt x="834945" y="0"/>
                  </a:lnTo>
                  <a:lnTo>
                    <a:pt x="834945" y="2199607"/>
                  </a:lnTo>
                  <a:lnTo>
                    <a:pt x="834944" y="2199607"/>
                  </a:lnTo>
                  <a:lnTo>
                    <a:pt x="834944" y="2470390"/>
                  </a:lnTo>
                  <a:lnTo>
                    <a:pt x="823358" y="2486401"/>
                  </a:lnTo>
                  <a:cubicBezTo>
                    <a:pt x="811393" y="2504278"/>
                    <a:pt x="800485" y="2522707"/>
                    <a:pt x="781123" y="2536714"/>
                  </a:cubicBezTo>
                  <a:cubicBezTo>
                    <a:pt x="759241" y="2552496"/>
                    <a:pt x="734353" y="2544692"/>
                    <a:pt x="710968" y="2548682"/>
                  </a:cubicBezTo>
                  <a:cubicBezTo>
                    <a:pt x="688599" y="2584587"/>
                    <a:pt x="688773" y="2622457"/>
                    <a:pt x="643862" y="2656396"/>
                  </a:cubicBezTo>
                  <a:cubicBezTo>
                    <a:pt x="603724" y="2676110"/>
                    <a:pt x="566590" y="2664375"/>
                    <a:pt x="527953" y="2668364"/>
                  </a:cubicBezTo>
                  <a:cubicBezTo>
                    <a:pt x="492855" y="2673673"/>
                    <a:pt x="449468" y="2701957"/>
                    <a:pt x="425008" y="2733441"/>
                  </a:cubicBezTo>
                  <a:lnTo>
                    <a:pt x="417472" y="2744554"/>
                  </a:lnTo>
                  <a:lnTo>
                    <a:pt x="409936" y="2733441"/>
                  </a:lnTo>
                  <a:cubicBezTo>
                    <a:pt x="385477" y="2701957"/>
                    <a:pt x="342089" y="2673673"/>
                    <a:pt x="306991" y="2668364"/>
                  </a:cubicBezTo>
                  <a:cubicBezTo>
                    <a:pt x="268355" y="2664375"/>
                    <a:pt x="231221" y="2676110"/>
                    <a:pt x="191082" y="2656396"/>
                  </a:cubicBezTo>
                  <a:cubicBezTo>
                    <a:pt x="146172" y="2622457"/>
                    <a:pt x="146345" y="2584587"/>
                    <a:pt x="123977" y="2548682"/>
                  </a:cubicBezTo>
                  <a:cubicBezTo>
                    <a:pt x="100592" y="2544692"/>
                    <a:pt x="75703" y="2552496"/>
                    <a:pt x="53821" y="2536714"/>
                  </a:cubicBezTo>
                  <a:cubicBezTo>
                    <a:pt x="34460" y="2522707"/>
                    <a:pt x="23551" y="2504278"/>
                    <a:pt x="11586" y="2486401"/>
                  </a:cubicBezTo>
                  <a:lnTo>
                    <a:pt x="0" y="2470390"/>
                  </a:lnTo>
                  <a:lnTo>
                    <a:pt x="0" y="2199607"/>
                  </a:lnTo>
                  <a:lnTo>
                    <a:pt x="0" y="2153669"/>
                  </a:lnTo>
                  <a:close/>
                </a:path>
              </a:pathLst>
            </a:custGeom>
            <a:solidFill>
              <a:schemeClr val="accent2"/>
            </a:solidFill>
            <a:ln w="158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37" presetClass="entr" presetSubtype="0" fill="hold" grpId="0" nodeType="withEffect" nodePh="1">
                                  <p:stCondLst>
                                    <p:cond delay="50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nodePh="1">
                                  <p:stCondLst>
                                    <p:cond delay="500"/>
                                  </p:stCondLst>
                                  <p:endCondLst>
                                    <p:cond evt="begin" delay="0">
                                      <p:tn val="15"/>
                                    </p:cond>
                                  </p:end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900" decel="100000" fill="hold"/>
                                        <p:tgtEl>
                                          <p:spTgt spid="5"/>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nodePh="1">
                                  <p:stCondLst>
                                    <p:cond delay="500"/>
                                  </p:stCondLst>
                                  <p:endCondLst>
                                    <p:cond evt="begin" delay="0">
                                      <p:tn val="21"/>
                                    </p:cond>
                                  </p:end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标题和内容">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0"/>
          <p:cNvPicPr>
            <a:picLocks noChangeAspect="1"/>
          </p:cNvPicPr>
          <p:nvPr userDrawn="1"/>
        </p:nvPicPr>
        <p:blipFill>
          <a:blip r:embed="rId3" cstate="print">
            <a:extLst>
              <a:ext uri="{BEBA8EAE-BF5A-486C-A8C5-ECC9F3942E4B}">
                <a14:imgProps xmlns:a14="http://schemas.microsoft.com/office/drawing/2010/main">
                  <a14:imgLayer r:embed="rId4">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54051" y="-213245"/>
            <a:ext cx="11863777" cy="7274445"/>
          </a:xfrm>
          <a:prstGeom prst="rect">
            <a:avLst/>
          </a:prstGeom>
        </p:spPr>
      </p:pic>
      <p:pic>
        <p:nvPicPr>
          <p:cNvPr id="3" name="Picture1"/>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610822" y="4210665"/>
            <a:ext cx="9329989" cy="202081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advTm="3000">
        <p14:doors dir="vert"/>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1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自定义版式">
    <p:spTree>
      <p:nvGrpSpPr>
        <p:cNvPr id="1" name=""/>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8_自定义版式">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Placeholder0"/>
          <p:cNvSpPr>
            <a:spLocks noGrp="1"/>
          </p:cNvSpPr>
          <p:nvPr>
            <p:ph type="pic" sz="quarter" idx="12" hasCustomPrompt="1"/>
          </p:nvPr>
        </p:nvSpPr>
        <p:spPr>
          <a:xfrm>
            <a:off x="3467920" y="0"/>
            <a:ext cx="653143" cy="6858000"/>
          </a:xfrm>
          <a:prstGeom prst="rect">
            <a:avLst/>
          </a:prstGeom>
        </p:spPr>
        <p:txBody>
          <a:bodyPr wrap="square" anchor="ctr">
            <a:noAutofit/>
          </a:bodyPr>
          <a:lstStyle>
            <a:lvl1pPr algn="ctr">
              <a:defRPr sz="2400"/>
            </a:lvl1pPr>
          </a:lstStyle>
          <a:p>
            <a:r>
              <a:rPr lang="zh-CN" altLang="en-US" dirty="0"/>
              <a:t>点击添加图片</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内页">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2500">
        <p:wipe/>
      </p:transition>
    </mc:Choice>
    <mc:Fallback xmlns="">
      <p:transition spd="slow">
        <p:wip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_内页">
    <p:spTree>
      <p:nvGrpSpPr>
        <p:cNvPr id="1" name=""/>
        <p:cNvGrpSpPr/>
        <p:nvPr/>
      </p:nvGrpSpPr>
      <p:grpSpPr>
        <a:xfrm>
          <a:off x="0" y="0"/>
          <a:ext cx="0" cy="0"/>
          <a:chOff x="0" y="0"/>
          <a:chExt cx="0" cy="0"/>
        </a:xfrm>
      </p:grpSpPr>
      <p:pic>
        <p:nvPicPr>
          <p:cNvPr id="8" name="Picture0"/>
          <p:cNvPicPr>
            <a:picLocks noChangeAspect="1"/>
          </p:cNvPicPr>
          <p:nvPr userDrawn="1"/>
        </p:nvPicPr>
        <p:blipFill rotWithShape="1">
          <a:blip r:embed="rId2" cstate="print">
            <a:clrChange>
              <a:clrFrom>
                <a:srgbClr val="FFFFFF"/>
              </a:clrFrom>
              <a:clrTo>
                <a:srgbClr val="FFFFFF">
                  <a:alpha val="0"/>
                </a:srgbClr>
              </a:clrTo>
            </a:clrChange>
          </a:blip>
          <a:srcRect l="14524" t="7588" r="2185" b="6189"/>
          <a:stretch>
            <a:fillRect/>
          </a:stretch>
        </p:blipFill>
        <p:spPr>
          <a:xfrm>
            <a:off x="0" y="5820229"/>
            <a:ext cx="1247834" cy="1037771"/>
          </a:xfrm>
          <a:prstGeom prst="rect">
            <a:avLst/>
          </a:prstGeom>
        </p:spPr>
      </p:pic>
      <p:pic>
        <p:nvPicPr>
          <p:cNvPr id="9" name="Picture1"/>
          <p:cNvPicPr>
            <a:picLocks noChangeAspect="1"/>
          </p:cNvPicPr>
          <p:nvPr userDrawn="1"/>
        </p:nvPicPr>
        <p:blipFill rotWithShape="1">
          <a:blip r:embed="rId3" cstate="print">
            <a:clrChange>
              <a:clrFrom>
                <a:srgbClr val="FFFFFF"/>
              </a:clrFrom>
              <a:clrTo>
                <a:srgbClr val="FFFFFF">
                  <a:alpha val="0"/>
                </a:srgbClr>
              </a:clrTo>
            </a:clrChange>
          </a:blip>
          <a:srcRect t="3090" r="37330" b="4409"/>
          <a:stretch>
            <a:fillRect/>
          </a:stretch>
        </p:blipFill>
        <p:spPr>
          <a:xfrm>
            <a:off x="10442106" y="5305822"/>
            <a:ext cx="1749894" cy="1552177"/>
          </a:xfrm>
          <a:prstGeom prst="rect">
            <a:avLst/>
          </a:prstGeom>
        </p:spPr>
      </p:pic>
      <p:grpSp>
        <p:nvGrpSpPr>
          <p:cNvPr id="22" name="Group2"/>
          <p:cNvGrpSpPr/>
          <p:nvPr/>
        </p:nvGrpSpPr>
        <p:grpSpPr>
          <a:xfrm>
            <a:off x="2629372" y="730185"/>
            <a:ext cx="1143772" cy="435035"/>
            <a:chOff x="4829105" y="817220"/>
            <a:chExt cx="1143772" cy="435035"/>
          </a:xfrm>
        </p:grpSpPr>
        <p:sp>
          <p:nvSpPr>
            <p:cNvPr id="26" name="Freeform 32"/>
            <p:cNvSpPr/>
            <p:nvPr/>
          </p:nvSpPr>
          <p:spPr bwMode="auto">
            <a:xfrm rot="20700000">
              <a:off x="4829105" y="817220"/>
              <a:ext cx="764541" cy="435035"/>
            </a:xfrm>
            <a:custGeom>
              <a:avLst/>
              <a:gdLst>
                <a:gd name="T0" fmla="*/ 0 w 149"/>
                <a:gd name="T1" fmla="*/ 12 h 82"/>
                <a:gd name="T2" fmla="*/ 48 w 149"/>
                <a:gd name="T3" fmla="*/ 37 h 82"/>
                <a:gd name="T4" fmla="*/ 71 w 149"/>
                <a:gd name="T5" fmla="*/ 18 h 82"/>
                <a:gd name="T6" fmla="*/ 103 w 149"/>
                <a:gd name="T7" fmla="*/ 45 h 82"/>
                <a:gd name="T8" fmla="*/ 114 w 149"/>
                <a:gd name="T9" fmla="*/ 65 h 82"/>
                <a:gd name="T10" fmla="*/ 149 w 149"/>
                <a:gd name="T11" fmla="*/ 70 h 82"/>
                <a:gd name="T12" fmla="*/ 110 w 149"/>
                <a:gd name="T13" fmla="*/ 68 h 82"/>
                <a:gd name="T14" fmla="*/ 100 w 149"/>
                <a:gd name="T15" fmla="*/ 55 h 82"/>
                <a:gd name="T16" fmla="*/ 75 w 149"/>
                <a:gd name="T17" fmla="*/ 25 h 82"/>
                <a:gd name="T18" fmla="*/ 54 w 149"/>
                <a:gd name="T19" fmla="*/ 35 h 82"/>
                <a:gd name="T20" fmla="*/ 61 w 149"/>
                <a:gd name="T21" fmla="*/ 52 h 82"/>
                <a:gd name="T22" fmla="*/ 74 w 149"/>
                <a:gd name="T23" fmla="*/ 49 h 82"/>
                <a:gd name="T24" fmla="*/ 73 w 149"/>
                <a:gd name="T25" fmla="*/ 43 h 82"/>
                <a:gd name="T26" fmla="*/ 65 w 149"/>
                <a:gd name="T27" fmla="*/ 46 h 82"/>
                <a:gd name="T28" fmla="*/ 70 w 149"/>
                <a:gd name="T29" fmla="*/ 36 h 82"/>
                <a:gd name="T30" fmla="*/ 81 w 149"/>
                <a:gd name="T31" fmla="*/ 48 h 82"/>
                <a:gd name="T32" fmla="*/ 67 w 149"/>
                <a:gd name="T33" fmla="*/ 59 h 82"/>
                <a:gd name="T34" fmla="*/ 48 w 149"/>
                <a:gd name="T35" fmla="*/ 46 h 82"/>
                <a:gd name="T36" fmla="*/ 0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0" y="12"/>
                  </a:moveTo>
                  <a:cubicBezTo>
                    <a:pt x="0" y="12"/>
                    <a:pt x="36" y="0"/>
                    <a:pt x="48" y="37"/>
                  </a:cubicBezTo>
                  <a:cubicBezTo>
                    <a:pt x="48" y="37"/>
                    <a:pt x="47" y="15"/>
                    <a:pt x="71" y="18"/>
                  </a:cubicBezTo>
                  <a:cubicBezTo>
                    <a:pt x="92" y="20"/>
                    <a:pt x="103" y="45"/>
                    <a:pt x="103" y="45"/>
                  </a:cubicBezTo>
                  <a:cubicBezTo>
                    <a:pt x="103" y="45"/>
                    <a:pt x="109" y="59"/>
                    <a:pt x="114" y="65"/>
                  </a:cubicBezTo>
                  <a:cubicBezTo>
                    <a:pt x="116" y="67"/>
                    <a:pt x="123" y="75"/>
                    <a:pt x="149" y="70"/>
                  </a:cubicBezTo>
                  <a:cubicBezTo>
                    <a:pt x="149" y="70"/>
                    <a:pt x="125" y="82"/>
                    <a:pt x="110" y="68"/>
                  </a:cubicBezTo>
                  <a:cubicBezTo>
                    <a:pt x="110" y="68"/>
                    <a:pt x="103" y="60"/>
                    <a:pt x="100" y="55"/>
                  </a:cubicBezTo>
                  <a:cubicBezTo>
                    <a:pt x="98" y="51"/>
                    <a:pt x="92" y="31"/>
                    <a:pt x="75" y="25"/>
                  </a:cubicBezTo>
                  <a:cubicBezTo>
                    <a:pt x="65" y="22"/>
                    <a:pt x="56" y="25"/>
                    <a:pt x="54" y="35"/>
                  </a:cubicBezTo>
                  <a:cubicBezTo>
                    <a:pt x="51" y="45"/>
                    <a:pt x="61" y="52"/>
                    <a:pt x="61" y="52"/>
                  </a:cubicBezTo>
                  <a:cubicBezTo>
                    <a:pt x="61" y="52"/>
                    <a:pt x="71" y="56"/>
                    <a:pt x="74" y="49"/>
                  </a:cubicBezTo>
                  <a:cubicBezTo>
                    <a:pt x="74" y="49"/>
                    <a:pt x="76" y="44"/>
                    <a:pt x="73" y="43"/>
                  </a:cubicBezTo>
                  <a:cubicBezTo>
                    <a:pt x="73" y="43"/>
                    <a:pt x="70" y="49"/>
                    <a:pt x="65" y="46"/>
                  </a:cubicBezTo>
                  <a:cubicBezTo>
                    <a:pt x="61" y="43"/>
                    <a:pt x="65" y="36"/>
                    <a:pt x="70" y="36"/>
                  </a:cubicBezTo>
                  <a:cubicBezTo>
                    <a:pt x="76" y="36"/>
                    <a:pt x="82" y="39"/>
                    <a:pt x="81" y="48"/>
                  </a:cubicBezTo>
                  <a:cubicBezTo>
                    <a:pt x="79" y="57"/>
                    <a:pt x="73" y="60"/>
                    <a:pt x="67" y="59"/>
                  </a:cubicBezTo>
                  <a:cubicBezTo>
                    <a:pt x="56" y="58"/>
                    <a:pt x="53" y="54"/>
                    <a:pt x="48" y="46"/>
                  </a:cubicBezTo>
                  <a:cubicBezTo>
                    <a:pt x="38" y="27"/>
                    <a:pt x="34" y="12"/>
                    <a:pt x="0" y="1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33"/>
            <p:cNvSpPr/>
            <p:nvPr/>
          </p:nvSpPr>
          <p:spPr bwMode="auto">
            <a:xfrm rot="20700000">
              <a:off x="5460312" y="989131"/>
              <a:ext cx="512565" cy="159369"/>
            </a:xfrm>
            <a:custGeom>
              <a:avLst/>
              <a:gdLst>
                <a:gd name="T0" fmla="*/ 0 w 100"/>
                <a:gd name="T1" fmla="*/ 18 h 30"/>
                <a:gd name="T2" fmla="*/ 39 w 100"/>
                <a:gd name="T3" fmla="*/ 13 h 30"/>
                <a:gd name="T4" fmla="*/ 49 w 100"/>
                <a:gd name="T5" fmla="*/ 27 h 30"/>
                <a:gd name="T6" fmla="*/ 71 w 100"/>
                <a:gd name="T7" fmla="*/ 17 h 30"/>
                <a:gd name="T8" fmla="*/ 80 w 100"/>
                <a:gd name="T9" fmla="*/ 8 h 30"/>
                <a:gd name="T10" fmla="*/ 100 w 100"/>
                <a:gd name="T11" fmla="*/ 10 h 30"/>
                <a:gd name="T12" fmla="*/ 78 w 100"/>
                <a:gd name="T13" fmla="*/ 5 h 30"/>
                <a:gd name="T14" fmla="*/ 71 w 100"/>
                <a:gd name="T15" fmla="*/ 11 h 30"/>
                <a:gd name="T16" fmla="*/ 52 w 100"/>
                <a:gd name="T17" fmla="*/ 24 h 30"/>
                <a:gd name="T18" fmla="*/ 42 w 100"/>
                <a:gd name="T19" fmla="*/ 15 h 30"/>
                <a:gd name="T20" fmla="*/ 49 w 100"/>
                <a:gd name="T21" fmla="*/ 7 h 30"/>
                <a:gd name="T22" fmla="*/ 56 w 100"/>
                <a:gd name="T23" fmla="*/ 10 h 30"/>
                <a:gd name="T24" fmla="*/ 54 w 100"/>
                <a:gd name="T25" fmla="*/ 13 h 30"/>
                <a:gd name="T26" fmla="*/ 50 w 100"/>
                <a:gd name="T27" fmla="*/ 11 h 30"/>
                <a:gd name="T28" fmla="*/ 51 w 100"/>
                <a:gd name="T29" fmla="*/ 17 h 30"/>
                <a:gd name="T30" fmla="*/ 59 w 100"/>
                <a:gd name="T31" fmla="*/ 12 h 30"/>
                <a:gd name="T32" fmla="*/ 54 w 100"/>
                <a:gd name="T33" fmla="*/ 4 h 30"/>
                <a:gd name="T34" fmla="*/ 41 w 100"/>
                <a:gd name="T35" fmla="*/ 8 h 30"/>
                <a:gd name="T36" fmla="*/ 0 w 100"/>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30">
                  <a:moveTo>
                    <a:pt x="0" y="18"/>
                  </a:moveTo>
                  <a:cubicBezTo>
                    <a:pt x="0" y="18"/>
                    <a:pt x="21" y="30"/>
                    <a:pt x="39" y="13"/>
                  </a:cubicBezTo>
                  <a:cubicBezTo>
                    <a:pt x="39" y="13"/>
                    <a:pt x="36" y="25"/>
                    <a:pt x="49" y="27"/>
                  </a:cubicBezTo>
                  <a:cubicBezTo>
                    <a:pt x="62" y="29"/>
                    <a:pt x="71" y="17"/>
                    <a:pt x="71" y="17"/>
                  </a:cubicBezTo>
                  <a:cubicBezTo>
                    <a:pt x="71" y="17"/>
                    <a:pt x="76" y="10"/>
                    <a:pt x="80" y="8"/>
                  </a:cubicBezTo>
                  <a:cubicBezTo>
                    <a:pt x="81" y="7"/>
                    <a:pt x="86" y="3"/>
                    <a:pt x="100" y="10"/>
                  </a:cubicBezTo>
                  <a:cubicBezTo>
                    <a:pt x="100" y="10"/>
                    <a:pt x="89" y="0"/>
                    <a:pt x="78" y="5"/>
                  </a:cubicBezTo>
                  <a:cubicBezTo>
                    <a:pt x="78" y="5"/>
                    <a:pt x="73" y="8"/>
                    <a:pt x="71" y="11"/>
                  </a:cubicBezTo>
                  <a:cubicBezTo>
                    <a:pt x="69" y="13"/>
                    <a:pt x="63" y="23"/>
                    <a:pt x="52" y="24"/>
                  </a:cubicBezTo>
                  <a:cubicBezTo>
                    <a:pt x="47" y="24"/>
                    <a:pt x="42" y="21"/>
                    <a:pt x="42" y="15"/>
                  </a:cubicBezTo>
                  <a:cubicBezTo>
                    <a:pt x="42" y="9"/>
                    <a:pt x="49" y="7"/>
                    <a:pt x="49" y="7"/>
                  </a:cubicBezTo>
                  <a:cubicBezTo>
                    <a:pt x="49" y="7"/>
                    <a:pt x="55" y="6"/>
                    <a:pt x="56" y="10"/>
                  </a:cubicBezTo>
                  <a:cubicBezTo>
                    <a:pt x="56" y="10"/>
                    <a:pt x="56" y="13"/>
                    <a:pt x="54" y="13"/>
                  </a:cubicBezTo>
                  <a:cubicBezTo>
                    <a:pt x="54" y="13"/>
                    <a:pt x="53" y="9"/>
                    <a:pt x="50" y="11"/>
                  </a:cubicBezTo>
                  <a:cubicBezTo>
                    <a:pt x="48" y="12"/>
                    <a:pt x="48" y="16"/>
                    <a:pt x="51" y="17"/>
                  </a:cubicBezTo>
                  <a:cubicBezTo>
                    <a:pt x="54" y="18"/>
                    <a:pt x="58" y="17"/>
                    <a:pt x="59" y="12"/>
                  </a:cubicBezTo>
                  <a:cubicBezTo>
                    <a:pt x="60" y="7"/>
                    <a:pt x="56" y="4"/>
                    <a:pt x="54" y="4"/>
                  </a:cubicBezTo>
                  <a:cubicBezTo>
                    <a:pt x="47" y="3"/>
                    <a:pt x="45" y="4"/>
                    <a:pt x="41" y="8"/>
                  </a:cubicBezTo>
                  <a:cubicBezTo>
                    <a:pt x="33" y="16"/>
                    <a:pt x="19" y="24"/>
                    <a:pt x="0" y="1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3" name="Group3"/>
          <p:cNvGrpSpPr/>
          <p:nvPr/>
        </p:nvGrpSpPr>
        <p:grpSpPr>
          <a:xfrm>
            <a:off x="8421047" y="730185"/>
            <a:ext cx="1141581" cy="435035"/>
            <a:chOff x="6221314" y="817220"/>
            <a:chExt cx="1141581" cy="435035"/>
          </a:xfrm>
        </p:grpSpPr>
        <p:sp>
          <p:nvSpPr>
            <p:cNvPr id="24" name="Freeform 34"/>
            <p:cNvSpPr/>
            <p:nvPr/>
          </p:nvSpPr>
          <p:spPr bwMode="auto">
            <a:xfrm rot="900000">
              <a:off x="6600508" y="817220"/>
              <a:ext cx="762387" cy="435035"/>
            </a:xfrm>
            <a:custGeom>
              <a:avLst/>
              <a:gdLst>
                <a:gd name="T0" fmla="*/ 149 w 149"/>
                <a:gd name="T1" fmla="*/ 12 h 82"/>
                <a:gd name="T2" fmla="*/ 101 w 149"/>
                <a:gd name="T3" fmla="*/ 37 h 82"/>
                <a:gd name="T4" fmla="*/ 78 w 149"/>
                <a:gd name="T5" fmla="*/ 18 h 82"/>
                <a:gd name="T6" fmla="*/ 46 w 149"/>
                <a:gd name="T7" fmla="*/ 45 h 82"/>
                <a:gd name="T8" fmla="*/ 35 w 149"/>
                <a:gd name="T9" fmla="*/ 65 h 82"/>
                <a:gd name="T10" fmla="*/ 0 w 149"/>
                <a:gd name="T11" fmla="*/ 70 h 82"/>
                <a:gd name="T12" fmla="*/ 39 w 149"/>
                <a:gd name="T13" fmla="*/ 68 h 82"/>
                <a:gd name="T14" fmla="*/ 48 w 149"/>
                <a:gd name="T15" fmla="*/ 55 h 82"/>
                <a:gd name="T16" fmla="*/ 74 w 149"/>
                <a:gd name="T17" fmla="*/ 25 h 82"/>
                <a:gd name="T18" fmla="*/ 95 w 149"/>
                <a:gd name="T19" fmla="*/ 35 h 82"/>
                <a:gd name="T20" fmla="*/ 88 w 149"/>
                <a:gd name="T21" fmla="*/ 52 h 82"/>
                <a:gd name="T22" fmla="*/ 75 w 149"/>
                <a:gd name="T23" fmla="*/ 49 h 82"/>
                <a:gd name="T24" fmla="*/ 76 w 149"/>
                <a:gd name="T25" fmla="*/ 43 h 82"/>
                <a:gd name="T26" fmla="*/ 83 w 149"/>
                <a:gd name="T27" fmla="*/ 46 h 82"/>
                <a:gd name="T28" fmla="*/ 79 w 149"/>
                <a:gd name="T29" fmla="*/ 36 h 82"/>
                <a:gd name="T30" fmla="*/ 68 w 149"/>
                <a:gd name="T31" fmla="*/ 48 h 82"/>
                <a:gd name="T32" fmla="*/ 81 w 149"/>
                <a:gd name="T33" fmla="*/ 59 h 82"/>
                <a:gd name="T34" fmla="*/ 101 w 149"/>
                <a:gd name="T35" fmla="*/ 46 h 82"/>
                <a:gd name="T36" fmla="*/ 149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149" y="12"/>
                  </a:moveTo>
                  <a:cubicBezTo>
                    <a:pt x="149" y="12"/>
                    <a:pt x="113" y="0"/>
                    <a:pt x="101" y="37"/>
                  </a:cubicBezTo>
                  <a:cubicBezTo>
                    <a:pt x="101" y="37"/>
                    <a:pt x="102" y="15"/>
                    <a:pt x="78" y="18"/>
                  </a:cubicBezTo>
                  <a:cubicBezTo>
                    <a:pt x="56" y="20"/>
                    <a:pt x="46" y="45"/>
                    <a:pt x="46" y="45"/>
                  </a:cubicBezTo>
                  <a:cubicBezTo>
                    <a:pt x="46" y="45"/>
                    <a:pt x="40" y="59"/>
                    <a:pt x="35" y="65"/>
                  </a:cubicBezTo>
                  <a:cubicBezTo>
                    <a:pt x="33" y="67"/>
                    <a:pt x="26" y="75"/>
                    <a:pt x="0" y="70"/>
                  </a:cubicBezTo>
                  <a:cubicBezTo>
                    <a:pt x="0" y="70"/>
                    <a:pt x="24" y="82"/>
                    <a:pt x="39" y="68"/>
                  </a:cubicBezTo>
                  <a:cubicBezTo>
                    <a:pt x="39" y="68"/>
                    <a:pt x="46" y="60"/>
                    <a:pt x="48" y="55"/>
                  </a:cubicBezTo>
                  <a:cubicBezTo>
                    <a:pt x="51" y="51"/>
                    <a:pt x="57" y="31"/>
                    <a:pt x="74" y="25"/>
                  </a:cubicBezTo>
                  <a:cubicBezTo>
                    <a:pt x="83" y="22"/>
                    <a:pt x="92" y="25"/>
                    <a:pt x="95" y="35"/>
                  </a:cubicBezTo>
                  <a:cubicBezTo>
                    <a:pt x="98" y="45"/>
                    <a:pt x="88" y="52"/>
                    <a:pt x="88" y="52"/>
                  </a:cubicBezTo>
                  <a:cubicBezTo>
                    <a:pt x="88" y="52"/>
                    <a:pt x="78" y="56"/>
                    <a:pt x="75" y="49"/>
                  </a:cubicBezTo>
                  <a:cubicBezTo>
                    <a:pt x="75" y="49"/>
                    <a:pt x="73" y="44"/>
                    <a:pt x="76" y="43"/>
                  </a:cubicBezTo>
                  <a:cubicBezTo>
                    <a:pt x="76" y="43"/>
                    <a:pt x="79" y="49"/>
                    <a:pt x="83" y="46"/>
                  </a:cubicBezTo>
                  <a:cubicBezTo>
                    <a:pt x="88" y="43"/>
                    <a:pt x="84" y="36"/>
                    <a:pt x="79" y="36"/>
                  </a:cubicBezTo>
                  <a:cubicBezTo>
                    <a:pt x="73" y="36"/>
                    <a:pt x="67" y="39"/>
                    <a:pt x="68" y="48"/>
                  </a:cubicBezTo>
                  <a:cubicBezTo>
                    <a:pt x="69" y="57"/>
                    <a:pt x="76" y="60"/>
                    <a:pt x="81" y="59"/>
                  </a:cubicBezTo>
                  <a:cubicBezTo>
                    <a:pt x="92" y="58"/>
                    <a:pt x="96" y="54"/>
                    <a:pt x="101" y="46"/>
                  </a:cubicBezTo>
                  <a:cubicBezTo>
                    <a:pt x="111" y="27"/>
                    <a:pt x="115" y="12"/>
                    <a:pt x="149" y="1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35"/>
            <p:cNvSpPr/>
            <p:nvPr/>
          </p:nvSpPr>
          <p:spPr bwMode="auto">
            <a:xfrm rot="900000">
              <a:off x="6221314" y="988852"/>
              <a:ext cx="508258" cy="159369"/>
            </a:xfrm>
            <a:custGeom>
              <a:avLst/>
              <a:gdLst>
                <a:gd name="T0" fmla="*/ 99 w 99"/>
                <a:gd name="T1" fmla="*/ 18 h 30"/>
                <a:gd name="T2" fmla="*/ 61 w 99"/>
                <a:gd name="T3" fmla="*/ 13 h 30"/>
                <a:gd name="T4" fmla="*/ 51 w 99"/>
                <a:gd name="T5" fmla="*/ 27 h 30"/>
                <a:gd name="T6" fmla="*/ 29 w 99"/>
                <a:gd name="T7" fmla="*/ 17 h 30"/>
                <a:gd name="T8" fmla="*/ 20 w 99"/>
                <a:gd name="T9" fmla="*/ 8 h 30"/>
                <a:gd name="T10" fmla="*/ 0 w 99"/>
                <a:gd name="T11" fmla="*/ 10 h 30"/>
                <a:gd name="T12" fmla="*/ 22 w 99"/>
                <a:gd name="T13" fmla="*/ 5 h 30"/>
                <a:gd name="T14" fmla="*/ 29 w 99"/>
                <a:gd name="T15" fmla="*/ 11 h 30"/>
                <a:gd name="T16" fmla="*/ 47 w 99"/>
                <a:gd name="T17" fmla="*/ 24 h 30"/>
                <a:gd name="T18" fmla="*/ 58 w 99"/>
                <a:gd name="T19" fmla="*/ 15 h 30"/>
                <a:gd name="T20" fmla="*/ 51 w 99"/>
                <a:gd name="T21" fmla="*/ 7 h 30"/>
                <a:gd name="T22" fmla="*/ 44 w 99"/>
                <a:gd name="T23" fmla="*/ 10 h 30"/>
                <a:gd name="T24" fmla="*/ 46 w 99"/>
                <a:gd name="T25" fmla="*/ 13 h 30"/>
                <a:gd name="T26" fmla="*/ 50 w 99"/>
                <a:gd name="T27" fmla="*/ 11 h 30"/>
                <a:gd name="T28" fmla="*/ 49 w 99"/>
                <a:gd name="T29" fmla="*/ 17 h 30"/>
                <a:gd name="T30" fmla="*/ 41 w 99"/>
                <a:gd name="T31" fmla="*/ 12 h 30"/>
                <a:gd name="T32" fmla="*/ 47 w 99"/>
                <a:gd name="T33" fmla="*/ 4 h 30"/>
                <a:gd name="T34" fmla="*/ 59 w 99"/>
                <a:gd name="T35" fmla="*/ 8 h 30"/>
                <a:gd name="T36" fmla="*/ 99 w 99"/>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30">
                  <a:moveTo>
                    <a:pt x="99" y="18"/>
                  </a:moveTo>
                  <a:cubicBezTo>
                    <a:pt x="99" y="18"/>
                    <a:pt x="79" y="30"/>
                    <a:pt x="61" y="13"/>
                  </a:cubicBezTo>
                  <a:cubicBezTo>
                    <a:pt x="61" y="13"/>
                    <a:pt x="64" y="25"/>
                    <a:pt x="51" y="27"/>
                  </a:cubicBezTo>
                  <a:cubicBezTo>
                    <a:pt x="39" y="29"/>
                    <a:pt x="29" y="17"/>
                    <a:pt x="29" y="17"/>
                  </a:cubicBezTo>
                  <a:cubicBezTo>
                    <a:pt x="29" y="17"/>
                    <a:pt x="24" y="10"/>
                    <a:pt x="20" y="8"/>
                  </a:cubicBezTo>
                  <a:cubicBezTo>
                    <a:pt x="19" y="7"/>
                    <a:pt x="14" y="3"/>
                    <a:pt x="0" y="10"/>
                  </a:cubicBezTo>
                  <a:cubicBezTo>
                    <a:pt x="0" y="10"/>
                    <a:pt x="11" y="0"/>
                    <a:pt x="22" y="5"/>
                  </a:cubicBezTo>
                  <a:cubicBezTo>
                    <a:pt x="22" y="5"/>
                    <a:pt x="26" y="8"/>
                    <a:pt x="29" y="11"/>
                  </a:cubicBezTo>
                  <a:cubicBezTo>
                    <a:pt x="31" y="13"/>
                    <a:pt x="37" y="23"/>
                    <a:pt x="47" y="24"/>
                  </a:cubicBezTo>
                  <a:cubicBezTo>
                    <a:pt x="53" y="24"/>
                    <a:pt x="58" y="21"/>
                    <a:pt x="58" y="15"/>
                  </a:cubicBezTo>
                  <a:cubicBezTo>
                    <a:pt x="58" y="9"/>
                    <a:pt x="51" y="7"/>
                    <a:pt x="51" y="7"/>
                  </a:cubicBezTo>
                  <a:cubicBezTo>
                    <a:pt x="51" y="7"/>
                    <a:pt x="45" y="6"/>
                    <a:pt x="44" y="10"/>
                  </a:cubicBezTo>
                  <a:cubicBezTo>
                    <a:pt x="44" y="10"/>
                    <a:pt x="44" y="13"/>
                    <a:pt x="46" y="13"/>
                  </a:cubicBezTo>
                  <a:cubicBezTo>
                    <a:pt x="46" y="13"/>
                    <a:pt x="47" y="9"/>
                    <a:pt x="50" y="11"/>
                  </a:cubicBezTo>
                  <a:cubicBezTo>
                    <a:pt x="52" y="12"/>
                    <a:pt x="51" y="16"/>
                    <a:pt x="49" y="17"/>
                  </a:cubicBezTo>
                  <a:cubicBezTo>
                    <a:pt x="45" y="18"/>
                    <a:pt x="42" y="17"/>
                    <a:pt x="41" y="12"/>
                  </a:cubicBezTo>
                  <a:cubicBezTo>
                    <a:pt x="40" y="7"/>
                    <a:pt x="44" y="4"/>
                    <a:pt x="47" y="4"/>
                  </a:cubicBezTo>
                  <a:cubicBezTo>
                    <a:pt x="52" y="3"/>
                    <a:pt x="55" y="4"/>
                    <a:pt x="59" y="8"/>
                  </a:cubicBezTo>
                  <a:cubicBezTo>
                    <a:pt x="67" y="16"/>
                    <a:pt x="81" y="24"/>
                    <a:pt x="99" y="1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4"/>
          <p:cNvGrpSpPr/>
          <p:nvPr userDrawn="1"/>
        </p:nvGrpSpPr>
        <p:grpSpPr>
          <a:xfrm flipV="1">
            <a:off x="0" y="-1"/>
            <a:ext cx="1066799" cy="1296236"/>
            <a:chOff x="-2595563" y="3187"/>
            <a:chExt cx="2584265" cy="3140063"/>
          </a:xfrm>
        </p:grpSpPr>
        <p:sp>
          <p:nvSpPr>
            <p:cNvPr id="30"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任意多边形 30"/>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grpSp>
        <p:nvGrpSpPr>
          <p:cNvPr id="32" name="Group5"/>
          <p:cNvGrpSpPr/>
          <p:nvPr userDrawn="1"/>
        </p:nvGrpSpPr>
        <p:grpSpPr>
          <a:xfrm flipH="1">
            <a:off x="11121943" y="0"/>
            <a:ext cx="1070057" cy="1286411"/>
            <a:chOff x="10666013" y="3143251"/>
            <a:chExt cx="2592159" cy="3116265"/>
          </a:xfrm>
        </p:grpSpPr>
        <p:sp>
          <p:nvSpPr>
            <p:cNvPr id="33" name="Freeform 134"/>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任意多边形 33"/>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35" name="Placeholder6"/>
          <p:cNvSpPr>
            <a:spLocks noGrp="1"/>
          </p:cNvSpPr>
          <p:nvPr userDrawn="1">
            <p:ph type="body" sz="quarter" idx="10"/>
          </p:nvPr>
        </p:nvSpPr>
        <p:spPr>
          <a:xfrm>
            <a:off x="3785036" y="612477"/>
            <a:ext cx="4629012" cy="594250"/>
          </a:xfrm>
          <a:prstGeom prst="rect">
            <a:avLst/>
          </a:prstGeom>
        </p:spPr>
        <p:txBody>
          <a:bodyPr anchor="ctr"/>
          <a:lstStyle>
            <a:lvl1pPr marL="0" indent="0" algn="ctr">
              <a:lnSpc>
                <a:spcPct val="100000"/>
              </a:lnSpc>
              <a:spcBef>
                <a:spcPts val="0"/>
              </a:spcBef>
              <a:buNone/>
              <a:defRPr sz="3600">
                <a:solidFill>
                  <a:srgbClr val="004DA1"/>
                </a:solidFill>
                <a:latin typeface="+mj-ea"/>
                <a:ea typeface="+mj-ea"/>
              </a:defRPr>
            </a:lvl1pPr>
          </a:lstStyle>
          <a:p>
            <a:pPr lvl="0"/>
            <a:endParaRPr lang="zh-CN" altLang="en-US" dirty="0"/>
          </a:p>
        </p:txBody>
      </p:sp>
    </p:spTree>
  </p:cSld>
  <p:clrMapOvr>
    <a:masterClrMapping/>
  </p:clrMapOvr>
  <mc:AlternateContent xmlns:mc="http://schemas.openxmlformats.org/markup-compatibility/2006" xmlns:p14="http://schemas.microsoft.com/office/powerpoint/2010/main">
    <mc:Choice Requires="p14">
      <p:transition p14:dur="0" advTm="1000"/>
    </mc:Choice>
    <mc:Fallback xmlns="">
      <p:transition advTm="1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upRight)">
                                      <p:cBhvr>
                                        <p:cTn id="7" dur="1000"/>
                                        <p:tgtEl>
                                          <p:spTgt spid="8"/>
                                        </p:tgtEl>
                                      </p:cBhvr>
                                    </p:animEffect>
                                  </p:childTnLst>
                                </p:cTn>
                              </p:par>
                              <p:par>
                                <p:cTn id="8" presetID="18" presetClass="entr" presetSubtype="6"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strips(downRight)">
                                      <p:cBhvr>
                                        <p:cTn id="10" dur="1000"/>
                                        <p:tgtEl>
                                          <p:spTgt spid="29"/>
                                        </p:tgtEl>
                                      </p:cBhvr>
                                    </p:animEffect>
                                  </p:childTnLst>
                                </p:cTn>
                              </p:par>
                              <p:par>
                                <p:cTn id="11" presetID="18" presetClass="entr" presetSubtype="9"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strips(upLeft)">
                                      <p:cBhvr>
                                        <p:cTn id="13" dur="1000"/>
                                        <p:tgtEl>
                                          <p:spTgt spid="9"/>
                                        </p:tgtEl>
                                      </p:cBhvr>
                                    </p:animEffect>
                                  </p:childTnLst>
                                </p:cTn>
                              </p:par>
                              <p:par>
                                <p:cTn id="14" presetID="18" presetClass="entr" presetSubtype="12"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strips(downLeft)">
                                      <p:cBhvr>
                                        <p:cTn id="16" dur="1000"/>
                                        <p:tgtEl>
                                          <p:spTgt spid="32"/>
                                        </p:tgtEl>
                                      </p:cBhvr>
                                    </p:animEffect>
                                  </p:childTnLst>
                                </p:cTn>
                              </p:par>
                              <p:par>
                                <p:cTn id="17" presetID="16" presetClass="entr" presetSubtype="37" fill="hold" grpId="0" nodeType="withEffect" nodePh="1">
                                  <p:stCondLst>
                                    <p:cond delay="500"/>
                                  </p:stCondLst>
                                  <p:endCondLst>
                                    <p:cond evt="begin" delay="0">
                                      <p:tn val="17"/>
                                    </p:cond>
                                  </p:endCondLst>
                                  <p:childTnLst>
                                    <p:set>
                                      <p:cBhvr>
                                        <p:cTn id="18" dur="1" fill="hold">
                                          <p:stCondLst>
                                            <p:cond delay="0"/>
                                          </p:stCondLst>
                                        </p:cTn>
                                        <p:tgtEl>
                                          <p:spTgt spid="35">
                                            <p:txEl>
                                              <p:pRg st="0" end="0"/>
                                            </p:txEl>
                                          </p:spTgt>
                                        </p:tgtEl>
                                        <p:attrNameLst>
                                          <p:attrName>style.visibility</p:attrName>
                                        </p:attrNameLst>
                                      </p:cBhvr>
                                      <p:to>
                                        <p:strVal val="visible"/>
                                      </p:to>
                                    </p:set>
                                    <p:animEffect transition="in" filter="barn(outVertical)">
                                      <p:cBhvr>
                                        <p:cTn id="19" dur="1000"/>
                                        <p:tgtEl>
                                          <p:spTgt spid="35">
                                            <p:txEl>
                                              <p:pRg st="0" end="0"/>
                                            </p:txEl>
                                          </p:spTgt>
                                        </p:tgtEl>
                                      </p:cBhvr>
                                    </p:animEffect>
                                  </p:childTnLst>
                                </p:cTn>
                              </p:par>
                              <p:par>
                                <p:cTn id="20" presetID="22" presetClass="entr" presetSubtype="2" fill="hold" nodeType="withEffect">
                                  <p:stCondLst>
                                    <p:cond delay="1250"/>
                                  </p:stCondLst>
                                  <p:childTnLst>
                                    <p:set>
                                      <p:cBhvr>
                                        <p:cTn id="21" dur="1" fill="hold">
                                          <p:stCondLst>
                                            <p:cond delay="0"/>
                                          </p:stCondLst>
                                        </p:cTn>
                                        <p:tgtEl>
                                          <p:spTgt spid="22"/>
                                        </p:tgtEl>
                                        <p:attrNameLst>
                                          <p:attrName>style.visibility</p:attrName>
                                        </p:attrNameLst>
                                      </p:cBhvr>
                                      <p:to>
                                        <p:strVal val="visible"/>
                                      </p:to>
                                    </p:set>
                                    <p:animEffect transition="in" filter="wipe(right)">
                                      <p:cBhvr>
                                        <p:cTn id="22" dur="750"/>
                                        <p:tgtEl>
                                          <p:spTgt spid="22"/>
                                        </p:tgtEl>
                                      </p:cBhvr>
                                    </p:animEffect>
                                  </p:childTnLst>
                                </p:cTn>
                              </p:par>
                              <p:par>
                                <p:cTn id="23" presetID="22" presetClass="entr" presetSubtype="8" fill="hold" nodeType="withEffect">
                                  <p:stCondLst>
                                    <p:cond delay="125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75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16" presetClass="entr" presetSubtype="37" fill="hold" nodeType="withEffect" nodePh="1">
                  <p:stCondLst>
                    <p:cond delay="500"/>
                  </p:stCondLst>
                  <p:endCondLst>
                    <p:cond delay="0"/>
                  </p:endCondLst>
                  <p:childTnLst>
                    <p:set>
                      <p:cBhvr>
                        <p:cTn dur="1" fill="hold">
                          <p:stCondLst>
                            <p:cond delay="0"/>
                          </p:stCondLst>
                        </p:cTn>
                        <p:tgtEl>
                          <p:spTgt spid="35"/>
                        </p:tgtEl>
                        <p:attrNameLst>
                          <p:attrName>style.visibility</p:attrName>
                        </p:attrNameLst>
                      </p:cBhvr>
                      <p:to>
                        <p:strVal val="visible"/>
                      </p:to>
                    </p:set>
                    <p:animEffect transition="in" filter="barn(outVertical)">
                      <p:cBhvr>
                        <p:cTn dur="1000"/>
                        <p:tgtEl>
                          <p:spTgt spid="35"/>
                        </p:tgtEl>
                      </p:cBhvr>
                    </p:animEffect>
                  </p:childTnLst>
                </p:cTn>
              </p:par>
            </p:tnLst>
          </p:tmpl>
        </p:tmplLst>
      </p:bldP>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5_节标题">
    <p:bg>
      <p:bgPr>
        <a:solidFill>
          <a:schemeClr val="bg1"/>
        </a:solidFill>
        <a:effectLst/>
      </p:bgPr>
    </p:bg>
    <p:spTree>
      <p:nvGrpSpPr>
        <p:cNvPr id="1" name=""/>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Placeholder0"/>
          <p:cNvSpPr>
            <a:spLocks noGrp="1"/>
          </p:cNvSpPr>
          <p:nvPr>
            <p:ph type="title"/>
          </p:nvPr>
        </p:nvSpPr>
        <p:spPr/>
        <p:txBody>
          <a:bodyPr/>
          <a:lstStyle/>
          <a:p>
            <a:r>
              <a:rPr lang="zh-CN" altLang="en-US"/>
              <a:t>单击此处编辑母版标题样式</a:t>
            </a:r>
          </a:p>
        </p:txBody>
      </p:sp>
      <p:sp>
        <p:nvSpPr>
          <p:cNvPr id="3" name="Placeholder1"/>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Placeholder2"/>
          <p:cNvSpPr>
            <a:spLocks noGrp="1"/>
          </p:cNvSpPr>
          <p:nvPr>
            <p:ph type="dt" sz="half" idx="10"/>
          </p:nvPr>
        </p:nvSpPr>
        <p:spPr/>
        <p:txBody>
          <a:bodyPr/>
          <a:lstStyle/>
          <a:p>
            <a:fld id="{7C7EACE9-C6B4-4DED-84AB-2C3516989DDF}" type="datetimeFigureOut">
              <a:rPr lang="zh-CN" altLang="en-US" smtClean="0"/>
              <a:t>2021/1/5</a:t>
            </a:fld>
            <a:endParaRPr lang="zh-CN" altLang="en-US"/>
          </a:p>
        </p:txBody>
      </p:sp>
      <p:sp>
        <p:nvSpPr>
          <p:cNvPr id="5" name="Placeholder3"/>
          <p:cNvSpPr>
            <a:spLocks noGrp="1"/>
          </p:cNvSpPr>
          <p:nvPr>
            <p:ph type="ftr" sz="quarter" idx="11"/>
          </p:nvPr>
        </p:nvSpPr>
        <p:spPr/>
        <p:txBody>
          <a:bodyPr/>
          <a:lstStyle/>
          <a:p>
            <a:endParaRPr lang="zh-CN" altLang="en-US"/>
          </a:p>
        </p:txBody>
      </p:sp>
      <p:sp>
        <p:nvSpPr>
          <p:cNvPr id="6" name="Placeholder4"/>
          <p:cNvSpPr>
            <a:spLocks noGrp="1"/>
          </p:cNvSpPr>
          <p:nvPr>
            <p:ph type="sldNum" sz="quarter" idx="12"/>
          </p:nvPr>
        </p:nvSpPr>
        <p:spPr/>
        <p:txBody>
          <a:bodyPr/>
          <a:lstStyle/>
          <a:p>
            <a:fld id="{3D22D6FE-E132-4B93-8AFB-313A64AA9921}" type="slidenum">
              <a:rPr lang="zh-CN" altLang="en-US" smtClean="0"/>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_标题幻灯片">
    <p:spTree>
      <p:nvGrpSpPr>
        <p:cNvPr id="1" name=""/>
        <p:cNvGrpSpPr/>
        <p:nvPr/>
      </p:nvGrpSpPr>
      <p:grpSpPr>
        <a:xfrm>
          <a:off x="0" y="0"/>
          <a:ext cx="0" cy="0"/>
          <a:chOff x="0" y="0"/>
          <a:chExt cx="0" cy="0"/>
        </a:xfrm>
      </p:grpSpPr>
      <p:sp>
        <p:nvSpPr>
          <p:cNvPr id="13" name="Placeholder0"/>
          <p:cNvSpPr>
            <a:spLocks noGrp="1"/>
          </p:cNvSpPr>
          <p:nvPr>
            <p:ph type="pic" sz="quarter" idx="11"/>
          </p:nvPr>
        </p:nvSpPr>
        <p:spPr>
          <a:xfrm>
            <a:off x="2072532" y="3633788"/>
            <a:ext cx="1978025" cy="1990725"/>
          </a:xfrm>
          <a:prstGeom prst="rect">
            <a:avLst/>
          </a:prstGeom>
        </p:spPr>
        <p:txBody>
          <a:bodyPr/>
          <a:lstStyle/>
          <a:p>
            <a:endParaRPr lang="zh-CN" altLang="en-US"/>
          </a:p>
        </p:txBody>
      </p:sp>
      <p:sp>
        <p:nvSpPr>
          <p:cNvPr id="11" name="Placeholder1"/>
          <p:cNvSpPr>
            <a:spLocks noGrp="1"/>
          </p:cNvSpPr>
          <p:nvPr>
            <p:ph type="pic" sz="quarter" idx="10"/>
          </p:nvPr>
        </p:nvSpPr>
        <p:spPr>
          <a:xfrm>
            <a:off x="5510213" y="1643063"/>
            <a:ext cx="1978025" cy="1990725"/>
          </a:xfrm>
          <a:prstGeom prst="rect">
            <a:avLst/>
          </a:prstGeom>
        </p:spPr>
        <p:txBody>
          <a:bodyPr/>
          <a:lstStyle/>
          <a:p>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比较">
    <p:bg>
      <p:bgPr>
        <a:blipFill dpi="0" rotWithShape="1">
          <a:blip r:embed="rId2">
            <a:lum/>
          </a:blip>
          <a:srcRect/>
          <a:stretch>
            <a:fillRect r="-40000"/>
          </a:stretch>
        </a:blipFill>
        <a:effectLst/>
      </p:bgPr>
    </p:bg>
    <p:spTree>
      <p:nvGrpSpPr>
        <p:cNvPr id="1" name=""/>
        <p:cNvGrpSpPr/>
        <p:nvPr/>
      </p:nvGrpSpPr>
      <p:grpSpPr>
        <a:xfrm>
          <a:off x="0" y="0"/>
          <a:ext cx="0" cy="0"/>
          <a:chOff x="0" y="0"/>
          <a:chExt cx="0" cy="0"/>
        </a:xfrm>
      </p:grpSpPr>
      <p:pic>
        <p:nvPicPr>
          <p:cNvPr id="28" name="Picture0"/>
          <p:cNvPicPr>
            <a:picLocks noChangeAspect="1"/>
          </p:cNvPicPr>
          <p:nvPr userDrawn="1"/>
        </p:nvPicPr>
        <p:blipFill rotWithShape="1">
          <a:blip r:embed="rId3">
            <a:extLst>
              <a:ext uri="{28A0092B-C50C-407E-A947-70E740481C1C}">
                <a14:useLocalDpi xmlns:a14="http://schemas.microsoft.com/office/drawing/2010/main" val="0"/>
              </a:ext>
            </a:extLst>
          </a:blip>
          <a:srcRect l="66170" r="14512" b="45832"/>
          <a:stretch>
            <a:fillRect/>
          </a:stretch>
        </p:blipFill>
        <p:spPr>
          <a:xfrm>
            <a:off x="9734550" y="596901"/>
            <a:ext cx="2692880" cy="2359649"/>
          </a:xfrm>
          <a:prstGeom prst="rect">
            <a:avLst/>
          </a:prstGeom>
        </p:spPr>
      </p:pic>
      <p:pic>
        <p:nvPicPr>
          <p:cNvPr id="29" name="Picture1"/>
          <p:cNvPicPr>
            <a:picLocks noChangeAspect="1"/>
          </p:cNvPicPr>
          <p:nvPr userDrawn="1"/>
        </p:nvPicPr>
        <p:blipFill rotWithShape="1">
          <a:blip r:embed="rId4">
            <a:extLst>
              <a:ext uri="{28A0092B-C50C-407E-A947-70E740481C1C}">
                <a14:useLocalDpi xmlns:a14="http://schemas.microsoft.com/office/drawing/2010/main" val="0"/>
              </a:ext>
            </a:extLst>
          </a:blip>
          <a:srcRect l="6534" t="36478" r="39205" b="15340"/>
          <a:stretch>
            <a:fillRect/>
          </a:stretch>
        </p:blipFill>
        <p:spPr>
          <a:xfrm>
            <a:off x="-616431" y="2447925"/>
            <a:ext cx="13043861" cy="3619500"/>
          </a:xfrm>
          <a:prstGeom prst="rect">
            <a:avLst/>
          </a:prstGeom>
        </p:spPr>
      </p:pic>
      <p:pic>
        <p:nvPicPr>
          <p:cNvPr id="30" name="Picture2"/>
          <p:cNvPicPr>
            <a:picLocks noChangeAspect="1"/>
          </p:cNvPicPr>
          <p:nvPr userDrawn="1"/>
        </p:nvPicPr>
        <p:blipFill rotWithShape="1">
          <a:blip r:embed="rId5">
            <a:extLst>
              <a:ext uri="{28A0092B-C50C-407E-A947-70E740481C1C}">
                <a14:useLocalDpi xmlns:a14="http://schemas.microsoft.com/office/drawing/2010/main" val="0"/>
              </a:ext>
            </a:extLst>
          </a:blip>
          <a:srcRect l="9280" r="67140" b="28332"/>
          <a:stretch>
            <a:fillRect/>
          </a:stretch>
        </p:blipFill>
        <p:spPr>
          <a:xfrm>
            <a:off x="600075" y="0"/>
            <a:ext cx="2827972" cy="2686050"/>
          </a:xfrm>
          <a:prstGeom prst="rect">
            <a:avLst/>
          </a:prstGeom>
        </p:spPr>
      </p:pic>
      <p:pic>
        <p:nvPicPr>
          <p:cNvPr id="31" name="Picture3"/>
          <p:cNvPicPr>
            <a:picLocks noChangeAspect="1"/>
          </p:cNvPicPr>
          <p:nvPr userDrawn="1"/>
        </p:nvPicPr>
        <p:blipFill rotWithShape="1">
          <a:blip r:embed="rId6">
            <a:extLst>
              <a:ext uri="{28A0092B-C50C-407E-A947-70E740481C1C}">
                <a14:useLocalDpi xmlns:a14="http://schemas.microsoft.com/office/drawing/2010/main" val="0"/>
              </a:ext>
            </a:extLst>
          </a:blip>
          <a:srcRect l="8700" t="43030" r="66584"/>
          <a:stretch>
            <a:fillRect/>
          </a:stretch>
        </p:blipFill>
        <p:spPr>
          <a:xfrm>
            <a:off x="-770858" y="3504664"/>
            <a:ext cx="4892488" cy="3524091"/>
          </a:xfrm>
          <a:prstGeom prst="rect">
            <a:avLst/>
          </a:prstGeom>
        </p:spPr>
      </p:pic>
      <p:sp>
        <p:nvSpPr>
          <p:cNvPr id="32" name="AutoShape4"/>
          <p:cNvSpPr/>
          <p:nvPr userDrawn="1"/>
        </p:nvSpPr>
        <p:spPr>
          <a:xfrm>
            <a:off x="0" y="-28039"/>
            <a:ext cx="12192000" cy="6886039"/>
          </a:xfrm>
          <a:prstGeom prst="rect">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3" name="Picture5"/>
          <p:cNvPicPr>
            <a:picLocks noChangeAspect="1"/>
          </p:cNvPicPr>
          <p:nvPr userDrawn="1"/>
        </p:nvPicPr>
        <p:blipFill rotWithShape="1">
          <a:blip r:embed="rId7">
            <a:extLst>
              <a:ext uri="{28A0092B-C50C-407E-A947-70E740481C1C}">
                <a14:useLocalDpi xmlns:a14="http://schemas.microsoft.com/office/drawing/2010/main" val="0"/>
              </a:ext>
            </a:extLst>
          </a:blip>
          <a:srcRect l="27274" r="26420" b="48180"/>
          <a:stretch>
            <a:fillRect/>
          </a:stretch>
        </p:blipFill>
        <p:spPr>
          <a:xfrm>
            <a:off x="4249949" y="67906"/>
            <a:ext cx="3692102" cy="1291163"/>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Placeholder0"/>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Placeholder1"/>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Placeholder2"/>
          <p:cNvSpPr>
            <a:spLocks noGrp="1"/>
          </p:cNvSpPr>
          <p:nvPr>
            <p:ph type="dt" sz="half" idx="10"/>
          </p:nvPr>
        </p:nvSpPr>
        <p:spPr/>
        <p:txBody>
          <a:bodyPr/>
          <a:lstStyle/>
          <a:p>
            <a:fld id="{7C7EACE9-C6B4-4DED-84AB-2C3516989DDF}" type="datetimeFigureOut">
              <a:rPr lang="zh-CN" altLang="en-US" smtClean="0"/>
              <a:t>2021/1/5</a:t>
            </a:fld>
            <a:endParaRPr lang="zh-CN" altLang="en-US"/>
          </a:p>
        </p:txBody>
      </p:sp>
      <p:sp>
        <p:nvSpPr>
          <p:cNvPr id="5" name="Placeholder3"/>
          <p:cNvSpPr>
            <a:spLocks noGrp="1"/>
          </p:cNvSpPr>
          <p:nvPr>
            <p:ph type="ftr" sz="quarter" idx="11"/>
          </p:nvPr>
        </p:nvSpPr>
        <p:spPr/>
        <p:txBody>
          <a:bodyPr/>
          <a:lstStyle/>
          <a:p>
            <a:endParaRPr lang="zh-CN" altLang="en-US"/>
          </a:p>
        </p:txBody>
      </p:sp>
      <p:sp>
        <p:nvSpPr>
          <p:cNvPr id="6" name="Placeholder4"/>
          <p:cNvSpPr>
            <a:spLocks noGrp="1"/>
          </p:cNvSpPr>
          <p:nvPr>
            <p:ph type="sldNum" sz="quarter" idx="12"/>
          </p:nvPr>
        </p:nvSpPr>
        <p:spPr/>
        <p:txBody>
          <a:bodyPr/>
          <a:lstStyle/>
          <a:p>
            <a:fld id="{3D22D6FE-E132-4B93-8AFB-313A64AA9921}"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Placeholder0"/>
          <p:cNvSpPr>
            <a:spLocks noGrp="1"/>
          </p:cNvSpPr>
          <p:nvPr>
            <p:ph type="title"/>
          </p:nvPr>
        </p:nvSpPr>
        <p:spPr/>
        <p:txBody>
          <a:bodyPr/>
          <a:lstStyle/>
          <a:p>
            <a:r>
              <a:rPr lang="zh-CN" altLang="en-US"/>
              <a:t>单击此处编辑母版标题样式</a:t>
            </a:r>
          </a:p>
        </p:txBody>
      </p:sp>
      <p:sp>
        <p:nvSpPr>
          <p:cNvPr id="3" name="Placeholder1"/>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Placeholder2"/>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Placeholder3"/>
          <p:cNvSpPr>
            <a:spLocks noGrp="1"/>
          </p:cNvSpPr>
          <p:nvPr>
            <p:ph type="dt" sz="half" idx="10"/>
          </p:nvPr>
        </p:nvSpPr>
        <p:spPr/>
        <p:txBody>
          <a:bodyPr/>
          <a:lstStyle/>
          <a:p>
            <a:fld id="{7C7EACE9-C6B4-4DED-84AB-2C3516989DDF}" type="datetimeFigureOut">
              <a:rPr lang="zh-CN" altLang="en-US" smtClean="0"/>
              <a:t>2021/1/5</a:t>
            </a:fld>
            <a:endParaRPr lang="zh-CN" altLang="en-US"/>
          </a:p>
        </p:txBody>
      </p:sp>
      <p:sp>
        <p:nvSpPr>
          <p:cNvPr id="6" name="Placeholder4"/>
          <p:cNvSpPr>
            <a:spLocks noGrp="1"/>
          </p:cNvSpPr>
          <p:nvPr>
            <p:ph type="ftr" sz="quarter" idx="11"/>
          </p:nvPr>
        </p:nvSpPr>
        <p:spPr/>
        <p:txBody>
          <a:bodyPr/>
          <a:lstStyle/>
          <a:p>
            <a:endParaRPr lang="zh-CN" altLang="en-US"/>
          </a:p>
        </p:txBody>
      </p:sp>
      <p:sp>
        <p:nvSpPr>
          <p:cNvPr id="7" name="Placeholder5"/>
          <p:cNvSpPr>
            <a:spLocks noGrp="1"/>
          </p:cNvSpPr>
          <p:nvPr>
            <p:ph type="sldNum" sz="quarter" idx="12"/>
          </p:nvPr>
        </p:nvSpPr>
        <p:spPr/>
        <p:txBody>
          <a:bodyPr/>
          <a:lstStyle/>
          <a:p>
            <a:fld id="{3D22D6FE-E132-4B93-8AFB-313A64AA9921}"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Placeholder0"/>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Placeholder1"/>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Placeholder2"/>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Placeholder3"/>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Placeholder4"/>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Placeholder5"/>
          <p:cNvSpPr>
            <a:spLocks noGrp="1"/>
          </p:cNvSpPr>
          <p:nvPr>
            <p:ph type="dt" sz="half" idx="10"/>
          </p:nvPr>
        </p:nvSpPr>
        <p:spPr/>
        <p:txBody>
          <a:bodyPr/>
          <a:lstStyle/>
          <a:p>
            <a:fld id="{7C7EACE9-C6B4-4DED-84AB-2C3516989DDF}" type="datetimeFigureOut">
              <a:rPr lang="zh-CN" altLang="en-US" smtClean="0"/>
              <a:t>2021/1/5</a:t>
            </a:fld>
            <a:endParaRPr lang="zh-CN" altLang="en-US"/>
          </a:p>
        </p:txBody>
      </p:sp>
      <p:sp>
        <p:nvSpPr>
          <p:cNvPr id="8" name="Placeholder6"/>
          <p:cNvSpPr>
            <a:spLocks noGrp="1"/>
          </p:cNvSpPr>
          <p:nvPr>
            <p:ph type="ftr" sz="quarter" idx="11"/>
          </p:nvPr>
        </p:nvSpPr>
        <p:spPr/>
        <p:txBody>
          <a:bodyPr/>
          <a:lstStyle/>
          <a:p>
            <a:endParaRPr lang="zh-CN" altLang="en-US"/>
          </a:p>
        </p:txBody>
      </p:sp>
      <p:sp>
        <p:nvSpPr>
          <p:cNvPr id="9" name="Placeholder7"/>
          <p:cNvSpPr>
            <a:spLocks noGrp="1"/>
          </p:cNvSpPr>
          <p:nvPr>
            <p:ph type="sldNum" sz="quarter" idx="12"/>
          </p:nvPr>
        </p:nvSpPr>
        <p:spPr/>
        <p:txBody>
          <a:bodyPr/>
          <a:lstStyle/>
          <a:p>
            <a:fld id="{3D22D6FE-E132-4B93-8AFB-313A64AA9921}"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Placeholder0"/>
          <p:cNvSpPr>
            <a:spLocks noGrp="1"/>
          </p:cNvSpPr>
          <p:nvPr>
            <p:ph type="title"/>
          </p:nvPr>
        </p:nvSpPr>
        <p:spPr/>
        <p:txBody>
          <a:bodyPr/>
          <a:lstStyle/>
          <a:p>
            <a:r>
              <a:rPr lang="zh-CN" altLang="en-US"/>
              <a:t>单击此处编辑母版标题样式</a:t>
            </a:r>
          </a:p>
        </p:txBody>
      </p:sp>
      <p:sp>
        <p:nvSpPr>
          <p:cNvPr id="3" name="Placeholder1"/>
          <p:cNvSpPr>
            <a:spLocks noGrp="1"/>
          </p:cNvSpPr>
          <p:nvPr>
            <p:ph type="dt" sz="half" idx="10"/>
          </p:nvPr>
        </p:nvSpPr>
        <p:spPr/>
        <p:txBody>
          <a:bodyPr/>
          <a:lstStyle/>
          <a:p>
            <a:fld id="{7C7EACE9-C6B4-4DED-84AB-2C3516989DDF}" type="datetimeFigureOut">
              <a:rPr lang="zh-CN" altLang="en-US" smtClean="0"/>
              <a:t>2021/1/5</a:t>
            </a:fld>
            <a:endParaRPr lang="zh-CN" altLang="en-US"/>
          </a:p>
        </p:txBody>
      </p:sp>
      <p:sp>
        <p:nvSpPr>
          <p:cNvPr id="4" name="Placeholder2"/>
          <p:cNvSpPr>
            <a:spLocks noGrp="1"/>
          </p:cNvSpPr>
          <p:nvPr>
            <p:ph type="ftr" sz="quarter" idx="11"/>
          </p:nvPr>
        </p:nvSpPr>
        <p:spPr/>
        <p:txBody>
          <a:bodyPr/>
          <a:lstStyle/>
          <a:p>
            <a:endParaRPr lang="zh-CN" altLang="en-US"/>
          </a:p>
        </p:txBody>
      </p:sp>
      <p:sp>
        <p:nvSpPr>
          <p:cNvPr id="5" name="Placeholder3"/>
          <p:cNvSpPr>
            <a:spLocks noGrp="1"/>
          </p:cNvSpPr>
          <p:nvPr>
            <p:ph type="sldNum" sz="quarter" idx="12"/>
          </p:nvPr>
        </p:nvSpPr>
        <p:spPr/>
        <p:txBody>
          <a:bodyPr/>
          <a:lstStyle/>
          <a:p>
            <a:fld id="{3D22D6FE-E132-4B93-8AFB-313A64AA9921}"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Placeholder0"/>
          <p:cNvSpPr>
            <a:spLocks noGrp="1"/>
          </p:cNvSpPr>
          <p:nvPr>
            <p:ph type="dt" sz="half" idx="10"/>
          </p:nvPr>
        </p:nvSpPr>
        <p:spPr/>
        <p:txBody>
          <a:bodyPr/>
          <a:lstStyle/>
          <a:p>
            <a:fld id="{7C7EACE9-C6B4-4DED-84AB-2C3516989DDF}" type="datetimeFigureOut">
              <a:rPr lang="zh-CN" altLang="en-US" smtClean="0"/>
              <a:t>2021/1/5</a:t>
            </a:fld>
            <a:endParaRPr lang="zh-CN" altLang="en-US"/>
          </a:p>
        </p:txBody>
      </p:sp>
      <p:sp>
        <p:nvSpPr>
          <p:cNvPr id="3" name="Placeholder1"/>
          <p:cNvSpPr>
            <a:spLocks noGrp="1"/>
          </p:cNvSpPr>
          <p:nvPr>
            <p:ph type="ftr" sz="quarter" idx="11"/>
          </p:nvPr>
        </p:nvSpPr>
        <p:spPr/>
        <p:txBody>
          <a:bodyPr/>
          <a:lstStyle/>
          <a:p>
            <a:endParaRPr lang="zh-CN" altLang="en-US"/>
          </a:p>
        </p:txBody>
      </p:sp>
      <p:sp>
        <p:nvSpPr>
          <p:cNvPr id="4" name="Placeholder2"/>
          <p:cNvSpPr>
            <a:spLocks noGrp="1"/>
          </p:cNvSpPr>
          <p:nvPr>
            <p:ph type="sldNum" sz="quarter" idx="12"/>
          </p:nvPr>
        </p:nvSpPr>
        <p:spPr/>
        <p:txBody>
          <a:bodyPr/>
          <a:lstStyle/>
          <a:p>
            <a:fld id="{3D22D6FE-E132-4B93-8AFB-313A64AA9921}"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Placeholder0"/>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Placeholder1"/>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Placeholder2"/>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Placeholder3"/>
          <p:cNvSpPr>
            <a:spLocks noGrp="1"/>
          </p:cNvSpPr>
          <p:nvPr>
            <p:ph type="dt" sz="half" idx="10"/>
          </p:nvPr>
        </p:nvSpPr>
        <p:spPr/>
        <p:txBody>
          <a:bodyPr/>
          <a:lstStyle/>
          <a:p>
            <a:fld id="{7C7EACE9-C6B4-4DED-84AB-2C3516989DDF}" type="datetimeFigureOut">
              <a:rPr lang="zh-CN" altLang="en-US" smtClean="0"/>
              <a:t>2021/1/5</a:t>
            </a:fld>
            <a:endParaRPr lang="zh-CN" altLang="en-US"/>
          </a:p>
        </p:txBody>
      </p:sp>
      <p:sp>
        <p:nvSpPr>
          <p:cNvPr id="6" name="Placeholder4"/>
          <p:cNvSpPr>
            <a:spLocks noGrp="1"/>
          </p:cNvSpPr>
          <p:nvPr>
            <p:ph type="ftr" sz="quarter" idx="11"/>
          </p:nvPr>
        </p:nvSpPr>
        <p:spPr/>
        <p:txBody>
          <a:bodyPr/>
          <a:lstStyle/>
          <a:p>
            <a:endParaRPr lang="zh-CN" altLang="en-US"/>
          </a:p>
        </p:txBody>
      </p:sp>
      <p:sp>
        <p:nvSpPr>
          <p:cNvPr id="7" name="Placeholder5"/>
          <p:cNvSpPr>
            <a:spLocks noGrp="1"/>
          </p:cNvSpPr>
          <p:nvPr>
            <p:ph type="sldNum" sz="quarter" idx="12"/>
          </p:nvPr>
        </p:nvSpPr>
        <p:spPr/>
        <p:txBody>
          <a:bodyPr/>
          <a:lstStyle/>
          <a:p>
            <a:fld id="{3D22D6FE-E132-4B93-8AFB-313A64AA9921}"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Placeholder0"/>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Placeholder1"/>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Placeholder2"/>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Placeholder3"/>
          <p:cNvSpPr>
            <a:spLocks noGrp="1"/>
          </p:cNvSpPr>
          <p:nvPr>
            <p:ph type="dt" sz="half" idx="10"/>
          </p:nvPr>
        </p:nvSpPr>
        <p:spPr/>
        <p:txBody>
          <a:bodyPr/>
          <a:lstStyle/>
          <a:p>
            <a:fld id="{7C7EACE9-C6B4-4DED-84AB-2C3516989DDF}" type="datetimeFigureOut">
              <a:rPr lang="zh-CN" altLang="en-US" smtClean="0"/>
              <a:t>2021/1/5</a:t>
            </a:fld>
            <a:endParaRPr lang="zh-CN" altLang="en-US"/>
          </a:p>
        </p:txBody>
      </p:sp>
      <p:sp>
        <p:nvSpPr>
          <p:cNvPr id="6" name="Placeholder4"/>
          <p:cNvSpPr>
            <a:spLocks noGrp="1"/>
          </p:cNvSpPr>
          <p:nvPr>
            <p:ph type="ftr" sz="quarter" idx="11"/>
          </p:nvPr>
        </p:nvSpPr>
        <p:spPr/>
        <p:txBody>
          <a:bodyPr/>
          <a:lstStyle/>
          <a:p>
            <a:endParaRPr lang="zh-CN" altLang="en-US"/>
          </a:p>
        </p:txBody>
      </p:sp>
      <p:sp>
        <p:nvSpPr>
          <p:cNvPr id="7" name="Placeholder5"/>
          <p:cNvSpPr>
            <a:spLocks noGrp="1"/>
          </p:cNvSpPr>
          <p:nvPr>
            <p:ph type="sldNum" sz="quarter" idx="12"/>
          </p:nvPr>
        </p:nvSpPr>
        <p:spPr/>
        <p:txBody>
          <a:bodyPr/>
          <a:lstStyle/>
          <a:p>
            <a:fld id="{3D22D6FE-E132-4B93-8AFB-313A64AA9921}"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ceholder0"/>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Placeholder1"/>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Placeholder2"/>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C7EACE9-C6B4-4DED-84AB-2C3516989DDF}" type="datetimeFigureOut">
              <a:rPr lang="zh-CN" altLang="en-US" smtClean="0"/>
              <a:t>2021/1/5</a:t>
            </a:fld>
            <a:endParaRPr lang="zh-CN" altLang="en-US"/>
          </a:p>
        </p:txBody>
      </p:sp>
      <p:sp>
        <p:nvSpPr>
          <p:cNvPr id="5" name="Placeholder3"/>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Placeholder4"/>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D22D6FE-E132-4B93-8AFB-313A64AA9921}"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18.jpeg"/><Relationship Id="rId5" Type="http://schemas.openxmlformats.org/officeDocument/2006/relationships/image" Target="../media/image17.jpeg"/><Relationship Id="rId4" Type="http://schemas.openxmlformats.org/officeDocument/2006/relationships/image" Target="../media/image16.jpeg"/></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7.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2.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pic>
        <p:nvPicPr>
          <p:cNvPr id="8" name="Picture0"/>
          <p:cNvPicPr>
            <a:picLocks noChangeAspect="1"/>
          </p:cNvPicPr>
          <p:nvPr userDrawn="1"/>
        </p:nvPicPr>
        <p:blipFill rotWithShape="1">
          <a:blip r:embed="rId3">
            <a:clrChange>
              <a:clrFrom>
                <a:srgbClr val="FFFFFF"/>
              </a:clrFrom>
              <a:clrTo>
                <a:srgbClr val="FFFFFF">
                  <a:alpha val="0"/>
                </a:srgbClr>
              </a:clrTo>
            </a:clrChange>
          </a:blip>
          <a:srcRect l="14524" t="7588" r="2185" b="6189"/>
          <a:stretch>
            <a:fillRect/>
          </a:stretch>
        </p:blipFill>
        <p:spPr>
          <a:xfrm>
            <a:off x="0" y="5820229"/>
            <a:ext cx="1247834" cy="1037771"/>
          </a:xfrm>
          <a:prstGeom prst="rect">
            <a:avLst/>
          </a:prstGeom>
        </p:spPr>
      </p:pic>
      <p:pic>
        <p:nvPicPr>
          <p:cNvPr id="9" name="Picture1"/>
          <p:cNvPicPr>
            <a:picLocks noChangeAspect="1"/>
          </p:cNvPicPr>
          <p:nvPr userDrawn="1"/>
        </p:nvPicPr>
        <p:blipFill rotWithShape="1">
          <a:blip r:embed="rId4">
            <a:clrChange>
              <a:clrFrom>
                <a:srgbClr val="FFFFFF"/>
              </a:clrFrom>
              <a:clrTo>
                <a:srgbClr val="FFFFFF">
                  <a:alpha val="0"/>
                </a:srgbClr>
              </a:clrTo>
            </a:clrChange>
          </a:blip>
          <a:srcRect t="3090" r="37330" b="4409"/>
          <a:stretch>
            <a:fillRect/>
          </a:stretch>
        </p:blipFill>
        <p:spPr>
          <a:xfrm>
            <a:off x="10442106" y="5305822"/>
            <a:ext cx="1749894" cy="1552177"/>
          </a:xfrm>
          <a:prstGeom prst="rect">
            <a:avLst/>
          </a:prstGeom>
        </p:spPr>
      </p:pic>
      <p:sp>
        <p:nvSpPr>
          <p:cNvPr id="16" name="AutoShape0"/>
          <p:cNvSpPr/>
          <p:nvPr userDrawn="1"/>
        </p:nvSpPr>
        <p:spPr>
          <a:xfrm>
            <a:off x="-29845" y="1711960"/>
            <a:ext cx="12252325" cy="75565"/>
          </a:xfrm>
          <a:prstGeom prst="rect">
            <a:avLst/>
          </a:prstGeom>
          <a:solidFill>
            <a:srgbClr val="00448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AutoShape1"/>
          <p:cNvSpPr/>
          <p:nvPr userDrawn="1"/>
        </p:nvSpPr>
        <p:spPr>
          <a:xfrm>
            <a:off x="-29845" y="3700780"/>
            <a:ext cx="12252325" cy="75565"/>
          </a:xfrm>
          <a:prstGeom prst="rect">
            <a:avLst/>
          </a:prstGeom>
          <a:solidFill>
            <a:srgbClr val="00448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Placeholder0"/>
          <p:cNvSpPr>
            <a:spLocks noGrp="1"/>
          </p:cNvSpPr>
          <p:nvPr userDrawn="1">
            <p:ph type="body" sz="quarter" idx="10"/>
          </p:nvPr>
        </p:nvSpPr>
        <p:spPr>
          <a:xfrm>
            <a:off x="982345" y="2092646"/>
            <a:ext cx="10226675" cy="1253252"/>
          </a:xfrm>
        </p:spPr>
        <p:txBody>
          <a:bodyPr>
            <a:noAutofit/>
          </a:bodyPr>
          <a:lstStyle/>
          <a:p>
            <a:pPr marL="0" indent="0" algn="ctr">
              <a:buNone/>
            </a:pPr>
            <a:r>
              <a:rPr lang="zh-CN" altLang="en-US" sz="54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蓝调中国风精美</a:t>
            </a:r>
            <a:endParaRPr lang="en-US" altLang="zh-CN" sz="54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pPr marL="0" indent="0" algn="ctr">
              <a:buNone/>
            </a:pPr>
            <a:r>
              <a:rPr lang="zh-CN" altLang="en-US" sz="54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艺术欣赏</a:t>
            </a:r>
            <a:r>
              <a:rPr lang="en-US" altLang="zh-CN" sz="54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PPT</a:t>
            </a:r>
            <a:r>
              <a:rPr lang="zh-CN" altLang="en-US" sz="54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模板</a:t>
            </a:r>
          </a:p>
        </p:txBody>
      </p:sp>
      <p:sp>
        <p:nvSpPr>
          <p:cNvPr id="19" name="AutoShape2"/>
          <p:cNvSpPr/>
          <p:nvPr userDrawn="1"/>
        </p:nvSpPr>
        <p:spPr>
          <a:xfrm>
            <a:off x="3150235" y="4046220"/>
            <a:ext cx="5906135" cy="1014730"/>
          </a:xfrm>
          <a:prstGeom prst="rect">
            <a:avLst/>
          </a:prstGeom>
        </p:spPr>
        <p:txBody>
          <a:bodyPr wrap="square">
            <a:spAutoFit/>
          </a:bodyPr>
          <a:lstStyle/>
          <a:p>
            <a:pPr algn="ctr">
              <a:lnSpc>
                <a:spcPct val="150000"/>
              </a:lnSpc>
            </a:pPr>
            <a:r>
              <a:rPr lang="zh-CN" altLang="en-US"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汇报人：</a:t>
            </a:r>
            <a:r>
              <a:rPr lang="en-US" altLang="zh-CN"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XXX</a:t>
            </a:r>
          </a:p>
          <a:p>
            <a:pPr algn="ctr">
              <a:lnSpc>
                <a:spcPct val="150000"/>
              </a:lnSpc>
            </a:pPr>
            <a:r>
              <a:rPr lang="zh-CN" altLang="en-US"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汇报时间：</a:t>
            </a:r>
            <a:r>
              <a:rPr lang="en-US" altLang="zh-CN"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XXXX</a:t>
            </a:r>
            <a:r>
              <a:rPr lang="zh-CN" altLang="en-US"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年</a:t>
            </a:r>
            <a:r>
              <a:rPr lang="en-US" altLang="zh-CN"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XX</a:t>
            </a:r>
            <a:r>
              <a:rPr lang="zh-CN" altLang="en-US"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月</a:t>
            </a:r>
            <a:r>
              <a:rPr lang="en-US" altLang="zh-CN"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XX</a:t>
            </a:r>
            <a:r>
              <a:rPr lang="zh-CN" altLang="en-US"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日</a:t>
            </a:r>
          </a:p>
        </p:txBody>
      </p:sp>
      <p:sp>
        <p:nvSpPr>
          <p:cNvPr id="21" name="Freeform4"/>
          <p:cNvSpPr/>
          <p:nvPr/>
        </p:nvSpPr>
        <p:spPr bwMode="auto">
          <a:xfrm>
            <a:off x="2921361" y="4467247"/>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 name="Freeform5"/>
          <p:cNvSpPr>
            <a:spLocks noEditPoints="1"/>
          </p:cNvSpPr>
          <p:nvPr/>
        </p:nvSpPr>
        <p:spPr bwMode="auto">
          <a:xfrm>
            <a:off x="3099161" y="4470422"/>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6"/>
          <p:cNvSpPr>
            <a:spLocks noEditPoints="1"/>
          </p:cNvSpPr>
          <p:nvPr/>
        </p:nvSpPr>
        <p:spPr bwMode="auto">
          <a:xfrm>
            <a:off x="2943586" y="4662510"/>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0"/>
          <p:cNvSpPr>
            <a:spLocks noChangeAspect="1"/>
          </p:cNvSpPr>
          <p:nvPr/>
        </p:nvSpPr>
        <p:spPr>
          <a:xfrm rot="5400000">
            <a:off x="4843973" y="4099359"/>
            <a:ext cx="2497095" cy="2154340"/>
          </a:xfrm>
          <a:custGeom>
            <a:avLst/>
            <a:gdLst>
              <a:gd name="connsiteX0" fmla="*/ 0 w 2663823"/>
              <a:gd name="connsiteY0" fmla="*/ 0 h 2225481"/>
              <a:gd name="connsiteX1" fmla="*/ 1552923 w 2663823"/>
              <a:gd name="connsiteY1" fmla="*/ 0 h 2225481"/>
              <a:gd name="connsiteX2" fmla="*/ 1979626 w 2663823"/>
              <a:gd name="connsiteY2" fmla="*/ 342665 h 2225481"/>
              <a:gd name="connsiteX3" fmla="*/ 2119408 w 2663823"/>
              <a:gd name="connsiteY3" fmla="*/ 578477 h 2225481"/>
              <a:gd name="connsiteX4" fmla="*/ 2476222 w 2663823"/>
              <a:gd name="connsiteY4" fmla="*/ 876929 h 2225481"/>
              <a:gd name="connsiteX5" fmla="*/ 2663823 w 2663823"/>
              <a:gd name="connsiteY5" fmla="*/ 1112741 h 2225481"/>
              <a:gd name="connsiteX6" fmla="*/ 2476222 w 2663823"/>
              <a:gd name="connsiteY6" fmla="*/ 1348554 h 2225481"/>
              <a:gd name="connsiteX7" fmla="*/ 2119408 w 2663823"/>
              <a:gd name="connsiteY7" fmla="*/ 1647004 h 2225481"/>
              <a:gd name="connsiteX8" fmla="*/ 1979626 w 2663823"/>
              <a:gd name="connsiteY8" fmla="*/ 1886502 h 2225481"/>
              <a:gd name="connsiteX9" fmla="*/ 1552923 w 2663823"/>
              <a:gd name="connsiteY9" fmla="*/ 2225481 h 2225481"/>
              <a:gd name="connsiteX10" fmla="*/ 0 w 2663823"/>
              <a:gd name="connsiteY10" fmla="*/ 2225481 h 222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3823" h="2225481">
                <a:moveTo>
                  <a:pt x="0" y="0"/>
                </a:moveTo>
                <a:lnTo>
                  <a:pt x="1552923" y="0"/>
                </a:lnTo>
                <a:cubicBezTo>
                  <a:pt x="1637528" y="176860"/>
                  <a:pt x="1843522" y="246868"/>
                  <a:pt x="1979626" y="342665"/>
                </a:cubicBezTo>
                <a:cubicBezTo>
                  <a:pt x="2115731" y="434781"/>
                  <a:pt x="2119408" y="578477"/>
                  <a:pt x="2119408" y="578477"/>
                </a:cubicBezTo>
                <a:cubicBezTo>
                  <a:pt x="2119408" y="578477"/>
                  <a:pt x="2321725" y="637431"/>
                  <a:pt x="2476222" y="876929"/>
                </a:cubicBezTo>
                <a:cubicBezTo>
                  <a:pt x="2627040" y="1116425"/>
                  <a:pt x="2575540" y="1090634"/>
                  <a:pt x="2663823" y="1112741"/>
                </a:cubicBezTo>
                <a:cubicBezTo>
                  <a:pt x="2575540" y="1134847"/>
                  <a:pt x="2627040" y="1109056"/>
                  <a:pt x="2476222" y="1348554"/>
                </a:cubicBezTo>
                <a:cubicBezTo>
                  <a:pt x="2321725" y="1588053"/>
                  <a:pt x="2119408" y="1647004"/>
                  <a:pt x="2119408" y="1647004"/>
                </a:cubicBezTo>
                <a:cubicBezTo>
                  <a:pt x="2119408" y="1647004"/>
                  <a:pt x="2115731" y="1790703"/>
                  <a:pt x="1979626" y="1886502"/>
                </a:cubicBezTo>
                <a:cubicBezTo>
                  <a:pt x="1843522" y="1978616"/>
                  <a:pt x="1637528" y="2048624"/>
                  <a:pt x="1552923" y="2225481"/>
                </a:cubicBezTo>
                <a:lnTo>
                  <a:pt x="0" y="222548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Freeform1"/>
          <p:cNvSpPr>
            <a:spLocks noChangeAspect="1"/>
          </p:cNvSpPr>
          <p:nvPr/>
        </p:nvSpPr>
        <p:spPr>
          <a:xfrm rot="5400000">
            <a:off x="5140960" y="-347980"/>
            <a:ext cx="1917065" cy="2562860"/>
          </a:xfrm>
          <a:custGeom>
            <a:avLst/>
            <a:gdLst>
              <a:gd name="connsiteX0" fmla="*/ 553658 w 1664558"/>
              <a:gd name="connsiteY0" fmla="*/ 2225481 h 2225481"/>
              <a:gd name="connsiteX1" fmla="*/ 0 w 1664558"/>
              <a:gd name="connsiteY1" fmla="*/ 2225481 h 2225481"/>
              <a:gd name="connsiteX2" fmla="*/ 0 w 1664558"/>
              <a:gd name="connsiteY2" fmla="*/ 0 h 2225481"/>
              <a:gd name="connsiteX3" fmla="*/ 553658 w 1664558"/>
              <a:gd name="connsiteY3" fmla="*/ 0 h 2225481"/>
              <a:gd name="connsiteX4" fmla="*/ 980361 w 1664558"/>
              <a:gd name="connsiteY4" fmla="*/ 342665 h 2225481"/>
              <a:gd name="connsiteX5" fmla="*/ 1120143 w 1664558"/>
              <a:gd name="connsiteY5" fmla="*/ 578477 h 2225481"/>
              <a:gd name="connsiteX6" fmla="*/ 1476957 w 1664558"/>
              <a:gd name="connsiteY6" fmla="*/ 876929 h 2225481"/>
              <a:gd name="connsiteX7" fmla="*/ 1664558 w 1664558"/>
              <a:gd name="connsiteY7" fmla="*/ 1112741 h 2225481"/>
              <a:gd name="connsiteX8" fmla="*/ 1476957 w 1664558"/>
              <a:gd name="connsiteY8" fmla="*/ 1348554 h 2225481"/>
              <a:gd name="connsiteX9" fmla="*/ 1120143 w 1664558"/>
              <a:gd name="connsiteY9" fmla="*/ 1647004 h 2225481"/>
              <a:gd name="connsiteX10" fmla="*/ 980361 w 1664558"/>
              <a:gd name="connsiteY10" fmla="*/ 1886502 h 2225481"/>
              <a:gd name="connsiteX11" fmla="*/ 553658 w 1664558"/>
              <a:gd name="connsiteY11" fmla="*/ 2225481 h 222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4558" h="2225481">
                <a:moveTo>
                  <a:pt x="553658" y="2225481"/>
                </a:moveTo>
                <a:lnTo>
                  <a:pt x="0" y="2225481"/>
                </a:lnTo>
                <a:lnTo>
                  <a:pt x="0" y="0"/>
                </a:lnTo>
                <a:lnTo>
                  <a:pt x="553658" y="0"/>
                </a:lnTo>
                <a:cubicBezTo>
                  <a:pt x="638263" y="176860"/>
                  <a:pt x="844257" y="246868"/>
                  <a:pt x="980361" y="342665"/>
                </a:cubicBezTo>
                <a:cubicBezTo>
                  <a:pt x="1116466" y="434781"/>
                  <a:pt x="1120143" y="578477"/>
                  <a:pt x="1120143" y="578477"/>
                </a:cubicBezTo>
                <a:cubicBezTo>
                  <a:pt x="1120143" y="578477"/>
                  <a:pt x="1322460" y="637431"/>
                  <a:pt x="1476957" y="876929"/>
                </a:cubicBezTo>
                <a:cubicBezTo>
                  <a:pt x="1627775" y="1116425"/>
                  <a:pt x="1576275" y="1090634"/>
                  <a:pt x="1664558" y="1112741"/>
                </a:cubicBezTo>
                <a:cubicBezTo>
                  <a:pt x="1576275" y="1134847"/>
                  <a:pt x="1627775" y="1109056"/>
                  <a:pt x="1476957" y="1348554"/>
                </a:cubicBezTo>
                <a:cubicBezTo>
                  <a:pt x="1322460" y="1588053"/>
                  <a:pt x="1120143" y="1647004"/>
                  <a:pt x="1120143" y="1647004"/>
                </a:cubicBezTo>
                <a:cubicBezTo>
                  <a:pt x="1120143" y="1647004"/>
                  <a:pt x="1116466" y="1790703"/>
                  <a:pt x="980361" y="1886502"/>
                </a:cubicBezTo>
                <a:cubicBezTo>
                  <a:pt x="844257" y="1978616"/>
                  <a:pt x="638263" y="2048624"/>
                  <a:pt x="553658" y="2225481"/>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1" name="Text box0"/>
          <p:cNvSpPr txBox="1"/>
          <p:nvPr/>
        </p:nvSpPr>
        <p:spPr>
          <a:xfrm>
            <a:off x="5586798" y="579296"/>
            <a:ext cx="1013460" cy="875734"/>
          </a:xfrm>
          <a:prstGeom prst="rect">
            <a:avLst/>
          </a:prstGeom>
          <a:noFill/>
        </p:spPr>
        <p:txBody>
          <a:bodyPr vert="eaVert" wrap="square" rtlCol="0">
            <a:spAutoFit/>
          </a:bodyPr>
          <a:lstStyle/>
          <a:p>
            <a:pPr algn="ctr"/>
            <a:r>
              <a:rPr lang="zh-CN" altLang="en-US" sz="5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叁</a:t>
            </a:r>
          </a:p>
        </p:txBody>
      </p:sp>
      <p:sp>
        <p:nvSpPr>
          <p:cNvPr id="18" name="Text box1"/>
          <p:cNvSpPr txBox="1"/>
          <p:nvPr/>
        </p:nvSpPr>
        <p:spPr>
          <a:xfrm>
            <a:off x="6085327" y="1935196"/>
            <a:ext cx="675005" cy="2998470"/>
          </a:xfrm>
          <a:prstGeom prst="rect">
            <a:avLst/>
          </a:prstGeom>
          <a:noFill/>
        </p:spPr>
        <p:txBody>
          <a:bodyPr vert="eaVert" wrap="none" rtlCol="0">
            <a:spAutoFit/>
          </a:bodyPr>
          <a:lstStyle/>
          <a:p>
            <a:r>
              <a:rPr lang="zh-CN" altLang="en-US" sz="3200" b="1" spc="600" dirty="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19" name="Text box2"/>
          <p:cNvSpPr txBox="1"/>
          <p:nvPr/>
        </p:nvSpPr>
        <p:spPr>
          <a:xfrm>
            <a:off x="5256891" y="2376521"/>
            <a:ext cx="828675" cy="2082468"/>
          </a:xfrm>
          <a:prstGeom prst="rect">
            <a:avLst/>
          </a:prstGeom>
          <a:noFill/>
        </p:spPr>
        <p:txBody>
          <a:bodyPr vert="eaVert" wrap="square" rtlCol="0">
            <a:spAutoFit/>
          </a:bodyPr>
          <a:lstStyle/>
          <a:p>
            <a:r>
              <a:rPr lang="zh-CN" altLang="en-US" sz="1400" dirty="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点击添加正文点击添加正文点击添加正文点击添加正文点击添加正文</a:t>
            </a:r>
          </a:p>
        </p:txBody>
      </p:sp>
      <p:pic>
        <p:nvPicPr>
          <p:cNvPr id="9" name="Picture0" descr="图片12"/>
          <p:cNvPicPr>
            <a:picLocks noChangeAspect="1"/>
          </p:cNvPicPr>
          <p:nvPr/>
        </p:nvPicPr>
        <p:blipFill>
          <a:blip r:embed="rId3"/>
          <a:srcRect l="13706"/>
          <a:stretch>
            <a:fillRect/>
          </a:stretch>
        </p:blipFill>
        <p:spPr>
          <a:xfrm>
            <a:off x="-18415" y="1448435"/>
            <a:ext cx="3698240" cy="3938270"/>
          </a:xfrm>
          <a:prstGeom prst="rect">
            <a:avLst/>
          </a:prstGeom>
        </p:spPr>
      </p:pic>
      <p:pic>
        <p:nvPicPr>
          <p:cNvPr id="10" name="Picture1" descr="图片12"/>
          <p:cNvPicPr>
            <a:picLocks noChangeAspect="1"/>
          </p:cNvPicPr>
          <p:nvPr/>
        </p:nvPicPr>
        <p:blipFill>
          <a:blip r:embed="rId3"/>
          <a:srcRect r="13706"/>
          <a:stretch>
            <a:fillRect/>
          </a:stretch>
        </p:blipFill>
        <p:spPr>
          <a:xfrm>
            <a:off x="8498840" y="1448435"/>
            <a:ext cx="3698240" cy="3938270"/>
          </a:xfrm>
          <a:prstGeom prst="rect">
            <a:avLst/>
          </a:prstGeom>
        </p:spPr>
      </p:pic>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6" name="Placeholder0"/>
          <p:cNvSpPr>
            <a:spLocks noGrp="1"/>
          </p:cNvSpPr>
          <p:nvPr userDrawn="1">
            <p:ph type="body" sz="quarter" idx="10"/>
          </p:nvPr>
        </p:nvSpPr>
        <p:spPr>
          <a:xfrm>
            <a:off x="4766945" y="638810"/>
            <a:ext cx="2658110" cy="485775"/>
          </a:xfrm>
        </p:spPr>
        <p:txBody>
          <a:bodyPr>
            <a:noAutofit/>
          </a:bodyPr>
          <a:lstStyle/>
          <a:p>
            <a:pPr marL="0" indent="0" algn="ctr">
              <a:buNone/>
            </a:pPr>
            <a:r>
              <a:rPr lang="zh-CN" altLang="en-US" sz="32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11" name="AutoShape0"/>
          <p:cNvSpPr>
            <a:spLocks noChangeArrowheads="1"/>
          </p:cNvSpPr>
          <p:nvPr/>
        </p:nvSpPr>
        <p:spPr bwMode="auto">
          <a:xfrm>
            <a:off x="1104900" y="4029075"/>
            <a:ext cx="9982200" cy="82550"/>
          </a:xfrm>
          <a:prstGeom prst="rect">
            <a:avLst/>
          </a:prstGeom>
          <a:solidFill>
            <a:sysClr val="window" lastClr="FFFFFF">
              <a:lumMod val="75000"/>
            </a:sysClr>
          </a:solidFill>
          <a:ln>
            <a:noFill/>
          </a:ln>
        </p:spPr>
        <p:txBody>
          <a:bodyPr lIns="91412" tIns="45707" rIns="91412" bIns="45707" anchor="ctr"/>
          <a:lstStyle/>
          <a:p>
            <a:pPr algn="ctr" defTabSz="913765">
              <a:defRPr/>
            </a:pPr>
            <a:endParaRPr lang="en-US" kern="0" dirty="0">
              <a:solidFill>
                <a:prstClr val="black"/>
              </a:solidFill>
              <a:latin typeface="微软雅黑" panose="020B0503020204020204" charset="-122"/>
              <a:ea typeface="微软雅黑" panose="020B0503020204020204" charset="-122"/>
              <a:cs typeface="+mn-ea"/>
              <a:sym typeface="+mn-lt"/>
            </a:endParaRPr>
          </a:p>
        </p:txBody>
      </p:sp>
      <p:sp>
        <p:nvSpPr>
          <p:cNvPr id="16" name="Freeform4"/>
          <p:cNvSpPr>
            <a:spLocks noChangeArrowheads="1"/>
          </p:cNvSpPr>
          <p:nvPr/>
        </p:nvSpPr>
        <p:spPr bwMode="auto">
          <a:xfrm>
            <a:off x="1708150" y="1999615"/>
            <a:ext cx="1366520" cy="1830070"/>
          </a:xfrm>
          <a:custGeom>
            <a:avLst/>
            <a:gdLst>
              <a:gd name="T0" fmla="*/ 683043 w 1057026"/>
              <a:gd name="T1" fmla="*/ 148780 h 1416380"/>
              <a:gd name="T2" fmla="*/ 154711 w 1057026"/>
              <a:gd name="T3" fmla="*/ 677112 h 1416380"/>
              <a:gd name="T4" fmla="*/ 683043 w 1057026"/>
              <a:gd name="T5" fmla="*/ 1205444 h 1416380"/>
              <a:gd name="T6" fmla="*/ 1211375 w 1057026"/>
              <a:gd name="T7" fmla="*/ 677112 h 1416380"/>
              <a:gd name="T8" fmla="*/ 683043 w 1057026"/>
              <a:gd name="T9" fmla="*/ 148780 h 1416380"/>
              <a:gd name="T10" fmla="*/ 683039 w 1057026"/>
              <a:gd name="T11" fmla="*/ 0 h 1416380"/>
              <a:gd name="T12" fmla="*/ 1166022 w 1057026"/>
              <a:gd name="T13" fmla="*/ 200058 h 1416380"/>
              <a:gd name="T14" fmla="*/ 1166022 w 1057026"/>
              <a:gd name="T15" fmla="*/ 1166023 h 1416380"/>
              <a:gd name="T16" fmla="*/ 683039 w 1057026"/>
              <a:gd name="T17" fmla="*/ 1830499 h 1416380"/>
              <a:gd name="T18" fmla="*/ 200056 w 1057026"/>
              <a:gd name="T19" fmla="*/ 1166023 h 1416380"/>
              <a:gd name="T20" fmla="*/ 200056 w 1057026"/>
              <a:gd name="T21" fmla="*/ 200058 h 1416380"/>
              <a:gd name="T22" fmla="*/ 683039 w 1057026"/>
              <a:gd name="T23" fmla="*/ 0 h 14163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57026"/>
              <a:gd name="T37" fmla="*/ 0 h 1416380"/>
              <a:gd name="T38" fmla="*/ 1057026 w 1057026"/>
              <a:gd name="T39" fmla="*/ 1416380 h 14163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57026" h="1416380">
                <a:moveTo>
                  <a:pt x="528516" y="115121"/>
                </a:moveTo>
                <a:cubicBezTo>
                  <a:pt x="302739" y="115121"/>
                  <a:pt x="119710" y="298150"/>
                  <a:pt x="119710" y="523927"/>
                </a:cubicBezTo>
                <a:cubicBezTo>
                  <a:pt x="119710" y="749704"/>
                  <a:pt x="302739" y="932733"/>
                  <a:pt x="528516" y="932733"/>
                </a:cubicBezTo>
                <a:cubicBezTo>
                  <a:pt x="754294" y="932733"/>
                  <a:pt x="937323" y="749704"/>
                  <a:pt x="937322" y="523927"/>
                </a:cubicBezTo>
                <a:cubicBezTo>
                  <a:pt x="937323" y="298150"/>
                  <a:pt x="754294" y="115121"/>
                  <a:pt x="528516" y="115121"/>
                </a:cubicBezTo>
                <a:close/>
                <a:moveTo>
                  <a:pt x="528513" y="0"/>
                </a:moveTo>
                <a:cubicBezTo>
                  <a:pt x="663772" y="0"/>
                  <a:pt x="799030" y="51599"/>
                  <a:pt x="902229" y="154798"/>
                </a:cubicBezTo>
                <a:cubicBezTo>
                  <a:pt x="1108626" y="361196"/>
                  <a:pt x="1108626" y="695832"/>
                  <a:pt x="902229" y="902230"/>
                </a:cubicBezTo>
                <a:cubicBezTo>
                  <a:pt x="754251" y="1050207"/>
                  <a:pt x="629680" y="1221591"/>
                  <a:pt x="528513" y="1416380"/>
                </a:cubicBezTo>
                <a:cubicBezTo>
                  <a:pt x="427347" y="1221591"/>
                  <a:pt x="302775" y="1050207"/>
                  <a:pt x="154797" y="902230"/>
                </a:cubicBezTo>
                <a:cubicBezTo>
                  <a:pt x="-51600" y="695832"/>
                  <a:pt x="-51600" y="361196"/>
                  <a:pt x="154797" y="154798"/>
                </a:cubicBezTo>
                <a:cubicBezTo>
                  <a:pt x="257996" y="51599"/>
                  <a:pt x="393254" y="0"/>
                  <a:pt x="528513" y="0"/>
                </a:cubicBezTo>
                <a:close/>
              </a:path>
            </a:pathLst>
          </a:custGeom>
          <a:solidFill>
            <a:srgbClr val="00448B"/>
          </a:solidFill>
          <a:ln>
            <a:noFill/>
          </a:ln>
        </p:spPr>
        <p:txBody>
          <a:bodyPr lIns="91412" tIns="0" rIns="91412" bIns="359889" anchor="ctr"/>
          <a:lstStyle/>
          <a:p>
            <a:pPr algn="ctr" defTabSz="913765">
              <a:defRPr/>
            </a:pPr>
            <a:endParaRPr lang="en-US" altLang="en-US" sz="2655" b="1" kern="0" dirty="0">
              <a:solidFill>
                <a:srgbClr val="00448B"/>
              </a:solidFill>
              <a:latin typeface="微软雅黑" panose="020B0503020204020204" charset="-122"/>
              <a:ea typeface="微软雅黑" panose="020B0503020204020204" charset="-122"/>
              <a:cs typeface="+mn-ea"/>
              <a:sym typeface="+mn-lt"/>
            </a:endParaRPr>
          </a:p>
        </p:txBody>
      </p:sp>
      <p:sp>
        <p:nvSpPr>
          <p:cNvPr id="17" name="Freeform5"/>
          <p:cNvSpPr>
            <a:spLocks noChangeArrowheads="1"/>
          </p:cNvSpPr>
          <p:nvPr/>
        </p:nvSpPr>
        <p:spPr bwMode="auto">
          <a:xfrm>
            <a:off x="9128760" y="1999615"/>
            <a:ext cx="1366520" cy="1830070"/>
          </a:xfrm>
          <a:custGeom>
            <a:avLst/>
            <a:gdLst>
              <a:gd name="T0" fmla="*/ 683043 w 1057026"/>
              <a:gd name="T1" fmla="*/ 148780 h 1416380"/>
              <a:gd name="T2" fmla="*/ 154711 w 1057026"/>
              <a:gd name="T3" fmla="*/ 677112 h 1416380"/>
              <a:gd name="T4" fmla="*/ 683043 w 1057026"/>
              <a:gd name="T5" fmla="*/ 1205444 h 1416380"/>
              <a:gd name="T6" fmla="*/ 1211375 w 1057026"/>
              <a:gd name="T7" fmla="*/ 677112 h 1416380"/>
              <a:gd name="T8" fmla="*/ 683043 w 1057026"/>
              <a:gd name="T9" fmla="*/ 148780 h 1416380"/>
              <a:gd name="T10" fmla="*/ 683039 w 1057026"/>
              <a:gd name="T11" fmla="*/ 0 h 1416380"/>
              <a:gd name="T12" fmla="*/ 1166022 w 1057026"/>
              <a:gd name="T13" fmla="*/ 200058 h 1416380"/>
              <a:gd name="T14" fmla="*/ 1166022 w 1057026"/>
              <a:gd name="T15" fmla="*/ 1166023 h 1416380"/>
              <a:gd name="T16" fmla="*/ 683039 w 1057026"/>
              <a:gd name="T17" fmla="*/ 1830499 h 1416380"/>
              <a:gd name="T18" fmla="*/ 200056 w 1057026"/>
              <a:gd name="T19" fmla="*/ 1166023 h 1416380"/>
              <a:gd name="T20" fmla="*/ 200056 w 1057026"/>
              <a:gd name="T21" fmla="*/ 200058 h 1416380"/>
              <a:gd name="T22" fmla="*/ 683039 w 1057026"/>
              <a:gd name="T23" fmla="*/ 0 h 14163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57026"/>
              <a:gd name="T37" fmla="*/ 0 h 1416380"/>
              <a:gd name="T38" fmla="*/ 1057026 w 1057026"/>
              <a:gd name="T39" fmla="*/ 1416380 h 14163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57026" h="1416380">
                <a:moveTo>
                  <a:pt x="528516" y="115121"/>
                </a:moveTo>
                <a:cubicBezTo>
                  <a:pt x="302739" y="115121"/>
                  <a:pt x="119710" y="298150"/>
                  <a:pt x="119710" y="523927"/>
                </a:cubicBezTo>
                <a:cubicBezTo>
                  <a:pt x="119710" y="749704"/>
                  <a:pt x="302739" y="932733"/>
                  <a:pt x="528516" y="932733"/>
                </a:cubicBezTo>
                <a:cubicBezTo>
                  <a:pt x="754294" y="932733"/>
                  <a:pt x="937323" y="749704"/>
                  <a:pt x="937322" y="523927"/>
                </a:cubicBezTo>
                <a:cubicBezTo>
                  <a:pt x="937323" y="298150"/>
                  <a:pt x="754294" y="115121"/>
                  <a:pt x="528516" y="115121"/>
                </a:cubicBezTo>
                <a:close/>
                <a:moveTo>
                  <a:pt x="528513" y="0"/>
                </a:moveTo>
                <a:cubicBezTo>
                  <a:pt x="663772" y="0"/>
                  <a:pt x="799030" y="51599"/>
                  <a:pt x="902229" y="154798"/>
                </a:cubicBezTo>
                <a:cubicBezTo>
                  <a:pt x="1108626" y="361196"/>
                  <a:pt x="1108626" y="695832"/>
                  <a:pt x="902229" y="902230"/>
                </a:cubicBezTo>
                <a:cubicBezTo>
                  <a:pt x="754251" y="1050207"/>
                  <a:pt x="629680" y="1221591"/>
                  <a:pt x="528513" y="1416380"/>
                </a:cubicBezTo>
                <a:cubicBezTo>
                  <a:pt x="427347" y="1221591"/>
                  <a:pt x="302775" y="1050207"/>
                  <a:pt x="154797" y="902230"/>
                </a:cubicBezTo>
                <a:cubicBezTo>
                  <a:pt x="-51600" y="695832"/>
                  <a:pt x="-51600" y="361196"/>
                  <a:pt x="154797" y="154798"/>
                </a:cubicBezTo>
                <a:cubicBezTo>
                  <a:pt x="257996" y="51599"/>
                  <a:pt x="393254" y="0"/>
                  <a:pt x="528513" y="0"/>
                </a:cubicBezTo>
                <a:close/>
              </a:path>
            </a:pathLst>
          </a:custGeom>
          <a:solidFill>
            <a:srgbClr val="00448B"/>
          </a:solidFill>
          <a:ln>
            <a:noFill/>
          </a:ln>
        </p:spPr>
        <p:txBody>
          <a:bodyPr lIns="91412" tIns="0" rIns="91412" bIns="359889" anchor="ctr"/>
          <a:lstStyle/>
          <a:p>
            <a:pPr algn="ctr" defTabSz="913765">
              <a:defRPr/>
            </a:pPr>
            <a:endParaRPr lang="zh-CN" altLang="en-US" sz="2655" b="1" kern="0" dirty="0">
              <a:solidFill>
                <a:schemeClr val="accent4">
                  <a:lumMod val="100000"/>
                </a:schemeClr>
              </a:solidFill>
              <a:latin typeface="微软雅黑" panose="020B0503020204020204" charset="-122"/>
              <a:ea typeface="微软雅黑" panose="020B0503020204020204" charset="-122"/>
              <a:cs typeface="+mn-ea"/>
              <a:sym typeface="+mn-lt"/>
            </a:endParaRPr>
          </a:p>
        </p:txBody>
      </p:sp>
      <p:sp>
        <p:nvSpPr>
          <p:cNvPr id="12" name="Freeform6"/>
          <p:cNvSpPr>
            <a:spLocks noChangeArrowheads="1"/>
          </p:cNvSpPr>
          <p:nvPr/>
        </p:nvSpPr>
        <p:spPr bwMode="auto">
          <a:xfrm>
            <a:off x="4182110" y="1999615"/>
            <a:ext cx="1364615" cy="1830070"/>
          </a:xfrm>
          <a:custGeom>
            <a:avLst/>
            <a:gdLst>
              <a:gd name="T0" fmla="*/ 683043 w 1057026"/>
              <a:gd name="T1" fmla="*/ 148780 h 1416380"/>
              <a:gd name="T2" fmla="*/ 154711 w 1057026"/>
              <a:gd name="T3" fmla="*/ 677112 h 1416380"/>
              <a:gd name="T4" fmla="*/ 683043 w 1057026"/>
              <a:gd name="T5" fmla="*/ 1205444 h 1416380"/>
              <a:gd name="T6" fmla="*/ 1211375 w 1057026"/>
              <a:gd name="T7" fmla="*/ 677112 h 1416380"/>
              <a:gd name="T8" fmla="*/ 683043 w 1057026"/>
              <a:gd name="T9" fmla="*/ 148780 h 1416380"/>
              <a:gd name="T10" fmla="*/ 683039 w 1057026"/>
              <a:gd name="T11" fmla="*/ 0 h 1416380"/>
              <a:gd name="T12" fmla="*/ 1166022 w 1057026"/>
              <a:gd name="T13" fmla="*/ 200058 h 1416380"/>
              <a:gd name="T14" fmla="*/ 1166022 w 1057026"/>
              <a:gd name="T15" fmla="*/ 1166023 h 1416380"/>
              <a:gd name="T16" fmla="*/ 683039 w 1057026"/>
              <a:gd name="T17" fmla="*/ 1830499 h 1416380"/>
              <a:gd name="T18" fmla="*/ 200056 w 1057026"/>
              <a:gd name="T19" fmla="*/ 1166023 h 1416380"/>
              <a:gd name="T20" fmla="*/ 200056 w 1057026"/>
              <a:gd name="T21" fmla="*/ 200058 h 1416380"/>
              <a:gd name="T22" fmla="*/ 683039 w 1057026"/>
              <a:gd name="T23" fmla="*/ 0 h 14163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57026"/>
              <a:gd name="T37" fmla="*/ 0 h 1416380"/>
              <a:gd name="T38" fmla="*/ 1057026 w 1057026"/>
              <a:gd name="T39" fmla="*/ 1416380 h 14163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57026" h="1416380">
                <a:moveTo>
                  <a:pt x="528516" y="115121"/>
                </a:moveTo>
                <a:cubicBezTo>
                  <a:pt x="302739" y="115121"/>
                  <a:pt x="119710" y="298150"/>
                  <a:pt x="119710" y="523927"/>
                </a:cubicBezTo>
                <a:cubicBezTo>
                  <a:pt x="119710" y="749704"/>
                  <a:pt x="302739" y="932733"/>
                  <a:pt x="528516" y="932733"/>
                </a:cubicBezTo>
                <a:cubicBezTo>
                  <a:pt x="754294" y="932733"/>
                  <a:pt x="937323" y="749704"/>
                  <a:pt x="937322" y="523927"/>
                </a:cubicBezTo>
                <a:cubicBezTo>
                  <a:pt x="937323" y="298150"/>
                  <a:pt x="754294" y="115121"/>
                  <a:pt x="528516" y="115121"/>
                </a:cubicBezTo>
                <a:close/>
                <a:moveTo>
                  <a:pt x="528513" y="0"/>
                </a:moveTo>
                <a:cubicBezTo>
                  <a:pt x="663772" y="0"/>
                  <a:pt x="799030" y="51599"/>
                  <a:pt x="902229" y="154798"/>
                </a:cubicBezTo>
                <a:cubicBezTo>
                  <a:pt x="1108626" y="361196"/>
                  <a:pt x="1108626" y="695832"/>
                  <a:pt x="902229" y="902230"/>
                </a:cubicBezTo>
                <a:cubicBezTo>
                  <a:pt x="754251" y="1050207"/>
                  <a:pt x="629680" y="1221591"/>
                  <a:pt x="528513" y="1416380"/>
                </a:cubicBezTo>
                <a:cubicBezTo>
                  <a:pt x="427347" y="1221591"/>
                  <a:pt x="302775" y="1050207"/>
                  <a:pt x="154797" y="902230"/>
                </a:cubicBezTo>
                <a:cubicBezTo>
                  <a:pt x="-51600" y="695832"/>
                  <a:pt x="-51600" y="361196"/>
                  <a:pt x="154797" y="154798"/>
                </a:cubicBezTo>
                <a:cubicBezTo>
                  <a:pt x="257996" y="51599"/>
                  <a:pt x="393254" y="0"/>
                  <a:pt x="528513" y="0"/>
                </a:cubicBezTo>
                <a:close/>
              </a:path>
            </a:pathLst>
          </a:custGeom>
          <a:solidFill>
            <a:srgbClr val="00448B"/>
          </a:solidFill>
          <a:ln>
            <a:noFill/>
          </a:ln>
        </p:spPr>
        <p:txBody>
          <a:bodyPr lIns="91412" tIns="0" rIns="91412" bIns="359889" anchor="ctr"/>
          <a:lstStyle/>
          <a:p>
            <a:pPr algn="ctr" defTabSz="913765">
              <a:defRPr/>
            </a:pPr>
            <a:endParaRPr lang="zh-CN" altLang="en-US" sz="2655" b="1" kern="0" dirty="0">
              <a:solidFill>
                <a:schemeClr val="accent2">
                  <a:lumMod val="100000"/>
                </a:schemeClr>
              </a:solidFill>
              <a:latin typeface="微软雅黑" panose="020B0503020204020204" charset="-122"/>
              <a:ea typeface="微软雅黑" panose="020B0503020204020204" charset="-122"/>
              <a:cs typeface="+mn-ea"/>
              <a:sym typeface="+mn-lt"/>
            </a:endParaRPr>
          </a:p>
        </p:txBody>
      </p:sp>
      <p:sp>
        <p:nvSpPr>
          <p:cNvPr id="19" name="Freeform7"/>
          <p:cNvSpPr>
            <a:spLocks noChangeArrowheads="1"/>
          </p:cNvSpPr>
          <p:nvPr/>
        </p:nvSpPr>
        <p:spPr bwMode="auto">
          <a:xfrm>
            <a:off x="6656070" y="1999615"/>
            <a:ext cx="1364615" cy="1830070"/>
          </a:xfrm>
          <a:custGeom>
            <a:avLst/>
            <a:gdLst>
              <a:gd name="T0" fmla="*/ 683043 w 1057026"/>
              <a:gd name="T1" fmla="*/ 148780 h 1416380"/>
              <a:gd name="T2" fmla="*/ 154711 w 1057026"/>
              <a:gd name="T3" fmla="*/ 677112 h 1416380"/>
              <a:gd name="T4" fmla="*/ 683043 w 1057026"/>
              <a:gd name="T5" fmla="*/ 1205444 h 1416380"/>
              <a:gd name="T6" fmla="*/ 1211375 w 1057026"/>
              <a:gd name="T7" fmla="*/ 677112 h 1416380"/>
              <a:gd name="T8" fmla="*/ 683043 w 1057026"/>
              <a:gd name="T9" fmla="*/ 148780 h 1416380"/>
              <a:gd name="T10" fmla="*/ 683039 w 1057026"/>
              <a:gd name="T11" fmla="*/ 0 h 1416380"/>
              <a:gd name="T12" fmla="*/ 1166022 w 1057026"/>
              <a:gd name="T13" fmla="*/ 200058 h 1416380"/>
              <a:gd name="T14" fmla="*/ 1166022 w 1057026"/>
              <a:gd name="T15" fmla="*/ 1166023 h 1416380"/>
              <a:gd name="T16" fmla="*/ 683039 w 1057026"/>
              <a:gd name="T17" fmla="*/ 1830499 h 1416380"/>
              <a:gd name="T18" fmla="*/ 200056 w 1057026"/>
              <a:gd name="T19" fmla="*/ 1166023 h 1416380"/>
              <a:gd name="T20" fmla="*/ 200056 w 1057026"/>
              <a:gd name="T21" fmla="*/ 200058 h 1416380"/>
              <a:gd name="T22" fmla="*/ 683039 w 1057026"/>
              <a:gd name="T23" fmla="*/ 0 h 14163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57026"/>
              <a:gd name="T37" fmla="*/ 0 h 1416380"/>
              <a:gd name="T38" fmla="*/ 1057026 w 1057026"/>
              <a:gd name="T39" fmla="*/ 1416380 h 14163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57026" h="1416380">
                <a:moveTo>
                  <a:pt x="528516" y="115121"/>
                </a:moveTo>
                <a:cubicBezTo>
                  <a:pt x="302739" y="115121"/>
                  <a:pt x="119710" y="298150"/>
                  <a:pt x="119710" y="523927"/>
                </a:cubicBezTo>
                <a:cubicBezTo>
                  <a:pt x="119710" y="749704"/>
                  <a:pt x="302739" y="932733"/>
                  <a:pt x="528516" y="932733"/>
                </a:cubicBezTo>
                <a:cubicBezTo>
                  <a:pt x="754294" y="932733"/>
                  <a:pt x="937323" y="749704"/>
                  <a:pt x="937322" y="523927"/>
                </a:cubicBezTo>
                <a:cubicBezTo>
                  <a:pt x="937323" y="298150"/>
                  <a:pt x="754294" y="115121"/>
                  <a:pt x="528516" y="115121"/>
                </a:cubicBezTo>
                <a:close/>
                <a:moveTo>
                  <a:pt x="528513" y="0"/>
                </a:moveTo>
                <a:cubicBezTo>
                  <a:pt x="663772" y="0"/>
                  <a:pt x="799030" y="51599"/>
                  <a:pt x="902229" y="154798"/>
                </a:cubicBezTo>
                <a:cubicBezTo>
                  <a:pt x="1108626" y="361196"/>
                  <a:pt x="1108626" y="695832"/>
                  <a:pt x="902229" y="902230"/>
                </a:cubicBezTo>
                <a:cubicBezTo>
                  <a:pt x="754251" y="1050207"/>
                  <a:pt x="629680" y="1221591"/>
                  <a:pt x="528513" y="1416380"/>
                </a:cubicBezTo>
                <a:cubicBezTo>
                  <a:pt x="427347" y="1221591"/>
                  <a:pt x="302775" y="1050207"/>
                  <a:pt x="154797" y="902230"/>
                </a:cubicBezTo>
                <a:cubicBezTo>
                  <a:pt x="-51600" y="695832"/>
                  <a:pt x="-51600" y="361196"/>
                  <a:pt x="154797" y="154798"/>
                </a:cubicBezTo>
                <a:cubicBezTo>
                  <a:pt x="257996" y="51599"/>
                  <a:pt x="393254" y="0"/>
                  <a:pt x="528513" y="0"/>
                </a:cubicBezTo>
                <a:close/>
              </a:path>
            </a:pathLst>
          </a:custGeom>
          <a:solidFill>
            <a:srgbClr val="00448B"/>
          </a:solidFill>
          <a:ln>
            <a:noFill/>
          </a:ln>
        </p:spPr>
        <p:txBody>
          <a:bodyPr lIns="91412" tIns="0" rIns="91412" bIns="359889" anchor="ctr"/>
          <a:lstStyle/>
          <a:p>
            <a:pPr algn="ctr" defTabSz="913765">
              <a:defRPr/>
            </a:pPr>
            <a:endParaRPr lang="zh-CN" altLang="en-US" sz="2655" b="1" kern="0" dirty="0">
              <a:solidFill>
                <a:schemeClr val="accent1">
                  <a:lumMod val="100000"/>
                </a:schemeClr>
              </a:solidFill>
              <a:latin typeface="微软雅黑" panose="020B0503020204020204" charset="-122"/>
              <a:ea typeface="微软雅黑" panose="020B0503020204020204" charset="-122"/>
              <a:cs typeface="+mn-ea"/>
              <a:sym typeface="+mn-lt"/>
            </a:endParaRPr>
          </a:p>
        </p:txBody>
      </p:sp>
      <p:sp>
        <p:nvSpPr>
          <p:cNvPr id="20" name="AutoShape1"/>
          <p:cNvSpPr>
            <a:spLocks noChangeArrowheads="1"/>
          </p:cNvSpPr>
          <p:nvPr userDrawn="1"/>
        </p:nvSpPr>
        <p:spPr bwMode="auto">
          <a:xfrm>
            <a:off x="2287176" y="3965798"/>
            <a:ext cx="179333" cy="179333"/>
          </a:xfrm>
          <a:prstGeom prst="ellipse">
            <a:avLst/>
          </a:prstGeom>
          <a:solidFill>
            <a:srgbClr val="00448B"/>
          </a:solidFill>
          <a:ln w="25400" cmpd="sng">
            <a:solidFill>
              <a:srgbClr val="FFFFFF"/>
            </a:solidFill>
            <a:round/>
          </a:ln>
        </p:spPr>
        <p:txBody>
          <a:bodyPr lIns="91412" tIns="45707" rIns="91412" bIns="45707" anchor="ctr"/>
          <a:lstStyle/>
          <a:p>
            <a:pPr algn="ctr" defTabSz="913765"/>
            <a:endParaRPr lang="en-US" dirty="0">
              <a:solidFill>
                <a:prstClr val="black"/>
              </a:solidFill>
              <a:latin typeface="微软雅黑" panose="020B0503020204020204" charset="-122"/>
              <a:ea typeface="微软雅黑" panose="020B0503020204020204" charset="-122"/>
              <a:cs typeface="+mn-ea"/>
              <a:sym typeface="+mn-lt"/>
            </a:endParaRPr>
          </a:p>
        </p:txBody>
      </p:sp>
      <p:sp>
        <p:nvSpPr>
          <p:cNvPr id="21" name="AutoShape2"/>
          <p:cNvSpPr>
            <a:spLocks noChangeArrowheads="1"/>
          </p:cNvSpPr>
          <p:nvPr userDrawn="1"/>
        </p:nvSpPr>
        <p:spPr bwMode="auto">
          <a:xfrm>
            <a:off x="4767674" y="3965798"/>
            <a:ext cx="177745" cy="179333"/>
          </a:xfrm>
          <a:prstGeom prst="ellipse">
            <a:avLst/>
          </a:prstGeom>
          <a:solidFill>
            <a:srgbClr val="00448B"/>
          </a:solidFill>
          <a:ln w="25400" cmpd="sng">
            <a:solidFill>
              <a:srgbClr val="FFFFFF"/>
            </a:solidFill>
            <a:round/>
          </a:ln>
        </p:spPr>
        <p:txBody>
          <a:bodyPr lIns="91412" tIns="45707" rIns="91412" bIns="45707" anchor="ctr"/>
          <a:lstStyle/>
          <a:p>
            <a:pPr algn="ctr" defTabSz="913765"/>
            <a:endParaRPr lang="en-US" dirty="0">
              <a:solidFill>
                <a:prstClr val="black"/>
              </a:solidFill>
              <a:latin typeface="微软雅黑" panose="020B0503020204020204" charset="-122"/>
              <a:ea typeface="微软雅黑" panose="020B0503020204020204" charset="-122"/>
              <a:cs typeface="+mn-ea"/>
              <a:sym typeface="+mn-lt"/>
            </a:endParaRPr>
          </a:p>
        </p:txBody>
      </p:sp>
      <p:sp>
        <p:nvSpPr>
          <p:cNvPr id="28" name="AutoShape3"/>
          <p:cNvSpPr>
            <a:spLocks noChangeArrowheads="1"/>
          </p:cNvSpPr>
          <p:nvPr userDrawn="1"/>
        </p:nvSpPr>
        <p:spPr bwMode="auto">
          <a:xfrm>
            <a:off x="7249254" y="3981038"/>
            <a:ext cx="177745" cy="179333"/>
          </a:xfrm>
          <a:prstGeom prst="ellipse">
            <a:avLst/>
          </a:prstGeom>
          <a:solidFill>
            <a:srgbClr val="00448B"/>
          </a:solidFill>
          <a:ln w="25400" cmpd="sng">
            <a:solidFill>
              <a:srgbClr val="FFFFFF"/>
            </a:solidFill>
            <a:round/>
          </a:ln>
        </p:spPr>
        <p:txBody>
          <a:bodyPr lIns="91412" tIns="45707" rIns="91412" bIns="45707" anchor="ctr"/>
          <a:lstStyle/>
          <a:p>
            <a:pPr algn="ctr" defTabSz="913765"/>
            <a:endParaRPr lang="en-US" dirty="0">
              <a:solidFill>
                <a:prstClr val="black"/>
              </a:solidFill>
              <a:latin typeface="微软雅黑" panose="020B0503020204020204" charset="-122"/>
              <a:ea typeface="微软雅黑" panose="020B0503020204020204" charset="-122"/>
              <a:cs typeface="+mn-ea"/>
              <a:sym typeface="+mn-lt"/>
            </a:endParaRPr>
          </a:p>
        </p:txBody>
      </p:sp>
      <p:sp>
        <p:nvSpPr>
          <p:cNvPr id="35" name="AutoShape4"/>
          <p:cNvSpPr>
            <a:spLocks noChangeArrowheads="1"/>
          </p:cNvSpPr>
          <p:nvPr userDrawn="1"/>
        </p:nvSpPr>
        <p:spPr bwMode="auto">
          <a:xfrm>
            <a:off x="9723214" y="3981038"/>
            <a:ext cx="177745" cy="179333"/>
          </a:xfrm>
          <a:prstGeom prst="ellipse">
            <a:avLst/>
          </a:prstGeom>
          <a:solidFill>
            <a:srgbClr val="00448B"/>
          </a:solidFill>
          <a:ln w="25400" cmpd="sng">
            <a:solidFill>
              <a:srgbClr val="FFFFFF"/>
            </a:solidFill>
            <a:round/>
          </a:ln>
        </p:spPr>
        <p:txBody>
          <a:bodyPr lIns="91412" tIns="45707" rIns="91412" bIns="45707" anchor="ctr"/>
          <a:lstStyle/>
          <a:p>
            <a:pPr algn="ctr" defTabSz="913765"/>
            <a:endParaRPr lang="en-US" dirty="0">
              <a:solidFill>
                <a:prstClr val="black"/>
              </a:solidFill>
              <a:latin typeface="微软雅黑" panose="020B0503020204020204" charset="-122"/>
              <a:ea typeface="微软雅黑" panose="020B0503020204020204" charset="-122"/>
              <a:cs typeface="+mn-ea"/>
              <a:sym typeface="+mn-lt"/>
            </a:endParaRPr>
          </a:p>
        </p:txBody>
      </p:sp>
      <p:sp>
        <p:nvSpPr>
          <p:cNvPr id="122" name="Freeform8"/>
          <p:cNvSpPr>
            <a:spLocks noEditPoints="1"/>
          </p:cNvSpPr>
          <p:nvPr userDrawn="1"/>
        </p:nvSpPr>
        <p:spPr bwMode="auto">
          <a:xfrm>
            <a:off x="2057981" y="2387270"/>
            <a:ext cx="666459" cy="459776"/>
          </a:xfrm>
          <a:custGeom>
            <a:avLst/>
            <a:gdLst/>
            <a:ahLst/>
            <a:cxnLst>
              <a:cxn ang="0">
                <a:pos x="73" y="36"/>
              </a:cxn>
              <a:cxn ang="0">
                <a:pos x="58" y="50"/>
              </a:cxn>
              <a:cxn ang="0">
                <a:pos x="58" y="50"/>
              </a:cxn>
              <a:cxn ang="0">
                <a:pos x="15" y="50"/>
              </a:cxn>
              <a:cxn ang="0">
                <a:pos x="15" y="50"/>
              </a:cxn>
              <a:cxn ang="0">
                <a:pos x="14" y="50"/>
              </a:cxn>
              <a:cxn ang="0">
                <a:pos x="14" y="50"/>
              </a:cxn>
              <a:cxn ang="0">
                <a:pos x="0" y="35"/>
              </a:cxn>
              <a:cxn ang="0">
                <a:pos x="7" y="23"/>
              </a:cxn>
              <a:cxn ang="0">
                <a:pos x="7" y="20"/>
              </a:cxn>
              <a:cxn ang="0">
                <a:pos x="17" y="10"/>
              </a:cxn>
              <a:cxn ang="0">
                <a:pos x="23" y="12"/>
              </a:cxn>
              <a:cxn ang="0">
                <a:pos x="42" y="0"/>
              </a:cxn>
              <a:cxn ang="0">
                <a:pos x="64" y="21"/>
              </a:cxn>
              <a:cxn ang="0">
                <a:pos x="64" y="23"/>
              </a:cxn>
              <a:cxn ang="0">
                <a:pos x="73" y="36"/>
              </a:cxn>
              <a:cxn ang="0">
                <a:pos x="27" y="42"/>
              </a:cxn>
              <a:cxn ang="0">
                <a:pos x="35" y="38"/>
              </a:cxn>
              <a:cxn ang="0">
                <a:pos x="32" y="34"/>
              </a:cxn>
              <a:cxn ang="0">
                <a:pos x="27" y="37"/>
              </a:cxn>
              <a:cxn ang="0">
                <a:pos x="22" y="32"/>
              </a:cxn>
              <a:cxn ang="0">
                <a:pos x="27" y="28"/>
              </a:cxn>
              <a:cxn ang="0">
                <a:pos x="48" y="42"/>
              </a:cxn>
              <a:cxn ang="0">
                <a:pos x="58" y="32"/>
              </a:cxn>
              <a:cxn ang="0">
                <a:pos x="48" y="23"/>
              </a:cxn>
              <a:cxn ang="0">
                <a:pos x="39" y="26"/>
              </a:cxn>
              <a:cxn ang="0">
                <a:pos x="43" y="30"/>
              </a:cxn>
              <a:cxn ang="0">
                <a:pos x="48" y="28"/>
              </a:cxn>
              <a:cxn ang="0">
                <a:pos x="52" y="32"/>
              </a:cxn>
              <a:cxn ang="0">
                <a:pos x="48" y="37"/>
              </a:cxn>
              <a:cxn ang="0">
                <a:pos x="27" y="23"/>
              </a:cxn>
              <a:cxn ang="0">
                <a:pos x="16" y="32"/>
              </a:cxn>
              <a:cxn ang="0">
                <a:pos x="27" y="42"/>
              </a:cxn>
            </a:cxnLst>
            <a:rect l="0" t="0" r="r" b="b"/>
            <a:pathLst>
              <a:path w="73" h="50">
                <a:moveTo>
                  <a:pt x="73" y="36"/>
                </a:moveTo>
                <a:cubicBezTo>
                  <a:pt x="73" y="44"/>
                  <a:pt x="66" y="50"/>
                  <a:pt x="58" y="50"/>
                </a:cubicBezTo>
                <a:cubicBezTo>
                  <a:pt x="58" y="50"/>
                  <a:pt x="58" y="50"/>
                  <a:pt x="58" y="50"/>
                </a:cubicBezTo>
                <a:cubicBezTo>
                  <a:pt x="15" y="50"/>
                  <a:pt x="15" y="50"/>
                  <a:pt x="15" y="50"/>
                </a:cubicBezTo>
                <a:cubicBezTo>
                  <a:pt x="15" y="50"/>
                  <a:pt x="15" y="50"/>
                  <a:pt x="15" y="50"/>
                </a:cubicBezTo>
                <a:cubicBezTo>
                  <a:pt x="14" y="50"/>
                  <a:pt x="14" y="50"/>
                  <a:pt x="14" y="50"/>
                </a:cubicBezTo>
                <a:cubicBezTo>
                  <a:pt x="14" y="50"/>
                  <a:pt x="14" y="50"/>
                  <a:pt x="14" y="50"/>
                </a:cubicBezTo>
                <a:cubicBezTo>
                  <a:pt x="6" y="50"/>
                  <a:pt x="0" y="43"/>
                  <a:pt x="0" y="35"/>
                </a:cubicBezTo>
                <a:cubicBezTo>
                  <a:pt x="0" y="30"/>
                  <a:pt x="3" y="26"/>
                  <a:pt x="7" y="23"/>
                </a:cubicBezTo>
                <a:cubicBezTo>
                  <a:pt x="7" y="22"/>
                  <a:pt x="7" y="21"/>
                  <a:pt x="7" y="20"/>
                </a:cubicBezTo>
                <a:cubicBezTo>
                  <a:pt x="7" y="15"/>
                  <a:pt x="11" y="10"/>
                  <a:pt x="17" y="10"/>
                </a:cubicBezTo>
                <a:cubicBezTo>
                  <a:pt x="19" y="10"/>
                  <a:pt x="21" y="11"/>
                  <a:pt x="23" y="12"/>
                </a:cubicBezTo>
                <a:cubicBezTo>
                  <a:pt x="26" y="5"/>
                  <a:pt x="34" y="0"/>
                  <a:pt x="42" y="0"/>
                </a:cubicBezTo>
                <a:cubicBezTo>
                  <a:pt x="54" y="0"/>
                  <a:pt x="64" y="10"/>
                  <a:pt x="64" y="21"/>
                </a:cubicBezTo>
                <a:cubicBezTo>
                  <a:pt x="64" y="22"/>
                  <a:pt x="64" y="22"/>
                  <a:pt x="64" y="23"/>
                </a:cubicBezTo>
                <a:cubicBezTo>
                  <a:pt x="69" y="25"/>
                  <a:pt x="73" y="30"/>
                  <a:pt x="73" y="36"/>
                </a:cubicBezTo>
                <a:close/>
                <a:moveTo>
                  <a:pt x="27" y="42"/>
                </a:moveTo>
                <a:cubicBezTo>
                  <a:pt x="30" y="42"/>
                  <a:pt x="33" y="41"/>
                  <a:pt x="35" y="38"/>
                </a:cubicBezTo>
                <a:cubicBezTo>
                  <a:pt x="34" y="37"/>
                  <a:pt x="33" y="36"/>
                  <a:pt x="32" y="34"/>
                </a:cubicBezTo>
                <a:cubicBezTo>
                  <a:pt x="31" y="36"/>
                  <a:pt x="29" y="37"/>
                  <a:pt x="27" y="37"/>
                </a:cubicBezTo>
                <a:cubicBezTo>
                  <a:pt x="25" y="37"/>
                  <a:pt x="22" y="35"/>
                  <a:pt x="22" y="32"/>
                </a:cubicBezTo>
                <a:cubicBezTo>
                  <a:pt x="22" y="30"/>
                  <a:pt x="25" y="28"/>
                  <a:pt x="27" y="28"/>
                </a:cubicBezTo>
                <a:cubicBezTo>
                  <a:pt x="35" y="28"/>
                  <a:pt x="37" y="42"/>
                  <a:pt x="48" y="42"/>
                </a:cubicBezTo>
                <a:cubicBezTo>
                  <a:pt x="54" y="42"/>
                  <a:pt x="58" y="38"/>
                  <a:pt x="58" y="32"/>
                </a:cubicBezTo>
                <a:cubicBezTo>
                  <a:pt x="58" y="26"/>
                  <a:pt x="53" y="23"/>
                  <a:pt x="48" y="23"/>
                </a:cubicBezTo>
                <a:cubicBezTo>
                  <a:pt x="44" y="23"/>
                  <a:pt x="42" y="24"/>
                  <a:pt x="39" y="26"/>
                </a:cubicBezTo>
                <a:cubicBezTo>
                  <a:pt x="40" y="28"/>
                  <a:pt x="41" y="29"/>
                  <a:pt x="43" y="30"/>
                </a:cubicBezTo>
                <a:cubicBezTo>
                  <a:pt x="44" y="29"/>
                  <a:pt x="46" y="28"/>
                  <a:pt x="48" y="28"/>
                </a:cubicBezTo>
                <a:cubicBezTo>
                  <a:pt x="50" y="28"/>
                  <a:pt x="52" y="30"/>
                  <a:pt x="52" y="32"/>
                </a:cubicBezTo>
                <a:cubicBezTo>
                  <a:pt x="52" y="35"/>
                  <a:pt x="50" y="37"/>
                  <a:pt x="48" y="37"/>
                </a:cubicBezTo>
                <a:cubicBezTo>
                  <a:pt x="40" y="37"/>
                  <a:pt x="38" y="23"/>
                  <a:pt x="27" y="23"/>
                </a:cubicBezTo>
                <a:cubicBezTo>
                  <a:pt x="21" y="23"/>
                  <a:pt x="16" y="26"/>
                  <a:pt x="16" y="32"/>
                </a:cubicBezTo>
                <a:cubicBezTo>
                  <a:pt x="16" y="38"/>
                  <a:pt x="21" y="42"/>
                  <a:pt x="27" y="42"/>
                </a:cubicBezTo>
                <a:close/>
              </a:path>
            </a:pathLst>
          </a:custGeom>
          <a:solidFill>
            <a:srgbClr val="00448B"/>
          </a:solidFill>
          <a:ln w="9525">
            <a:noFill/>
            <a:round/>
          </a:ln>
        </p:spPr>
        <p:txBody>
          <a:bodyPr vert="horz" wrap="square" lIns="121920" tIns="60960" rIns="121920" bIns="6096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cs typeface="+mn-ea"/>
              <a:sym typeface="+mn-lt"/>
            </a:endParaRPr>
          </a:p>
        </p:txBody>
      </p:sp>
      <p:sp>
        <p:nvSpPr>
          <p:cNvPr id="37" name="AutoShape5"/>
          <p:cNvSpPr>
            <a:spLocks noChangeArrowheads="1"/>
          </p:cNvSpPr>
          <p:nvPr/>
        </p:nvSpPr>
        <p:spPr bwMode="auto">
          <a:xfrm>
            <a:off x="7222720" y="2350988"/>
            <a:ext cx="232172" cy="234730"/>
          </a:xfrm>
          <a:prstGeom prst="ellipse">
            <a:avLst/>
          </a:prstGeom>
          <a:solidFill>
            <a:srgbClr val="00448B"/>
          </a:solidFill>
          <a:ln>
            <a:noFill/>
          </a:ln>
          <a:extLst>
            <a:ext uri="{91240B29-F687-4F45-9708-019B960494DF}">
              <a14:hiddenLine xmlns:a14="http://schemas.microsoft.com/office/drawing/2010/main" w="9525">
                <a:solidFill>
                  <a:srgbClr val="000000"/>
                </a:solidFill>
                <a:bevel/>
              </a14:hiddenLine>
            </a:ext>
          </a:extLst>
        </p:spPr>
        <p:txBody>
          <a:bodyPr/>
          <a:lstStyle>
            <a:lvl1pPr>
              <a:defRPr kumimoji="1" sz="2400">
                <a:solidFill>
                  <a:schemeClr val="tx1"/>
                </a:solidFill>
                <a:latin typeface="Arial" panose="020B0604020202020204" pitchFamily="34" charset="0"/>
                <a:ea typeface="宋体" panose="02010600030101010101" pitchFamily="2" charset="-122"/>
              </a:defRPr>
            </a:lvl1pPr>
            <a:lvl2pPr marL="742950" indent="-285750">
              <a:defRPr kumimoji="1" sz="2400">
                <a:solidFill>
                  <a:schemeClr val="tx1"/>
                </a:solidFill>
                <a:latin typeface="Arial" panose="020B0604020202020204" pitchFamily="34" charset="0"/>
                <a:ea typeface="宋体" panose="02010600030101010101" pitchFamily="2" charset="-122"/>
              </a:defRPr>
            </a:lvl2pPr>
            <a:lvl3pPr marL="1143000" indent="-228600">
              <a:defRPr kumimoji="1" sz="2400">
                <a:solidFill>
                  <a:schemeClr val="tx1"/>
                </a:solidFill>
                <a:latin typeface="Arial" panose="020B0604020202020204" pitchFamily="34" charset="0"/>
                <a:ea typeface="宋体" panose="02010600030101010101" pitchFamily="2" charset="-122"/>
              </a:defRPr>
            </a:lvl3pPr>
            <a:lvl4pPr marL="1600200" indent="-228600">
              <a:defRPr kumimoji="1" sz="2400">
                <a:solidFill>
                  <a:schemeClr val="tx1"/>
                </a:solidFill>
                <a:latin typeface="Arial" panose="020B0604020202020204" pitchFamily="34" charset="0"/>
                <a:ea typeface="宋体" panose="02010600030101010101" pitchFamily="2" charset="-122"/>
              </a:defRPr>
            </a:lvl4pPr>
            <a:lvl5pPr marL="2057400" indent="-228600">
              <a:defRPr kumimoji="1" sz="2400">
                <a:solidFill>
                  <a:schemeClr val="tx1"/>
                </a:solidFill>
                <a:latin typeface="Arial" panose="020B0604020202020204" pitchFamily="34" charset="0"/>
                <a:ea typeface="宋体" panose="02010600030101010101" pitchFamily="2" charset="-122"/>
              </a:defRPr>
            </a:lvl5pPr>
            <a:lvl6pPr marL="25146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6pPr>
            <a:lvl7pPr marL="29718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7pPr>
            <a:lvl8pPr marL="34290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8pPr>
            <a:lvl9pPr marL="38862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9pPr>
          </a:lstStyle>
          <a:p>
            <a:endParaRPr lang="zh-CN" altLang="en-US" sz="1600" dirty="0">
              <a:solidFill>
                <a:srgbClr val="000000"/>
              </a:solidFill>
              <a:latin typeface="微软雅黑" panose="020B0503020204020204" charset="-122"/>
              <a:ea typeface="微软雅黑" panose="020B0503020204020204" charset="-122"/>
              <a:cs typeface="+mn-ea"/>
              <a:sym typeface="+mn-lt"/>
            </a:endParaRPr>
          </a:p>
        </p:txBody>
      </p:sp>
      <p:sp>
        <p:nvSpPr>
          <p:cNvPr id="38" name="Freeform9"/>
          <p:cNvSpPr>
            <a:spLocks noChangeArrowheads="1"/>
          </p:cNvSpPr>
          <p:nvPr/>
        </p:nvSpPr>
        <p:spPr bwMode="auto">
          <a:xfrm>
            <a:off x="7080837" y="2622326"/>
            <a:ext cx="515937" cy="223962"/>
          </a:xfrm>
          <a:custGeom>
            <a:avLst/>
            <a:gdLst>
              <a:gd name="T0" fmla="*/ 85855 w 200"/>
              <a:gd name="T1" fmla="*/ 213338 h 87"/>
              <a:gd name="T2" fmla="*/ 85855 w 200"/>
              <a:gd name="T3" fmla="*/ 176556 h 87"/>
              <a:gd name="T4" fmla="*/ 112838 w 200"/>
              <a:gd name="T5" fmla="*/ 176556 h 87"/>
              <a:gd name="T6" fmla="*/ 112838 w 200"/>
              <a:gd name="T7" fmla="*/ 213338 h 87"/>
              <a:gd name="T8" fmla="*/ 380215 w 200"/>
              <a:gd name="T9" fmla="*/ 213338 h 87"/>
              <a:gd name="T10" fmla="*/ 380215 w 200"/>
              <a:gd name="T11" fmla="*/ 176556 h 87"/>
              <a:gd name="T12" fmla="*/ 407198 w 200"/>
              <a:gd name="T13" fmla="*/ 176556 h 87"/>
              <a:gd name="T14" fmla="*/ 407198 w 200"/>
              <a:gd name="T15" fmla="*/ 213338 h 87"/>
              <a:gd name="T16" fmla="*/ 488147 w 200"/>
              <a:gd name="T17" fmla="*/ 213338 h 87"/>
              <a:gd name="T18" fmla="*/ 490600 w 200"/>
              <a:gd name="T19" fmla="*/ 105443 h 87"/>
              <a:gd name="T20" fmla="*/ 382668 w 200"/>
              <a:gd name="T21" fmla="*/ 0 h 87"/>
              <a:gd name="T22" fmla="*/ 382668 w 200"/>
              <a:gd name="T23" fmla="*/ 0 h 87"/>
              <a:gd name="T24" fmla="*/ 382668 w 200"/>
              <a:gd name="T25" fmla="*/ 0 h 87"/>
              <a:gd name="T26" fmla="*/ 343420 w 200"/>
              <a:gd name="T27" fmla="*/ 0 h 87"/>
              <a:gd name="T28" fmla="*/ 245300 w 200"/>
              <a:gd name="T29" fmla="*/ 196173 h 87"/>
              <a:gd name="T30" fmla="*/ 147180 w 200"/>
              <a:gd name="T31" fmla="*/ 0 h 87"/>
              <a:gd name="T32" fmla="*/ 110385 w 200"/>
              <a:gd name="T33" fmla="*/ 0 h 87"/>
              <a:gd name="T34" fmla="*/ 110385 w 200"/>
              <a:gd name="T35" fmla="*/ 0 h 87"/>
              <a:gd name="T36" fmla="*/ 107932 w 200"/>
              <a:gd name="T37" fmla="*/ 0 h 87"/>
              <a:gd name="T38" fmla="*/ 2453 w 200"/>
              <a:gd name="T39" fmla="*/ 105443 h 87"/>
              <a:gd name="T40" fmla="*/ 0 w 200"/>
              <a:gd name="T41" fmla="*/ 213338 h 87"/>
              <a:gd name="T42" fmla="*/ 85855 w 200"/>
              <a:gd name="T43" fmla="*/ 213338 h 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0"/>
              <a:gd name="T67" fmla="*/ 0 h 87"/>
              <a:gd name="T68" fmla="*/ 200 w 200"/>
              <a:gd name="T69" fmla="*/ 87 h 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0" h="87">
                <a:moveTo>
                  <a:pt x="35" y="87"/>
                </a:moveTo>
                <a:cubicBezTo>
                  <a:pt x="35" y="72"/>
                  <a:pt x="35" y="72"/>
                  <a:pt x="35" y="72"/>
                </a:cubicBezTo>
                <a:cubicBezTo>
                  <a:pt x="46" y="72"/>
                  <a:pt x="46" y="72"/>
                  <a:pt x="46" y="72"/>
                </a:cubicBezTo>
                <a:cubicBezTo>
                  <a:pt x="46" y="87"/>
                  <a:pt x="46" y="87"/>
                  <a:pt x="46" y="87"/>
                </a:cubicBezTo>
                <a:cubicBezTo>
                  <a:pt x="155" y="87"/>
                  <a:pt x="155" y="87"/>
                  <a:pt x="155" y="87"/>
                </a:cubicBezTo>
                <a:cubicBezTo>
                  <a:pt x="155" y="72"/>
                  <a:pt x="155" y="72"/>
                  <a:pt x="155" y="72"/>
                </a:cubicBezTo>
                <a:cubicBezTo>
                  <a:pt x="166" y="72"/>
                  <a:pt x="166" y="72"/>
                  <a:pt x="166" y="72"/>
                </a:cubicBezTo>
                <a:cubicBezTo>
                  <a:pt x="166" y="87"/>
                  <a:pt x="166" y="87"/>
                  <a:pt x="166" y="87"/>
                </a:cubicBezTo>
                <a:cubicBezTo>
                  <a:pt x="199" y="87"/>
                  <a:pt x="199" y="87"/>
                  <a:pt x="199" y="87"/>
                </a:cubicBezTo>
                <a:cubicBezTo>
                  <a:pt x="199" y="47"/>
                  <a:pt x="200" y="43"/>
                  <a:pt x="200" y="43"/>
                </a:cubicBezTo>
                <a:cubicBezTo>
                  <a:pt x="200" y="19"/>
                  <a:pt x="180" y="0"/>
                  <a:pt x="156" y="0"/>
                </a:cubicBezTo>
                <a:cubicBezTo>
                  <a:pt x="156" y="0"/>
                  <a:pt x="156" y="0"/>
                  <a:pt x="156" y="0"/>
                </a:cubicBezTo>
                <a:cubicBezTo>
                  <a:pt x="156" y="0"/>
                  <a:pt x="156" y="0"/>
                  <a:pt x="156" y="0"/>
                </a:cubicBezTo>
                <a:cubicBezTo>
                  <a:pt x="140" y="0"/>
                  <a:pt x="140" y="0"/>
                  <a:pt x="140" y="0"/>
                </a:cubicBezTo>
                <a:cubicBezTo>
                  <a:pt x="100" y="80"/>
                  <a:pt x="100" y="80"/>
                  <a:pt x="100" y="80"/>
                </a:cubicBezTo>
                <a:cubicBezTo>
                  <a:pt x="60" y="0"/>
                  <a:pt x="60" y="0"/>
                  <a:pt x="60" y="0"/>
                </a:cubicBezTo>
                <a:cubicBezTo>
                  <a:pt x="45" y="0"/>
                  <a:pt x="45" y="0"/>
                  <a:pt x="45" y="0"/>
                </a:cubicBezTo>
                <a:cubicBezTo>
                  <a:pt x="45" y="0"/>
                  <a:pt x="45" y="0"/>
                  <a:pt x="45" y="0"/>
                </a:cubicBezTo>
                <a:cubicBezTo>
                  <a:pt x="45" y="0"/>
                  <a:pt x="44" y="0"/>
                  <a:pt x="44" y="0"/>
                </a:cubicBezTo>
                <a:cubicBezTo>
                  <a:pt x="20" y="0"/>
                  <a:pt x="1" y="19"/>
                  <a:pt x="1" y="43"/>
                </a:cubicBezTo>
                <a:cubicBezTo>
                  <a:pt x="1" y="43"/>
                  <a:pt x="0" y="47"/>
                  <a:pt x="0" y="87"/>
                </a:cubicBezTo>
                <a:lnTo>
                  <a:pt x="35" y="87"/>
                </a:lnTo>
                <a:close/>
              </a:path>
            </a:pathLst>
          </a:custGeom>
          <a:solidFill>
            <a:srgbClr val="0044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2000" dirty="0">
              <a:latin typeface="微软雅黑" panose="020B0503020204020204" charset="-122"/>
              <a:ea typeface="微软雅黑" panose="020B0503020204020204" charset="-122"/>
              <a:cs typeface="+mn-ea"/>
              <a:sym typeface="+mn-lt"/>
            </a:endParaRPr>
          </a:p>
        </p:txBody>
      </p:sp>
      <p:sp>
        <p:nvSpPr>
          <p:cNvPr id="40" name="Freeform10"/>
          <p:cNvSpPr>
            <a:spLocks noEditPoints="1"/>
          </p:cNvSpPr>
          <p:nvPr/>
        </p:nvSpPr>
        <p:spPr bwMode="auto">
          <a:xfrm>
            <a:off x="4699393" y="2387093"/>
            <a:ext cx="312962" cy="553973"/>
          </a:xfrm>
          <a:custGeom>
            <a:avLst/>
            <a:gdLst>
              <a:gd name="T0" fmla="*/ 66 w 73"/>
              <a:gd name="T1" fmla="*/ 105 h 129"/>
              <a:gd name="T2" fmla="*/ 7 w 73"/>
              <a:gd name="T3" fmla="*/ 105 h 129"/>
              <a:gd name="T4" fmla="*/ 7 w 73"/>
              <a:gd name="T5" fmla="*/ 16 h 129"/>
              <a:gd name="T6" fmla="*/ 66 w 73"/>
              <a:gd name="T7" fmla="*/ 16 h 129"/>
              <a:gd name="T8" fmla="*/ 66 w 73"/>
              <a:gd name="T9" fmla="*/ 35 h 129"/>
              <a:gd name="T10" fmla="*/ 73 w 73"/>
              <a:gd name="T11" fmla="*/ 35 h 129"/>
              <a:gd name="T12" fmla="*/ 73 w 73"/>
              <a:gd name="T13" fmla="*/ 10 h 129"/>
              <a:gd name="T14" fmla="*/ 63 w 73"/>
              <a:gd name="T15" fmla="*/ 0 h 129"/>
              <a:gd name="T16" fmla="*/ 9 w 73"/>
              <a:gd name="T17" fmla="*/ 0 h 129"/>
              <a:gd name="T18" fmla="*/ 0 w 73"/>
              <a:gd name="T19" fmla="*/ 10 h 129"/>
              <a:gd name="T20" fmla="*/ 0 w 73"/>
              <a:gd name="T21" fmla="*/ 120 h 129"/>
              <a:gd name="T22" fmla="*/ 9 w 73"/>
              <a:gd name="T23" fmla="*/ 129 h 129"/>
              <a:gd name="T24" fmla="*/ 63 w 73"/>
              <a:gd name="T25" fmla="*/ 129 h 129"/>
              <a:gd name="T26" fmla="*/ 73 w 73"/>
              <a:gd name="T27" fmla="*/ 120 h 129"/>
              <a:gd name="T28" fmla="*/ 73 w 73"/>
              <a:gd name="T29" fmla="*/ 79 h 129"/>
              <a:gd name="T30" fmla="*/ 66 w 73"/>
              <a:gd name="T31" fmla="*/ 79 h 129"/>
              <a:gd name="T32" fmla="*/ 66 w 73"/>
              <a:gd name="T33" fmla="*/ 105 h 129"/>
              <a:gd name="T34" fmla="*/ 57 w 73"/>
              <a:gd name="T35" fmla="*/ 6 h 129"/>
              <a:gd name="T36" fmla="*/ 60 w 73"/>
              <a:gd name="T37" fmla="*/ 9 h 129"/>
              <a:gd name="T38" fmla="*/ 57 w 73"/>
              <a:gd name="T39" fmla="*/ 11 h 129"/>
              <a:gd name="T40" fmla="*/ 55 w 73"/>
              <a:gd name="T41" fmla="*/ 9 h 129"/>
              <a:gd name="T42" fmla="*/ 57 w 73"/>
              <a:gd name="T43" fmla="*/ 6 h 129"/>
              <a:gd name="T44" fmla="*/ 24 w 73"/>
              <a:gd name="T45" fmla="*/ 7 h 129"/>
              <a:gd name="T46" fmla="*/ 49 w 73"/>
              <a:gd name="T47" fmla="*/ 7 h 129"/>
              <a:gd name="T48" fmla="*/ 49 w 73"/>
              <a:gd name="T49" fmla="*/ 10 h 129"/>
              <a:gd name="T50" fmla="*/ 24 w 73"/>
              <a:gd name="T51" fmla="*/ 10 h 129"/>
              <a:gd name="T52" fmla="*/ 24 w 73"/>
              <a:gd name="T53" fmla="*/ 7 h 129"/>
              <a:gd name="T54" fmla="*/ 48 w 73"/>
              <a:gd name="T55" fmla="*/ 119 h 129"/>
              <a:gd name="T56" fmla="*/ 25 w 73"/>
              <a:gd name="T57" fmla="*/ 119 h 129"/>
              <a:gd name="T58" fmla="*/ 25 w 73"/>
              <a:gd name="T59" fmla="*/ 112 h 129"/>
              <a:gd name="T60" fmla="*/ 48 w 73"/>
              <a:gd name="T61" fmla="*/ 112 h 129"/>
              <a:gd name="T62" fmla="*/ 48 w 73"/>
              <a:gd name="T63"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129">
                <a:moveTo>
                  <a:pt x="66" y="105"/>
                </a:moveTo>
                <a:cubicBezTo>
                  <a:pt x="7" y="105"/>
                  <a:pt x="7" y="105"/>
                  <a:pt x="7" y="105"/>
                </a:cubicBezTo>
                <a:cubicBezTo>
                  <a:pt x="7" y="16"/>
                  <a:pt x="7" y="16"/>
                  <a:pt x="7" y="16"/>
                </a:cubicBezTo>
                <a:cubicBezTo>
                  <a:pt x="66" y="16"/>
                  <a:pt x="66" y="16"/>
                  <a:pt x="66" y="16"/>
                </a:cubicBezTo>
                <a:cubicBezTo>
                  <a:pt x="66" y="35"/>
                  <a:pt x="66" y="35"/>
                  <a:pt x="66" y="35"/>
                </a:cubicBezTo>
                <a:cubicBezTo>
                  <a:pt x="73" y="35"/>
                  <a:pt x="73" y="35"/>
                  <a:pt x="73" y="35"/>
                </a:cubicBezTo>
                <a:cubicBezTo>
                  <a:pt x="73" y="10"/>
                  <a:pt x="73" y="10"/>
                  <a:pt x="73" y="10"/>
                </a:cubicBezTo>
                <a:cubicBezTo>
                  <a:pt x="73" y="5"/>
                  <a:pt x="68" y="0"/>
                  <a:pt x="63" y="0"/>
                </a:cubicBezTo>
                <a:cubicBezTo>
                  <a:pt x="9" y="0"/>
                  <a:pt x="9" y="0"/>
                  <a:pt x="9" y="0"/>
                </a:cubicBezTo>
                <a:cubicBezTo>
                  <a:pt x="4" y="0"/>
                  <a:pt x="0" y="5"/>
                  <a:pt x="0" y="10"/>
                </a:cubicBezTo>
                <a:cubicBezTo>
                  <a:pt x="0" y="120"/>
                  <a:pt x="0" y="120"/>
                  <a:pt x="0" y="120"/>
                </a:cubicBezTo>
                <a:cubicBezTo>
                  <a:pt x="0" y="125"/>
                  <a:pt x="4" y="129"/>
                  <a:pt x="9" y="129"/>
                </a:cubicBezTo>
                <a:cubicBezTo>
                  <a:pt x="63" y="129"/>
                  <a:pt x="63" y="129"/>
                  <a:pt x="63" y="129"/>
                </a:cubicBezTo>
                <a:cubicBezTo>
                  <a:pt x="68" y="129"/>
                  <a:pt x="73" y="125"/>
                  <a:pt x="73" y="120"/>
                </a:cubicBezTo>
                <a:cubicBezTo>
                  <a:pt x="73" y="79"/>
                  <a:pt x="73" y="79"/>
                  <a:pt x="73" y="79"/>
                </a:cubicBezTo>
                <a:cubicBezTo>
                  <a:pt x="66" y="79"/>
                  <a:pt x="66" y="79"/>
                  <a:pt x="66" y="79"/>
                </a:cubicBezTo>
                <a:lnTo>
                  <a:pt x="66" y="105"/>
                </a:lnTo>
                <a:close/>
                <a:moveTo>
                  <a:pt x="57" y="6"/>
                </a:moveTo>
                <a:cubicBezTo>
                  <a:pt x="58" y="6"/>
                  <a:pt x="60" y="7"/>
                  <a:pt x="60" y="9"/>
                </a:cubicBezTo>
                <a:cubicBezTo>
                  <a:pt x="60" y="10"/>
                  <a:pt x="58" y="11"/>
                  <a:pt x="57" y="11"/>
                </a:cubicBezTo>
                <a:cubicBezTo>
                  <a:pt x="56" y="11"/>
                  <a:pt x="55" y="10"/>
                  <a:pt x="55" y="9"/>
                </a:cubicBezTo>
                <a:cubicBezTo>
                  <a:pt x="55" y="7"/>
                  <a:pt x="56" y="6"/>
                  <a:pt x="57" y="6"/>
                </a:cubicBezTo>
                <a:close/>
                <a:moveTo>
                  <a:pt x="24" y="7"/>
                </a:moveTo>
                <a:cubicBezTo>
                  <a:pt x="49" y="7"/>
                  <a:pt x="49" y="7"/>
                  <a:pt x="49" y="7"/>
                </a:cubicBezTo>
                <a:cubicBezTo>
                  <a:pt x="49" y="10"/>
                  <a:pt x="49" y="10"/>
                  <a:pt x="49" y="10"/>
                </a:cubicBezTo>
                <a:cubicBezTo>
                  <a:pt x="24" y="10"/>
                  <a:pt x="24" y="10"/>
                  <a:pt x="24" y="10"/>
                </a:cubicBezTo>
                <a:lnTo>
                  <a:pt x="24" y="7"/>
                </a:lnTo>
                <a:close/>
                <a:moveTo>
                  <a:pt x="48" y="119"/>
                </a:moveTo>
                <a:cubicBezTo>
                  <a:pt x="25" y="119"/>
                  <a:pt x="25" y="119"/>
                  <a:pt x="25" y="119"/>
                </a:cubicBezTo>
                <a:cubicBezTo>
                  <a:pt x="25" y="112"/>
                  <a:pt x="25" y="112"/>
                  <a:pt x="25" y="112"/>
                </a:cubicBezTo>
                <a:cubicBezTo>
                  <a:pt x="48" y="112"/>
                  <a:pt x="48" y="112"/>
                  <a:pt x="48" y="112"/>
                </a:cubicBezTo>
                <a:lnTo>
                  <a:pt x="48" y="119"/>
                </a:ln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微软雅黑" panose="020B0503020204020204" charset="-122"/>
              <a:ea typeface="微软雅黑" panose="020B0503020204020204" charset="-122"/>
              <a:cs typeface="+mn-ea"/>
              <a:sym typeface="+mn-lt"/>
            </a:endParaRPr>
          </a:p>
        </p:txBody>
      </p:sp>
      <p:sp>
        <p:nvSpPr>
          <p:cNvPr id="41" name="Freeform11"/>
          <p:cNvSpPr/>
          <p:nvPr/>
        </p:nvSpPr>
        <p:spPr bwMode="auto">
          <a:xfrm>
            <a:off x="4832492" y="2548967"/>
            <a:ext cx="233823" cy="223028"/>
          </a:xfrm>
          <a:custGeom>
            <a:avLst/>
            <a:gdLst>
              <a:gd name="T0" fmla="*/ 0 w 65"/>
              <a:gd name="T1" fmla="*/ 44 h 62"/>
              <a:gd name="T2" fmla="*/ 8 w 65"/>
              <a:gd name="T3" fmla="*/ 44 h 62"/>
              <a:gd name="T4" fmla="*/ 0 w 65"/>
              <a:gd name="T5" fmla="*/ 62 h 62"/>
              <a:gd name="T6" fmla="*/ 22 w 65"/>
              <a:gd name="T7" fmla="*/ 44 h 62"/>
              <a:gd name="T8" fmla="*/ 65 w 65"/>
              <a:gd name="T9" fmla="*/ 44 h 62"/>
              <a:gd name="T10" fmla="*/ 65 w 65"/>
              <a:gd name="T11" fmla="*/ 0 h 62"/>
              <a:gd name="T12" fmla="*/ 0 w 65"/>
              <a:gd name="T13" fmla="*/ 0 h 62"/>
              <a:gd name="T14" fmla="*/ 0 w 65"/>
              <a:gd name="T15" fmla="*/ 44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0" y="44"/>
                </a:moveTo>
                <a:lnTo>
                  <a:pt x="8" y="44"/>
                </a:lnTo>
                <a:lnTo>
                  <a:pt x="0" y="62"/>
                </a:lnTo>
                <a:lnTo>
                  <a:pt x="22" y="44"/>
                </a:lnTo>
                <a:lnTo>
                  <a:pt x="65" y="44"/>
                </a:lnTo>
                <a:lnTo>
                  <a:pt x="65" y="0"/>
                </a:lnTo>
                <a:lnTo>
                  <a:pt x="0" y="0"/>
                </a:lnTo>
                <a:lnTo>
                  <a:pt x="0" y="44"/>
                </a:ln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微软雅黑" panose="020B0503020204020204" charset="-122"/>
              <a:ea typeface="微软雅黑" panose="020B0503020204020204" charset="-122"/>
              <a:cs typeface="+mn-ea"/>
              <a:sym typeface="+mn-lt"/>
            </a:endParaRPr>
          </a:p>
        </p:txBody>
      </p:sp>
      <p:sp>
        <p:nvSpPr>
          <p:cNvPr id="44" name="Freeform12"/>
          <p:cNvSpPr/>
          <p:nvPr userDrawn="1"/>
        </p:nvSpPr>
        <p:spPr bwMode="auto">
          <a:xfrm>
            <a:off x="9546338" y="2411950"/>
            <a:ext cx="529963" cy="528980"/>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rgbClr val="00448B"/>
          </a:solidFill>
          <a:ln>
            <a:noFill/>
          </a:ln>
        </p:spPr>
        <p:txBody>
          <a:bodyPr anchor="ctr"/>
          <a:lstStyle/>
          <a:p>
            <a:pPr algn="ctr"/>
            <a:endParaRPr dirty="0">
              <a:latin typeface="微软雅黑" panose="020B0503020204020204" charset="-122"/>
              <a:ea typeface="微软雅黑" panose="020B0503020204020204" charset="-122"/>
              <a:cs typeface="+mn-ea"/>
              <a:sym typeface="+mn-lt"/>
            </a:endParaRPr>
          </a:p>
        </p:txBody>
      </p:sp>
      <p:sp>
        <p:nvSpPr>
          <p:cNvPr id="42" name="AutoShape6"/>
          <p:cNvSpPr/>
          <p:nvPr userDrawn="1"/>
        </p:nvSpPr>
        <p:spPr>
          <a:xfrm>
            <a:off x="1610360" y="4419283"/>
            <a:ext cx="1562735" cy="1476375"/>
          </a:xfrm>
          <a:prstGeom prst="rect">
            <a:avLst/>
          </a:prstGeom>
          <a:ln w="12700">
            <a:miter lim="400000"/>
          </a:ln>
        </p:spPr>
        <p:txBody>
          <a:bodyPr vert="horz" wrap="square" lIns="45719" rIns="45719" anchor="ctr">
            <a:spAutoFit/>
          </a:bodyPr>
          <a:lstStyle/>
          <a:p>
            <a:pPr algn="ctr">
              <a:lnSpc>
                <a:spcPct val="150000"/>
              </a:lnSpc>
            </a:pPr>
            <a:r>
              <a:rPr lang="zh-CN" altLang="en-US" sz="120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点击添加文本点击添加文本点击添加文本点击添加文本点击添加文本点击添加文本点击添加文本</a:t>
            </a:r>
          </a:p>
        </p:txBody>
      </p:sp>
      <p:sp>
        <p:nvSpPr>
          <p:cNvPr id="43" name="AutoShape7"/>
          <p:cNvSpPr/>
          <p:nvPr userDrawn="1"/>
        </p:nvSpPr>
        <p:spPr>
          <a:xfrm>
            <a:off x="4074795" y="4419283"/>
            <a:ext cx="1562735" cy="1476375"/>
          </a:xfrm>
          <a:prstGeom prst="rect">
            <a:avLst/>
          </a:prstGeom>
          <a:ln w="12700">
            <a:miter lim="400000"/>
          </a:ln>
        </p:spPr>
        <p:txBody>
          <a:bodyPr vert="horz" wrap="square" lIns="45719" rIns="45719" anchor="ctr">
            <a:spAutoFit/>
          </a:bodyPr>
          <a:lstStyle/>
          <a:p>
            <a:pPr algn="ctr">
              <a:lnSpc>
                <a:spcPct val="150000"/>
              </a:lnSpc>
            </a:pPr>
            <a:r>
              <a:rPr lang="zh-CN" altLang="en-US" sz="120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点击添加文本点击添加文本点击添加文本点击添加文本点击添加文本点击添加文本点击添加文本</a:t>
            </a:r>
          </a:p>
        </p:txBody>
      </p:sp>
      <p:sp>
        <p:nvSpPr>
          <p:cNvPr id="47" name="AutoShape8"/>
          <p:cNvSpPr/>
          <p:nvPr userDrawn="1"/>
        </p:nvSpPr>
        <p:spPr>
          <a:xfrm>
            <a:off x="6556375" y="4419283"/>
            <a:ext cx="1562735" cy="1476375"/>
          </a:xfrm>
          <a:prstGeom prst="rect">
            <a:avLst/>
          </a:prstGeom>
          <a:ln w="12700">
            <a:miter lim="400000"/>
          </a:ln>
        </p:spPr>
        <p:txBody>
          <a:bodyPr vert="horz" wrap="square" lIns="45719" rIns="45719" anchor="ctr">
            <a:spAutoFit/>
          </a:bodyPr>
          <a:lstStyle/>
          <a:p>
            <a:pPr algn="ctr">
              <a:lnSpc>
                <a:spcPct val="150000"/>
              </a:lnSpc>
            </a:pPr>
            <a:r>
              <a:rPr lang="zh-CN" altLang="en-US" sz="120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点击添加文本点击添加文本点击添加文本点击添加文本点击添加文本点击添加文本点击添加文本</a:t>
            </a:r>
          </a:p>
        </p:txBody>
      </p:sp>
      <p:sp>
        <p:nvSpPr>
          <p:cNvPr id="48" name="AutoShape9"/>
          <p:cNvSpPr/>
          <p:nvPr userDrawn="1"/>
        </p:nvSpPr>
        <p:spPr>
          <a:xfrm>
            <a:off x="9030970" y="4419283"/>
            <a:ext cx="1562735" cy="1476375"/>
          </a:xfrm>
          <a:prstGeom prst="rect">
            <a:avLst/>
          </a:prstGeom>
          <a:ln w="12700">
            <a:miter lim="400000"/>
          </a:ln>
        </p:spPr>
        <p:txBody>
          <a:bodyPr vert="horz" wrap="square" lIns="45719" rIns="45719" anchor="ctr">
            <a:spAutoFit/>
          </a:bodyPr>
          <a:lstStyle/>
          <a:p>
            <a:pPr algn="ctr">
              <a:lnSpc>
                <a:spcPct val="150000"/>
              </a:lnSpc>
            </a:pPr>
            <a:r>
              <a:rPr lang="zh-CN" altLang="en-US" sz="120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点击添加文本点击添加文本点击添加文本点击添加文本点击添加文本点击添加文本点击添加文本</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6" name="Placeholder0"/>
          <p:cNvSpPr>
            <a:spLocks noGrp="1"/>
          </p:cNvSpPr>
          <p:nvPr userDrawn="1">
            <p:ph type="body" sz="quarter" idx="10"/>
          </p:nvPr>
        </p:nvSpPr>
        <p:spPr>
          <a:xfrm>
            <a:off x="4766945" y="638810"/>
            <a:ext cx="2658110" cy="485775"/>
          </a:xfrm>
        </p:spPr>
        <p:txBody>
          <a:bodyPr>
            <a:noAutofit/>
          </a:bodyPr>
          <a:lstStyle/>
          <a:p>
            <a:pPr marL="0" indent="0" algn="ctr">
              <a:buNone/>
            </a:pPr>
            <a:r>
              <a:rPr lang="zh-CN" altLang="en-US" sz="32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pic>
        <p:nvPicPr>
          <p:cNvPr id="12" name="Picture0"/>
          <p:cNvPicPr>
            <a:picLocks noChangeAspect="1"/>
          </p:cNvPicPr>
          <p:nvPr userDrawn="1"/>
        </p:nvPicPr>
        <p:blipFill>
          <a:blip r:embed="rId3" cstate="print">
            <a:duotone>
              <a:schemeClr val="accent5">
                <a:shade val="45000"/>
                <a:satMod val="135000"/>
              </a:schemeClr>
              <a:prstClr val="white"/>
            </a:duotone>
          </a:blip>
          <a:stretch>
            <a:fillRect/>
          </a:stretch>
        </p:blipFill>
        <p:spPr>
          <a:xfrm flipH="1">
            <a:off x="9445597" y="2117785"/>
            <a:ext cx="725713" cy="450442"/>
          </a:xfrm>
          <a:prstGeom prst="rect">
            <a:avLst/>
          </a:prstGeom>
        </p:spPr>
      </p:pic>
      <p:sp>
        <p:nvSpPr>
          <p:cNvPr id="11" name="AutoShape0"/>
          <p:cNvSpPr/>
          <p:nvPr/>
        </p:nvSpPr>
        <p:spPr>
          <a:xfrm>
            <a:off x="1759585" y="1217930"/>
            <a:ext cx="1905000" cy="3608070"/>
          </a:xfrm>
          <a:prstGeom prst="rect">
            <a:avLst/>
          </a:pr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Picture1"/>
          <p:cNvPicPr>
            <a:picLocks noChangeAspect="1"/>
          </p:cNvPicPr>
          <p:nvPr/>
        </p:nvPicPr>
        <p:blipFill rotWithShape="1">
          <a:blip r:embed="rId4" cstate="print">
            <a:extLst>
              <a:ext uri="{28A0092B-C50C-407E-A947-70E740481C1C}">
                <a14:useLocalDpi xmlns:a14="http://schemas.microsoft.com/office/drawing/2010/main" val="0"/>
              </a:ext>
            </a:extLst>
          </a:blip>
          <a:srcRect l="44639" t="6031" r="3041" b="6031"/>
          <a:stretch>
            <a:fillRect/>
          </a:stretch>
        </p:blipFill>
        <p:spPr>
          <a:xfrm>
            <a:off x="2030056" y="1758424"/>
            <a:ext cx="1385647" cy="2527050"/>
          </a:xfrm>
          <a:custGeom>
            <a:avLst/>
            <a:gdLst>
              <a:gd name="connsiteX0" fmla="*/ 0 w 6057900"/>
              <a:gd name="connsiteY0" fmla="*/ 0 h 6858000"/>
              <a:gd name="connsiteX1" fmla="*/ 6057900 w 6057900"/>
              <a:gd name="connsiteY1" fmla="*/ 0 h 6858000"/>
              <a:gd name="connsiteX2" fmla="*/ 6057900 w 6057900"/>
              <a:gd name="connsiteY2" fmla="*/ 6858000 h 6858000"/>
              <a:gd name="connsiteX3" fmla="*/ 0 w 60579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57900" h="6858000">
                <a:moveTo>
                  <a:pt x="0" y="0"/>
                </a:moveTo>
                <a:lnTo>
                  <a:pt x="6057900" y="0"/>
                </a:lnTo>
                <a:lnTo>
                  <a:pt x="6057900" y="6858000"/>
                </a:lnTo>
                <a:lnTo>
                  <a:pt x="0" y="6858000"/>
                </a:lnTo>
                <a:close/>
              </a:path>
            </a:pathLst>
          </a:custGeom>
        </p:spPr>
      </p:pic>
      <p:sp>
        <p:nvSpPr>
          <p:cNvPr id="17" name="AutoShape1"/>
          <p:cNvSpPr/>
          <p:nvPr/>
        </p:nvSpPr>
        <p:spPr>
          <a:xfrm>
            <a:off x="1911985" y="1347119"/>
            <a:ext cx="1621970" cy="3220502"/>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AutoShape2"/>
          <p:cNvSpPr/>
          <p:nvPr/>
        </p:nvSpPr>
        <p:spPr>
          <a:xfrm>
            <a:off x="5132705" y="1207135"/>
            <a:ext cx="1905000" cy="3622675"/>
          </a:xfrm>
          <a:prstGeom prst="rect">
            <a:avLst/>
          </a:pr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1" name="Picture2"/>
          <p:cNvPicPr>
            <a:picLocks noChangeAspect="1"/>
          </p:cNvPicPr>
          <p:nvPr/>
        </p:nvPicPr>
        <p:blipFill rotWithShape="1">
          <a:blip r:embed="rId5" cstate="print">
            <a:extLst>
              <a:ext uri="{28A0092B-C50C-407E-A947-70E740481C1C}">
                <a14:useLocalDpi xmlns:a14="http://schemas.microsoft.com/office/drawing/2010/main" val="0"/>
              </a:ext>
            </a:extLst>
          </a:blip>
          <a:srcRect l="44639" t="6031" r="3041" b="6031"/>
          <a:stretch>
            <a:fillRect/>
          </a:stretch>
        </p:blipFill>
        <p:spPr>
          <a:xfrm>
            <a:off x="5392381" y="1688723"/>
            <a:ext cx="1385647" cy="2537279"/>
          </a:xfrm>
          <a:custGeom>
            <a:avLst/>
            <a:gdLst>
              <a:gd name="connsiteX0" fmla="*/ 0 w 6057900"/>
              <a:gd name="connsiteY0" fmla="*/ 0 h 6858000"/>
              <a:gd name="connsiteX1" fmla="*/ 6057900 w 6057900"/>
              <a:gd name="connsiteY1" fmla="*/ 0 h 6858000"/>
              <a:gd name="connsiteX2" fmla="*/ 6057900 w 6057900"/>
              <a:gd name="connsiteY2" fmla="*/ 6858000 h 6858000"/>
              <a:gd name="connsiteX3" fmla="*/ 0 w 60579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57900" h="6858000">
                <a:moveTo>
                  <a:pt x="0" y="0"/>
                </a:moveTo>
                <a:lnTo>
                  <a:pt x="6057900" y="0"/>
                </a:lnTo>
                <a:lnTo>
                  <a:pt x="6057900" y="6858000"/>
                </a:lnTo>
                <a:lnTo>
                  <a:pt x="0" y="6858000"/>
                </a:lnTo>
                <a:close/>
              </a:path>
            </a:pathLst>
          </a:custGeom>
        </p:spPr>
      </p:pic>
      <p:sp>
        <p:nvSpPr>
          <p:cNvPr id="28" name="AutoShape3"/>
          <p:cNvSpPr/>
          <p:nvPr/>
        </p:nvSpPr>
        <p:spPr>
          <a:xfrm>
            <a:off x="5285105" y="1336847"/>
            <a:ext cx="1621970" cy="3233539"/>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AutoShape4"/>
          <p:cNvSpPr/>
          <p:nvPr/>
        </p:nvSpPr>
        <p:spPr>
          <a:xfrm>
            <a:off x="8414385" y="1207135"/>
            <a:ext cx="1905000" cy="3578225"/>
          </a:xfrm>
          <a:prstGeom prst="rect">
            <a:avLst/>
          </a:pr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7" name="Picture3"/>
          <p:cNvPicPr>
            <a:picLocks noChangeAspect="1"/>
          </p:cNvPicPr>
          <p:nvPr/>
        </p:nvPicPr>
        <p:blipFill rotWithShape="1">
          <a:blip r:embed="rId6" cstate="print">
            <a:extLst>
              <a:ext uri="{28A0092B-C50C-407E-A947-70E740481C1C}">
                <a14:useLocalDpi xmlns:a14="http://schemas.microsoft.com/office/drawing/2010/main" val="0"/>
              </a:ext>
            </a:extLst>
          </a:blip>
          <a:srcRect l="44639" t="6031" r="3041" b="6031"/>
          <a:stretch>
            <a:fillRect/>
          </a:stretch>
        </p:blipFill>
        <p:spPr>
          <a:xfrm>
            <a:off x="8674061" y="1704116"/>
            <a:ext cx="1385647" cy="2506146"/>
          </a:xfrm>
          <a:custGeom>
            <a:avLst/>
            <a:gdLst>
              <a:gd name="connsiteX0" fmla="*/ 0 w 6057900"/>
              <a:gd name="connsiteY0" fmla="*/ 0 h 6858000"/>
              <a:gd name="connsiteX1" fmla="*/ 6057900 w 6057900"/>
              <a:gd name="connsiteY1" fmla="*/ 0 h 6858000"/>
              <a:gd name="connsiteX2" fmla="*/ 6057900 w 6057900"/>
              <a:gd name="connsiteY2" fmla="*/ 6858000 h 6858000"/>
              <a:gd name="connsiteX3" fmla="*/ 0 w 60579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57900" h="6858000">
                <a:moveTo>
                  <a:pt x="0" y="0"/>
                </a:moveTo>
                <a:lnTo>
                  <a:pt x="6057900" y="0"/>
                </a:lnTo>
                <a:lnTo>
                  <a:pt x="6057900" y="6858000"/>
                </a:lnTo>
                <a:lnTo>
                  <a:pt x="0" y="6858000"/>
                </a:lnTo>
                <a:close/>
              </a:path>
            </a:pathLst>
          </a:custGeom>
        </p:spPr>
      </p:pic>
      <p:sp>
        <p:nvSpPr>
          <p:cNvPr id="38" name="AutoShape5"/>
          <p:cNvSpPr/>
          <p:nvPr/>
        </p:nvSpPr>
        <p:spPr>
          <a:xfrm>
            <a:off x="8566785" y="1335256"/>
            <a:ext cx="1621970" cy="3193863"/>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AutoShape6"/>
          <p:cNvSpPr/>
          <p:nvPr userDrawn="1"/>
        </p:nvSpPr>
        <p:spPr>
          <a:xfrm>
            <a:off x="1774190" y="4842510"/>
            <a:ext cx="1999615" cy="1383665"/>
          </a:xfrm>
          <a:prstGeom prst="rect">
            <a:avLst/>
          </a:prstGeom>
        </p:spPr>
        <p:txBody>
          <a:bodyPr vert="horz" wrap="square">
            <a:spAutoFit/>
          </a:bodyPr>
          <a:lstStyle/>
          <a:p>
            <a:pPr>
              <a:lnSpc>
                <a:spcPct val="150000"/>
              </a:lnSpc>
            </a:pPr>
            <a:r>
              <a:rPr sz="1400" spc="600" dirty="0">
                <a:solidFill>
                  <a:srgbClr val="00448B"/>
                </a:solidFill>
                <a:latin typeface="微软雅黑" panose="020B0503020204020204" charset="-122"/>
                <a:ea typeface="微软雅黑" panose="020B0503020204020204" charset="-122"/>
              </a:rPr>
              <a:t>点击添加文本点击添加文本点击添加文本点击添加文本点击添</a:t>
            </a:r>
            <a:endParaRPr lang="zh-CN" altLang="en-US" sz="1400" spc="600" dirty="0">
              <a:solidFill>
                <a:srgbClr val="AD4144"/>
              </a:solidFill>
              <a:latin typeface="微软雅黑" panose="020B0503020204020204" charset="-122"/>
              <a:ea typeface="微软雅黑" panose="020B0503020204020204" charset="-122"/>
            </a:endParaRPr>
          </a:p>
        </p:txBody>
      </p:sp>
      <p:sp>
        <p:nvSpPr>
          <p:cNvPr id="40" name="AutoShape7"/>
          <p:cNvSpPr/>
          <p:nvPr userDrawn="1"/>
        </p:nvSpPr>
        <p:spPr>
          <a:xfrm>
            <a:off x="5085080" y="4842510"/>
            <a:ext cx="1999615" cy="1383665"/>
          </a:xfrm>
          <a:prstGeom prst="rect">
            <a:avLst/>
          </a:prstGeom>
        </p:spPr>
        <p:txBody>
          <a:bodyPr vert="horz" wrap="square">
            <a:spAutoFit/>
          </a:bodyPr>
          <a:lstStyle/>
          <a:p>
            <a:pPr>
              <a:lnSpc>
                <a:spcPct val="150000"/>
              </a:lnSpc>
            </a:pPr>
            <a:r>
              <a:rPr sz="1400" spc="600" dirty="0">
                <a:solidFill>
                  <a:srgbClr val="00448B"/>
                </a:solidFill>
                <a:latin typeface="微软雅黑" panose="020B0503020204020204" charset="-122"/>
                <a:ea typeface="微软雅黑" panose="020B0503020204020204" charset="-122"/>
              </a:rPr>
              <a:t>点击添加文本点击添加文本点击添加文本点击添加文本点击添</a:t>
            </a:r>
            <a:endParaRPr lang="zh-CN" altLang="en-US" sz="1400" spc="600" dirty="0">
              <a:solidFill>
                <a:srgbClr val="AD4144"/>
              </a:solidFill>
              <a:latin typeface="微软雅黑" panose="020B0503020204020204" charset="-122"/>
              <a:ea typeface="微软雅黑" panose="020B0503020204020204" charset="-122"/>
            </a:endParaRPr>
          </a:p>
        </p:txBody>
      </p:sp>
      <p:sp>
        <p:nvSpPr>
          <p:cNvPr id="41" name="AutoShape8"/>
          <p:cNvSpPr/>
          <p:nvPr userDrawn="1"/>
        </p:nvSpPr>
        <p:spPr>
          <a:xfrm>
            <a:off x="8366760" y="4842510"/>
            <a:ext cx="1999615" cy="1383665"/>
          </a:xfrm>
          <a:prstGeom prst="rect">
            <a:avLst/>
          </a:prstGeom>
          <a:ln>
            <a:noFill/>
          </a:ln>
        </p:spPr>
        <p:style>
          <a:lnRef idx="2">
            <a:schemeClr val="dk1"/>
          </a:lnRef>
          <a:fillRef idx="1">
            <a:schemeClr val="lt1"/>
          </a:fillRef>
          <a:effectRef idx="0">
            <a:schemeClr val="dk1"/>
          </a:effectRef>
          <a:fontRef idx="minor">
            <a:schemeClr val="dk1"/>
          </a:fontRef>
        </p:style>
        <p:txBody>
          <a:bodyPr vert="horz" wrap="square">
            <a:spAutoFit/>
          </a:bodyPr>
          <a:lstStyle/>
          <a:p>
            <a:pPr>
              <a:lnSpc>
                <a:spcPct val="150000"/>
              </a:lnSpc>
            </a:pPr>
            <a:r>
              <a:rPr sz="1400" spc="600" dirty="0">
                <a:solidFill>
                  <a:srgbClr val="00448B"/>
                </a:solidFill>
                <a:latin typeface="微软雅黑" panose="020B0503020204020204" charset="-122"/>
                <a:ea typeface="微软雅黑" panose="020B0503020204020204" charset="-122"/>
              </a:rPr>
              <a:t>点击添加文本点击添加文本点击添加文本点击添加文本点击添</a:t>
            </a:r>
            <a:endParaRPr lang="zh-CN" altLang="en-US" sz="1400" spc="600" dirty="0">
              <a:solidFill>
                <a:srgbClr val="AD4144"/>
              </a:solidFill>
              <a:latin typeface="微软雅黑" panose="020B0503020204020204" charset="-122"/>
              <a:ea typeface="微软雅黑" panose="020B0503020204020204" charset="-122"/>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0"/>
          <p:cNvSpPr>
            <a:spLocks noChangeAspect="1"/>
          </p:cNvSpPr>
          <p:nvPr/>
        </p:nvSpPr>
        <p:spPr>
          <a:xfrm rot="5400000">
            <a:off x="4843973" y="4099359"/>
            <a:ext cx="2497095" cy="2154340"/>
          </a:xfrm>
          <a:custGeom>
            <a:avLst/>
            <a:gdLst>
              <a:gd name="connsiteX0" fmla="*/ 0 w 2663823"/>
              <a:gd name="connsiteY0" fmla="*/ 0 h 2225481"/>
              <a:gd name="connsiteX1" fmla="*/ 1552923 w 2663823"/>
              <a:gd name="connsiteY1" fmla="*/ 0 h 2225481"/>
              <a:gd name="connsiteX2" fmla="*/ 1979626 w 2663823"/>
              <a:gd name="connsiteY2" fmla="*/ 342665 h 2225481"/>
              <a:gd name="connsiteX3" fmla="*/ 2119408 w 2663823"/>
              <a:gd name="connsiteY3" fmla="*/ 578477 h 2225481"/>
              <a:gd name="connsiteX4" fmla="*/ 2476222 w 2663823"/>
              <a:gd name="connsiteY4" fmla="*/ 876929 h 2225481"/>
              <a:gd name="connsiteX5" fmla="*/ 2663823 w 2663823"/>
              <a:gd name="connsiteY5" fmla="*/ 1112741 h 2225481"/>
              <a:gd name="connsiteX6" fmla="*/ 2476222 w 2663823"/>
              <a:gd name="connsiteY6" fmla="*/ 1348554 h 2225481"/>
              <a:gd name="connsiteX7" fmla="*/ 2119408 w 2663823"/>
              <a:gd name="connsiteY7" fmla="*/ 1647004 h 2225481"/>
              <a:gd name="connsiteX8" fmla="*/ 1979626 w 2663823"/>
              <a:gd name="connsiteY8" fmla="*/ 1886502 h 2225481"/>
              <a:gd name="connsiteX9" fmla="*/ 1552923 w 2663823"/>
              <a:gd name="connsiteY9" fmla="*/ 2225481 h 2225481"/>
              <a:gd name="connsiteX10" fmla="*/ 0 w 2663823"/>
              <a:gd name="connsiteY10" fmla="*/ 2225481 h 222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3823" h="2225481">
                <a:moveTo>
                  <a:pt x="0" y="0"/>
                </a:moveTo>
                <a:lnTo>
                  <a:pt x="1552923" y="0"/>
                </a:lnTo>
                <a:cubicBezTo>
                  <a:pt x="1637528" y="176860"/>
                  <a:pt x="1843522" y="246868"/>
                  <a:pt x="1979626" y="342665"/>
                </a:cubicBezTo>
                <a:cubicBezTo>
                  <a:pt x="2115731" y="434781"/>
                  <a:pt x="2119408" y="578477"/>
                  <a:pt x="2119408" y="578477"/>
                </a:cubicBezTo>
                <a:cubicBezTo>
                  <a:pt x="2119408" y="578477"/>
                  <a:pt x="2321725" y="637431"/>
                  <a:pt x="2476222" y="876929"/>
                </a:cubicBezTo>
                <a:cubicBezTo>
                  <a:pt x="2627040" y="1116425"/>
                  <a:pt x="2575540" y="1090634"/>
                  <a:pt x="2663823" y="1112741"/>
                </a:cubicBezTo>
                <a:cubicBezTo>
                  <a:pt x="2575540" y="1134847"/>
                  <a:pt x="2627040" y="1109056"/>
                  <a:pt x="2476222" y="1348554"/>
                </a:cubicBezTo>
                <a:cubicBezTo>
                  <a:pt x="2321725" y="1588053"/>
                  <a:pt x="2119408" y="1647004"/>
                  <a:pt x="2119408" y="1647004"/>
                </a:cubicBezTo>
                <a:cubicBezTo>
                  <a:pt x="2119408" y="1647004"/>
                  <a:pt x="2115731" y="1790703"/>
                  <a:pt x="1979626" y="1886502"/>
                </a:cubicBezTo>
                <a:cubicBezTo>
                  <a:pt x="1843522" y="1978616"/>
                  <a:pt x="1637528" y="2048624"/>
                  <a:pt x="1552923" y="2225481"/>
                </a:cubicBezTo>
                <a:lnTo>
                  <a:pt x="0" y="222548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Freeform1"/>
          <p:cNvSpPr>
            <a:spLocks noChangeAspect="1"/>
          </p:cNvSpPr>
          <p:nvPr/>
        </p:nvSpPr>
        <p:spPr>
          <a:xfrm rot="5400000">
            <a:off x="5140960" y="-347980"/>
            <a:ext cx="1917065" cy="2562860"/>
          </a:xfrm>
          <a:custGeom>
            <a:avLst/>
            <a:gdLst>
              <a:gd name="connsiteX0" fmla="*/ 553658 w 1664558"/>
              <a:gd name="connsiteY0" fmla="*/ 2225481 h 2225481"/>
              <a:gd name="connsiteX1" fmla="*/ 0 w 1664558"/>
              <a:gd name="connsiteY1" fmla="*/ 2225481 h 2225481"/>
              <a:gd name="connsiteX2" fmla="*/ 0 w 1664558"/>
              <a:gd name="connsiteY2" fmla="*/ 0 h 2225481"/>
              <a:gd name="connsiteX3" fmla="*/ 553658 w 1664558"/>
              <a:gd name="connsiteY3" fmla="*/ 0 h 2225481"/>
              <a:gd name="connsiteX4" fmla="*/ 980361 w 1664558"/>
              <a:gd name="connsiteY4" fmla="*/ 342665 h 2225481"/>
              <a:gd name="connsiteX5" fmla="*/ 1120143 w 1664558"/>
              <a:gd name="connsiteY5" fmla="*/ 578477 h 2225481"/>
              <a:gd name="connsiteX6" fmla="*/ 1476957 w 1664558"/>
              <a:gd name="connsiteY6" fmla="*/ 876929 h 2225481"/>
              <a:gd name="connsiteX7" fmla="*/ 1664558 w 1664558"/>
              <a:gd name="connsiteY7" fmla="*/ 1112741 h 2225481"/>
              <a:gd name="connsiteX8" fmla="*/ 1476957 w 1664558"/>
              <a:gd name="connsiteY8" fmla="*/ 1348554 h 2225481"/>
              <a:gd name="connsiteX9" fmla="*/ 1120143 w 1664558"/>
              <a:gd name="connsiteY9" fmla="*/ 1647004 h 2225481"/>
              <a:gd name="connsiteX10" fmla="*/ 980361 w 1664558"/>
              <a:gd name="connsiteY10" fmla="*/ 1886502 h 2225481"/>
              <a:gd name="connsiteX11" fmla="*/ 553658 w 1664558"/>
              <a:gd name="connsiteY11" fmla="*/ 2225481 h 222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4558" h="2225481">
                <a:moveTo>
                  <a:pt x="553658" y="2225481"/>
                </a:moveTo>
                <a:lnTo>
                  <a:pt x="0" y="2225481"/>
                </a:lnTo>
                <a:lnTo>
                  <a:pt x="0" y="0"/>
                </a:lnTo>
                <a:lnTo>
                  <a:pt x="553658" y="0"/>
                </a:lnTo>
                <a:cubicBezTo>
                  <a:pt x="638263" y="176860"/>
                  <a:pt x="844257" y="246868"/>
                  <a:pt x="980361" y="342665"/>
                </a:cubicBezTo>
                <a:cubicBezTo>
                  <a:pt x="1116466" y="434781"/>
                  <a:pt x="1120143" y="578477"/>
                  <a:pt x="1120143" y="578477"/>
                </a:cubicBezTo>
                <a:cubicBezTo>
                  <a:pt x="1120143" y="578477"/>
                  <a:pt x="1322460" y="637431"/>
                  <a:pt x="1476957" y="876929"/>
                </a:cubicBezTo>
                <a:cubicBezTo>
                  <a:pt x="1627775" y="1116425"/>
                  <a:pt x="1576275" y="1090634"/>
                  <a:pt x="1664558" y="1112741"/>
                </a:cubicBezTo>
                <a:cubicBezTo>
                  <a:pt x="1576275" y="1134847"/>
                  <a:pt x="1627775" y="1109056"/>
                  <a:pt x="1476957" y="1348554"/>
                </a:cubicBezTo>
                <a:cubicBezTo>
                  <a:pt x="1322460" y="1588053"/>
                  <a:pt x="1120143" y="1647004"/>
                  <a:pt x="1120143" y="1647004"/>
                </a:cubicBezTo>
                <a:cubicBezTo>
                  <a:pt x="1120143" y="1647004"/>
                  <a:pt x="1116466" y="1790703"/>
                  <a:pt x="980361" y="1886502"/>
                </a:cubicBezTo>
                <a:cubicBezTo>
                  <a:pt x="844257" y="1978616"/>
                  <a:pt x="638263" y="2048624"/>
                  <a:pt x="553658" y="2225481"/>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1" name="Text box0"/>
          <p:cNvSpPr txBox="1"/>
          <p:nvPr/>
        </p:nvSpPr>
        <p:spPr>
          <a:xfrm>
            <a:off x="5586798" y="579296"/>
            <a:ext cx="1013460" cy="875734"/>
          </a:xfrm>
          <a:prstGeom prst="rect">
            <a:avLst/>
          </a:prstGeom>
          <a:noFill/>
        </p:spPr>
        <p:txBody>
          <a:bodyPr vert="eaVert" wrap="square" rtlCol="0">
            <a:spAutoFit/>
          </a:bodyPr>
          <a:lstStyle/>
          <a:p>
            <a:pPr algn="ctr"/>
            <a:r>
              <a:rPr lang="zh-CN" altLang="en-US" sz="5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肆</a:t>
            </a:r>
          </a:p>
        </p:txBody>
      </p:sp>
      <p:sp>
        <p:nvSpPr>
          <p:cNvPr id="18" name="Text box1"/>
          <p:cNvSpPr txBox="1"/>
          <p:nvPr/>
        </p:nvSpPr>
        <p:spPr>
          <a:xfrm>
            <a:off x="6085327" y="1935196"/>
            <a:ext cx="675005" cy="2998470"/>
          </a:xfrm>
          <a:prstGeom prst="rect">
            <a:avLst/>
          </a:prstGeom>
          <a:noFill/>
        </p:spPr>
        <p:txBody>
          <a:bodyPr vert="eaVert" wrap="none" rtlCol="0">
            <a:spAutoFit/>
          </a:bodyPr>
          <a:lstStyle/>
          <a:p>
            <a:r>
              <a:rPr lang="zh-CN" altLang="en-US" sz="3200" b="1" spc="600" dirty="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19" name="Text box2"/>
          <p:cNvSpPr txBox="1"/>
          <p:nvPr/>
        </p:nvSpPr>
        <p:spPr>
          <a:xfrm>
            <a:off x="5256891" y="2376521"/>
            <a:ext cx="828675" cy="2082468"/>
          </a:xfrm>
          <a:prstGeom prst="rect">
            <a:avLst/>
          </a:prstGeom>
          <a:noFill/>
        </p:spPr>
        <p:txBody>
          <a:bodyPr vert="eaVert" wrap="square" rtlCol="0">
            <a:spAutoFit/>
          </a:bodyPr>
          <a:lstStyle/>
          <a:p>
            <a:r>
              <a:rPr lang="zh-CN" altLang="en-US" sz="140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点击添加正文点击添加正文点击添加正文点击添加正文点击添加正文</a:t>
            </a:r>
          </a:p>
        </p:txBody>
      </p:sp>
      <p:pic>
        <p:nvPicPr>
          <p:cNvPr id="9" name="Picture0" descr="图片12"/>
          <p:cNvPicPr>
            <a:picLocks noChangeAspect="1"/>
          </p:cNvPicPr>
          <p:nvPr/>
        </p:nvPicPr>
        <p:blipFill>
          <a:blip r:embed="rId3"/>
          <a:srcRect l="13706"/>
          <a:stretch>
            <a:fillRect/>
          </a:stretch>
        </p:blipFill>
        <p:spPr>
          <a:xfrm>
            <a:off x="-18415" y="1448435"/>
            <a:ext cx="3698240" cy="3938270"/>
          </a:xfrm>
          <a:prstGeom prst="rect">
            <a:avLst/>
          </a:prstGeom>
        </p:spPr>
      </p:pic>
      <p:pic>
        <p:nvPicPr>
          <p:cNvPr id="10" name="Picture1" descr="图片12"/>
          <p:cNvPicPr>
            <a:picLocks noChangeAspect="1"/>
          </p:cNvPicPr>
          <p:nvPr/>
        </p:nvPicPr>
        <p:blipFill>
          <a:blip r:embed="rId3"/>
          <a:srcRect r="13706"/>
          <a:stretch>
            <a:fillRect/>
          </a:stretch>
        </p:blipFill>
        <p:spPr>
          <a:xfrm>
            <a:off x="8498840" y="1448435"/>
            <a:ext cx="3698240" cy="3938270"/>
          </a:xfrm>
          <a:prstGeom prst="rect">
            <a:avLst/>
          </a:prstGeom>
        </p:spPr>
      </p:pic>
    </p:spTree>
  </p:cSld>
  <p:clrMapOvr>
    <a:masterClrMapping/>
  </p:clrMapOvr>
  <p:transition spd="slow"/>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6" name="Placeholder0"/>
          <p:cNvSpPr>
            <a:spLocks noGrp="1"/>
          </p:cNvSpPr>
          <p:nvPr userDrawn="1">
            <p:ph type="body" sz="quarter" idx="10"/>
          </p:nvPr>
        </p:nvSpPr>
        <p:spPr>
          <a:xfrm>
            <a:off x="4766945" y="638810"/>
            <a:ext cx="2658110" cy="485775"/>
          </a:xfrm>
        </p:spPr>
        <p:txBody>
          <a:bodyPr>
            <a:noAutofit/>
          </a:bodyPr>
          <a:lstStyle/>
          <a:p>
            <a:pPr marL="0" indent="0" algn="ctr">
              <a:buNone/>
            </a:pPr>
            <a:r>
              <a:rPr lang="zh-CN" altLang="en-US" sz="32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3" name="AutoShape0"/>
          <p:cNvSpPr/>
          <p:nvPr userDrawn="1"/>
        </p:nvSpPr>
        <p:spPr>
          <a:xfrm>
            <a:off x="1668780" y="1350645"/>
            <a:ext cx="3755390" cy="4635500"/>
          </a:xfrm>
          <a:prstGeom prst="rect">
            <a:avLst/>
          </a:prstGeom>
          <a:solidFill>
            <a:srgbClr val="00448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AutoShape1"/>
          <p:cNvSpPr/>
          <p:nvPr userDrawn="1"/>
        </p:nvSpPr>
        <p:spPr>
          <a:xfrm>
            <a:off x="6026958" y="1759458"/>
            <a:ext cx="3847207" cy="3964235"/>
          </a:xfrm>
          <a:prstGeom prst="rect">
            <a:avLst/>
          </a:prstGeom>
        </p:spPr>
        <p:style>
          <a:lnRef idx="2">
            <a:schemeClr val="accent1"/>
          </a:lnRef>
          <a:fillRef idx="1">
            <a:schemeClr val="lt1"/>
          </a:fillRef>
          <a:effectRef idx="0">
            <a:schemeClr val="accent1"/>
          </a:effectRef>
          <a:fontRef idx="minor">
            <a:schemeClr val="dk1"/>
          </a:fontRef>
        </p:style>
        <p:txBody>
          <a:bodyPr vert="eaVert" wrap="square">
            <a:spAutoFit/>
          </a:bodyPr>
          <a:lstStyle/>
          <a:p>
            <a:r>
              <a:rPr lang="zh-CN" altLang="en-US" sz="1400" dirty="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点击添加文本点击添加文本点击添加文本点击添加文本点击添</a:t>
            </a:r>
            <a:endParaRPr lang="en-US" altLang="zh-CN" sz="1400" dirty="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endParaRPr lang="en-US" altLang="zh-CN" sz="1400" dirty="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r>
              <a:rPr lang="zh-CN" altLang="en-US" sz="1400" dirty="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加文本点击添加文本点击添加文本点击添加文本点击添加文本点击添加文本点击添加文本点击添加文本点击添加文本点击添加文本点击添加文本点击添加文本点击添加文本点击添加文本点击添</a:t>
            </a:r>
            <a:endParaRPr lang="en-US" altLang="zh-CN" sz="1400" dirty="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endParaRPr lang="en-US" altLang="zh-CN" sz="1400" dirty="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r>
              <a:rPr lang="zh-CN" altLang="en-US" sz="1400" dirty="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加文本点击添加文本点击添加文本点击添加文本点击添加文本点击添加文本点击添加文本点击添加文本点击添加文本点击添加文本点击添加文本点击添加文本点击添加文本点击添加文本点击添加文本点击添</a:t>
            </a:r>
            <a:endParaRPr lang="en-US" altLang="zh-CN" sz="1400" dirty="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endParaRPr lang="en-US" altLang="zh-CN" sz="1400" dirty="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r>
              <a:rPr lang="zh-CN" altLang="en-US" sz="1400" dirty="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加文本点击添加文本点击添加文本点击添加文本点击添加文本点击添加文本点击添加文本点击添加文本点击添加文本点击添加文本点击添加文本</a:t>
            </a:r>
          </a:p>
        </p:txBody>
      </p:sp>
      <p:pic>
        <p:nvPicPr>
          <p:cNvPr id="11" name="Picture0" descr="20140419sugawara_06"/>
          <p:cNvPicPr>
            <a:picLocks noChangeAspect="1"/>
          </p:cNvPicPr>
          <p:nvPr userDrawn="1"/>
        </p:nvPicPr>
        <p:blipFill>
          <a:blip r:embed="rId3"/>
          <a:srcRect l="28422" t="13131" r="27494" b="4610"/>
          <a:stretch>
            <a:fillRect/>
          </a:stretch>
        </p:blipFill>
        <p:spPr>
          <a:xfrm>
            <a:off x="1776095" y="1475740"/>
            <a:ext cx="3523615" cy="4384675"/>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6" name="Placeholder0"/>
          <p:cNvSpPr>
            <a:spLocks noGrp="1"/>
          </p:cNvSpPr>
          <p:nvPr userDrawn="1">
            <p:ph type="body" sz="quarter" idx="10"/>
          </p:nvPr>
        </p:nvSpPr>
        <p:spPr>
          <a:xfrm>
            <a:off x="4766945" y="638810"/>
            <a:ext cx="2658110" cy="485775"/>
          </a:xfrm>
        </p:spPr>
        <p:txBody>
          <a:bodyPr>
            <a:noAutofit/>
          </a:bodyPr>
          <a:lstStyle/>
          <a:p>
            <a:pPr marL="0" indent="0" algn="ctr">
              <a:buNone/>
            </a:pPr>
            <a:r>
              <a:rPr lang="zh-CN" altLang="en-US" sz="32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3" name="AutoShape0"/>
          <p:cNvSpPr/>
          <p:nvPr userDrawn="1"/>
        </p:nvSpPr>
        <p:spPr>
          <a:xfrm>
            <a:off x="2135560" y="3583667"/>
            <a:ext cx="1728192" cy="1489821"/>
          </a:xfrm>
          <a:prstGeom prst="hexagon">
            <a:avLst/>
          </a:pr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charset="-122"/>
              <a:ea typeface="微软雅黑" panose="020B0503020204020204" charset="-122"/>
            </a:endParaRPr>
          </a:p>
        </p:txBody>
      </p:sp>
      <p:sp>
        <p:nvSpPr>
          <p:cNvPr id="11" name="AutoShape1"/>
          <p:cNvSpPr/>
          <p:nvPr userDrawn="1"/>
        </p:nvSpPr>
        <p:spPr>
          <a:xfrm>
            <a:off x="3647728" y="4447763"/>
            <a:ext cx="1728192" cy="1489821"/>
          </a:xfrm>
          <a:prstGeom prst="hexagon">
            <a:avLst/>
          </a:prstGeom>
          <a:solidFill>
            <a:schemeClr val="bg1"/>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charset="-122"/>
              <a:ea typeface="微软雅黑" panose="020B0503020204020204" charset="-122"/>
            </a:endParaRPr>
          </a:p>
        </p:txBody>
      </p:sp>
      <p:sp>
        <p:nvSpPr>
          <p:cNvPr id="17" name="AutoShape2"/>
          <p:cNvSpPr/>
          <p:nvPr userDrawn="1"/>
        </p:nvSpPr>
        <p:spPr>
          <a:xfrm>
            <a:off x="5159896" y="1949830"/>
            <a:ext cx="1728192" cy="1489821"/>
          </a:xfrm>
          <a:prstGeom prst="hexagon">
            <a:avLst/>
          </a:prstGeom>
          <a:solidFill>
            <a:schemeClr val="bg1"/>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charset="-122"/>
              <a:ea typeface="微软雅黑" panose="020B0503020204020204" charset="-122"/>
            </a:endParaRPr>
          </a:p>
        </p:txBody>
      </p:sp>
      <p:sp>
        <p:nvSpPr>
          <p:cNvPr id="16" name="AutoShape3"/>
          <p:cNvSpPr/>
          <p:nvPr userDrawn="1"/>
        </p:nvSpPr>
        <p:spPr>
          <a:xfrm>
            <a:off x="5159896" y="3583667"/>
            <a:ext cx="1728192" cy="1489821"/>
          </a:xfrm>
          <a:prstGeom prst="hexagon">
            <a:avLst/>
          </a:pr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charset="-122"/>
              <a:ea typeface="微软雅黑" panose="020B0503020204020204" charset="-122"/>
            </a:endParaRPr>
          </a:p>
        </p:txBody>
      </p:sp>
      <p:sp>
        <p:nvSpPr>
          <p:cNvPr id="12" name="AutoShape4"/>
          <p:cNvSpPr/>
          <p:nvPr userDrawn="1"/>
        </p:nvSpPr>
        <p:spPr>
          <a:xfrm>
            <a:off x="6744072" y="2719571"/>
            <a:ext cx="1728192" cy="1489821"/>
          </a:xfrm>
          <a:prstGeom prst="hexagon">
            <a:avLst/>
          </a:pr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charset="-122"/>
              <a:ea typeface="微软雅黑" panose="020B0503020204020204" charset="-122"/>
            </a:endParaRPr>
          </a:p>
        </p:txBody>
      </p:sp>
      <p:sp>
        <p:nvSpPr>
          <p:cNvPr id="19" name="AutoShape5"/>
          <p:cNvSpPr/>
          <p:nvPr userDrawn="1"/>
        </p:nvSpPr>
        <p:spPr>
          <a:xfrm>
            <a:off x="6744072" y="4375755"/>
            <a:ext cx="1728192" cy="1489821"/>
          </a:xfrm>
          <a:prstGeom prst="hexagon">
            <a:avLst/>
          </a:prstGeom>
          <a:solidFill>
            <a:schemeClr val="bg1"/>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charset="-122"/>
              <a:ea typeface="微软雅黑" panose="020B0503020204020204" charset="-122"/>
            </a:endParaRPr>
          </a:p>
        </p:txBody>
      </p:sp>
      <p:sp>
        <p:nvSpPr>
          <p:cNvPr id="20" name="AutoShape6"/>
          <p:cNvSpPr/>
          <p:nvPr userDrawn="1"/>
        </p:nvSpPr>
        <p:spPr>
          <a:xfrm>
            <a:off x="8265046" y="1949830"/>
            <a:ext cx="1728192" cy="1489821"/>
          </a:xfrm>
          <a:prstGeom prst="hexagon">
            <a:avLst/>
          </a:prstGeom>
          <a:solidFill>
            <a:schemeClr val="bg1"/>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charset="-122"/>
              <a:ea typeface="微软雅黑" panose="020B0503020204020204" charset="-122"/>
            </a:endParaRPr>
          </a:p>
        </p:txBody>
      </p:sp>
      <p:sp>
        <p:nvSpPr>
          <p:cNvPr id="21" name="AutoShape7"/>
          <p:cNvSpPr/>
          <p:nvPr userDrawn="1"/>
        </p:nvSpPr>
        <p:spPr>
          <a:xfrm>
            <a:off x="9760322" y="2719571"/>
            <a:ext cx="1728192" cy="1489821"/>
          </a:xfrm>
          <a:prstGeom prst="hexagon">
            <a:avLst/>
          </a:pr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charset="-122"/>
              <a:ea typeface="微软雅黑" panose="020B0503020204020204" charset="-122"/>
            </a:endParaRPr>
          </a:p>
        </p:txBody>
      </p:sp>
      <p:sp>
        <p:nvSpPr>
          <p:cNvPr id="28" name="AutoShape8"/>
          <p:cNvSpPr/>
          <p:nvPr userDrawn="1"/>
        </p:nvSpPr>
        <p:spPr>
          <a:xfrm>
            <a:off x="643141" y="2719450"/>
            <a:ext cx="1728192" cy="1489821"/>
          </a:xfrm>
          <a:prstGeom prst="hexagon">
            <a:avLst/>
          </a:prstGeom>
          <a:solidFill>
            <a:schemeClr val="bg1"/>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charset="-122"/>
              <a:ea typeface="微软雅黑" panose="020B0503020204020204" charset="-122"/>
            </a:endParaRPr>
          </a:p>
        </p:txBody>
      </p:sp>
      <p:sp>
        <p:nvSpPr>
          <p:cNvPr id="35" name="Text box0"/>
          <p:cNvSpPr txBox="1"/>
          <p:nvPr userDrawn="1"/>
        </p:nvSpPr>
        <p:spPr>
          <a:xfrm>
            <a:off x="2298497" y="4159730"/>
            <a:ext cx="1249680" cy="306705"/>
          </a:xfrm>
          <a:prstGeom prst="rect">
            <a:avLst/>
          </a:prstGeom>
          <a:noFill/>
        </p:spPr>
        <p:txBody>
          <a:bodyPr wrap="none" rtlCol="0">
            <a:spAutoFit/>
          </a:bodyPr>
          <a:lstStyle>
            <a:defPPr>
              <a:defRPr lang="zh-CN"/>
            </a:defPPr>
            <a:lvl1pPr fontAlgn="base">
              <a:spcBef>
                <a:spcPct val="0"/>
              </a:spcBef>
              <a:spcAft>
                <a:spcPct val="0"/>
              </a:spcAft>
              <a:defRPr sz="1600">
                <a:solidFill>
                  <a:prstClr val="white"/>
                </a:solidFill>
                <a:latin typeface="微软雅黑" panose="020B0503020204020204" charset="-122"/>
                <a:ea typeface="微软雅黑" panose="020B0503020204020204" charset="-122"/>
              </a:defRPr>
            </a:lvl1pPr>
          </a:lstStyle>
          <a:p>
            <a:r>
              <a:rPr lang="zh-CN" altLang="en-US" sz="140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a:t>
            </a:r>
          </a:p>
        </p:txBody>
      </p:sp>
      <p:sp>
        <p:nvSpPr>
          <p:cNvPr id="36" name="Text box1"/>
          <p:cNvSpPr txBox="1"/>
          <p:nvPr userDrawn="1"/>
        </p:nvSpPr>
        <p:spPr>
          <a:xfrm>
            <a:off x="5323002" y="4209260"/>
            <a:ext cx="1249680" cy="306705"/>
          </a:xfrm>
          <a:prstGeom prst="rect">
            <a:avLst/>
          </a:prstGeom>
          <a:noFill/>
        </p:spPr>
        <p:txBody>
          <a:bodyPr wrap="none" rtlCol="0">
            <a:spAutoFit/>
          </a:bodyPr>
          <a:lstStyle>
            <a:defPPr>
              <a:defRPr lang="zh-CN"/>
            </a:defPPr>
            <a:lvl1pPr fontAlgn="base">
              <a:spcBef>
                <a:spcPct val="0"/>
              </a:spcBef>
              <a:spcAft>
                <a:spcPct val="0"/>
              </a:spcAft>
              <a:defRPr sz="1600">
                <a:solidFill>
                  <a:prstClr val="white"/>
                </a:solidFill>
                <a:latin typeface="微软雅黑" panose="020B0503020204020204" charset="-122"/>
                <a:ea typeface="微软雅黑" panose="020B0503020204020204" charset="-122"/>
              </a:defRPr>
            </a:lvl1pPr>
          </a:lstStyle>
          <a:p>
            <a:r>
              <a:rPr lang="zh-CN" altLang="en-US" sz="140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a:t>
            </a:r>
          </a:p>
        </p:txBody>
      </p:sp>
      <p:sp>
        <p:nvSpPr>
          <p:cNvPr id="37" name="Text box2"/>
          <p:cNvSpPr txBox="1"/>
          <p:nvPr userDrawn="1"/>
        </p:nvSpPr>
        <p:spPr>
          <a:xfrm>
            <a:off x="6907327" y="3296130"/>
            <a:ext cx="1249680" cy="306705"/>
          </a:xfrm>
          <a:prstGeom prst="rect">
            <a:avLst/>
          </a:prstGeom>
          <a:noFill/>
        </p:spPr>
        <p:txBody>
          <a:bodyPr wrap="none" rtlCol="0">
            <a:spAutoFit/>
          </a:bodyPr>
          <a:lstStyle>
            <a:defPPr>
              <a:defRPr lang="zh-CN"/>
            </a:defPPr>
            <a:lvl1pPr fontAlgn="base">
              <a:spcBef>
                <a:spcPct val="0"/>
              </a:spcBef>
              <a:spcAft>
                <a:spcPct val="0"/>
              </a:spcAft>
              <a:defRPr sz="1600">
                <a:solidFill>
                  <a:prstClr val="white"/>
                </a:solidFill>
                <a:latin typeface="微软雅黑" panose="020B0503020204020204" charset="-122"/>
                <a:ea typeface="微软雅黑" panose="020B0503020204020204" charset="-122"/>
              </a:defRPr>
            </a:lvl1pPr>
          </a:lstStyle>
          <a:p>
            <a:r>
              <a:rPr lang="zh-CN" altLang="en-US" sz="140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a:t>
            </a:r>
          </a:p>
        </p:txBody>
      </p:sp>
      <p:sp>
        <p:nvSpPr>
          <p:cNvPr id="38" name="Text box3"/>
          <p:cNvSpPr txBox="1"/>
          <p:nvPr userDrawn="1"/>
        </p:nvSpPr>
        <p:spPr>
          <a:xfrm>
            <a:off x="9923577" y="3296130"/>
            <a:ext cx="1249680" cy="306705"/>
          </a:xfrm>
          <a:prstGeom prst="rect">
            <a:avLst/>
          </a:prstGeom>
          <a:noFill/>
        </p:spPr>
        <p:txBody>
          <a:bodyPr wrap="none" rtlCol="0">
            <a:spAutoFit/>
          </a:bodyPr>
          <a:lstStyle>
            <a:defPPr>
              <a:defRPr lang="zh-CN"/>
            </a:defPPr>
            <a:lvl1pPr fontAlgn="base">
              <a:spcBef>
                <a:spcPct val="0"/>
              </a:spcBef>
              <a:spcAft>
                <a:spcPct val="0"/>
              </a:spcAft>
              <a:defRPr sz="1600">
                <a:solidFill>
                  <a:prstClr val="white"/>
                </a:solidFill>
                <a:latin typeface="微软雅黑" panose="020B0503020204020204" charset="-122"/>
                <a:ea typeface="微软雅黑" panose="020B0503020204020204" charset="-122"/>
              </a:defRPr>
            </a:lvl1pPr>
          </a:lstStyle>
          <a:p>
            <a:r>
              <a:rPr lang="zh-CN" altLang="en-US" sz="140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a:t>
            </a:r>
          </a:p>
        </p:txBody>
      </p:sp>
      <p:sp>
        <p:nvSpPr>
          <p:cNvPr id="39" name="Text box4"/>
          <p:cNvSpPr txBox="1"/>
          <p:nvPr userDrawn="1"/>
        </p:nvSpPr>
        <p:spPr>
          <a:xfrm>
            <a:off x="806247" y="3296130"/>
            <a:ext cx="1249680" cy="306705"/>
          </a:xfrm>
          <a:prstGeom prst="rect">
            <a:avLst/>
          </a:prstGeom>
          <a:noFill/>
        </p:spPr>
        <p:txBody>
          <a:bodyPr wrap="none" rtlCol="0">
            <a:spAutoFit/>
          </a:bodyPr>
          <a:lstStyle>
            <a:defPPr>
              <a:defRPr lang="zh-CN"/>
            </a:defPPr>
            <a:lvl1pPr fontAlgn="base">
              <a:spcBef>
                <a:spcPct val="0"/>
              </a:spcBef>
              <a:spcAft>
                <a:spcPct val="0"/>
              </a:spcAft>
              <a:defRPr sz="1600">
                <a:solidFill>
                  <a:prstClr val="white"/>
                </a:solidFill>
                <a:latin typeface="微软雅黑" panose="020B0503020204020204" charset="-122"/>
                <a:ea typeface="微软雅黑" panose="020B0503020204020204" charset="-122"/>
              </a:defRPr>
            </a:lvl1pPr>
          </a:lstStyle>
          <a:p>
            <a:r>
              <a:rPr lang="zh-CN" altLang="en-US" sz="1400">
                <a:solidFill>
                  <a:srgbClr val="00448B"/>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a:t>
            </a:r>
          </a:p>
        </p:txBody>
      </p:sp>
      <p:sp>
        <p:nvSpPr>
          <p:cNvPr id="40" name="Text box5"/>
          <p:cNvSpPr txBox="1"/>
          <p:nvPr userDrawn="1"/>
        </p:nvSpPr>
        <p:spPr>
          <a:xfrm>
            <a:off x="5323002" y="2526510"/>
            <a:ext cx="1249680" cy="306705"/>
          </a:xfrm>
          <a:prstGeom prst="rect">
            <a:avLst/>
          </a:prstGeom>
          <a:noFill/>
        </p:spPr>
        <p:txBody>
          <a:bodyPr wrap="none" rtlCol="0">
            <a:spAutoFit/>
          </a:bodyPr>
          <a:lstStyle>
            <a:defPPr>
              <a:defRPr lang="zh-CN"/>
            </a:defPPr>
            <a:lvl1pPr fontAlgn="base">
              <a:spcBef>
                <a:spcPct val="0"/>
              </a:spcBef>
              <a:spcAft>
                <a:spcPct val="0"/>
              </a:spcAft>
              <a:defRPr sz="1600">
                <a:solidFill>
                  <a:prstClr val="white"/>
                </a:solidFill>
                <a:latin typeface="微软雅黑" panose="020B0503020204020204" charset="-122"/>
                <a:ea typeface="微软雅黑" panose="020B0503020204020204" charset="-122"/>
              </a:defRPr>
            </a:lvl1pPr>
          </a:lstStyle>
          <a:p>
            <a:r>
              <a:rPr lang="zh-CN" altLang="en-US" sz="1400">
                <a:solidFill>
                  <a:srgbClr val="00448B"/>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a:t>
            </a:r>
          </a:p>
        </p:txBody>
      </p:sp>
      <p:sp>
        <p:nvSpPr>
          <p:cNvPr id="41" name="Text box6"/>
          <p:cNvSpPr txBox="1"/>
          <p:nvPr userDrawn="1"/>
        </p:nvSpPr>
        <p:spPr>
          <a:xfrm>
            <a:off x="3810432" y="5073495"/>
            <a:ext cx="1249680" cy="306705"/>
          </a:xfrm>
          <a:prstGeom prst="rect">
            <a:avLst/>
          </a:prstGeom>
          <a:noFill/>
        </p:spPr>
        <p:txBody>
          <a:bodyPr wrap="none" rtlCol="0">
            <a:spAutoFit/>
          </a:bodyPr>
          <a:lstStyle>
            <a:defPPr>
              <a:defRPr lang="zh-CN"/>
            </a:defPPr>
            <a:lvl1pPr fontAlgn="base">
              <a:spcBef>
                <a:spcPct val="0"/>
              </a:spcBef>
              <a:spcAft>
                <a:spcPct val="0"/>
              </a:spcAft>
              <a:defRPr sz="1600">
                <a:solidFill>
                  <a:prstClr val="white"/>
                </a:solidFill>
                <a:latin typeface="微软雅黑" panose="020B0503020204020204" charset="-122"/>
                <a:ea typeface="微软雅黑" panose="020B0503020204020204" charset="-122"/>
              </a:defRPr>
            </a:lvl1pPr>
          </a:lstStyle>
          <a:p>
            <a:r>
              <a:rPr lang="zh-CN" altLang="en-US" sz="1400">
                <a:solidFill>
                  <a:srgbClr val="00448B"/>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a:t>
            </a:r>
          </a:p>
        </p:txBody>
      </p:sp>
      <p:sp>
        <p:nvSpPr>
          <p:cNvPr id="42" name="Text box7"/>
          <p:cNvSpPr txBox="1"/>
          <p:nvPr userDrawn="1"/>
        </p:nvSpPr>
        <p:spPr>
          <a:xfrm>
            <a:off x="6907327" y="5023330"/>
            <a:ext cx="1249680" cy="306705"/>
          </a:xfrm>
          <a:prstGeom prst="rect">
            <a:avLst/>
          </a:prstGeom>
          <a:noFill/>
        </p:spPr>
        <p:txBody>
          <a:bodyPr wrap="none" rtlCol="0">
            <a:spAutoFit/>
          </a:bodyPr>
          <a:lstStyle>
            <a:defPPr>
              <a:defRPr lang="zh-CN"/>
            </a:defPPr>
            <a:lvl1pPr fontAlgn="base">
              <a:spcBef>
                <a:spcPct val="0"/>
              </a:spcBef>
              <a:spcAft>
                <a:spcPct val="0"/>
              </a:spcAft>
              <a:defRPr sz="1600">
                <a:solidFill>
                  <a:prstClr val="white"/>
                </a:solidFill>
                <a:latin typeface="微软雅黑" panose="020B0503020204020204" charset="-122"/>
                <a:ea typeface="微软雅黑" panose="020B0503020204020204" charset="-122"/>
              </a:defRPr>
            </a:lvl1pPr>
          </a:lstStyle>
          <a:p>
            <a:r>
              <a:rPr lang="zh-CN" altLang="en-US" sz="1400">
                <a:solidFill>
                  <a:srgbClr val="00448B"/>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a:t>
            </a:r>
          </a:p>
        </p:txBody>
      </p:sp>
      <p:sp>
        <p:nvSpPr>
          <p:cNvPr id="43" name="Text box8"/>
          <p:cNvSpPr txBox="1"/>
          <p:nvPr userDrawn="1"/>
        </p:nvSpPr>
        <p:spPr>
          <a:xfrm>
            <a:off x="8428152" y="2525875"/>
            <a:ext cx="1249680" cy="306705"/>
          </a:xfrm>
          <a:prstGeom prst="rect">
            <a:avLst/>
          </a:prstGeom>
          <a:noFill/>
        </p:spPr>
        <p:txBody>
          <a:bodyPr wrap="none" rtlCol="0">
            <a:spAutoFit/>
          </a:bodyPr>
          <a:lstStyle>
            <a:defPPr>
              <a:defRPr lang="zh-CN"/>
            </a:defPPr>
            <a:lvl1pPr fontAlgn="base">
              <a:spcBef>
                <a:spcPct val="0"/>
              </a:spcBef>
              <a:spcAft>
                <a:spcPct val="0"/>
              </a:spcAft>
              <a:defRPr sz="1600">
                <a:solidFill>
                  <a:prstClr val="white"/>
                </a:solidFill>
                <a:latin typeface="微软雅黑" panose="020B0503020204020204" charset="-122"/>
                <a:ea typeface="微软雅黑" panose="020B0503020204020204" charset="-122"/>
              </a:defRPr>
            </a:lvl1pPr>
          </a:lstStyle>
          <a:p>
            <a:r>
              <a:rPr lang="zh-CN" altLang="en-US" sz="1400">
                <a:solidFill>
                  <a:srgbClr val="00448B"/>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6" name="Placeholder0"/>
          <p:cNvSpPr>
            <a:spLocks noGrp="1"/>
          </p:cNvSpPr>
          <p:nvPr userDrawn="1">
            <p:ph type="body" sz="quarter" idx="10"/>
          </p:nvPr>
        </p:nvSpPr>
        <p:spPr>
          <a:xfrm>
            <a:off x="4766945" y="638810"/>
            <a:ext cx="2658110" cy="485775"/>
          </a:xfrm>
        </p:spPr>
        <p:txBody>
          <a:bodyPr>
            <a:noAutofit/>
          </a:bodyPr>
          <a:lstStyle/>
          <a:p>
            <a:pPr marL="0" indent="0" algn="ctr">
              <a:buNone/>
            </a:pPr>
            <a:r>
              <a:rPr lang="zh-CN" altLang="en-US" sz="32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3" name="AutoShape0"/>
          <p:cNvSpPr/>
          <p:nvPr userDrawn="1"/>
        </p:nvSpPr>
        <p:spPr>
          <a:xfrm>
            <a:off x="1548130" y="1564005"/>
            <a:ext cx="9095740" cy="4746625"/>
          </a:xfrm>
          <a:prstGeom prst="rect">
            <a:avLst/>
          </a:prstGeom>
          <a:solidFill>
            <a:srgbClr val="00448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AutoShape1"/>
          <p:cNvSpPr/>
          <p:nvPr userDrawn="1"/>
        </p:nvSpPr>
        <p:spPr>
          <a:xfrm>
            <a:off x="5690235" y="2166620"/>
            <a:ext cx="943610" cy="361315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 box0"/>
          <p:cNvSpPr txBox="1"/>
          <p:nvPr userDrawn="1"/>
        </p:nvSpPr>
        <p:spPr>
          <a:xfrm>
            <a:off x="5795010" y="2057400"/>
            <a:ext cx="675005" cy="3818255"/>
          </a:xfrm>
          <a:prstGeom prst="rect">
            <a:avLst/>
          </a:prstGeom>
          <a:noFill/>
        </p:spPr>
        <p:txBody>
          <a:bodyPr vert="eaVert" wrap="square" rtlCol="0">
            <a:spAutoFit/>
          </a:bodyPr>
          <a:lstStyle/>
          <a:p>
            <a:pPr algn="ctr"/>
            <a:r>
              <a:rPr lang="zh-CN" altLang="en-US" sz="3200" b="1" dirty="0">
                <a:solidFill>
                  <a:srgbClr val="00448B"/>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11" name="Text box1"/>
          <p:cNvSpPr txBox="1"/>
          <p:nvPr userDrawn="1"/>
        </p:nvSpPr>
        <p:spPr>
          <a:xfrm>
            <a:off x="2733348" y="2005330"/>
            <a:ext cx="1908215" cy="3922395"/>
          </a:xfrm>
          <a:prstGeom prst="rect">
            <a:avLst/>
          </a:prstGeom>
          <a:noFill/>
          <a:ln w="28575" cmpd="sng">
            <a:solidFill>
              <a:schemeClr val="bg1"/>
            </a:solidFill>
            <a:prstDash val="solid"/>
          </a:ln>
        </p:spPr>
        <p:txBody>
          <a:bodyPr vert="eaVert" wrap="square" rtlCol="0">
            <a:spAutoFit/>
          </a:bodyPr>
          <a:lstStyle/>
          <a:p>
            <a:r>
              <a:rPr lang="zh-CN" altLang="en-US" sz="1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点击添加正文点击添加正文点击添加正文点击添加正文点击添加正文点击添加正文点击添加正文点击添加正文点</a:t>
            </a:r>
            <a:endParaRPr lang="en-US" altLang="zh-CN" sz="1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endParaRPr lang="en-US" altLang="zh-CN" sz="1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r>
              <a:rPr lang="zh-CN" altLang="en-US" sz="1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击添加正文点击添加正文点击添加正文点击添加正文点击添加正文点击添加正文点击添加正文点击添加正文点击添加正文点击添加正文点击添加正文点击添加正文点击添加正文</a:t>
            </a:r>
          </a:p>
        </p:txBody>
      </p:sp>
      <p:sp>
        <p:nvSpPr>
          <p:cNvPr id="12" name="Text box2"/>
          <p:cNvSpPr txBox="1"/>
          <p:nvPr userDrawn="1"/>
        </p:nvSpPr>
        <p:spPr>
          <a:xfrm>
            <a:off x="7680920" y="2012315"/>
            <a:ext cx="1908215" cy="3922395"/>
          </a:xfrm>
          <a:prstGeom prst="rect">
            <a:avLst/>
          </a:prstGeom>
          <a:noFill/>
          <a:ln w="28575" cmpd="sng">
            <a:solidFill>
              <a:schemeClr val="bg1"/>
            </a:solidFill>
            <a:prstDash val="solid"/>
          </a:ln>
        </p:spPr>
        <p:txBody>
          <a:bodyPr vert="eaVert" wrap="square" rtlCol="0">
            <a:spAutoFit/>
          </a:bodyPr>
          <a:lstStyle/>
          <a:p>
            <a:r>
              <a:rPr lang="zh-CN" altLang="en-US" sz="1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点击添加正文点击添加正文点击添加正文点击添加正文点击添加正文点击添加正文点击添加正文点击添加正文</a:t>
            </a:r>
            <a:endParaRPr lang="en-US" altLang="zh-CN" sz="1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endParaRPr lang="en-US" altLang="zh-CN" sz="1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r>
              <a:rPr lang="zh-CN" altLang="en-US" sz="1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点击添加正文点击添加正文点击添加正文点击添加正文点击添加正文点击添加正文点击添加正文点击添加正文点击添加正文点击添加正文点击添加正文点击添加正文点击添加正文</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pic>
        <p:nvPicPr>
          <p:cNvPr id="8" name="Picture0"/>
          <p:cNvPicPr>
            <a:picLocks noChangeAspect="1"/>
          </p:cNvPicPr>
          <p:nvPr userDrawn="1"/>
        </p:nvPicPr>
        <p:blipFill rotWithShape="1">
          <a:blip r:embed="rId3">
            <a:clrChange>
              <a:clrFrom>
                <a:srgbClr val="FFFFFF"/>
              </a:clrFrom>
              <a:clrTo>
                <a:srgbClr val="FFFFFF">
                  <a:alpha val="0"/>
                </a:srgbClr>
              </a:clrTo>
            </a:clrChange>
          </a:blip>
          <a:srcRect l="14524" t="7588" r="2185" b="6189"/>
          <a:stretch>
            <a:fillRect/>
          </a:stretch>
        </p:blipFill>
        <p:spPr>
          <a:xfrm>
            <a:off x="0" y="5820229"/>
            <a:ext cx="1247834" cy="1037771"/>
          </a:xfrm>
          <a:prstGeom prst="rect">
            <a:avLst/>
          </a:prstGeom>
        </p:spPr>
      </p:pic>
      <p:pic>
        <p:nvPicPr>
          <p:cNvPr id="9" name="Picture1"/>
          <p:cNvPicPr>
            <a:picLocks noChangeAspect="1"/>
          </p:cNvPicPr>
          <p:nvPr userDrawn="1"/>
        </p:nvPicPr>
        <p:blipFill rotWithShape="1">
          <a:blip r:embed="rId4">
            <a:clrChange>
              <a:clrFrom>
                <a:srgbClr val="FFFFFF"/>
              </a:clrFrom>
              <a:clrTo>
                <a:srgbClr val="FFFFFF">
                  <a:alpha val="0"/>
                </a:srgbClr>
              </a:clrTo>
            </a:clrChange>
          </a:blip>
          <a:srcRect t="3090" r="37330" b="4409"/>
          <a:stretch>
            <a:fillRect/>
          </a:stretch>
        </p:blipFill>
        <p:spPr>
          <a:xfrm>
            <a:off x="10442106" y="5305822"/>
            <a:ext cx="1749894" cy="1552177"/>
          </a:xfrm>
          <a:prstGeom prst="rect">
            <a:avLst/>
          </a:prstGeom>
        </p:spPr>
      </p:pic>
      <p:sp>
        <p:nvSpPr>
          <p:cNvPr id="16" name="AutoShape0"/>
          <p:cNvSpPr/>
          <p:nvPr userDrawn="1"/>
        </p:nvSpPr>
        <p:spPr>
          <a:xfrm>
            <a:off x="-29845" y="1711960"/>
            <a:ext cx="12252325" cy="75565"/>
          </a:xfrm>
          <a:prstGeom prst="rect">
            <a:avLst/>
          </a:prstGeom>
          <a:solidFill>
            <a:srgbClr val="00448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AutoShape1"/>
          <p:cNvSpPr/>
          <p:nvPr userDrawn="1"/>
        </p:nvSpPr>
        <p:spPr>
          <a:xfrm>
            <a:off x="-29845" y="3700780"/>
            <a:ext cx="12252325" cy="75565"/>
          </a:xfrm>
          <a:prstGeom prst="rect">
            <a:avLst/>
          </a:prstGeom>
          <a:solidFill>
            <a:srgbClr val="00448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Placeholder0"/>
          <p:cNvSpPr>
            <a:spLocks noGrp="1"/>
          </p:cNvSpPr>
          <p:nvPr userDrawn="1">
            <p:ph type="body" sz="quarter" idx="10"/>
          </p:nvPr>
        </p:nvSpPr>
        <p:spPr>
          <a:xfrm>
            <a:off x="982345" y="2409190"/>
            <a:ext cx="10226675" cy="1015365"/>
          </a:xfrm>
        </p:spPr>
        <p:txBody>
          <a:bodyPr>
            <a:noAutofit/>
          </a:bodyPr>
          <a:lstStyle/>
          <a:p>
            <a:pPr marL="0" indent="0" algn="ctr">
              <a:buNone/>
            </a:pPr>
            <a:r>
              <a:rPr lang="zh-CN" altLang="en-US" sz="54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谢谢您的聆听</a:t>
            </a:r>
          </a:p>
        </p:txBody>
      </p:sp>
      <p:sp>
        <p:nvSpPr>
          <p:cNvPr id="19" name="AutoShape2"/>
          <p:cNvSpPr/>
          <p:nvPr userDrawn="1"/>
        </p:nvSpPr>
        <p:spPr>
          <a:xfrm>
            <a:off x="3150235" y="4046220"/>
            <a:ext cx="5906135" cy="1014730"/>
          </a:xfrm>
          <a:prstGeom prst="rect">
            <a:avLst/>
          </a:prstGeom>
        </p:spPr>
        <p:txBody>
          <a:bodyPr wrap="square">
            <a:spAutoFit/>
          </a:bodyPr>
          <a:lstStyle/>
          <a:p>
            <a:pPr algn="ctr">
              <a:lnSpc>
                <a:spcPct val="150000"/>
              </a:lnSpc>
            </a:pPr>
            <a:r>
              <a:rPr lang="zh-CN" altLang="en-US"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汇报人：</a:t>
            </a:r>
            <a:r>
              <a:rPr lang="en-US" altLang="zh-CN"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XXX</a:t>
            </a:r>
          </a:p>
          <a:p>
            <a:pPr algn="ctr">
              <a:lnSpc>
                <a:spcPct val="150000"/>
              </a:lnSpc>
            </a:pPr>
            <a:r>
              <a:rPr lang="zh-CN" altLang="en-US"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汇报时间：</a:t>
            </a:r>
            <a:r>
              <a:rPr lang="en-US" altLang="zh-CN"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XXXX</a:t>
            </a:r>
            <a:r>
              <a:rPr lang="zh-CN" altLang="en-US"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年</a:t>
            </a:r>
            <a:r>
              <a:rPr lang="en-US" altLang="zh-CN"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XX</a:t>
            </a:r>
            <a:r>
              <a:rPr lang="zh-CN" altLang="en-US"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月</a:t>
            </a:r>
            <a:r>
              <a:rPr lang="en-US" altLang="zh-CN"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XX</a:t>
            </a:r>
            <a:r>
              <a:rPr lang="zh-CN" altLang="en-US" sz="20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日</a:t>
            </a:r>
          </a:p>
        </p:txBody>
      </p:sp>
      <p:sp>
        <p:nvSpPr>
          <p:cNvPr id="21" name="Freeform4"/>
          <p:cNvSpPr/>
          <p:nvPr/>
        </p:nvSpPr>
        <p:spPr bwMode="auto">
          <a:xfrm>
            <a:off x="2921361" y="4467247"/>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 name="Freeform5"/>
          <p:cNvSpPr>
            <a:spLocks noEditPoints="1"/>
          </p:cNvSpPr>
          <p:nvPr/>
        </p:nvSpPr>
        <p:spPr bwMode="auto">
          <a:xfrm>
            <a:off x="3099161" y="4470422"/>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6"/>
          <p:cNvSpPr>
            <a:spLocks noEditPoints="1"/>
          </p:cNvSpPr>
          <p:nvPr/>
        </p:nvSpPr>
        <p:spPr bwMode="auto">
          <a:xfrm>
            <a:off x="2943586" y="4662510"/>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6" name="Freeform4"/>
          <p:cNvSpPr/>
          <p:nvPr/>
        </p:nvSpPr>
        <p:spPr bwMode="auto">
          <a:xfrm rot="5400000" flipH="1">
            <a:off x="272606" y="2387902"/>
            <a:ext cx="4219609" cy="2713990"/>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ln>
        </p:spPr>
        <p:txBody>
          <a:bodyPr vert="horz" wrap="square" lIns="91440" tIns="45720" rIns="91440" bIns="45720" numCol="1" anchor="t" anchorCtr="0" compatLnSpc="1">
            <a:noAutofit/>
          </a:bodyPr>
          <a:lstStyle/>
          <a:p>
            <a:endParaRPr lang="zh-CN" altLang="en-US" dirty="0"/>
          </a:p>
        </p:txBody>
      </p:sp>
      <p:sp>
        <p:nvSpPr>
          <p:cNvPr id="7" name="Freeform5"/>
          <p:cNvSpPr/>
          <p:nvPr/>
        </p:nvSpPr>
        <p:spPr bwMode="auto">
          <a:xfrm rot="5400000" flipH="1">
            <a:off x="1102842" y="2568015"/>
            <a:ext cx="3481194" cy="1793425"/>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noAutofit/>
          </a:bodyPr>
          <a:lstStyle/>
          <a:p>
            <a:endParaRPr lang="zh-CN" altLang="en-US"/>
          </a:p>
        </p:txBody>
      </p:sp>
      <p:pic>
        <p:nvPicPr>
          <p:cNvPr id="5" name="Picture0"/>
          <p:cNvPicPr>
            <a:picLocks noChangeAspect="1"/>
          </p:cNvPicPr>
          <p:nvPr/>
        </p:nvPicPr>
        <p:blipFill>
          <a:blip r:embed="rId3" cstate="print">
            <a:duotone>
              <a:schemeClr val="accent5">
                <a:shade val="45000"/>
                <a:satMod val="135000"/>
              </a:schemeClr>
              <a:prstClr val="white"/>
            </a:duotone>
          </a:blip>
          <a:stretch>
            <a:fillRect/>
          </a:stretch>
        </p:blipFill>
        <p:spPr>
          <a:xfrm rot="5400000" flipH="1">
            <a:off x="1442408" y="2398442"/>
            <a:ext cx="2660436" cy="1771063"/>
          </a:xfrm>
          <a:prstGeom prst="rect">
            <a:avLst/>
          </a:prstGeom>
        </p:spPr>
      </p:pic>
      <p:sp>
        <p:nvSpPr>
          <p:cNvPr id="16" name="Text box0"/>
          <p:cNvSpPr txBox="1"/>
          <p:nvPr userDrawn="1"/>
        </p:nvSpPr>
        <p:spPr>
          <a:xfrm>
            <a:off x="3658870" y="2240915"/>
            <a:ext cx="1013460" cy="2085975"/>
          </a:xfrm>
          <a:prstGeom prst="rect">
            <a:avLst/>
          </a:prstGeom>
          <a:noFill/>
        </p:spPr>
        <p:txBody>
          <a:bodyPr vert="eaVert" wrap="square" rtlCol="0">
            <a:spAutoFit/>
          </a:bodyPr>
          <a:lstStyle/>
          <a:p>
            <a:pPr algn="ctr"/>
            <a:r>
              <a:rPr lang="zh-CN" altLang="en-US" sz="5400" dirty="0">
                <a:solidFill>
                  <a:srgbClr val="00448B"/>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目录</a:t>
            </a:r>
          </a:p>
        </p:txBody>
      </p:sp>
      <p:sp>
        <p:nvSpPr>
          <p:cNvPr id="10" name="Freeform6"/>
          <p:cNvSpPr/>
          <p:nvPr userDrawn="1"/>
        </p:nvSpPr>
        <p:spPr>
          <a:xfrm>
            <a:off x="5378348" y="1047033"/>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004DA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壹</a:t>
            </a:r>
          </a:p>
        </p:txBody>
      </p:sp>
      <p:sp>
        <p:nvSpPr>
          <p:cNvPr id="14" name="AutoShape0"/>
          <p:cNvSpPr/>
          <p:nvPr userDrawn="1"/>
        </p:nvSpPr>
        <p:spPr>
          <a:xfrm>
            <a:off x="6680966" y="1131813"/>
            <a:ext cx="2943844" cy="737235"/>
          </a:xfrm>
          <a:prstGeom prst="rect">
            <a:avLst/>
          </a:prstGeom>
        </p:spPr>
        <p:txBody>
          <a:bodyPr wrap="square">
            <a:spAutoFit/>
          </a:bodyPr>
          <a:lstStyle/>
          <a:p>
            <a:pPr algn="just">
              <a:lnSpc>
                <a:spcPct val="150000"/>
              </a:lnSpc>
            </a:pPr>
            <a:r>
              <a:rPr lang="zh-CN" altLang="en-US" sz="28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17" name="Freeform7"/>
          <p:cNvSpPr/>
          <p:nvPr userDrawn="1"/>
        </p:nvSpPr>
        <p:spPr>
          <a:xfrm>
            <a:off x="5378348" y="234306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004DA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贰</a:t>
            </a:r>
          </a:p>
        </p:txBody>
      </p:sp>
      <p:sp>
        <p:nvSpPr>
          <p:cNvPr id="18" name="Freeform8"/>
          <p:cNvSpPr/>
          <p:nvPr userDrawn="1"/>
        </p:nvSpPr>
        <p:spPr>
          <a:xfrm>
            <a:off x="5378348" y="370704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004DA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叁</a:t>
            </a:r>
          </a:p>
        </p:txBody>
      </p:sp>
      <p:sp>
        <p:nvSpPr>
          <p:cNvPr id="19" name="Freeform9"/>
          <p:cNvSpPr/>
          <p:nvPr userDrawn="1"/>
        </p:nvSpPr>
        <p:spPr>
          <a:xfrm>
            <a:off x="5378348" y="5083093"/>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004DA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肆</a:t>
            </a:r>
          </a:p>
        </p:txBody>
      </p:sp>
      <p:sp>
        <p:nvSpPr>
          <p:cNvPr id="20" name="AutoShape1"/>
          <p:cNvSpPr/>
          <p:nvPr userDrawn="1"/>
        </p:nvSpPr>
        <p:spPr>
          <a:xfrm>
            <a:off x="6680966" y="2428483"/>
            <a:ext cx="2943844" cy="737235"/>
          </a:xfrm>
          <a:prstGeom prst="rect">
            <a:avLst/>
          </a:prstGeom>
        </p:spPr>
        <p:txBody>
          <a:bodyPr wrap="square">
            <a:spAutoFit/>
          </a:bodyPr>
          <a:lstStyle/>
          <a:p>
            <a:pPr algn="just">
              <a:lnSpc>
                <a:spcPct val="150000"/>
              </a:lnSpc>
            </a:pPr>
            <a:r>
              <a:rPr lang="zh-CN" altLang="en-US" sz="28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21" name="AutoShape2"/>
          <p:cNvSpPr/>
          <p:nvPr userDrawn="1"/>
        </p:nvSpPr>
        <p:spPr>
          <a:xfrm>
            <a:off x="6680966" y="3792463"/>
            <a:ext cx="2943844" cy="737235"/>
          </a:xfrm>
          <a:prstGeom prst="rect">
            <a:avLst/>
          </a:prstGeom>
        </p:spPr>
        <p:txBody>
          <a:bodyPr wrap="square">
            <a:spAutoFit/>
          </a:bodyPr>
          <a:lstStyle/>
          <a:p>
            <a:pPr algn="just">
              <a:lnSpc>
                <a:spcPct val="150000"/>
              </a:lnSpc>
            </a:pPr>
            <a:r>
              <a:rPr lang="zh-CN" altLang="en-US" sz="28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2" name="AutoShape3"/>
          <p:cNvSpPr/>
          <p:nvPr userDrawn="1"/>
        </p:nvSpPr>
        <p:spPr>
          <a:xfrm>
            <a:off x="6680966" y="5167873"/>
            <a:ext cx="2943844" cy="737235"/>
          </a:xfrm>
          <a:prstGeom prst="rect">
            <a:avLst/>
          </a:prstGeom>
        </p:spPr>
        <p:txBody>
          <a:bodyPr wrap="square">
            <a:spAutoFit/>
          </a:bodyPr>
          <a:lstStyle/>
          <a:p>
            <a:pPr algn="just">
              <a:lnSpc>
                <a:spcPct val="150000"/>
              </a:lnSpc>
            </a:pPr>
            <a:r>
              <a:rPr lang="zh-CN" altLang="en-US" sz="280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cxnSp>
        <p:nvCxnSpPr>
          <p:cNvPr id="3" name="Line0"/>
          <p:cNvCxnSpPr/>
          <p:nvPr userDrawn="1"/>
        </p:nvCxnSpPr>
        <p:spPr>
          <a:xfrm flipV="1">
            <a:off x="6603365" y="1779905"/>
            <a:ext cx="2573655" cy="1397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Line1"/>
          <p:cNvCxnSpPr/>
          <p:nvPr userDrawn="1"/>
        </p:nvCxnSpPr>
        <p:spPr>
          <a:xfrm flipV="1">
            <a:off x="6564630" y="3151505"/>
            <a:ext cx="2573655" cy="1397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Line2"/>
          <p:cNvCxnSpPr/>
          <p:nvPr userDrawn="1"/>
        </p:nvCxnSpPr>
        <p:spPr>
          <a:xfrm flipV="1">
            <a:off x="6603365" y="4515485"/>
            <a:ext cx="2573655" cy="1397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Line3"/>
          <p:cNvCxnSpPr/>
          <p:nvPr userDrawn="1"/>
        </p:nvCxnSpPr>
        <p:spPr>
          <a:xfrm flipV="1">
            <a:off x="6603365" y="5840730"/>
            <a:ext cx="2573655" cy="1397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0"/>
          <p:cNvSpPr>
            <a:spLocks noChangeAspect="1"/>
          </p:cNvSpPr>
          <p:nvPr/>
        </p:nvSpPr>
        <p:spPr>
          <a:xfrm rot="5400000">
            <a:off x="4843973" y="4099359"/>
            <a:ext cx="2497095" cy="2154340"/>
          </a:xfrm>
          <a:custGeom>
            <a:avLst/>
            <a:gdLst>
              <a:gd name="connsiteX0" fmla="*/ 0 w 2663823"/>
              <a:gd name="connsiteY0" fmla="*/ 0 h 2225481"/>
              <a:gd name="connsiteX1" fmla="*/ 1552923 w 2663823"/>
              <a:gd name="connsiteY1" fmla="*/ 0 h 2225481"/>
              <a:gd name="connsiteX2" fmla="*/ 1979626 w 2663823"/>
              <a:gd name="connsiteY2" fmla="*/ 342665 h 2225481"/>
              <a:gd name="connsiteX3" fmla="*/ 2119408 w 2663823"/>
              <a:gd name="connsiteY3" fmla="*/ 578477 h 2225481"/>
              <a:gd name="connsiteX4" fmla="*/ 2476222 w 2663823"/>
              <a:gd name="connsiteY4" fmla="*/ 876929 h 2225481"/>
              <a:gd name="connsiteX5" fmla="*/ 2663823 w 2663823"/>
              <a:gd name="connsiteY5" fmla="*/ 1112741 h 2225481"/>
              <a:gd name="connsiteX6" fmla="*/ 2476222 w 2663823"/>
              <a:gd name="connsiteY6" fmla="*/ 1348554 h 2225481"/>
              <a:gd name="connsiteX7" fmla="*/ 2119408 w 2663823"/>
              <a:gd name="connsiteY7" fmla="*/ 1647004 h 2225481"/>
              <a:gd name="connsiteX8" fmla="*/ 1979626 w 2663823"/>
              <a:gd name="connsiteY8" fmla="*/ 1886502 h 2225481"/>
              <a:gd name="connsiteX9" fmla="*/ 1552923 w 2663823"/>
              <a:gd name="connsiteY9" fmla="*/ 2225481 h 2225481"/>
              <a:gd name="connsiteX10" fmla="*/ 0 w 2663823"/>
              <a:gd name="connsiteY10" fmla="*/ 2225481 h 222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3823" h="2225481">
                <a:moveTo>
                  <a:pt x="0" y="0"/>
                </a:moveTo>
                <a:lnTo>
                  <a:pt x="1552923" y="0"/>
                </a:lnTo>
                <a:cubicBezTo>
                  <a:pt x="1637528" y="176860"/>
                  <a:pt x="1843522" y="246868"/>
                  <a:pt x="1979626" y="342665"/>
                </a:cubicBezTo>
                <a:cubicBezTo>
                  <a:pt x="2115731" y="434781"/>
                  <a:pt x="2119408" y="578477"/>
                  <a:pt x="2119408" y="578477"/>
                </a:cubicBezTo>
                <a:cubicBezTo>
                  <a:pt x="2119408" y="578477"/>
                  <a:pt x="2321725" y="637431"/>
                  <a:pt x="2476222" y="876929"/>
                </a:cubicBezTo>
                <a:cubicBezTo>
                  <a:pt x="2627040" y="1116425"/>
                  <a:pt x="2575540" y="1090634"/>
                  <a:pt x="2663823" y="1112741"/>
                </a:cubicBezTo>
                <a:cubicBezTo>
                  <a:pt x="2575540" y="1134847"/>
                  <a:pt x="2627040" y="1109056"/>
                  <a:pt x="2476222" y="1348554"/>
                </a:cubicBezTo>
                <a:cubicBezTo>
                  <a:pt x="2321725" y="1588053"/>
                  <a:pt x="2119408" y="1647004"/>
                  <a:pt x="2119408" y="1647004"/>
                </a:cubicBezTo>
                <a:cubicBezTo>
                  <a:pt x="2119408" y="1647004"/>
                  <a:pt x="2115731" y="1790703"/>
                  <a:pt x="1979626" y="1886502"/>
                </a:cubicBezTo>
                <a:cubicBezTo>
                  <a:pt x="1843522" y="1978616"/>
                  <a:pt x="1637528" y="2048624"/>
                  <a:pt x="1552923" y="2225481"/>
                </a:cubicBezTo>
                <a:lnTo>
                  <a:pt x="0" y="222548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Freeform1"/>
          <p:cNvSpPr>
            <a:spLocks noChangeAspect="1"/>
          </p:cNvSpPr>
          <p:nvPr/>
        </p:nvSpPr>
        <p:spPr>
          <a:xfrm rot="5400000">
            <a:off x="5140960" y="-347980"/>
            <a:ext cx="1917065" cy="2562860"/>
          </a:xfrm>
          <a:custGeom>
            <a:avLst/>
            <a:gdLst>
              <a:gd name="connsiteX0" fmla="*/ 553658 w 1664558"/>
              <a:gd name="connsiteY0" fmla="*/ 2225481 h 2225481"/>
              <a:gd name="connsiteX1" fmla="*/ 0 w 1664558"/>
              <a:gd name="connsiteY1" fmla="*/ 2225481 h 2225481"/>
              <a:gd name="connsiteX2" fmla="*/ 0 w 1664558"/>
              <a:gd name="connsiteY2" fmla="*/ 0 h 2225481"/>
              <a:gd name="connsiteX3" fmla="*/ 553658 w 1664558"/>
              <a:gd name="connsiteY3" fmla="*/ 0 h 2225481"/>
              <a:gd name="connsiteX4" fmla="*/ 980361 w 1664558"/>
              <a:gd name="connsiteY4" fmla="*/ 342665 h 2225481"/>
              <a:gd name="connsiteX5" fmla="*/ 1120143 w 1664558"/>
              <a:gd name="connsiteY5" fmla="*/ 578477 h 2225481"/>
              <a:gd name="connsiteX6" fmla="*/ 1476957 w 1664558"/>
              <a:gd name="connsiteY6" fmla="*/ 876929 h 2225481"/>
              <a:gd name="connsiteX7" fmla="*/ 1664558 w 1664558"/>
              <a:gd name="connsiteY7" fmla="*/ 1112741 h 2225481"/>
              <a:gd name="connsiteX8" fmla="*/ 1476957 w 1664558"/>
              <a:gd name="connsiteY8" fmla="*/ 1348554 h 2225481"/>
              <a:gd name="connsiteX9" fmla="*/ 1120143 w 1664558"/>
              <a:gd name="connsiteY9" fmla="*/ 1647004 h 2225481"/>
              <a:gd name="connsiteX10" fmla="*/ 980361 w 1664558"/>
              <a:gd name="connsiteY10" fmla="*/ 1886502 h 2225481"/>
              <a:gd name="connsiteX11" fmla="*/ 553658 w 1664558"/>
              <a:gd name="connsiteY11" fmla="*/ 2225481 h 222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4558" h="2225481">
                <a:moveTo>
                  <a:pt x="553658" y="2225481"/>
                </a:moveTo>
                <a:lnTo>
                  <a:pt x="0" y="2225481"/>
                </a:lnTo>
                <a:lnTo>
                  <a:pt x="0" y="0"/>
                </a:lnTo>
                <a:lnTo>
                  <a:pt x="553658" y="0"/>
                </a:lnTo>
                <a:cubicBezTo>
                  <a:pt x="638263" y="176860"/>
                  <a:pt x="844257" y="246868"/>
                  <a:pt x="980361" y="342665"/>
                </a:cubicBezTo>
                <a:cubicBezTo>
                  <a:pt x="1116466" y="434781"/>
                  <a:pt x="1120143" y="578477"/>
                  <a:pt x="1120143" y="578477"/>
                </a:cubicBezTo>
                <a:cubicBezTo>
                  <a:pt x="1120143" y="578477"/>
                  <a:pt x="1322460" y="637431"/>
                  <a:pt x="1476957" y="876929"/>
                </a:cubicBezTo>
                <a:cubicBezTo>
                  <a:pt x="1627775" y="1116425"/>
                  <a:pt x="1576275" y="1090634"/>
                  <a:pt x="1664558" y="1112741"/>
                </a:cubicBezTo>
                <a:cubicBezTo>
                  <a:pt x="1576275" y="1134847"/>
                  <a:pt x="1627775" y="1109056"/>
                  <a:pt x="1476957" y="1348554"/>
                </a:cubicBezTo>
                <a:cubicBezTo>
                  <a:pt x="1322460" y="1588053"/>
                  <a:pt x="1120143" y="1647004"/>
                  <a:pt x="1120143" y="1647004"/>
                </a:cubicBezTo>
                <a:cubicBezTo>
                  <a:pt x="1120143" y="1647004"/>
                  <a:pt x="1116466" y="1790703"/>
                  <a:pt x="980361" y="1886502"/>
                </a:cubicBezTo>
                <a:cubicBezTo>
                  <a:pt x="844257" y="1978616"/>
                  <a:pt x="638263" y="2048624"/>
                  <a:pt x="553658" y="2225481"/>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1" name="Text box0"/>
          <p:cNvSpPr txBox="1"/>
          <p:nvPr/>
        </p:nvSpPr>
        <p:spPr>
          <a:xfrm>
            <a:off x="5584595" y="579296"/>
            <a:ext cx="1015663" cy="875734"/>
          </a:xfrm>
          <a:prstGeom prst="rect">
            <a:avLst/>
          </a:prstGeom>
          <a:noFill/>
        </p:spPr>
        <p:txBody>
          <a:bodyPr vert="eaVert" wrap="square" rtlCol="0">
            <a:spAutoFit/>
          </a:bodyPr>
          <a:lstStyle/>
          <a:p>
            <a:pPr algn="ctr"/>
            <a:r>
              <a:rPr lang="zh-CN" altLang="en-US" sz="5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壹</a:t>
            </a:r>
          </a:p>
        </p:txBody>
      </p:sp>
      <p:sp>
        <p:nvSpPr>
          <p:cNvPr id="18" name="Text box1"/>
          <p:cNvSpPr txBox="1"/>
          <p:nvPr/>
        </p:nvSpPr>
        <p:spPr>
          <a:xfrm>
            <a:off x="6085327" y="1935196"/>
            <a:ext cx="675005" cy="2998470"/>
          </a:xfrm>
          <a:prstGeom prst="rect">
            <a:avLst/>
          </a:prstGeom>
          <a:noFill/>
        </p:spPr>
        <p:txBody>
          <a:bodyPr vert="eaVert" wrap="none" rtlCol="0">
            <a:spAutoFit/>
          </a:bodyPr>
          <a:lstStyle/>
          <a:p>
            <a:r>
              <a:rPr lang="zh-CN" altLang="en-US" sz="3200" b="1" spc="600" dirty="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19" name="Text box2"/>
          <p:cNvSpPr txBox="1"/>
          <p:nvPr/>
        </p:nvSpPr>
        <p:spPr>
          <a:xfrm>
            <a:off x="5256891" y="2376521"/>
            <a:ext cx="828675" cy="2082468"/>
          </a:xfrm>
          <a:prstGeom prst="rect">
            <a:avLst/>
          </a:prstGeom>
          <a:noFill/>
        </p:spPr>
        <p:txBody>
          <a:bodyPr vert="eaVert" wrap="square" rtlCol="0">
            <a:spAutoFit/>
          </a:bodyPr>
          <a:lstStyle/>
          <a:p>
            <a:r>
              <a:rPr lang="zh-CN" altLang="en-US" sz="140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点击添加正文点击添加正文点击添加正文点击添加正文点击添加正文</a:t>
            </a:r>
          </a:p>
        </p:txBody>
      </p:sp>
      <p:pic>
        <p:nvPicPr>
          <p:cNvPr id="9" name="Picture0" descr="图片12"/>
          <p:cNvPicPr>
            <a:picLocks noChangeAspect="1"/>
          </p:cNvPicPr>
          <p:nvPr/>
        </p:nvPicPr>
        <p:blipFill>
          <a:blip r:embed="rId3"/>
          <a:srcRect l="13706"/>
          <a:stretch>
            <a:fillRect/>
          </a:stretch>
        </p:blipFill>
        <p:spPr>
          <a:xfrm>
            <a:off x="-18415" y="1448435"/>
            <a:ext cx="3698240" cy="3938270"/>
          </a:xfrm>
          <a:prstGeom prst="rect">
            <a:avLst/>
          </a:prstGeom>
        </p:spPr>
      </p:pic>
      <p:pic>
        <p:nvPicPr>
          <p:cNvPr id="10" name="Picture1" descr="图片12"/>
          <p:cNvPicPr>
            <a:picLocks noChangeAspect="1"/>
          </p:cNvPicPr>
          <p:nvPr/>
        </p:nvPicPr>
        <p:blipFill>
          <a:blip r:embed="rId3"/>
          <a:srcRect r="13706"/>
          <a:stretch>
            <a:fillRect/>
          </a:stretch>
        </p:blipFill>
        <p:spPr>
          <a:xfrm>
            <a:off x="8498840" y="1448435"/>
            <a:ext cx="3698240" cy="3938270"/>
          </a:xfrm>
          <a:prstGeom prst="rect">
            <a:avLst/>
          </a:prstGeom>
        </p:spPr>
      </p:pic>
    </p:spTree>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11" name="AutoShape0"/>
          <p:cNvSpPr/>
          <p:nvPr/>
        </p:nvSpPr>
        <p:spPr>
          <a:xfrm rot="7052615">
            <a:off x="5805805" y="1290320"/>
            <a:ext cx="4933315" cy="4933315"/>
          </a:xfrm>
          <a:prstGeom prst="arc">
            <a:avLst>
              <a:gd name="adj1" fmla="val 19193956"/>
              <a:gd name="adj2" fmla="val 6411525"/>
            </a:avLst>
          </a:prstGeom>
          <a:ln>
            <a:solidFill>
              <a:srgbClr val="00448B"/>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12" name="AutoShape1"/>
          <p:cNvSpPr/>
          <p:nvPr/>
        </p:nvSpPr>
        <p:spPr>
          <a:xfrm rot="15452620">
            <a:off x="5751195" y="1268095"/>
            <a:ext cx="4933315" cy="4933315"/>
          </a:xfrm>
          <a:prstGeom prst="arc">
            <a:avLst>
              <a:gd name="adj1" fmla="val 21580090"/>
              <a:gd name="adj2" fmla="val 9242722"/>
            </a:avLst>
          </a:prstGeom>
          <a:ln w="12700" cmpd="sng">
            <a:solidFill>
              <a:schemeClr val="accent1">
                <a:shade val="50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13" name="AutoShape2"/>
          <p:cNvSpPr/>
          <p:nvPr/>
        </p:nvSpPr>
        <p:spPr>
          <a:xfrm rot="7052615">
            <a:off x="9517380" y="5397500"/>
            <a:ext cx="409575" cy="409575"/>
          </a:xfrm>
          <a:prstGeom prst="ellipse">
            <a:avLst/>
          </a:pr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AutoShape3"/>
          <p:cNvSpPr/>
          <p:nvPr/>
        </p:nvSpPr>
        <p:spPr>
          <a:xfrm rot="7052615">
            <a:off x="6367145" y="1786890"/>
            <a:ext cx="409575" cy="409575"/>
          </a:xfrm>
          <a:prstGeom prst="ellipse">
            <a:avLst/>
          </a:pr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AutoShape4"/>
          <p:cNvSpPr/>
          <p:nvPr userDrawn="1"/>
        </p:nvSpPr>
        <p:spPr>
          <a:xfrm>
            <a:off x="6847840" y="1963420"/>
            <a:ext cx="2767965" cy="3587750"/>
          </a:xfrm>
          <a:prstGeom prst="rect">
            <a:avLst/>
          </a:prstGeom>
        </p:spPr>
        <p:txBody>
          <a:bodyPr vert="eaVert" wrap="square">
            <a:spAutoFit/>
          </a:bodyPr>
          <a:lstStyle/>
          <a:p>
            <a:r>
              <a:rPr lang="zh-CN" altLang="en-US" sz="140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点击添加文本点击添加文本点击添加文本点击添加文本点击添加文本点击添加文本</a:t>
            </a:r>
          </a:p>
          <a:p>
            <a:r>
              <a:rPr lang="zh-CN" altLang="en-US" sz="140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点击添加文本点击添加文本</a:t>
            </a:r>
          </a:p>
          <a:p>
            <a:endParaRPr lang="zh-CN" altLang="en-US" sz="140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r>
              <a:rPr lang="zh-CN" altLang="en-US" sz="140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点击添加文本点击添加文本点击添加文本点击添加文本点击添加文本点击添加文本点击添加文本点击添加文本</a:t>
            </a:r>
          </a:p>
          <a:p>
            <a:endParaRPr lang="zh-CN" altLang="en-US" sz="140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a:p>
            <a:r>
              <a:rPr lang="zh-CN" altLang="en-US" sz="140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点击添加文本点击添加文本点击添加文本点击添加文本点击添加文本点击添加文本点击添加文本点击添加文本</a:t>
            </a:r>
          </a:p>
          <a:p>
            <a:endParaRPr lang="zh-CN" altLang="en-US" sz="1400">
              <a:solidFill>
                <a:srgbClr val="333333"/>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p:txBody>
      </p:sp>
      <p:pic>
        <p:nvPicPr>
          <p:cNvPr id="11" name="Picture0"/>
          <p:cNvPicPr>
            <a:picLocks noChangeAspect="1"/>
          </p:cNvPicPr>
          <p:nvPr userDrawn="1"/>
        </p:nvPicPr>
        <p:blipFill>
          <a:blip r:embed="rId3" cstate="print">
            <a:duotone>
              <a:schemeClr val="accent5">
                <a:shade val="45000"/>
                <a:satMod val="135000"/>
              </a:schemeClr>
              <a:prstClr val="white"/>
            </a:duotone>
          </a:blip>
          <a:stretch>
            <a:fillRect/>
          </a:stretch>
        </p:blipFill>
        <p:spPr>
          <a:xfrm rot="19020000">
            <a:off x="1459865" y="2458085"/>
            <a:ext cx="3103880" cy="2347595"/>
          </a:xfrm>
          <a:prstGeom prst="rect">
            <a:avLst/>
          </a:prstGeom>
        </p:spPr>
      </p:pic>
      <p:sp>
        <p:nvSpPr>
          <p:cNvPr id="6" name="Placeholder0"/>
          <p:cNvSpPr>
            <a:spLocks noGrp="1"/>
          </p:cNvSpPr>
          <p:nvPr userDrawn="1">
            <p:ph type="body" sz="quarter" idx="10"/>
          </p:nvPr>
        </p:nvSpPr>
        <p:spPr>
          <a:xfrm>
            <a:off x="4766945" y="638810"/>
            <a:ext cx="2658110" cy="485775"/>
          </a:xfrm>
        </p:spPr>
        <p:txBody>
          <a:bodyPr>
            <a:noAutofit/>
          </a:bodyPr>
          <a:lstStyle/>
          <a:p>
            <a:pPr marL="0" indent="0" algn="ctr">
              <a:buNone/>
            </a:pPr>
            <a:r>
              <a:rPr lang="zh-CN" altLang="en-US" sz="32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6" name="Placeholder0"/>
          <p:cNvSpPr>
            <a:spLocks noGrp="1"/>
          </p:cNvSpPr>
          <p:nvPr userDrawn="1">
            <p:ph type="body" sz="quarter" idx="10"/>
          </p:nvPr>
        </p:nvSpPr>
        <p:spPr>
          <a:xfrm>
            <a:off x="4766945" y="638810"/>
            <a:ext cx="2658110" cy="485775"/>
          </a:xfrm>
        </p:spPr>
        <p:txBody>
          <a:bodyPr>
            <a:noAutofit/>
          </a:bodyPr>
          <a:lstStyle/>
          <a:p>
            <a:pPr marL="0" indent="0" algn="ctr">
              <a:buNone/>
            </a:pPr>
            <a:r>
              <a:rPr lang="zh-CN" altLang="en-US" sz="32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2" name="AutoShape0"/>
          <p:cNvSpPr/>
          <p:nvPr userDrawn="1"/>
        </p:nvSpPr>
        <p:spPr>
          <a:xfrm>
            <a:off x="1606550" y="2236470"/>
            <a:ext cx="1724660" cy="1710055"/>
          </a:xfrm>
          <a:prstGeom prst="ellipse">
            <a:avLst/>
          </a:prstGeom>
          <a:solidFill>
            <a:srgbClr val="00448B"/>
          </a:solidFill>
          <a:ln>
            <a:solidFill>
              <a:srgbClr val="00448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AutoShape1"/>
          <p:cNvSpPr/>
          <p:nvPr userDrawn="1"/>
        </p:nvSpPr>
        <p:spPr>
          <a:xfrm>
            <a:off x="5233670" y="2236470"/>
            <a:ext cx="1724660" cy="1710055"/>
          </a:xfrm>
          <a:prstGeom prst="ellipse">
            <a:avLst/>
          </a:prstGeom>
          <a:solidFill>
            <a:srgbClr val="00448B"/>
          </a:solidFill>
          <a:ln>
            <a:solidFill>
              <a:srgbClr val="00448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AutoShape2"/>
          <p:cNvSpPr/>
          <p:nvPr userDrawn="1"/>
        </p:nvSpPr>
        <p:spPr>
          <a:xfrm>
            <a:off x="8853805" y="2236470"/>
            <a:ext cx="1724660" cy="1710055"/>
          </a:xfrm>
          <a:prstGeom prst="ellipse">
            <a:avLst/>
          </a:prstGeom>
          <a:solidFill>
            <a:srgbClr val="00448B"/>
          </a:solidFill>
          <a:ln>
            <a:solidFill>
              <a:srgbClr val="00448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AutoShape3"/>
          <p:cNvSpPr/>
          <p:nvPr userDrawn="1"/>
        </p:nvSpPr>
        <p:spPr>
          <a:xfrm>
            <a:off x="1260314" y="4814783"/>
            <a:ext cx="2520185" cy="922020"/>
          </a:xfrm>
          <a:prstGeom prst="rect">
            <a:avLst/>
          </a:prstGeom>
          <a:ln w="12700">
            <a:miter lim="400000"/>
          </a:ln>
        </p:spPr>
        <p:txBody>
          <a:bodyPr vert="horz" wrap="square" lIns="45719" rIns="45719" anchor="ctr">
            <a:spAutoFit/>
          </a:bodyPr>
          <a:lstStyle/>
          <a:p>
            <a:pPr algn="ctr">
              <a:lnSpc>
                <a:spcPct val="150000"/>
              </a:lnSpc>
            </a:pPr>
            <a:r>
              <a:rPr lang="zh-CN" altLang="en-US" sz="120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点击添加文本点击添加文本点击添加文本点击添加文本点击添加文本点击添加文本点击添加文本</a:t>
            </a:r>
          </a:p>
        </p:txBody>
      </p:sp>
      <p:sp>
        <p:nvSpPr>
          <p:cNvPr id="10" name="AutoShape4"/>
          <p:cNvSpPr/>
          <p:nvPr userDrawn="1"/>
        </p:nvSpPr>
        <p:spPr>
          <a:xfrm>
            <a:off x="1668195" y="4196849"/>
            <a:ext cx="1704860" cy="506730"/>
          </a:xfrm>
          <a:prstGeom prst="rect">
            <a:avLst/>
          </a:prstGeom>
          <a:ln w="12700">
            <a:miter lim="400000"/>
          </a:ln>
        </p:spPr>
        <p:txBody>
          <a:bodyPr vert="horz" wrap="square" lIns="45719" rIns="45719" anchor="ctr">
            <a:spAutoFit/>
          </a:bodyPr>
          <a:lstStyle/>
          <a:p>
            <a:pPr algn="ctr">
              <a:lnSpc>
                <a:spcPct val="150000"/>
              </a:lnSpc>
            </a:pPr>
            <a:r>
              <a:rPr lang="zh-CN" altLang="en-US" spc="300" dirty="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点击添加标题</a:t>
            </a:r>
          </a:p>
        </p:txBody>
      </p:sp>
      <p:sp>
        <p:nvSpPr>
          <p:cNvPr id="13" name="AutoShape5"/>
          <p:cNvSpPr/>
          <p:nvPr userDrawn="1"/>
        </p:nvSpPr>
        <p:spPr>
          <a:xfrm>
            <a:off x="5253405" y="4196849"/>
            <a:ext cx="1704860" cy="506730"/>
          </a:xfrm>
          <a:prstGeom prst="rect">
            <a:avLst/>
          </a:prstGeom>
          <a:ln w="12700">
            <a:miter lim="400000"/>
          </a:ln>
        </p:spPr>
        <p:txBody>
          <a:bodyPr vert="horz" wrap="square" lIns="45719" rIns="45719" anchor="ctr">
            <a:spAutoFit/>
          </a:bodyPr>
          <a:lstStyle/>
          <a:p>
            <a:pPr algn="ctr">
              <a:lnSpc>
                <a:spcPct val="150000"/>
              </a:lnSpc>
            </a:pPr>
            <a:r>
              <a:rPr lang="zh-CN" altLang="en-US" spc="300" dirty="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点击添加标题</a:t>
            </a:r>
          </a:p>
        </p:txBody>
      </p:sp>
      <p:sp>
        <p:nvSpPr>
          <p:cNvPr id="14" name="AutoShape6"/>
          <p:cNvSpPr/>
          <p:nvPr userDrawn="1"/>
        </p:nvSpPr>
        <p:spPr>
          <a:xfrm>
            <a:off x="8873540" y="4196849"/>
            <a:ext cx="1704860" cy="506730"/>
          </a:xfrm>
          <a:prstGeom prst="rect">
            <a:avLst/>
          </a:prstGeom>
          <a:ln w="12700">
            <a:miter lim="400000"/>
          </a:ln>
        </p:spPr>
        <p:txBody>
          <a:bodyPr vert="horz" wrap="square" lIns="45719" rIns="45719" anchor="ctr">
            <a:spAutoFit/>
          </a:bodyPr>
          <a:lstStyle/>
          <a:p>
            <a:pPr algn="ctr">
              <a:lnSpc>
                <a:spcPct val="150000"/>
              </a:lnSpc>
            </a:pPr>
            <a:r>
              <a:rPr lang="zh-CN" altLang="en-US" spc="300" dirty="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点击添加标题</a:t>
            </a:r>
          </a:p>
        </p:txBody>
      </p:sp>
      <p:sp>
        <p:nvSpPr>
          <p:cNvPr id="15" name="AutoShape7"/>
          <p:cNvSpPr/>
          <p:nvPr userDrawn="1"/>
        </p:nvSpPr>
        <p:spPr>
          <a:xfrm>
            <a:off x="4845524" y="4814783"/>
            <a:ext cx="2520185" cy="922020"/>
          </a:xfrm>
          <a:prstGeom prst="rect">
            <a:avLst/>
          </a:prstGeom>
          <a:ln w="12700">
            <a:miter lim="400000"/>
          </a:ln>
        </p:spPr>
        <p:txBody>
          <a:bodyPr vert="horz" wrap="square" lIns="45719" rIns="45719" anchor="ctr">
            <a:spAutoFit/>
          </a:bodyPr>
          <a:lstStyle/>
          <a:p>
            <a:pPr algn="ctr">
              <a:lnSpc>
                <a:spcPct val="150000"/>
              </a:lnSpc>
            </a:pPr>
            <a:r>
              <a:rPr lang="zh-CN" altLang="en-US" sz="120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点击添加文本点击添加文本点击添加文本点击添加文本点击添加文本点击添加文本点击添加文本</a:t>
            </a:r>
          </a:p>
        </p:txBody>
      </p:sp>
      <p:sp>
        <p:nvSpPr>
          <p:cNvPr id="18" name="AutoShape8"/>
          <p:cNvSpPr/>
          <p:nvPr userDrawn="1"/>
        </p:nvSpPr>
        <p:spPr>
          <a:xfrm>
            <a:off x="8465659" y="4814783"/>
            <a:ext cx="2520185" cy="922020"/>
          </a:xfrm>
          <a:prstGeom prst="rect">
            <a:avLst/>
          </a:prstGeom>
          <a:ln w="12700">
            <a:miter lim="400000"/>
          </a:ln>
        </p:spPr>
        <p:txBody>
          <a:bodyPr vert="horz" wrap="square" lIns="45719" rIns="45719" anchor="ctr">
            <a:spAutoFit/>
          </a:bodyPr>
          <a:lstStyle/>
          <a:p>
            <a:pPr algn="ctr">
              <a:lnSpc>
                <a:spcPct val="150000"/>
              </a:lnSpc>
            </a:pPr>
            <a:r>
              <a:rPr lang="zh-CN" altLang="en-US" sz="120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点击添加文本点击添加文本点击添加文本点击添加文本点击添加文本点击添加文本点击添加文本</a:t>
            </a:r>
          </a:p>
        </p:txBody>
      </p:sp>
      <p:sp>
        <p:nvSpPr>
          <p:cNvPr id="75" name="Freeform4"/>
          <p:cNvSpPr/>
          <p:nvPr userDrawn="1"/>
        </p:nvSpPr>
        <p:spPr bwMode="auto">
          <a:xfrm>
            <a:off x="2061210" y="2665730"/>
            <a:ext cx="918845" cy="850900"/>
          </a:xfrm>
          <a:custGeom>
            <a:avLst/>
            <a:gdLst>
              <a:gd name="T0" fmla="*/ 184 w 260"/>
              <a:gd name="T1" fmla="*/ 106 h 260"/>
              <a:gd name="T2" fmla="*/ 193 w 260"/>
              <a:gd name="T3" fmla="*/ 143 h 260"/>
              <a:gd name="T4" fmla="*/ 117 w 260"/>
              <a:gd name="T5" fmla="*/ 219 h 260"/>
              <a:gd name="T6" fmla="*/ 42 w 260"/>
              <a:gd name="T7" fmla="*/ 143 h 260"/>
              <a:gd name="T8" fmla="*/ 117 w 260"/>
              <a:gd name="T9" fmla="*/ 66 h 260"/>
              <a:gd name="T10" fmla="*/ 154 w 260"/>
              <a:gd name="T11" fmla="*/ 76 h 260"/>
              <a:gd name="T12" fmla="*/ 183 w 260"/>
              <a:gd name="T13" fmla="*/ 46 h 260"/>
              <a:gd name="T14" fmla="*/ 117 w 260"/>
              <a:gd name="T15" fmla="*/ 25 h 260"/>
              <a:gd name="T16" fmla="*/ 0 w 260"/>
              <a:gd name="T17" fmla="*/ 143 h 260"/>
              <a:gd name="T18" fmla="*/ 117 w 260"/>
              <a:gd name="T19" fmla="*/ 260 h 260"/>
              <a:gd name="T20" fmla="*/ 233 w 260"/>
              <a:gd name="T21" fmla="*/ 143 h 260"/>
              <a:gd name="T22" fmla="*/ 213 w 260"/>
              <a:gd name="T23" fmla="*/ 77 h 260"/>
              <a:gd name="T24" fmla="*/ 184 w 260"/>
              <a:gd name="T25" fmla="*/ 106 h 260"/>
              <a:gd name="T26" fmla="*/ 225 w 260"/>
              <a:gd name="T27" fmla="*/ 35 h 260"/>
              <a:gd name="T28" fmla="*/ 225 w 260"/>
              <a:gd name="T29" fmla="*/ 35 h 260"/>
              <a:gd name="T30" fmla="*/ 225 w 260"/>
              <a:gd name="T31" fmla="*/ 0 h 260"/>
              <a:gd name="T32" fmla="*/ 203 w 260"/>
              <a:gd name="T33" fmla="*/ 23 h 260"/>
              <a:gd name="T34" fmla="*/ 203 w 260"/>
              <a:gd name="T35" fmla="*/ 46 h 260"/>
              <a:gd name="T36" fmla="*/ 139 w 260"/>
              <a:gd name="T37" fmla="*/ 111 h 260"/>
              <a:gd name="T38" fmla="*/ 117 w 260"/>
              <a:gd name="T39" fmla="*/ 104 h 260"/>
              <a:gd name="T40" fmla="*/ 79 w 260"/>
              <a:gd name="T41" fmla="*/ 143 h 260"/>
              <a:gd name="T42" fmla="*/ 117 w 260"/>
              <a:gd name="T43" fmla="*/ 181 h 260"/>
              <a:gd name="T44" fmla="*/ 155 w 260"/>
              <a:gd name="T45" fmla="*/ 143 h 260"/>
              <a:gd name="T46" fmla="*/ 150 w 260"/>
              <a:gd name="T47" fmla="*/ 123 h 260"/>
              <a:gd name="T48" fmla="*/ 215 w 260"/>
              <a:gd name="T49" fmla="*/ 58 h 260"/>
              <a:gd name="T50" fmla="*/ 237 w 260"/>
              <a:gd name="T51" fmla="*/ 58 h 260"/>
              <a:gd name="T52" fmla="*/ 260 w 260"/>
              <a:gd name="T53" fmla="*/ 35 h 260"/>
              <a:gd name="T54" fmla="*/ 225 w 260"/>
              <a:gd name="T55" fmla="*/ 3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60">
                <a:moveTo>
                  <a:pt x="184" y="106"/>
                </a:moveTo>
                <a:cubicBezTo>
                  <a:pt x="190" y="117"/>
                  <a:pt x="193" y="129"/>
                  <a:pt x="193" y="143"/>
                </a:cubicBezTo>
                <a:cubicBezTo>
                  <a:pt x="193" y="185"/>
                  <a:pt x="159" y="219"/>
                  <a:pt x="117" y="219"/>
                </a:cubicBezTo>
                <a:cubicBezTo>
                  <a:pt x="76" y="219"/>
                  <a:pt x="42" y="185"/>
                  <a:pt x="42" y="143"/>
                </a:cubicBezTo>
                <a:cubicBezTo>
                  <a:pt x="42" y="100"/>
                  <a:pt x="76" y="66"/>
                  <a:pt x="117" y="66"/>
                </a:cubicBezTo>
                <a:cubicBezTo>
                  <a:pt x="131" y="66"/>
                  <a:pt x="143" y="70"/>
                  <a:pt x="154" y="76"/>
                </a:cubicBezTo>
                <a:cubicBezTo>
                  <a:pt x="183" y="46"/>
                  <a:pt x="183" y="46"/>
                  <a:pt x="183" y="46"/>
                </a:cubicBezTo>
                <a:cubicBezTo>
                  <a:pt x="165" y="33"/>
                  <a:pt x="141" y="25"/>
                  <a:pt x="117" y="25"/>
                </a:cubicBezTo>
                <a:cubicBezTo>
                  <a:pt x="52" y="25"/>
                  <a:pt x="0" y="78"/>
                  <a:pt x="0" y="143"/>
                </a:cubicBezTo>
                <a:cubicBezTo>
                  <a:pt x="0" y="207"/>
                  <a:pt x="52" y="260"/>
                  <a:pt x="117" y="260"/>
                </a:cubicBezTo>
                <a:cubicBezTo>
                  <a:pt x="181" y="260"/>
                  <a:pt x="233" y="207"/>
                  <a:pt x="233" y="143"/>
                </a:cubicBezTo>
                <a:cubicBezTo>
                  <a:pt x="233" y="118"/>
                  <a:pt x="226" y="96"/>
                  <a:pt x="213" y="77"/>
                </a:cubicBezTo>
                <a:cubicBezTo>
                  <a:pt x="184" y="106"/>
                  <a:pt x="184" y="106"/>
                  <a:pt x="184" y="106"/>
                </a:cubicBezTo>
                <a:close/>
                <a:moveTo>
                  <a:pt x="225" y="35"/>
                </a:moveTo>
                <a:cubicBezTo>
                  <a:pt x="225" y="35"/>
                  <a:pt x="225" y="35"/>
                  <a:pt x="225" y="35"/>
                </a:cubicBezTo>
                <a:cubicBezTo>
                  <a:pt x="225" y="0"/>
                  <a:pt x="225" y="0"/>
                  <a:pt x="225" y="0"/>
                </a:cubicBezTo>
                <a:cubicBezTo>
                  <a:pt x="203" y="23"/>
                  <a:pt x="203" y="23"/>
                  <a:pt x="203" y="23"/>
                </a:cubicBezTo>
                <a:cubicBezTo>
                  <a:pt x="203" y="46"/>
                  <a:pt x="203" y="46"/>
                  <a:pt x="203" y="46"/>
                </a:cubicBezTo>
                <a:cubicBezTo>
                  <a:pt x="139" y="111"/>
                  <a:pt x="139" y="111"/>
                  <a:pt x="139" y="111"/>
                </a:cubicBezTo>
                <a:cubicBezTo>
                  <a:pt x="133" y="106"/>
                  <a:pt x="125" y="104"/>
                  <a:pt x="117" y="104"/>
                </a:cubicBezTo>
                <a:cubicBezTo>
                  <a:pt x="96" y="104"/>
                  <a:pt x="79" y="121"/>
                  <a:pt x="79" y="143"/>
                </a:cubicBezTo>
                <a:cubicBezTo>
                  <a:pt x="79" y="164"/>
                  <a:pt x="96" y="181"/>
                  <a:pt x="117" y="181"/>
                </a:cubicBezTo>
                <a:cubicBezTo>
                  <a:pt x="138" y="181"/>
                  <a:pt x="155" y="164"/>
                  <a:pt x="155" y="143"/>
                </a:cubicBezTo>
                <a:cubicBezTo>
                  <a:pt x="155" y="136"/>
                  <a:pt x="154" y="129"/>
                  <a:pt x="150" y="123"/>
                </a:cubicBezTo>
                <a:cubicBezTo>
                  <a:pt x="215" y="58"/>
                  <a:pt x="215" y="58"/>
                  <a:pt x="215" y="58"/>
                </a:cubicBezTo>
                <a:cubicBezTo>
                  <a:pt x="237" y="58"/>
                  <a:pt x="237" y="58"/>
                  <a:pt x="237" y="58"/>
                </a:cubicBezTo>
                <a:cubicBezTo>
                  <a:pt x="260" y="35"/>
                  <a:pt x="260" y="35"/>
                  <a:pt x="260" y="35"/>
                </a:cubicBezTo>
                <a:cubicBezTo>
                  <a:pt x="225" y="35"/>
                  <a:pt x="225" y="35"/>
                  <a:pt x="225" y="35"/>
                </a:cubicBezTo>
                <a:close/>
              </a:path>
            </a:pathLst>
          </a:custGeom>
          <a:solidFill>
            <a:schemeClr val="bg1"/>
          </a:solidFill>
          <a:ln>
            <a:noFill/>
          </a:ln>
        </p:spPr>
        <p:txBody>
          <a:bodyPr anchor="ctr"/>
          <a:lstStyle/>
          <a:p>
            <a:pPr algn="ctr"/>
            <a:endParaRPr>
              <a:latin typeface="微软雅黑 Light" panose="020B0502040204020203" pitchFamily="34" charset="-122"/>
              <a:ea typeface="锐字工房云字库细圆GBK" panose="02010604000000000000" pitchFamily="2" charset="-122"/>
              <a:cs typeface="+mn-ea"/>
              <a:sym typeface="微软雅黑 Light" panose="020B0502040204020203" pitchFamily="34" charset="-122"/>
            </a:endParaRPr>
          </a:p>
        </p:txBody>
      </p:sp>
      <p:sp>
        <p:nvSpPr>
          <p:cNvPr id="46" name="Freeform5"/>
          <p:cNvSpPr/>
          <p:nvPr userDrawn="1"/>
        </p:nvSpPr>
        <p:spPr bwMode="auto">
          <a:xfrm flipH="1">
            <a:off x="5690969" y="2788569"/>
            <a:ext cx="830382" cy="606290"/>
          </a:xfrm>
          <a:custGeom>
            <a:avLst/>
            <a:gdLst>
              <a:gd name="T0" fmla="*/ 156 w 176"/>
              <a:gd name="T1" fmla="*/ 24 h 128"/>
              <a:gd name="T2" fmla="*/ 156 w 176"/>
              <a:gd name="T3" fmla="*/ 16 h 128"/>
              <a:gd name="T4" fmla="*/ 16 w 176"/>
              <a:gd name="T5" fmla="*/ 20 h 128"/>
              <a:gd name="T6" fmla="*/ 36 w 176"/>
              <a:gd name="T7" fmla="*/ 8 h 128"/>
              <a:gd name="T8" fmla="*/ 144 w 176"/>
              <a:gd name="T9" fmla="*/ 4 h 128"/>
              <a:gd name="T10" fmla="*/ 36 w 176"/>
              <a:gd name="T11" fmla="*/ 0 h 128"/>
              <a:gd name="T12" fmla="*/ 36 w 176"/>
              <a:gd name="T13" fmla="*/ 8 h 128"/>
              <a:gd name="T14" fmla="*/ 132 w 176"/>
              <a:gd name="T15" fmla="*/ 104 h 128"/>
              <a:gd name="T16" fmla="*/ 132 w 176"/>
              <a:gd name="T17" fmla="*/ 112 h 128"/>
              <a:gd name="T18" fmla="*/ 144 w 176"/>
              <a:gd name="T19" fmla="*/ 108 h 128"/>
              <a:gd name="T20" fmla="*/ 168 w 176"/>
              <a:gd name="T21" fmla="*/ 32 h 128"/>
              <a:gd name="T22" fmla="*/ 0 w 176"/>
              <a:gd name="T23" fmla="*/ 40 h 128"/>
              <a:gd name="T24" fmla="*/ 8 w 176"/>
              <a:gd name="T25" fmla="*/ 128 h 128"/>
              <a:gd name="T26" fmla="*/ 176 w 176"/>
              <a:gd name="T27" fmla="*/ 120 h 128"/>
              <a:gd name="T28" fmla="*/ 168 w 176"/>
              <a:gd name="T29" fmla="*/ 32 h 128"/>
              <a:gd name="T30" fmla="*/ 16 w 176"/>
              <a:gd name="T31" fmla="*/ 44 h 128"/>
              <a:gd name="T32" fmla="*/ 8 w 176"/>
              <a:gd name="T33" fmla="*/ 44 h 128"/>
              <a:gd name="T34" fmla="*/ 12 w 176"/>
              <a:gd name="T35" fmla="*/ 120 h 128"/>
              <a:gd name="T36" fmla="*/ 12 w 176"/>
              <a:gd name="T37" fmla="*/ 112 h 128"/>
              <a:gd name="T38" fmla="*/ 12 w 176"/>
              <a:gd name="T39" fmla="*/ 120 h 128"/>
              <a:gd name="T40" fmla="*/ 160 w 176"/>
              <a:gd name="T41" fmla="*/ 116 h 128"/>
              <a:gd name="T42" fmla="*/ 168 w 176"/>
              <a:gd name="T43" fmla="*/ 116 h 128"/>
              <a:gd name="T44" fmla="*/ 168 w 176"/>
              <a:gd name="T45" fmla="*/ 105 h 128"/>
              <a:gd name="T46" fmla="*/ 152 w 176"/>
              <a:gd name="T47" fmla="*/ 116 h 128"/>
              <a:gd name="T48" fmla="*/ 23 w 176"/>
              <a:gd name="T49" fmla="*/ 120 h 128"/>
              <a:gd name="T50" fmla="*/ 12 w 176"/>
              <a:gd name="T51" fmla="*/ 104 h 128"/>
              <a:gd name="T52" fmla="*/ 8 w 176"/>
              <a:gd name="T53" fmla="*/ 55 h 128"/>
              <a:gd name="T54" fmla="*/ 24 w 176"/>
              <a:gd name="T55" fmla="*/ 44 h 128"/>
              <a:gd name="T56" fmla="*/ 153 w 176"/>
              <a:gd name="T57" fmla="*/ 40 h 128"/>
              <a:gd name="T58" fmla="*/ 164 w 176"/>
              <a:gd name="T59" fmla="*/ 56 h 128"/>
              <a:gd name="T60" fmla="*/ 168 w 176"/>
              <a:gd name="T61" fmla="*/ 105 h 128"/>
              <a:gd name="T62" fmla="*/ 160 w 176"/>
              <a:gd name="T63" fmla="*/ 44 h 128"/>
              <a:gd name="T64" fmla="*/ 168 w 176"/>
              <a:gd name="T65" fmla="*/ 44 h 128"/>
              <a:gd name="T66" fmla="*/ 88 w 176"/>
              <a:gd name="T67" fmla="*/ 48 h 128"/>
              <a:gd name="T68" fmla="*/ 88 w 176"/>
              <a:gd name="T69" fmla="*/ 112 h 128"/>
              <a:gd name="T70" fmla="*/ 88 w 176"/>
              <a:gd name="T71" fmla="*/ 48 h 128"/>
              <a:gd name="T72" fmla="*/ 95 w 176"/>
              <a:gd name="T73" fmla="*/ 78 h 128"/>
              <a:gd name="T74" fmla="*/ 81 w 176"/>
              <a:gd name="T75" fmla="*/ 79 h 128"/>
              <a:gd name="T76" fmla="*/ 81 w 176"/>
              <a:gd name="T77" fmla="*/ 82 h 128"/>
              <a:gd name="T78" fmla="*/ 93 w 176"/>
              <a:gd name="T79" fmla="*/ 85 h 128"/>
              <a:gd name="T80" fmla="*/ 84 w 176"/>
              <a:gd name="T81" fmla="*/ 92 h 128"/>
              <a:gd name="T82" fmla="*/ 96 w 176"/>
              <a:gd name="T83" fmla="*/ 94 h 128"/>
              <a:gd name="T84" fmla="*/ 100 w 176"/>
              <a:gd name="T85" fmla="*/ 98 h 128"/>
              <a:gd name="T86" fmla="*/ 79 w 176"/>
              <a:gd name="T87" fmla="*/ 95 h 128"/>
              <a:gd name="T88" fmla="*/ 70 w 176"/>
              <a:gd name="T89" fmla="*/ 85 h 128"/>
              <a:gd name="T90" fmla="*/ 74 w 176"/>
              <a:gd name="T91" fmla="*/ 82 h 128"/>
              <a:gd name="T92" fmla="*/ 74 w 176"/>
              <a:gd name="T93" fmla="*/ 80 h 128"/>
              <a:gd name="T94" fmla="*/ 74 w 176"/>
              <a:gd name="T95" fmla="*/ 78 h 128"/>
              <a:gd name="T96" fmla="*/ 71 w 176"/>
              <a:gd name="T97" fmla="*/ 74 h 128"/>
              <a:gd name="T98" fmla="*/ 80 w 176"/>
              <a:gd name="T99" fmla="*/ 64 h 128"/>
              <a:gd name="T100" fmla="*/ 102 w 176"/>
              <a:gd name="T101" fmla="*/ 63 h 128"/>
              <a:gd name="T102" fmla="*/ 91 w 176"/>
              <a:gd name="T103" fmla="*/ 65 h 128"/>
              <a:gd name="T104" fmla="*/ 81 w 176"/>
              <a:gd name="T105" fmla="*/ 74 h 128"/>
              <a:gd name="T106" fmla="*/ 44 w 176"/>
              <a:gd name="T107" fmla="*/ 48 h 128"/>
              <a:gd name="T108" fmla="*/ 32 w 176"/>
              <a:gd name="T109" fmla="*/ 52 h 128"/>
              <a:gd name="T110" fmla="*/ 44 w 176"/>
              <a:gd name="T111" fmla="*/ 56 h 128"/>
              <a:gd name="T112" fmla="*/ 44 w 176"/>
              <a:gd name="T113" fmla="*/ 4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6" h="128">
                <a:moveTo>
                  <a:pt x="20" y="24"/>
                </a:moveTo>
                <a:cubicBezTo>
                  <a:pt x="156" y="24"/>
                  <a:pt x="156" y="24"/>
                  <a:pt x="156" y="24"/>
                </a:cubicBezTo>
                <a:cubicBezTo>
                  <a:pt x="158" y="24"/>
                  <a:pt x="160" y="22"/>
                  <a:pt x="160" y="20"/>
                </a:cubicBezTo>
                <a:cubicBezTo>
                  <a:pt x="160" y="18"/>
                  <a:pt x="158" y="16"/>
                  <a:pt x="156" y="16"/>
                </a:cubicBezTo>
                <a:cubicBezTo>
                  <a:pt x="20" y="16"/>
                  <a:pt x="20" y="16"/>
                  <a:pt x="20" y="16"/>
                </a:cubicBezTo>
                <a:cubicBezTo>
                  <a:pt x="18" y="16"/>
                  <a:pt x="16" y="18"/>
                  <a:pt x="16" y="20"/>
                </a:cubicBezTo>
                <a:cubicBezTo>
                  <a:pt x="16" y="22"/>
                  <a:pt x="18" y="24"/>
                  <a:pt x="20" y="24"/>
                </a:cubicBezTo>
                <a:moveTo>
                  <a:pt x="36" y="8"/>
                </a:moveTo>
                <a:cubicBezTo>
                  <a:pt x="140" y="8"/>
                  <a:pt x="140" y="8"/>
                  <a:pt x="140" y="8"/>
                </a:cubicBezTo>
                <a:cubicBezTo>
                  <a:pt x="142" y="8"/>
                  <a:pt x="144" y="6"/>
                  <a:pt x="144" y="4"/>
                </a:cubicBezTo>
                <a:cubicBezTo>
                  <a:pt x="144" y="2"/>
                  <a:pt x="142" y="0"/>
                  <a:pt x="140" y="0"/>
                </a:cubicBezTo>
                <a:cubicBezTo>
                  <a:pt x="36" y="0"/>
                  <a:pt x="36" y="0"/>
                  <a:pt x="36" y="0"/>
                </a:cubicBezTo>
                <a:cubicBezTo>
                  <a:pt x="34" y="0"/>
                  <a:pt x="32" y="2"/>
                  <a:pt x="32" y="4"/>
                </a:cubicBezTo>
                <a:cubicBezTo>
                  <a:pt x="32" y="6"/>
                  <a:pt x="34" y="8"/>
                  <a:pt x="36" y="8"/>
                </a:cubicBezTo>
                <a:moveTo>
                  <a:pt x="140" y="104"/>
                </a:moveTo>
                <a:cubicBezTo>
                  <a:pt x="132" y="104"/>
                  <a:pt x="132" y="104"/>
                  <a:pt x="132" y="104"/>
                </a:cubicBezTo>
                <a:cubicBezTo>
                  <a:pt x="130" y="104"/>
                  <a:pt x="128" y="106"/>
                  <a:pt x="128" y="108"/>
                </a:cubicBezTo>
                <a:cubicBezTo>
                  <a:pt x="128" y="110"/>
                  <a:pt x="130" y="112"/>
                  <a:pt x="132" y="112"/>
                </a:cubicBezTo>
                <a:cubicBezTo>
                  <a:pt x="140" y="112"/>
                  <a:pt x="140" y="112"/>
                  <a:pt x="140" y="112"/>
                </a:cubicBezTo>
                <a:cubicBezTo>
                  <a:pt x="142" y="112"/>
                  <a:pt x="144" y="110"/>
                  <a:pt x="144" y="108"/>
                </a:cubicBezTo>
                <a:cubicBezTo>
                  <a:pt x="144" y="106"/>
                  <a:pt x="142" y="104"/>
                  <a:pt x="140" y="104"/>
                </a:cubicBezTo>
                <a:moveTo>
                  <a:pt x="168" y="32"/>
                </a:moveTo>
                <a:cubicBezTo>
                  <a:pt x="8" y="32"/>
                  <a:pt x="8" y="32"/>
                  <a:pt x="8" y="32"/>
                </a:cubicBezTo>
                <a:cubicBezTo>
                  <a:pt x="4" y="32"/>
                  <a:pt x="0" y="36"/>
                  <a:pt x="0" y="40"/>
                </a:cubicBezTo>
                <a:cubicBezTo>
                  <a:pt x="0" y="120"/>
                  <a:pt x="0" y="120"/>
                  <a:pt x="0" y="120"/>
                </a:cubicBezTo>
                <a:cubicBezTo>
                  <a:pt x="0" y="124"/>
                  <a:pt x="4" y="128"/>
                  <a:pt x="8" y="128"/>
                </a:cubicBezTo>
                <a:cubicBezTo>
                  <a:pt x="168" y="128"/>
                  <a:pt x="168" y="128"/>
                  <a:pt x="168" y="128"/>
                </a:cubicBezTo>
                <a:cubicBezTo>
                  <a:pt x="172" y="128"/>
                  <a:pt x="176" y="124"/>
                  <a:pt x="176" y="120"/>
                </a:cubicBezTo>
                <a:cubicBezTo>
                  <a:pt x="176" y="40"/>
                  <a:pt x="176" y="40"/>
                  <a:pt x="176" y="40"/>
                </a:cubicBezTo>
                <a:cubicBezTo>
                  <a:pt x="176" y="36"/>
                  <a:pt x="172" y="32"/>
                  <a:pt x="168" y="32"/>
                </a:cubicBezTo>
                <a:moveTo>
                  <a:pt x="12" y="40"/>
                </a:moveTo>
                <a:cubicBezTo>
                  <a:pt x="14" y="40"/>
                  <a:pt x="16" y="42"/>
                  <a:pt x="16" y="44"/>
                </a:cubicBezTo>
                <a:cubicBezTo>
                  <a:pt x="16" y="46"/>
                  <a:pt x="14" y="48"/>
                  <a:pt x="12" y="48"/>
                </a:cubicBezTo>
                <a:cubicBezTo>
                  <a:pt x="10" y="48"/>
                  <a:pt x="8" y="46"/>
                  <a:pt x="8" y="44"/>
                </a:cubicBezTo>
                <a:cubicBezTo>
                  <a:pt x="8" y="42"/>
                  <a:pt x="10" y="40"/>
                  <a:pt x="12" y="40"/>
                </a:cubicBezTo>
                <a:moveTo>
                  <a:pt x="12" y="120"/>
                </a:moveTo>
                <a:cubicBezTo>
                  <a:pt x="10" y="120"/>
                  <a:pt x="8" y="118"/>
                  <a:pt x="8" y="116"/>
                </a:cubicBezTo>
                <a:cubicBezTo>
                  <a:pt x="8" y="114"/>
                  <a:pt x="10" y="112"/>
                  <a:pt x="12" y="112"/>
                </a:cubicBezTo>
                <a:cubicBezTo>
                  <a:pt x="14" y="112"/>
                  <a:pt x="16" y="114"/>
                  <a:pt x="16" y="116"/>
                </a:cubicBezTo>
                <a:cubicBezTo>
                  <a:pt x="16" y="118"/>
                  <a:pt x="14" y="120"/>
                  <a:pt x="12" y="120"/>
                </a:cubicBezTo>
                <a:moveTo>
                  <a:pt x="164" y="120"/>
                </a:moveTo>
                <a:cubicBezTo>
                  <a:pt x="162" y="120"/>
                  <a:pt x="160" y="118"/>
                  <a:pt x="160" y="116"/>
                </a:cubicBezTo>
                <a:cubicBezTo>
                  <a:pt x="160" y="114"/>
                  <a:pt x="162" y="112"/>
                  <a:pt x="164" y="112"/>
                </a:cubicBezTo>
                <a:cubicBezTo>
                  <a:pt x="166" y="112"/>
                  <a:pt x="168" y="114"/>
                  <a:pt x="168" y="116"/>
                </a:cubicBezTo>
                <a:cubicBezTo>
                  <a:pt x="168" y="118"/>
                  <a:pt x="166" y="120"/>
                  <a:pt x="164" y="120"/>
                </a:cubicBezTo>
                <a:moveTo>
                  <a:pt x="168" y="105"/>
                </a:moveTo>
                <a:cubicBezTo>
                  <a:pt x="167" y="104"/>
                  <a:pt x="165" y="104"/>
                  <a:pt x="164" y="104"/>
                </a:cubicBezTo>
                <a:cubicBezTo>
                  <a:pt x="157" y="104"/>
                  <a:pt x="152" y="109"/>
                  <a:pt x="152" y="116"/>
                </a:cubicBezTo>
                <a:cubicBezTo>
                  <a:pt x="152" y="117"/>
                  <a:pt x="152" y="119"/>
                  <a:pt x="153" y="120"/>
                </a:cubicBezTo>
                <a:cubicBezTo>
                  <a:pt x="23" y="120"/>
                  <a:pt x="23" y="120"/>
                  <a:pt x="23" y="120"/>
                </a:cubicBezTo>
                <a:cubicBezTo>
                  <a:pt x="24" y="119"/>
                  <a:pt x="24" y="117"/>
                  <a:pt x="24" y="116"/>
                </a:cubicBezTo>
                <a:cubicBezTo>
                  <a:pt x="24" y="109"/>
                  <a:pt x="19" y="104"/>
                  <a:pt x="12" y="104"/>
                </a:cubicBezTo>
                <a:cubicBezTo>
                  <a:pt x="11" y="104"/>
                  <a:pt x="9" y="104"/>
                  <a:pt x="8" y="105"/>
                </a:cubicBezTo>
                <a:cubicBezTo>
                  <a:pt x="8" y="55"/>
                  <a:pt x="8" y="55"/>
                  <a:pt x="8" y="55"/>
                </a:cubicBezTo>
                <a:cubicBezTo>
                  <a:pt x="9" y="56"/>
                  <a:pt x="11" y="56"/>
                  <a:pt x="12" y="56"/>
                </a:cubicBezTo>
                <a:cubicBezTo>
                  <a:pt x="19" y="56"/>
                  <a:pt x="24" y="51"/>
                  <a:pt x="24" y="44"/>
                </a:cubicBezTo>
                <a:cubicBezTo>
                  <a:pt x="24" y="43"/>
                  <a:pt x="24" y="41"/>
                  <a:pt x="23" y="40"/>
                </a:cubicBezTo>
                <a:cubicBezTo>
                  <a:pt x="153" y="40"/>
                  <a:pt x="153" y="40"/>
                  <a:pt x="153" y="40"/>
                </a:cubicBezTo>
                <a:cubicBezTo>
                  <a:pt x="152" y="41"/>
                  <a:pt x="152" y="43"/>
                  <a:pt x="152" y="44"/>
                </a:cubicBezTo>
                <a:cubicBezTo>
                  <a:pt x="152" y="51"/>
                  <a:pt x="157" y="56"/>
                  <a:pt x="164" y="56"/>
                </a:cubicBezTo>
                <a:cubicBezTo>
                  <a:pt x="165" y="56"/>
                  <a:pt x="167" y="56"/>
                  <a:pt x="168" y="55"/>
                </a:cubicBezTo>
                <a:lnTo>
                  <a:pt x="168" y="105"/>
                </a:lnTo>
                <a:close/>
                <a:moveTo>
                  <a:pt x="164" y="48"/>
                </a:moveTo>
                <a:cubicBezTo>
                  <a:pt x="162" y="48"/>
                  <a:pt x="160" y="46"/>
                  <a:pt x="160" y="44"/>
                </a:cubicBezTo>
                <a:cubicBezTo>
                  <a:pt x="160" y="42"/>
                  <a:pt x="162" y="40"/>
                  <a:pt x="164" y="40"/>
                </a:cubicBezTo>
                <a:cubicBezTo>
                  <a:pt x="166" y="40"/>
                  <a:pt x="168" y="42"/>
                  <a:pt x="168" y="44"/>
                </a:cubicBezTo>
                <a:cubicBezTo>
                  <a:pt x="168" y="46"/>
                  <a:pt x="166" y="48"/>
                  <a:pt x="164" y="48"/>
                </a:cubicBezTo>
                <a:moveTo>
                  <a:pt x="88" y="48"/>
                </a:moveTo>
                <a:cubicBezTo>
                  <a:pt x="70" y="48"/>
                  <a:pt x="56" y="62"/>
                  <a:pt x="56" y="80"/>
                </a:cubicBezTo>
                <a:cubicBezTo>
                  <a:pt x="56" y="98"/>
                  <a:pt x="70" y="112"/>
                  <a:pt x="88" y="112"/>
                </a:cubicBezTo>
                <a:cubicBezTo>
                  <a:pt x="106" y="112"/>
                  <a:pt x="120" y="98"/>
                  <a:pt x="120" y="80"/>
                </a:cubicBezTo>
                <a:cubicBezTo>
                  <a:pt x="120" y="62"/>
                  <a:pt x="106" y="48"/>
                  <a:pt x="88" y="48"/>
                </a:cubicBezTo>
                <a:moveTo>
                  <a:pt x="97" y="74"/>
                </a:moveTo>
                <a:cubicBezTo>
                  <a:pt x="95" y="78"/>
                  <a:pt x="95" y="78"/>
                  <a:pt x="95" y="78"/>
                </a:cubicBezTo>
                <a:cubicBezTo>
                  <a:pt x="81" y="78"/>
                  <a:pt x="81" y="78"/>
                  <a:pt x="81" y="78"/>
                </a:cubicBezTo>
                <a:cubicBezTo>
                  <a:pt x="81" y="78"/>
                  <a:pt x="81" y="78"/>
                  <a:pt x="81" y="79"/>
                </a:cubicBezTo>
                <a:cubicBezTo>
                  <a:pt x="81" y="80"/>
                  <a:pt x="81" y="80"/>
                  <a:pt x="81" y="80"/>
                </a:cubicBezTo>
                <a:cubicBezTo>
                  <a:pt x="81" y="81"/>
                  <a:pt x="81" y="81"/>
                  <a:pt x="81" y="82"/>
                </a:cubicBezTo>
                <a:cubicBezTo>
                  <a:pt x="94" y="82"/>
                  <a:pt x="94" y="82"/>
                  <a:pt x="94" y="82"/>
                </a:cubicBezTo>
                <a:cubicBezTo>
                  <a:pt x="93" y="85"/>
                  <a:pt x="93" y="85"/>
                  <a:pt x="93" y="85"/>
                </a:cubicBezTo>
                <a:cubicBezTo>
                  <a:pt x="81" y="85"/>
                  <a:pt x="81" y="85"/>
                  <a:pt x="81" y="85"/>
                </a:cubicBezTo>
                <a:cubicBezTo>
                  <a:pt x="81" y="88"/>
                  <a:pt x="82" y="90"/>
                  <a:pt x="84" y="92"/>
                </a:cubicBezTo>
                <a:cubicBezTo>
                  <a:pt x="86" y="94"/>
                  <a:pt x="88" y="95"/>
                  <a:pt x="91" y="95"/>
                </a:cubicBezTo>
                <a:cubicBezTo>
                  <a:pt x="93" y="95"/>
                  <a:pt x="95" y="95"/>
                  <a:pt x="96" y="94"/>
                </a:cubicBezTo>
                <a:cubicBezTo>
                  <a:pt x="97" y="94"/>
                  <a:pt x="99" y="93"/>
                  <a:pt x="100" y="91"/>
                </a:cubicBezTo>
                <a:cubicBezTo>
                  <a:pt x="100" y="98"/>
                  <a:pt x="100" y="98"/>
                  <a:pt x="100" y="98"/>
                </a:cubicBezTo>
                <a:cubicBezTo>
                  <a:pt x="97" y="99"/>
                  <a:pt x="94" y="100"/>
                  <a:pt x="91" y="100"/>
                </a:cubicBezTo>
                <a:cubicBezTo>
                  <a:pt x="86" y="100"/>
                  <a:pt x="82" y="99"/>
                  <a:pt x="79" y="95"/>
                </a:cubicBezTo>
                <a:cubicBezTo>
                  <a:pt x="76" y="93"/>
                  <a:pt x="75" y="89"/>
                  <a:pt x="74" y="85"/>
                </a:cubicBezTo>
                <a:cubicBezTo>
                  <a:pt x="70" y="85"/>
                  <a:pt x="70" y="85"/>
                  <a:pt x="70" y="85"/>
                </a:cubicBezTo>
                <a:cubicBezTo>
                  <a:pt x="71" y="82"/>
                  <a:pt x="71" y="82"/>
                  <a:pt x="71" y="82"/>
                </a:cubicBezTo>
                <a:cubicBezTo>
                  <a:pt x="74" y="82"/>
                  <a:pt x="74" y="82"/>
                  <a:pt x="74" y="82"/>
                </a:cubicBezTo>
                <a:cubicBezTo>
                  <a:pt x="74" y="81"/>
                  <a:pt x="74" y="81"/>
                  <a:pt x="74" y="81"/>
                </a:cubicBezTo>
                <a:cubicBezTo>
                  <a:pt x="74" y="80"/>
                  <a:pt x="74" y="80"/>
                  <a:pt x="74" y="80"/>
                </a:cubicBezTo>
                <a:cubicBezTo>
                  <a:pt x="74" y="79"/>
                  <a:pt x="74" y="79"/>
                  <a:pt x="74" y="79"/>
                </a:cubicBezTo>
                <a:cubicBezTo>
                  <a:pt x="74" y="79"/>
                  <a:pt x="74" y="78"/>
                  <a:pt x="74" y="78"/>
                </a:cubicBezTo>
                <a:cubicBezTo>
                  <a:pt x="70" y="78"/>
                  <a:pt x="70" y="78"/>
                  <a:pt x="70" y="78"/>
                </a:cubicBezTo>
                <a:cubicBezTo>
                  <a:pt x="71" y="74"/>
                  <a:pt x="71" y="74"/>
                  <a:pt x="71" y="74"/>
                </a:cubicBezTo>
                <a:cubicBezTo>
                  <a:pt x="74" y="74"/>
                  <a:pt x="74" y="74"/>
                  <a:pt x="74" y="74"/>
                </a:cubicBezTo>
                <a:cubicBezTo>
                  <a:pt x="75" y="70"/>
                  <a:pt x="77" y="67"/>
                  <a:pt x="80" y="64"/>
                </a:cubicBezTo>
                <a:cubicBezTo>
                  <a:pt x="83" y="61"/>
                  <a:pt x="86" y="60"/>
                  <a:pt x="91" y="60"/>
                </a:cubicBezTo>
                <a:cubicBezTo>
                  <a:pt x="95" y="60"/>
                  <a:pt x="98" y="61"/>
                  <a:pt x="102" y="63"/>
                </a:cubicBezTo>
                <a:cubicBezTo>
                  <a:pt x="99" y="68"/>
                  <a:pt x="99" y="68"/>
                  <a:pt x="99" y="68"/>
                </a:cubicBezTo>
                <a:cubicBezTo>
                  <a:pt x="96" y="66"/>
                  <a:pt x="94" y="65"/>
                  <a:pt x="91" y="65"/>
                </a:cubicBezTo>
                <a:cubicBezTo>
                  <a:pt x="88" y="65"/>
                  <a:pt x="86" y="66"/>
                  <a:pt x="84" y="68"/>
                </a:cubicBezTo>
                <a:cubicBezTo>
                  <a:pt x="83" y="70"/>
                  <a:pt x="82" y="72"/>
                  <a:pt x="81" y="74"/>
                </a:cubicBezTo>
                <a:lnTo>
                  <a:pt x="97" y="74"/>
                </a:lnTo>
                <a:close/>
                <a:moveTo>
                  <a:pt x="44" y="48"/>
                </a:moveTo>
                <a:cubicBezTo>
                  <a:pt x="36" y="48"/>
                  <a:pt x="36" y="48"/>
                  <a:pt x="36" y="48"/>
                </a:cubicBezTo>
                <a:cubicBezTo>
                  <a:pt x="34" y="48"/>
                  <a:pt x="32" y="50"/>
                  <a:pt x="32" y="52"/>
                </a:cubicBezTo>
                <a:cubicBezTo>
                  <a:pt x="32" y="54"/>
                  <a:pt x="34" y="56"/>
                  <a:pt x="36" y="56"/>
                </a:cubicBezTo>
                <a:cubicBezTo>
                  <a:pt x="44" y="56"/>
                  <a:pt x="44" y="56"/>
                  <a:pt x="44" y="56"/>
                </a:cubicBezTo>
                <a:cubicBezTo>
                  <a:pt x="46" y="56"/>
                  <a:pt x="48" y="54"/>
                  <a:pt x="48" y="52"/>
                </a:cubicBezTo>
                <a:cubicBezTo>
                  <a:pt x="48" y="50"/>
                  <a:pt x="46" y="48"/>
                  <a:pt x="44" y="48"/>
                </a:cubicBezTo>
              </a:path>
            </a:pathLst>
          </a:custGeom>
          <a:solidFill>
            <a:schemeClr val="bg1"/>
          </a:solidFill>
          <a:ln>
            <a:noFill/>
          </a:ln>
        </p:spPr>
        <p:txBody>
          <a:bodyPr anchor="ctr"/>
          <a:lstStyle/>
          <a:p>
            <a:pPr algn="ctr"/>
            <a:endParaRPr dirty="0">
              <a:latin typeface="微软雅黑" panose="020B0503020204020204" charset="-122"/>
              <a:ea typeface="微软雅黑" panose="020B0503020204020204" charset="-122"/>
              <a:cs typeface="+mn-ea"/>
              <a:sym typeface="+mn-lt"/>
            </a:endParaRPr>
          </a:p>
        </p:txBody>
      </p:sp>
      <p:sp>
        <p:nvSpPr>
          <p:cNvPr id="45" name="Freeform6"/>
          <p:cNvSpPr/>
          <p:nvPr userDrawn="1"/>
        </p:nvSpPr>
        <p:spPr bwMode="auto">
          <a:xfrm flipH="1">
            <a:off x="9301157" y="2751104"/>
            <a:ext cx="830382" cy="681760"/>
          </a:xfrm>
          <a:custGeom>
            <a:avLst/>
            <a:gdLst>
              <a:gd name="T0" fmla="*/ 100 w 176"/>
              <a:gd name="T1" fmla="*/ 120 h 144"/>
              <a:gd name="T2" fmla="*/ 116 w 176"/>
              <a:gd name="T3" fmla="*/ 120 h 144"/>
              <a:gd name="T4" fmla="*/ 120 w 176"/>
              <a:gd name="T5" fmla="*/ 116 h 144"/>
              <a:gd name="T6" fmla="*/ 120 w 176"/>
              <a:gd name="T7" fmla="*/ 100 h 144"/>
              <a:gd name="T8" fmla="*/ 116 w 176"/>
              <a:gd name="T9" fmla="*/ 96 h 144"/>
              <a:gd name="T10" fmla="*/ 100 w 176"/>
              <a:gd name="T11" fmla="*/ 96 h 144"/>
              <a:gd name="T12" fmla="*/ 96 w 176"/>
              <a:gd name="T13" fmla="*/ 100 h 144"/>
              <a:gd name="T14" fmla="*/ 96 w 176"/>
              <a:gd name="T15" fmla="*/ 116 h 144"/>
              <a:gd name="T16" fmla="*/ 100 w 176"/>
              <a:gd name="T17" fmla="*/ 120 h 144"/>
              <a:gd name="T18" fmla="*/ 28 w 176"/>
              <a:gd name="T19" fmla="*/ 104 h 144"/>
              <a:gd name="T20" fmla="*/ 76 w 176"/>
              <a:gd name="T21" fmla="*/ 104 h 144"/>
              <a:gd name="T22" fmla="*/ 80 w 176"/>
              <a:gd name="T23" fmla="*/ 100 h 144"/>
              <a:gd name="T24" fmla="*/ 76 w 176"/>
              <a:gd name="T25" fmla="*/ 96 h 144"/>
              <a:gd name="T26" fmla="*/ 28 w 176"/>
              <a:gd name="T27" fmla="*/ 96 h 144"/>
              <a:gd name="T28" fmla="*/ 24 w 176"/>
              <a:gd name="T29" fmla="*/ 100 h 144"/>
              <a:gd name="T30" fmla="*/ 28 w 176"/>
              <a:gd name="T31" fmla="*/ 104 h 144"/>
              <a:gd name="T32" fmla="*/ 28 w 176"/>
              <a:gd name="T33" fmla="*/ 120 h 144"/>
              <a:gd name="T34" fmla="*/ 60 w 176"/>
              <a:gd name="T35" fmla="*/ 120 h 144"/>
              <a:gd name="T36" fmla="*/ 64 w 176"/>
              <a:gd name="T37" fmla="*/ 116 h 144"/>
              <a:gd name="T38" fmla="*/ 60 w 176"/>
              <a:gd name="T39" fmla="*/ 112 h 144"/>
              <a:gd name="T40" fmla="*/ 28 w 176"/>
              <a:gd name="T41" fmla="*/ 112 h 144"/>
              <a:gd name="T42" fmla="*/ 24 w 176"/>
              <a:gd name="T43" fmla="*/ 116 h 144"/>
              <a:gd name="T44" fmla="*/ 28 w 176"/>
              <a:gd name="T45" fmla="*/ 120 h 144"/>
              <a:gd name="T46" fmla="*/ 136 w 176"/>
              <a:gd name="T47" fmla="*/ 32 h 144"/>
              <a:gd name="T48" fmla="*/ 8 w 176"/>
              <a:gd name="T49" fmla="*/ 32 h 144"/>
              <a:gd name="T50" fmla="*/ 0 w 176"/>
              <a:gd name="T51" fmla="*/ 40 h 144"/>
              <a:gd name="T52" fmla="*/ 0 w 176"/>
              <a:gd name="T53" fmla="*/ 136 h 144"/>
              <a:gd name="T54" fmla="*/ 8 w 176"/>
              <a:gd name="T55" fmla="*/ 144 h 144"/>
              <a:gd name="T56" fmla="*/ 136 w 176"/>
              <a:gd name="T57" fmla="*/ 144 h 144"/>
              <a:gd name="T58" fmla="*/ 144 w 176"/>
              <a:gd name="T59" fmla="*/ 136 h 144"/>
              <a:gd name="T60" fmla="*/ 144 w 176"/>
              <a:gd name="T61" fmla="*/ 40 h 144"/>
              <a:gd name="T62" fmla="*/ 136 w 176"/>
              <a:gd name="T63" fmla="*/ 32 h 144"/>
              <a:gd name="T64" fmla="*/ 136 w 176"/>
              <a:gd name="T65" fmla="*/ 136 h 144"/>
              <a:gd name="T66" fmla="*/ 8 w 176"/>
              <a:gd name="T67" fmla="*/ 136 h 144"/>
              <a:gd name="T68" fmla="*/ 8 w 176"/>
              <a:gd name="T69" fmla="*/ 80 h 144"/>
              <a:gd name="T70" fmla="*/ 136 w 176"/>
              <a:gd name="T71" fmla="*/ 80 h 144"/>
              <a:gd name="T72" fmla="*/ 136 w 176"/>
              <a:gd name="T73" fmla="*/ 136 h 144"/>
              <a:gd name="T74" fmla="*/ 136 w 176"/>
              <a:gd name="T75" fmla="*/ 56 h 144"/>
              <a:gd name="T76" fmla="*/ 8 w 176"/>
              <a:gd name="T77" fmla="*/ 56 h 144"/>
              <a:gd name="T78" fmla="*/ 8 w 176"/>
              <a:gd name="T79" fmla="*/ 40 h 144"/>
              <a:gd name="T80" fmla="*/ 136 w 176"/>
              <a:gd name="T81" fmla="*/ 40 h 144"/>
              <a:gd name="T82" fmla="*/ 136 w 176"/>
              <a:gd name="T83" fmla="*/ 56 h 144"/>
              <a:gd name="T84" fmla="*/ 168 w 176"/>
              <a:gd name="T85" fmla="*/ 0 h 144"/>
              <a:gd name="T86" fmla="*/ 40 w 176"/>
              <a:gd name="T87" fmla="*/ 0 h 144"/>
              <a:gd name="T88" fmla="*/ 32 w 176"/>
              <a:gd name="T89" fmla="*/ 8 h 144"/>
              <a:gd name="T90" fmla="*/ 32 w 176"/>
              <a:gd name="T91" fmla="*/ 20 h 144"/>
              <a:gd name="T92" fmla="*/ 36 w 176"/>
              <a:gd name="T93" fmla="*/ 24 h 144"/>
              <a:gd name="T94" fmla="*/ 40 w 176"/>
              <a:gd name="T95" fmla="*/ 20 h 144"/>
              <a:gd name="T96" fmla="*/ 40 w 176"/>
              <a:gd name="T97" fmla="*/ 8 h 144"/>
              <a:gd name="T98" fmla="*/ 168 w 176"/>
              <a:gd name="T99" fmla="*/ 8 h 144"/>
              <a:gd name="T100" fmla="*/ 168 w 176"/>
              <a:gd name="T101" fmla="*/ 104 h 144"/>
              <a:gd name="T102" fmla="*/ 156 w 176"/>
              <a:gd name="T103" fmla="*/ 104 h 144"/>
              <a:gd name="T104" fmla="*/ 152 w 176"/>
              <a:gd name="T105" fmla="*/ 108 h 144"/>
              <a:gd name="T106" fmla="*/ 156 w 176"/>
              <a:gd name="T107" fmla="*/ 112 h 144"/>
              <a:gd name="T108" fmla="*/ 168 w 176"/>
              <a:gd name="T109" fmla="*/ 112 h 144"/>
              <a:gd name="T110" fmla="*/ 176 w 176"/>
              <a:gd name="T111" fmla="*/ 104 h 144"/>
              <a:gd name="T112" fmla="*/ 176 w 176"/>
              <a:gd name="T113" fmla="*/ 8 h 144"/>
              <a:gd name="T114" fmla="*/ 168 w 176"/>
              <a:gd name="T11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6" h="144">
                <a:moveTo>
                  <a:pt x="100" y="120"/>
                </a:moveTo>
                <a:cubicBezTo>
                  <a:pt x="116" y="120"/>
                  <a:pt x="116" y="120"/>
                  <a:pt x="116" y="120"/>
                </a:cubicBezTo>
                <a:cubicBezTo>
                  <a:pt x="118" y="120"/>
                  <a:pt x="120" y="118"/>
                  <a:pt x="120" y="116"/>
                </a:cubicBezTo>
                <a:cubicBezTo>
                  <a:pt x="120" y="100"/>
                  <a:pt x="120" y="100"/>
                  <a:pt x="120" y="100"/>
                </a:cubicBezTo>
                <a:cubicBezTo>
                  <a:pt x="120" y="98"/>
                  <a:pt x="118" y="96"/>
                  <a:pt x="116" y="96"/>
                </a:cubicBezTo>
                <a:cubicBezTo>
                  <a:pt x="100" y="96"/>
                  <a:pt x="100" y="96"/>
                  <a:pt x="100" y="96"/>
                </a:cubicBezTo>
                <a:cubicBezTo>
                  <a:pt x="98" y="96"/>
                  <a:pt x="96" y="98"/>
                  <a:pt x="96" y="100"/>
                </a:cubicBezTo>
                <a:cubicBezTo>
                  <a:pt x="96" y="116"/>
                  <a:pt x="96" y="116"/>
                  <a:pt x="96" y="116"/>
                </a:cubicBezTo>
                <a:cubicBezTo>
                  <a:pt x="96" y="118"/>
                  <a:pt x="98" y="120"/>
                  <a:pt x="100" y="120"/>
                </a:cubicBezTo>
                <a:moveTo>
                  <a:pt x="28" y="104"/>
                </a:moveTo>
                <a:cubicBezTo>
                  <a:pt x="76" y="104"/>
                  <a:pt x="76" y="104"/>
                  <a:pt x="76" y="104"/>
                </a:cubicBezTo>
                <a:cubicBezTo>
                  <a:pt x="78" y="104"/>
                  <a:pt x="80" y="102"/>
                  <a:pt x="80" y="100"/>
                </a:cubicBezTo>
                <a:cubicBezTo>
                  <a:pt x="80" y="98"/>
                  <a:pt x="78" y="96"/>
                  <a:pt x="76" y="96"/>
                </a:cubicBezTo>
                <a:cubicBezTo>
                  <a:pt x="28" y="96"/>
                  <a:pt x="28" y="96"/>
                  <a:pt x="28" y="96"/>
                </a:cubicBezTo>
                <a:cubicBezTo>
                  <a:pt x="26" y="96"/>
                  <a:pt x="24" y="98"/>
                  <a:pt x="24" y="100"/>
                </a:cubicBezTo>
                <a:cubicBezTo>
                  <a:pt x="24" y="102"/>
                  <a:pt x="26" y="104"/>
                  <a:pt x="28" y="104"/>
                </a:cubicBezTo>
                <a:moveTo>
                  <a:pt x="28" y="120"/>
                </a:moveTo>
                <a:cubicBezTo>
                  <a:pt x="60" y="120"/>
                  <a:pt x="60" y="120"/>
                  <a:pt x="60" y="120"/>
                </a:cubicBezTo>
                <a:cubicBezTo>
                  <a:pt x="62" y="120"/>
                  <a:pt x="64" y="118"/>
                  <a:pt x="64" y="116"/>
                </a:cubicBezTo>
                <a:cubicBezTo>
                  <a:pt x="64" y="114"/>
                  <a:pt x="62" y="112"/>
                  <a:pt x="60" y="112"/>
                </a:cubicBezTo>
                <a:cubicBezTo>
                  <a:pt x="28" y="112"/>
                  <a:pt x="28" y="112"/>
                  <a:pt x="28" y="112"/>
                </a:cubicBezTo>
                <a:cubicBezTo>
                  <a:pt x="26" y="112"/>
                  <a:pt x="24" y="114"/>
                  <a:pt x="24" y="116"/>
                </a:cubicBezTo>
                <a:cubicBezTo>
                  <a:pt x="24" y="118"/>
                  <a:pt x="26" y="120"/>
                  <a:pt x="28" y="120"/>
                </a:cubicBezTo>
                <a:moveTo>
                  <a:pt x="136" y="32"/>
                </a:moveTo>
                <a:cubicBezTo>
                  <a:pt x="8" y="32"/>
                  <a:pt x="8" y="32"/>
                  <a:pt x="8" y="32"/>
                </a:cubicBezTo>
                <a:cubicBezTo>
                  <a:pt x="4" y="32"/>
                  <a:pt x="0" y="36"/>
                  <a:pt x="0" y="40"/>
                </a:cubicBezTo>
                <a:cubicBezTo>
                  <a:pt x="0" y="136"/>
                  <a:pt x="0" y="136"/>
                  <a:pt x="0" y="136"/>
                </a:cubicBezTo>
                <a:cubicBezTo>
                  <a:pt x="0" y="140"/>
                  <a:pt x="4" y="144"/>
                  <a:pt x="8" y="144"/>
                </a:cubicBezTo>
                <a:cubicBezTo>
                  <a:pt x="136" y="144"/>
                  <a:pt x="136" y="144"/>
                  <a:pt x="136" y="144"/>
                </a:cubicBezTo>
                <a:cubicBezTo>
                  <a:pt x="140" y="144"/>
                  <a:pt x="144" y="140"/>
                  <a:pt x="144" y="136"/>
                </a:cubicBezTo>
                <a:cubicBezTo>
                  <a:pt x="144" y="40"/>
                  <a:pt x="144" y="40"/>
                  <a:pt x="144" y="40"/>
                </a:cubicBezTo>
                <a:cubicBezTo>
                  <a:pt x="144" y="36"/>
                  <a:pt x="140" y="32"/>
                  <a:pt x="136" y="32"/>
                </a:cubicBezTo>
                <a:moveTo>
                  <a:pt x="136" y="136"/>
                </a:moveTo>
                <a:cubicBezTo>
                  <a:pt x="8" y="136"/>
                  <a:pt x="8" y="136"/>
                  <a:pt x="8" y="136"/>
                </a:cubicBezTo>
                <a:cubicBezTo>
                  <a:pt x="8" y="80"/>
                  <a:pt x="8" y="80"/>
                  <a:pt x="8" y="80"/>
                </a:cubicBezTo>
                <a:cubicBezTo>
                  <a:pt x="136" y="80"/>
                  <a:pt x="136" y="80"/>
                  <a:pt x="136" y="80"/>
                </a:cubicBezTo>
                <a:lnTo>
                  <a:pt x="136" y="136"/>
                </a:lnTo>
                <a:close/>
                <a:moveTo>
                  <a:pt x="136" y="56"/>
                </a:moveTo>
                <a:cubicBezTo>
                  <a:pt x="8" y="56"/>
                  <a:pt x="8" y="56"/>
                  <a:pt x="8" y="56"/>
                </a:cubicBezTo>
                <a:cubicBezTo>
                  <a:pt x="8" y="40"/>
                  <a:pt x="8" y="40"/>
                  <a:pt x="8" y="40"/>
                </a:cubicBezTo>
                <a:cubicBezTo>
                  <a:pt x="136" y="40"/>
                  <a:pt x="136" y="40"/>
                  <a:pt x="136" y="40"/>
                </a:cubicBezTo>
                <a:lnTo>
                  <a:pt x="136" y="56"/>
                </a:lnTo>
                <a:close/>
                <a:moveTo>
                  <a:pt x="168" y="0"/>
                </a:moveTo>
                <a:cubicBezTo>
                  <a:pt x="40" y="0"/>
                  <a:pt x="40" y="0"/>
                  <a:pt x="40" y="0"/>
                </a:cubicBezTo>
                <a:cubicBezTo>
                  <a:pt x="36" y="0"/>
                  <a:pt x="32" y="4"/>
                  <a:pt x="32" y="8"/>
                </a:cubicBezTo>
                <a:cubicBezTo>
                  <a:pt x="32" y="20"/>
                  <a:pt x="32" y="20"/>
                  <a:pt x="32" y="20"/>
                </a:cubicBezTo>
                <a:cubicBezTo>
                  <a:pt x="32" y="22"/>
                  <a:pt x="34" y="24"/>
                  <a:pt x="36" y="24"/>
                </a:cubicBezTo>
                <a:cubicBezTo>
                  <a:pt x="38" y="24"/>
                  <a:pt x="40" y="22"/>
                  <a:pt x="40" y="20"/>
                </a:cubicBezTo>
                <a:cubicBezTo>
                  <a:pt x="40" y="8"/>
                  <a:pt x="40" y="8"/>
                  <a:pt x="40" y="8"/>
                </a:cubicBezTo>
                <a:cubicBezTo>
                  <a:pt x="168" y="8"/>
                  <a:pt x="168" y="8"/>
                  <a:pt x="168" y="8"/>
                </a:cubicBezTo>
                <a:cubicBezTo>
                  <a:pt x="168" y="104"/>
                  <a:pt x="168" y="104"/>
                  <a:pt x="168" y="104"/>
                </a:cubicBezTo>
                <a:cubicBezTo>
                  <a:pt x="156" y="104"/>
                  <a:pt x="156" y="104"/>
                  <a:pt x="156" y="104"/>
                </a:cubicBezTo>
                <a:cubicBezTo>
                  <a:pt x="154" y="104"/>
                  <a:pt x="152" y="106"/>
                  <a:pt x="152" y="108"/>
                </a:cubicBezTo>
                <a:cubicBezTo>
                  <a:pt x="152" y="110"/>
                  <a:pt x="154" y="112"/>
                  <a:pt x="156" y="112"/>
                </a:cubicBezTo>
                <a:cubicBezTo>
                  <a:pt x="168" y="112"/>
                  <a:pt x="168" y="112"/>
                  <a:pt x="168" y="112"/>
                </a:cubicBezTo>
                <a:cubicBezTo>
                  <a:pt x="172" y="112"/>
                  <a:pt x="176" y="108"/>
                  <a:pt x="176" y="104"/>
                </a:cubicBezTo>
                <a:cubicBezTo>
                  <a:pt x="176" y="8"/>
                  <a:pt x="176" y="8"/>
                  <a:pt x="176" y="8"/>
                </a:cubicBezTo>
                <a:cubicBezTo>
                  <a:pt x="176" y="4"/>
                  <a:pt x="172" y="0"/>
                  <a:pt x="168" y="0"/>
                </a:cubicBezTo>
              </a:path>
            </a:pathLst>
          </a:custGeom>
          <a:solidFill>
            <a:schemeClr val="bg1"/>
          </a:solidFill>
          <a:ln>
            <a:noFill/>
          </a:ln>
        </p:spPr>
        <p:txBody>
          <a:bodyPr anchor="ctr"/>
          <a:lstStyle/>
          <a:p>
            <a:pPr algn="ctr"/>
            <a:endParaRPr dirty="0">
              <a:latin typeface="微软雅黑" panose="020B0503020204020204" charset="-122"/>
              <a:ea typeface="微软雅黑" panose="020B0503020204020204" charset="-122"/>
              <a:cs typeface="+mn-ea"/>
              <a:sym typeface="+mn-lt"/>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6" name="Placeholder0"/>
          <p:cNvSpPr>
            <a:spLocks noGrp="1"/>
          </p:cNvSpPr>
          <p:nvPr userDrawn="1">
            <p:ph type="body" sz="quarter" idx="10"/>
          </p:nvPr>
        </p:nvSpPr>
        <p:spPr>
          <a:xfrm>
            <a:off x="4766945" y="638810"/>
            <a:ext cx="2658110" cy="485775"/>
          </a:xfrm>
        </p:spPr>
        <p:txBody>
          <a:bodyPr>
            <a:noAutofit/>
          </a:bodyPr>
          <a:lstStyle/>
          <a:p>
            <a:pPr marL="0" indent="0" algn="ctr">
              <a:buNone/>
            </a:pPr>
            <a:r>
              <a:rPr lang="zh-CN" altLang="en-US" sz="32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2" name="Freeform4"/>
          <p:cNvSpPr/>
          <p:nvPr userDrawn="1"/>
        </p:nvSpPr>
        <p:spPr>
          <a:xfrm>
            <a:off x="3739721"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004DA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壹</a:t>
            </a:r>
          </a:p>
        </p:txBody>
      </p:sp>
      <p:sp>
        <p:nvSpPr>
          <p:cNvPr id="4" name="Freeform5"/>
          <p:cNvSpPr/>
          <p:nvPr userDrawn="1"/>
        </p:nvSpPr>
        <p:spPr>
          <a:xfrm>
            <a:off x="5642551" y="3052213"/>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004DA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贰</a:t>
            </a:r>
          </a:p>
        </p:txBody>
      </p:sp>
      <p:sp>
        <p:nvSpPr>
          <p:cNvPr id="10" name="Freeform6"/>
          <p:cNvSpPr/>
          <p:nvPr userDrawn="1"/>
        </p:nvSpPr>
        <p:spPr>
          <a:xfrm>
            <a:off x="7485278"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004DA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叁</a:t>
            </a:r>
          </a:p>
        </p:txBody>
      </p:sp>
      <p:sp>
        <p:nvSpPr>
          <p:cNvPr id="13" name="AutoShape0"/>
          <p:cNvSpPr/>
          <p:nvPr userDrawn="1"/>
        </p:nvSpPr>
        <p:spPr>
          <a:xfrm>
            <a:off x="663271" y="3617203"/>
            <a:ext cx="2943844" cy="922020"/>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a:t>
            </a:r>
            <a:endParaRPr lang="zh-CN" altLang="en-US" dirty="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p:txBody>
      </p:sp>
      <p:sp>
        <p:nvSpPr>
          <p:cNvPr id="14" name="AutoShape1"/>
          <p:cNvSpPr/>
          <p:nvPr userDrawn="1"/>
        </p:nvSpPr>
        <p:spPr>
          <a:xfrm>
            <a:off x="8488811" y="3617203"/>
            <a:ext cx="2943844" cy="922020"/>
          </a:xfrm>
          <a:prstGeom prst="rect">
            <a:avLst/>
          </a:prstGeom>
        </p:spPr>
        <p:txBody>
          <a:bodyPr wrap="square">
            <a:spAutoFit/>
          </a:bodyPr>
          <a:lstStyle/>
          <a:p>
            <a:pPr algn="just">
              <a:lnSpc>
                <a:spcPct val="150000"/>
              </a:lnSpc>
            </a:pPr>
            <a:r>
              <a:rPr lang="zh-CN" altLang="en-US">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a:t>
            </a:r>
            <a:endParaRPr lang="zh-CN" altLang="en-US" dirty="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p:txBody>
      </p:sp>
      <p:sp>
        <p:nvSpPr>
          <p:cNvPr id="15" name="AutoShape2"/>
          <p:cNvSpPr/>
          <p:nvPr userDrawn="1"/>
        </p:nvSpPr>
        <p:spPr>
          <a:xfrm>
            <a:off x="4624078" y="1653938"/>
            <a:ext cx="2943844" cy="922020"/>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a:t>
            </a:r>
            <a:endParaRPr lang="zh-CN" altLang="en-US" dirty="0">
              <a:solidFill>
                <a:schemeClr val="tx1">
                  <a:lumMod val="85000"/>
                  <a:lumOff val="1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endParaRPr>
          </a:p>
        </p:txBody>
      </p:sp>
      <p:sp>
        <p:nvSpPr>
          <p:cNvPr id="16" name="Freeform7"/>
          <p:cNvSpPr/>
          <p:nvPr userDrawn="1"/>
        </p:nvSpPr>
        <p:spPr bwMode="auto">
          <a:xfrm>
            <a:off x="4421012" y="4170054"/>
            <a:ext cx="3301931" cy="1527889"/>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noAutofit/>
          </a:bodyPr>
          <a:lstStyle/>
          <a:p>
            <a:endParaRPr lang="zh-CN" altLang="en-US"/>
          </a:p>
        </p:txBody>
      </p:sp>
      <p:sp>
        <p:nvSpPr>
          <p:cNvPr id="17" name="Freeform8"/>
          <p:cNvSpPr/>
          <p:nvPr userDrawn="1"/>
        </p:nvSpPr>
        <p:spPr bwMode="auto">
          <a:xfrm>
            <a:off x="3805234" y="4170639"/>
            <a:ext cx="4002286" cy="2311961"/>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ln>
        </p:spPr>
        <p:txBody>
          <a:bodyPr vert="horz" wrap="square" lIns="91440" tIns="45720" rIns="91440" bIns="45720" numCol="1" anchor="t" anchorCtr="0" compatLnSpc="1">
            <a:noAutofit/>
          </a:bodyPr>
          <a:lstStyle/>
          <a:p>
            <a:endParaRPr lang="zh-CN" altLang="en-US"/>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0"/>
          <p:cNvSpPr>
            <a:spLocks noChangeAspect="1"/>
          </p:cNvSpPr>
          <p:nvPr/>
        </p:nvSpPr>
        <p:spPr>
          <a:xfrm rot="5400000">
            <a:off x="4843973" y="4099359"/>
            <a:ext cx="2497095" cy="2154340"/>
          </a:xfrm>
          <a:custGeom>
            <a:avLst/>
            <a:gdLst>
              <a:gd name="connsiteX0" fmla="*/ 0 w 2663823"/>
              <a:gd name="connsiteY0" fmla="*/ 0 h 2225481"/>
              <a:gd name="connsiteX1" fmla="*/ 1552923 w 2663823"/>
              <a:gd name="connsiteY1" fmla="*/ 0 h 2225481"/>
              <a:gd name="connsiteX2" fmla="*/ 1979626 w 2663823"/>
              <a:gd name="connsiteY2" fmla="*/ 342665 h 2225481"/>
              <a:gd name="connsiteX3" fmla="*/ 2119408 w 2663823"/>
              <a:gd name="connsiteY3" fmla="*/ 578477 h 2225481"/>
              <a:gd name="connsiteX4" fmla="*/ 2476222 w 2663823"/>
              <a:gd name="connsiteY4" fmla="*/ 876929 h 2225481"/>
              <a:gd name="connsiteX5" fmla="*/ 2663823 w 2663823"/>
              <a:gd name="connsiteY5" fmla="*/ 1112741 h 2225481"/>
              <a:gd name="connsiteX6" fmla="*/ 2476222 w 2663823"/>
              <a:gd name="connsiteY6" fmla="*/ 1348554 h 2225481"/>
              <a:gd name="connsiteX7" fmla="*/ 2119408 w 2663823"/>
              <a:gd name="connsiteY7" fmla="*/ 1647004 h 2225481"/>
              <a:gd name="connsiteX8" fmla="*/ 1979626 w 2663823"/>
              <a:gd name="connsiteY8" fmla="*/ 1886502 h 2225481"/>
              <a:gd name="connsiteX9" fmla="*/ 1552923 w 2663823"/>
              <a:gd name="connsiteY9" fmla="*/ 2225481 h 2225481"/>
              <a:gd name="connsiteX10" fmla="*/ 0 w 2663823"/>
              <a:gd name="connsiteY10" fmla="*/ 2225481 h 222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3823" h="2225481">
                <a:moveTo>
                  <a:pt x="0" y="0"/>
                </a:moveTo>
                <a:lnTo>
                  <a:pt x="1552923" y="0"/>
                </a:lnTo>
                <a:cubicBezTo>
                  <a:pt x="1637528" y="176860"/>
                  <a:pt x="1843522" y="246868"/>
                  <a:pt x="1979626" y="342665"/>
                </a:cubicBezTo>
                <a:cubicBezTo>
                  <a:pt x="2115731" y="434781"/>
                  <a:pt x="2119408" y="578477"/>
                  <a:pt x="2119408" y="578477"/>
                </a:cubicBezTo>
                <a:cubicBezTo>
                  <a:pt x="2119408" y="578477"/>
                  <a:pt x="2321725" y="637431"/>
                  <a:pt x="2476222" y="876929"/>
                </a:cubicBezTo>
                <a:cubicBezTo>
                  <a:pt x="2627040" y="1116425"/>
                  <a:pt x="2575540" y="1090634"/>
                  <a:pt x="2663823" y="1112741"/>
                </a:cubicBezTo>
                <a:cubicBezTo>
                  <a:pt x="2575540" y="1134847"/>
                  <a:pt x="2627040" y="1109056"/>
                  <a:pt x="2476222" y="1348554"/>
                </a:cubicBezTo>
                <a:cubicBezTo>
                  <a:pt x="2321725" y="1588053"/>
                  <a:pt x="2119408" y="1647004"/>
                  <a:pt x="2119408" y="1647004"/>
                </a:cubicBezTo>
                <a:cubicBezTo>
                  <a:pt x="2119408" y="1647004"/>
                  <a:pt x="2115731" y="1790703"/>
                  <a:pt x="1979626" y="1886502"/>
                </a:cubicBezTo>
                <a:cubicBezTo>
                  <a:pt x="1843522" y="1978616"/>
                  <a:pt x="1637528" y="2048624"/>
                  <a:pt x="1552923" y="2225481"/>
                </a:cubicBezTo>
                <a:lnTo>
                  <a:pt x="0" y="222548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Freeform1"/>
          <p:cNvSpPr>
            <a:spLocks noChangeAspect="1"/>
          </p:cNvSpPr>
          <p:nvPr/>
        </p:nvSpPr>
        <p:spPr>
          <a:xfrm rot="5400000">
            <a:off x="5140960" y="-347980"/>
            <a:ext cx="1917065" cy="2562860"/>
          </a:xfrm>
          <a:custGeom>
            <a:avLst/>
            <a:gdLst>
              <a:gd name="connsiteX0" fmla="*/ 553658 w 1664558"/>
              <a:gd name="connsiteY0" fmla="*/ 2225481 h 2225481"/>
              <a:gd name="connsiteX1" fmla="*/ 0 w 1664558"/>
              <a:gd name="connsiteY1" fmla="*/ 2225481 h 2225481"/>
              <a:gd name="connsiteX2" fmla="*/ 0 w 1664558"/>
              <a:gd name="connsiteY2" fmla="*/ 0 h 2225481"/>
              <a:gd name="connsiteX3" fmla="*/ 553658 w 1664558"/>
              <a:gd name="connsiteY3" fmla="*/ 0 h 2225481"/>
              <a:gd name="connsiteX4" fmla="*/ 980361 w 1664558"/>
              <a:gd name="connsiteY4" fmla="*/ 342665 h 2225481"/>
              <a:gd name="connsiteX5" fmla="*/ 1120143 w 1664558"/>
              <a:gd name="connsiteY5" fmla="*/ 578477 h 2225481"/>
              <a:gd name="connsiteX6" fmla="*/ 1476957 w 1664558"/>
              <a:gd name="connsiteY6" fmla="*/ 876929 h 2225481"/>
              <a:gd name="connsiteX7" fmla="*/ 1664558 w 1664558"/>
              <a:gd name="connsiteY7" fmla="*/ 1112741 h 2225481"/>
              <a:gd name="connsiteX8" fmla="*/ 1476957 w 1664558"/>
              <a:gd name="connsiteY8" fmla="*/ 1348554 h 2225481"/>
              <a:gd name="connsiteX9" fmla="*/ 1120143 w 1664558"/>
              <a:gd name="connsiteY9" fmla="*/ 1647004 h 2225481"/>
              <a:gd name="connsiteX10" fmla="*/ 980361 w 1664558"/>
              <a:gd name="connsiteY10" fmla="*/ 1886502 h 2225481"/>
              <a:gd name="connsiteX11" fmla="*/ 553658 w 1664558"/>
              <a:gd name="connsiteY11" fmla="*/ 2225481 h 222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4558" h="2225481">
                <a:moveTo>
                  <a:pt x="553658" y="2225481"/>
                </a:moveTo>
                <a:lnTo>
                  <a:pt x="0" y="2225481"/>
                </a:lnTo>
                <a:lnTo>
                  <a:pt x="0" y="0"/>
                </a:lnTo>
                <a:lnTo>
                  <a:pt x="553658" y="0"/>
                </a:lnTo>
                <a:cubicBezTo>
                  <a:pt x="638263" y="176860"/>
                  <a:pt x="844257" y="246868"/>
                  <a:pt x="980361" y="342665"/>
                </a:cubicBezTo>
                <a:cubicBezTo>
                  <a:pt x="1116466" y="434781"/>
                  <a:pt x="1120143" y="578477"/>
                  <a:pt x="1120143" y="578477"/>
                </a:cubicBezTo>
                <a:cubicBezTo>
                  <a:pt x="1120143" y="578477"/>
                  <a:pt x="1322460" y="637431"/>
                  <a:pt x="1476957" y="876929"/>
                </a:cubicBezTo>
                <a:cubicBezTo>
                  <a:pt x="1627775" y="1116425"/>
                  <a:pt x="1576275" y="1090634"/>
                  <a:pt x="1664558" y="1112741"/>
                </a:cubicBezTo>
                <a:cubicBezTo>
                  <a:pt x="1576275" y="1134847"/>
                  <a:pt x="1627775" y="1109056"/>
                  <a:pt x="1476957" y="1348554"/>
                </a:cubicBezTo>
                <a:cubicBezTo>
                  <a:pt x="1322460" y="1588053"/>
                  <a:pt x="1120143" y="1647004"/>
                  <a:pt x="1120143" y="1647004"/>
                </a:cubicBezTo>
                <a:cubicBezTo>
                  <a:pt x="1120143" y="1647004"/>
                  <a:pt x="1116466" y="1790703"/>
                  <a:pt x="980361" y="1886502"/>
                </a:cubicBezTo>
                <a:cubicBezTo>
                  <a:pt x="844257" y="1978616"/>
                  <a:pt x="638263" y="2048624"/>
                  <a:pt x="553658" y="2225481"/>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1" name="Text box0"/>
          <p:cNvSpPr txBox="1"/>
          <p:nvPr/>
        </p:nvSpPr>
        <p:spPr>
          <a:xfrm>
            <a:off x="5586798" y="579296"/>
            <a:ext cx="1013460" cy="875734"/>
          </a:xfrm>
          <a:prstGeom prst="rect">
            <a:avLst/>
          </a:prstGeom>
          <a:noFill/>
        </p:spPr>
        <p:txBody>
          <a:bodyPr vert="eaVert" wrap="square" rtlCol="0">
            <a:spAutoFit/>
          </a:bodyPr>
          <a:lstStyle/>
          <a:p>
            <a:pPr algn="ctr"/>
            <a:r>
              <a:rPr lang="zh-CN" altLang="en-US" sz="5400" dirty="0">
                <a:solidFill>
                  <a:schemeClr val="bg1"/>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贰</a:t>
            </a:r>
          </a:p>
        </p:txBody>
      </p:sp>
      <p:sp>
        <p:nvSpPr>
          <p:cNvPr id="18" name="Text box1"/>
          <p:cNvSpPr txBox="1"/>
          <p:nvPr/>
        </p:nvSpPr>
        <p:spPr>
          <a:xfrm>
            <a:off x="6085327" y="1935196"/>
            <a:ext cx="675005" cy="2998470"/>
          </a:xfrm>
          <a:prstGeom prst="rect">
            <a:avLst/>
          </a:prstGeom>
          <a:noFill/>
        </p:spPr>
        <p:txBody>
          <a:bodyPr vert="eaVert" wrap="none" rtlCol="0">
            <a:spAutoFit/>
          </a:bodyPr>
          <a:lstStyle/>
          <a:p>
            <a:r>
              <a:rPr lang="zh-CN" altLang="en-US" sz="3200" b="1" spc="600" dirty="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19" name="Text box2"/>
          <p:cNvSpPr txBox="1"/>
          <p:nvPr/>
        </p:nvSpPr>
        <p:spPr>
          <a:xfrm>
            <a:off x="5256891" y="2376521"/>
            <a:ext cx="828675" cy="2082468"/>
          </a:xfrm>
          <a:prstGeom prst="rect">
            <a:avLst/>
          </a:prstGeom>
          <a:noFill/>
        </p:spPr>
        <p:txBody>
          <a:bodyPr vert="eaVert" wrap="square" rtlCol="0">
            <a:spAutoFit/>
          </a:bodyPr>
          <a:lstStyle/>
          <a:p>
            <a:r>
              <a:rPr lang="zh-CN" altLang="en-US" sz="1400">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点击添加正文点击添加正文点击添加正文点击添加正文点击添加正文</a:t>
            </a:r>
          </a:p>
        </p:txBody>
      </p:sp>
      <p:pic>
        <p:nvPicPr>
          <p:cNvPr id="9" name="Picture0" descr="图片12"/>
          <p:cNvPicPr>
            <a:picLocks noChangeAspect="1"/>
          </p:cNvPicPr>
          <p:nvPr/>
        </p:nvPicPr>
        <p:blipFill>
          <a:blip r:embed="rId3"/>
          <a:srcRect l="13706"/>
          <a:stretch>
            <a:fillRect/>
          </a:stretch>
        </p:blipFill>
        <p:spPr>
          <a:xfrm>
            <a:off x="-18415" y="1448435"/>
            <a:ext cx="3698240" cy="3938270"/>
          </a:xfrm>
          <a:prstGeom prst="rect">
            <a:avLst/>
          </a:prstGeom>
        </p:spPr>
      </p:pic>
      <p:pic>
        <p:nvPicPr>
          <p:cNvPr id="10" name="Picture1" descr="图片12"/>
          <p:cNvPicPr>
            <a:picLocks noChangeAspect="1"/>
          </p:cNvPicPr>
          <p:nvPr/>
        </p:nvPicPr>
        <p:blipFill>
          <a:blip r:embed="rId3"/>
          <a:srcRect r="13706"/>
          <a:stretch>
            <a:fillRect/>
          </a:stretch>
        </p:blipFill>
        <p:spPr>
          <a:xfrm>
            <a:off x="8498840" y="1448435"/>
            <a:ext cx="3698240" cy="3938270"/>
          </a:xfrm>
          <a:prstGeom prst="rect">
            <a:avLst/>
          </a:prstGeom>
        </p:spPr>
      </p:pic>
    </p:spTree>
  </p:cSld>
  <p:clrMapOvr>
    <a:masterClrMapping/>
  </p:clrMapOvr>
  <p:transition spd="slow"/>
</p:sld>
</file>

<file path=ppt/slides/slide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6" name="Placeholder0"/>
          <p:cNvSpPr>
            <a:spLocks noGrp="1"/>
          </p:cNvSpPr>
          <p:nvPr userDrawn="1">
            <p:ph type="body" sz="quarter" idx="10"/>
          </p:nvPr>
        </p:nvSpPr>
        <p:spPr>
          <a:xfrm>
            <a:off x="4766945" y="638810"/>
            <a:ext cx="2658110" cy="485775"/>
          </a:xfrm>
        </p:spPr>
        <p:txBody>
          <a:bodyPr>
            <a:noAutofit/>
          </a:bodyPr>
          <a:lstStyle/>
          <a:p>
            <a:pPr marL="0" indent="0" algn="ctr">
              <a:buNone/>
            </a:pPr>
            <a:r>
              <a:rPr lang="zh-CN" altLang="en-US" sz="32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pic>
        <p:nvPicPr>
          <p:cNvPr id="12" name="Picture0"/>
          <p:cNvPicPr>
            <a:picLocks noChangeAspect="1"/>
          </p:cNvPicPr>
          <p:nvPr userDrawn="1"/>
        </p:nvPicPr>
        <p:blipFill>
          <a:blip r:embed="rId3" cstate="print">
            <a:duotone>
              <a:schemeClr val="accent5">
                <a:shade val="45000"/>
                <a:satMod val="135000"/>
              </a:schemeClr>
              <a:prstClr val="white"/>
            </a:duotone>
          </a:blip>
          <a:stretch>
            <a:fillRect/>
          </a:stretch>
        </p:blipFill>
        <p:spPr>
          <a:xfrm flipH="1">
            <a:off x="9445597" y="2117785"/>
            <a:ext cx="725713" cy="450442"/>
          </a:xfrm>
          <a:prstGeom prst="rect">
            <a:avLst/>
          </a:prstGeom>
        </p:spPr>
      </p:pic>
      <p:sp>
        <p:nvSpPr>
          <p:cNvPr id="3" name="AutoShape0"/>
          <p:cNvSpPr/>
          <p:nvPr userDrawn="1"/>
        </p:nvSpPr>
        <p:spPr>
          <a:xfrm>
            <a:off x="1296609" y="2199386"/>
            <a:ext cx="4640462" cy="1799363"/>
          </a:xfrm>
          <a:prstGeom prst="rect">
            <a:avLst/>
          </a:pr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AutoShape1"/>
          <p:cNvSpPr/>
          <p:nvPr userDrawn="1"/>
        </p:nvSpPr>
        <p:spPr>
          <a:xfrm>
            <a:off x="5937071" y="2199386"/>
            <a:ext cx="4640462" cy="1799363"/>
          </a:xfrm>
          <a:prstGeom prst="rect">
            <a:avLst/>
          </a:prstGeom>
          <a:solidFill>
            <a:schemeClr val="bg1"/>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AutoShape2"/>
          <p:cNvSpPr/>
          <p:nvPr userDrawn="1"/>
        </p:nvSpPr>
        <p:spPr>
          <a:xfrm>
            <a:off x="1296609" y="3998749"/>
            <a:ext cx="4640462" cy="1799363"/>
          </a:xfrm>
          <a:prstGeom prst="rect">
            <a:avLst/>
          </a:prstGeom>
          <a:solidFill>
            <a:schemeClr val="bg1"/>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AutoShape3"/>
          <p:cNvSpPr/>
          <p:nvPr userDrawn="1"/>
        </p:nvSpPr>
        <p:spPr>
          <a:xfrm>
            <a:off x="5937071" y="3998749"/>
            <a:ext cx="4640462" cy="1799363"/>
          </a:xfrm>
          <a:prstGeom prst="rect">
            <a:avLst/>
          </a:pr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Freeform4"/>
          <p:cNvSpPr>
            <a:spLocks noEditPoints="1"/>
          </p:cNvSpPr>
          <p:nvPr userDrawn="1"/>
        </p:nvSpPr>
        <p:spPr bwMode="auto">
          <a:xfrm>
            <a:off x="1571736" y="2736725"/>
            <a:ext cx="734412" cy="724684"/>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8 w 113"/>
              <a:gd name="T13" fmla="*/ 97 h 112"/>
              <a:gd name="T14" fmla="*/ 92 w 113"/>
              <a:gd name="T15" fmla="*/ 97 h 112"/>
              <a:gd name="T16" fmla="*/ 91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7 w 113"/>
              <a:gd name="T29" fmla="*/ 53 h 112"/>
              <a:gd name="T30" fmla="*/ 20 w 113"/>
              <a:gd name="T31" fmla="*/ 20 h 112"/>
              <a:gd name="T32" fmla="*/ 53 w 113"/>
              <a:gd name="T33" fmla="*/ 17 h 112"/>
              <a:gd name="T34" fmla="*/ 17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8" y="97"/>
                </a:cubicBezTo>
                <a:cubicBezTo>
                  <a:pt x="81" y="96"/>
                  <a:pt x="88" y="92"/>
                  <a:pt x="92" y="97"/>
                </a:cubicBezTo>
                <a:cubicBezTo>
                  <a:pt x="97" y="102"/>
                  <a:pt x="91" y="112"/>
                  <a:pt x="91"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0" y="20"/>
                </a:cubicBezTo>
                <a:cubicBezTo>
                  <a:pt x="29" y="12"/>
                  <a:pt x="43" y="11"/>
                  <a:pt x="53" y="17"/>
                </a:cubicBezTo>
                <a:lnTo>
                  <a:pt x="17" y="53"/>
                </a:lnTo>
                <a:close/>
              </a:path>
            </a:pathLst>
          </a:custGeom>
          <a:solidFill>
            <a:schemeClr val="bg1"/>
          </a:solidFill>
          <a:ln>
            <a:noFill/>
          </a:ln>
        </p:spPr>
        <p:txBody>
          <a:bodyPr vert="horz" wrap="square" lIns="91419" tIns="45709" rIns="91419" bIns="45709" numCol="1" anchor="t" anchorCtr="0" compatLnSpc="1"/>
          <a:lstStyle/>
          <a:p>
            <a:endParaRPr lang="en-US">
              <a:solidFill>
                <a:schemeClr val="bg1"/>
              </a:solidFill>
            </a:endParaRPr>
          </a:p>
        </p:txBody>
      </p:sp>
      <p:sp>
        <p:nvSpPr>
          <p:cNvPr id="19" name="Text box0"/>
          <p:cNvSpPr txBox="1">
            <a:spLocks noChangeArrowheads="1"/>
          </p:cNvSpPr>
          <p:nvPr userDrawn="1"/>
        </p:nvSpPr>
        <p:spPr bwMode="auto">
          <a:xfrm>
            <a:off x="2527935" y="2406015"/>
            <a:ext cx="3030220" cy="1336675"/>
          </a:xfrm>
          <a:prstGeom prst="rect">
            <a:avLst/>
          </a:prstGeom>
          <a:noFill/>
          <a:ln w="9525">
            <a:noFill/>
            <a:miter lim="800000"/>
          </a:ln>
        </p:spPr>
        <p:txBody>
          <a:bodyPr wrap="square" lIns="45709" tIns="22855" rIns="45709" bIns="22855">
            <a:spAutoFit/>
          </a:bodyPr>
          <a:lstStyle/>
          <a:p>
            <a:r>
              <a:rPr lang="zh-CN" altLang="en-US" sz="1400">
                <a:solidFill>
                  <a:schemeClr val="bg1"/>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a:p>
            <a:r>
              <a:rPr lang="zh-CN" altLang="en-US" sz="1400">
                <a:solidFill>
                  <a:schemeClr val="bg1"/>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a:p>
            <a:r>
              <a:rPr lang="zh-CN" altLang="en-US" sz="1400">
                <a:solidFill>
                  <a:schemeClr val="bg1"/>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p:txBody>
      </p:sp>
      <p:sp>
        <p:nvSpPr>
          <p:cNvPr id="21" name="Text box1"/>
          <p:cNvSpPr txBox="1">
            <a:spLocks noChangeArrowheads="1"/>
          </p:cNvSpPr>
          <p:nvPr userDrawn="1"/>
        </p:nvSpPr>
        <p:spPr bwMode="auto">
          <a:xfrm>
            <a:off x="7052310" y="2406015"/>
            <a:ext cx="3030220" cy="1336675"/>
          </a:xfrm>
          <a:prstGeom prst="rect">
            <a:avLst/>
          </a:prstGeom>
          <a:noFill/>
          <a:ln w="9525">
            <a:noFill/>
            <a:miter lim="800000"/>
          </a:ln>
        </p:spPr>
        <p:txBody>
          <a:bodyPr wrap="square" lIns="45709" tIns="22855" rIns="45709" bIns="22855">
            <a:spAutoFit/>
          </a:bodyPr>
          <a:lstStyle/>
          <a:p>
            <a:r>
              <a:rPr lang="zh-CN" altLang="en-US" sz="1400">
                <a:solidFill>
                  <a:srgbClr val="00448B"/>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a:p>
            <a:r>
              <a:rPr lang="zh-CN" altLang="en-US" sz="1400">
                <a:solidFill>
                  <a:srgbClr val="00448B"/>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a:p>
            <a:r>
              <a:rPr lang="zh-CN" altLang="en-US" sz="1400">
                <a:solidFill>
                  <a:srgbClr val="00448B"/>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p:txBody>
      </p:sp>
      <p:sp>
        <p:nvSpPr>
          <p:cNvPr id="28" name="Text box2"/>
          <p:cNvSpPr txBox="1">
            <a:spLocks noChangeArrowheads="1"/>
          </p:cNvSpPr>
          <p:nvPr userDrawn="1"/>
        </p:nvSpPr>
        <p:spPr bwMode="auto">
          <a:xfrm>
            <a:off x="7052310" y="4337685"/>
            <a:ext cx="3030220" cy="1336675"/>
          </a:xfrm>
          <a:prstGeom prst="rect">
            <a:avLst/>
          </a:prstGeom>
          <a:noFill/>
          <a:ln w="9525">
            <a:noFill/>
            <a:miter lim="800000"/>
          </a:ln>
        </p:spPr>
        <p:txBody>
          <a:bodyPr wrap="square" lIns="45709" tIns="22855" rIns="45709" bIns="22855">
            <a:spAutoFit/>
          </a:bodyPr>
          <a:lstStyle/>
          <a:p>
            <a:r>
              <a:rPr lang="zh-CN" altLang="en-US" sz="1400">
                <a:solidFill>
                  <a:schemeClr val="bg1"/>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a:p>
            <a:r>
              <a:rPr lang="zh-CN" altLang="en-US" sz="1400">
                <a:solidFill>
                  <a:schemeClr val="bg1"/>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a:p>
            <a:r>
              <a:rPr lang="zh-CN" altLang="en-US" sz="1400">
                <a:solidFill>
                  <a:schemeClr val="bg1"/>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p:txBody>
      </p:sp>
      <p:sp>
        <p:nvSpPr>
          <p:cNvPr id="123" name="Freeform5"/>
          <p:cNvSpPr>
            <a:spLocks noEditPoints="1"/>
          </p:cNvSpPr>
          <p:nvPr userDrawn="1"/>
        </p:nvSpPr>
        <p:spPr bwMode="auto">
          <a:xfrm>
            <a:off x="6224955" y="2736768"/>
            <a:ext cx="539915" cy="468211"/>
          </a:xfrm>
          <a:custGeom>
            <a:avLst/>
            <a:gdLst/>
            <a:ahLst/>
            <a:cxnLst>
              <a:cxn ang="0">
                <a:pos x="59" y="26"/>
              </a:cxn>
              <a:cxn ang="0">
                <a:pos x="57" y="28"/>
              </a:cxn>
              <a:cxn ang="0">
                <a:pos x="20" y="32"/>
              </a:cxn>
              <a:cxn ang="0">
                <a:pos x="20" y="35"/>
              </a:cxn>
              <a:cxn ang="0">
                <a:pos x="19" y="37"/>
              </a:cxn>
              <a:cxn ang="0">
                <a:pos x="52" y="37"/>
              </a:cxn>
              <a:cxn ang="0">
                <a:pos x="55" y="39"/>
              </a:cxn>
              <a:cxn ang="0">
                <a:pos x="52" y="42"/>
              </a:cxn>
              <a:cxn ang="0">
                <a:pos x="16" y="42"/>
              </a:cxn>
              <a:cxn ang="0">
                <a:pos x="13" y="39"/>
              </a:cxn>
              <a:cxn ang="0">
                <a:pos x="16" y="34"/>
              </a:cxn>
              <a:cxn ang="0">
                <a:pos x="9" y="5"/>
              </a:cxn>
              <a:cxn ang="0">
                <a:pos x="2" y="5"/>
              </a:cxn>
              <a:cxn ang="0">
                <a:pos x="0" y="3"/>
              </a:cxn>
              <a:cxn ang="0">
                <a:pos x="2" y="0"/>
              </a:cxn>
              <a:cxn ang="0">
                <a:pos x="11" y="0"/>
              </a:cxn>
              <a:cxn ang="0">
                <a:pos x="14" y="5"/>
              </a:cxn>
              <a:cxn ang="0">
                <a:pos x="57" y="5"/>
              </a:cxn>
              <a:cxn ang="0">
                <a:pos x="59" y="7"/>
              </a:cxn>
              <a:cxn ang="0">
                <a:pos x="59" y="26"/>
              </a:cxn>
              <a:cxn ang="0">
                <a:pos x="18" y="51"/>
              </a:cxn>
              <a:cxn ang="0">
                <a:pos x="13" y="46"/>
              </a:cxn>
              <a:cxn ang="0">
                <a:pos x="18" y="42"/>
              </a:cxn>
              <a:cxn ang="0">
                <a:pos x="23" y="46"/>
              </a:cxn>
              <a:cxn ang="0">
                <a:pos x="18" y="51"/>
              </a:cxn>
              <a:cxn ang="0">
                <a:pos x="50" y="51"/>
              </a:cxn>
              <a:cxn ang="0">
                <a:pos x="45" y="46"/>
              </a:cxn>
              <a:cxn ang="0">
                <a:pos x="50" y="42"/>
              </a:cxn>
              <a:cxn ang="0">
                <a:pos x="55" y="46"/>
              </a:cxn>
              <a:cxn ang="0">
                <a:pos x="50" y="51"/>
              </a:cxn>
            </a:cxnLst>
            <a:rect l="0" t="0" r="r" b="b"/>
            <a:pathLst>
              <a:path w="59" h="51">
                <a:moveTo>
                  <a:pt x="59" y="26"/>
                </a:moveTo>
                <a:cubicBezTo>
                  <a:pt x="59" y="27"/>
                  <a:pt x="58" y="28"/>
                  <a:pt x="57" y="28"/>
                </a:cubicBezTo>
                <a:cubicBezTo>
                  <a:pt x="20" y="32"/>
                  <a:pt x="20" y="32"/>
                  <a:pt x="20" y="32"/>
                </a:cubicBezTo>
                <a:cubicBezTo>
                  <a:pt x="20" y="33"/>
                  <a:pt x="20" y="34"/>
                  <a:pt x="20" y="35"/>
                </a:cubicBezTo>
                <a:cubicBezTo>
                  <a:pt x="20" y="36"/>
                  <a:pt x="20" y="36"/>
                  <a:pt x="19" y="37"/>
                </a:cubicBezTo>
                <a:cubicBezTo>
                  <a:pt x="52" y="37"/>
                  <a:pt x="52" y="37"/>
                  <a:pt x="52" y="37"/>
                </a:cubicBezTo>
                <a:cubicBezTo>
                  <a:pt x="54" y="37"/>
                  <a:pt x="55" y="38"/>
                  <a:pt x="55" y="39"/>
                </a:cubicBezTo>
                <a:cubicBezTo>
                  <a:pt x="55" y="41"/>
                  <a:pt x="54" y="42"/>
                  <a:pt x="52" y="42"/>
                </a:cubicBezTo>
                <a:cubicBezTo>
                  <a:pt x="16" y="42"/>
                  <a:pt x="16" y="42"/>
                  <a:pt x="16" y="42"/>
                </a:cubicBezTo>
                <a:cubicBezTo>
                  <a:pt x="15" y="42"/>
                  <a:pt x="13" y="41"/>
                  <a:pt x="13" y="39"/>
                </a:cubicBezTo>
                <a:cubicBezTo>
                  <a:pt x="13" y="38"/>
                  <a:pt x="15" y="35"/>
                  <a:pt x="16" y="34"/>
                </a:cubicBezTo>
                <a:cubicBezTo>
                  <a:pt x="9" y="5"/>
                  <a:pt x="9" y="5"/>
                  <a:pt x="9" y="5"/>
                </a:cubicBezTo>
                <a:cubicBezTo>
                  <a:pt x="2" y="5"/>
                  <a:pt x="2" y="5"/>
                  <a:pt x="2" y="5"/>
                </a:cubicBezTo>
                <a:cubicBezTo>
                  <a:pt x="1" y="5"/>
                  <a:pt x="0" y="4"/>
                  <a:pt x="0" y="3"/>
                </a:cubicBezTo>
                <a:cubicBezTo>
                  <a:pt x="0" y="2"/>
                  <a:pt x="1" y="0"/>
                  <a:pt x="2" y="0"/>
                </a:cubicBezTo>
                <a:cubicBezTo>
                  <a:pt x="11" y="0"/>
                  <a:pt x="11" y="0"/>
                  <a:pt x="11" y="0"/>
                </a:cubicBezTo>
                <a:cubicBezTo>
                  <a:pt x="14" y="0"/>
                  <a:pt x="14" y="3"/>
                  <a:pt x="14" y="5"/>
                </a:cubicBezTo>
                <a:cubicBezTo>
                  <a:pt x="57" y="5"/>
                  <a:pt x="57" y="5"/>
                  <a:pt x="57" y="5"/>
                </a:cubicBezTo>
                <a:cubicBezTo>
                  <a:pt x="58" y="5"/>
                  <a:pt x="59" y="6"/>
                  <a:pt x="59" y="7"/>
                </a:cubicBezTo>
                <a:lnTo>
                  <a:pt x="59" y="26"/>
                </a:lnTo>
                <a:close/>
                <a:moveTo>
                  <a:pt x="18" y="51"/>
                </a:moveTo>
                <a:cubicBezTo>
                  <a:pt x="16" y="51"/>
                  <a:pt x="13" y="49"/>
                  <a:pt x="13" y="46"/>
                </a:cubicBezTo>
                <a:cubicBezTo>
                  <a:pt x="13" y="44"/>
                  <a:pt x="16" y="42"/>
                  <a:pt x="18" y="42"/>
                </a:cubicBezTo>
                <a:cubicBezTo>
                  <a:pt x="21" y="42"/>
                  <a:pt x="23" y="44"/>
                  <a:pt x="23" y="46"/>
                </a:cubicBezTo>
                <a:cubicBezTo>
                  <a:pt x="23" y="49"/>
                  <a:pt x="21" y="51"/>
                  <a:pt x="18" y="51"/>
                </a:cubicBezTo>
                <a:close/>
                <a:moveTo>
                  <a:pt x="50" y="51"/>
                </a:moveTo>
                <a:cubicBezTo>
                  <a:pt x="47" y="51"/>
                  <a:pt x="45" y="49"/>
                  <a:pt x="45" y="46"/>
                </a:cubicBezTo>
                <a:cubicBezTo>
                  <a:pt x="45" y="44"/>
                  <a:pt x="47" y="42"/>
                  <a:pt x="50" y="42"/>
                </a:cubicBezTo>
                <a:cubicBezTo>
                  <a:pt x="53" y="42"/>
                  <a:pt x="55" y="44"/>
                  <a:pt x="55" y="46"/>
                </a:cubicBezTo>
                <a:cubicBezTo>
                  <a:pt x="55" y="49"/>
                  <a:pt x="53" y="51"/>
                  <a:pt x="50" y="51"/>
                </a:cubicBezTo>
                <a:close/>
              </a:path>
            </a:pathLst>
          </a:custGeom>
          <a:solidFill>
            <a:srgbClr val="00448B"/>
          </a:solidFill>
          <a:ln w="9525">
            <a:noFill/>
            <a:round/>
          </a:ln>
        </p:spPr>
        <p:txBody>
          <a:bodyPr vert="horz" wrap="square" lIns="121920" tIns="60960" rIns="121920" bIns="6096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cs typeface="+mn-ea"/>
              <a:sym typeface="+mn-lt"/>
            </a:endParaRPr>
          </a:p>
        </p:txBody>
      </p:sp>
      <p:sp>
        <p:nvSpPr>
          <p:cNvPr id="78" name="Freeform6"/>
          <p:cNvSpPr/>
          <p:nvPr userDrawn="1"/>
        </p:nvSpPr>
        <p:spPr bwMode="auto">
          <a:xfrm>
            <a:off x="6224905" y="4549140"/>
            <a:ext cx="665480" cy="698500"/>
          </a:xfrm>
          <a:custGeom>
            <a:avLst/>
            <a:gdLst>
              <a:gd name="T0" fmla="*/ 116 w 232"/>
              <a:gd name="T1" fmla="*/ 0 h 232"/>
              <a:gd name="T2" fmla="*/ 0 w 232"/>
              <a:gd name="T3" fmla="*/ 116 h 232"/>
              <a:gd name="T4" fmla="*/ 116 w 232"/>
              <a:gd name="T5" fmla="*/ 232 h 232"/>
              <a:gd name="T6" fmla="*/ 232 w 232"/>
              <a:gd name="T7" fmla="*/ 116 h 232"/>
              <a:gd name="T8" fmla="*/ 116 w 232"/>
              <a:gd name="T9" fmla="*/ 0 h 232"/>
              <a:gd name="T10" fmla="*/ 129 w 232"/>
              <a:gd name="T11" fmla="*/ 208 h 232"/>
              <a:gd name="T12" fmla="*/ 129 w 232"/>
              <a:gd name="T13" fmla="*/ 190 h 232"/>
              <a:gd name="T14" fmla="*/ 117 w 232"/>
              <a:gd name="T15" fmla="*/ 178 h 232"/>
              <a:gd name="T16" fmla="*/ 105 w 232"/>
              <a:gd name="T17" fmla="*/ 190 h 232"/>
              <a:gd name="T18" fmla="*/ 105 w 232"/>
              <a:gd name="T19" fmla="*/ 208 h 232"/>
              <a:gd name="T20" fmla="*/ 25 w 232"/>
              <a:gd name="T21" fmla="*/ 129 h 232"/>
              <a:gd name="T22" fmla="*/ 42 w 232"/>
              <a:gd name="T23" fmla="*/ 129 h 232"/>
              <a:gd name="T24" fmla="*/ 53 w 232"/>
              <a:gd name="T25" fmla="*/ 117 h 232"/>
              <a:gd name="T26" fmla="*/ 42 w 232"/>
              <a:gd name="T27" fmla="*/ 105 h 232"/>
              <a:gd name="T28" fmla="*/ 24 w 232"/>
              <a:gd name="T29" fmla="*/ 105 h 232"/>
              <a:gd name="T30" fmla="*/ 104 w 232"/>
              <a:gd name="T31" fmla="*/ 25 h 232"/>
              <a:gd name="T32" fmla="*/ 104 w 232"/>
              <a:gd name="T33" fmla="*/ 41 h 232"/>
              <a:gd name="T34" fmla="*/ 116 w 232"/>
              <a:gd name="T35" fmla="*/ 53 h 232"/>
              <a:gd name="T36" fmla="*/ 128 w 232"/>
              <a:gd name="T37" fmla="*/ 41 h 232"/>
              <a:gd name="T38" fmla="*/ 128 w 232"/>
              <a:gd name="T39" fmla="*/ 25 h 232"/>
              <a:gd name="T40" fmla="*/ 208 w 232"/>
              <a:gd name="T41" fmla="*/ 104 h 232"/>
              <a:gd name="T42" fmla="*/ 190 w 232"/>
              <a:gd name="T43" fmla="*/ 104 h 232"/>
              <a:gd name="T44" fmla="*/ 179 w 232"/>
              <a:gd name="T45" fmla="*/ 116 h 232"/>
              <a:gd name="T46" fmla="*/ 190 w 232"/>
              <a:gd name="T47" fmla="*/ 128 h 232"/>
              <a:gd name="T48" fmla="*/ 208 w 232"/>
              <a:gd name="T49" fmla="*/ 128 h 232"/>
              <a:gd name="T50" fmla="*/ 129 w 232"/>
              <a:gd name="T51" fmla="*/ 208 h 232"/>
              <a:gd name="T52" fmla="*/ 124 w 232"/>
              <a:gd name="T53" fmla="*/ 94 h 232"/>
              <a:gd name="T54" fmla="*/ 70 w 232"/>
              <a:gd name="T55" fmla="*/ 69 h 232"/>
              <a:gd name="T56" fmla="*/ 94 w 232"/>
              <a:gd name="T57" fmla="*/ 124 h 232"/>
              <a:gd name="T58" fmla="*/ 109 w 232"/>
              <a:gd name="T59" fmla="*/ 138 h 232"/>
              <a:gd name="T60" fmla="*/ 163 w 232"/>
              <a:gd name="T61" fmla="*/ 163 h 232"/>
              <a:gd name="T62" fmla="*/ 138 w 232"/>
              <a:gd name="T63" fmla="*/ 108 h 232"/>
              <a:gd name="T64" fmla="*/ 124 w 232"/>
              <a:gd name="T65" fmla="*/ 94 h 232"/>
              <a:gd name="T66" fmla="*/ 123 w 232"/>
              <a:gd name="T67" fmla="*/ 123 h 232"/>
              <a:gd name="T68" fmla="*/ 110 w 232"/>
              <a:gd name="T69" fmla="*/ 123 h 232"/>
              <a:gd name="T70" fmla="*/ 110 w 232"/>
              <a:gd name="T71" fmla="*/ 109 h 232"/>
              <a:gd name="T72" fmla="*/ 123 w 232"/>
              <a:gd name="T73" fmla="*/ 109 h 232"/>
              <a:gd name="T74" fmla="*/ 123 w 232"/>
              <a:gd name="T75" fmla="*/ 12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 h="232">
                <a:moveTo>
                  <a:pt x="116" y="0"/>
                </a:moveTo>
                <a:cubicBezTo>
                  <a:pt x="52" y="0"/>
                  <a:pt x="0" y="52"/>
                  <a:pt x="0" y="116"/>
                </a:cubicBezTo>
                <a:cubicBezTo>
                  <a:pt x="0" y="180"/>
                  <a:pt x="52" y="232"/>
                  <a:pt x="116" y="232"/>
                </a:cubicBezTo>
                <a:cubicBezTo>
                  <a:pt x="180" y="232"/>
                  <a:pt x="232" y="180"/>
                  <a:pt x="232" y="116"/>
                </a:cubicBezTo>
                <a:cubicBezTo>
                  <a:pt x="232" y="52"/>
                  <a:pt x="180" y="0"/>
                  <a:pt x="116" y="0"/>
                </a:cubicBezTo>
                <a:close/>
                <a:moveTo>
                  <a:pt x="129" y="208"/>
                </a:moveTo>
                <a:cubicBezTo>
                  <a:pt x="129" y="190"/>
                  <a:pt x="129" y="190"/>
                  <a:pt x="129" y="190"/>
                </a:cubicBezTo>
                <a:cubicBezTo>
                  <a:pt x="129" y="183"/>
                  <a:pt x="123" y="178"/>
                  <a:pt x="117" y="178"/>
                </a:cubicBezTo>
                <a:cubicBezTo>
                  <a:pt x="110" y="178"/>
                  <a:pt x="105" y="183"/>
                  <a:pt x="105" y="190"/>
                </a:cubicBezTo>
                <a:cubicBezTo>
                  <a:pt x="105" y="208"/>
                  <a:pt x="105" y="208"/>
                  <a:pt x="105" y="208"/>
                </a:cubicBezTo>
                <a:cubicBezTo>
                  <a:pt x="63" y="203"/>
                  <a:pt x="30" y="170"/>
                  <a:pt x="25" y="129"/>
                </a:cubicBezTo>
                <a:cubicBezTo>
                  <a:pt x="42" y="129"/>
                  <a:pt x="42" y="129"/>
                  <a:pt x="42" y="129"/>
                </a:cubicBezTo>
                <a:cubicBezTo>
                  <a:pt x="48" y="129"/>
                  <a:pt x="53" y="123"/>
                  <a:pt x="53" y="117"/>
                </a:cubicBezTo>
                <a:cubicBezTo>
                  <a:pt x="53" y="110"/>
                  <a:pt x="48" y="105"/>
                  <a:pt x="42" y="105"/>
                </a:cubicBezTo>
                <a:cubicBezTo>
                  <a:pt x="24" y="105"/>
                  <a:pt x="24" y="105"/>
                  <a:pt x="24" y="105"/>
                </a:cubicBezTo>
                <a:cubicBezTo>
                  <a:pt x="29" y="63"/>
                  <a:pt x="63" y="30"/>
                  <a:pt x="104" y="25"/>
                </a:cubicBezTo>
                <a:cubicBezTo>
                  <a:pt x="104" y="41"/>
                  <a:pt x="104" y="41"/>
                  <a:pt x="104" y="41"/>
                </a:cubicBezTo>
                <a:cubicBezTo>
                  <a:pt x="104" y="47"/>
                  <a:pt x="109" y="53"/>
                  <a:pt x="116" y="53"/>
                </a:cubicBezTo>
                <a:cubicBezTo>
                  <a:pt x="122" y="53"/>
                  <a:pt x="128" y="47"/>
                  <a:pt x="128" y="41"/>
                </a:cubicBezTo>
                <a:cubicBezTo>
                  <a:pt x="128" y="25"/>
                  <a:pt x="128" y="25"/>
                  <a:pt x="128" y="25"/>
                </a:cubicBezTo>
                <a:cubicBezTo>
                  <a:pt x="169" y="30"/>
                  <a:pt x="202" y="63"/>
                  <a:pt x="208" y="104"/>
                </a:cubicBezTo>
                <a:cubicBezTo>
                  <a:pt x="190" y="104"/>
                  <a:pt x="190" y="104"/>
                  <a:pt x="190" y="104"/>
                </a:cubicBezTo>
                <a:cubicBezTo>
                  <a:pt x="184" y="104"/>
                  <a:pt x="179" y="109"/>
                  <a:pt x="179" y="116"/>
                </a:cubicBezTo>
                <a:cubicBezTo>
                  <a:pt x="179" y="122"/>
                  <a:pt x="184" y="128"/>
                  <a:pt x="190" y="128"/>
                </a:cubicBezTo>
                <a:cubicBezTo>
                  <a:pt x="208" y="128"/>
                  <a:pt x="208" y="128"/>
                  <a:pt x="208" y="128"/>
                </a:cubicBezTo>
                <a:cubicBezTo>
                  <a:pt x="203" y="169"/>
                  <a:pt x="170" y="202"/>
                  <a:pt x="129" y="208"/>
                </a:cubicBezTo>
                <a:close/>
                <a:moveTo>
                  <a:pt x="124" y="94"/>
                </a:moveTo>
                <a:cubicBezTo>
                  <a:pt x="70" y="69"/>
                  <a:pt x="70" y="69"/>
                  <a:pt x="70" y="69"/>
                </a:cubicBezTo>
                <a:cubicBezTo>
                  <a:pt x="94" y="124"/>
                  <a:pt x="94" y="124"/>
                  <a:pt x="94" y="124"/>
                </a:cubicBezTo>
                <a:cubicBezTo>
                  <a:pt x="97" y="129"/>
                  <a:pt x="103" y="136"/>
                  <a:pt x="109" y="138"/>
                </a:cubicBezTo>
                <a:cubicBezTo>
                  <a:pt x="163" y="163"/>
                  <a:pt x="163" y="163"/>
                  <a:pt x="163" y="163"/>
                </a:cubicBezTo>
                <a:cubicBezTo>
                  <a:pt x="138" y="108"/>
                  <a:pt x="138" y="108"/>
                  <a:pt x="138" y="108"/>
                </a:cubicBezTo>
                <a:cubicBezTo>
                  <a:pt x="136" y="103"/>
                  <a:pt x="130" y="96"/>
                  <a:pt x="124" y="94"/>
                </a:cubicBezTo>
                <a:close/>
                <a:moveTo>
                  <a:pt x="123" y="123"/>
                </a:moveTo>
                <a:cubicBezTo>
                  <a:pt x="119" y="126"/>
                  <a:pt x="113" y="126"/>
                  <a:pt x="110" y="123"/>
                </a:cubicBezTo>
                <a:cubicBezTo>
                  <a:pt x="106" y="119"/>
                  <a:pt x="106" y="113"/>
                  <a:pt x="110" y="109"/>
                </a:cubicBezTo>
                <a:cubicBezTo>
                  <a:pt x="113" y="106"/>
                  <a:pt x="119" y="106"/>
                  <a:pt x="123" y="109"/>
                </a:cubicBezTo>
                <a:cubicBezTo>
                  <a:pt x="127" y="113"/>
                  <a:pt x="127" y="119"/>
                  <a:pt x="123" y="123"/>
                </a:cubicBezTo>
                <a:close/>
              </a:path>
            </a:pathLst>
          </a:custGeom>
          <a:solidFill>
            <a:schemeClr val="bg1"/>
          </a:solidFill>
          <a:ln>
            <a:noFill/>
          </a:ln>
        </p:spPr>
        <p:txBody>
          <a:bodyPr anchor="ctr"/>
          <a:lstStyle/>
          <a:p>
            <a:pPr algn="ctr"/>
            <a:endParaRPr>
              <a:latin typeface="微软雅黑 Light" panose="020B0502040204020203" pitchFamily="34" charset="-122"/>
              <a:ea typeface="锐字工房云字库细圆GBK" panose="02010604000000000000" pitchFamily="2" charset="-122"/>
              <a:cs typeface="+mn-ea"/>
              <a:sym typeface="微软雅黑 Light" panose="020B0502040204020203" pitchFamily="34" charset="-122"/>
            </a:endParaRPr>
          </a:p>
        </p:txBody>
      </p:sp>
      <p:sp>
        <p:nvSpPr>
          <p:cNvPr id="88" name="Freeform7"/>
          <p:cNvSpPr/>
          <p:nvPr userDrawn="1"/>
        </p:nvSpPr>
        <p:spPr bwMode="auto">
          <a:xfrm>
            <a:off x="1675765" y="4684395"/>
            <a:ext cx="526415" cy="427990"/>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rgbClr val="00448B"/>
          </a:solidFill>
          <a:ln w="9525">
            <a:noFill/>
            <a:round/>
          </a:ln>
        </p:spPr>
        <p:txBody>
          <a:bodyPr vert="horz" wrap="square" lIns="91435" tIns="45718" rIns="91435" bIns="45718" numCol="1" anchor="t" anchorCtr="0" compatLnSpc="1"/>
          <a:lstStyle/>
          <a:p>
            <a:pPr>
              <a:lnSpc>
                <a:spcPct val="120000"/>
              </a:lnSpc>
            </a:pPr>
            <a:endParaRPr lang="en-US" dirty="0">
              <a:latin typeface="微软雅黑" panose="020B0503020204020204" charset="-122"/>
              <a:ea typeface="微软雅黑" panose="020B0503020204020204" charset="-122"/>
              <a:cs typeface="+mn-ea"/>
              <a:sym typeface="+mn-lt"/>
            </a:endParaRPr>
          </a:p>
        </p:txBody>
      </p:sp>
      <p:sp>
        <p:nvSpPr>
          <p:cNvPr id="35" name="Text box3"/>
          <p:cNvSpPr txBox="1">
            <a:spLocks noChangeArrowheads="1"/>
          </p:cNvSpPr>
          <p:nvPr userDrawn="1"/>
        </p:nvSpPr>
        <p:spPr bwMode="auto">
          <a:xfrm>
            <a:off x="2527935" y="4337685"/>
            <a:ext cx="3030220" cy="1336675"/>
          </a:xfrm>
          <a:prstGeom prst="rect">
            <a:avLst/>
          </a:prstGeom>
          <a:noFill/>
          <a:ln w="9525">
            <a:noFill/>
            <a:miter lim="800000"/>
          </a:ln>
        </p:spPr>
        <p:txBody>
          <a:bodyPr wrap="square" lIns="45709" tIns="22855" rIns="45709" bIns="22855">
            <a:spAutoFit/>
          </a:bodyPr>
          <a:lstStyle/>
          <a:p>
            <a:r>
              <a:rPr lang="zh-CN" altLang="en-US" sz="1400">
                <a:solidFill>
                  <a:srgbClr val="00448B"/>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a:p>
            <a:r>
              <a:rPr lang="zh-CN" altLang="en-US" sz="1400">
                <a:solidFill>
                  <a:srgbClr val="00448B"/>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a:p>
            <a:r>
              <a:rPr lang="zh-CN" altLang="en-US" sz="1400">
                <a:solidFill>
                  <a:srgbClr val="00448B"/>
                </a:solidFill>
                <a:latin typeface="Noto Sans S Chinese Regular" panose="020B0500000000000000" pitchFamily="34" charset="-122"/>
                <a:ea typeface="Noto Sans S Chinese Regular" panose="020B0500000000000000" pitchFamily="34" charset="-122"/>
                <a:cs typeface="Lato Regular"/>
                <a:sym typeface="Noto Sans S Chinese Regular" panose="020B0500000000000000" pitchFamily="34" charset="-122"/>
              </a:rPr>
              <a:t>点击添加文本点击添加文本点击添加文本点击添加文本</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Freeform0"/>
          <p:cNvSpPr>
            <a:spLocks noEditPoints="1"/>
          </p:cNvSpPr>
          <p:nvPr/>
        </p:nvSpPr>
        <p:spPr bwMode="auto">
          <a:xfrm flipV="1">
            <a:off x="0" y="344047"/>
            <a:ext cx="289655" cy="305383"/>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1"/>
          <p:cNvSpPr/>
          <p:nvPr/>
        </p:nvSpPr>
        <p:spPr bwMode="auto">
          <a:xfrm flipV="1">
            <a:off x="0" y="-1"/>
            <a:ext cx="1066799" cy="1296236"/>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3" name="Freeform2"/>
          <p:cNvSpPr>
            <a:spLocks noEditPoints="1"/>
          </p:cNvSpPr>
          <p:nvPr/>
        </p:nvSpPr>
        <p:spPr bwMode="auto">
          <a:xfrm flipH="1">
            <a:off x="12028823" y="47183"/>
            <a:ext cx="163177" cy="115993"/>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3"/>
          <p:cNvSpPr/>
          <p:nvPr/>
        </p:nvSpPr>
        <p:spPr bwMode="auto">
          <a:xfrm flipH="1">
            <a:off x="11121943" y="0"/>
            <a:ext cx="1069737" cy="1286411"/>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6" name="Placeholder0"/>
          <p:cNvSpPr>
            <a:spLocks noGrp="1"/>
          </p:cNvSpPr>
          <p:nvPr userDrawn="1">
            <p:ph type="body" sz="quarter" idx="10"/>
          </p:nvPr>
        </p:nvSpPr>
        <p:spPr>
          <a:xfrm>
            <a:off x="4766945" y="638810"/>
            <a:ext cx="2658110" cy="485775"/>
          </a:xfrm>
        </p:spPr>
        <p:txBody>
          <a:bodyPr>
            <a:noAutofit/>
          </a:bodyPr>
          <a:lstStyle/>
          <a:p>
            <a:pPr marL="0" indent="0" algn="ctr">
              <a:buNone/>
            </a:pPr>
            <a:r>
              <a:rPr lang="zh-CN" altLang="en-US" sz="3200" b="1" dirty="0">
                <a:solidFill>
                  <a:schemeClr val="accent1">
                    <a:lumMod val="75000"/>
                  </a:schemeClr>
                </a:solidFill>
                <a:latin typeface="Noto Sans S Chinese Regular" panose="020B0500000000000000" pitchFamily="34" charset="-122"/>
                <a:ea typeface="Noto Sans S Chinese Regular" panose="020B0500000000000000" pitchFamily="34" charset="-122"/>
                <a:sym typeface="Noto Sans S Chinese Regular" panose="020B0500000000000000" pitchFamily="34" charset="-122"/>
              </a:rPr>
              <a:t>点击添加标题</a:t>
            </a:r>
          </a:p>
        </p:txBody>
      </p:sp>
      <p:sp>
        <p:nvSpPr>
          <p:cNvPr id="47" name="Freeform4"/>
          <p:cNvSpPr>
            <a:spLocks noChangeAspect="1"/>
          </p:cNvSpPr>
          <p:nvPr userDrawn="1"/>
        </p:nvSpPr>
        <p:spPr>
          <a:xfrm>
            <a:off x="8394652" y="2400668"/>
            <a:ext cx="1974400" cy="1007767"/>
          </a:xfrm>
          <a:custGeom>
            <a:avLst/>
            <a:gdLst>
              <a:gd name="connsiteX0" fmla="*/ 914400 w 1828800"/>
              <a:gd name="connsiteY0" fmla="*/ 0 h 933451"/>
              <a:gd name="connsiteX1" fmla="*/ 1828800 w 1828800"/>
              <a:gd name="connsiteY1" fmla="*/ 914400 h 933451"/>
              <a:gd name="connsiteX2" fmla="*/ 1827838 w 1828800"/>
              <a:gd name="connsiteY2" fmla="*/ 933451 h 933451"/>
              <a:gd name="connsiteX3" fmla="*/ 962 w 1828800"/>
              <a:gd name="connsiteY3" fmla="*/ 933451 h 933451"/>
              <a:gd name="connsiteX4" fmla="*/ 0 w 1828800"/>
              <a:gd name="connsiteY4" fmla="*/ 914400 h 933451"/>
              <a:gd name="connsiteX5" fmla="*/ 914400 w 1828800"/>
              <a:gd name="connsiteY5" fmla="*/ 0 h 93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33451">
                <a:moveTo>
                  <a:pt x="914400" y="0"/>
                </a:moveTo>
                <a:cubicBezTo>
                  <a:pt x="1419409" y="0"/>
                  <a:pt x="1828800" y="409391"/>
                  <a:pt x="1828800" y="914400"/>
                </a:cubicBezTo>
                <a:lnTo>
                  <a:pt x="1827838" y="933451"/>
                </a:lnTo>
                <a:lnTo>
                  <a:pt x="962" y="933451"/>
                </a:lnTo>
                <a:lnTo>
                  <a:pt x="0" y="914400"/>
                </a:lnTo>
                <a:cubicBezTo>
                  <a:pt x="0" y="409391"/>
                  <a:pt x="409391" y="0"/>
                  <a:pt x="914400" y="0"/>
                </a:cubicBezTo>
                <a:close/>
              </a:path>
            </a:pathLst>
          </a:cu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Freeform5"/>
          <p:cNvSpPr>
            <a:spLocks noChangeAspect="1"/>
          </p:cNvSpPr>
          <p:nvPr userDrawn="1"/>
        </p:nvSpPr>
        <p:spPr>
          <a:xfrm>
            <a:off x="1978250" y="2436660"/>
            <a:ext cx="1903884" cy="971775"/>
          </a:xfrm>
          <a:custGeom>
            <a:avLst/>
            <a:gdLst>
              <a:gd name="connsiteX0" fmla="*/ 914400 w 1828800"/>
              <a:gd name="connsiteY0" fmla="*/ 0 h 933451"/>
              <a:gd name="connsiteX1" fmla="*/ 1828800 w 1828800"/>
              <a:gd name="connsiteY1" fmla="*/ 914400 h 933451"/>
              <a:gd name="connsiteX2" fmla="*/ 1827838 w 1828800"/>
              <a:gd name="connsiteY2" fmla="*/ 933451 h 933451"/>
              <a:gd name="connsiteX3" fmla="*/ 962 w 1828800"/>
              <a:gd name="connsiteY3" fmla="*/ 933451 h 933451"/>
              <a:gd name="connsiteX4" fmla="*/ 0 w 1828800"/>
              <a:gd name="connsiteY4" fmla="*/ 914400 h 933451"/>
              <a:gd name="connsiteX5" fmla="*/ 914400 w 1828800"/>
              <a:gd name="connsiteY5" fmla="*/ 0 h 93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33451">
                <a:moveTo>
                  <a:pt x="914400" y="0"/>
                </a:moveTo>
                <a:cubicBezTo>
                  <a:pt x="1419409" y="0"/>
                  <a:pt x="1828800" y="409391"/>
                  <a:pt x="1828800" y="914400"/>
                </a:cubicBezTo>
                <a:lnTo>
                  <a:pt x="1827838" y="933451"/>
                </a:lnTo>
                <a:lnTo>
                  <a:pt x="962" y="933451"/>
                </a:lnTo>
                <a:lnTo>
                  <a:pt x="0" y="914400"/>
                </a:lnTo>
                <a:cubicBezTo>
                  <a:pt x="0" y="409391"/>
                  <a:pt x="409391" y="0"/>
                  <a:pt x="914400" y="0"/>
                </a:cubicBezTo>
                <a:close/>
              </a:path>
            </a:pathLst>
          </a:cu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Freeform6"/>
          <p:cNvSpPr>
            <a:spLocks noChangeAspect="1"/>
          </p:cNvSpPr>
          <p:nvPr userDrawn="1"/>
        </p:nvSpPr>
        <p:spPr>
          <a:xfrm>
            <a:off x="4162589" y="2398043"/>
            <a:ext cx="1979542" cy="1010392"/>
          </a:xfrm>
          <a:custGeom>
            <a:avLst/>
            <a:gdLst>
              <a:gd name="connsiteX0" fmla="*/ 914400 w 1828800"/>
              <a:gd name="connsiteY0" fmla="*/ 0 h 933451"/>
              <a:gd name="connsiteX1" fmla="*/ 1828800 w 1828800"/>
              <a:gd name="connsiteY1" fmla="*/ 914400 h 933451"/>
              <a:gd name="connsiteX2" fmla="*/ 1827838 w 1828800"/>
              <a:gd name="connsiteY2" fmla="*/ 933451 h 933451"/>
              <a:gd name="connsiteX3" fmla="*/ 962 w 1828800"/>
              <a:gd name="connsiteY3" fmla="*/ 933451 h 933451"/>
              <a:gd name="connsiteX4" fmla="*/ 0 w 1828800"/>
              <a:gd name="connsiteY4" fmla="*/ 914400 h 933451"/>
              <a:gd name="connsiteX5" fmla="*/ 914400 w 1828800"/>
              <a:gd name="connsiteY5" fmla="*/ 0 h 93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33451">
                <a:moveTo>
                  <a:pt x="914400" y="0"/>
                </a:moveTo>
                <a:cubicBezTo>
                  <a:pt x="1419409" y="0"/>
                  <a:pt x="1828800" y="409391"/>
                  <a:pt x="1828800" y="914400"/>
                </a:cubicBezTo>
                <a:lnTo>
                  <a:pt x="1827838" y="933451"/>
                </a:lnTo>
                <a:lnTo>
                  <a:pt x="962" y="933451"/>
                </a:lnTo>
                <a:lnTo>
                  <a:pt x="0" y="914400"/>
                </a:lnTo>
                <a:cubicBezTo>
                  <a:pt x="0" y="409391"/>
                  <a:pt x="409391" y="0"/>
                  <a:pt x="914400" y="0"/>
                </a:cubicBezTo>
                <a:close/>
              </a:path>
            </a:pathLst>
          </a:cu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7"/>
          <p:cNvSpPr>
            <a:spLocks noChangeAspect="1"/>
          </p:cNvSpPr>
          <p:nvPr userDrawn="1"/>
        </p:nvSpPr>
        <p:spPr>
          <a:xfrm>
            <a:off x="6422587" y="2545009"/>
            <a:ext cx="1691608" cy="863426"/>
          </a:xfrm>
          <a:custGeom>
            <a:avLst/>
            <a:gdLst>
              <a:gd name="connsiteX0" fmla="*/ 914400 w 1828800"/>
              <a:gd name="connsiteY0" fmla="*/ 0 h 933451"/>
              <a:gd name="connsiteX1" fmla="*/ 1828800 w 1828800"/>
              <a:gd name="connsiteY1" fmla="*/ 914400 h 933451"/>
              <a:gd name="connsiteX2" fmla="*/ 1827838 w 1828800"/>
              <a:gd name="connsiteY2" fmla="*/ 933451 h 933451"/>
              <a:gd name="connsiteX3" fmla="*/ 962 w 1828800"/>
              <a:gd name="connsiteY3" fmla="*/ 933451 h 933451"/>
              <a:gd name="connsiteX4" fmla="*/ 0 w 1828800"/>
              <a:gd name="connsiteY4" fmla="*/ 914400 h 933451"/>
              <a:gd name="connsiteX5" fmla="*/ 914400 w 1828800"/>
              <a:gd name="connsiteY5" fmla="*/ 0 h 93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933451">
                <a:moveTo>
                  <a:pt x="914400" y="0"/>
                </a:moveTo>
                <a:cubicBezTo>
                  <a:pt x="1419409" y="0"/>
                  <a:pt x="1828800" y="409391"/>
                  <a:pt x="1828800" y="914400"/>
                </a:cubicBezTo>
                <a:lnTo>
                  <a:pt x="1827838" y="933451"/>
                </a:lnTo>
                <a:lnTo>
                  <a:pt x="962" y="933451"/>
                </a:lnTo>
                <a:lnTo>
                  <a:pt x="0" y="914400"/>
                </a:lnTo>
                <a:cubicBezTo>
                  <a:pt x="0" y="409391"/>
                  <a:pt x="409391" y="0"/>
                  <a:pt x="914400" y="0"/>
                </a:cubicBezTo>
                <a:close/>
              </a:path>
            </a:pathLst>
          </a:custGeom>
          <a:solidFill>
            <a:srgbClr val="004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Freeform8"/>
          <p:cNvSpPr/>
          <p:nvPr userDrawn="1"/>
        </p:nvSpPr>
        <p:spPr bwMode="auto">
          <a:xfrm>
            <a:off x="2675550" y="2544967"/>
            <a:ext cx="508539" cy="676199"/>
          </a:xfrm>
          <a:custGeom>
            <a:avLst/>
            <a:gdLst>
              <a:gd name="T0" fmla="*/ 560 w 915"/>
              <a:gd name="T1" fmla="*/ 881 h 1218"/>
              <a:gd name="T2" fmla="*/ 900 w 915"/>
              <a:gd name="T3" fmla="*/ 652 h 1218"/>
              <a:gd name="T4" fmla="*/ 887 w 915"/>
              <a:gd name="T5" fmla="*/ 898 h 1218"/>
              <a:gd name="T6" fmla="*/ 379 w 915"/>
              <a:gd name="T7" fmla="*/ 67 h 1218"/>
              <a:gd name="T8" fmla="*/ 380 w 915"/>
              <a:gd name="T9" fmla="*/ 54 h 1218"/>
              <a:gd name="T10" fmla="*/ 391 w 915"/>
              <a:gd name="T11" fmla="*/ 30 h 1218"/>
              <a:gd name="T12" fmla="*/ 409 w 915"/>
              <a:gd name="T13" fmla="*/ 12 h 1218"/>
              <a:gd name="T14" fmla="*/ 433 w 915"/>
              <a:gd name="T15" fmla="*/ 1 h 1218"/>
              <a:gd name="T16" fmla="*/ 446 w 915"/>
              <a:gd name="T17" fmla="*/ 0 h 1218"/>
              <a:gd name="T18" fmla="*/ 472 w 915"/>
              <a:gd name="T19" fmla="*/ 5 h 1218"/>
              <a:gd name="T20" fmla="*/ 493 w 915"/>
              <a:gd name="T21" fmla="*/ 19 h 1218"/>
              <a:gd name="T22" fmla="*/ 508 w 915"/>
              <a:gd name="T23" fmla="*/ 41 h 1218"/>
              <a:gd name="T24" fmla="*/ 512 w 915"/>
              <a:gd name="T25" fmla="*/ 67 h 1218"/>
              <a:gd name="T26" fmla="*/ 379 w 915"/>
              <a:gd name="T27" fmla="*/ 161 h 1218"/>
              <a:gd name="T28" fmla="*/ 379 w 915"/>
              <a:gd name="T29" fmla="*/ 67 h 1218"/>
              <a:gd name="T30" fmla="*/ 512 w 915"/>
              <a:gd name="T31" fmla="*/ 1103 h 1218"/>
              <a:gd name="T32" fmla="*/ 514 w 915"/>
              <a:gd name="T33" fmla="*/ 1107 h 1218"/>
              <a:gd name="T34" fmla="*/ 518 w 915"/>
              <a:gd name="T35" fmla="*/ 1116 h 1218"/>
              <a:gd name="T36" fmla="*/ 528 w 915"/>
              <a:gd name="T37" fmla="*/ 1122 h 1218"/>
              <a:gd name="T38" fmla="*/ 568 w 915"/>
              <a:gd name="T39" fmla="*/ 1122 h 1218"/>
              <a:gd name="T40" fmla="*/ 579 w 915"/>
              <a:gd name="T41" fmla="*/ 1124 h 1218"/>
              <a:gd name="T42" fmla="*/ 598 w 915"/>
              <a:gd name="T43" fmla="*/ 1132 h 1218"/>
              <a:gd name="T44" fmla="*/ 613 w 915"/>
              <a:gd name="T45" fmla="*/ 1146 h 1218"/>
              <a:gd name="T46" fmla="*/ 621 w 915"/>
              <a:gd name="T47" fmla="*/ 1165 h 1218"/>
              <a:gd name="T48" fmla="*/ 622 w 915"/>
              <a:gd name="T49" fmla="*/ 1218 h 1218"/>
              <a:gd name="T50" fmla="*/ 270 w 915"/>
              <a:gd name="T51" fmla="*/ 1176 h 1218"/>
              <a:gd name="T52" fmla="*/ 271 w 915"/>
              <a:gd name="T53" fmla="*/ 1165 h 1218"/>
              <a:gd name="T54" fmla="*/ 279 w 915"/>
              <a:gd name="T55" fmla="*/ 1146 h 1218"/>
              <a:gd name="T56" fmla="*/ 294 w 915"/>
              <a:gd name="T57" fmla="*/ 1132 h 1218"/>
              <a:gd name="T58" fmla="*/ 313 w 915"/>
              <a:gd name="T59" fmla="*/ 1124 h 1218"/>
              <a:gd name="T60" fmla="*/ 360 w 915"/>
              <a:gd name="T61" fmla="*/ 1122 h 1218"/>
              <a:gd name="T62" fmla="*/ 364 w 915"/>
              <a:gd name="T63" fmla="*/ 1122 h 1218"/>
              <a:gd name="T64" fmla="*/ 375 w 915"/>
              <a:gd name="T65" fmla="*/ 1116 h 1218"/>
              <a:gd name="T66" fmla="*/ 379 w 915"/>
              <a:gd name="T67" fmla="*/ 1107 h 1218"/>
              <a:gd name="T68" fmla="*/ 379 w 915"/>
              <a:gd name="T69" fmla="*/ 504 h 1218"/>
              <a:gd name="T70" fmla="*/ 512 w 915"/>
              <a:gd name="T71" fmla="*/ 497 h 1218"/>
              <a:gd name="T72" fmla="*/ 89 w 915"/>
              <a:gd name="T73" fmla="*/ 856 h 1218"/>
              <a:gd name="T74" fmla="*/ 102 w 915"/>
              <a:gd name="T75" fmla="*/ 610 h 1218"/>
              <a:gd name="T76" fmla="*/ 332 w 915"/>
              <a:gd name="T77" fmla="*/ 869 h 1218"/>
              <a:gd name="T78" fmla="*/ 15 w 915"/>
              <a:gd name="T79" fmla="*/ 228 h 1218"/>
              <a:gd name="T80" fmla="*/ 814 w 915"/>
              <a:gd name="T81" fmla="*/ 186 h 1218"/>
              <a:gd name="T82" fmla="*/ 827 w 915"/>
              <a:gd name="T83" fmla="*/ 433 h 1218"/>
              <a:gd name="T84" fmla="*/ 29 w 915"/>
              <a:gd name="T85" fmla="*/ 476 h 1218"/>
              <a:gd name="T86" fmla="*/ 15 w 915"/>
              <a:gd name="T87" fmla="*/ 22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15" h="1218">
                <a:moveTo>
                  <a:pt x="887" y="898"/>
                </a:moveTo>
                <a:lnTo>
                  <a:pt x="560" y="881"/>
                </a:lnTo>
                <a:lnTo>
                  <a:pt x="560" y="634"/>
                </a:lnTo>
                <a:lnTo>
                  <a:pt x="900" y="652"/>
                </a:lnTo>
                <a:lnTo>
                  <a:pt x="799" y="769"/>
                </a:lnTo>
                <a:lnTo>
                  <a:pt x="887" y="898"/>
                </a:lnTo>
                <a:lnTo>
                  <a:pt x="887" y="898"/>
                </a:lnTo>
                <a:close/>
                <a:moveTo>
                  <a:pt x="379" y="67"/>
                </a:moveTo>
                <a:lnTo>
                  <a:pt x="379" y="67"/>
                </a:lnTo>
                <a:lnTo>
                  <a:pt x="380" y="54"/>
                </a:lnTo>
                <a:lnTo>
                  <a:pt x="385" y="41"/>
                </a:lnTo>
                <a:lnTo>
                  <a:pt x="391" y="30"/>
                </a:lnTo>
                <a:lnTo>
                  <a:pt x="399" y="19"/>
                </a:lnTo>
                <a:lnTo>
                  <a:pt x="409" y="12"/>
                </a:lnTo>
                <a:lnTo>
                  <a:pt x="420" y="5"/>
                </a:lnTo>
                <a:lnTo>
                  <a:pt x="433" y="1"/>
                </a:lnTo>
                <a:lnTo>
                  <a:pt x="446" y="0"/>
                </a:lnTo>
                <a:lnTo>
                  <a:pt x="446" y="0"/>
                </a:lnTo>
                <a:lnTo>
                  <a:pt x="460" y="1"/>
                </a:lnTo>
                <a:lnTo>
                  <a:pt x="472" y="5"/>
                </a:lnTo>
                <a:lnTo>
                  <a:pt x="484" y="12"/>
                </a:lnTo>
                <a:lnTo>
                  <a:pt x="493" y="19"/>
                </a:lnTo>
                <a:lnTo>
                  <a:pt x="502" y="30"/>
                </a:lnTo>
                <a:lnTo>
                  <a:pt x="508" y="41"/>
                </a:lnTo>
                <a:lnTo>
                  <a:pt x="511" y="54"/>
                </a:lnTo>
                <a:lnTo>
                  <a:pt x="512" y="67"/>
                </a:lnTo>
                <a:lnTo>
                  <a:pt x="512" y="155"/>
                </a:lnTo>
                <a:lnTo>
                  <a:pt x="379" y="161"/>
                </a:lnTo>
                <a:lnTo>
                  <a:pt x="379" y="67"/>
                </a:lnTo>
                <a:lnTo>
                  <a:pt x="379" y="67"/>
                </a:lnTo>
                <a:close/>
                <a:moveTo>
                  <a:pt x="512" y="497"/>
                </a:moveTo>
                <a:lnTo>
                  <a:pt x="512" y="1103"/>
                </a:lnTo>
                <a:lnTo>
                  <a:pt x="512" y="1103"/>
                </a:lnTo>
                <a:lnTo>
                  <a:pt x="514" y="1107"/>
                </a:lnTo>
                <a:lnTo>
                  <a:pt x="515" y="1111"/>
                </a:lnTo>
                <a:lnTo>
                  <a:pt x="518" y="1116"/>
                </a:lnTo>
                <a:lnTo>
                  <a:pt x="524" y="1121"/>
                </a:lnTo>
                <a:lnTo>
                  <a:pt x="528" y="1122"/>
                </a:lnTo>
                <a:lnTo>
                  <a:pt x="531" y="1122"/>
                </a:lnTo>
                <a:lnTo>
                  <a:pt x="568" y="1122"/>
                </a:lnTo>
                <a:lnTo>
                  <a:pt x="568" y="1122"/>
                </a:lnTo>
                <a:lnTo>
                  <a:pt x="579" y="1124"/>
                </a:lnTo>
                <a:lnTo>
                  <a:pt x="590" y="1127"/>
                </a:lnTo>
                <a:lnTo>
                  <a:pt x="598" y="1132"/>
                </a:lnTo>
                <a:lnTo>
                  <a:pt x="606" y="1138"/>
                </a:lnTo>
                <a:lnTo>
                  <a:pt x="613" y="1146"/>
                </a:lnTo>
                <a:lnTo>
                  <a:pt x="618" y="1156"/>
                </a:lnTo>
                <a:lnTo>
                  <a:pt x="621" y="1165"/>
                </a:lnTo>
                <a:lnTo>
                  <a:pt x="622" y="1176"/>
                </a:lnTo>
                <a:lnTo>
                  <a:pt x="622" y="1218"/>
                </a:lnTo>
                <a:lnTo>
                  <a:pt x="270" y="1218"/>
                </a:lnTo>
                <a:lnTo>
                  <a:pt x="270" y="1176"/>
                </a:lnTo>
                <a:lnTo>
                  <a:pt x="270" y="1176"/>
                </a:lnTo>
                <a:lnTo>
                  <a:pt x="271" y="1165"/>
                </a:lnTo>
                <a:lnTo>
                  <a:pt x="275" y="1156"/>
                </a:lnTo>
                <a:lnTo>
                  <a:pt x="279" y="1146"/>
                </a:lnTo>
                <a:lnTo>
                  <a:pt x="285" y="1138"/>
                </a:lnTo>
                <a:lnTo>
                  <a:pt x="294" y="1132"/>
                </a:lnTo>
                <a:lnTo>
                  <a:pt x="303" y="1127"/>
                </a:lnTo>
                <a:lnTo>
                  <a:pt x="313" y="1124"/>
                </a:lnTo>
                <a:lnTo>
                  <a:pt x="323" y="1122"/>
                </a:lnTo>
                <a:lnTo>
                  <a:pt x="360" y="1122"/>
                </a:lnTo>
                <a:lnTo>
                  <a:pt x="360" y="1122"/>
                </a:lnTo>
                <a:lnTo>
                  <a:pt x="364" y="1122"/>
                </a:lnTo>
                <a:lnTo>
                  <a:pt x="367" y="1121"/>
                </a:lnTo>
                <a:lnTo>
                  <a:pt x="375" y="1116"/>
                </a:lnTo>
                <a:lnTo>
                  <a:pt x="378" y="1111"/>
                </a:lnTo>
                <a:lnTo>
                  <a:pt x="379" y="1107"/>
                </a:lnTo>
                <a:lnTo>
                  <a:pt x="379" y="1103"/>
                </a:lnTo>
                <a:lnTo>
                  <a:pt x="379" y="504"/>
                </a:lnTo>
                <a:lnTo>
                  <a:pt x="512" y="497"/>
                </a:lnTo>
                <a:lnTo>
                  <a:pt x="512" y="497"/>
                </a:lnTo>
                <a:close/>
                <a:moveTo>
                  <a:pt x="332" y="869"/>
                </a:moveTo>
                <a:lnTo>
                  <a:pt x="89" y="856"/>
                </a:lnTo>
                <a:lnTo>
                  <a:pt x="0" y="728"/>
                </a:lnTo>
                <a:lnTo>
                  <a:pt x="102" y="610"/>
                </a:lnTo>
                <a:lnTo>
                  <a:pt x="332" y="622"/>
                </a:lnTo>
                <a:lnTo>
                  <a:pt x="332" y="869"/>
                </a:lnTo>
                <a:lnTo>
                  <a:pt x="332" y="869"/>
                </a:lnTo>
                <a:close/>
                <a:moveTo>
                  <a:pt x="15" y="228"/>
                </a:moveTo>
                <a:lnTo>
                  <a:pt x="415" y="207"/>
                </a:lnTo>
                <a:lnTo>
                  <a:pt x="814" y="186"/>
                </a:lnTo>
                <a:lnTo>
                  <a:pt x="915" y="304"/>
                </a:lnTo>
                <a:lnTo>
                  <a:pt x="827" y="433"/>
                </a:lnTo>
                <a:lnTo>
                  <a:pt x="428" y="454"/>
                </a:lnTo>
                <a:lnTo>
                  <a:pt x="29" y="476"/>
                </a:lnTo>
                <a:lnTo>
                  <a:pt x="118" y="346"/>
                </a:lnTo>
                <a:lnTo>
                  <a:pt x="15" y="228"/>
                </a:lnTo>
                <a:lnTo>
                  <a:pt x="15" y="228"/>
                </a:lnTo>
                <a:close/>
              </a:path>
            </a:pathLst>
          </a:custGeom>
          <a:solidFill>
            <a:schemeClr val="bg1">
              <a:lumMod val="100000"/>
            </a:schemeClr>
          </a:solidFill>
          <a:ln>
            <a:noFill/>
          </a:ln>
        </p:spPr>
        <p:txBody>
          <a:bodyPr anchor="ctr"/>
          <a:lstStyle/>
          <a:p>
            <a:pPr algn="ctr"/>
            <a:endParaRPr>
              <a:latin typeface="Microsoft JhengHei Light" panose="020B0304030504040204" pitchFamily="34" charset="-120"/>
              <a:ea typeface="锐字工房云字库细圆GBK" panose="02010604000000000000" pitchFamily="2" charset="-122"/>
              <a:cs typeface="+mn-ea"/>
              <a:sym typeface="Microsoft JhengHei Light" panose="020B0304030504040204" pitchFamily="34" charset="-120"/>
            </a:endParaRPr>
          </a:p>
        </p:txBody>
      </p:sp>
      <p:sp>
        <p:nvSpPr>
          <p:cNvPr id="122" name="Freeform9"/>
          <p:cNvSpPr>
            <a:spLocks noEditPoints="1"/>
          </p:cNvSpPr>
          <p:nvPr userDrawn="1"/>
        </p:nvSpPr>
        <p:spPr bwMode="auto">
          <a:xfrm>
            <a:off x="4818326" y="2653335"/>
            <a:ext cx="666459" cy="459776"/>
          </a:xfrm>
          <a:custGeom>
            <a:avLst/>
            <a:gdLst/>
            <a:ahLst/>
            <a:cxnLst>
              <a:cxn ang="0">
                <a:pos x="73" y="36"/>
              </a:cxn>
              <a:cxn ang="0">
                <a:pos x="58" y="50"/>
              </a:cxn>
              <a:cxn ang="0">
                <a:pos x="58" y="50"/>
              </a:cxn>
              <a:cxn ang="0">
                <a:pos x="15" y="50"/>
              </a:cxn>
              <a:cxn ang="0">
                <a:pos x="15" y="50"/>
              </a:cxn>
              <a:cxn ang="0">
                <a:pos x="14" y="50"/>
              </a:cxn>
              <a:cxn ang="0">
                <a:pos x="14" y="50"/>
              </a:cxn>
              <a:cxn ang="0">
                <a:pos x="0" y="35"/>
              </a:cxn>
              <a:cxn ang="0">
                <a:pos x="7" y="23"/>
              </a:cxn>
              <a:cxn ang="0">
                <a:pos x="7" y="20"/>
              </a:cxn>
              <a:cxn ang="0">
                <a:pos x="17" y="10"/>
              </a:cxn>
              <a:cxn ang="0">
                <a:pos x="23" y="12"/>
              </a:cxn>
              <a:cxn ang="0">
                <a:pos x="42" y="0"/>
              </a:cxn>
              <a:cxn ang="0">
                <a:pos x="64" y="21"/>
              </a:cxn>
              <a:cxn ang="0">
                <a:pos x="64" y="23"/>
              </a:cxn>
              <a:cxn ang="0">
                <a:pos x="73" y="36"/>
              </a:cxn>
              <a:cxn ang="0">
                <a:pos x="27" y="42"/>
              </a:cxn>
              <a:cxn ang="0">
                <a:pos x="35" y="38"/>
              </a:cxn>
              <a:cxn ang="0">
                <a:pos x="32" y="34"/>
              </a:cxn>
              <a:cxn ang="0">
                <a:pos x="27" y="37"/>
              </a:cxn>
              <a:cxn ang="0">
                <a:pos x="22" y="32"/>
              </a:cxn>
              <a:cxn ang="0">
                <a:pos x="27" y="28"/>
              </a:cxn>
              <a:cxn ang="0">
                <a:pos x="48" y="42"/>
              </a:cxn>
              <a:cxn ang="0">
                <a:pos x="58" y="32"/>
              </a:cxn>
              <a:cxn ang="0">
                <a:pos x="48" y="23"/>
              </a:cxn>
              <a:cxn ang="0">
                <a:pos x="39" y="26"/>
              </a:cxn>
              <a:cxn ang="0">
                <a:pos x="43" y="30"/>
              </a:cxn>
              <a:cxn ang="0">
                <a:pos x="48" y="28"/>
              </a:cxn>
              <a:cxn ang="0">
                <a:pos x="52" y="32"/>
              </a:cxn>
              <a:cxn ang="0">
                <a:pos x="48" y="37"/>
              </a:cxn>
              <a:cxn ang="0">
                <a:pos x="27" y="23"/>
              </a:cxn>
              <a:cxn ang="0">
                <a:pos x="16" y="32"/>
              </a:cxn>
              <a:cxn ang="0">
                <a:pos x="27" y="42"/>
              </a:cxn>
            </a:cxnLst>
            <a:rect l="0" t="0" r="r" b="b"/>
            <a:pathLst>
              <a:path w="73" h="50">
                <a:moveTo>
                  <a:pt x="73" y="36"/>
                </a:moveTo>
                <a:cubicBezTo>
                  <a:pt x="73" y="44"/>
                  <a:pt x="66" y="50"/>
                  <a:pt x="58" y="50"/>
                </a:cubicBezTo>
                <a:cubicBezTo>
                  <a:pt x="58" y="50"/>
                  <a:pt x="58" y="50"/>
                  <a:pt x="58" y="50"/>
                </a:cubicBezTo>
                <a:cubicBezTo>
                  <a:pt x="15" y="50"/>
                  <a:pt x="15" y="50"/>
                  <a:pt x="15" y="50"/>
                </a:cubicBezTo>
                <a:cubicBezTo>
                  <a:pt x="15" y="50"/>
                  <a:pt x="15" y="50"/>
                  <a:pt x="15" y="50"/>
                </a:cubicBezTo>
                <a:cubicBezTo>
                  <a:pt x="14" y="50"/>
                  <a:pt x="14" y="50"/>
                  <a:pt x="14" y="50"/>
                </a:cubicBezTo>
                <a:cubicBezTo>
                  <a:pt x="14" y="50"/>
                  <a:pt x="14" y="50"/>
                  <a:pt x="14" y="50"/>
                </a:cubicBezTo>
                <a:cubicBezTo>
                  <a:pt x="6" y="50"/>
                  <a:pt x="0" y="43"/>
                  <a:pt x="0" y="35"/>
                </a:cubicBezTo>
                <a:cubicBezTo>
                  <a:pt x="0" y="30"/>
                  <a:pt x="3" y="26"/>
                  <a:pt x="7" y="23"/>
                </a:cubicBezTo>
                <a:cubicBezTo>
                  <a:pt x="7" y="22"/>
                  <a:pt x="7" y="21"/>
                  <a:pt x="7" y="20"/>
                </a:cubicBezTo>
                <a:cubicBezTo>
                  <a:pt x="7" y="15"/>
                  <a:pt x="11" y="10"/>
                  <a:pt x="17" y="10"/>
                </a:cubicBezTo>
                <a:cubicBezTo>
                  <a:pt x="19" y="10"/>
                  <a:pt x="21" y="11"/>
                  <a:pt x="23" y="12"/>
                </a:cubicBezTo>
                <a:cubicBezTo>
                  <a:pt x="26" y="5"/>
                  <a:pt x="34" y="0"/>
                  <a:pt x="42" y="0"/>
                </a:cubicBezTo>
                <a:cubicBezTo>
                  <a:pt x="54" y="0"/>
                  <a:pt x="64" y="10"/>
                  <a:pt x="64" y="21"/>
                </a:cubicBezTo>
                <a:cubicBezTo>
                  <a:pt x="64" y="22"/>
                  <a:pt x="64" y="22"/>
                  <a:pt x="64" y="23"/>
                </a:cubicBezTo>
                <a:cubicBezTo>
                  <a:pt x="69" y="25"/>
                  <a:pt x="73" y="30"/>
                  <a:pt x="73" y="36"/>
                </a:cubicBezTo>
                <a:close/>
                <a:moveTo>
                  <a:pt x="27" y="42"/>
                </a:moveTo>
                <a:cubicBezTo>
                  <a:pt x="30" y="42"/>
                  <a:pt x="33" y="41"/>
                  <a:pt x="35" y="38"/>
                </a:cubicBezTo>
                <a:cubicBezTo>
                  <a:pt x="34" y="37"/>
                  <a:pt x="33" y="36"/>
                  <a:pt x="32" y="34"/>
                </a:cubicBezTo>
                <a:cubicBezTo>
                  <a:pt x="31" y="36"/>
                  <a:pt x="29" y="37"/>
                  <a:pt x="27" y="37"/>
                </a:cubicBezTo>
                <a:cubicBezTo>
                  <a:pt x="25" y="37"/>
                  <a:pt x="22" y="35"/>
                  <a:pt x="22" y="32"/>
                </a:cubicBezTo>
                <a:cubicBezTo>
                  <a:pt x="22" y="30"/>
                  <a:pt x="25" y="28"/>
                  <a:pt x="27" y="28"/>
                </a:cubicBezTo>
                <a:cubicBezTo>
                  <a:pt x="35" y="28"/>
                  <a:pt x="37" y="42"/>
                  <a:pt x="48" y="42"/>
                </a:cubicBezTo>
                <a:cubicBezTo>
                  <a:pt x="54" y="42"/>
                  <a:pt x="58" y="38"/>
                  <a:pt x="58" y="32"/>
                </a:cubicBezTo>
                <a:cubicBezTo>
                  <a:pt x="58" y="26"/>
                  <a:pt x="53" y="23"/>
                  <a:pt x="48" y="23"/>
                </a:cubicBezTo>
                <a:cubicBezTo>
                  <a:pt x="44" y="23"/>
                  <a:pt x="42" y="24"/>
                  <a:pt x="39" y="26"/>
                </a:cubicBezTo>
                <a:cubicBezTo>
                  <a:pt x="40" y="28"/>
                  <a:pt x="41" y="29"/>
                  <a:pt x="43" y="30"/>
                </a:cubicBezTo>
                <a:cubicBezTo>
                  <a:pt x="44" y="29"/>
                  <a:pt x="46" y="28"/>
                  <a:pt x="48" y="28"/>
                </a:cubicBezTo>
                <a:cubicBezTo>
                  <a:pt x="50" y="28"/>
                  <a:pt x="52" y="30"/>
                  <a:pt x="52" y="32"/>
                </a:cubicBezTo>
                <a:cubicBezTo>
                  <a:pt x="52" y="35"/>
                  <a:pt x="50" y="37"/>
                  <a:pt x="48" y="37"/>
                </a:cubicBezTo>
                <a:cubicBezTo>
                  <a:pt x="40" y="37"/>
                  <a:pt x="38" y="23"/>
                  <a:pt x="27" y="23"/>
                </a:cubicBezTo>
                <a:cubicBezTo>
                  <a:pt x="21" y="23"/>
                  <a:pt x="16" y="26"/>
                  <a:pt x="16" y="32"/>
                </a:cubicBezTo>
                <a:cubicBezTo>
                  <a:pt x="16" y="38"/>
                  <a:pt x="21" y="42"/>
                  <a:pt x="27" y="42"/>
                </a:cubicBezTo>
                <a:close/>
              </a:path>
            </a:pathLst>
          </a:custGeom>
          <a:solidFill>
            <a:schemeClr val="bg1"/>
          </a:solidFill>
          <a:ln w="9525">
            <a:noFill/>
            <a:round/>
          </a:ln>
        </p:spPr>
        <p:txBody>
          <a:bodyPr vert="horz" wrap="square" lIns="121920" tIns="60960" rIns="121920" bIns="6096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cs typeface="+mn-ea"/>
              <a:sym typeface="+mn-lt"/>
            </a:endParaRPr>
          </a:p>
        </p:txBody>
      </p:sp>
      <p:sp>
        <p:nvSpPr>
          <p:cNvPr id="71" name="Freeform10"/>
          <p:cNvSpPr>
            <a:spLocks noEditPoints="1"/>
          </p:cNvSpPr>
          <p:nvPr userDrawn="1"/>
        </p:nvSpPr>
        <p:spPr bwMode="auto">
          <a:xfrm>
            <a:off x="7028180" y="2693035"/>
            <a:ext cx="480060" cy="568325"/>
          </a:xfrm>
          <a:custGeom>
            <a:avLst/>
            <a:gdLst>
              <a:gd name="T0" fmla="*/ 53 w 110"/>
              <a:gd name="T1" fmla="*/ 85 h 101"/>
              <a:gd name="T2" fmla="*/ 18 w 110"/>
              <a:gd name="T3" fmla="*/ 74 h 101"/>
              <a:gd name="T4" fmla="*/ 18 w 110"/>
              <a:gd name="T5" fmla="*/ 2 h 101"/>
              <a:gd name="T6" fmla="*/ 53 w 110"/>
              <a:gd name="T7" fmla="*/ 12 h 101"/>
              <a:gd name="T8" fmla="*/ 53 w 110"/>
              <a:gd name="T9" fmla="*/ 85 h 101"/>
              <a:gd name="T10" fmla="*/ 49 w 110"/>
              <a:gd name="T11" fmla="*/ 99 h 101"/>
              <a:gd name="T12" fmla="*/ 5 w 110"/>
              <a:gd name="T13" fmla="*/ 96 h 101"/>
              <a:gd name="T14" fmla="*/ 0 w 110"/>
              <a:gd name="T15" fmla="*/ 96 h 101"/>
              <a:gd name="T16" fmla="*/ 0 w 110"/>
              <a:gd name="T17" fmla="*/ 14 h 101"/>
              <a:gd name="T18" fmla="*/ 5 w 110"/>
              <a:gd name="T19" fmla="*/ 14 h 101"/>
              <a:gd name="T20" fmla="*/ 5 w 110"/>
              <a:gd name="T21" fmla="*/ 87 h 101"/>
              <a:gd name="T22" fmla="*/ 49 w 110"/>
              <a:gd name="T23" fmla="*/ 94 h 101"/>
              <a:gd name="T24" fmla="*/ 49 w 110"/>
              <a:gd name="T25" fmla="*/ 92 h 101"/>
              <a:gd name="T26" fmla="*/ 14 w 110"/>
              <a:gd name="T27" fmla="*/ 83 h 101"/>
              <a:gd name="T28" fmla="*/ 10 w 110"/>
              <a:gd name="T29" fmla="*/ 83 h 101"/>
              <a:gd name="T30" fmla="*/ 10 w 110"/>
              <a:gd name="T31" fmla="*/ 10 h 101"/>
              <a:gd name="T32" fmla="*/ 14 w 110"/>
              <a:gd name="T33" fmla="*/ 10 h 101"/>
              <a:gd name="T34" fmla="*/ 14 w 110"/>
              <a:gd name="T35" fmla="*/ 78 h 101"/>
              <a:gd name="T36" fmla="*/ 52 w 110"/>
              <a:gd name="T37" fmla="*/ 90 h 101"/>
              <a:gd name="T38" fmla="*/ 58 w 110"/>
              <a:gd name="T39" fmla="*/ 90 h 101"/>
              <a:gd name="T40" fmla="*/ 96 w 110"/>
              <a:gd name="T41" fmla="*/ 78 h 101"/>
              <a:gd name="T42" fmla="*/ 96 w 110"/>
              <a:gd name="T43" fmla="*/ 10 h 101"/>
              <a:gd name="T44" fmla="*/ 100 w 110"/>
              <a:gd name="T45" fmla="*/ 10 h 101"/>
              <a:gd name="T46" fmla="*/ 100 w 110"/>
              <a:gd name="T47" fmla="*/ 83 h 101"/>
              <a:gd name="T48" fmla="*/ 96 w 110"/>
              <a:gd name="T49" fmla="*/ 83 h 101"/>
              <a:gd name="T50" fmla="*/ 61 w 110"/>
              <a:gd name="T51" fmla="*/ 92 h 101"/>
              <a:gd name="T52" fmla="*/ 61 w 110"/>
              <a:gd name="T53" fmla="*/ 94 h 101"/>
              <a:gd name="T54" fmla="*/ 105 w 110"/>
              <a:gd name="T55" fmla="*/ 87 h 101"/>
              <a:gd name="T56" fmla="*/ 105 w 110"/>
              <a:gd name="T57" fmla="*/ 14 h 101"/>
              <a:gd name="T58" fmla="*/ 110 w 110"/>
              <a:gd name="T59" fmla="*/ 14 h 101"/>
              <a:gd name="T60" fmla="*/ 110 w 110"/>
              <a:gd name="T61" fmla="*/ 96 h 101"/>
              <a:gd name="T62" fmla="*/ 105 w 110"/>
              <a:gd name="T63" fmla="*/ 96 h 101"/>
              <a:gd name="T64" fmla="*/ 61 w 110"/>
              <a:gd name="T65" fmla="*/ 99 h 101"/>
              <a:gd name="T66" fmla="*/ 49 w 110"/>
              <a:gd name="T67" fmla="*/ 99 h 101"/>
              <a:gd name="T68" fmla="*/ 57 w 110"/>
              <a:gd name="T69" fmla="*/ 85 h 101"/>
              <a:gd name="T70" fmla="*/ 93 w 110"/>
              <a:gd name="T71" fmla="*/ 74 h 101"/>
              <a:gd name="T72" fmla="*/ 93 w 110"/>
              <a:gd name="T73" fmla="*/ 2 h 101"/>
              <a:gd name="T74" fmla="*/ 57 w 110"/>
              <a:gd name="T75" fmla="*/ 12 h 101"/>
              <a:gd name="T76" fmla="*/ 57 w 110"/>
              <a:gd name="T77"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101">
                <a:moveTo>
                  <a:pt x="53" y="85"/>
                </a:moveTo>
                <a:cubicBezTo>
                  <a:pt x="43" y="76"/>
                  <a:pt x="31" y="73"/>
                  <a:pt x="18" y="74"/>
                </a:cubicBezTo>
                <a:cubicBezTo>
                  <a:pt x="18" y="50"/>
                  <a:pt x="18" y="26"/>
                  <a:pt x="18" y="2"/>
                </a:cubicBezTo>
                <a:cubicBezTo>
                  <a:pt x="32" y="0"/>
                  <a:pt x="45" y="4"/>
                  <a:pt x="53" y="12"/>
                </a:cubicBezTo>
                <a:cubicBezTo>
                  <a:pt x="53" y="36"/>
                  <a:pt x="53" y="61"/>
                  <a:pt x="53" y="85"/>
                </a:cubicBezTo>
                <a:close/>
                <a:moveTo>
                  <a:pt x="49" y="99"/>
                </a:moveTo>
                <a:cubicBezTo>
                  <a:pt x="40" y="95"/>
                  <a:pt x="22" y="93"/>
                  <a:pt x="5" y="96"/>
                </a:cubicBezTo>
                <a:cubicBezTo>
                  <a:pt x="0" y="96"/>
                  <a:pt x="0" y="96"/>
                  <a:pt x="0" y="96"/>
                </a:cubicBezTo>
                <a:cubicBezTo>
                  <a:pt x="0" y="14"/>
                  <a:pt x="0" y="14"/>
                  <a:pt x="0" y="14"/>
                </a:cubicBezTo>
                <a:cubicBezTo>
                  <a:pt x="5" y="14"/>
                  <a:pt x="5" y="14"/>
                  <a:pt x="5" y="14"/>
                </a:cubicBezTo>
                <a:cubicBezTo>
                  <a:pt x="5" y="87"/>
                  <a:pt x="5" y="87"/>
                  <a:pt x="5" y="87"/>
                </a:cubicBezTo>
                <a:cubicBezTo>
                  <a:pt x="21" y="86"/>
                  <a:pt x="37" y="86"/>
                  <a:pt x="49" y="94"/>
                </a:cubicBezTo>
                <a:cubicBezTo>
                  <a:pt x="49" y="94"/>
                  <a:pt x="49" y="93"/>
                  <a:pt x="49" y="92"/>
                </a:cubicBezTo>
                <a:cubicBezTo>
                  <a:pt x="41" y="86"/>
                  <a:pt x="32" y="83"/>
                  <a:pt x="14" y="83"/>
                </a:cubicBezTo>
                <a:cubicBezTo>
                  <a:pt x="10" y="83"/>
                  <a:pt x="10" y="83"/>
                  <a:pt x="10" y="83"/>
                </a:cubicBezTo>
                <a:cubicBezTo>
                  <a:pt x="10" y="10"/>
                  <a:pt x="10" y="10"/>
                  <a:pt x="10" y="10"/>
                </a:cubicBezTo>
                <a:cubicBezTo>
                  <a:pt x="14" y="10"/>
                  <a:pt x="14" y="10"/>
                  <a:pt x="14" y="10"/>
                </a:cubicBezTo>
                <a:cubicBezTo>
                  <a:pt x="14" y="78"/>
                  <a:pt x="14" y="78"/>
                  <a:pt x="14" y="78"/>
                </a:cubicBezTo>
                <a:cubicBezTo>
                  <a:pt x="30" y="76"/>
                  <a:pt x="45" y="81"/>
                  <a:pt x="52" y="90"/>
                </a:cubicBezTo>
                <a:cubicBezTo>
                  <a:pt x="54" y="89"/>
                  <a:pt x="56" y="89"/>
                  <a:pt x="58" y="90"/>
                </a:cubicBezTo>
                <a:cubicBezTo>
                  <a:pt x="65" y="81"/>
                  <a:pt x="80" y="76"/>
                  <a:pt x="96" y="78"/>
                </a:cubicBezTo>
                <a:cubicBezTo>
                  <a:pt x="96" y="10"/>
                  <a:pt x="96" y="10"/>
                  <a:pt x="96" y="10"/>
                </a:cubicBezTo>
                <a:cubicBezTo>
                  <a:pt x="100" y="10"/>
                  <a:pt x="100" y="10"/>
                  <a:pt x="100" y="10"/>
                </a:cubicBezTo>
                <a:cubicBezTo>
                  <a:pt x="100" y="83"/>
                  <a:pt x="100" y="83"/>
                  <a:pt x="100" y="83"/>
                </a:cubicBezTo>
                <a:cubicBezTo>
                  <a:pt x="96" y="83"/>
                  <a:pt x="96" y="83"/>
                  <a:pt x="96" y="83"/>
                </a:cubicBezTo>
                <a:cubicBezTo>
                  <a:pt x="78" y="83"/>
                  <a:pt x="69" y="86"/>
                  <a:pt x="61" y="92"/>
                </a:cubicBezTo>
                <a:cubicBezTo>
                  <a:pt x="61" y="93"/>
                  <a:pt x="61" y="94"/>
                  <a:pt x="61" y="94"/>
                </a:cubicBezTo>
                <a:cubicBezTo>
                  <a:pt x="74" y="86"/>
                  <a:pt x="89" y="86"/>
                  <a:pt x="105" y="87"/>
                </a:cubicBezTo>
                <a:cubicBezTo>
                  <a:pt x="105" y="14"/>
                  <a:pt x="105" y="14"/>
                  <a:pt x="105" y="14"/>
                </a:cubicBezTo>
                <a:cubicBezTo>
                  <a:pt x="110" y="14"/>
                  <a:pt x="110" y="14"/>
                  <a:pt x="110" y="14"/>
                </a:cubicBezTo>
                <a:cubicBezTo>
                  <a:pt x="110" y="96"/>
                  <a:pt x="110" y="96"/>
                  <a:pt x="110" y="96"/>
                </a:cubicBezTo>
                <a:cubicBezTo>
                  <a:pt x="105" y="96"/>
                  <a:pt x="105" y="96"/>
                  <a:pt x="105" y="96"/>
                </a:cubicBezTo>
                <a:cubicBezTo>
                  <a:pt x="89" y="93"/>
                  <a:pt x="70" y="95"/>
                  <a:pt x="61" y="99"/>
                </a:cubicBezTo>
                <a:cubicBezTo>
                  <a:pt x="61" y="101"/>
                  <a:pt x="49" y="101"/>
                  <a:pt x="49" y="99"/>
                </a:cubicBezTo>
                <a:close/>
                <a:moveTo>
                  <a:pt x="57" y="85"/>
                </a:moveTo>
                <a:cubicBezTo>
                  <a:pt x="67" y="76"/>
                  <a:pt x="79" y="73"/>
                  <a:pt x="93" y="74"/>
                </a:cubicBezTo>
                <a:cubicBezTo>
                  <a:pt x="93" y="50"/>
                  <a:pt x="93" y="26"/>
                  <a:pt x="93" y="2"/>
                </a:cubicBezTo>
                <a:cubicBezTo>
                  <a:pt x="78" y="0"/>
                  <a:pt x="66" y="4"/>
                  <a:pt x="57" y="12"/>
                </a:cubicBezTo>
                <a:cubicBezTo>
                  <a:pt x="57" y="36"/>
                  <a:pt x="57" y="61"/>
                  <a:pt x="57" y="85"/>
                </a:cubicBezTo>
                <a:close/>
              </a:path>
            </a:pathLst>
          </a:custGeom>
          <a:solidFill>
            <a:schemeClr val="bg1"/>
          </a:solidFill>
          <a:ln>
            <a:noFill/>
          </a:ln>
        </p:spPr>
        <p:txBody>
          <a:bodyPr vert="horz" wrap="square" lIns="121920" tIns="60960" rIns="121920" bIns="60960" numCol="1" anchor="t" anchorCtr="0" compatLnSpc="1"/>
          <a:lstStyle/>
          <a:p>
            <a:pPr defTabSz="1219200">
              <a:defRPr/>
            </a:pPr>
            <a:endParaRPr lang="zh-CN" altLang="en-US" sz="2400" dirty="0">
              <a:solidFill>
                <a:srgbClr val="25282B"/>
              </a:solidFill>
              <a:latin typeface="微软雅黑" panose="020B0503020204020204" charset="-122"/>
              <a:ea typeface="微软雅黑" panose="020B0503020204020204" charset="-122"/>
              <a:cs typeface="+mn-ea"/>
              <a:sym typeface="+mn-lt"/>
            </a:endParaRPr>
          </a:p>
        </p:txBody>
      </p:sp>
      <p:sp>
        <p:nvSpPr>
          <p:cNvPr id="103" name="Freeform11"/>
          <p:cNvSpPr>
            <a:spLocks noChangeArrowheads="1"/>
          </p:cNvSpPr>
          <p:nvPr userDrawn="1"/>
        </p:nvSpPr>
        <p:spPr bwMode="auto">
          <a:xfrm>
            <a:off x="9120567" y="2693126"/>
            <a:ext cx="522459" cy="594636"/>
          </a:xfrm>
          <a:custGeom>
            <a:avLst/>
            <a:gdLst>
              <a:gd name="T0" fmla="*/ 168627 w 561"/>
              <a:gd name="T1" fmla="*/ 0 h 635"/>
              <a:gd name="T2" fmla="*/ 168627 w 561"/>
              <a:gd name="T3" fmla="*/ 0 h 635"/>
              <a:gd name="T4" fmla="*/ 31864 w 561"/>
              <a:gd name="T5" fmla="*/ 0 h 635"/>
              <a:gd name="T6" fmla="*/ 0 w 561"/>
              <a:gd name="T7" fmla="*/ 26634 h 635"/>
              <a:gd name="T8" fmla="*/ 0 w 561"/>
              <a:gd name="T9" fmla="*/ 228190 h 635"/>
              <a:gd name="T10" fmla="*/ 15753 w 561"/>
              <a:gd name="T11" fmla="*/ 228190 h 635"/>
              <a:gd name="T12" fmla="*/ 42246 w 561"/>
              <a:gd name="T13" fmla="*/ 206955 h 635"/>
              <a:gd name="T14" fmla="*/ 74110 w 561"/>
              <a:gd name="T15" fmla="*/ 228190 h 635"/>
              <a:gd name="T16" fmla="*/ 100245 w 561"/>
              <a:gd name="T17" fmla="*/ 206955 h 635"/>
              <a:gd name="T18" fmla="*/ 126739 w 561"/>
              <a:gd name="T19" fmla="*/ 228190 h 635"/>
              <a:gd name="T20" fmla="*/ 158245 w 561"/>
              <a:gd name="T21" fmla="*/ 206955 h 635"/>
              <a:gd name="T22" fmla="*/ 184738 w 561"/>
              <a:gd name="T23" fmla="*/ 228190 h 635"/>
              <a:gd name="T24" fmla="*/ 200491 w 561"/>
              <a:gd name="T25" fmla="*/ 228190 h 635"/>
              <a:gd name="T26" fmla="*/ 200491 w 561"/>
              <a:gd name="T27" fmla="*/ 26634 h 635"/>
              <a:gd name="T28" fmla="*/ 168627 w 561"/>
              <a:gd name="T29" fmla="*/ 0 h 635"/>
              <a:gd name="T30" fmla="*/ 184738 w 561"/>
              <a:gd name="T31" fmla="*/ 211994 h 635"/>
              <a:gd name="T32" fmla="*/ 184738 w 561"/>
              <a:gd name="T33" fmla="*/ 211994 h 635"/>
              <a:gd name="T34" fmla="*/ 158245 w 561"/>
              <a:gd name="T35" fmla="*/ 190758 h 635"/>
              <a:gd name="T36" fmla="*/ 126739 w 561"/>
              <a:gd name="T37" fmla="*/ 211994 h 635"/>
              <a:gd name="T38" fmla="*/ 100245 w 561"/>
              <a:gd name="T39" fmla="*/ 190758 h 635"/>
              <a:gd name="T40" fmla="*/ 74110 w 561"/>
              <a:gd name="T41" fmla="*/ 211994 h 635"/>
              <a:gd name="T42" fmla="*/ 42246 w 561"/>
              <a:gd name="T43" fmla="*/ 190758 h 635"/>
              <a:gd name="T44" fmla="*/ 15753 w 561"/>
              <a:gd name="T45" fmla="*/ 211994 h 635"/>
              <a:gd name="T46" fmla="*/ 15753 w 561"/>
              <a:gd name="T47" fmla="*/ 26634 h 635"/>
              <a:gd name="T48" fmla="*/ 31864 w 561"/>
              <a:gd name="T49" fmla="*/ 16196 h 635"/>
              <a:gd name="T50" fmla="*/ 168627 w 561"/>
              <a:gd name="T51" fmla="*/ 16196 h 635"/>
              <a:gd name="T52" fmla="*/ 184738 w 561"/>
              <a:gd name="T53" fmla="*/ 26634 h 635"/>
              <a:gd name="T54" fmla="*/ 184738 w 561"/>
              <a:gd name="T55" fmla="*/ 211994 h 635"/>
              <a:gd name="T56" fmla="*/ 147504 w 561"/>
              <a:gd name="T57" fmla="*/ 127412 h 635"/>
              <a:gd name="T58" fmla="*/ 147504 w 561"/>
              <a:gd name="T59" fmla="*/ 127412 h 635"/>
              <a:gd name="T60" fmla="*/ 52987 w 561"/>
              <a:gd name="T61" fmla="*/ 127412 h 635"/>
              <a:gd name="T62" fmla="*/ 42246 w 561"/>
              <a:gd name="T63" fmla="*/ 132451 h 635"/>
              <a:gd name="T64" fmla="*/ 52987 w 561"/>
              <a:gd name="T65" fmla="*/ 143249 h 635"/>
              <a:gd name="T66" fmla="*/ 147504 w 561"/>
              <a:gd name="T67" fmla="*/ 143249 h 635"/>
              <a:gd name="T68" fmla="*/ 158245 w 561"/>
              <a:gd name="T69" fmla="*/ 132451 h 635"/>
              <a:gd name="T70" fmla="*/ 147504 w 561"/>
              <a:gd name="T71" fmla="*/ 127412 h 635"/>
              <a:gd name="T72" fmla="*/ 147504 w 561"/>
              <a:gd name="T73" fmla="*/ 84941 h 635"/>
              <a:gd name="T74" fmla="*/ 147504 w 561"/>
              <a:gd name="T75" fmla="*/ 84941 h 635"/>
              <a:gd name="T76" fmla="*/ 52987 w 561"/>
              <a:gd name="T77" fmla="*/ 84941 h 635"/>
              <a:gd name="T78" fmla="*/ 42246 w 561"/>
              <a:gd name="T79" fmla="*/ 90340 h 635"/>
              <a:gd name="T80" fmla="*/ 52987 w 561"/>
              <a:gd name="T81" fmla="*/ 100778 h 635"/>
              <a:gd name="T82" fmla="*/ 147504 w 561"/>
              <a:gd name="T83" fmla="*/ 100778 h 635"/>
              <a:gd name="T84" fmla="*/ 158245 w 561"/>
              <a:gd name="T85" fmla="*/ 90340 h 635"/>
              <a:gd name="T86" fmla="*/ 147504 w 561"/>
              <a:gd name="T87" fmla="*/ 84941 h 635"/>
              <a:gd name="T88" fmla="*/ 147504 w 561"/>
              <a:gd name="T89" fmla="*/ 42471 h 635"/>
              <a:gd name="T90" fmla="*/ 147504 w 561"/>
              <a:gd name="T91" fmla="*/ 42471 h 635"/>
              <a:gd name="T92" fmla="*/ 52987 w 561"/>
              <a:gd name="T93" fmla="*/ 42471 h 635"/>
              <a:gd name="T94" fmla="*/ 42246 w 561"/>
              <a:gd name="T95" fmla="*/ 47870 h 635"/>
              <a:gd name="T96" fmla="*/ 52987 w 561"/>
              <a:gd name="T97" fmla="*/ 58667 h 635"/>
              <a:gd name="T98" fmla="*/ 147504 w 561"/>
              <a:gd name="T99" fmla="*/ 58667 h 635"/>
              <a:gd name="T100" fmla="*/ 158245 w 561"/>
              <a:gd name="T101" fmla="*/ 47870 h 635"/>
              <a:gd name="T102" fmla="*/ 147504 w 561"/>
              <a:gd name="T103" fmla="*/ 42471 h 6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61" h="635">
                <a:moveTo>
                  <a:pt x="471" y="0"/>
                </a:moveTo>
                <a:lnTo>
                  <a:pt x="471" y="0"/>
                </a:lnTo>
                <a:cubicBezTo>
                  <a:pt x="89" y="0"/>
                  <a:pt x="89" y="0"/>
                  <a:pt x="89" y="0"/>
                </a:cubicBezTo>
                <a:cubicBezTo>
                  <a:pt x="44" y="0"/>
                  <a:pt x="0" y="30"/>
                  <a:pt x="0" y="74"/>
                </a:cubicBezTo>
                <a:cubicBezTo>
                  <a:pt x="0" y="634"/>
                  <a:pt x="0" y="634"/>
                  <a:pt x="0" y="634"/>
                </a:cubicBezTo>
                <a:cubicBezTo>
                  <a:pt x="44" y="634"/>
                  <a:pt x="44" y="634"/>
                  <a:pt x="44" y="634"/>
                </a:cubicBezTo>
                <a:cubicBezTo>
                  <a:pt x="118" y="575"/>
                  <a:pt x="118" y="575"/>
                  <a:pt x="118" y="575"/>
                </a:cubicBezTo>
                <a:cubicBezTo>
                  <a:pt x="207" y="634"/>
                  <a:pt x="207" y="634"/>
                  <a:pt x="207" y="634"/>
                </a:cubicBezTo>
                <a:cubicBezTo>
                  <a:pt x="280" y="575"/>
                  <a:pt x="280" y="575"/>
                  <a:pt x="280" y="575"/>
                </a:cubicBezTo>
                <a:cubicBezTo>
                  <a:pt x="354" y="634"/>
                  <a:pt x="354" y="634"/>
                  <a:pt x="354" y="634"/>
                </a:cubicBezTo>
                <a:cubicBezTo>
                  <a:pt x="442" y="575"/>
                  <a:pt x="442" y="575"/>
                  <a:pt x="442" y="575"/>
                </a:cubicBezTo>
                <a:cubicBezTo>
                  <a:pt x="516" y="634"/>
                  <a:pt x="516" y="634"/>
                  <a:pt x="516" y="634"/>
                </a:cubicBezTo>
                <a:cubicBezTo>
                  <a:pt x="560" y="634"/>
                  <a:pt x="560" y="634"/>
                  <a:pt x="560" y="634"/>
                </a:cubicBezTo>
                <a:cubicBezTo>
                  <a:pt x="560" y="74"/>
                  <a:pt x="560" y="74"/>
                  <a:pt x="560" y="74"/>
                </a:cubicBezTo>
                <a:cubicBezTo>
                  <a:pt x="560" y="30"/>
                  <a:pt x="516" y="0"/>
                  <a:pt x="471" y="0"/>
                </a:cubicBezTo>
                <a:close/>
                <a:moveTo>
                  <a:pt x="516" y="589"/>
                </a:moveTo>
                <a:lnTo>
                  <a:pt x="516" y="589"/>
                </a:lnTo>
                <a:cubicBezTo>
                  <a:pt x="442" y="530"/>
                  <a:pt x="442" y="530"/>
                  <a:pt x="442" y="530"/>
                </a:cubicBezTo>
                <a:cubicBezTo>
                  <a:pt x="354" y="589"/>
                  <a:pt x="354" y="589"/>
                  <a:pt x="354" y="589"/>
                </a:cubicBezTo>
                <a:cubicBezTo>
                  <a:pt x="280" y="530"/>
                  <a:pt x="280" y="530"/>
                  <a:pt x="280" y="530"/>
                </a:cubicBezTo>
                <a:cubicBezTo>
                  <a:pt x="207" y="589"/>
                  <a:pt x="207" y="589"/>
                  <a:pt x="207" y="589"/>
                </a:cubicBezTo>
                <a:cubicBezTo>
                  <a:pt x="118" y="530"/>
                  <a:pt x="118" y="530"/>
                  <a:pt x="118" y="530"/>
                </a:cubicBezTo>
                <a:cubicBezTo>
                  <a:pt x="44" y="589"/>
                  <a:pt x="44" y="589"/>
                  <a:pt x="44" y="589"/>
                </a:cubicBezTo>
                <a:cubicBezTo>
                  <a:pt x="44" y="74"/>
                  <a:pt x="44" y="74"/>
                  <a:pt x="44" y="74"/>
                </a:cubicBezTo>
                <a:cubicBezTo>
                  <a:pt x="44" y="59"/>
                  <a:pt x="59" y="45"/>
                  <a:pt x="89" y="45"/>
                </a:cubicBezTo>
                <a:cubicBezTo>
                  <a:pt x="471" y="45"/>
                  <a:pt x="471" y="45"/>
                  <a:pt x="471" y="45"/>
                </a:cubicBezTo>
                <a:cubicBezTo>
                  <a:pt x="501" y="45"/>
                  <a:pt x="516" y="59"/>
                  <a:pt x="516" y="74"/>
                </a:cubicBezTo>
                <a:lnTo>
                  <a:pt x="516" y="589"/>
                </a:lnTo>
                <a:close/>
                <a:moveTo>
                  <a:pt x="412" y="354"/>
                </a:moveTo>
                <a:lnTo>
                  <a:pt x="412" y="354"/>
                </a:lnTo>
                <a:cubicBezTo>
                  <a:pt x="148" y="354"/>
                  <a:pt x="148" y="354"/>
                  <a:pt x="148" y="354"/>
                </a:cubicBezTo>
                <a:cubicBezTo>
                  <a:pt x="133" y="354"/>
                  <a:pt x="118" y="368"/>
                  <a:pt x="118" y="368"/>
                </a:cubicBezTo>
                <a:cubicBezTo>
                  <a:pt x="118" y="383"/>
                  <a:pt x="133" y="398"/>
                  <a:pt x="148" y="398"/>
                </a:cubicBezTo>
                <a:cubicBezTo>
                  <a:pt x="412" y="398"/>
                  <a:pt x="412" y="398"/>
                  <a:pt x="412" y="398"/>
                </a:cubicBezTo>
                <a:cubicBezTo>
                  <a:pt x="427" y="398"/>
                  <a:pt x="442" y="383"/>
                  <a:pt x="442" y="368"/>
                </a:cubicBezTo>
                <a:cubicBezTo>
                  <a:pt x="442" y="368"/>
                  <a:pt x="427" y="354"/>
                  <a:pt x="412" y="354"/>
                </a:cubicBezTo>
                <a:close/>
                <a:moveTo>
                  <a:pt x="412" y="236"/>
                </a:moveTo>
                <a:lnTo>
                  <a:pt x="412" y="236"/>
                </a:lnTo>
                <a:cubicBezTo>
                  <a:pt x="148" y="236"/>
                  <a:pt x="148" y="236"/>
                  <a:pt x="148" y="236"/>
                </a:cubicBezTo>
                <a:cubicBezTo>
                  <a:pt x="133" y="236"/>
                  <a:pt x="118" y="251"/>
                  <a:pt x="118" y="251"/>
                </a:cubicBezTo>
                <a:cubicBezTo>
                  <a:pt x="118" y="266"/>
                  <a:pt x="133" y="280"/>
                  <a:pt x="148" y="280"/>
                </a:cubicBezTo>
                <a:cubicBezTo>
                  <a:pt x="412" y="280"/>
                  <a:pt x="412" y="280"/>
                  <a:pt x="412" y="280"/>
                </a:cubicBezTo>
                <a:cubicBezTo>
                  <a:pt x="427" y="280"/>
                  <a:pt x="442" y="266"/>
                  <a:pt x="442" y="251"/>
                </a:cubicBezTo>
                <a:cubicBezTo>
                  <a:pt x="442" y="251"/>
                  <a:pt x="427" y="236"/>
                  <a:pt x="412" y="236"/>
                </a:cubicBezTo>
                <a:close/>
                <a:moveTo>
                  <a:pt x="412" y="118"/>
                </a:moveTo>
                <a:lnTo>
                  <a:pt x="412" y="118"/>
                </a:lnTo>
                <a:cubicBezTo>
                  <a:pt x="148" y="118"/>
                  <a:pt x="148" y="118"/>
                  <a:pt x="148" y="118"/>
                </a:cubicBezTo>
                <a:cubicBezTo>
                  <a:pt x="133" y="118"/>
                  <a:pt x="118" y="133"/>
                  <a:pt x="118" y="133"/>
                </a:cubicBezTo>
                <a:cubicBezTo>
                  <a:pt x="118" y="148"/>
                  <a:pt x="133" y="163"/>
                  <a:pt x="148" y="163"/>
                </a:cubicBezTo>
                <a:cubicBezTo>
                  <a:pt x="412" y="163"/>
                  <a:pt x="412" y="163"/>
                  <a:pt x="412" y="163"/>
                </a:cubicBezTo>
                <a:cubicBezTo>
                  <a:pt x="427" y="163"/>
                  <a:pt x="442" y="148"/>
                  <a:pt x="442" y="133"/>
                </a:cubicBezTo>
                <a:cubicBezTo>
                  <a:pt x="442" y="133"/>
                  <a:pt x="427" y="118"/>
                  <a:pt x="412" y="118"/>
                </a:cubicBezTo>
                <a:close/>
              </a:path>
            </a:pathLst>
          </a:custGeom>
          <a:solidFill>
            <a:schemeClr val="bg1"/>
          </a:solidFill>
          <a:ln>
            <a:noFill/>
          </a:ln>
          <a:effec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1" hangingPunct="1">
              <a:defRPr/>
            </a:pPr>
            <a:endParaRPr lang="zh-CN" altLang="en-US" dirty="0">
              <a:latin typeface="微软雅黑" panose="020B0503020204020204" charset="-122"/>
              <a:ea typeface="微软雅黑" panose="020B0503020204020204" charset="-122"/>
              <a:cs typeface="+mn-ea"/>
              <a:sym typeface="+mn-lt"/>
            </a:endParaRPr>
          </a:p>
        </p:txBody>
      </p:sp>
      <p:sp>
        <p:nvSpPr>
          <p:cNvPr id="17" name="AutoShape0"/>
          <p:cNvSpPr/>
          <p:nvPr userDrawn="1"/>
        </p:nvSpPr>
        <p:spPr>
          <a:xfrm>
            <a:off x="2148205" y="3785553"/>
            <a:ext cx="1562735" cy="1476375"/>
          </a:xfrm>
          <a:prstGeom prst="rect">
            <a:avLst/>
          </a:prstGeom>
          <a:ln w="12700">
            <a:miter lim="400000"/>
          </a:ln>
        </p:spPr>
        <p:txBody>
          <a:bodyPr vert="horz" wrap="square" lIns="45719" rIns="45719" anchor="ctr">
            <a:spAutoFit/>
          </a:bodyPr>
          <a:lstStyle/>
          <a:p>
            <a:pPr algn="ctr">
              <a:lnSpc>
                <a:spcPct val="150000"/>
              </a:lnSpc>
            </a:pPr>
            <a:r>
              <a:rPr lang="zh-CN" altLang="en-US" sz="120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点击添加文本点击添加文本点击添加文本点击添加文本点击添加文本点击添加文本点击添加文本</a:t>
            </a:r>
          </a:p>
        </p:txBody>
      </p:sp>
      <p:sp>
        <p:nvSpPr>
          <p:cNvPr id="19" name="AutoShape1"/>
          <p:cNvSpPr/>
          <p:nvPr userDrawn="1"/>
        </p:nvSpPr>
        <p:spPr>
          <a:xfrm>
            <a:off x="4370070" y="3785553"/>
            <a:ext cx="1562735" cy="1476375"/>
          </a:xfrm>
          <a:prstGeom prst="rect">
            <a:avLst/>
          </a:prstGeom>
          <a:ln w="12700">
            <a:miter lim="400000"/>
          </a:ln>
        </p:spPr>
        <p:txBody>
          <a:bodyPr vert="horz" wrap="square" lIns="45719" rIns="45719" anchor="ctr">
            <a:spAutoFit/>
          </a:bodyPr>
          <a:lstStyle/>
          <a:p>
            <a:pPr algn="ctr">
              <a:lnSpc>
                <a:spcPct val="150000"/>
              </a:lnSpc>
            </a:pPr>
            <a:r>
              <a:rPr lang="zh-CN" altLang="en-US" sz="120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点击添加文本点击添加文本点击添加文本点击添加文本点击添加文本点击添加文本点击添加文本</a:t>
            </a:r>
          </a:p>
        </p:txBody>
      </p:sp>
      <p:sp>
        <p:nvSpPr>
          <p:cNvPr id="20" name="AutoShape2"/>
          <p:cNvSpPr/>
          <p:nvPr userDrawn="1"/>
        </p:nvSpPr>
        <p:spPr>
          <a:xfrm>
            <a:off x="6486525" y="3785553"/>
            <a:ext cx="1562735" cy="1476375"/>
          </a:xfrm>
          <a:prstGeom prst="rect">
            <a:avLst/>
          </a:prstGeom>
          <a:ln w="12700">
            <a:miter lim="400000"/>
          </a:ln>
        </p:spPr>
        <p:txBody>
          <a:bodyPr vert="horz" wrap="square" lIns="45719" rIns="45719" anchor="ctr">
            <a:spAutoFit/>
          </a:bodyPr>
          <a:lstStyle/>
          <a:p>
            <a:pPr algn="ctr">
              <a:lnSpc>
                <a:spcPct val="150000"/>
              </a:lnSpc>
            </a:pPr>
            <a:r>
              <a:rPr lang="zh-CN" altLang="en-US" sz="120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点击添加文本点击添加文本点击添加文本点击添加文本点击添加文本点击添加文本点击添加文本</a:t>
            </a:r>
          </a:p>
        </p:txBody>
      </p:sp>
      <p:sp>
        <p:nvSpPr>
          <p:cNvPr id="21" name="AutoShape3"/>
          <p:cNvSpPr/>
          <p:nvPr userDrawn="1"/>
        </p:nvSpPr>
        <p:spPr>
          <a:xfrm>
            <a:off x="8600440" y="3785553"/>
            <a:ext cx="1562735" cy="1476375"/>
          </a:xfrm>
          <a:prstGeom prst="rect">
            <a:avLst/>
          </a:prstGeom>
          <a:ln w="12700">
            <a:miter lim="400000"/>
          </a:ln>
        </p:spPr>
        <p:txBody>
          <a:bodyPr vert="horz" wrap="square" lIns="45719" rIns="45719" anchor="ctr">
            <a:spAutoFit/>
          </a:bodyPr>
          <a:lstStyle/>
          <a:p>
            <a:pPr algn="ctr">
              <a:lnSpc>
                <a:spcPct val="150000"/>
              </a:lnSpc>
            </a:pPr>
            <a:r>
              <a:rPr lang="zh-CN" altLang="en-US" sz="1200">
                <a:solidFill>
                  <a:schemeClr val="tx1">
                    <a:lumMod val="85000"/>
                    <a:lumOff val="15000"/>
                  </a:schemeClr>
                </a:solidFill>
                <a:latin typeface="Noto Sans S Chinese Regular" panose="020B0500000000000000" pitchFamily="34" charset="-122"/>
                <a:ea typeface="Noto Sans S Chinese Regular" panose="020B0500000000000000" pitchFamily="34" charset="-122"/>
                <a:cs typeface="鯨海酔侯"/>
                <a:sym typeface="Noto Sans S Chinese Regular" panose="020B0500000000000000" pitchFamily="34" charset="-122"/>
              </a:rPr>
              <a:t>点击添加文本点击添加文本点击添加文本点击添加文本点击添加文本点击添加文本点击添加文本</a:t>
            </a:r>
          </a:p>
        </p:txBody>
      </p:sp>
    </p:spTree>
  </p:cSld>
  <p:clrMapOvr>
    <a:masterClrMapping/>
  </p:clrMapOvr>
</p:sld>
</file>

<file path=ppt/theme/theme1.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968</Words>
  <Application>Microsoft Office PowerPoint</Application>
  <PresentationFormat>宽屏</PresentationFormat>
  <Paragraphs>119</Paragraphs>
  <Slides>17</Slides>
  <Notes>17</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17</vt:i4>
      </vt:variant>
    </vt:vector>
  </HeadingPairs>
  <TitlesOfParts>
    <vt:vector size="25" baseType="lpstr">
      <vt:lpstr>Microsoft JhengHei Light</vt:lpstr>
      <vt:lpstr>Noto Sans S Chinese Regular</vt:lpstr>
      <vt:lpstr>等线</vt:lpstr>
      <vt:lpstr>等线 Light</vt:lpstr>
      <vt:lpstr>微软雅黑</vt:lpstr>
      <vt:lpstr>微软雅黑 Light</vt:lpstr>
      <vt:lpstr>Arial</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
  <cp:lastModifiedBy>天 下</cp:lastModifiedBy>
  <cp:revision>3</cp:revision>
  <dcterms:created xsi:type="dcterms:W3CDTF">2019-07-17T07:05:00Z</dcterms:created>
  <dcterms:modified xsi:type="dcterms:W3CDTF">2021-01-04T22:29:03Z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2052-11.1.0.9022</vt:lpwstr>
  </property>
</Properties>
</file>