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方正正纤黑简体" panose="02000000000000000000" pitchFamily="2" charset="-122"/>
      <p:regular r:id="rId24"/>
    </p:embeddedFont>
    <p:embeddedFont>
      <p:font typeface="Broadway BT" panose="02010600030101010101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3840">
          <p15:clr>
            <a:srgbClr val="A4A3A4"/>
          </p15:clr>
        </p15:guide>
        <p15:guide id="3" pos="257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663">
          <p15:clr>
            <a:srgbClr val="A4A3A4"/>
          </p15:clr>
        </p15:guide>
        <p15:guide id="8" pos="4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4" y="108"/>
      </p:cViewPr>
      <p:guideLst>
        <p:guide orient="horz" pos="482"/>
        <p:guide pos="3840"/>
        <p:guide pos="257"/>
        <p:guide pos="7423"/>
        <p:guide orient="horz" pos="3952"/>
        <p:guide orient="horz" pos="4133"/>
        <p:guide orient="horz" pos="663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DDFF-D4A0-452C-80F2-FDD93676CBA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A64D-266B-4468-B2DE-BC18AB359A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11163" y="410595"/>
            <a:ext cx="1149548" cy="166687"/>
            <a:chOff x="553640" y="410595"/>
            <a:chExt cx="1149548" cy="166687"/>
          </a:xfrm>
        </p:grpSpPr>
        <p:grpSp>
          <p:nvGrpSpPr>
            <p:cNvPr id="8" name="组合 7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>
            <a:off x="10647165" y="410595"/>
            <a:ext cx="1149548" cy="166687"/>
            <a:chOff x="553640" y="410595"/>
            <a:chExt cx="1149548" cy="166687"/>
          </a:xfrm>
        </p:grpSpPr>
        <p:grpSp>
          <p:nvGrpSpPr>
            <p:cNvPr id="28" name="组合 27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477-36F9-435C-82E4-21B8472380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5F0-F76F-438C-B6BF-43127520B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C477-36F9-435C-82E4-21B8472380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05F0-F76F-438C-B6BF-43127520B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5035826"/>
            <a:ext cx="12192000" cy="182217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686996" y="807128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作品使用及版权说明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787106" y="1476908"/>
            <a:ext cx="4991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感谢您选择夕瑶作品，如有任何疑问请您与作者联系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53258" y="3164083"/>
            <a:ext cx="7608864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本作品使用微软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2016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制作，也建议您使用相应的软件打开及使用；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本作品的内容皆可根据您的需求进行修改，包括文字、图片等；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如您有任何问题，可以扫描右图关注新浪微博或添加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QQ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直接与作者联系；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严禁任何企业或个人转卖此作品，转发请保留广告及作者信息。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918460" y="5610624"/>
            <a:ext cx="3490058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访问初见工作室：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http://xiyao.yanj.cn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可了解夕瑶更多作品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52734" y="5540651"/>
            <a:ext cx="1262281" cy="890721"/>
            <a:chOff x="5455444" y="233363"/>
            <a:chExt cx="1281113" cy="904009"/>
          </a:xfrm>
          <a:solidFill>
            <a:schemeClr val="bg1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5455444" y="233363"/>
              <a:ext cx="1281113" cy="661987"/>
              <a:chOff x="5194301" y="233363"/>
              <a:chExt cx="1281113" cy="661987"/>
            </a:xfrm>
            <a:grpFill/>
          </p:grpSpPr>
          <p:sp>
            <p:nvSpPr>
              <p:cNvPr id="23" name="Freeform 24"/>
              <p:cNvSpPr/>
              <p:nvPr/>
            </p:nvSpPr>
            <p:spPr bwMode="auto">
              <a:xfrm>
                <a:off x="5964238" y="487363"/>
                <a:ext cx="260350" cy="223837"/>
              </a:xfrm>
              <a:custGeom>
                <a:avLst/>
                <a:gdLst>
                  <a:gd name="T0" fmla="*/ 183 w 204"/>
                  <a:gd name="T1" fmla="*/ 0 h 175"/>
                  <a:gd name="T2" fmla="*/ 191 w 204"/>
                  <a:gd name="T3" fmla="*/ 22 h 175"/>
                  <a:gd name="T4" fmla="*/ 203 w 204"/>
                  <a:gd name="T5" fmla="*/ 114 h 175"/>
                  <a:gd name="T6" fmla="*/ 198 w 204"/>
                  <a:gd name="T7" fmla="*/ 165 h 175"/>
                  <a:gd name="T8" fmla="*/ 196 w 204"/>
                  <a:gd name="T9" fmla="*/ 175 h 175"/>
                  <a:gd name="T10" fmla="*/ 186 w 204"/>
                  <a:gd name="T11" fmla="*/ 169 h 175"/>
                  <a:gd name="T12" fmla="*/ 27 w 204"/>
                  <a:gd name="T13" fmla="*/ 117 h 175"/>
                  <a:gd name="T14" fmla="*/ 0 w 204"/>
                  <a:gd name="T15" fmla="*/ 113 h 175"/>
                  <a:gd name="T16" fmla="*/ 14 w 204"/>
                  <a:gd name="T17" fmla="*/ 96 h 175"/>
                  <a:gd name="T18" fmla="*/ 158 w 204"/>
                  <a:gd name="T19" fmla="*/ 6 h 175"/>
                  <a:gd name="T20" fmla="*/ 183 w 204"/>
                  <a:gd name="T2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75">
                    <a:moveTo>
                      <a:pt x="183" y="0"/>
                    </a:moveTo>
                    <a:cubicBezTo>
                      <a:pt x="191" y="22"/>
                      <a:pt x="191" y="22"/>
                      <a:pt x="191" y="22"/>
                    </a:cubicBezTo>
                    <a:cubicBezTo>
                      <a:pt x="199" y="51"/>
                      <a:pt x="204" y="82"/>
                      <a:pt x="203" y="114"/>
                    </a:cubicBezTo>
                    <a:cubicBezTo>
                      <a:pt x="203" y="132"/>
                      <a:pt x="201" y="149"/>
                      <a:pt x="198" y="165"/>
                    </a:cubicBezTo>
                    <a:cubicBezTo>
                      <a:pt x="196" y="175"/>
                      <a:pt x="196" y="175"/>
                      <a:pt x="196" y="175"/>
                    </a:cubicBezTo>
                    <a:cubicBezTo>
                      <a:pt x="186" y="169"/>
                      <a:pt x="186" y="169"/>
                      <a:pt x="186" y="169"/>
                    </a:cubicBezTo>
                    <a:cubicBezTo>
                      <a:pt x="137" y="145"/>
                      <a:pt x="84" y="127"/>
                      <a:pt x="27" y="11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52" y="54"/>
                      <a:pt x="102" y="22"/>
                      <a:pt x="158" y="6"/>
                    </a:cubicBez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5927726" y="273050"/>
                <a:ext cx="250825" cy="255587"/>
              </a:xfrm>
              <a:custGeom>
                <a:avLst/>
                <a:gdLst>
                  <a:gd name="T0" fmla="*/ 52 w 197"/>
                  <a:gd name="T1" fmla="*/ 0 h 200"/>
                  <a:gd name="T2" fmla="*/ 76 w 197"/>
                  <a:gd name="T3" fmla="*/ 12 h 200"/>
                  <a:gd name="T4" fmla="*/ 183 w 197"/>
                  <a:gd name="T5" fmla="*/ 113 h 200"/>
                  <a:gd name="T6" fmla="*/ 197 w 197"/>
                  <a:gd name="T7" fmla="*/ 137 h 200"/>
                  <a:gd name="T8" fmla="*/ 194 w 197"/>
                  <a:gd name="T9" fmla="*/ 139 h 200"/>
                  <a:gd name="T10" fmla="*/ 8 w 197"/>
                  <a:gd name="T11" fmla="*/ 200 h 200"/>
                  <a:gd name="T12" fmla="*/ 0 w 197"/>
                  <a:gd name="T13" fmla="*/ 200 h 200"/>
                  <a:gd name="T14" fmla="*/ 0 w 197"/>
                  <a:gd name="T15" fmla="*/ 196 h 200"/>
                  <a:gd name="T16" fmla="*/ 49 w 197"/>
                  <a:gd name="T17" fmla="*/ 4 h 200"/>
                  <a:gd name="T18" fmla="*/ 52 w 197"/>
                  <a:gd name="T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200">
                    <a:moveTo>
                      <a:pt x="52" y="0"/>
                    </a:moveTo>
                    <a:cubicBezTo>
                      <a:pt x="76" y="12"/>
                      <a:pt x="76" y="12"/>
                      <a:pt x="76" y="12"/>
                    </a:cubicBezTo>
                    <a:cubicBezTo>
                      <a:pt x="119" y="37"/>
                      <a:pt x="156" y="71"/>
                      <a:pt x="183" y="113"/>
                    </a:cubicBezTo>
                    <a:cubicBezTo>
                      <a:pt x="197" y="137"/>
                      <a:pt x="197" y="137"/>
                      <a:pt x="197" y="137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39" y="173"/>
                      <a:pt x="76" y="194"/>
                      <a:pt x="8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127"/>
                      <a:pt x="19" y="62"/>
                      <a:pt x="49" y="4"/>
                    </a:cubicBez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5194301" y="649288"/>
                <a:ext cx="1281113" cy="246062"/>
              </a:xfrm>
              <a:custGeom>
                <a:avLst/>
                <a:gdLst>
                  <a:gd name="T0" fmla="*/ 511 w 1008"/>
                  <a:gd name="T1" fmla="*/ 0 h 193"/>
                  <a:gd name="T2" fmla="*/ 944 w 1008"/>
                  <a:gd name="T3" fmla="*/ 147 h 193"/>
                  <a:gd name="T4" fmla="*/ 989 w 1008"/>
                  <a:gd name="T5" fmla="*/ 178 h 193"/>
                  <a:gd name="T6" fmla="*/ 990 w 1008"/>
                  <a:gd name="T7" fmla="*/ 178 h 193"/>
                  <a:gd name="T8" fmla="*/ 995 w 1008"/>
                  <a:gd name="T9" fmla="*/ 181 h 193"/>
                  <a:gd name="T10" fmla="*/ 1007 w 1008"/>
                  <a:gd name="T11" fmla="*/ 192 h 193"/>
                  <a:gd name="T12" fmla="*/ 991 w 1008"/>
                  <a:gd name="T13" fmla="*/ 189 h 193"/>
                  <a:gd name="T14" fmla="*/ 989 w 1008"/>
                  <a:gd name="T15" fmla="*/ 188 h 193"/>
                  <a:gd name="T16" fmla="*/ 989 w 1008"/>
                  <a:gd name="T17" fmla="*/ 188 h 193"/>
                  <a:gd name="T18" fmla="*/ 503 w 1008"/>
                  <a:gd name="T19" fmla="*/ 101 h 193"/>
                  <a:gd name="T20" fmla="*/ 17 w 1008"/>
                  <a:gd name="T21" fmla="*/ 188 h 193"/>
                  <a:gd name="T22" fmla="*/ 17 w 1008"/>
                  <a:gd name="T23" fmla="*/ 188 h 193"/>
                  <a:gd name="T24" fmla="*/ 16 w 1008"/>
                  <a:gd name="T25" fmla="*/ 188 h 193"/>
                  <a:gd name="T26" fmla="*/ 0 w 1008"/>
                  <a:gd name="T27" fmla="*/ 191 h 193"/>
                  <a:gd name="T28" fmla="*/ 3 w 1008"/>
                  <a:gd name="T29" fmla="*/ 188 h 193"/>
                  <a:gd name="T30" fmla="*/ 6 w 1008"/>
                  <a:gd name="T31" fmla="*/ 185 h 193"/>
                  <a:gd name="T32" fmla="*/ 6 w 1008"/>
                  <a:gd name="T33" fmla="*/ 185 h 193"/>
                  <a:gd name="T34" fmla="*/ 62 w 1008"/>
                  <a:gd name="T35" fmla="*/ 147 h 193"/>
                  <a:gd name="T36" fmla="*/ 511 w 1008"/>
                  <a:gd name="T3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8" h="193">
                    <a:moveTo>
                      <a:pt x="511" y="0"/>
                    </a:moveTo>
                    <a:cubicBezTo>
                      <a:pt x="668" y="0"/>
                      <a:pt x="810" y="63"/>
                      <a:pt x="944" y="147"/>
                    </a:cubicBezTo>
                    <a:cubicBezTo>
                      <a:pt x="989" y="178"/>
                      <a:pt x="989" y="178"/>
                      <a:pt x="989" y="178"/>
                    </a:cubicBezTo>
                    <a:cubicBezTo>
                      <a:pt x="990" y="178"/>
                      <a:pt x="990" y="178"/>
                      <a:pt x="990" y="178"/>
                    </a:cubicBezTo>
                    <a:cubicBezTo>
                      <a:pt x="995" y="181"/>
                      <a:pt x="995" y="181"/>
                      <a:pt x="995" y="181"/>
                    </a:cubicBezTo>
                    <a:cubicBezTo>
                      <a:pt x="1003" y="187"/>
                      <a:pt x="1008" y="191"/>
                      <a:pt x="1007" y="192"/>
                    </a:cubicBezTo>
                    <a:cubicBezTo>
                      <a:pt x="1006" y="193"/>
                      <a:pt x="1001" y="192"/>
                      <a:pt x="991" y="189"/>
                    </a:cubicBezTo>
                    <a:cubicBezTo>
                      <a:pt x="989" y="188"/>
                      <a:pt x="989" y="188"/>
                      <a:pt x="989" y="188"/>
                    </a:cubicBezTo>
                    <a:cubicBezTo>
                      <a:pt x="989" y="188"/>
                      <a:pt x="989" y="188"/>
                      <a:pt x="989" y="188"/>
                    </a:cubicBezTo>
                    <a:cubicBezTo>
                      <a:pt x="839" y="132"/>
                      <a:pt x="675" y="101"/>
                      <a:pt x="503" y="101"/>
                    </a:cubicBezTo>
                    <a:cubicBezTo>
                      <a:pt x="330" y="101"/>
                      <a:pt x="166" y="132"/>
                      <a:pt x="17" y="188"/>
                    </a:cubicBezTo>
                    <a:cubicBezTo>
                      <a:pt x="17" y="188"/>
                      <a:pt x="17" y="188"/>
                      <a:pt x="17" y="188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6" y="192"/>
                      <a:pt x="1" y="193"/>
                      <a:pt x="0" y="191"/>
                    </a:cubicBezTo>
                    <a:cubicBezTo>
                      <a:pt x="0" y="191"/>
                      <a:pt x="1" y="189"/>
                      <a:pt x="3" y="188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62" y="147"/>
                      <a:pt x="62" y="147"/>
                      <a:pt x="62" y="147"/>
                    </a:cubicBezTo>
                    <a:cubicBezTo>
                      <a:pt x="197" y="63"/>
                      <a:pt x="353" y="0"/>
                      <a:pt x="5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5703888" y="233363"/>
                <a:ext cx="255588" cy="257175"/>
              </a:xfrm>
              <a:custGeom>
                <a:avLst/>
                <a:gdLst>
                  <a:gd name="T0" fmla="*/ 0 w 201"/>
                  <a:gd name="T1" fmla="*/ 21 h 201"/>
                  <a:gd name="T2" fmla="*/ 26 w 201"/>
                  <a:gd name="T3" fmla="*/ 13 h 201"/>
                  <a:gd name="T4" fmla="*/ 174 w 201"/>
                  <a:gd name="T5" fmla="*/ 11 h 201"/>
                  <a:gd name="T6" fmla="*/ 201 w 201"/>
                  <a:gd name="T7" fmla="*/ 18 h 201"/>
                  <a:gd name="T8" fmla="*/ 200 w 201"/>
                  <a:gd name="T9" fmla="*/ 22 h 201"/>
                  <a:gd name="T10" fmla="*/ 108 w 201"/>
                  <a:gd name="T11" fmla="*/ 195 h 201"/>
                  <a:gd name="T12" fmla="*/ 102 w 201"/>
                  <a:gd name="T13" fmla="*/ 201 h 201"/>
                  <a:gd name="T14" fmla="*/ 100 w 201"/>
                  <a:gd name="T15" fmla="*/ 198 h 201"/>
                  <a:gd name="T16" fmla="*/ 2 w 201"/>
                  <a:gd name="T17" fmla="*/ 26 h 201"/>
                  <a:gd name="T18" fmla="*/ 0 w 201"/>
                  <a:gd name="T19" fmla="*/ 2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0" y="21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75" y="0"/>
                      <a:pt x="125" y="0"/>
                      <a:pt x="174" y="11"/>
                    </a:cubicBezTo>
                    <a:cubicBezTo>
                      <a:pt x="201" y="18"/>
                      <a:pt x="201" y="18"/>
                      <a:pt x="201" y="18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183" y="84"/>
                      <a:pt x="153" y="144"/>
                      <a:pt x="108" y="195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52" y="147"/>
                      <a:pt x="20" y="88"/>
                      <a:pt x="2" y="26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5491163" y="274638"/>
                <a:ext cx="252413" cy="254000"/>
              </a:xfrm>
              <a:custGeom>
                <a:avLst/>
                <a:gdLst>
                  <a:gd name="T0" fmla="*/ 0 w 199"/>
                  <a:gd name="T1" fmla="*/ 141 h 199"/>
                  <a:gd name="T2" fmla="*/ 13 w 199"/>
                  <a:gd name="T3" fmla="*/ 117 h 199"/>
                  <a:gd name="T4" fmla="*/ 118 w 199"/>
                  <a:gd name="T5" fmla="*/ 13 h 199"/>
                  <a:gd name="T6" fmla="*/ 143 w 199"/>
                  <a:gd name="T7" fmla="*/ 0 h 199"/>
                  <a:gd name="T8" fmla="*/ 145 w 199"/>
                  <a:gd name="T9" fmla="*/ 3 h 199"/>
                  <a:gd name="T10" fmla="*/ 199 w 199"/>
                  <a:gd name="T11" fmla="*/ 191 h 199"/>
                  <a:gd name="T12" fmla="*/ 199 w 199"/>
                  <a:gd name="T13" fmla="*/ 199 h 199"/>
                  <a:gd name="T14" fmla="*/ 195 w 199"/>
                  <a:gd name="T15" fmla="*/ 199 h 199"/>
                  <a:gd name="T16" fmla="*/ 5 w 199"/>
                  <a:gd name="T17" fmla="*/ 144 h 199"/>
                  <a:gd name="T18" fmla="*/ 0 w 199"/>
                  <a:gd name="T19" fmla="*/ 14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0" y="141"/>
                    </a:moveTo>
                    <a:cubicBezTo>
                      <a:pt x="13" y="117"/>
                      <a:pt x="13" y="117"/>
                      <a:pt x="13" y="117"/>
                    </a:cubicBezTo>
                    <a:cubicBezTo>
                      <a:pt x="40" y="74"/>
                      <a:pt x="76" y="39"/>
                      <a:pt x="118" y="13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76" y="59"/>
                      <a:pt x="196" y="123"/>
                      <a:pt x="199" y="191"/>
                    </a:cubicBezTo>
                    <a:cubicBezTo>
                      <a:pt x="199" y="199"/>
                      <a:pt x="199" y="199"/>
                      <a:pt x="199" y="199"/>
                    </a:cubicBezTo>
                    <a:cubicBezTo>
                      <a:pt x="195" y="199"/>
                      <a:pt x="195" y="199"/>
                      <a:pt x="195" y="199"/>
                    </a:cubicBezTo>
                    <a:cubicBezTo>
                      <a:pt x="126" y="196"/>
                      <a:pt x="61" y="176"/>
                      <a:pt x="5" y="144"/>
                    </a:cubicBezTo>
                    <a:lnTo>
                      <a:pt x="0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5448301" y="488950"/>
                <a:ext cx="258763" cy="222250"/>
              </a:xfrm>
              <a:custGeom>
                <a:avLst/>
                <a:gdLst>
                  <a:gd name="T0" fmla="*/ 20 w 203"/>
                  <a:gd name="T1" fmla="*/ 0 h 174"/>
                  <a:gd name="T2" fmla="*/ 12 w 203"/>
                  <a:gd name="T3" fmla="*/ 21 h 174"/>
                  <a:gd name="T4" fmla="*/ 0 w 203"/>
                  <a:gd name="T5" fmla="*/ 114 h 174"/>
                  <a:gd name="T6" fmla="*/ 5 w 203"/>
                  <a:gd name="T7" fmla="*/ 165 h 174"/>
                  <a:gd name="T8" fmla="*/ 7 w 203"/>
                  <a:gd name="T9" fmla="*/ 174 h 174"/>
                  <a:gd name="T10" fmla="*/ 17 w 203"/>
                  <a:gd name="T11" fmla="*/ 169 h 174"/>
                  <a:gd name="T12" fmla="*/ 176 w 203"/>
                  <a:gd name="T13" fmla="*/ 117 h 174"/>
                  <a:gd name="T14" fmla="*/ 203 w 203"/>
                  <a:gd name="T15" fmla="*/ 113 h 174"/>
                  <a:gd name="T16" fmla="*/ 189 w 203"/>
                  <a:gd name="T17" fmla="*/ 96 h 174"/>
                  <a:gd name="T18" fmla="*/ 45 w 203"/>
                  <a:gd name="T19" fmla="*/ 5 h 174"/>
                  <a:gd name="T20" fmla="*/ 20 w 203"/>
                  <a:gd name="T2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74">
                    <a:moveTo>
                      <a:pt x="20" y="0"/>
                    </a:moveTo>
                    <a:cubicBezTo>
                      <a:pt x="12" y="21"/>
                      <a:pt x="12" y="21"/>
                      <a:pt x="12" y="21"/>
                    </a:cubicBezTo>
                    <a:cubicBezTo>
                      <a:pt x="4" y="51"/>
                      <a:pt x="0" y="82"/>
                      <a:pt x="0" y="114"/>
                    </a:cubicBezTo>
                    <a:cubicBezTo>
                      <a:pt x="0" y="131"/>
                      <a:pt x="2" y="148"/>
                      <a:pt x="5" y="165"/>
                    </a:cubicBezTo>
                    <a:cubicBezTo>
                      <a:pt x="7" y="174"/>
                      <a:pt x="7" y="174"/>
                      <a:pt x="7" y="174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66" y="144"/>
                      <a:pt x="120" y="126"/>
                      <a:pt x="176" y="117"/>
                    </a:cubicBezTo>
                    <a:cubicBezTo>
                      <a:pt x="203" y="113"/>
                      <a:pt x="203" y="113"/>
                      <a:pt x="203" y="113"/>
                    </a:cubicBezTo>
                    <a:cubicBezTo>
                      <a:pt x="189" y="96"/>
                      <a:pt x="189" y="96"/>
                      <a:pt x="189" y="96"/>
                    </a:cubicBezTo>
                    <a:cubicBezTo>
                      <a:pt x="151" y="54"/>
                      <a:pt x="101" y="22"/>
                      <a:pt x="45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653485" y="881618"/>
              <a:ext cx="885031" cy="255754"/>
              <a:chOff x="6484938" y="241300"/>
              <a:chExt cx="1598613" cy="461963"/>
            </a:xfrm>
            <a:grpFill/>
          </p:grpSpPr>
          <p:sp>
            <p:nvSpPr>
              <p:cNvPr id="15" name="Freeform 19"/>
              <p:cNvSpPr/>
              <p:nvPr/>
            </p:nvSpPr>
            <p:spPr bwMode="auto">
              <a:xfrm>
                <a:off x="6484938" y="249238"/>
                <a:ext cx="106363" cy="49212"/>
              </a:xfrm>
              <a:custGeom>
                <a:avLst/>
                <a:gdLst>
                  <a:gd name="T0" fmla="*/ 0 w 67"/>
                  <a:gd name="T1" fmla="*/ 0 h 31"/>
                  <a:gd name="T2" fmla="*/ 67 w 67"/>
                  <a:gd name="T3" fmla="*/ 0 h 31"/>
                  <a:gd name="T4" fmla="*/ 67 w 67"/>
                  <a:gd name="T5" fmla="*/ 31 h 31"/>
                  <a:gd name="T6" fmla="*/ 0 w 67"/>
                  <a:gd name="T7" fmla="*/ 31 h 31"/>
                  <a:gd name="T8" fmla="*/ 0 w 67"/>
                  <a:gd name="T9" fmla="*/ 0 h 31"/>
                  <a:gd name="T10" fmla="*/ 0 w 6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1">
                    <a:moveTo>
                      <a:pt x="0" y="0"/>
                    </a:moveTo>
                    <a:lnTo>
                      <a:pt x="67" y="0"/>
                    </a:lnTo>
                    <a:lnTo>
                      <a:pt x="6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Freeform 20"/>
              <p:cNvSpPr/>
              <p:nvPr/>
            </p:nvSpPr>
            <p:spPr bwMode="auto">
              <a:xfrm>
                <a:off x="6484938" y="436563"/>
                <a:ext cx="106363" cy="49212"/>
              </a:xfrm>
              <a:custGeom>
                <a:avLst/>
                <a:gdLst>
                  <a:gd name="T0" fmla="*/ 0 w 67"/>
                  <a:gd name="T1" fmla="*/ 0 h 31"/>
                  <a:gd name="T2" fmla="*/ 67 w 67"/>
                  <a:gd name="T3" fmla="*/ 0 h 31"/>
                  <a:gd name="T4" fmla="*/ 67 w 67"/>
                  <a:gd name="T5" fmla="*/ 31 h 31"/>
                  <a:gd name="T6" fmla="*/ 0 w 67"/>
                  <a:gd name="T7" fmla="*/ 31 h 31"/>
                  <a:gd name="T8" fmla="*/ 0 w 67"/>
                  <a:gd name="T9" fmla="*/ 0 h 31"/>
                  <a:gd name="T10" fmla="*/ 0 w 6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1">
                    <a:moveTo>
                      <a:pt x="0" y="0"/>
                    </a:moveTo>
                    <a:lnTo>
                      <a:pt x="67" y="0"/>
                    </a:lnTo>
                    <a:lnTo>
                      <a:pt x="6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" name="Freeform 21"/>
              <p:cNvSpPr/>
              <p:nvPr/>
            </p:nvSpPr>
            <p:spPr bwMode="auto">
              <a:xfrm>
                <a:off x="6870701" y="455613"/>
                <a:ext cx="358775" cy="247650"/>
              </a:xfrm>
              <a:custGeom>
                <a:avLst/>
                <a:gdLst>
                  <a:gd name="T0" fmla="*/ 227 w 282"/>
                  <a:gd name="T1" fmla="*/ 0 h 194"/>
                  <a:gd name="T2" fmla="*/ 282 w 282"/>
                  <a:gd name="T3" fmla="*/ 0 h 194"/>
                  <a:gd name="T4" fmla="*/ 269 w 282"/>
                  <a:gd name="T5" fmla="*/ 16 h 194"/>
                  <a:gd name="T6" fmla="*/ 257 w 282"/>
                  <a:gd name="T7" fmla="*/ 29 h 194"/>
                  <a:gd name="T8" fmla="*/ 229 w 282"/>
                  <a:gd name="T9" fmla="*/ 51 h 194"/>
                  <a:gd name="T10" fmla="*/ 229 w 282"/>
                  <a:gd name="T11" fmla="*/ 75 h 194"/>
                  <a:gd name="T12" fmla="*/ 222 w 282"/>
                  <a:gd name="T13" fmla="*/ 128 h 194"/>
                  <a:gd name="T14" fmla="*/ 172 w 282"/>
                  <a:gd name="T15" fmla="*/ 182 h 194"/>
                  <a:gd name="T16" fmla="*/ 128 w 282"/>
                  <a:gd name="T17" fmla="*/ 192 h 194"/>
                  <a:gd name="T18" fmla="*/ 64 w 282"/>
                  <a:gd name="T19" fmla="*/ 192 h 194"/>
                  <a:gd name="T20" fmla="*/ 28 w 282"/>
                  <a:gd name="T21" fmla="*/ 182 h 194"/>
                  <a:gd name="T22" fmla="*/ 0 w 282"/>
                  <a:gd name="T23" fmla="*/ 131 h 194"/>
                  <a:gd name="T24" fmla="*/ 38 w 282"/>
                  <a:gd name="T25" fmla="*/ 131 h 194"/>
                  <a:gd name="T26" fmla="*/ 54 w 282"/>
                  <a:gd name="T27" fmla="*/ 154 h 194"/>
                  <a:gd name="T28" fmla="*/ 128 w 282"/>
                  <a:gd name="T29" fmla="*/ 158 h 194"/>
                  <a:gd name="T30" fmla="*/ 180 w 282"/>
                  <a:gd name="T31" fmla="*/ 125 h 194"/>
                  <a:gd name="T32" fmla="*/ 190 w 282"/>
                  <a:gd name="T33" fmla="*/ 72 h 194"/>
                  <a:gd name="T34" fmla="*/ 128 w 282"/>
                  <a:gd name="T35" fmla="*/ 85 h 194"/>
                  <a:gd name="T36" fmla="*/ 128 w 282"/>
                  <a:gd name="T37" fmla="*/ 45 h 194"/>
                  <a:gd name="T38" fmla="*/ 184 w 282"/>
                  <a:gd name="T39" fmla="*/ 31 h 194"/>
                  <a:gd name="T40" fmla="*/ 215 w 282"/>
                  <a:gd name="T41" fmla="*/ 11 h 194"/>
                  <a:gd name="T42" fmla="*/ 227 w 282"/>
                  <a:gd name="T4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2" h="194">
                    <a:moveTo>
                      <a:pt x="227" y="0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269" y="16"/>
                      <a:pt x="269" y="16"/>
                      <a:pt x="269" y="16"/>
                    </a:cubicBezTo>
                    <a:cubicBezTo>
                      <a:pt x="265" y="21"/>
                      <a:pt x="260" y="25"/>
                      <a:pt x="257" y="29"/>
                    </a:cubicBezTo>
                    <a:cubicBezTo>
                      <a:pt x="250" y="34"/>
                      <a:pt x="241" y="42"/>
                      <a:pt x="229" y="51"/>
                    </a:cubicBezTo>
                    <a:cubicBezTo>
                      <a:pt x="229" y="63"/>
                      <a:pt x="229" y="71"/>
                      <a:pt x="229" y="75"/>
                    </a:cubicBezTo>
                    <a:cubicBezTo>
                      <a:pt x="229" y="97"/>
                      <a:pt x="227" y="115"/>
                      <a:pt x="222" y="128"/>
                    </a:cubicBezTo>
                    <a:cubicBezTo>
                      <a:pt x="212" y="153"/>
                      <a:pt x="190" y="174"/>
                      <a:pt x="172" y="182"/>
                    </a:cubicBezTo>
                    <a:cubicBezTo>
                      <a:pt x="160" y="190"/>
                      <a:pt x="138" y="191"/>
                      <a:pt x="128" y="192"/>
                    </a:cubicBezTo>
                    <a:cubicBezTo>
                      <a:pt x="117" y="194"/>
                      <a:pt x="77" y="194"/>
                      <a:pt x="64" y="192"/>
                    </a:cubicBezTo>
                    <a:cubicBezTo>
                      <a:pt x="61" y="191"/>
                      <a:pt x="39" y="189"/>
                      <a:pt x="28" y="182"/>
                    </a:cubicBezTo>
                    <a:cubicBezTo>
                      <a:pt x="13" y="173"/>
                      <a:pt x="1" y="142"/>
                      <a:pt x="0" y="131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41" y="139"/>
                      <a:pt x="47" y="150"/>
                      <a:pt x="54" y="154"/>
                    </a:cubicBezTo>
                    <a:cubicBezTo>
                      <a:pt x="66" y="162"/>
                      <a:pt x="105" y="161"/>
                      <a:pt x="128" y="158"/>
                    </a:cubicBezTo>
                    <a:cubicBezTo>
                      <a:pt x="150" y="156"/>
                      <a:pt x="171" y="142"/>
                      <a:pt x="180" y="125"/>
                    </a:cubicBezTo>
                    <a:cubicBezTo>
                      <a:pt x="186" y="113"/>
                      <a:pt x="190" y="95"/>
                      <a:pt x="190" y="72"/>
                    </a:cubicBezTo>
                    <a:cubicBezTo>
                      <a:pt x="173" y="78"/>
                      <a:pt x="152" y="82"/>
                      <a:pt x="128" y="8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50" y="43"/>
                      <a:pt x="169" y="38"/>
                      <a:pt x="184" y="31"/>
                    </a:cubicBezTo>
                    <a:cubicBezTo>
                      <a:pt x="193" y="28"/>
                      <a:pt x="203" y="21"/>
                      <a:pt x="215" y="11"/>
                    </a:cubicBez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" name="Freeform 22"/>
              <p:cNvSpPr/>
              <p:nvPr/>
            </p:nvSpPr>
            <p:spPr bwMode="auto">
              <a:xfrm>
                <a:off x="7335838" y="241300"/>
                <a:ext cx="747713" cy="458787"/>
              </a:xfrm>
              <a:custGeom>
                <a:avLst/>
                <a:gdLst>
                  <a:gd name="T0" fmla="*/ 255 w 588"/>
                  <a:gd name="T1" fmla="*/ 0 h 359"/>
                  <a:gd name="T2" fmla="*/ 527 w 588"/>
                  <a:gd name="T3" fmla="*/ 0 h 359"/>
                  <a:gd name="T4" fmla="*/ 571 w 588"/>
                  <a:gd name="T5" fmla="*/ 14 h 359"/>
                  <a:gd name="T6" fmla="*/ 588 w 588"/>
                  <a:gd name="T7" fmla="*/ 56 h 359"/>
                  <a:gd name="T8" fmla="*/ 588 w 588"/>
                  <a:gd name="T9" fmla="*/ 304 h 359"/>
                  <a:gd name="T10" fmla="*/ 573 w 588"/>
                  <a:gd name="T11" fmla="*/ 342 h 359"/>
                  <a:gd name="T12" fmla="*/ 531 w 588"/>
                  <a:gd name="T13" fmla="*/ 358 h 359"/>
                  <a:gd name="T14" fmla="*/ 497 w 588"/>
                  <a:gd name="T15" fmla="*/ 358 h 359"/>
                  <a:gd name="T16" fmla="*/ 497 w 588"/>
                  <a:gd name="T17" fmla="*/ 359 h 359"/>
                  <a:gd name="T18" fmla="*/ 141 w 588"/>
                  <a:gd name="T19" fmla="*/ 359 h 359"/>
                  <a:gd name="T20" fmla="*/ 141 w 588"/>
                  <a:gd name="T21" fmla="*/ 359 h 359"/>
                  <a:gd name="T22" fmla="*/ 117 w 588"/>
                  <a:gd name="T23" fmla="*/ 359 h 359"/>
                  <a:gd name="T24" fmla="*/ 86 w 588"/>
                  <a:gd name="T25" fmla="*/ 350 h 359"/>
                  <a:gd name="T26" fmla="*/ 75 w 588"/>
                  <a:gd name="T27" fmla="*/ 327 h 359"/>
                  <a:gd name="T28" fmla="*/ 75 w 588"/>
                  <a:gd name="T29" fmla="*/ 304 h 359"/>
                  <a:gd name="T30" fmla="*/ 75 w 588"/>
                  <a:gd name="T31" fmla="*/ 304 h 359"/>
                  <a:gd name="T32" fmla="*/ 75 w 588"/>
                  <a:gd name="T33" fmla="*/ 230 h 359"/>
                  <a:gd name="T34" fmla="*/ 34 w 588"/>
                  <a:gd name="T35" fmla="*/ 202 h 359"/>
                  <a:gd name="T36" fmla="*/ 17 w 588"/>
                  <a:gd name="T37" fmla="*/ 187 h 359"/>
                  <a:gd name="T38" fmla="*/ 0 w 588"/>
                  <a:gd name="T39" fmla="*/ 167 h 359"/>
                  <a:gd name="T40" fmla="*/ 55 w 588"/>
                  <a:gd name="T41" fmla="*/ 167 h 359"/>
                  <a:gd name="T42" fmla="*/ 68 w 588"/>
                  <a:gd name="T43" fmla="*/ 178 h 359"/>
                  <a:gd name="T44" fmla="*/ 103 w 588"/>
                  <a:gd name="T45" fmla="*/ 200 h 359"/>
                  <a:gd name="T46" fmla="*/ 155 w 588"/>
                  <a:gd name="T47" fmla="*/ 212 h 359"/>
                  <a:gd name="T48" fmla="*/ 155 w 588"/>
                  <a:gd name="T49" fmla="*/ 252 h 359"/>
                  <a:gd name="T50" fmla="*/ 114 w 588"/>
                  <a:gd name="T51" fmla="*/ 246 h 359"/>
                  <a:gd name="T52" fmla="*/ 114 w 588"/>
                  <a:gd name="T53" fmla="*/ 303 h 359"/>
                  <a:gd name="T54" fmla="*/ 114 w 588"/>
                  <a:gd name="T55" fmla="*/ 303 h 359"/>
                  <a:gd name="T56" fmla="*/ 115 w 588"/>
                  <a:gd name="T57" fmla="*/ 312 h 359"/>
                  <a:gd name="T58" fmla="*/ 119 w 588"/>
                  <a:gd name="T59" fmla="*/ 320 h 359"/>
                  <a:gd name="T60" fmla="*/ 130 w 588"/>
                  <a:gd name="T61" fmla="*/ 323 h 359"/>
                  <a:gd name="T62" fmla="*/ 138 w 588"/>
                  <a:gd name="T63" fmla="*/ 324 h 359"/>
                  <a:gd name="T64" fmla="*/ 495 w 588"/>
                  <a:gd name="T65" fmla="*/ 324 h 359"/>
                  <a:gd name="T66" fmla="*/ 495 w 588"/>
                  <a:gd name="T67" fmla="*/ 324 h 359"/>
                  <a:gd name="T68" fmla="*/ 525 w 588"/>
                  <a:gd name="T69" fmla="*/ 323 h 359"/>
                  <a:gd name="T70" fmla="*/ 542 w 588"/>
                  <a:gd name="T71" fmla="*/ 314 h 359"/>
                  <a:gd name="T72" fmla="*/ 548 w 588"/>
                  <a:gd name="T73" fmla="*/ 299 h 359"/>
                  <a:gd name="T74" fmla="*/ 548 w 588"/>
                  <a:gd name="T75" fmla="*/ 65 h 359"/>
                  <a:gd name="T76" fmla="*/ 521 w 588"/>
                  <a:gd name="T77" fmla="*/ 39 h 359"/>
                  <a:gd name="T78" fmla="*/ 264 w 588"/>
                  <a:gd name="T79" fmla="*/ 39 h 359"/>
                  <a:gd name="T80" fmla="*/ 237 w 588"/>
                  <a:gd name="T81" fmla="*/ 65 h 359"/>
                  <a:gd name="T82" fmla="*/ 237 w 588"/>
                  <a:gd name="T83" fmla="*/ 300 h 359"/>
                  <a:gd name="T84" fmla="*/ 198 w 588"/>
                  <a:gd name="T85" fmla="*/ 300 h 359"/>
                  <a:gd name="T86" fmla="*/ 198 w 588"/>
                  <a:gd name="T87" fmla="*/ 54 h 359"/>
                  <a:gd name="T88" fmla="*/ 213 w 588"/>
                  <a:gd name="T89" fmla="*/ 15 h 359"/>
                  <a:gd name="T90" fmla="*/ 255 w 588"/>
                  <a:gd name="T9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88" h="359">
                    <a:moveTo>
                      <a:pt x="255" y="0"/>
                    </a:moveTo>
                    <a:cubicBezTo>
                      <a:pt x="527" y="0"/>
                      <a:pt x="527" y="0"/>
                      <a:pt x="527" y="0"/>
                    </a:cubicBezTo>
                    <a:cubicBezTo>
                      <a:pt x="546" y="0"/>
                      <a:pt x="560" y="4"/>
                      <a:pt x="571" y="14"/>
                    </a:cubicBezTo>
                    <a:cubicBezTo>
                      <a:pt x="582" y="24"/>
                      <a:pt x="588" y="38"/>
                      <a:pt x="588" y="56"/>
                    </a:cubicBezTo>
                    <a:cubicBezTo>
                      <a:pt x="588" y="304"/>
                      <a:pt x="588" y="304"/>
                      <a:pt x="588" y="304"/>
                    </a:cubicBezTo>
                    <a:cubicBezTo>
                      <a:pt x="588" y="319"/>
                      <a:pt x="583" y="332"/>
                      <a:pt x="573" y="342"/>
                    </a:cubicBezTo>
                    <a:cubicBezTo>
                      <a:pt x="563" y="353"/>
                      <a:pt x="549" y="358"/>
                      <a:pt x="531" y="358"/>
                    </a:cubicBezTo>
                    <a:cubicBezTo>
                      <a:pt x="497" y="358"/>
                      <a:pt x="497" y="358"/>
                      <a:pt x="497" y="358"/>
                    </a:cubicBezTo>
                    <a:cubicBezTo>
                      <a:pt x="497" y="359"/>
                      <a:pt x="497" y="359"/>
                      <a:pt x="497" y="359"/>
                    </a:cubicBezTo>
                    <a:cubicBezTo>
                      <a:pt x="141" y="359"/>
                      <a:pt x="141" y="359"/>
                      <a:pt x="141" y="359"/>
                    </a:cubicBezTo>
                    <a:cubicBezTo>
                      <a:pt x="141" y="359"/>
                      <a:pt x="141" y="359"/>
                      <a:pt x="141" y="359"/>
                    </a:cubicBezTo>
                    <a:cubicBezTo>
                      <a:pt x="117" y="359"/>
                      <a:pt x="117" y="359"/>
                      <a:pt x="117" y="359"/>
                    </a:cubicBezTo>
                    <a:cubicBezTo>
                      <a:pt x="103" y="359"/>
                      <a:pt x="93" y="356"/>
                      <a:pt x="86" y="350"/>
                    </a:cubicBezTo>
                    <a:cubicBezTo>
                      <a:pt x="78" y="343"/>
                      <a:pt x="75" y="336"/>
                      <a:pt x="75" y="327"/>
                    </a:cubicBezTo>
                    <a:cubicBezTo>
                      <a:pt x="75" y="304"/>
                      <a:pt x="75" y="304"/>
                      <a:pt x="75" y="304"/>
                    </a:cubicBezTo>
                    <a:cubicBezTo>
                      <a:pt x="75" y="304"/>
                      <a:pt x="75" y="304"/>
                      <a:pt x="75" y="304"/>
                    </a:cubicBezTo>
                    <a:cubicBezTo>
                      <a:pt x="75" y="230"/>
                      <a:pt x="75" y="230"/>
                      <a:pt x="75" y="230"/>
                    </a:cubicBezTo>
                    <a:cubicBezTo>
                      <a:pt x="58" y="221"/>
                      <a:pt x="44" y="212"/>
                      <a:pt x="34" y="202"/>
                    </a:cubicBezTo>
                    <a:cubicBezTo>
                      <a:pt x="29" y="198"/>
                      <a:pt x="23" y="193"/>
                      <a:pt x="17" y="18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68" y="178"/>
                      <a:pt x="68" y="178"/>
                      <a:pt x="68" y="178"/>
                    </a:cubicBezTo>
                    <a:cubicBezTo>
                      <a:pt x="81" y="188"/>
                      <a:pt x="92" y="195"/>
                      <a:pt x="103" y="200"/>
                    </a:cubicBezTo>
                    <a:cubicBezTo>
                      <a:pt x="116" y="205"/>
                      <a:pt x="133" y="209"/>
                      <a:pt x="155" y="212"/>
                    </a:cubicBezTo>
                    <a:cubicBezTo>
                      <a:pt x="155" y="252"/>
                      <a:pt x="155" y="252"/>
                      <a:pt x="155" y="252"/>
                    </a:cubicBezTo>
                    <a:cubicBezTo>
                      <a:pt x="140" y="251"/>
                      <a:pt x="127" y="249"/>
                      <a:pt x="114" y="246"/>
                    </a:cubicBezTo>
                    <a:cubicBezTo>
                      <a:pt x="114" y="303"/>
                      <a:pt x="114" y="303"/>
                      <a:pt x="114" y="303"/>
                    </a:cubicBezTo>
                    <a:cubicBezTo>
                      <a:pt x="114" y="303"/>
                      <a:pt x="114" y="303"/>
                      <a:pt x="114" y="303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5" y="315"/>
                      <a:pt x="116" y="318"/>
                      <a:pt x="119" y="320"/>
                    </a:cubicBezTo>
                    <a:cubicBezTo>
                      <a:pt x="121" y="322"/>
                      <a:pt x="125" y="323"/>
                      <a:pt x="130" y="323"/>
                    </a:cubicBezTo>
                    <a:cubicBezTo>
                      <a:pt x="138" y="324"/>
                      <a:pt x="138" y="324"/>
                      <a:pt x="138" y="324"/>
                    </a:cubicBezTo>
                    <a:cubicBezTo>
                      <a:pt x="495" y="324"/>
                      <a:pt x="495" y="324"/>
                      <a:pt x="495" y="324"/>
                    </a:cubicBezTo>
                    <a:cubicBezTo>
                      <a:pt x="495" y="324"/>
                      <a:pt x="495" y="324"/>
                      <a:pt x="495" y="324"/>
                    </a:cubicBezTo>
                    <a:cubicBezTo>
                      <a:pt x="508" y="323"/>
                      <a:pt x="514" y="324"/>
                      <a:pt x="525" y="323"/>
                    </a:cubicBezTo>
                    <a:cubicBezTo>
                      <a:pt x="531" y="323"/>
                      <a:pt x="539" y="318"/>
                      <a:pt x="542" y="314"/>
                    </a:cubicBezTo>
                    <a:cubicBezTo>
                      <a:pt x="546" y="310"/>
                      <a:pt x="547" y="306"/>
                      <a:pt x="548" y="299"/>
                    </a:cubicBezTo>
                    <a:cubicBezTo>
                      <a:pt x="548" y="221"/>
                      <a:pt x="548" y="143"/>
                      <a:pt x="548" y="65"/>
                    </a:cubicBezTo>
                    <a:cubicBezTo>
                      <a:pt x="548" y="47"/>
                      <a:pt x="539" y="39"/>
                      <a:pt x="521" y="39"/>
                    </a:cubicBezTo>
                    <a:cubicBezTo>
                      <a:pt x="264" y="39"/>
                      <a:pt x="264" y="39"/>
                      <a:pt x="264" y="39"/>
                    </a:cubicBezTo>
                    <a:cubicBezTo>
                      <a:pt x="246" y="39"/>
                      <a:pt x="237" y="47"/>
                      <a:pt x="237" y="65"/>
                    </a:cubicBezTo>
                    <a:cubicBezTo>
                      <a:pt x="237" y="300"/>
                      <a:pt x="237" y="300"/>
                      <a:pt x="237" y="300"/>
                    </a:cubicBezTo>
                    <a:cubicBezTo>
                      <a:pt x="198" y="300"/>
                      <a:pt x="198" y="300"/>
                      <a:pt x="198" y="300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8" y="39"/>
                      <a:pt x="203" y="26"/>
                      <a:pt x="213" y="15"/>
                    </a:cubicBezTo>
                    <a:cubicBezTo>
                      <a:pt x="224" y="5"/>
                      <a:pt x="237" y="0"/>
                      <a:pt x="2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7037388" y="241300"/>
                <a:ext cx="495300" cy="214312"/>
              </a:xfrm>
              <a:custGeom>
                <a:avLst/>
                <a:gdLst>
                  <a:gd name="T0" fmla="*/ 213 w 390"/>
                  <a:gd name="T1" fmla="*/ 127 h 167"/>
                  <a:gd name="T2" fmla="*/ 342 w 390"/>
                  <a:gd name="T3" fmla="*/ 127 h 167"/>
                  <a:gd name="T4" fmla="*/ 351 w 390"/>
                  <a:gd name="T5" fmla="*/ 104 h 167"/>
                  <a:gd name="T6" fmla="*/ 39 w 390"/>
                  <a:gd name="T7" fmla="*/ 103 h 167"/>
                  <a:gd name="T8" fmla="*/ 43 w 390"/>
                  <a:gd name="T9" fmla="*/ 127 h 167"/>
                  <a:gd name="T10" fmla="*/ 174 w 390"/>
                  <a:gd name="T11" fmla="*/ 127 h 167"/>
                  <a:gd name="T12" fmla="*/ 39 w 390"/>
                  <a:gd name="T13" fmla="*/ 104 h 167"/>
                  <a:gd name="T14" fmla="*/ 39 w 390"/>
                  <a:gd name="T15" fmla="*/ 103 h 167"/>
                  <a:gd name="T16" fmla="*/ 247 w 390"/>
                  <a:gd name="T17" fmla="*/ 39 h 167"/>
                  <a:gd name="T18" fmla="*/ 213 w 390"/>
                  <a:gd name="T19" fmla="*/ 64 h 167"/>
                  <a:gd name="T20" fmla="*/ 351 w 390"/>
                  <a:gd name="T21" fmla="*/ 51 h 167"/>
                  <a:gd name="T22" fmla="*/ 337 w 390"/>
                  <a:gd name="T23" fmla="*/ 39 h 167"/>
                  <a:gd name="T24" fmla="*/ 326 w 390"/>
                  <a:gd name="T25" fmla="*/ 39 h 167"/>
                  <a:gd name="T26" fmla="*/ 77 w 390"/>
                  <a:gd name="T27" fmla="*/ 39 h 167"/>
                  <a:gd name="T28" fmla="*/ 57 w 390"/>
                  <a:gd name="T29" fmla="*/ 39 h 167"/>
                  <a:gd name="T30" fmla="*/ 39 w 390"/>
                  <a:gd name="T31" fmla="*/ 54 h 167"/>
                  <a:gd name="T32" fmla="*/ 39 w 390"/>
                  <a:gd name="T33" fmla="*/ 64 h 167"/>
                  <a:gd name="T34" fmla="*/ 174 w 390"/>
                  <a:gd name="T35" fmla="*/ 64 h 167"/>
                  <a:gd name="T36" fmla="*/ 144 w 390"/>
                  <a:gd name="T37" fmla="*/ 39 h 167"/>
                  <a:gd name="T38" fmla="*/ 77 w 390"/>
                  <a:gd name="T39" fmla="*/ 39 h 167"/>
                  <a:gd name="T40" fmla="*/ 77 w 390"/>
                  <a:gd name="T41" fmla="*/ 39 h 167"/>
                  <a:gd name="T42" fmla="*/ 77 w 390"/>
                  <a:gd name="T43" fmla="*/ 0 h 167"/>
                  <a:gd name="T44" fmla="*/ 77 w 390"/>
                  <a:gd name="T45" fmla="*/ 4 h 167"/>
                  <a:gd name="T46" fmla="*/ 144 w 390"/>
                  <a:gd name="T47" fmla="*/ 0 h 167"/>
                  <a:gd name="T48" fmla="*/ 247 w 390"/>
                  <a:gd name="T49" fmla="*/ 0 h 167"/>
                  <a:gd name="T50" fmla="*/ 326 w 390"/>
                  <a:gd name="T51" fmla="*/ 0 h 167"/>
                  <a:gd name="T52" fmla="*/ 379 w 390"/>
                  <a:gd name="T53" fmla="*/ 10 h 167"/>
                  <a:gd name="T54" fmla="*/ 390 w 390"/>
                  <a:gd name="T55" fmla="*/ 125 h 167"/>
                  <a:gd name="T56" fmla="*/ 367 w 390"/>
                  <a:gd name="T57" fmla="*/ 165 h 167"/>
                  <a:gd name="T58" fmla="*/ 326 w 390"/>
                  <a:gd name="T59" fmla="*/ 167 h 167"/>
                  <a:gd name="T60" fmla="*/ 247 w 390"/>
                  <a:gd name="T61" fmla="*/ 167 h 167"/>
                  <a:gd name="T62" fmla="*/ 144 w 390"/>
                  <a:gd name="T63" fmla="*/ 167 h 167"/>
                  <a:gd name="T64" fmla="*/ 77 w 390"/>
                  <a:gd name="T65" fmla="*/ 166 h 167"/>
                  <a:gd name="T66" fmla="*/ 77 w 390"/>
                  <a:gd name="T67" fmla="*/ 167 h 167"/>
                  <a:gd name="T68" fmla="*/ 25 w 390"/>
                  <a:gd name="T69" fmla="*/ 165 h 167"/>
                  <a:gd name="T70" fmla="*/ 0 w 390"/>
                  <a:gd name="T71" fmla="*/ 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0" h="167">
                    <a:moveTo>
                      <a:pt x="213" y="104"/>
                    </a:moveTo>
                    <a:cubicBezTo>
                      <a:pt x="213" y="127"/>
                      <a:pt x="213" y="127"/>
                      <a:pt x="213" y="127"/>
                    </a:cubicBezTo>
                    <a:cubicBezTo>
                      <a:pt x="340" y="127"/>
                      <a:pt x="340" y="127"/>
                      <a:pt x="340" y="127"/>
                    </a:cubicBezTo>
                    <a:cubicBezTo>
                      <a:pt x="342" y="127"/>
                      <a:pt x="342" y="127"/>
                      <a:pt x="342" y="127"/>
                    </a:cubicBezTo>
                    <a:cubicBezTo>
                      <a:pt x="348" y="125"/>
                      <a:pt x="351" y="121"/>
                      <a:pt x="351" y="114"/>
                    </a:cubicBezTo>
                    <a:cubicBezTo>
                      <a:pt x="351" y="104"/>
                      <a:pt x="351" y="104"/>
                      <a:pt x="351" y="104"/>
                    </a:cubicBezTo>
                    <a:cubicBezTo>
                      <a:pt x="213" y="104"/>
                      <a:pt x="213" y="104"/>
                      <a:pt x="213" y="104"/>
                    </a:cubicBezTo>
                    <a:close/>
                    <a:moveTo>
                      <a:pt x="39" y="103"/>
                    </a:move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22"/>
                      <a:pt x="40" y="125"/>
                      <a:pt x="43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39" y="104"/>
                      <a:pt x="39" y="104"/>
                      <a:pt x="39" y="104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9" y="103"/>
                      <a:pt x="39" y="103"/>
                      <a:pt x="39" y="103"/>
                    </a:cubicBezTo>
                    <a:close/>
                    <a:moveTo>
                      <a:pt x="247" y="39"/>
                    </a:moveTo>
                    <a:cubicBezTo>
                      <a:pt x="247" y="39"/>
                      <a:pt x="247" y="39"/>
                      <a:pt x="247" y="39"/>
                    </a:cubicBezTo>
                    <a:cubicBezTo>
                      <a:pt x="213" y="39"/>
                      <a:pt x="213" y="39"/>
                      <a:pt x="213" y="3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351" y="64"/>
                      <a:pt x="351" y="64"/>
                      <a:pt x="351" y="64"/>
                    </a:cubicBezTo>
                    <a:cubicBezTo>
                      <a:pt x="351" y="51"/>
                      <a:pt x="351" y="51"/>
                      <a:pt x="351" y="51"/>
                    </a:cubicBezTo>
                    <a:cubicBezTo>
                      <a:pt x="351" y="48"/>
                      <a:pt x="350" y="45"/>
                      <a:pt x="348" y="42"/>
                    </a:cubicBezTo>
                    <a:cubicBezTo>
                      <a:pt x="345" y="40"/>
                      <a:pt x="342" y="39"/>
                      <a:pt x="337" y="39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326" y="39"/>
                      <a:pt x="326" y="39"/>
                      <a:pt x="326" y="39"/>
                    </a:cubicBezTo>
                    <a:cubicBezTo>
                      <a:pt x="247" y="39"/>
                      <a:pt x="247" y="39"/>
                      <a:pt x="247" y="39"/>
                    </a:cubicBezTo>
                    <a:close/>
                    <a:moveTo>
                      <a:pt x="77" y="39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49" y="39"/>
                      <a:pt x="44" y="40"/>
                      <a:pt x="42" y="42"/>
                    </a:cubicBezTo>
                    <a:cubicBezTo>
                      <a:pt x="40" y="45"/>
                      <a:pt x="39" y="48"/>
                      <a:pt x="39" y="5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lose/>
                    <a:moveTo>
                      <a:pt x="43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63" y="0"/>
                      <a:pt x="373" y="3"/>
                      <a:pt x="379" y="10"/>
                    </a:cubicBezTo>
                    <a:cubicBezTo>
                      <a:pt x="387" y="17"/>
                      <a:pt x="390" y="25"/>
                      <a:pt x="390" y="34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0" y="139"/>
                      <a:pt x="387" y="150"/>
                      <a:pt x="379" y="157"/>
                    </a:cubicBezTo>
                    <a:cubicBezTo>
                      <a:pt x="376" y="161"/>
                      <a:pt x="372" y="163"/>
                      <a:pt x="367" y="165"/>
                    </a:cubicBezTo>
                    <a:cubicBezTo>
                      <a:pt x="355" y="167"/>
                      <a:pt x="355" y="167"/>
                      <a:pt x="355" y="167"/>
                    </a:cubicBezTo>
                    <a:cubicBezTo>
                      <a:pt x="326" y="167"/>
                      <a:pt x="326" y="167"/>
                      <a:pt x="326" y="167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144" y="167"/>
                      <a:pt x="144" y="167"/>
                      <a:pt x="144" y="167"/>
                    </a:cubicBezTo>
                    <a:cubicBezTo>
                      <a:pt x="77" y="167"/>
                      <a:pt x="77" y="167"/>
                      <a:pt x="77" y="167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77" y="166"/>
                      <a:pt x="77" y="166"/>
                      <a:pt x="77" y="166"/>
                    </a:cubicBezTo>
                    <a:cubicBezTo>
                      <a:pt x="77" y="167"/>
                      <a:pt x="77" y="167"/>
                      <a:pt x="77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8" y="160"/>
                      <a:pt x="0" y="149"/>
                      <a:pt x="0" y="1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3"/>
                      <a:pt x="1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6484938" y="241300"/>
                <a:ext cx="495300" cy="458787"/>
              </a:xfrm>
              <a:custGeom>
                <a:avLst/>
                <a:gdLst>
                  <a:gd name="T0" fmla="*/ 267 w 390"/>
                  <a:gd name="T1" fmla="*/ 258 h 359"/>
                  <a:gd name="T2" fmla="*/ 341 w 390"/>
                  <a:gd name="T3" fmla="*/ 258 h 359"/>
                  <a:gd name="T4" fmla="*/ 350 w 390"/>
                  <a:gd name="T5" fmla="*/ 235 h 359"/>
                  <a:gd name="T6" fmla="*/ 147 w 390"/>
                  <a:gd name="T7" fmla="*/ 235 h 359"/>
                  <a:gd name="T8" fmla="*/ 152 w 390"/>
                  <a:gd name="T9" fmla="*/ 258 h 359"/>
                  <a:gd name="T10" fmla="*/ 228 w 390"/>
                  <a:gd name="T11" fmla="*/ 258 h 359"/>
                  <a:gd name="T12" fmla="*/ 147 w 390"/>
                  <a:gd name="T13" fmla="*/ 235 h 359"/>
                  <a:gd name="T14" fmla="*/ 301 w 390"/>
                  <a:gd name="T15" fmla="*/ 170 h 359"/>
                  <a:gd name="T16" fmla="*/ 267 w 390"/>
                  <a:gd name="T17" fmla="*/ 195 h 359"/>
                  <a:gd name="T18" fmla="*/ 350 w 390"/>
                  <a:gd name="T19" fmla="*/ 182 h 359"/>
                  <a:gd name="T20" fmla="*/ 336 w 390"/>
                  <a:gd name="T21" fmla="*/ 170 h 359"/>
                  <a:gd name="T22" fmla="*/ 325 w 390"/>
                  <a:gd name="T23" fmla="*/ 170 h 359"/>
                  <a:gd name="T24" fmla="*/ 186 w 390"/>
                  <a:gd name="T25" fmla="*/ 170 h 359"/>
                  <a:gd name="T26" fmla="*/ 166 w 390"/>
                  <a:gd name="T27" fmla="*/ 170 h 359"/>
                  <a:gd name="T28" fmla="*/ 147 w 390"/>
                  <a:gd name="T29" fmla="*/ 185 h 359"/>
                  <a:gd name="T30" fmla="*/ 228 w 390"/>
                  <a:gd name="T31" fmla="*/ 195 h 359"/>
                  <a:gd name="T32" fmla="*/ 198 w 390"/>
                  <a:gd name="T33" fmla="*/ 170 h 359"/>
                  <a:gd name="T34" fmla="*/ 186 w 390"/>
                  <a:gd name="T35" fmla="*/ 170 h 359"/>
                  <a:gd name="T36" fmla="*/ 163 w 390"/>
                  <a:gd name="T37" fmla="*/ 54 h 359"/>
                  <a:gd name="T38" fmla="*/ 147 w 390"/>
                  <a:gd name="T39" fmla="*/ 74 h 359"/>
                  <a:gd name="T40" fmla="*/ 351 w 390"/>
                  <a:gd name="T41" fmla="*/ 65 h 359"/>
                  <a:gd name="T42" fmla="*/ 225 w 390"/>
                  <a:gd name="T43" fmla="*/ 0 h 359"/>
                  <a:gd name="T44" fmla="*/ 265 w 390"/>
                  <a:gd name="T45" fmla="*/ 14 h 359"/>
                  <a:gd name="T46" fmla="*/ 377 w 390"/>
                  <a:gd name="T47" fmla="*/ 25 h 359"/>
                  <a:gd name="T48" fmla="*/ 390 w 390"/>
                  <a:gd name="T49" fmla="*/ 75 h 359"/>
                  <a:gd name="T50" fmla="*/ 269 w 390"/>
                  <a:gd name="T51" fmla="*/ 113 h 359"/>
                  <a:gd name="T52" fmla="*/ 301 w 390"/>
                  <a:gd name="T53" fmla="*/ 131 h 359"/>
                  <a:gd name="T54" fmla="*/ 325 w 390"/>
                  <a:gd name="T55" fmla="*/ 131 h 359"/>
                  <a:gd name="T56" fmla="*/ 353 w 390"/>
                  <a:gd name="T57" fmla="*/ 131 h 359"/>
                  <a:gd name="T58" fmla="*/ 378 w 390"/>
                  <a:gd name="T59" fmla="*/ 141 h 359"/>
                  <a:gd name="T60" fmla="*/ 390 w 390"/>
                  <a:gd name="T61" fmla="*/ 256 h 359"/>
                  <a:gd name="T62" fmla="*/ 367 w 390"/>
                  <a:gd name="T63" fmla="*/ 296 h 359"/>
                  <a:gd name="T64" fmla="*/ 350 w 390"/>
                  <a:gd name="T65" fmla="*/ 298 h 359"/>
                  <a:gd name="T66" fmla="*/ 301 w 390"/>
                  <a:gd name="T67" fmla="*/ 298 h 359"/>
                  <a:gd name="T68" fmla="*/ 198 w 390"/>
                  <a:gd name="T69" fmla="*/ 298 h 359"/>
                  <a:gd name="T70" fmla="*/ 196 w 390"/>
                  <a:gd name="T71" fmla="*/ 298 h 359"/>
                  <a:gd name="T72" fmla="*/ 194 w 390"/>
                  <a:gd name="T73" fmla="*/ 304 h 359"/>
                  <a:gd name="T74" fmla="*/ 170 w 390"/>
                  <a:gd name="T75" fmla="*/ 345 h 359"/>
                  <a:gd name="T76" fmla="*/ 123 w 390"/>
                  <a:gd name="T77" fmla="*/ 359 h 359"/>
                  <a:gd name="T78" fmla="*/ 0 w 390"/>
                  <a:gd name="T79" fmla="*/ 359 h 359"/>
                  <a:gd name="T80" fmla="*/ 123 w 390"/>
                  <a:gd name="T81" fmla="*/ 324 h 359"/>
                  <a:gd name="T82" fmla="*/ 148 w 390"/>
                  <a:gd name="T83" fmla="*/ 302 h 359"/>
                  <a:gd name="T84" fmla="*/ 134 w 390"/>
                  <a:gd name="T85" fmla="*/ 296 h 359"/>
                  <a:gd name="T86" fmla="*/ 108 w 390"/>
                  <a:gd name="T87" fmla="*/ 170 h 359"/>
                  <a:gd name="T88" fmla="*/ 148 w 390"/>
                  <a:gd name="T89" fmla="*/ 131 h 359"/>
                  <a:gd name="T90" fmla="*/ 186 w 390"/>
                  <a:gd name="T91" fmla="*/ 131 h 359"/>
                  <a:gd name="T92" fmla="*/ 198 w 390"/>
                  <a:gd name="T93" fmla="*/ 131 h 359"/>
                  <a:gd name="T94" fmla="*/ 230 w 390"/>
                  <a:gd name="T95" fmla="*/ 113 h 359"/>
                  <a:gd name="T96" fmla="*/ 108 w 390"/>
                  <a:gd name="T97" fmla="*/ 75 h 359"/>
                  <a:gd name="T98" fmla="*/ 108 w 390"/>
                  <a:gd name="T99" fmla="*/ 54 h 359"/>
                  <a:gd name="T100" fmla="*/ 152 w 390"/>
                  <a:gd name="T101" fmla="*/ 14 h 359"/>
                  <a:gd name="T102" fmla="*/ 225 w 390"/>
                  <a:gd name="T103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359">
                    <a:moveTo>
                      <a:pt x="267" y="235"/>
                    </a:moveTo>
                    <a:cubicBezTo>
                      <a:pt x="267" y="258"/>
                      <a:pt x="267" y="258"/>
                      <a:pt x="267" y="258"/>
                    </a:cubicBezTo>
                    <a:cubicBezTo>
                      <a:pt x="339" y="258"/>
                      <a:pt x="339" y="258"/>
                      <a:pt x="339" y="258"/>
                    </a:cubicBezTo>
                    <a:cubicBezTo>
                      <a:pt x="341" y="258"/>
                      <a:pt x="341" y="258"/>
                      <a:pt x="341" y="258"/>
                    </a:cubicBezTo>
                    <a:cubicBezTo>
                      <a:pt x="347" y="257"/>
                      <a:pt x="350" y="252"/>
                      <a:pt x="350" y="245"/>
                    </a:cubicBezTo>
                    <a:cubicBezTo>
                      <a:pt x="350" y="235"/>
                      <a:pt x="350" y="235"/>
                      <a:pt x="350" y="235"/>
                    </a:cubicBezTo>
                    <a:cubicBezTo>
                      <a:pt x="267" y="235"/>
                      <a:pt x="267" y="235"/>
                      <a:pt x="267" y="235"/>
                    </a:cubicBezTo>
                    <a:close/>
                    <a:moveTo>
                      <a:pt x="147" y="235"/>
                    </a:moveTo>
                    <a:cubicBezTo>
                      <a:pt x="147" y="249"/>
                      <a:pt x="147" y="249"/>
                      <a:pt x="147" y="249"/>
                    </a:cubicBezTo>
                    <a:cubicBezTo>
                      <a:pt x="147" y="254"/>
                      <a:pt x="149" y="257"/>
                      <a:pt x="152" y="258"/>
                    </a:cubicBezTo>
                    <a:cubicBezTo>
                      <a:pt x="154" y="258"/>
                      <a:pt x="154" y="258"/>
                      <a:pt x="154" y="258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28" y="235"/>
                      <a:pt x="228" y="235"/>
                      <a:pt x="228" y="235"/>
                    </a:cubicBezTo>
                    <a:cubicBezTo>
                      <a:pt x="147" y="235"/>
                      <a:pt x="147" y="235"/>
                      <a:pt x="147" y="235"/>
                    </a:cubicBezTo>
                    <a:close/>
                    <a:moveTo>
                      <a:pt x="301" y="170"/>
                    </a:moveTo>
                    <a:cubicBezTo>
                      <a:pt x="301" y="170"/>
                      <a:pt x="301" y="170"/>
                      <a:pt x="301" y="170"/>
                    </a:cubicBezTo>
                    <a:cubicBezTo>
                      <a:pt x="267" y="170"/>
                      <a:pt x="267" y="170"/>
                      <a:pt x="267" y="170"/>
                    </a:cubicBezTo>
                    <a:cubicBezTo>
                      <a:pt x="267" y="195"/>
                      <a:pt x="267" y="195"/>
                      <a:pt x="267" y="195"/>
                    </a:cubicBezTo>
                    <a:cubicBezTo>
                      <a:pt x="350" y="195"/>
                      <a:pt x="350" y="195"/>
                      <a:pt x="350" y="195"/>
                    </a:cubicBezTo>
                    <a:cubicBezTo>
                      <a:pt x="350" y="182"/>
                      <a:pt x="350" y="182"/>
                      <a:pt x="350" y="182"/>
                    </a:cubicBezTo>
                    <a:cubicBezTo>
                      <a:pt x="350" y="179"/>
                      <a:pt x="349" y="176"/>
                      <a:pt x="347" y="173"/>
                    </a:cubicBezTo>
                    <a:cubicBezTo>
                      <a:pt x="345" y="171"/>
                      <a:pt x="341" y="170"/>
                      <a:pt x="336" y="170"/>
                    </a:cubicBezTo>
                    <a:cubicBezTo>
                      <a:pt x="325" y="170"/>
                      <a:pt x="325" y="170"/>
                      <a:pt x="325" y="170"/>
                    </a:cubicBezTo>
                    <a:cubicBezTo>
                      <a:pt x="325" y="170"/>
                      <a:pt x="325" y="170"/>
                      <a:pt x="325" y="170"/>
                    </a:cubicBezTo>
                    <a:cubicBezTo>
                      <a:pt x="301" y="170"/>
                      <a:pt x="301" y="170"/>
                      <a:pt x="301" y="170"/>
                    </a:cubicBezTo>
                    <a:close/>
                    <a:moveTo>
                      <a:pt x="186" y="170"/>
                    </a:move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66" y="170"/>
                      <a:pt x="166" y="170"/>
                      <a:pt x="166" y="170"/>
                    </a:cubicBezTo>
                    <a:cubicBezTo>
                      <a:pt x="158" y="170"/>
                      <a:pt x="153" y="171"/>
                      <a:pt x="151" y="173"/>
                    </a:cubicBezTo>
                    <a:cubicBezTo>
                      <a:pt x="149" y="176"/>
                      <a:pt x="147" y="179"/>
                      <a:pt x="147" y="185"/>
                    </a:cubicBezTo>
                    <a:cubicBezTo>
                      <a:pt x="147" y="195"/>
                      <a:pt x="147" y="195"/>
                      <a:pt x="147" y="195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86" y="170"/>
                      <a:pt x="186" y="170"/>
                      <a:pt x="186" y="170"/>
                    </a:cubicBezTo>
                    <a:close/>
                    <a:moveTo>
                      <a:pt x="332" y="53"/>
                    </a:moveTo>
                    <a:cubicBezTo>
                      <a:pt x="163" y="54"/>
                      <a:pt x="163" y="54"/>
                      <a:pt x="163" y="54"/>
                    </a:cubicBezTo>
                    <a:cubicBezTo>
                      <a:pt x="153" y="54"/>
                      <a:pt x="148" y="58"/>
                      <a:pt x="148" y="66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350" y="74"/>
                      <a:pt x="350" y="74"/>
                      <a:pt x="350" y="74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51" y="57"/>
                      <a:pt x="344" y="53"/>
                      <a:pt x="332" y="53"/>
                    </a:cubicBezTo>
                    <a:close/>
                    <a:moveTo>
                      <a:pt x="225" y="0"/>
                    </a:moveTo>
                    <a:cubicBezTo>
                      <a:pt x="265" y="0"/>
                      <a:pt x="265" y="0"/>
                      <a:pt x="265" y="0"/>
                    </a:cubicBezTo>
                    <a:cubicBezTo>
                      <a:pt x="265" y="14"/>
                      <a:pt x="265" y="14"/>
                      <a:pt x="265" y="14"/>
                    </a:cubicBezTo>
                    <a:cubicBezTo>
                      <a:pt x="333" y="14"/>
                      <a:pt x="333" y="14"/>
                      <a:pt x="333" y="14"/>
                    </a:cubicBezTo>
                    <a:cubicBezTo>
                      <a:pt x="355" y="14"/>
                      <a:pt x="369" y="18"/>
                      <a:pt x="377" y="25"/>
                    </a:cubicBezTo>
                    <a:cubicBezTo>
                      <a:pt x="385" y="32"/>
                      <a:pt x="389" y="41"/>
                      <a:pt x="389" y="51"/>
                    </a:cubicBezTo>
                    <a:cubicBezTo>
                      <a:pt x="390" y="75"/>
                      <a:pt x="390" y="75"/>
                      <a:pt x="390" y="75"/>
                    </a:cubicBezTo>
                    <a:cubicBezTo>
                      <a:pt x="390" y="113"/>
                      <a:pt x="390" y="113"/>
                      <a:pt x="390" y="113"/>
                    </a:cubicBezTo>
                    <a:cubicBezTo>
                      <a:pt x="269" y="113"/>
                      <a:pt x="269" y="113"/>
                      <a:pt x="269" y="113"/>
                    </a:cubicBezTo>
                    <a:cubicBezTo>
                      <a:pt x="269" y="131"/>
                      <a:pt x="269" y="131"/>
                      <a:pt x="269" y="131"/>
                    </a:cubicBezTo>
                    <a:cubicBezTo>
                      <a:pt x="301" y="131"/>
                      <a:pt x="301" y="131"/>
                      <a:pt x="301" y="131"/>
                    </a:cubicBezTo>
                    <a:cubicBezTo>
                      <a:pt x="301" y="131"/>
                      <a:pt x="301" y="131"/>
                      <a:pt x="301" y="131"/>
                    </a:cubicBezTo>
                    <a:cubicBezTo>
                      <a:pt x="325" y="131"/>
                      <a:pt x="325" y="131"/>
                      <a:pt x="325" y="131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49" y="131"/>
                      <a:pt x="349" y="131"/>
                      <a:pt x="353" y="131"/>
                    </a:cubicBezTo>
                    <a:cubicBezTo>
                      <a:pt x="357" y="131"/>
                      <a:pt x="363" y="132"/>
                      <a:pt x="366" y="133"/>
                    </a:cubicBezTo>
                    <a:cubicBezTo>
                      <a:pt x="369" y="134"/>
                      <a:pt x="375" y="137"/>
                      <a:pt x="378" y="141"/>
                    </a:cubicBezTo>
                    <a:cubicBezTo>
                      <a:pt x="386" y="148"/>
                      <a:pt x="390" y="156"/>
                      <a:pt x="390" y="165"/>
                    </a:cubicBezTo>
                    <a:cubicBezTo>
                      <a:pt x="390" y="256"/>
                      <a:pt x="390" y="256"/>
                      <a:pt x="390" y="256"/>
                    </a:cubicBezTo>
                    <a:cubicBezTo>
                      <a:pt x="390" y="270"/>
                      <a:pt x="386" y="281"/>
                      <a:pt x="378" y="288"/>
                    </a:cubicBezTo>
                    <a:cubicBezTo>
                      <a:pt x="375" y="292"/>
                      <a:pt x="371" y="294"/>
                      <a:pt x="367" y="296"/>
                    </a:cubicBezTo>
                    <a:cubicBezTo>
                      <a:pt x="354" y="298"/>
                      <a:pt x="354" y="298"/>
                      <a:pt x="354" y="298"/>
                    </a:cubicBezTo>
                    <a:cubicBezTo>
                      <a:pt x="350" y="298"/>
                      <a:pt x="350" y="298"/>
                      <a:pt x="350" y="298"/>
                    </a:cubicBezTo>
                    <a:cubicBezTo>
                      <a:pt x="325" y="298"/>
                      <a:pt x="325" y="298"/>
                      <a:pt x="325" y="298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8" y="298"/>
                      <a:pt x="198" y="298"/>
                      <a:pt x="198" y="298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8"/>
                      <a:pt x="193" y="308"/>
                      <a:pt x="193" y="308"/>
                    </a:cubicBezTo>
                    <a:cubicBezTo>
                      <a:pt x="189" y="321"/>
                      <a:pt x="180" y="336"/>
                      <a:pt x="170" y="345"/>
                    </a:cubicBezTo>
                    <a:cubicBezTo>
                      <a:pt x="161" y="352"/>
                      <a:pt x="150" y="359"/>
                      <a:pt x="128" y="359"/>
                    </a:cubicBezTo>
                    <a:cubicBezTo>
                      <a:pt x="127" y="359"/>
                      <a:pt x="123" y="359"/>
                      <a:pt x="123" y="359"/>
                    </a:cubicBezTo>
                    <a:cubicBezTo>
                      <a:pt x="122" y="359"/>
                      <a:pt x="122" y="359"/>
                      <a:pt x="122" y="359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123" y="324"/>
                      <a:pt x="123" y="324"/>
                      <a:pt x="123" y="324"/>
                    </a:cubicBezTo>
                    <a:cubicBezTo>
                      <a:pt x="123" y="324"/>
                      <a:pt x="127" y="324"/>
                      <a:pt x="130" y="322"/>
                    </a:cubicBezTo>
                    <a:cubicBezTo>
                      <a:pt x="136" y="318"/>
                      <a:pt x="144" y="311"/>
                      <a:pt x="148" y="302"/>
                    </a:cubicBezTo>
                    <a:cubicBezTo>
                      <a:pt x="150" y="298"/>
                      <a:pt x="150" y="298"/>
                      <a:pt x="150" y="298"/>
                    </a:cubicBezTo>
                    <a:cubicBezTo>
                      <a:pt x="134" y="296"/>
                      <a:pt x="134" y="296"/>
                      <a:pt x="134" y="296"/>
                    </a:cubicBezTo>
                    <a:cubicBezTo>
                      <a:pt x="117" y="292"/>
                      <a:pt x="108" y="280"/>
                      <a:pt x="108" y="262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50"/>
                      <a:pt x="117" y="138"/>
                      <a:pt x="133" y="133"/>
                    </a:cubicBezTo>
                    <a:cubicBezTo>
                      <a:pt x="133" y="133"/>
                      <a:pt x="141" y="131"/>
                      <a:pt x="148" y="131"/>
                    </a:cubicBezTo>
                    <a:cubicBezTo>
                      <a:pt x="152" y="131"/>
                      <a:pt x="152" y="131"/>
                      <a:pt x="152" y="131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98" y="131"/>
                      <a:pt x="198" y="131"/>
                      <a:pt x="198" y="131"/>
                    </a:cubicBezTo>
                    <a:cubicBezTo>
                      <a:pt x="198" y="131"/>
                      <a:pt x="198" y="131"/>
                      <a:pt x="198" y="131"/>
                    </a:cubicBezTo>
                    <a:cubicBezTo>
                      <a:pt x="230" y="131"/>
                      <a:pt x="230" y="131"/>
                      <a:pt x="230" y="131"/>
                    </a:cubicBezTo>
                    <a:cubicBezTo>
                      <a:pt x="230" y="113"/>
                      <a:pt x="230" y="113"/>
                      <a:pt x="230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42"/>
                      <a:pt x="112" y="32"/>
                      <a:pt x="120" y="25"/>
                    </a:cubicBezTo>
                    <a:cubicBezTo>
                      <a:pt x="127" y="18"/>
                      <a:pt x="138" y="14"/>
                      <a:pt x="152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0"/>
                      <a:pt x="225" y="0"/>
                      <a:pt x="2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7656513" y="325438"/>
                <a:ext cx="166688" cy="300037"/>
              </a:xfrm>
              <a:custGeom>
                <a:avLst/>
                <a:gdLst>
                  <a:gd name="T0" fmla="*/ 0 w 132"/>
                  <a:gd name="T1" fmla="*/ 0 h 235"/>
                  <a:gd name="T2" fmla="*/ 37 w 132"/>
                  <a:gd name="T3" fmla="*/ 0 h 235"/>
                  <a:gd name="T4" fmla="*/ 41 w 132"/>
                  <a:gd name="T5" fmla="*/ 15 h 235"/>
                  <a:gd name="T6" fmla="*/ 41 w 132"/>
                  <a:gd name="T7" fmla="*/ 15 h 235"/>
                  <a:gd name="T8" fmla="*/ 49 w 132"/>
                  <a:gd name="T9" fmla="*/ 43 h 235"/>
                  <a:gd name="T10" fmla="*/ 65 w 132"/>
                  <a:gd name="T11" fmla="*/ 101 h 235"/>
                  <a:gd name="T12" fmla="*/ 90 w 132"/>
                  <a:gd name="T13" fmla="*/ 15 h 235"/>
                  <a:gd name="T14" fmla="*/ 90 w 132"/>
                  <a:gd name="T15" fmla="*/ 15 h 235"/>
                  <a:gd name="T16" fmla="*/ 95 w 132"/>
                  <a:gd name="T17" fmla="*/ 0 h 235"/>
                  <a:gd name="T18" fmla="*/ 132 w 132"/>
                  <a:gd name="T19" fmla="*/ 0 h 235"/>
                  <a:gd name="T20" fmla="*/ 129 w 132"/>
                  <a:gd name="T21" fmla="*/ 10 h 235"/>
                  <a:gd name="T22" fmla="*/ 127 w 132"/>
                  <a:gd name="T23" fmla="*/ 15 h 235"/>
                  <a:gd name="T24" fmla="*/ 128 w 132"/>
                  <a:gd name="T25" fmla="*/ 15 h 235"/>
                  <a:gd name="T26" fmla="*/ 112 w 132"/>
                  <a:gd name="T27" fmla="*/ 72 h 235"/>
                  <a:gd name="T28" fmla="*/ 85 w 132"/>
                  <a:gd name="T29" fmla="*/ 143 h 235"/>
                  <a:gd name="T30" fmla="*/ 127 w 132"/>
                  <a:gd name="T31" fmla="*/ 191 h 235"/>
                  <a:gd name="T32" fmla="*/ 127 w 132"/>
                  <a:gd name="T33" fmla="*/ 235 h 235"/>
                  <a:gd name="T34" fmla="*/ 66 w 132"/>
                  <a:gd name="T35" fmla="*/ 177 h 235"/>
                  <a:gd name="T36" fmla="*/ 38 w 132"/>
                  <a:gd name="T37" fmla="*/ 209 h 235"/>
                  <a:gd name="T38" fmla="*/ 4 w 132"/>
                  <a:gd name="T39" fmla="*/ 235 h 235"/>
                  <a:gd name="T40" fmla="*/ 4 w 132"/>
                  <a:gd name="T41" fmla="*/ 189 h 235"/>
                  <a:gd name="T42" fmla="*/ 46 w 132"/>
                  <a:gd name="T43" fmla="*/ 144 h 235"/>
                  <a:gd name="T44" fmla="*/ 24 w 132"/>
                  <a:gd name="T45" fmla="*/ 86 h 235"/>
                  <a:gd name="T46" fmla="*/ 4 w 132"/>
                  <a:gd name="T47" fmla="*/ 15 h 235"/>
                  <a:gd name="T48" fmla="*/ 4 w 132"/>
                  <a:gd name="T49" fmla="*/ 15 h 235"/>
                  <a:gd name="T50" fmla="*/ 0 w 132"/>
                  <a:gd name="T5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235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5" y="69"/>
                      <a:pt x="61" y="88"/>
                      <a:pt x="65" y="101"/>
                    </a:cubicBezTo>
                    <a:cubicBezTo>
                      <a:pt x="71" y="85"/>
                      <a:pt x="80" y="56"/>
                      <a:pt x="90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1" y="3"/>
                      <a:pt x="130" y="6"/>
                      <a:pt x="129" y="10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4" y="26"/>
                      <a:pt x="119" y="45"/>
                      <a:pt x="112" y="72"/>
                    </a:cubicBezTo>
                    <a:cubicBezTo>
                      <a:pt x="104" y="100"/>
                      <a:pt x="95" y="124"/>
                      <a:pt x="85" y="143"/>
                    </a:cubicBezTo>
                    <a:cubicBezTo>
                      <a:pt x="97" y="160"/>
                      <a:pt x="111" y="176"/>
                      <a:pt x="127" y="191"/>
                    </a:cubicBezTo>
                    <a:cubicBezTo>
                      <a:pt x="127" y="235"/>
                      <a:pt x="127" y="235"/>
                      <a:pt x="127" y="235"/>
                    </a:cubicBezTo>
                    <a:cubicBezTo>
                      <a:pt x="107" y="223"/>
                      <a:pt x="86" y="203"/>
                      <a:pt x="66" y="177"/>
                    </a:cubicBezTo>
                    <a:cubicBezTo>
                      <a:pt x="56" y="190"/>
                      <a:pt x="47" y="201"/>
                      <a:pt x="38" y="209"/>
                    </a:cubicBezTo>
                    <a:cubicBezTo>
                      <a:pt x="30" y="216"/>
                      <a:pt x="19" y="225"/>
                      <a:pt x="4" y="235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23" y="174"/>
                      <a:pt x="37" y="159"/>
                      <a:pt x="46" y="144"/>
                    </a:cubicBezTo>
                    <a:cubicBezTo>
                      <a:pt x="37" y="123"/>
                      <a:pt x="29" y="104"/>
                      <a:pt x="24" y="8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7837488" y="325438"/>
                <a:ext cx="169863" cy="300037"/>
              </a:xfrm>
              <a:custGeom>
                <a:avLst/>
                <a:gdLst>
                  <a:gd name="T0" fmla="*/ 0 w 133"/>
                  <a:gd name="T1" fmla="*/ 0 h 235"/>
                  <a:gd name="T2" fmla="*/ 37 w 133"/>
                  <a:gd name="T3" fmla="*/ 0 h 235"/>
                  <a:gd name="T4" fmla="*/ 42 w 133"/>
                  <a:gd name="T5" fmla="*/ 15 h 235"/>
                  <a:gd name="T6" fmla="*/ 42 w 133"/>
                  <a:gd name="T7" fmla="*/ 15 h 235"/>
                  <a:gd name="T8" fmla="*/ 66 w 133"/>
                  <a:gd name="T9" fmla="*/ 103 h 235"/>
                  <a:gd name="T10" fmla="*/ 80 w 133"/>
                  <a:gd name="T11" fmla="*/ 53 h 235"/>
                  <a:gd name="T12" fmla="*/ 91 w 133"/>
                  <a:gd name="T13" fmla="*/ 15 h 235"/>
                  <a:gd name="T14" fmla="*/ 91 w 133"/>
                  <a:gd name="T15" fmla="*/ 15 h 235"/>
                  <a:gd name="T16" fmla="*/ 95 w 133"/>
                  <a:gd name="T17" fmla="*/ 0 h 235"/>
                  <a:gd name="T18" fmla="*/ 133 w 133"/>
                  <a:gd name="T19" fmla="*/ 0 h 235"/>
                  <a:gd name="T20" fmla="*/ 130 w 133"/>
                  <a:gd name="T21" fmla="*/ 10 h 235"/>
                  <a:gd name="T22" fmla="*/ 128 w 133"/>
                  <a:gd name="T23" fmla="*/ 15 h 235"/>
                  <a:gd name="T24" fmla="*/ 128 w 133"/>
                  <a:gd name="T25" fmla="*/ 15 h 235"/>
                  <a:gd name="T26" fmla="*/ 120 w 133"/>
                  <a:gd name="T27" fmla="*/ 46 h 235"/>
                  <a:gd name="T28" fmla="*/ 113 w 133"/>
                  <a:gd name="T29" fmla="*/ 70 h 235"/>
                  <a:gd name="T30" fmla="*/ 101 w 133"/>
                  <a:gd name="T31" fmla="*/ 107 h 235"/>
                  <a:gd name="T32" fmla="*/ 86 w 133"/>
                  <a:gd name="T33" fmla="*/ 143 h 235"/>
                  <a:gd name="T34" fmla="*/ 105 w 133"/>
                  <a:gd name="T35" fmla="*/ 168 h 235"/>
                  <a:gd name="T36" fmla="*/ 128 w 133"/>
                  <a:gd name="T37" fmla="*/ 190 h 235"/>
                  <a:gd name="T38" fmla="*/ 128 w 133"/>
                  <a:gd name="T39" fmla="*/ 190 h 235"/>
                  <a:gd name="T40" fmla="*/ 128 w 133"/>
                  <a:gd name="T41" fmla="*/ 235 h 235"/>
                  <a:gd name="T42" fmla="*/ 128 w 133"/>
                  <a:gd name="T43" fmla="*/ 235 h 235"/>
                  <a:gd name="T44" fmla="*/ 88 w 133"/>
                  <a:gd name="T45" fmla="*/ 202 h 235"/>
                  <a:gd name="T46" fmla="*/ 66 w 133"/>
                  <a:gd name="T47" fmla="*/ 177 h 235"/>
                  <a:gd name="T48" fmla="*/ 4 w 133"/>
                  <a:gd name="T49" fmla="*/ 235 h 235"/>
                  <a:gd name="T50" fmla="*/ 4 w 133"/>
                  <a:gd name="T51" fmla="*/ 234 h 235"/>
                  <a:gd name="T52" fmla="*/ 4 w 133"/>
                  <a:gd name="T53" fmla="*/ 190 h 235"/>
                  <a:gd name="T54" fmla="*/ 4 w 133"/>
                  <a:gd name="T55" fmla="*/ 190 h 235"/>
                  <a:gd name="T56" fmla="*/ 28 w 133"/>
                  <a:gd name="T57" fmla="*/ 167 h 235"/>
                  <a:gd name="T58" fmla="*/ 46 w 133"/>
                  <a:gd name="T59" fmla="*/ 143 h 235"/>
                  <a:gd name="T60" fmla="*/ 32 w 133"/>
                  <a:gd name="T61" fmla="*/ 108 h 235"/>
                  <a:gd name="T62" fmla="*/ 23 w 133"/>
                  <a:gd name="T63" fmla="*/ 82 h 235"/>
                  <a:gd name="T64" fmla="*/ 21 w 133"/>
                  <a:gd name="T65" fmla="*/ 74 h 235"/>
                  <a:gd name="T66" fmla="*/ 20 w 133"/>
                  <a:gd name="T67" fmla="*/ 71 h 235"/>
                  <a:gd name="T68" fmla="*/ 19 w 133"/>
                  <a:gd name="T69" fmla="*/ 69 h 235"/>
                  <a:gd name="T70" fmla="*/ 18 w 133"/>
                  <a:gd name="T71" fmla="*/ 64 h 235"/>
                  <a:gd name="T72" fmla="*/ 16 w 133"/>
                  <a:gd name="T73" fmla="*/ 56 h 235"/>
                  <a:gd name="T74" fmla="*/ 16 w 133"/>
                  <a:gd name="T75" fmla="*/ 56 h 235"/>
                  <a:gd name="T76" fmla="*/ 15 w 133"/>
                  <a:gd name="T77" fmla="*/ 55 h 235"/>
                  <a:gd name="T78" fmla="*/ 11 w 133"/>
                  <a:gd name="T79" fmla="*/ 37 h 235"/>
                  <a:gd name="T80" fmla="*/ 5 w 133"/>
                  <a:gd name="T81" fmla="*/ 15 h 235"/>
                  <a:gd name="T82" fmla="*/ 4 w 133"/>
                  <a:gd name="T83" fmla="*/ 15 h 235"/>
                  <a:gd name="T84" fmla="*/ 0 w 133"/>
                  <a:gd name="T85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235">
                    <a:moveTo>
                      <a:pt x="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9" y="45"/>
                      <a:pt x="57" y="74"/>
                      <a:pt x="66" y="103"/>
                    </a:cubicBezTo>
                    <a:cubicBezTo>
                      <a:pt x="66" y="102"/>
                      <a:pt x="71" y="85"/>
                      <a:pt x="80" y="53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3"/>
                      <a:pt x="131" y="6"/>
                      <a:pt x="130" y="10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17" y="55"/>
                      <a:pt x="115" y="63"/>
                      <a:pt x="113" y="70"/>
                    </a:cubicBezTo>
                    <a:cubicBezTo>
                      <a:pt x="109" y="82"/>
                      <a:pt x="105" y="94"/>
                      <a:pt x="101" y="107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12" y="175"/>
                      <a:pt x="119" y="183"/>
                      <a:pt x="128" y="190"/>
                    </a:cubicBezTo>
                    <a:cubicBezTo>
                      <a:pt x="128" y="190"/>
                      <a:pt x="128" y="190"/>
                      <a:pt x="128" y="190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28" y="235"/>
                      <a:pt x="128" y="235"/>
                      <a:pt x="128" y="235"/>
                    </a:cubicBezTo>
                    <a:cubicBezTo>
                      <a:pt x="115" y="226"/>
                      <a:pt x="101" y="216"/>
                      <a:pt x="88" y="202"/>
                    </a:cubicBezTo>
                    <a:cubicBezTo>
                      <a:pt x="79" y="192"/>
                      <a:pt x="71" y="184"/>
                      <a:pt x="66" y="177"/>
                    </a:cubicBezTo>
                    <a:cubicBezTo>
                      <a:pt x="48" y="201"/>
                      <a:pt x="27" y="220"/>
                      <a:pt x="4" y="235"/>
                    </a:cubicBezTo>
                    <a:cubicBezTo>
                      <a:pt x="4" y="234"/>
                      <a:pt x="4" y="234"/>
                      <a:pt x="4" y="234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13" y="182"/>
                      <a:pt x="21" y="175"/>
                      <a:pt x="28" y="167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32" y="108"/>
                      <a:pt x="32" y="108"/>
                      <a:pt x="32" y="108"/>
                    </a:cubicBezTo>
                    <a:cubicBezTo>
                      <a:pt x="28" y="98"/>
                      <a:pt x="25" y="89"/>
                      <a:pt x="23" y="82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29" name="组合 28"/>
          <p:cNvGrpSpPr/>
          <p:nvPr userDrawn="1"/>
        </p:nvGrpSpPr>
        <p:grpSpPr>
          <a:xfrm>
            <a:off x="0" y="693871"/>
            <a:ext cx="570398" cy="1163354"/>
            <a:chOff x="8465672" y="1867086"/>
            <a:chExt cx="1440000" cy="2936948"/>
          </a:xfrm>
        </p:grpSpPr>
        <p:sp>
          <p:nvSpPr>
            <p:cNvPr id="30" name="等腰三角形 29"/>
            <p:cNvSpPr>
              <a:spLocks noChangeAspect="1"/>
            </p:cNvSpPr>
            <p:nvPr userDrawn="1"/>
          </p:nvSpPr>
          <p:spPr>
            <a:xfrm rot="5400000">
              <a:off x="7717198" y="2615560"/>
              <a:ext cx="2936948" cy="1440000"/>
            </a:xfrm>
            <a:prstGeom prst="triangle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任意多边形 43"/>
            <p:cNvSpPr>
              <a:spLocks noChangeAspect="1"/>
            </p:cNvSpPr>
            <p:nvPr userDrawn="1"/>
          </p:nvSpPr>
          <p:spPr>
            <a:xfrm rot="16200000" flipV="1">
              <a:off x="8451272" y="1881486"/>
              <a:ext cx="1468800" cy="1440000"/>
            </a:xfrm>
            <a:custGeom>
              <a:avLst/>
              <a:gdLst>
                <a:gd name="connsiteX0" fmla="*/ 0 w 1468800"/>
                <a:gd name="connsiteY0" fmla="*/ 1440000 h 1440000"/>
                <a:gd name="connsiteX1" fmla="*/ 0 w 1468800"/>
                <a:gd name="connsiteY1" fmla="*/ 320 h 1440000"/>
                <a:gd name="connsiteX2" fmla="*/ 326 w 1468800"/>
                <a:gd name="connsiteY2" fmla="*/ 0 h 1440000"/>
                <a:gd name="connsiteX3" fmla="*/ 1468800 w 1468800"/>
                <a:gd name="connsiteY3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800" h="1440000">
                  <a:moveTo>
                    <a:pt x="0" y="1440000"/>
                  </a:moveTo>
                  <a:lnTo>
                    <a:pt x="0" y="320"/>
                  </a:lnTo>
                  <a:lnTo>
                    <a:pt x="326" y="0"/>
                  </a:lnTo>
                  <a:lnTo>
                    <a:pt x="1468800" y="144000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 userDrawn="1"/>
        </p:nvSpPr>
        <p:spPr>
          <a:xfrm>
            <a:off x="739796" y="2152395"/>
            <a:ext cx="220106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作者：夕瑶</a:t>
            </a:r>
            <a:endParaRPr kumimoji="0" lang="en-US" altLang="zh-CN" sz="1800" b="1" i="0" u="none" strike="noStrike" kern="1200" cap="none" spc="0" normalizeH="0" baseline="0" dirty="0">
              <a:ln>
                <a:noFill/>
              </a:ln>
              <a:solidFill>
                <a:srgbClr val="756663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QQ</a:t>
            </a:r>
            <a:r>
              <a:rPr kumimoji="0" lang="zh-CN" altLang="en-US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：</a:t>
            </a:r>
            <a:r>
              <a:rPr kumimoji="0" lang="en-US" altLang="zh-CN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50560486</a:t>
            </a:r>
          </a:p>
          <a:p>
            <a:pPr>
              <a:lnSpc>
                <a:spcPct val="120000"/>
              </a:lnSpc>
            </a:pPr>
            <a:r>
              <a:rPr kumimoji="0" lang="zh-CN" altLang="en-US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微信：</a:t>
            </a:r>
            <a:r>
              <a:rPr kumimoji="0" lang="en-US" altLang="zh-CN" sz="1800" b="1" i="0" u="none" strike="noStrike" kern="1200" cap="none" spc="0" normalizeH="0" baseline="0" dirty="0">
                <a:ln>
                  <a:noFill/>
                </a:ln>
                <a:solidFill>
                  <a:srgbClr val="756663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18678315828</a:t>
            </a:r>
          </a:p>
        </p:txBody>
      </p:sp>
      <p:grpSp>
        <p:nvGrpSpPr>
          <p:cNvPr id="33" name="组合 32"/>
          <p:cNvGrpSpPr/>
          <p:nvPr userDrawn="1"/>
        </p:nvGrpSpPr>
        <p:grpSpPr>
          <a:xfrm>
            <a:off x="8616833" y="3399862"/>
            <a:ext cx="2700524" cy="1660735"/>
            <a:chOff x="8669841" y="2472213"/>
            <a:chExt cx="2700524" cy="1660735"/>
          </a:xfrm>
        </p:grpSpPr>
        <p:pic>
          <p:nvPicPr>
            <p:cNvPr id="34" name="图片 3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669841" y="2472213"/>
              <a:ext cx="1220400" cy="12204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 userDrawn="1"/>
          </p:nvSpPr>
          <p:spPr>
            <a:xfrm>
              <a:off x="8716824" y="3763616"/>
              <a:ext cx="112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演界店铺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51165" y="2480581"/>
              <a:ext cx="1219200" cy="1219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文本框 36"/>
            <p:cNvSpPr txBox="1"/>
            <p:nvPr userDrawn="1"/>
          </p:nvSpPr>
          <p:spPr>
            <a:xfrm>
              <a:off x="10197548" y="3763616"/>
              <a:ext cx="112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新浪微博</a:t>
              </a:r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8899516" y="463826"/>
            <a:ext cx="2235386" cy="2761975"/>
            <a:chOff x="5176556" y="1029155"/>
            <a:chExt cx="2235386" cy="2761975"/>
          </a:xfrm>
        </p:grpSpPr>
        <p:grpSp>
          <p:nvGrpSpPr>
            <p:cNvPr id="39" name="组合 38"/>
            <p:cNvGrpSpPr/>
            <p:nvPr/>
          </p:nvGrpSpPr>
          <p:grpSpPr>
            <a:xfrm>
              <a:off x="5411829" y="1029155"/>
              <a:ext cx="2000113" cy="2356307"/>
              <a:chOff x="5182409" y="1765347"/>
              <a:chExt cx="1883779" cy="2219257"/>
            </a:xfrm>
          </p:grpSpPr>
          <p:sp>
            <p:nvSpPr>
              <p:cNvPr id="54" name="自由: 形状 13"/>
              <p:cNvSpPr/>
              <p:nvPr/>
            </p:nvSpPr>
            <p:spPr>
              <a:xfrm>
                <a:off x="6104548" y="3628802"/>
                <a:ext cx="113191" cy="334097"/>
              </a:xfrm>
              <a:custGeom>
                <a:avLst/>
                <a:gdLst>
                  <a:gd name="connsiteX0" fmla="*/ 226797 w 226806"/>
                  <a:gd name="connsiteY0" fmla="*/ 55 h 645089"/>
                  <a:gd name="connsiteX1" fmla="*/ 91065 w 226806"/>
                  <a:gd name="connsiteY1" fmla="*/ 59586 h 645089"/>
                  <a:gd name="connsiteX2" fmla="*/ 69634 w 226806"/>
                  <a:gd name="connsiteY2" fmla="*/ 171505 h 645089"/>
                  <a:gd name="connsiteX3" fmla="*/ 2959 w 226806"/>
                  <a:gd name="connsiteY3" fmla="*/ 521548 h 645089"/>
                  <a:gd name="connsiteX4" fmla="*/ 12484 w 226806"/>
                  <a:gd name="connsiteY4" fmla="*/ 642992 h 645089"/>
                  <a:gd name="connsiteX5" fmla="*/ 19628 w 226806"/>
                  <a:gd name="connsiteY5" fmla="*/ 438205 h 645089"/>
                  <a:gd name="connsiteX6" fmla="*/ 74397 w 226806"/>
                  <a:gd name="connsiteY6" fmla="*/ 121498 h 645089"/>
                  <a:gd name="connsiteX7" fmla="*/ 98209 w 226806"/>
                  <a:gd name="connsiteY7" fmla="*/ 69111 h 645089"/>
                  <a:gd name="connsiteX8" fmla="*/ 226797 w 226806"/>
                  <a:gd name="connsiteY8" fmla="*/ 55 h 645089"/>
                  <a:gd name="connsiteX0-1" fmla="*/ 223912 w 223921"/>
                  <a:gd name="connsiteY0-2" fmla="*/ 55 h 736161"/>
                  <a:gd name="connsiteX1-3" fmla="*/ 88180 w 223921"/>
                  <a:gd name="connsiteY1-4" fmla="*/ 59586 h 736161"/>
                  <a:gd name="connsiteX2-5" fmla="*/ 66749 w 223921"/>
                  <a:gd name="connsiteY2-6" fmla="*/ 171505 h 736161"/>
                  <a:gd name="connsiteX3-7" fmla="*/ 74 w 223921"/>
                  <a:gd name="connsiteY3-8" fmla="*/ 521548 h 736161"/>
                  <a:gd name="connsiteX4-9" fmla="*/ 52951 w 223921"/>
                  <a:gd name="connsiteY4-10" fmla="*/ 735160 h 736161"/>
                  <a:gd name="connsiteX5-11" fmla="*/ 16743 w 223921"/>
                  <a:gd name="connsiteY5-12" fmla="*/ 438205 h 736161"/>
                  <a:gd name="connsiteX6-13" fmla="*/ 71512 w 223921"/>
                  <a:gd name="connsiteY6-14" fmla="*/ 121498 h 736161"/>
                  <a:gd name="connsiteX7-15" fmla="*/ 95324 w 223921"/>
                  <a:gd name="connsiteY7-16" fmla="*/ 69111 h 736161"/>
                  <a:gd name="connsiteX8-17" fmla="*/ 223912 w 223921"/>
                  <a:gd name="connsiteY8-18" fmla="*/ 55 h 736161"/>
                  <a:gd name="connsiteX0-19" fmla="*/ 209482 w 209491"/>
                  <a:gd name="connsiteY0-20" fmla="*/ 55 h 736161"/>
                  <a:gd name="connsiteX1-21" fmla="*/ 73750 w 209491"/>
                  <a:gd name="connsiteY1-22" fmla="*/ 59586 h 736161"/>
                  <a:gd name="connsiteX2-23" fmla="*/ 52319 w 209491"/>
                  <a:gd name="connsiteY2-24" fmla="*/ 171505 h 736161"/>
                  <a:gd name="connsiteX3-25" fmla="*/ 94 w 209491"/>
                  <a:gd name="connsiteY3-26" fmla="*/ 521548 h 736161"/>
                  <a:gd name="connsiteX4-27" fmla="*/ 38521 w 209491"/>
                  <a:gd name="connsiteY4-28" fmla="*/ 735160 h 736161"/>
                  <a:gd name="connsiteX5-29" fmla="*/ 2313 w 209491"/>
                  <a:gd name="connsiteY5-30" fmla="*/ 438205 h 736161"/>
                  <a:gd name="connsiteX6-31" fmla="*/ 57082 w 209491"/>
                  <a:gd name="connsiteY6-32" fmla="*/ 121498 h 736161"/>
                  <a:gd name="connsiteX7-33" fmla="*/ 80894 w 209491"/>
                  <a:gd name="connsiteY7-34" fmla="*/ 69111 h 736161"/>
                  <a:gd name="connsiteX8-35" fmla="*/ 209482 w 209491"/>
                  <a:gd name="connsiteY8-36" fmla="*/ 55 h 736161"/>
                  <a:gd name="connsiteX0-37" fmla="*/ 209500 w 209509"/>
                  <a:gd name="connsiteY0-38" fmla="*/ 55 h 735721"/>
                  <a:gd name="connsiteX1-39" fmla="*/ 73768 w 209509"/>
                  <a:gd name="connsiteY1-40" fmla="*/ 59586 h 735721"/>
                  <a:gd name="connsiteX2-41" fmla="*/ 52337 w 209509"/>
                  <a:gd name="connsiteY2-42" fmla="*/ 171505 h 735721"/>
                  <a:gd name="connsiteX3-43" fmla="*/ 112 w 209509"/>
                  <a:gd name="connsiteY3-44" fmla="*/ 521548 h 735721"/>
                  <a:gd name="connsiteX4-45" fmla="*/ 38539 w 209509"/>
                  <a:gd name="connsiteY4-46" fmla="*/ 735160 h 735721"/>
                  <a:gd name="connsiteX5-47" fmla="*/ 42792 w 209509"/>
                  <a:gd name="connsiteY5-48" fmla="*/ 460624 h 735721"/>
                  <a:gd name="connsiteX6-49" fmla="*/ 57100 w 209509"/>
                  <a:gd name="connsiteY6-50" fmla="*/ 121498 h 735721"/>
                  <a:gd name="connsiteX7-51" fmla="*/ 80912 w 209509"/>
                  <a:gd name="connsiteY7-52" fmla="*/ 69111 h 735721"/>
                  <a:gd name="connsiteX8-53" fmla="*/ 209500 w 209509"/>
                  <a:gd name="connsiteY8-54" fmla="*/ 55 h 735721"/>
                  <a:gd name="connsiteX0-55" fmla="*/ 171124 w 171133"/>
                  <a:gd name="connsiteY0-56" fmla="*/ 55 h 736177"/>
                  <a:gd name="connsiteX1-57" fmla="*/ 35392 w 171133"/>
                  <a:gd name="connsiteY1-58" fmla="*/ 59586 h 736177"/>
                  <a:gd name="connsiteX2-59" fmla="*/ 13961 w 171133"/>
                  <a:gd name="connsiteY2-60" fmla="*/ 171505 h 736177"/>
                  <a:gd name="connsiteX3-61" fmla="*/ 2198 w 171133"/>
                  <a:gd name="connsiteY3-62" fmla="*/ 538986 h 736177"/>
                  <a:gd name="connsiteX4-63" fmla="*/ 163 w 171133"/>
                  <a:gd name="connsiteY4-64" fmla="*/ 735160 h 736177"/>
                  <a:gd name="connsiteX5-65" fmla="*/ 4416 w 171133"/>
                  <a:gd name="connsiteY5-66" fmla="*/ 460624 h 736177"/>
                  <a:gd name="connsiteX6-67" fmla="*/ 18724 w 171133"/>
                  <a:gd name="connsiteY6-68" fmla="*/ 121498 h 736177"/>
                  <a:gd name="connsiteX7-69" fmla="*/ 42536 w 171133"/>
                  <a:gd name="connsiteY7-70" fmla="*/ 69111 h 736177"/>
                  <a:gd name="connsiteX8-71" fmla="*/ 171124 w 171133"/>
                  <a:gd name="connsiteY8-72" fmla="*/ 55 h 736177"/>
                  <a:gd name="connsiteX0-73" fmla="*/ 171756 w 171765"/>
                  <a:gd name="connsiteY0-74" fmla="*/ 55 h 735707"/>
                  <a:gd name="connsiteX1-75" fmla="*/ 36024 w 171765"/>
                  <a:gd name="connsiteY1-76" fmla="*/ 59586 h 735707"/>
                  <a:gd name="connsiteX2-77" fmla="*/ 14593 w 171765"/>
                  <a:gd name="connsiteY2-78" fmla="*/ 171505 h 735707"/>
                  <a:gd name="connsiteX3-79" fmla="*/ 2830 w 171765"/>
                  <a:gd name="connsiteY3-80" fmla="*/ 538986 h 735707"/>
                  <a:gd name="connsiteX4-81" fmla="*/ 795 w 171765"/>
                  <a:gd name="connsiteY4-82" fmla="*/ 735160 h 735707"/>
                  <a:gd name="connsiteX5-83" fmla="*/ 13719 w 171765"/>
                  <a:gd name="connsiteY5-84" fmla="*/ 483043 h 735707"/>
                  <a:gd name="connsiteX6-85" fmla="*/ 19356 w 171765"/>
                  <a:gd name="connsiteY6-86" fmla="*/ 121498 h 735707"/>
                  <a:gd name="connsiteX7-87" fmla="*/ 43168 w 171765"/>
                  <a:gd name="connsiteY7-88" fmla="*/ 69111 h 735707"/>
                  <a:gd name="connsiteX8-89" fmla="*/ 171756 w 171765"/>
                  <a:gd name="connsiteY8-90" fmla="*/ 55 h 735707"/>
                  <a:gd name="connsiteX0-91" fmla="*/ 173803 w 173812"/>
                  <a:gd name="connsiteY0-92" fmla="*/ 55 h 775446"/>
                  <a:gd name="connsiteX1-93" fmla="*/ 38071 w 173812"/>
                  <a:gd name="connsiteY1-94" fmla="*/ 59586 h 775446"/>
                  <a:gd name="connsiteX2-95" fmla="*/ 16640 w 173812"/>
                  <a:gd name="connsiteY2-96" fmla="*/ 171505 h 775446"/>
                  <a:gd name="connsiteX3-97" fmla="*/ 4877 w 173812"/>
                  <a:gd name="connsiteY3-98" fmla="*/ 538986 h 775446"/>
                  <a:gd name="connsiteX4-99" fmla="*/ 101104 w 173812"/>
                  <a:gd name="connsiteY4-100" fmla="*/ 775017 h 775446"/>
                  <a:gd name="connsiteX5-101" fmla="*/ 15766 w 173812"/>
                  <a:gd name="connsiteY5-102" fmla="*/ 483043 h 775446"/>
                  <a:gd name="connsiteX6-103" fmla="*/ 21403 w 173812"/>
                  <a:gd name="connsiteY6-104" fmla="*/ 121498 h 775446"/>
                  <a:gd name="connsiteX7-105" fmla="*/ 45215 w 173812"/>
                  <a:gd name="connsiteY7-106" fmla="*/ 69111 h 775446"/>
                  <a:gd name="connsiteX8-107" fmla="*/ 173803 w 173812"/>
                  <a:gd name="connsiteY8-108" fmla="*/ 55 h 775446"/>
                  <a:gd name="connsiteX0-109" fmla="*/ 178924 w 178933"/>
                  <a:gd name="connsiteY0-110" fmla="*/ 55 h 775717"/>
                  <a:gd name="connsiteX1-111" fmla="*/ 43192 w 178933"/>
                  <a:gd name="connsiteY1-112" fmla="*/ 59586 h 775717"/>
                  <a:gd name="connsiteX2-113" fmla="*/ 21761 w 178933"/>
                  <a:gd name="connsiteY2-114" fmla="*/ 171505 h 775717"/>
                  <a:gd name="connsiteX3-115" fmla="*/ 4218 w 178933"/>
                  <a:gd name="connsiteY3-116" fmla="*/ 399487 h 775717"/>
                  <a:gd name="connsiteX4-117" fmla="*/ 106225 w 178933"/>
                  <a:gd name="connsiteY4-118" fmla="*/ 775017 h 775717"/>
                  <a:gd name="connsiteX5-119" fmla="*/ 20887 w 178933"/>
                  <a:gd name="connsiteY5-120" fmla="*/ 483043 h 775717"/>
                  <a:gd name="connsiteX6-121" fmla="*/ 26524 w 178933"/>
                  <a:gd name="connsiteY6-122" fmla="*/ 121498 h 775717"/>
                  <a:gd name="connsiteX7-123" fmla="*/ 50336 w 178933"/>
                  <a:gd name="connsiteY7-124" fmla="*/ 69111 h 775717"/>
                  <a:gd name="connsiteX8-125" fmla="*/ 178924 w 178933"/>
                  <a:gd name="connsiteY8-126" fmla="*/ 55 h 775717"/>
                  <a:gd name="connsiteX0-127" fmla="*/ 164474 w 164485"/>
                  <a:gd name="connsiteY0-128" fmla="*/ 52 h 778204"/>
                  <a:gd name="connsiteX1-129" fmla="*/ 43192 w 164485"/>
                  <a:gd name="connsiteY1-130" fmla="*/ 62073 h 778204"/>
                  <a:gd name="connsiteX2-131" fmla="*/ 21761 w 164485"/>
                  <a:gd name="connsiteY2-132" fmla="*/ 173992 h 778204"/>
                  <a:gd name="connsiteX3-133" fmla="*/ 4218 w 164485"/>
                  <a:gd name="connsiteY3-134" fmla="*/ 401974 h 778204"/>
                  <a:gd name="connsiteX4-135" fmla="*/ 106225 w 164485"/>
                  <a:gd name="connsiteY4-136" fmla="*/ 777504 h 778204"/>
                  <a:gd name="connsiteX5-137" fmla="*/ 20887 w 164485"/>
                  <a:gd name="connsiteY5-138" fmla="*/ 485530 h 778204"/>
                  <a:gd name="connsiteX6-139" fmla="*/ 26524 w 164485"/>
                  <a:gd name="connsiteY6-140" fmla="*/ 123985 h 778204"/>
                  <a:gd name="connsiteX7-141" fmla="*/ 50336 w 164485"/>
                  <a:gd name="connsiteY7-142" fmla="*/ 71598 h 778204"/>
                  <a:gd name="connsiteX8-143" fmla="*/ 164474 w 164485"/>
                  <a:gd name="connsiteY8-144" fmla="*/ 52 h 778204"/>
                  <a:gd name="connsiteX0-145" fmla="*/ 164474 w 164534"/>
                  <a:gd name="connsiteY0-146" fmla="*/ 17 h 778169"/>
                  <a:gd name="connsiteX1-147" fmla="*/ 43192 w 164534"/>
                  <a:gd name="connsiteY1-148" fmla="*/ 62038 h 778169"/>
                  <a:gd name="connsiteX2-149" fmla="*/ 21761 w 164534"/>
                  <a:gd name="connsiteY2-150" fmla="*/ 173957 h 778169"/>
                  <a:gd name="connsiteX3-151" fmla="*/ 4218 w 164534"/>
                  <a:gd name="connsiteY3-152" fmla="*/ 401939 h 778169"/>
                  <a:gd name="connsiteX4-153" fmla="*/ 106225 w 164534"/>
                  <a:gd name="connsiteY4-154" fmla="*/ 777469 h 778169"/>
                  <a:gd name="connsiteX5-155" fmla="*/ 20887 w 164534"/>
                  <a:gd name="connsiteY5-156" fmla="*/ 485495 h 778169"/>
                  <a:gd name="connsiteX6-157" fmla="*/ 26524 w 164534"/>
                  <a:gd name="connsiteY6-158" fmla="*/ 123950 h 778169"/>
                  <a:gd name="connsiteX7-159" fmla="*/ 59007 w 164534"/>
                  <a:gd name="connsiteY7-160" fmla="*/ 56617 h 778169"/>
                  <a:gd name="connsiteX8-161" fmla="*/ 164474 w 164534"/>
                  <a:gd name="connsiteY8-162" fmla="*/ 17 h 778169"/>
                  <a:gd name="connsiteX0-163" fmla="*/ 160258 w 160317"/>
                  <a:gd name="connsiteY0-164" fmla="*/ 17 h 499636"/>
                  <a:gd name="connsiteX1-165" fmla="*/ 38976 w 160317"/>
                  <a:gd name="connsiteY1-166" fmla="*/ 62038 h 499636"/>
                  <a:gd name="connsiteX2-167" fmla="*/ 17545 w 160317"/>
                  <a:gd name="connsiteY2-168" fmla="*/ 173957 h 499636"/>
                  <a:gd name="connsiteX3-169" fmla="*/ 2 w 160317"/>
                  <a:gd name="connsiteY3-170" fmla="*/ 401939 h 499636"/>
                  <a:gd name="connsiteX4-171" fmla="*/ 16671 w 160317"/>
                  <a:gd name="connsiteY4-172" fmla="*/ 485495 h 499636"/>
                  <a:gd name="connsiteX5-173" fmla="*/ 22308 w 160317"/>
                  <a:gd name="connsiteY5-174" fmla="*/ 123950 h 499636"/>
                  <a:gd name="connsiteX6-175" fmla="*/ 54791 w 160317"/>
                  <a:gd name="connsiteY6-176" fmla="*/ 56617 h 499636"/>
                  <a:gd name="connsiteX7-177" fmla="*/ 160258 w 160317"/>
                  <a:gd name="connsiteY7-178" fmla="*/ 17 h 499636"/>
                  <a:gd name="connsiteX0-179" fmla="*/ 160293 w 160352"/>
                  <a:gd name="connsiteY0-180" fmla="*/ 17 h 402219"/>
                  <a:gd name="connsiteX1-181" fmla="*/ 39011 w 160352"/>
                  <a:gd name="connsiteY1-182" fmla="*/ 62038 h 402219"/>
                  <a:gd name="connsiteX2-183" fmla="*/ 17580 w 160352"/>
                  <a:gd name="connsiteY2-184" fmla="*/ 173957 h 402219"/>
                  <a:gd name="connsiteX3-185" fmla="*/ 37 w 160352"/>
                  <a:gd name="connsiteY3-186" fmla="*/ 401939 h 402219"/>
                  <a:gd name="connsiteX4-187" fmla="*/ 22343 w 160352"/>
                  <a:gd name="connsiteY4-188" fmla="*/ 123950 h 402219"/>
                  <a:gd name="connsiteX5-189" fmla="*/ 54826 w 160352"/>
                  <a:gd name="connsiteY5-190" fmla="*/ 56617 h 402219"/>
                  <a:gd name="connsiteX6-191" fmla="*/ 160293 w 160352"/>
                  <a:gd name="connsiteY6-192" fmla="*/ 17 h 402219"/>
                  <a:gd name="connsiteX0-193" fmla="*/ 165866 w 165925"/>
                  <a:gd name="connsiteY0-194" fmla="*/ 17 h 422132"/>
                  <a:gd name="connsiteX1-195" fmla="*/ 44584 w 165925"/>
                  <a:gd name="connsiteY1-196" fmla="*/ 62038 h 422132"/>
                  <a:gd name="connsiteX2-197" fmla="*/ 23153 w 165925"/>
                  <a:gd name="connsiteY2-198" fmla="*/ 173957 h 422132"/>
                  <a:gd name="connsiteX3-199" fmla="*/ 5610 w 165925"/>
                  <a:gd name="connsiteY3-200" fmla="*/ 401939 h 422132"/>
                  <a:gd name="connsiteX4-201" fmla="*/ 1432 w 165925"/>
                  <a:gd name="connsiteY4-202" fmla="*/ 379380 h 422132"/>
                  <a:gd name="connsiteX5-203" fmla="*/ 27916 w 165925"/>
                  <a:gd name="connsiteY5-204" fmla="*/ 123950 h 422132"/>
                  <a:gd name="connsiteX6-205" fmla="*/ 60399 w 165925"/>
                  <a:gd name="connsiteY6-206" fmla="*/ 56617 h 422132"/>
                  <a:gd name="connsiteX7-207" fmla="*/ 165866 w 165925"/>
                  <a:gd name="connsiteY7-208" fmla="*/ 17 h 4221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65925" h="422132">
                    <a:moveTo>
                      <a:pt x="165866" y="17"/>
                    </a:moveTo>
                    <a:cubicBezTo>
                      <a:pt x="163230" y="920"/>
                      <a:pt x="68369" y="33048"/>
                      <a:pt x="44584" y="62038"/>
                    </a:cubicBezTo>
                    <a:cubicBezTo>
                      <a:pt x="20799" y="91028"/>
                      <a:pt x="29649" y="117307"/>
                      <a:pt x="23153" y="173957"/>
                    </a:cubicBezTo>
                    <a:cubicBezTo>
                      <a:pt x="16657" y="230607"/>
                      <a:pt x="9230" y="367702"/>
                      <a:pt x="5610" y="401939"/>
                    </a:cubicBezTo>
                    <a:cubicBezTo>
                      <a:pt x="1990" y="436176"/>
                      <a:pt x="-2286" y="425711"/>
                      <a:pt x="1432" y="379380"/>
                    </a:cubicBezTo>
                    <a:cubicBezTo>
                      <a:pt x="5150" y="333049"/>
                      <a:pt x="18088" y="177744"/>
                      <a:pt x="27916" y="123950"/>
                    </a:cubicBezTo>
                    <a:cubicBezTo>
                      <a:pt x="37744" y="70156"/>
                      <a:pt x="37407" y="77272"/>
                      <a:pt x="60399" y="56617"/>
                    </a:cubicBezTo>
                    <a:cubicBezTo>
                      <a:pt x="83391" y="35962"/>
                      <a:pt x="168502" y="-886"/>
                      <a:pt x="165866" y="17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自由: 形状 16"/>
              <p:cNvSpPr/>
              <p:nvPr/>
            </p:nvSpPr>
            <p:spPr>
              <a:xfrm>
                <a:off x="6431647" y="3623389"/>
                <a:ext cx="38231" cy="49410"/>
              </a:xfrm>
              <a:custGeom>
                <a:avLst/>
                <a:gdLst>
                  <a:gd name="connsiteX0" fmla="*/ 55893 w 56044"/>
                  <a:gd name="connsiteY0" fmla="*/ 219 h 72432"/>
                  <a:gd name="connsiteX1" fmla="*/ 17793 w 56044"/>
                  <a:gd name="connsiteY1" fmla="*/ 35938 h 72432"/>
                  <a:gd name="connsiteX2" fmla="*/ 2464 w 56044"/>
                  <a:gd name="connsiteY2" fmla="*/ 60941 h 72432"/>
                  <a:gd name="connsiteX3" fmla="*/ 0 w 56044"/>
                  <a:gd name="connsiteY3" fmla="*/ 72432 h 72432"/>
                  <a:gd name="connsiteX4" fmla="*/ 3505 w 56044"/>
                  <a:gd name="connsiteY4" fmla="*/ 50226 h 72432"/>
                  <a:gd name="connsiteX5" fmla="*/ 55893 w 56044"/>
                  <a:gd name="connsiteY5" fmla="*/ 219 h 7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44" h="72432">
                    <a:moveTo>
                      <a:pt x="55893" y="219"/>
                    </a:moveTo>
                    <a:cubicBezTo>
                      <a:pt x="58274" y="-2162"/>
                      <a:pt x="32080" y="15301"/>
                      <a:pt x="17793" y="35938"/>
                    </a:cubicBezTo>
                    <a:cubicBezTo>
                      <a:pt x="10650" y="46257"/>
                      <a:pt x="5986" y="50622"/>
                      <a:pt x="2464" y="60941"/>
                    </a:cubicBezTo>
                    <a:lnTo>
                      <a:pt x="0" y="72432"/>
                    </a:lnTo>
                    <a:lnTo>
                      <a:pt x="3505" y="50226"/>
                    </a:lnTo>
                    <a:cubicBezTo>
                      <a:pt x="15411" y="-971"/>
                      <a:pt x="53512" y="2600"/>
                      <a:pt x="55893" y="21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自由: 形状 26"/>
              <p:cNvSpPr/>
              <p:nvPr/>
            </p:nvSpPr>
            <p:spPr>
              <a:xfrm>
                <a:off x="6436834" y="3392768"/>
                <a:ext cx="352181" cy="591836"/>
              </a:xfrm>
              <a:custGeom>
                <a:avLst/>
                <a:gdLst>
                  <a:gd name="connsiteX0" fmla="*/ 663 w 516689"/>
                  <a:gd name="connsiteY0" fmla="*/ 146 h 868158"/>
                  <a:gd name="connsiteX1" fmla="*/ 45907 w 516689"/>
                  <a:gd name="connsiteY1" fmla="*/ 126352 h 868158"/>
                  <a:gd name="connsiteX2" fmla="*/ 103057 w 516689"/>
                  <a:gd name="connsiteY2" fmla="*/ 183502 h 868158"/>
                  <a:gd name="connsiteX3" fmla="*/ 234025 w 516689"/>
                  <a:gd name="connsiteY3" fmla="*/ 235890 h 868158"/>
                  <a:gd name="connsiteX4" fmla="*/ 319750 w 516689"/>
                  <a:gd name="connsiteY4" fmla="*/ 309708 h 868158"/>
                  <a:gd name="connsiteX5" fmla="*/ 403094 w 516689"/>
                  <a:gd name="connsiteY5" fmla="*/ 466871 h 868158"/>
                  <a:gd name="connsiteX6" fmla="*/ 467388 w 516689"/>
                  <a:gd name="connsiteY6" fmla="*/ 607365 h 868158"/>
                  <a:gd name="connsiteX7" fmla="*/ 512632 w 516689"/>
                  <a:gd name="connsiteY7" fmla="*/ 783577 h 868158"/>
                  <a:gd name="connsiteX8" fmla="*/ 512632 w 516689"/>
                  <a:gd name="connsiteY8" fmla="*/ 866921 h 868158"/>
                  <a:gd name="connsiteX9" fmla="*/ 495963 w 516689"/>
                  <a:gd name="connsiteY9" fmla="*/ 819296 h 868158"/>
                  <a:gd name="connsiteX10" fmla="*/ 467388 w 516689"/>
                  <a:gd name="connsiteY10" fmla="*/ 638321 h 868158"/>
                  <a:gd name="connsiteX11" fmla="*/ 369757 w 516689"/>
                  <a:gd name="connsiteY11" fmla="*/ 428771 h 868158"/>
                  <a:gd name="connsiteX12" fmla="*/ 291175 w 516689"/>
                  <a:gd name="connsiteY12" fmla="*/ 288277 h 868158"/>
                  <a:gd name="connsiteX13" fmla="*/ 143538 w 516689"/>
                  <a:gd name="connsiteY13" fmla="*/ 221602 h 868158"/>
                  <a:gd name="connsiteX14" fmla="*/ 69719 w 516689"/>
                  <a:gd name="connsiteY14" fmla="*/ 185883 h 868158"/>
                  <a:gd name="connsiteX15" fmla="*/ 22094 w 516689"/>
                  <a:gd name="connsiteY15" fmla="*/ 102540 h 868158"/>
                  <a:gd name="connsiteX16" fmla="*/ 663 w 516689"/>
                  <a:gd name="connsiteY16" fmla="*/ 146 h 868158"/>
                  <a:gd name="connsiteX0-1" fmla="*/ 663 w 516689"/>
                  <a:gd name="connsiteY0-2" fmla="*/ 146 h 868158"/>
                  <a:gd name="connsiteX1-3" fmla="*/ 45907 w 516689"/>
                  <a:gd name="connsiteY1-4" fmla="*/ 126352 h 868158"/>
                  <a:gd name="connsiteX2-5" fmla="*/ 103057 w 516689"/>
                  <a:gd name="connsiteY2-6" fmla="*/ 183502 h 868158"/>
                  <a:gd name="connsiteX3-7" fmla="*/ 234025 w 516689"/>
                  <a:gd name="connsiteY3-8" fmla="*/ 235890 h 868158"/>
                  <a:gd name="connsiteX4-9" fmla="*/ 334037 w 516689"/>
                  <a:gd name="connsiteY4-10" fmla="*/ 314470 h 868158"/>
                  <a:gd name="connsiteX5-11" fmla="*/ 403094 w 516689"/>
                  <a:gd name="connsiteY5-12" fmla="*/ 466871 h 868158"/>
                  <a:gd name="connsiteX6-13" fmla="*/ 467388 w 516689"/>
                  <a:gd name="connsiteY6-14" fmla="*/ 607365 h 868158"/>
                  <a:gd name="connsiteX7-15" fmla="*/ 512632 w 516689"/>
                  <a:gd name="connsiteY7-16" fmla="*/ 783577 h 868158"/>
                  <a:gd name="connsiteX8-17" fmla="*/ 512632 w 516689"/>
                  <a:gd name="connsiteY8-18" fmla="*/ 866921 h 868158"/>
                  <a:gd name="connsiteX9-19" fmla="*/ 495963 w 516689"/>
                  <a:gd name="connsiteY9-20" fmla="*/ 819296 h 868158"/>
                  <a:gd name="connsiteX10-21" fmla="*/ 467388 w 516689"/>
                  <a:gd name="connsiteY10-22" fmla="*/ 638321 h 868158"/>
                  <a:gd name="connsiteX11-23" fmla="*/ 369757 w 516689"/>
                  <a:gd name="connsiteY11-24" fmla="*/ 428771 h 868158"/>
                  <a:gd name="connsiteX12-25" fmla="*/ 291175 w 516689"/>
                  <a:gd name="connsiteY12-26" fmla="*/ 288277 h 868158"/>
                  <a:gd name="connsiteX13-27" fmla="*/ 143538 w 516689"/>
                  <a:gd name="connsiteY13-28" fmla="*/ 221602 h 868158"/>
                  <a:gd name="connsiteX14-29" fmla="*/ 69719 w 516689"/>
                  <a:gd name="connsiteY14-30" fmla="*/ 185883 h 868158"/>
                  <a:gd name="connsiteX15-31" fmla="*/ 22094 w 516689"/>
                  <a:gd name="connsiteY15-32" fmla="*/ 102540 h 868158"/>
                  <a:gd name="connsiteX16-33" fmla="*/ 663 w 516689"/>
                  <a:gd name="connsiteY16-34" fmla="*/ 146 h 868158"/>
                  <a:gd name="connsiteX0-35" fmla="*/ 663 w 516689"/>
                  <a:gd name="connsiteY0-36" fmla="*/ 146 h 868158"/>
                  <a:gd name="connsiteX1-37" fmla="*/ 45907 w 516689"/>
                  <a:gd name="connsiteY1-38" fmla="*/ 126352 h 868158"/>
                  <a:gd name="connsiteX2-39" fmla="*/ 103057 w 516689"/>
                  <a:gd name="connsiteY2-40" fmla="*/ 183502 h 868158"/>
                  <a:gd name="connsiteX3-41" fmla="*/ 222119 w 516689"/>
                  <a:gd name="connsiteY3-42" fmla="*/ 245415 h 868158"/>
                  <a:gd name="connsiteX4-43" fmla="*/ 334037 w 516689"/>
                  <a:gd name="connsiteY4-44" fmla="*/ 314470 h 868158"/>
                  <a:gd name="connsiteX5-45" fmla="*/ 403094 w 516689"/>
                  <a:gd name="connsiteY5-46" fmla="*/ 466871 h 868158"/>
                  <a:gd name="connsiteX6-47" fmla="*/ 467388 w 516689"/>
                  <a:gd name="connsiteY6-48" fmla="*/ 607365 h 868158"/>
                  <a:gd name="connsiteX7-49" fmla="*/ 512632 w 516689"/>
                  <a:gd name="connsiteY7-50" fmla="*/ 783577 h 868158"/>
                  <a:gd name="connsiteX8-51" fmla="*/ 512632 w 516689"/>
                  <a:gd name="connsiteY8-52" fmla="*/ 866921 h 868158"/>
                  <a:gd name="connsiteX9-53" fmla="*/ 495963 w 516689"/>
                  <a:gd name="connsiteY9-54" fmla="*/ 819296 h 868158"/>
                  <a:gd name="connsiteX10-55" fmla="*/ 467388 w 516689"/>
                  <a:gd name="connsiteY10-56" fmla="*/ 638321 h 868158"/>
                  <a:gd name="connsiteX11-57" fmla="*/ 369757 w 516689"/>
                  <a:gd name="connsiteY11-58" fmla="*/ 428771 h 868158"/>
                  <a:gd name="connsiteX12-59" fmla="*/ 291175 w 516689"/>
                  <a:gd name="connsiteY12-60" fmla="*/ 288277 h 868158"/>
                  <a:gd name="connsiteX13-61" fmla="*/ 143538 w 516689"/>
                  <a:gd name="connsiteY13-62" fmla="*/ 221602 h 868158"/>
                  <a:gd name="connsiteX14-63" fmla="*/ 69719 w 516689"/>
                  <a:gd name="connsiteY14-64" fmla="*/ 185883 h 868158"/>
                  <a:gd name="connsiteX15-65" fmla="*/ 22094 w 516689"/>
                  <a:gd name="connsiteY15-66" fmla="*/ 102540 h 868158"/>
                  <a:gd name="connsiteX16-67" fmla="*/ 663 w 516689"/>
                  <a:gd name="connsiteY16-68" fmla="*/ 146 h 868158"/>
                  <a:gd name="connsiteX0-69" fmla="*/ 663 w 516689"/>
                  <a:gd name="connsiteY0-70" fmla="*/ 146 h 868158"/>
                  <a:gd name="connsiteX1-71" fmla="*/ 45907 w 516689"/>
                  <a:gd name="connsiteY1-72" fmla="*/ 126352 h 868158"/>
                  <a:gd name="connsiteX2-73" fmla="*/ 98295 w 516689"/>
                  <a:gd name="connsiteY2-74" fmla="*/ 185883 h 868158"/>
                  <a:gd name="connsiteX3-75" fmla="*/ 222119 w 516689"/>
                  <a:gd name="connsiteY3-76" fmla="*/ 245415 h 868158"/>
                  <a:gd name="connsiteX4-77" fmla="*/ 334037 w 516689"/>
                  <a:gd name="connsiteY4-78" fmla="*/ 314470 h 868158"/>
                  <a:gd name="connsiteX5-79" fmla="*/ 403094 w 516689"/>
                  <a:gd name="connsiteY5-80" fmla="*/ 466871 h 868158"/>
                  <a:gd name="connsiteX6-81" fmla="*/ 467388 w 516689"/>
                  <a:gd name="connsiteY6-82" fmla="*/ 607365 h 868158"/>
                  <a:gd name="connsiteX7-83" fmla="*/ 512632 w 516689"/>
                  <a:gd name="connsiteY7-84" fmla="*/ 783577 h 868158"/>
                  <a:gd name="connsiteX8-85" fmla="*/ 512632 w 516689"/>
                  <a:gd name="connsiteY8-86" fmla="*/ 866921 h 868158"/>
                  <a:gd name="connsiteX9-87" fmla="*/ 495963 w 516689"/>
                  <a:gd name="connsiteY9-88" fmla="*/ 819296 h 868158"/>
                  <a:gd name="connsiteX10-89" fmla="*/ 467388 w 516689"/>
                  <a:gd name="connsiteY10-90" fmla="*/ 638321 h 868158"/>
                  <a:gd name="connsiteX11-91" fmla="*/ 369757 w 516689"/>
                  <a:gd name="connsiteY11-92" fmla="*/ 428771 h 868158"/>
                  <a:gd name="connsiteX12-93" fmla="*/ 291175 w 516689"/>
                  <a:gd name="connsiteY12-94" fmla="*/ 288277 h 868158"/>
                  <a:gd name="connsiteX13-95" fmla="*/ 143538 w 516689"/>
                  <a:gd name="connsiteY13-96" fmla="*/ 221602 h 868158"/>
                  <a:gd name="connsiteX14-97" fmla="*/ 69719 w 516689"/>
                  <a:gd name="connsiteY14-98" fmla="*/ 185883 h 868158"/>
                  <a:gd name="connsiteX15-99" fmla="*/ 22094 w 516689"/>
                  <a:gd name="connsiteY15-100" fmla="*/ 102540 h 868158"/>
                  <a:gd name="connsiteX16-101" fmla="*/ 663 w 516689"/>
                  <a:gd name="connsiteY16-102" fmla="*/ 146 h 868158"/>
                  <a:gd name="connsiteX0-103" fmla="*/ 663 w 516689"/>
                  <a:gd name="connsiteY0-104" fmla="*/ 146 h 868158"/>
                  <a:gd name="connsiteX1-105" fmla="*/ 45907 w 516689"/>
                  <a:gd name="connsiteY1-106" fmla="*/ 126352 h 868158"/>
                  <a:gd name="connsiteX2-107" fmla="*/ 98295 w 516689"/>
                  <a:gd name="connsiteY2-108" fmla="*/ 185883 h 868158"/>
                  <a:gd name="connsiteX3-109" fmla="*/ 222119 w 516689"/>
                  <a:gd name="connsiteY3-110" fmla="*/ 245415 h 868158"/>
                  <a:gd name="connsiteX4-111" fmla="*/ 317369 w 516689"/>
                  <a:gd name="connsiteY4-112" fmla="*/ 290657 h 868158"/>
                  <a:gd name="connsiteX5-113" fmla="*/ 403094 w 516689"/>
                  <a:gd name="connsiteY5-114" fmla="*/ 466871 h 868158"/>
                  <a:gd name="connsiteX6-115" fmla="*/ 467388 w 516689"/>
                  <a:gd name="connsiteY6-116" fmla="*/ 607365 h 868158"/>
                  <a:gd name="connsiteX7-117" fmla="*/ 512632 w 516689"/>
                  <a:gd name="connsiteY7-118" fmla="*/ 783577 h 868158"/>
                  <a:gd name="connsiteX8-119" fmla="*/ 512632 w 516689"/>
                  <a:gd name="connsiteY8-120" fmla="*/ 866921 h 868158"/>
                  <a:gd name="connsiteX9-121" fmla="*/ 495963 w 516689"/>
                  <a:gd name="connsiteY9-122" fmla="*/ 819296 h 868158"/>
                  <a:gd name="connsiteX10-123" fmla="*/ 467388 w 516689"/>
                  <a:gd name="connsiteY10-124" fmla="*/ 638321 h 868158"/>
                  <a:gd name="connsiteX11-125" fmla="*/ 369757 w 516689"/>
                  <a:gd name="connsiteY11-126" fmla="*/ 428771 h 868158"/>
                  <a:gd name="connsiteX12-127" fmla="*/ 291175 w 516689"/>
                  <a:gd name="connsiteY12-128" fmla="*/ 288277 h 868158"/>
                  <a:gd name="connsiteX13-129" fmla="*/ 143538 w 516689"/>
                  <a:gd name="connsiteY13-130" fmla="*/ 221602 h 868158"/>
                  <a:gd name="connsiteX14-131" fmla="*/ 69719 w 516689"/>
                  <a:gd name="connsiteY14-132" fmla="*/ 185883 h 868158"/>
                  <a:gd name="connsiteX15-133" fmla="*/ 22094 w 516689"/>
                  <a:gd name="connsiteY15-134" fmla="*/ 102540 h 868158"/>
                  <a:gd name="connsiteX16-135" fmla="*/ 663 w 516689"/>
                  <a:gd name="connsiteY16-136" fmla="*/ 146 h 868158"/>
                  <a:gd name="connsiteX0-137" fmla="*/ 663 w 516689"/>
                  <a:gd name="connsiteY0-138" fmla="*/ 146 h 868158"/>
                  <a:gd name="connsiteX1-139" fmla="*/ 45907 w 516689"/>
                  <a:gd name="connsiteY1-140" fmla="*/ 126352 h 868158"/>
                  <a:gd name="connsiteX2-141" fmla="*/ 98295 w 516689"/>
                  <a:gd name="connsiteY2-142" fmla="*/ 185883 h 868158"/>
                  <a:gd name="connsiteX3-143" fmla="*/ 222119 w 516689"/>
                  <a:gd name="connsiteY3-144" fmla="*/ 245415 h 868158"/>
                  <a:gd name="connsiteX4-145" fmla="*/ 317369 w 516689"/>
                  <a:gd name="connsiteY4-146" fmla="*/ 290657 h 868158"/>
                  <a:gd name="connsiteX5-147" fmla="*/ 403094 w 516689"/>
                  <a:gd name="connsiteY5-148" fmla="*/ 466871 h 868158"/>
                  <a:gd name="connsiteX6-149" fmla="*/ 467388 w 516689"/>
                  <a:gd name="connsiteY6-150" fmla="*/ 607365 h 868158"/>
                  <a:gd name="connsiteX7-151" fmla="*/ 512632 w 516689"/>
                  <a:gd name="connsiteY7-152" fmla="*/ 783577 h 868158"/>
                  <a:gd name="connsiteX8-153" fmla="*/ 512632 w 516689"/>
                  <a:gd name="connsiteY8-154" fmla="*/ 866921 h 868158"/>
                  <a:gd name="connsiteX9-155" fmla="*/ 495963 w 516689"/>
                  <a:gd name="connsiteY9-156" fmla="*/ 819296 h 868158"/>
                  <a:gd name="connsiteX10-157" fmla="*/ 467388 w 516689"/>
                  <a:gd name="connsiteY10-158" fmla="*/ 638321 h 868158"/>
                  <a:gd name="connsiteX11-159" fmla="*/ 369757 w 516689"/>
                  <a:gd name="connsiteY11-160" fmla="*/ 428771 h 868158"/>
                  <a:gd name="connsiteX12-161" fmla="*/ 300700 w 516689"/>
                  <a:gd name="connsiteY12-162" fmla="*/ 288277 h 868158"/>
                  <a:gd name="connsiteX13-163" fmla="*/ 143538 w 516689"/>
                  <a:gd name="connsiteY13-164" fmla="*/ 221602 h 868158"/>
                  <a:gd name="connsiteX14-165" fmla="*/ 69719 w 516689"/>
                  <a:gd name="connsiteY14-166" fmla="*/ 185883 h 868158"/>
                  <a:gd name="connsiteX15-167" fmla="*/ 22094 w 516689"/>
                  <a:gd name="connsiteY15-168" fmla="*/ 102540 h 868158"/>
                  <a:gd name="connsiteX16-169" fmla="*/ 663 w 516689"/>
                  <a:gd name="connsiteY16-170" fmla="*/ 146 h 868158"/>
                  <a:gd name="connsiteX0-171" fmla="*/ 663 w 516689"/>
                  <a:gd name="connsiteY0-172" fmla="*/ 146 h 868158"/>
                  <a:gd name="connsiteX1-173" fmla="*/ 45907 w 516689"/>
                  <a:gd name="connsiteY1-174" fmla="*/ 126352 h 868158"/>
                  <a:gd name="connsiteX2-175" fmla="*/ 98295 w 516689"/>
                  <a:gd name="connsiteY2-176" fmla="*/ 185883 h 868158"/>
                  <a:gd name="connsiteX3-177" fmla="*/ 222119 w 516689"/>
                  <a:gd name="connsiteY3-178" fmla="*/ 245415 h 868158"/>
                  <a:gd name="connsiteX4-179" fmla="*/ 317369 w 516689"/>
                  <a:gd name="connsiteY4-180" fmla="*/ 290657 h 868158"/>
                  <a:gd name="connsiteX5-181" fmla="*/ 403094 w 516689"/>
                  <a:gd name="connsiteY5-182" fmla="*/ 466871 h 868158"/>
                  <a:gd name="connsiteX6-183" fmla="*/ 467388 w 516689"/>
                  <a:gd name="connsiteY6-184" fmla="*/ 607365 h 868158"/>
                  <a:gd name="connsiteX7-185" fmla="*/ 512632 w 516689"/>
                  <a:gd name="connsiteY7-186" fmla="*/ 783577 h 868158"/>
                  <a:gd name="connsiteX8-187" fmla="*/ 512632 w 516689"/>
                  <a:gd name="connsiteY8-188" fmla="*/ 866921 h 868158"/>
                  <a:gd name="connsiteX9-189" fmla="*/ 495963 w 516689"/>
                  <a:gd name="connsiteY9-190" fmla="*/ 819296 h 868158"/>
                  <a:gd name="connsiteX10-191" fmla="*/ 467388 w 516689"/>
                  <a:gd name="connsiteY10-192" fmla="*/ 638321 h 868158"/>
                  <a:gd name="connsiteX11-193" fmla="*/ 381663 w 516689"/>
                  <a:gd name="connsiteY11-194" fmla="*/ 433533 h 868158"/>
                  <a:gd name="connsiteX12-195" fmla="*/ 300700 w 516689"/>
                  <a:gd name="connsiteY12-196" fmla="*/ 288277 h 868158"/>
                  <a:gd name="connsiteX13-197" fmla="*/ 143538 w 516689"/>
                  <a:gd name="connsiteY13-198" fmla="*/ 221602 h 868158"/>
                  <a:gd name="connsiteX14-199" fmla="*/ 69719 w 516689"/>
                  <a:gd name="connsiteY14-200" fmla="*/ 185883 h 868158"/>
                  <a:gd name="connsiteX15-201" fmla="*/ 22094 w 516689"/>
                  <a:gd name="connsiteY15-202" fmla="*/ 102540 h 868158"/>
                  <a:gd name="connsiteX16-203" fmla="*/ 663 w 516689"/>
                  <a:gd name="connsiteY16-204" fmla="*/ 146 h 868158"/>
                  <a:gd name="connsiteX0-205" fmla="*/ 663 w 516264"/>
                  <a:gd name="connsiteY0-206" fmla="*/ 146 h 867577"/>
                  <a:gd name="connsiteX1-207" fmla="*/ 45907 w 516264"/>
                  <a:gd name="connsiteY1-208" fmla="*/ 126352 h 867577"/>
                  <a:gd name="connsiteX2-209" fmla="*/ 98295 w 516264"/>
                  <a:gd name="connsiteY2-210" fmla="*/ 185883 h 867577"/>
                  <a:gd name="connsiteX3-211" fmla="*/ 222119 w 516264"/>
                  <a:gd name="connsiteY3-212" fmla="*/ 245415 h 867577"/>
                  <a:gd name="connsiteX4-213" fmla="*/ 317369 w 516264"/>
                  <a:gd name="connsiteY4-214" fmla="*/ 290657 h 867577"/>
                  <a:gd name="connsiteX5-215" fmla="*/ 403094 w 516264"/>
                  <a:gd name="connsiteY5-216" fmla="*/ 466871 h 867577"/>
                  <a:gd name="connsiteX6-217" fmla="*/ 467388 w 516264"/>
                  <a:gd name="connsiteY6-218" fmla="*/ 607365 h 867577"/>
                  <a:gd name="connsiteX7-219" fmla="*/ 512632 w 516264"/>
                  <a:gd name="connsiteY7-220" fmla="*/ 783577 h 867577"/>
                  <a:gd name="connsiteX8-221" fmla="*/ 512632 w 516264"/>
                  <a:gd name="connsiteY8-222" fmla="*/ 866921 h 867577"/>
                  <a:gd name="connsiteX9-223" fmla="*/ 505488 w 516264"/>
                  <a:gd name="connsiteY9-224" fmla="*/ 812152 h 867577"/>
                  <a:gd name="connsiteX10-225" fmla="*/ 467388 w 516264"/>
                  <a:gd name="connsiteY10-226" fmla="*/ 638321 h 867577"/>
                  <a:gd name="connsiteX11-227" fmla="*/ 381663 w 516264"/>
                  <a:gd name="connsiteY11-228" fmla="*/ 433533 h 867577"/>
                  <a:gd name="connsiteX12-229" fmla="*/ 300700 w 516264"/>
                  <a:gd name="connsiteY12-230" fmla="*/ 288277 h 867577"/>
                  <a:gd name="connsiteX13-231" fmla="*/ 143538 w 516264"/>
                  <a:gd name="connsiteY13-232" fmla="*/ 221602 h 867577"/>
                  <a:gd name="connsiteX14-233" fmla="*/ 69719 w 516264"/>
                  <a:gd name="connsiteY14-234" fmla="*/ 185883 h 867577"/>
                  <a:gd name="connsiteX15-235" fmla="*/ 22094 w 516264"/>
                  <a:gd name="connsiteY15-236" fmla="*/ 102540 h 867577"/>
                  <a:gd name="connsiteX16-237" fmla="*/ 663 w 516264"/>
                  <a:gd name="connsiteY16-238" fmla="*/ 146 h 867577"/>
                  <a:gd name="connsiteX0-239" fmla="*/ 663 w 516264"/>
                  <a:gd name="connsiteY0-240" fmla="*/ 146 h 867577"/>
                  <a:gd name="connsiteX1-241" fmla="*/ 45907 w 516264"/>
                  <a:gd name="connsiteY1-242" fmla="*/ 126352 h 867577"/>
                  <a:gd name="connsiteX2-243" fmla="*/ 98295 w 516264"/>
                  <a:gd name="connsiteY2-244" fmla="*/ 185883 h 867577"/>
                  <a:gd name="connsiteX3-245" fmla="*/ 222119 w 516264"/>
                  <a:gd name="connsiteY3-246" fmla="*/ 245415 h 867577"/>
                  <a:gd name="connsiteX4-247" fmla="*/ 317369 w 516264"/>
                  <a:gd name="connsiteY4-248" fmla="*/ 290657 h 867577"/>
                  <a:gd name="connsiteX5-249" fmla="*/ 403094 w 516264"/>
                  <a:gd name="connsiteY5-250" fmla="*/ 466871 h 867577"/>
                  <a:gd name="connsiteX6-251" fmla="*/ 467388 w 516264"/>
                  <a:gd name="connsiteY6-252" fmla="*/ 607365 h 867577"/>
                  <a:gd name="connsiteX7-253" fmla="*/ 512632 w 516264"/>
                  <a:gd name="connsiteY7-254" fmla="*/ 783577 h 867577"/>
                  <a:gd name="connsiteX8-255" fmla="*/ 512632 w 516264"/>
                  <a:gd name="connsiteY8-256" fmla="*/ 866921 h 867577"/>
                  <a:gd name="connsiteX9-257" fmla="*/ 505488 w 516264"/>
                  <a:gd name="connsiteY9-258" fmla="*/ 812152 h 867577"/>
                  <a:gd name="connsiteX10-259" fmla="*/ 467388 w 516264"/>
                  <a:gd name="connsiteY10-260" fmla="*/ 638321 h 867577"/>
                  <a:gd name="connsiteX11-261" fmla="*/ 381663 w 516264"/>
                  <a:gd name="connsiteY11-262" fmla="*/ 433533 h 867577"/>
                  <a:gd name="connsiteX12-263" fmla="*/ 303081 w 516264"/>
                  <a:gd name="connsiteY12-264" fmla="*/ 297802 h 867577"/>
                  <a:gd name="connsiteX13-265" fmla="*/ 143538 w 516264"/>
                  <a:gd name="connsiteY13-266" fmla="*/ 221602 h 867577"/>
                  <a:gd name="connsiteX14-267" fmla="*/ 69719 w 516264"/>
                  <a:gd name="connsiteY14-268" fmla="*/ 185883 h 867577"/>
                  <a:gd name="connsiteX15-269" fmla="*/ 22094 w 516264"/>
                  <a:gd name="connsiteY15-270" fmla="*/ 102540 h 867577"/>
                  <a:gd name="connsiteX16-271" fmla="*/ 663 w 516264"/>
                  <a:gd name="connsiteY16-272" fmla="*/ 146 h 867577"/>
                  <a:gd name="connsiteX0-273" fmla="*/ 663 w 516264"/>
                  <a:gd name="connsiteY0-274" fmla="*/ 146 h 867577"/>
                  <a:gd name="connsiteX1-275" fmla="*/ 45907 w 516264"/>
                  <a:gd name="connsiteY1-276" fmla="*/ 126352 h 867577"/>
                  <a:gd name="connsiteX2-277" fmla="*/ 98295 w 516264"/>
                  <a:gd name="connsiteY2-278" fmla="*/ 185883 h 867577"/>
                  <a:gd name="connsiteX3-279" fmla="*/ 222119 w 516264"/>
                  <a:gd name="connsiteY3-280" fmla="*/ 245415 h 867577"/>
                  <a:gd name="connsiteX4-281" fmla="*/ 317369 w 516264"/>
                  <a:gd name="connsiteY4-282" fmla="*/ 290657 h 867577"/>
                  <a:gd name="connsiteX5-283" fmla="*/ 403094 w 516264"/>
                  <a:gd name="connsiteY5-284" fmla="*/ 466871 h 867577"/>
                  <a:gd name="connsiteX6-285" fmla="*/ 467388 w 516264"/>
                  <a:gd name="connsiteY6-286" fmla="*/ 607365 h 867577"/>
                  <a:gd name="connsiteX7-287" fmla="*/ 512632 w 516264"/>
                  <a:gd name="connsiteY7-288" fmla="*/ 783577 h 867577"/>
                  <a:gd name="connsiteX8-289" fmla="*/ 512632 w 516264"/>
                  <a:gd name="connsiteY8-290" fmla="*/ 866921 h 867577"/>
                  <a:gd name="connsiteX9-291" fmla="*/ 505488 w 516264"/>
                  <a:gd name="connsiteY9-292" fmla="*/ 812152 h 867577"/>
                  <a:gd name="connsiteX10-293" fmla="*/ 467388 w 516264"/>
                  <a:gd name="connsiteY10-294" fmla="*/ 638321 h 867577"/>
                  <a:gd name="connsiteX11-295" fmla="*/ 381663 w 516264"/>
                  <a:gd name="connsiteY11-296" fmla="*/ 433533 h 867577"/>
                  <a:gd name="connsiteX12-297" fmla="*/ 295937 w 516264"/>
                  <a:gd name="connsiteY12-298" fmla="*/ 304946 h 867577"/>
                  <a:gd name="connsiteX13-299" fmla="*/ 143538 w 516264"/>
                  <a:gd name="connsiteY13-300" fmla="*/ 221602 h 867577"/>
                  <a:gd name="connsiteX14-301" fmla="*/ 69719 w 516264"/>
                  <a:gd name="connsiteY14-302" fmla="*/ 185883 h 867577"/>
                  <a:gd name="connsiteX15-303" fmla="*/ 22094 w 516264"/>
                  <a:gd name="connsiteY15-304" fmla="*/ 102540 h 867577"/>
                  <a:gd name="connsiteX16-305" fmla="*/ 663 w 516264"/>
                  <a:gd name="connsiteY16-306" fmla="*/ 146 h 867577"/>
                  <a:gd name="connsiteX0-307" fmla="*/ 663 w 516264"/>
                  <a:gd name="connsiteY0-308" fmla="*/ 146 h 867577"/>
                  <a:gd name="connsiteX1-309" fmla="*/ 45907 w 516264"/>
                  <a:gd name="connsiteY1-310" fmla="*/ 126352 h 867577"/>
                  <a:gd name="connsiteX2-311" fmla="*/ 98295 w 516264"/>
                  <a:gd name="connsiteY2-312" fmla="*/ 185883 h 867577"/>
                  <a:gd name="connsiteX3-313" fmla="*/ 222119 w 516264"/>
                  <a:gd name="connsiteY3-314" fmla="*/ 245415 h 867577"/>
                  <a:gd name="connsiteX4-315" fmla="*/ 307844 w 516264"/>
                  <a:gd name="connsiteY4-316" fmla="*/ 307326 h 867577"/>
                  <a:gd name="connsiteX5-317" fmla="*/ 403094 w 516264"/>
                  <a:gd name="connsiteY5-318" fmla="*/ 466871 h 867577"/>
                  <a:gd name="connsiteX6-319" fmla="*/ 467388 w 516264"/>
                  <a:gd name="connsiteY6-320" fmla="*/ 607365 h 867577"/>
                  <a:gd name="connsiteX7-321" fmla="*/ 512632 w 516264"/>
                  <a:gd name="connsiteY7-322" fmla="*/ 783577 h 867577"/>
                  <a:gd name="connsiteX8-323" fmla="*/ 512632 w 516264"/>
                  <a:gd name="connsiteY8-324" fmla="*/ 866921 h 867577"/>
                  <a:gd name="connsiteX9-325" fmla="*/ 505488 w 516264"/>
                  <a:gd name="connsiteY9-326" fmla="*/ 812152 h 867577"/>
                  <a:gd name="connsiteX10-327" fmla="*/ 467388 w 516264"/>
                  <a:gd name="connsiteY10-328" fmla="*/ 638321 h 867577"/>
                  <a:gd name="connsiteX11-329" fmla="*/ 381663 w 516264"/>
                  <a:gd name="connsiteY11-330" fmla="*/ 433533 h 867577"/>
                  <a:gd name="connsiteX12-331" fmla="*/ 295937 w 516264"/>
                  <a:gd name="connsiteY12-332" fmla="*/ 304946 h 867577"/>
                  <a:gd name="connsiteX13-333" fmla="*/ 143538 w 516264"/>
                  <a:gd name="connsiteY13-334" fmla="*/ 221602 h 867577"/>
                  <a:gd name="connsiteX14-335" fmla="*/ 69719 w 516264"/>
                  <a:gd name="connsiteY14-336" fmla="*/ 185883 h 867577"/>
                  <a:gd name="connsiteX15-337" fmla="*/ 22094 w 516264"/>
                  <a:gd name="connsiteY15-338" fmla="*/ 102540 h 867577"/>
                  <a:gd name="connsiteX16-339" fmla="*/ 663 w 516264"/>
                  <a:gd name="connsiteY16-340" fmla="*/ 146 h 8675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516264" h="867577">
                    <a:moveTo>
                      <a:pt x="663" y="146"/>
                    </a:moveTo>
                    <a:cubicBezTo>
                      <a:pt x="4632" y="4115"/>
                      <a:pt x="29635" y="95396"/>
                      <a:pt x="45907" y="126352"/>
                    </a:cubicBezTo>
                    <a:cubicBezTo>
                      <a:pt x="62179" y="157308"/>
                      <a:pt x="68926" y="166039"/>
                      <a:pt x="98295" y="185883"/>
                    </a:cubicBezTo>
                    <a:cubicBezTo>
                      <a:pt x="127664" y="205727"/>
                      <a:pt x="187194" y="225175"/>
                      <a:pt x="222119" y="245415"/>
                    </a:cubicBezTo>
                    <a:cubicBezTo>
                      <a:pt x="257044" y="265656"/>
                      <a:pt x="277682" y="270417"/>
                      <a:pt x="307844" y="307326"/>
                    </a:cubicBezTo>
                    <a:cubicBezTo>
                      <a:pt x="338007" y="344235"/>
                      <a:pt x="376503" y="416865"/>
                      <a:pt x="403094" y="466871"/>
                    </a:cubicBezTo>
                    <a:cubicBezTo>
                      <a:pt x="429685" y="516878"/>
                      <a:pt x="449132" y="554581"/>
                      <a:pt x="467388" y="607365"/>
                    </a:cubicBezTo>
                    <a:cubicBezTo>
                      <a:pt x="485644" y="660149"/>
                      <a:pt x="505091" y="740318"/>
                      <a:pt x="512632" y="783577"/>
                    </a:cubicBezTo>
                    <a:cubicBezTo>
                      <a:pt x="520173" y="826836"/>
                      <a:pt x="513823" y="862159"/>
                      <a:pt x="512632" y="866921"/>
                    </a:cubicBezTo>
                    <a:cubicBezTo>
                      <a:pt x="511441" y="871683"/>
                      <a:pt x="513029" y="850252"/>
                      <a:pt x="505488" y="812152"/>
                    </a:cubicBezTo>
                    <a:cubicBezTo>
                      <a:pt x="497947" y="774052"/>
                      <a:pt x="488026" y="701424"/>
                      <a:pt x="467388" y="638321"/>
                    </a:cubicBezTo>
                    <a:cubicBezTo>
                      <a:pt x="446751" y="575218"/>
                      <a:pt x="410238" y="489095"/>
                      <a:pt x="381663" y="433533"/>
                    </a:cubicBezTo>
                    <a:cubicBezTo>
                      <a:pt x="353088" y="377971"/>
                      <a:pt x="335624" y="340268"/>
                      <a:pt x="295937" y="304946"/>
                    </a:cubicBezTo>
                    <a:cubicBezTo>
                      <a:pt x="256250" y="269624"/>
                      <a:pt x="181241" y="241446"/>
                      <a:pt x="143538" y="221602"/>
                    </a:cubicBezTo>
                    <a:cubicBezTo>
                      <a:pt x="105835" y="201758"/>
                      <a:pt x="89959" y="205726"/>
                      <a:pt x="69719" y="185883"/>
                    </a:cubicBezTo>
                    <a:cubicBezTo>
                      <a:pt x="49479" y="166040"/>
                      <a:pt x="32810" y="131115"/>
                      <a:pt x="22094" y="102540"/>
                    </a:cubicBezTo>
                    <a:cubicBezTo>
                      <a:pt x="11378" y="73965"/>
                      <a:pt x="-3306" y="-3823"/>
                      <a:pt x="663" y="14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自由: 形状 39"/>
              <p:cNvSpPr/>
              <p:nvPr/>
            </p:nvSpPr>
            <p:spPr>
              <a:xfrm rot="463049">
                <a:off x="5484924" y="3131137"/>
                <a:ext cx="170850" cy="213475"/>
              </a:xfrm>
              <a:custGeom>
                <a:avLst/>
                <a:gdLst>
                  <a:gd name="connsiteX0" fmla="*/ 198110 w 288063"/>
                  <a:gd name="connsiteY0" fmla="*/ 28726 h 329658"/>
                  <a:gd name="connsiteX1" fmla="*/ 252879 w 288063"/>
                  <a:gd name="connsiteY1" fmla="*/ 100163 h 329658"/>
                  <a:gd name="connsiteX2" fmla="*/ 262404 w 288063"/>
                  <a:gd name="connsiteY2" fmla="*/ 181126 h 329658"/>
                  <a:gd name="connsiteX3" fmla="*/ 286217 w 288063"/>
                  <a:gd name="connsiteY3" fmla="*/ 276376 h 329658"/>
                  <a:gd name="connsiteX4" fmla="*/ 207635 w 288063"/>
                  <a:gd name="connsiteY4" fmla="*/ 326382 h 329658"/>
                  <a:gd name="connsiteX5" fmla="*/ 133817 w 288063"/>
                  <a:gd name="connsiteY5" fmla="*/ 321620 h 329658"/>
                  <a:gd name="connsiteX6" fmla="*/ 76667 w 288063"/>
                  <a:gd name="connsiteY6" fmla="*/ 295426 h 329658"/>
                  <a:gd name="connsiteX7" fmla="*/ 31423 w 288063"/>
                  <a:gd name="connsiteY7" fmla="*/ 214463 h 329658"/>
                  <a:gd name="connsiteX8" fmla="*/ 467 w 288063"/>
                  <a:gd name="connsiteY8" fmla="*/ 131120 h 329658"/>
                  <a:gd name="connsiteX9" fmla="*/ 55235 w 288063"/>
                  <a:gd name="connsiteY9" fmla="*/ 26345 h 329658"/>
                  <a:gd name="connsiteX10" fmla="*/ 143342 w 288063"/>
                  <a:gd name="connsiteY10" fmla="*/ 151 h 329658"/>
                  <a:gd name="connsiteX11" fmla="*/ 198110 w 288063"/>
                  <a:gd name="connsiteY11" fmla="*/ 28726 h 329658"/>
                  <a:gd name="connsiteX0-1" fmla="*/ 198110 w 288063"/>
                  <a:gd name="connsiteY0-2" fmla="*/ 28726 h 338012"/>
                  <a:gd name="connsiteX1-3" fmla="*/ 252879 w 288063"/>
                  <a:gd name="connsiteY1-4" fmla="*/ 100163 h 338012"/>
                  <a:gd name="connsiteX2-5" fmla="*/ 262404 w 288063"/>
                  <a:gd name="connsiteY2-6" fmla="*/ 181126 h 338012"/>
                  <a:gd name="connsiteX3-7" fmla="*/ 286217 w 288063"/>
                  <a:gd name="connsiteY3-8" fmla="*/ 276376 h 338012"/>
                  <a:gd name="connsiteX4-9" fmla="*/ 207635 w 288063"/>
                  <a:gd name="connsiteY4-10" fmla="*/ 326382 h 338012"/>
                  <a:gd name="connsiteX5-11" fmla="*/ 133817 w 288063"/>
                  <a:gd name="connsiteY5-12" fmla="*/ 335908 h 338012"/>
                  <a:gd name="connsiteX6-13" fmla="*/ 76667 w 288063"/>
                  <a:gd name="connsiteY6-14" fmla="*/ 295426 h 338012"/>
                  <a:gd name="connsiteX7-15" fmla="*/ 31423 w 288063"/>
                  <a:gd name="connsiteY7-16" fmla="*/ 214463 h 338012"/>
                  <a:gd name="connsiteX8-17" fmla="*/ 467 w 288063"/>
                  <a:gd name="connsiteY8-18" fmla="*/ 131120 h 338012"/>
                  <a:gd name="connsiteX9-19" fmla="*/ 55235 w 288063"/>
                  <a:gd name="connsiteY9-20" fmla="*/ 26345 h 338012"/>
                  <a:gd name="connsiteX10-21" fmla="*/ 143342 w 288063"/>
                  <a:gd name="connsiteY10-22" fmla="*/ 151 h 338012"/>
                  <a:gd name="connsiteX11-23" fmla="*/ 198110 w 288063"/>
                  <a:gd name="connsiteY11-24" fmla="*/ 28726 h 3380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288063" h="338012">
                    <a:moveTo>
                      <a:pt x="198110" y="28726"/>
                    </a:moveTo>
                    <a:cubicBezTo>
                      <a:pt x="216366" y="45395"/>
                      <a:pt x="242163" y="74763"/>
                      <a:pt x="252879" y="100163"/>
                    </a:cubicBezTo>
                    <a:cubicBezTo>
                      <a:pt x="263595" y="125563"/>
                      <a:pt x="256848" y="151757"/>
                      <a:pt x="262404" y="181126"/>
                    </a:cubicBezTo>
                    <a:cubicBezTo>
                      <a:pt x="267960" y="210495"/>
                      <a:pt x="295345" y="252167"/>
                      <a:pt x="286217" y="276376"/>
                    </a:cubicBezTo>
                    <a:cubicBezTo>
                      <a:pt x="277089" y="300585"/>
                      <a:pt x="233035" y="316460"/>
                      <a:pt x="207635" y="326382"/>
                    </a:cubicBezTo>
                    <a:cubicBezTo>
                      <a:pt x="182235" y="336304"/>
                      <a:pt x="155645" y="341067"/>
                      <a:pt x="133817" y="335908"/>
                    </a:cubicBezTo>
                    <a:cubicBezTo>
                      <a:pt x="111989" y="330749"/>
                      <a:pt x="93733" y="315667"/>
                      <a:pt x="76667" y="295426"/>
                    </a:cubicBezTo>
                    <a:cubicBezTo>
                      <a:pt x="59601" y="275185"/>
                      <a:pt x="44123" y="241847"/>
                      <a:pt x="31423" y="214463"/>
                    </a:cubicBezTo>
                    <a:cubicBezTo>
                      <a:pt x="18723" y="187079"/>
                      <a:pt x="-3502" y="162473"/>
                      <a:pt x="467" y="131120"/>
                    </a:cubicBezTo>
                    <a:cubicBezTo>
                      <a:pt x="4436" y="99767"/>
                      <a:pt x="31423" y="48173"/>
                      <a:pt x="55235" y="26345"/>
                    </a:cubicBezTo>
                    <a:cubicBezTo>
                      <a:pt x="79047" y="4517"/>
                      <a:pt x="117942" y="-1039"/>
                      <a:pt x="143342" y="151"/>
                    </a:cubicBezTo>
                    <a:cubicBezTo>
                      <a:pt x="168742" y="1341"/>
                      <a:pt x="179854" y="12057"/>
                      <a:pt x="198110" y="2872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12"/>
              <p:cNvSpPr/>
              <p:nvPr/>
            </p:nvSpPr>
            <p:spPr>
              <a:xfrm rot="463049">
                <a:off x="5890717" y="3080760"/>
                <a:ext cx="231211" cy="245976"/>
              </a:xfrm>
              <a:custGeom>
                <a:avLst/>
                <a:gdLst>
                  <a:gd name="connsiteX0" fmla="*/ 0 w 409430"/>
                  <a:gd name="connsiteY0" fmla="*/ 198514 h 397027"/>
                  <a:gd name="connsiteX1" fmla="*/ 204715 w 409430"/>
                  <a:gd name="connsiteY1" fmla="*/ 0 h 397027"/>
                  <a:gd name="connsiteX2" fmla="*/ 409430 w 409430"/>
                  <a:gd name="connsiteY2" fmla="*/ 198514 h 397027"/>
                  <a:gd name="connsiteX3" fmla="*/ 204715 w 409430"/>
                  <a:gd name="connsiteY3" fmla="*/ 397028 h 397027"/>
                  <a:gd name="connsiteX4" fmla="*/ 0 w 409430"/>
                  <a:gd name="connsiteY4" fmla="*/ 198514 h 397027"/>
                  <a:gd name="connsiteX0-1" fmla="*/ 607 w 410037"/>
                  <a:gd name="connsiteY0-2" fmla="*/ 215183 h 413697"/>
                  <a:gd name="connsiteX1-3" fmla="*/ 162459 w 410037"/>
                  <a:gd name="connsiteY1-4" fmla="*/ 0 h 413697"/>
                  <a:gd name="connsiteX2-5" fmla="*/ 410037 w 410037"/>
                  <a:gd name="connsiteY2-6" fmla="*/ 215183 h 413697"/>
                  <a:gd name="connsiteX3-7" fmla="*/ 205322 w 410037"/>
                  <a:gd name="connsiteY3-8" fmla="*/ 413697 h 413697"/>
                  <a:gd name="connsiteX4-9" fmla="*/ 607 w 410037"/>
                  <a:gd name="connsiteY4-10" fmla="*/ 215183 h 413697"/>
                  <a:gd name="connsiteX0-11" fmla="*/ 17433 w 426863"/>
                  <a:gd name="connsiteY0-12" fmla="*/ 219469 h 417983"/>
                  <a:gd name="connsiteX1-13" fmla="*/ 29454 w 426863"/>
                  <a:gd name="connsiteY1-14" fmla="*/ 86849 h 417983"/>
                  <a:gd name="connsiteX2-15" fmla="*/ 179285 w 426863"/>
                  <a:gd name="connsiteY2-16" fmla="*/ 4286 h 417983"/>
                  <a:gd name="connsiteX3-17" fmla="*/ 426863 w 426863"/>
                  <a:gd name="connsiteY3-18" fmla="*/ 219469 h 417983"/>
                  <a:gd name="connsiteX4-19" fmla="*/ 222148 w 426863"/>
                  <a:gd name="connsiteY4-20" fmla="*/ 417983 h 417983"/>
                  <a:gd name="connsiteX5" fmla="*/ 17433 w 426863"/>
                  <a:gd name="connsiteY5" fmla="*/ 219469 h 417983"/>
                  <a:gd name="connsiteX0-21" fmla="*/ 17433 w 426863"/>
                  <a:gd name="connsiteY0-22" fmla="*/ 219469 h 421920"/>
                  <a:gd name="connsiteX1-23" fmla="*/ 29454 w 426863"/>
                  <a:gd name="connsiteY1-24" fmla="*/ 86849 h 421920"/>
                  <a:gd name="connsiteX2-25" fmla="*/ 179285 w 426863"/>
                  <a:gd name="connsiteY2-26" fmla="*/ 4286 h 421920"/>
                  <a:gd name="connsiteX3-27" fmla="*/ 426863 w 426863"/>
                  <a:gd name="connsiteY3-28" fmla="*/ 219469 h 421920"/>
                  <a:gd name="connsiteX4-29" fmla="*/ 222148 w 426863"/>
                  <a:gd name="connsiteY4-30" fmla="*/ 417983 h 421920"/>
                  <a:gd name="connsiteX5-31" fmla="*/ 86604 w 426863"/>
                  <a:gd name="connsiteY5-32" fmla="*/ 341643 h 421920"/>
                  <a:gd name="connsiteX6" fmla="*/ 17433 w 426863"/>
                  <a:gd name="connsiteY6" fmla="*/ 219469 h 421920"/>
                  <a:gd name="connsiteX0-33" fmla="*/ 8933 w 418363"/>
                  <a:gd name="connsiteY0-34" fmla="*/ 219469 h 427390"/>
                  <a:gd name="connsiteX1-35" fmla="*/ 20954 w 418363"/>
                  <a:gd name="connsiteY1-36" fmla="*/ 86849 h 427390"/>
                  <a:gd name="connsiteX2-37" fmla="*/ 170785 w 418363"/>
                  <a:gd name="connsiteY2-38" fmla="*/ 4286 h 427390"/>
                  <a:gd name="connsiteX3-39" fmla="*/ 418363 w 418363"/>
                  <a:gd name="connsiteY3-40" fmla="*/ 219469 h 427390"/>
                  <a:gd name="connsiteX4-41" fmla="*/ 213648 w 418363"/>
                  <a:gd name="connsiteY4-42" fmla="*/ 417983 h 427390"/>
                  <a:gd name="connsiteX5-43" fmla="*/ 94773 w 418363"/>
                  <a:gd name="connsiteY5-44" fmla="*/ 377362 h 427390"/>
                  <a:gd name="connsiteX6-45" fmla="*/ 8933 w 418363"/>
                  <a:gd name="connsiteY6-46" fmla="*/ 219469 h 427390"/>
                  <a:gd name="connsiteX0-47" fmla="*/ 35128 w 406458"/>
                  <a:gd name="connsiteY0-48" fmla="*/ 238519 h 427390"/>
                  <a:gd name="connsiteX1-49" fmla="*/ 9049 w 406458"/>
                  <a:gd name="connsiteY1-50" fmla="*/ 86849 h 427390"/>
                  <a:gd name="connsiteX2-51" fmla="*/ 158880 w 406458"/>
                  <a:gd name="connsiteY2-52" fmla="*/ 4286 h 427390"/>
                  <a:gd name="connsiteX3-53" fmla="*/ 406458 w 406458"/>
                  <a:gd name="connsiteY3-54" fmla="*/ 219469 h 427390"/>
                  <a:gd name="connsiteX4-55" fmla="*/ 201743 w 406458"/>
                  <a:gd name="connsiteY4-56" fmla="*/ 417983 h 427390"/>
                  <a:gd name="connsiteX5-57" fmla="*/ 82868 w 406458"/>
                  <a:gd name="connsiteY5-58" fmla="*/ 377362 h 427390"/>
                  <a:gd name="connsiteX6-59" fmla="*/ 35128 w 406458"/>
                  <a:gd name="connsiteY6-60" fmla="*/ 238519 h 427390"/>
                  <a:gd name="connsiteX0-61" fmla="*/ 23488 w 409106"/>
                  <a:gd name="connsiteY0-62" fmla="*/ 250426 h 427390"/>
                  <a:gd name="connsiteX1-63" fmla="*/ 11697 w 409106"/>
                  <a:gd name="connsiteY1-64" fmla="*/ 86849 h 427390"/>
                  <a:gd name="connsiteX2-65" fmla="*/ 161528 w 409106"/>
                  <a:gd name="connsiteY2-66" fmla="*/ 4286 h 427390"/>
                  <a:gd name="connsiteX3-67" fmla="*/ 409106 w 409106"/>
                  <a:gd name="connsiteY3-68" fmla="*/ 219469 h 427390"/>
                  <a:gd name="connsiteX4-69" fmla="*/ 204391 w 409106"/>
                  <a:gd name="connsiteY4-70" fmla="*/ 417983 h 427390"/>
                  <a:gd name="connsiteX5-71" fmla="*/ 85516 w 409106"/>
                  <a:gd name="connsiteY5-72" fmla="*/ 377362 h 427390"/>
                  <a:gd name="connsiteX6-73" fmla="*/ 23488 w 409106"/>
                  <a:gd name="connsiteY6-74" fmla="*/ 250426 h 427390"/>
                  <a:gd name="connsiteX0-75" fmla="*/ 23488 w 411222"/>
                  <a:gd name="connsiteY0-76" fmla="*/ 246218 h 423182"/>
                  <a:gd name="connsiteX1-77" fmla="*/ 11697 w 411222"/>
                  <a:gd name="connsiteY1-78" fmla="*/ 82641 h 423182"/>
                  <a:gd name="connsiteX2-79" fmla="*/ 161528 w 411222"/>
                  <a:gd name="connsiteY2-80" fmla="*/ 78 h 423182"/>
                  <a:gd name="connsiteX3-81" fmla="*/ 302209 w 411222"/>
                  <a:gd name="connsiteY3-82" fmla="*/ 70657 h 423182"/>
                  <a:gd name="connsiteX4-83" fmla="*/ 409106 w 411222"/>
                  <a:gd name="connsiteY4-84" fmla="*/ 215261 h 423182"/>
                  <a:gd name="connsiteX5-85" fmla="*/ 204391 w 411222"/>
                  <a:gd name="connsiteY5-86" fmla="*/ 413775 h 423182"/>
                  <a:gd name="connsiteX6-87" fmla="*/ 85516 w 411222"/>
                  <a:gd name="connsiteY6-88" fmla="*/ 373154 h 423182"/>
                  <a:gd name="connsiteX7" fmla="*/ 23488 w 411222"/>
                  <a:gd name="connsiteY7" fmla="*/ 246218 h 423182"/>
                  <a:gd name="connsiteX0-89" fmla="*/ 23488 w 412338"/>
                  <a:gd name="connsiteY0-90" fmla="*/ 246532 h 423496"/>
                  <a:gd name="connsiteX1-91" fmla="*/ 11697 w 412338"/>
                  <a:gd name="connsiteY1-92" fmla="*/ 82955 h 423496"/>
                  <a:gd name="connsiteX2-93" fmla="*/ 161528 w 412338"/>
                  <a:gd name="connsiteY2-94" fmla="*/ 392 h 423496"/>
                  <a:gd name="connsiteX3-95" fmla="*/ 335547 w 412338"/>
                  <a:gd name="connsiteY3-96" fmla="*/ 59065 h 423496"/>
                  <a:gd name="connsiteX4-97" fmla="*/ 409106 w 412338"/>
                  <a:gd name="connsiteY4-98" fmla="*/ 215575 h 423496"/>
                  <a:gd name="connsiteX5-99" fmla="*/ 204391 w 412338"/>
                  <a:gd name="connsiteY5-100" fmla="*/ 414089 h 423496"/>
                  <a:gd name="connsiteX6-101" fmla="*/ 85516 w 412338"/>
                  <a:gd name="connsiteY6-102" fmla="*/ 373468 h 423496"/>
                  <a:gd name="connsiteX7-103" fmla="*/ 23488 w 412338"/>
                  <a:gd name="connsiteY7-104" fmla="*/ 246532 h 423496"/>
                  <a:gd name="connsiteX0-105" fmla="*/ 23488 w 382183"/>
                  <a:gd name="connsiteY0-106" fmla="*/ 246532 h 422827"/>
                  <a:gd name="connsiteX1-107" fmla="*/ 11697 w 382183"/>
                  <a:gd name="connsiteY1-108" fmla="*/ 82955 h 422827"/>
                  <a:gd name="connsiteX2-109" fmla="*/ 161528 w 382183"/>
                  <a:gd name="connsiteY2-110" fmla="*/ 392 h 422827"/>
                  <a:gd name="connsiteX3-111" fmla="*/ 335547 w 382183"/>
                  <a:gd name="connsiteY3-112" fmla="*/ 59065 h 422827"/>
                  <a:gd name="connsiteX4-113" fmla="*/ 375769 w 382183"/>
                  <a:gd name="connsiteY4-114" fmla="*/ 225100 h 422827"/>
                  <a:gd name="connsiteX5-115" fmla="*/ 204391 w 382183"/>
                  <a:gd name="connsiteY5-116" fmla="*/ 414089 h 422827"/>
                  <a:gd name="connsiteX6-117" fmla="*/ 85516 w 382183"/>
                  <a:gd name="connsiteY6-118" fmla="*/ 373468 h 422827"/>
                  <a:gd name="connsiteX7-119" fmla="*/ 23488 w 382183"/>
                  <a:gd name="connsiteY7-120" fmla="*/ 246532 h 422827"/>
                  <a:gd name="connsiteX0-121" fmla="*/ 23488 w 376772"/>
                  <a:gd name="connsiteY0-122" fmla="*/ 246532 h 416717"/>
                  <a:gd name="connsiteX1-123" fmla="*/ 11697 w 376772"/>
                  <a:gd name="connsiteY1-124" fmla="*/ 82955 h 416717"/>
                  <a:gd name="connsiteX2-125" fmla="*/ 161528 w 376772"/>
                  <a:gd name="connsiteY2-126" fmla="*/ 392 h 416717"/>
                  <a:gd name="connsiteX3-127" fmla="*/ 335547 w 376772"/>
                  <a:gd name="connsiteY3-128" fmla="*/ 59065 h 416717"/>
                  <a:gd name="connsiteX4-129" fmla="*/ 375769 w 376772"/>
                  <a:gd name="connsiteY4-130" fmla="*/ 225100 h 416717"/>
                  <a:gd name="connsiteX5-131" fmla="*/ 316497 w 376772"/>
                  <a:gd name="connsiteY5-132" fmla="*/ 316241 h 416717"/>
                  <a:gd name="connsiteX6-133" fmla="*/ 204391 w 376772"/>
                  <a:gd name="connsiteY6-134" fmla="*/ 414089 h 416717"/>
                  <a:gd name="connsiteX7-135" fmla="*/ 85516 w 376772"/>
                  <a:gd name="connsiteY7-136" fmla="*/ 373468 h 416717"/>
                  <a:gd name="connsiteX8" fmla="*/ 23488 w 376772"/>
                  <a:gd name="connsiteY8" fmla="*/ 246532 h 416717"/>
                  <a:gd name="connsiteX0-137" fmla="*/ 23488 w 389836"/>
                  <a:gd name="connsiteY0-138" fmla="*/ 246532 h 414341"/>
                  <a:gd name="connsiteX1-139" fmla="*/ 11697 w 389836"/>
                  <a:gd name="connsiteY1-140" fmla="*/ 82955 h 414341"/>
                  <a:gd name="connsiteX2-141" fmla="*/ 161528 w 389836"/>
                  <a:gd name="connsiteY2-142" fmla="*/ 392 h 414341"/>
                  <a:gd name="connsiteX3-143" fmla="*/ 335547 w 389836"/>
                  <a:gd name="connsiteY3-144" fmla="*/ 59065 h 414341"/>
                  <a:gd name="connsiteX4-145" fmla="*/ 375769 w 389836"/>
                  <a:gd name="connsiteY4-146" fmla="*/ 225100 h 414341"/>
                  <a:gd name="connsiteX5-147" fmla="*/ 378410 w 389836"/>
                  <a:gd name="connsiteY5-148" fmla="*/ 361485 h 414341"/>
                  <a:gd name="connsiteX6-149" fmla="*/ 204391 w 389836"/>
                  <a:gd name="connsiteY6-150" fmla="*/ 414089 h 414341"/>
                  <a:gd name="connsiteX7-151" fmla="*/ 85516 w 389836"/>
                  <a:gd name="connsiteY7-152" fmla="*/ 373468 h 414341"/>
                  <a:gd name="connsiteX8-153" fmla="*/ 23488 w 389836"/>
                  <a:gd name="connsiteY8-154" fmla="*/ 246532 h 414341"/>
                  <a:gd name="connsiteX0-155" fmla="*/ 23488 w 389836"/>
                  <a:gd name="connsiteY0-156" fmla="*/ 246922 h 414731"/>
                  <a:gd name="connsiteX1-157" fmla="*/ 11697 w 389836"/>
                  <a:gd name="connsiteY1-158" fmla="*/ 83345 h 414731"/>
                  <a:gd name="connsiteX2-159" fmla="*/ 161528 w 389836"/>
                  <a:gd name="connsiteY2-160" fmla="*/ 782 h 414731"/>
                  <a:gd name="connsiteX3-161" fmla="*/ 347454 w 389836"/>
                  <a:gd name="connsiteY3-162" fmla="*/ 52312 h 414731"/>
                  <a:gd name="connsiteX4-163" fmla="*/ 375769 w 389836"/>
                  <a:gd name="connsiteY4-164" fmla="*/ 225490 h 414731"/>
                  <a:gd name="connsiteX5-165" fmla="*/ 378410 w 389836"/>
                  <a:gd name="connsiteY5-166" fmla="*/ 361875 h 414731"/>
                  <a:gd name="connsiteX6-167" fmla="*/ 204391 w 389836"/>
                  <a:gd name="connsiteY6-168" fmla="*/ 414479 h 414731"/>
                  <a:gd name="connsiteX7-169" fmla="*/ 85516 w 389836"/>
                  <a:gd name="connsiteY7-170" fmla="*/ 373858 h 414731"/>
                  <a:gd name="connsiteX8-171" fmla="*/ 23488 w 389836"/>
                  <a:gd name="connsiteY8-172" fmla="*/ 246922 h 41473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1" y="connsiteY5-32"/>
                  </a:cxn>
                  <a:cxn ang="0">
                    <a:pos x="connsiteX6-45" y="connsiteY6-46"/>
                  </a:cxn>
                  <a:cxn ang="0">
                    <a:pos x="connsiteX7-103" y="connsiteY7-104"/>
                  </a:cxn>
                  <a:cxn ang="0">
                    <a:pos x="connsiteX8-153" y="connsiteY8-154"/>
                  </a:cxn>
                </a:cxnLst>
                <a:rect l="l" t="t" r="r" b="b"/>
                <a:pathLst>
                  <a:path w="389836" h="414731">
                    <a:moveTo>
                      <a:pt x="23488" y="246922"/>
                    </a:moveTo>
                    <a:cubicBezTo>
                      <a:pt x="11185" y="198503"/>
                      <a:pt x="-15278" y="119209"/>
                      <a:pt x="11697" y="83345"/>
                    </a:cubicBezTo>
                    <a:cubicBezTo>
                      <a:pt x="38672" y="47481"/>
                      <a:pt x="105569" y="5954"/>
                      <a:pt x="161528" y="782"/>
                    </a:cubicBezTo>
                    <a:cubicBezTo>
                      <a:pt x="217488" y="-4390"/>
                      <a:pt x="306191" y="16448"/>
                      <a:pt x="347454" y="52312"/>
                    </a:cubicBezTo>
                    <a:cubicBezTo>
                      <a:pt x="388717" y="88176"/>
                      <a:pt x="378944" y="182627"/>
                      <a:pt x="375769" y="225490"/>
                    </a:cubicBezTo>
                    <a:cubicBezTo>
                      <a:pt x="372594" y="268353"/>
                      <a:pt x="406973" y="330377"/>
                      <a:pt x="378410" y="361875"/>
                    </a:cubicBezTo>
                    <a:cubicBezTo>
                      <a:pt x="349847" y="393373"/>
                      <a:pt x="253207" y="412482"/>
                      <a:pt x="204391" y="414479"/>
                    </a:cubicBezTo>
                    <a:cubicBezTo>
                      <a:pt x="155575" y="416476"/>
                      <a:pt x="119635" y="406944"/>
                      <a:pt x="85516" y="373858"/>
                    </a:cubicBezTo>
                    <a:cubicBezTo>
                      <a:pt x="51397" y="340772"/>
                      <a:pt x="35791" y="295341"/>
                      <a:pt x="23488" y="24692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自由: 形状 41"/>
              <p:cNvSpPr/>
              <p:nvPr/>
            </p:nvSpPr>
            <p:spPr>
              <a:xfrm rot="463049">
                <a:off x="5506803" y="3334845"/>
                <a:ext cx="810525" cy="265832"/>
              </a:xfrm>
              <a:custGeom>
                <a:avLst/>
                <a:gdLst>
                  <a:gd name="connsiteX0" fmla="*/ 1436575 w 1437235"/>
                  <a:gd name="connsiteY0" fmla="*/ 0 h 510560"/>
                  <a:gd name="connsiteX1" fmla="*/ 1336562 w 1437235"/>
                  <a:gd name="connsiteY1" fmla="*/ 154781 h 510560"/>
                  <a:gd name="connsiteX2" fmla="*/ 1105581 w 1437235"/>
                  <a:gd name="connsiteY2" fmla="*/ 328612 h 510560"/>
                  <a:gd name="connsiteX3" fmla="*/ 953181 w 1437235"/>
                  <a:gd name="connsiteY3" fmla="*/ 409575 h 510560"/>
                  <a:gd name="connsiteX4" fmla="*/ 781731 w 1437235"/>
                  <a:gd name="connsiteY4" fmla="*/ 502444 h 510560"/>
                  <a:gd name="connsiteX5" fmla="*/ 505506 w 1437235"/>
                  <a:gd name="connsiteY5" fmla="*/ 495300 h 510560"/>
                  <a:gd name="connsiteX6" fmla="*/ 217375 w 1437235"/>
                  <a:gd name="connsiteY6" fmla="*/ 409575 h 510560"/>
                  <a:gd name="connsiteX7" fmla="*/ 19731 w 1437235"/>
                  <a:gd name="connsiteY7" fmla="*/ 238125 h 510560"/>
                  <a:gd name="connsiteX8" fmla="*/ 7825 w 1437235"/>
                  <a:gd name="connsiteY8" fmla="*/ 150019 h 510560"/>
                  <a:gd name="connsiteX9" fmla="*/ 26875 w 1437235"/>
                  <a:gd name="connsiteY9" fmla="*/ 223837 h 510560"/>
                  <a:gd name="connsiteX10" fmla="*/ 212612 w 1437235"/>
                  <a:gd name="connsiteY10" fmla="*/ 390525 h 510560"/>
                  <a:gd name="connsiteX11" fmla="*/ 448356 w 1437235"/>
                  <a:gd name="connsiteY11" fmla="*/ 466725 h 510560"/>
                  <a:gd name="connsiteX12" fmla="*/ 703150 w 1437235"/>
                  <a:gd name="connsiteY12" fmla="*/ 500062 h 510560"/>
                  <a:gd name="connsiteX13" fmla="*/ 784112 w 1437235"/>
                  <a:gd name="connsiteY13" fmla="*/ 488156 h 510560"/>
                  <a:gd name="connsiteX14" fmla="*/ 998425 w 1437235"/>
                  <a:gd name="connsiteY14" fmla="*/ 373856 h 510560"/>
                  <a:gd name="connsiteX15" fmla="*/ 1150825 w 1437235"/>
                  <a:gd name="connsiteY15" fmla="*/ 292894 h 510560"/>
                  <a:gd name="connsiteX16" fmla="*/ 1293700 w 1437235"/>
                  <a:gd name="connsiteY16" fmla="*/ 154781 h 510560"/>
                  <a:gd name="connsiteX17" fmla="*/ 1436575 w 1437235"/>
                  <a:gd name="connsiteY17" fmla="*/ 0 h 510560"/>
                  <a:gd name="connsiteX0-1" fmla="*/ 1437634 w 1438294"/>
                  <a:gd name="connsiteY0-2" fmla="*/ 0 h 510560"/>
                  <a:gd name="connsiteX1-3" fmla="*/ 1337621 w 1438294"/>
                  <a:gd name="connsiteY1-4" fmla="*/ 154781 h 510560"/>
                  <a:gd name="connsiteX2-5" fmla="*/ 1106640 w 1438294"/>
                  <a:gd name="connsiteY2-6" fmla="*/ 328612 h 510560"/>
                  <a:gd name="connsiteX3-7" fmla="*/ 954240 w 1438294"/>
                  <a:gd name="connsiteY3-8" fmla="*/ 409575 h 510560"/>
                  <a:gd name="connsiteX4-9" fmla="*/ 782790 w 1438294"/>
                  <a:gd name="connsiteY4-10" fmla="*/ 502444 h 510560"/>
                  <a:gd name="connsiteX5-11" fmla="*/ 506565 w 1438294"/>
                  <a:gd name="connsiteY5-12" fmla="*/ 495300 h 510560"/>
                  <a:gd name="connsiteX6-13" fmla="*/ 218434 w 1438294"/>
                  <a:gd name="connsiteY6-14" fmla="*/ 409575 h 510560"/>
                  <a:gd name="connsiteX7-15" fmla="*/ 20790 w 1438294"/>
                  <a:gd name="connsiteY7-16" fmla="*/ 238125 h 510560"/>
                  <a:gd name="connsiteX8-17" fmla="*/ 8884 w 1438294"/>
                  <a:gd name="connsiteY8-18" fmla="*/ 150019 h 510560"/>
                  <a:gd name="connsiteX9-19" fmla="*/ 46984 w 1438294"/>
                  <a:gd name="connsiteY9-20" fmla="*/ 230981 h 510560"/>
                  <a:gd name="connsiteX10-21" fmla="*/ 213671 w 1438294"/>
                  <a:gd name="connsiteY10-22" fmla="*/ 390525 h 510560"/>
                  <a:gd name="connsiteX11-23" fmla="*/ 449415 w 1438294"/>
                  <a:gd name="connsiteY11-24" fmla="*/ 466725 h 510560"/>
                  <a:gd name="connsiteX12-25" fmla="*/ 704209 w 1438294"/>
                  <a:gd name="connsiteY12-26" fmla="*/ 500062 h 510560"/>
                  <a:gd name="connsiteX13-27" fmla="*/ 785171 w 1438294"/>
                  <a:gd name="connsiteY13-28" fmla="*/ 488156 h 510560"/>
                  <a:gd name="connsiteX14-29" fmla="*/ 999484 w 1438294"/>
                  <a:gd name="connsiteY14-30" fmla="*/ 373856 h 510560"/>
                  <a:gd name="connsiteX15-31" fmla="*/ 1151884 w 1438294"/>
                  <a:gd name="connsiteY15-32" fmla="*/ 292894 h 510560"/>
                  <a:gd name="connsiteX16-33" fmla="*/ 1294759 w 1438294"/>
                  <a:gd name="connsiteY16-34" fmla="*/ 154781 h 510560"/>
                  <a:gd name="connsiteX17-35" fmla="*/ 1437634 w 1438294"/>
                  <a:gd name="connsiteY17-36" fmla="*/ 0 h 510560"/>
                  <a:gd name="connsiteX0-37" fmla="*/ 1428750 w 1429410"/>
                  <a:gd name="connsiteY0-38" fmla="*/ 0 h 510560"/>
                  <a:gd name="connsiteX1-39" fmla="*/ 1328737 w 1429410"/>
                  <a:gd name="connsiteY1-40" fmla="*/ 154781 h 510560"/>
                  <a:gd name="connsiteX2-41" fmla="*/ 1097756 w 1429410"/>
                  <a:gd name="connsiteY2-42" fmla="*/ 328612 h 510560"/>
                  <a:gd name="connsiteX3-43" fmla="*/ 945356 w 1429410"/>
                  <a:gd name="connsiteY3-44" fmla="*/ 409575 h 510560"/>
                  <a:gd name="connsiteX4-45" fmla="*/ 773906 w 1429410"/>
                  <a:gd name="connsiteY4-46" fmla="*/ 502444 h 510560"/>
                  <a:gd name="connsiteX5-47" fmla="*/ 497681 w 1429410"/>
                  <a:gd name="connsiteY5-48" fmla="*/ 495300 h 510560"/>
                  <a:gd name="connsiteX6-49" fmla="*/ 209550 w 1429410"/>
                  <a:gd name="connsiteY6-50" fmla="*/ 409575 h 510560"/>
                  <a:gd name="connsiteX7-51" fmla="*/ 38100 w 1429410"/>
                  <a:gd name="connsiteY7-52" fmla="*/ 257175 h 510560"/>
                  <a:gd name="connsiteX8-53" fmla="*/ 0 w 1429410"/>
                  <a:gd name="connsiteY8-54" fmla="*/ 150019 h 510560"/>
                  <a:gd name="connsiteX9-55" fmla="*/ 38100 w 1429410"/>
                  <a:gd name="connsiteY9-56" fmla="*/ 230981 h 510560"/>
                  <a:gd name="connsiteX10-57" fmla="*/ 204787 w 1429410"/>
                  <a:gd name="connsiteY10-58" fmla="*/ 390525 h 510560"/>
                  <a:gd name="connsiteX11-59" fmla="*/ 440531 w 1429410"/>
                  <a:gd name="connsiteY11-60" fmla="*/ 466725 h 510560"/>
                  <a:gd name="connsiteX12-61" fmla="*/ 695325 w 1429410"/>
                  <a:gd name="connsiteY12-62" fmla="*/ 500062 h 510560"/>
                  <a:gd name="connsiteX13-63" fmla="*/ 776287 w 1429410"/>
                  <a:gd name="connsiteY13-64" fmla="*/ 488156 h 510560"/>
                  <a:gd name="connsiteX14-65" fmla="*/ 990600 w 1429410"/>
                  <a:gd name="connsiteY14-66" fmla="*/ 373856 h 510560"/>
                  <a:gd name="connsiteX15-67" fmla="*/ 1143000 w 1429410"/>
                  <a:gd name="connsiteY15-68" fmla="*/ 292894 h 510560"/>
                  <a:gd name="connsiteX16-69" fmla="*/ 1285875 w 1429410"/>
                  <a:gd name="connsiteY16-70" fmla="*/ 154781 h 510560"/>
                  <a:gd name="connsiteX17-71" fmla="*/ 1428750 w 1429410"/>
                  <a:gd name="connsiteY17-72" fmla="*/ 0 h 510560"/>
                  <a:gd name="connsiteX0-73" fmla="*/ 1428990 w 1429650"/>
                  <a:gd name="connsiteY0-74" fmla="*/ 0 h 510560"/>
                  <a:gd name="connsiteX1-75" fmla="*/ 1328977 w 1429650"/>
                  <a:gd name="connsiteY1-76" fmla="*/ 154781 h 510560"/>
                  <a:gd name="connsiteX2-77" fmla="*/ 1097996 w 1429650"/>
                  <a:gd name="connsiteY2-78" fmla="*/ 328612 h 510560"/>
                  <a:gd name="connsiteX3-79" fmla="*/ 945596 w 1429650"/>
                  <a:gd name="connsiteY3-80" fmla="*/ 409575 h 510560"/>
                  <a:gd name="connsiteX4-81" fmla="*/ 774146 w 1429650"/>
                  <a:gd name="connsiteY4-82" fmla="*/ 502444 h 510560"/>
                  <a:gd name="connsiteX5-83" fmla="*/ 497921 w 1429650"/>
                  <a:gd name="connsiteY5-84" fmla="*/ 495300 h 510560"/>
                  <a:gd name="connsiteX6-85" fmla="*/ 209790 w 1429650"/>
                  <a:gd name="connsiteY6-86" fmla="*/ 409575 h 510560"/>
                  <a:gd name="connsiteX7-87" fmla="*/ 47865 w 1429650"/>
                  <a:gd name="connsiteY7-88" fmla="*/ 259556 h 510560"/>
                  <a:gd name="connsiteX8-89" fmla="*/ 240 w 1429650"/>
                  <a:gd name="connsiteY8-90" fmla="*/ 150019 h 510560"/>
                  <a:gd name="connsiteX9-91" fmla="*/ 38340 w 1429650"/>
                  <a:gd name="connsiteY9-92" fmla="*/ 230981 h 510560"/>
                  <a:gd name="connsiteX10-93" fmla="*/ 205027 w 1429650"/>
                  <a:gd name="connsiteY10-94" fmla="*/ 390525 h 510560"/>
                  <a:gd name="connsiteX11-95" fmla="*/ 440771 w 1429650"/>
                  <a:gd name="connsiteY11-96" fmla="*/ 466725 h 510560"/>
                  <a:gd name="connsiteX12-97" fmla="*/ 695565 w 1429650"/>
                  <a:gd name="connsiteY12-98" fmla="*/ 500062 h 510560"/>
                  <a:gd name="connsiteX13-99" fmla="*/ 776527 w 1429650"/>
                  <a:gd name="connsiteY13-100" fmla="*/ 488156 h 510560"/>
                  <a:gd name="connsiteX14-101" fmla="*/ 990840 w 1429650"/>
                  <a:gd name="connsiteY14-102" fmla="*/ 373856 h 510560"/>
                  <a:gd name="connsiteX15-103" fmla="*/ 1143240 w 1429650"/>
                  <a:gd name="connsiteY15-104" fmla="*/ 292894 h 510560"/>
                  <a:gd name="connsiteX16-105" fmla="*/ 1286115 w 1429650"/>
                  <a:gd name="connsiteY16-106" fmla="*/ 154781 h 510560"/>
                  <a:gd name="connsiteX17-107" fmla="*/ 1428990 w 1429650"/>
                  <a:gd name="connsiteY17-108" fmla="*/ 0 h 510560"/>
                  <a:gd name="connsiteX0-109" fmla="*/ 1412617 w 1413277"/>
                  <a:gd name="connsiteY0-110" fmla="*/ 0 h 510560"/>
                  <a:gd name="connsiteX1-111" fmla="*/ 1312604 w 1413277"/>
                  <a:gd name="connsiteY1-112" fmla="*/ 154781 h 510560"/>
                  <a:gd name="connsiteX2-113" fmla="*/ 1081623 w 1413277"/>
                  <a:gd name="connsiteY2-114" fmla="*/ 328612 h 510560"/>
                  <a:gd name="connsiteX3-115" fmla="*/ 929223 w 1413277"/>
                  <a:gd name="connsiteY3-116" fmla="*/ 409575 h 510560"/>
                  <a:gd name="connsiteX4-117" fmla="*/ 757773 w 1413277"/>
                  <a:gd name="connsiteY4-118" fmla="*/ 502444 h 510560"/>
                  <a:gd name="connsiteX5-119" fmla="*/ 481548 w 1413277"/>
                  <a:gd name="connsiteY5-120" fmla="*/ 495300 h 510560"/>
                  <a:gd name="connsiteX6-121" fmla="*/ 193417 w 1413277"/>
                  <a:gd name="connsiteY6-122" fmla="*/ 409575 h 510560"/>
                  <a:gd name="connsiteX7-123" fmla="*/ 31492 w 1413277"/>
                  <a:gd name="connsiteY7-124" fmla="*/ 259556 h 510560"/>
                  <a:gd name="connsiteX8-125" fmla="*/ 2917 w 1413277"/>
                  <a:gd name="connsiteY8-126" fmla="*/ 154782 h 510560"/>
                  <a:gd name="connsiteX9-127" fmla="*/ 21967 w 1413277"/>
                  <a:gd name="connsiteY9-128" fmla="*/ 230981 h 510560"/>
                  <a:gd name="connsiteX10-129" fmla="*/ 188654 w 1413277"/>
                  <a:gd name="connsiteY10-130" fmla="*/ 390525 h 510560"/>
                  <a:gd name="connsiteX11-131" fmla="*/ 424398 w 1413277"/>
                  <a:gd name="connsiteY11-132" fmla="*/ 466725 h 510560"/>
                  <a:gd name="connsiteX12-133" fmla="*/ 679192 w 1413277"/>
                  <a:gd name="connsiteY12-134" fmla="*/ 500062 h 510560"/>
                  <a:gd name="connsiteX13-135" fmla="*/ 760154 w 1413277"/>
                  <a:gd name="connsiteY13-136" fmla="*/ 488156 h 510560"/>
                  <a:gd name="connsiteX14-137" fmla="*/ 974467 w 1413277"/>
                  <a:gd name="connsiteY14-138" fmla="*/ 373856 h 510560"/>
                  <a:gd name="connsiteX15-139" fmla="*/ 1126867 w 1413277"/>
                  <a:gd name="connsiteY15-140" fmla="*/ 292894 h 510560"/>
                  <a:gd name="connsiteX16-141" fmla="*/ 1269742 w 1413277"/>
                  <a:gd name="connsiteY16-142" fmla="*/ 154781 h 510560"/>
                  <a:gd name="connsiteX17-143" fmla="*/ 1412617 w 1413277"/>
                  <a:gd name="connsiteY17-144" fmla="*/ 0 h 510560"/>
                  <a:gd name="connsiteX0-145" fmla="*/ 1411209 w 1411869"/>
                  <a:gd name="connsiteY0-146" fmla="*/ 0 h 510560"/>
                  <a:gd name="connsiteX1-147" fmla="*/ 1311196 w 1411869"/>
                  <a:gd name="connsiteY1-148" fmla="*/ 154781 h 510560"/>
                  <a:gd name="connsiteX2-149" fmla="*/ 1080215 w 1411869"/>
                  <a:gd name="connsiteY2-150" fmla="*/ 328612 h 510560"/>
                  <a:gd name="connsiteX3-151" fmla="*/ 927815 w 1411869"/>
                  <a:gd name="connsiteY3-152" fmla="*/ 409575 h 510560"/>
                  <a:gd name="connsiteX4-153" fmla="*/ 756365 w 1411869"/>
                  <a:gd name="connsiteY4-154" fmla="*/ 502444 h 510560"/>
                  <a:gd name="connsiteX5-155" fmla="*/ 480140 w 1411869"/>
                  <a:gd name="connsiteY5-156" fmla="*/ 495300 h 510560"/>
                  <a:gd name="connsiteX6-157" fmla="*/ 192009 w 1411869"/>
                  <a:gd name="connsiteY6-158" fmla="*/ 409575 h 510560"/>
                  <a:gd name="connsiteX7-159" fmla="*/ 30084 w 1411869"/>
                  <a:gd name="connsiteY7-160" fmla="*/ 259556 h 510560"/>
                  <a:gd name="connsiteX8-161" fmla="*/ 1509 w 1411869"/>
                  <a:gd name="connsiteY8-162" fmla="*/ 154782 h 510560"/>
                  <a:gd name="connsiteX9-163" fmla="*/ 51515 w 1411869"/>
                  <a:gd name="connsiteY9-164" fmla="*/ 242887 h 510560"/>
                  <a:gd name="connsiteX10-165" fmla="*/ 187246 w 1411869"/>
                  <a:gd name="connsiteY10-166" fmla="*/ 390525 h 510560"/>
                  <a:gd name="connsiteX11-167" fmla="*/ 422990 w 1411869"/>
                  <a:gd name="connsiteY11-168" fmla="*/ 466725 h 510560"/>
                  <a:gd name="connsiteX12-169" fmla="*/ 677784 w 1411869"/>
                  <a:gd name="connsiteY12-170" fmla="*/ 500062 h 510560"/>
                  <a:gd name="connsiteX13-171" fmla="*/ 758746 w 1411869"/>
                  <a:gd name="connsiteY13-172" fmla="*/ 488156 h 510560"/>
                  <a:gd name="connsiteX14-173" fmla="*/ 973059 w 1411869"/>
                  <a:gd name="connsiteY14-174" fmla="*/ 373856 h 510560"/>
                  <a:gd name="connsiteX15-175" fmla="*/ 1125459 w 1411869"/>
                  <a:gd name="connsiteY15-176" fmla="*/ 292894 h 510560"/>
                  <a:gd name="connsiteX16-177" fmla="*/ 1268334 w 1411869"/>
                  <a:gd name="connsiteY16-178" fmla="*/ 154781 h 510560"/>
                  <a:gd name="connsiteX17-179" fmla="*/ 1411209 w 1411869"/>
                  <a:gd name="connsiteY17-180" fmla="*/ 0 h 510560"/>
                  <a:gd name="connsiteX0-181" fmla="*/ 1410072 w 1410732"/>
                  <a:gd name="connsiteY0-182" fmla="*/ 0 h 510560"/>
                  <a:gd name="connsiteX1-183" fmla="*/ 1310059 w 1410732"/>
                  <a:gd name="connsiteY1-184" fmla="*/ 154781 h 510560"/>
                  <a:gd name="connsiteX2-185" fmla="*/ 1079078 w 1410732"/>
                  <a:gd name="connsiteY2-186" fmla="*/ 328612 h 510560"/>
                  <a:gd name="connsiteX3-187" fmla="*/ 926678 w 1410732"/>
                  <a:gd name="connsiteY3-188" fmla="*/ 409575 h 510560"/>
                  <a:gd name="connsiteX4-189" fmla="*/ 755228 w 1410732"/>
                  <a:gd name="connsiteY4-190" fmla="*/ 502444 h 510560"/>
                  <a:gd name="connsiteX5-191" fmla="*/ 479003 w 1410732"/>
                  <a:gd name="connsiteY5-192" fmla="*/ 495300 h 510560"/>
                  <a:gd name="connsiteX6-193" fmla="*/ 190872 w 1410732"/>
                  <a:gd name="connsiteY6-194" fmla="*/ 409575 h 510560"/>
                  <a:gd name="connsiteX7-195" fmla="*/ 71810 w 1410732"/>
                  <a:gd name="connsiteY7-196" fmla="*/ 283368 h 510560"/>
                  <a:gd name="connsiteX8-197" fmla="*/ 372 w 1410732"/>
                  <a:gd name="connsiteY8-198" fmla="*/ 154782 h 510560"/>
                  <a:gd name="connsiteX9-199" fmla="*/ 50378 w 1410732"/>
                  <a:gd name="connsiteY9-200" fmla="*/ 242887 h 510560"/>
                  <a:gd name="connsiteX10-201" fmla="*/ 186109 w 1410732"/>
                  <a:gd name="connsiteY10-202" fmla="*/ 390525 h 510560"/>
                  <a:gd name="connsiteX11-203" fmla="*/ 421853 w 1410732"/>
                  <a:gd name="connsiteY11-204" fmla="*/ 466725 h 510560"/>
                  <a:gd name="connsiteX12-205" fmla="*/ 676647 w 1410732"/>
                  <a:gd name="connsiteY12-206" fmla="*/ 500062 h 510560"/>
                  <a:gd name="connsiteX13-207" fmla="*/ 757609 w 1410732"/>
                  <a:gd name="connsiteY13-208" fmla="*/ 488156 h 510560"/>
                  <a:gd name="connsiteX14-209" fmla="*/ 971922 w 1410732"/>
                  <a:gd name="connsiteY14-210" fmla="*/ 373856 h 510560"/>
                  <a:gd name="connsiteX15-211" fmla="*/ 1124322 w 1410732"/>
                  <a:gd name="connsiteY15-212" fmla="*/ 292894 h 510560"/>
                  <a:gd name="connsiteX16-213" fmla="*/ 1267197 w 1410732"/>
                  <a:gd name="connsiteY16-214" fmla="*/ 154781 h 510560"/>
                  <a:gd name="connsiteX17-215" fmla="*/ 1410072 w 1410732"/>
                  <a:gd name="connsiteY17-216" fmla="*/ 0 h 510560"/>
                  <a:gd name="connsiteX0-217" fmla="*/ 1421876 w 1422536"/>
                  <a:gd name="connsiteY0-218" fmla="*/ 0 h 510560"/>
                  <a:gd name="connsiteX1-219" fmla="*/ 1321863 w 1422536"/>
                  <a:gd name="connsiteY1-220" fmla="*/ 154781 h 510560"/>
                  <a:gd name="connsiteX2-221" fmla="*/ 1090882 w 1422536"/>
                  <a:gd name="connsiteY2-222" fmla="*/ 328612 h 510560"/>
                  <a:gd name="connsiteX3-223" fmla="*/ 938482 w 1422536"/>
                  <a:gd name="connsiteY3-224" fmla="*/ 409575 h 510560"/>
                  <a:gd name="connsiteX4-225" fmla="*/ 767032 w 1422536"/>
                  <a:gd name="connsiteY4-226" fmla="*/ 502444 h 510560"/>
                  <a:gd name="connsiteX5-227" fmla="*/ 490807 w 1422536"/>
                  <a:gd name="connsiteY5-228" fmla="*/ 495300 h 510560"/>
                  <a:gd name="connsiteX6-229" fmla="*/ 202676 w 1422536"/>
                  <a:gd name="connsiteY6-230" fmla="*/ 409575 h 510560"/>
                  <a:gd name="connsiteX7-231" fmla="*/ 83614 w 1422536"/>
                  <a:gd name="connsiteY7-232" fmla="*/ 283368 h 510560"/>
                  <a:gd name="connsiteX8-233" fmla="*/ 269 w 1422536"/>
                  <a:gd name="connsiteY8-234" fmla="*/ 159545 h 510560"/>
                  <a:gd name="connsiteX9-235" fmla="*/ 62182 w 1422536"/>
                  <a:gd name="connsiteY9-236" fmla="*/ 242887 h 510560"/>
                  <a:gd name="connsiteX10-237" fmla="*/ 197913 w 1422536"/>
                  <a:gd name="connsiteY10-238" fmla="*/ 390525 h 510560"/>
                  <a:gd name="connsiteX11-239" fmla="*/ 433657 w 1422536"/>
                  <a:gd name="connsiteY11-240" fmla="*/ 466725 h 510560"/>
                  <a:gd name="connsiteX12-241" fmla="*/ 688451 w 1422536"/>
                  <a:gd name="connsiteY12-242" fmla="*/ 500062 h 510560"/>
                  <a:gd name="connsiteX13-243" fmla="*/ 769413 w 1422536"/>
                  <a:gd name="connsiteY13-244" fmla="*/ 488156 h 510560"/>
                  <a:gd name="connsiteX14-245" fmla="*/ 983726 w 1422536"/>
                  <a:gd name="connsiteY14-246" fmla="*/ 373856 h 510560"/>
                  <a:gd name="connsiteX15-247" fmla="*/ 1136126 w 1422536"/>
                  <a:gd name="connsiteY15-248" fmla="*/ 292894 h 510560"/>
                  <a:gd name="connsiteX16-249" fmla="*/ 1279001 w 1422536"/>
                  <a:gd name="connsiteY16-250" fmla="*/ 154781 h 510560"/>
                  <a:gd name="connsiteX17-251" fmla="*/ 1421876 w 1422536"/>
                  <a:gd name="connsiteY17-252" fmla="*/ 0 h 510560"/>
                  <a:gd name="connsiteX0-253" fmla="*/ 1422089 w 1422749"/>
                  <a:gd name="connsiteY0-254" fmla="*/ 0 h 510560"/>
                  <a:gd name="connsiteX1-255" fmla="*/ 1322076 w 1422749"/>
                  <a:gd name="connsiteY1-256" fmla="*/ 154781 h 510560"/>
                  <a:gd name="connsiteX2-257" fmla="*/ 1091095 w 1422749"/>
                  <a:gd name="connsiteY2-258" fmla="*/ 328612 h 510560"/>
                  <a:gd name="connsiteX3-259" fmla="*/ 938695 w 1422749"/>
                  <a:gd name="connsiteY3-260" fmla="*/ 409575 h 510560"/>
                  <a:gd name="connsiteX4-261" fmla="*/ 767245 w 1422749"/>
                  <a:gd name="connsiteY4-262" fmla="*/ 502444 h 510560"/>
                  <a:gd name="connsiteX5-263" fmla="*/ 491020 w 1422749"/>
                  <a:gd name="connsiteY5-264" fmla="*/ 495300 h 510560"/>
                  <a:gd name="connsiteX6-265" fmla="*/ 202889 w 1422749"/>
                  <a:gd name="connsiteY6-266" fmla="*/ 409575 h 510560"/>
                  <a:gd name="connsiteX7-267" fmla="*/ 43346 w 1422749"/>
                  <a:gd name="connsiteY7-268" fmla="*/ 257174 h 510560"/>
                  <a:gd name="connsiteX8-269" fmla="*/ 482 w 1422749"/>
                  <a:gd name="connsiteY8-270" fmla="*/ 159545 h 510560"/>
                  <a:gd name="connsiteX9-271" fmla="*/ 62395 w 1422749"/>
                  <a:gd name="connsiteY9-272" fmla="*/ 242887 h 510560"/>
                  <a:gd name="connsiteX10-273" fmla="*/ 198126 w 1422749"/>
                  <a:gd name="connsiteY10-274" fmla="*/ 390525 h 510560"/>
                  <a:gd name="connsiteX11-275" fmla="*/ 433870 w 1422749"/>
                  <a:gd name="connsiteY11-276" fmla="*/ 466725 h 510560"/>
                  <a:gd name="connsiteX12-277" fmla="*/ 688664 w 1422749"/>
                  <a:gd name="connsiteY12-278" fmla="*/ 500062 h 510560"/>
                  <a:gd name="connsiteX13-279" fmla="*/ 769626 w 1422749"/>
                  <a:gd name="connsiteY13-280" fmla="*/ 488156 h 510560"/>
                  <a:gd name="connsiteX14-281" fmla="*/ 983939 w 1422749"/>
                  <a:gd name="connsiteY14-282" fmla="*/ 373856 h 510560"/>
                  <a:gd name="connsiteX15-283" fmla="*/ 1136339 w 1422749"/>
                  <a:gd name="connsiteY15-284" fmla="*/ 292894 h 510560"/>
                  <a:gd name="connsiteX16-285" fmla="*/ 1279214 w 1422749"/>
                  <a:gd name="connsiteY16-286" fmla="*/ 154781 h 510560"/>
                  <a:gd name="connsiteX17-287" fmla="*/ 1422089 w 1422749"/>
                  <a:gd name="connsiteY17-288" fmla="*/ 0 h 510560"/>
                  <a:gd name="connsiteX0-289" fmla="*/ 1421698 w 1422358"/>
                  <a:gd name="connsiteY0-290" fmla="*/ 0 h 510560"/>
                  <a:gd name="connsiteX1-291" fmla="*/ 1321685 w 1422358"/>
                  <a:gd name="connsiteY1-292" fmla="*/ 154781 h 510560"/>
                  <a:gd name="connsiteX2-293" fmla="*/ 1090704 w 1422358"/>
                  <a:gd name="connsiteY2-294" fmla="*/ 328612 h 510560"/>
                  <a:gd name="connsiteX3-295" fmla="*/ 938304 w 1422358"/>
                  <a:gd name="connsiteY3-296" fmla="*/ 409575 h 510560"/>
                  <a:gd name="connsiteX4-297" fmla="*/ 766854 w 1422358"/>
                  <a:gd name="connsiteY4-298" fmla="*/ 502444 h 510560"/>
                  <a:gd name="connsiteX5-299" fmla="*/ 490629 w 1422358"/>
                  <a:gd name="connsiteY5-300" fmla="*/ 495300 h 510560"/>
                  <a:gd name="connsiteX6-301" fmla="*/ 202498 w 1422358"/>
                  <a:gd name="connsiteY6-302" fmla="*/ 409575 h 510560"/>
                  <a:gd name="connsiteX7-303" fmla="*/ 42955 w 1422358"/>
                  <a:gd name="connsiteY7-304" fmla="*/ 257174 h 510560"/>
                  <a:gd name="connsiteX8-305" fmla="*/ 91 w 1422358"/>
                  <a:gd name="connsiteY8-306" fmla="*/ 159545 h 510560"/>
                  <a:gd name="connsiteX9-307" fmla="*/ 50098 w 1422358"/>
                  <a:gd name="connsiteY9-308" fmla="*/ 254793 h 510560"/>
                  <a:gd name="connsiteX10-309" fmla="*/ 197735 w 1422358"/>
                  <a:gd name="connsiteY10-310" fmla="*/ 390525 h 510560"/>
                  <a:gd name="connsiteX11-311" fmla="*/ 433479 w 1422358"/>
                  <a:gd name="connsiteY11-312" fmla="*/ 466725 h 510560"/>
                  <a:gd name="connsiteX12-313" fmla="*/ 688273 w 1422358"/>
                  <a:gd name="connsiteY12-314" fmla="*/ 500062 h 510560"/>
                  <a:gd name="connsiteX13-315" fmla="*/ 769235 w 1422358"/>
                  <a:gd name="connsiteY13-316" fmla="*/ 488156 h 510560"/>
                  <a:gd name="connsiteX14-317" fmla="*/ 983548 w 1422358"/>
                  <a:gd name="connsiteY14-318" fmla="*/ 373856 h 510560"/>
                  <a:gd name="connsiteX15-319" fmla="*/ 1135948 w 1422358"/>
                  <a:gd name="connsiteY15-320" fmla="*/ 292894 h 510560"/>
                  <a:gd name="connsiteX16-321" fmla="*/ 1278823 w 1422358"/>
                  <a:gd name="connsiteY16-322" fmla="*/ 154781 h 510560"/>
                  <a:gd name="connsiteX17-323" fmla="*/ 1421698 w 1422358"/>
                  <a:gd name="connsiteY17-324" fmla="*/ 0 h 510560"/>
                  <a:gd name="connsiteX0-325" fmla="*/ 1421698 w 1422358"/>
                  <a:gd name="connsiteY0-326" fmla="*/ 0 h 510560"/>
                  <a:gd name="connsiteX1-327" fmla="*/ 1321685 w 1422358"/>
                  <a:gd name="connsiteY1-328" fmla="*/ 154781 h 510560"/>
                  <a:gd name="connsiteX2-329" fmla="*/ 1090704 w 1422358"/>
                  <a:gd name="connsiteY2-330" fmla="*/ 328612 h 510560"/>
                  <a:gd name="connsiteX3-331" fmla="*/ 938304 w 1422358"/>
                  <a:gd name="connsiteY3-332" fmla="*/ 409575 h 510560"/>
                  <a:gd name="connsiteX4-333" fmla="*/ 766854 w 1422358"/>
                  <a:gd name="connsiteY4-334" fmla="*/ 502444 h 510560"/>
                  <a:gd name="connsiteX5-335" fmla="*/ 490629 w 1422358"/>
                  <a:gd name="connsiteY5-336" fmla="*/ 495300 h 510560"/>
                  <a:gd name="connsiteX6-337" fmla="*/ 202498 w 1422358"/>
                  <a:gd name="connsiteY6-338" fmla="*/ 409575 h 510560"/>
                  <a:gd name="connsiteX7-339" fmla="*/ 42955 w 1422358"/>
                  <a:gd name="connsiteY7-340" fmla="*/ 257174 h 510560"/>
                  <a:gd name="connsiteX8-341" fmla="*/ 91 w 1422358"/>
                  <a:gd name="connsiteY8-342" fmla="*/ 159545 h 510560"/>
                  <a:gd name="connsiteX9-343" fmla="*/ 50098 w 1422358"/>
                  <a:gd name="connsiteY9-344" fmla="*/ 254793 h 510560"/>
                  <a:gd name="connsiteX10-345" fmla="*/ 197735 w 1422358"/>
                  <a:gd name="connsiteY10-346" fmla="*/ 390525 h 510560"/>
                  <a:gd name="connsiteX11-347" fmla="*/ 433479 w 1422358"/>
                  <a:gd name="connsiteY11-348" fmla="*/ 461963 h 510560"/>
                  <a:gd name="connsiteX12-349" fmla="*/ 688273 w 1422358"/>
                  <a:gd name="connsiteY12-350" fmla="*/ 500062 h 510560"/>
                  <a:gd name="connsiteX13-351" fmla="*/ 769235 w 1422358"/>
                  <a:gd name="connsiteY13-352" fmla="*/ 488156 h 510560"/>
                  <a:gd name="connsiteX14-353" fmla="*/ 983548 w 1422358"/>
                  <a:gd name="connsiteY14-354" fmla="*/ 373856 h 510560"/>
                  <a:gd name="connsiteX15-355" fmla="*/ 1135948 w 1422358"/>
                  <a:gd name="connsiteY15-356" fmla="*/ 292894 h 510560"/>
                  <a:gd name="connsiteX16-357" fmla="*/ 1278823 w 1422358"/>
                  <a:gd name="connsiteY16-358" fmla="*/ 154781 h 510560"/>
                  <a:gd name="connsiteX17-359" fmla="*/ 1421698 w 1422358"/>
                  <a:gd name="connsiteY17-360" fmla="*/ 0 h 510560"/>
                  <a:gd name="connsiteX0-361" fmla="*/ 1421698 w 1422358"/>
                  <a:gd name="connsiteY0-362" fmla="*/ 0 h 506326"/>
                  <a:gd name="connsiteX1-363" fmla="*/ 1321685 w 1422358"/>
                  <a:gd name="connsiteY1-364" fmla="*/ 154781 h 506326"/>
                  <a:gd name="connsiteX2-365" fmla="*/ 1090704 w 1422358"/>
                  <a:gd name="connsiteY2-366" fmla="*/ 328612 h 506326"/>
                  <a:gd name="connsiteX3-367" fmla="*/ 938304 w 1422358"/>
                  <a:gd name="connsiteY3-368" fmla="*/ 409575 h 506326"/>
                  <a:gd name="connsiteX4-369" fmla="*/ 766854 w 1422358"/>
                  <a:gd name="connsiteY4-370" fmla="*/ 502444 h 506326"/>
                  <a:gd name="connsiteX5-371" fmla="*/ 490629 w 1422358"/>
                  <a:gd name="connsiteY5-372" fmla="*/ 481013 h 506326"/>
                  <a:gd name="connsiteX6-373" fmla="*/ 202498 w 1422358"/>
                  <a:gd name="connsiteY6-374" fmla="*/ 409575 h 506326"/>
                  <a:gd name="connsiteX7-375" fmla="*/ 42955 w 1422358"/>
                  <a:gd name="connsiteY7-376" fmla="*/ 257174 h 506326"/>
                  <a:gd name="connsiteX8-377" fmla="*/ 91 w 1422358"/>
                  <a:gd name="connsiteY8-378" fmla="*/ 159545 h 506326"/>
                  <a:gd name="connsiteX9-379" fmla="*/ 50098 w 1422358"/>
                  <a:gd name="connsiteY9-380" fmla="*/ 254793 h 506326"/>
                  <a:gd name="connsiteX10-381" fmla="*/ 197735 w 1422358"/>
                  <a:gd name="connsiteY10-382" fmla="*/ 390525 h 506326"/>
                  <a:gd name="connsiteX11-383" fmla="*/ 433479 w 1422358"/>
                  <a:gd name="connsiteY11-384" fmla="*/ 461963 h 506326"/>
                  <a:gd name="connsiteX12-385" fmla="*/ 688273 w 1422358"/>
                  <a:gd name="connsiteY12-386" fmla="*/ 500062 h 506326"/>
                  <a:gd name="connsiteX13-387" fmla="*/ 769235 w 1422358"/>
                  <a:gd name="connsiteY13-388" fmla="*/ 488156 h 506326"/>
                  <a:gd name="connsiteX14-389" fmla="*/ 983548 w 1422358"/>
                  <a:gd name="connsiteY14-390" fmla="*/ 373856 h 506326"/>
                  <a:gd name="connsiteX15-391" fmla="*/ 1135948 w 1422358"/>
                  <a:gd name="connsiteY15-392" fmla="*/ 292894 h 506326"/>
                  <a:gd name="connsiteX16-393" fmla="*/ 1278823 w 1422358"/>
                  <a:gd name="connsiteY16-394" fmla="*/ 154781 h 506326"/>
                  <a:gd name="connsiteX17-395" fmla="*/ 1421698 w 1422358"/>
                  <a:gd name="connsiteY17-396" fmla="*/ 0 h 506326"/>
                  <a:gd name="connsiteX0-397" fmla="*/ 1421698 w 1422358"/>
                  <a:gd name="connsiteY0-398" fmla="*/ 0 h 506326"/>
                  <a:gd name="connsiteX1-399" fmla="*/ 1321685 w 1422358"/>
                  <a:gd name="connsiteY1-400" fmla="*/ 154781 h 506326"/>
                  <a:gd name="connsiteX2-401" fmla="*/ 1090704 w 1422358"/>
                  <a:gd name="connsiteY2-402" fmla="*/ 328612 h 506326"/>
                  <a:gd name="connsiteX3-403" fmla="*/ 938304 w 1422358"/>
                  <a:gd name="connsiteY3-404" fmla="*/ 409575 h 506326"/>
                  <a:gd name="connsiteX4-405" fmla="*/ 766854 w 1422358"/>
                  <a:gd name="connsiteY4-406" fmla="*/ 502444 h 506326"/>
                  <a:gd name="connsiteX5-407" fmla="*/ 490629 w 1422358"/>
                  <a:gd name="connsiteY5-408" fmla="*/ 481013 h 506326"/>
                  <a:gd name="connsiteX6-409" fmla="*/ 202498 w 1422358"/>
                  <a:gd name="connsiteY6-410" fmla="*/ 409575 h 506326"/>
                  <a:gd name="connsiteX7-411" fmla="*/ 42955 w 1422358"/>
                  <a:gd name="connsiteY7-412" fmla="*/ 257174 h 506326"/>
                  <a:gd name="connsiteX8-413" fmla="*/ 91 w 1422358"/>
                  <a:gd name="connsiteY8-414" fmla="*/ 159545 h 506326"/>
                  <a:gd name="connsiteX9-415" fmla="*/ 50098 w 1422358"/>
                  <a:gd name="connsiteY9-416" fmla="*/ 254793 h 506326"/>
                  <a:gd name="connsiteX10-417" fmla="*/ 197735 w 1422358"/>
                  <a:gd name="connsiteY10-418" fmla="*/ 390525 h 506326"/>
                  <a:gd name="connsiteX11-419" fmla="*/ 433479 w 1422358"/>
                  <a:gd name="connsiteY11-420" fmla="*/ 461963 h 506326"/>
                  <a:gd name="connsiteX12-421" fmla="*/ 697798 w 1422358"/>
                  <a:gd name="connsiteY12-422" fmla="*/ 500062 h 506326"/>
                  <a:gd name="connsiteX13-423" fmla="*/ 769235 w 1422358"/>
                  <a:gd name="connsiteY13-424" fmla="*/ 488156 h 506326"/>
                  <a:gd name="connsiteX14-425" fmla="*/ 983548 w 1422358"/>
                  <a:gd name="connsiteY14-426" fmla="*/ 373856 h 506326"/>
                  <a:gd name="connsiteX15-427" fmla="*/ 1135948 w 1422358"/>
                  <a:gd name="connsiteY15-428" fmla="*/ 292894 h 506326"/>
                  <a:gd name="connsiteX16-429" fmla="*/ 1278823 w 1422358"/>
                  <a:gd name="connsiteY16-430" fmla="*/ 154781 h 506326"/>
                  <a:gd name="connsiteX17-431" fmla="*/ 1421698 w 1422358"/>
                  <a:gd name="connsiteY17-432" fmla="*/ 0 h 506326"/>
                  <a:gd name="connsiteX0-433" fmla="*/ 1421698 w 1422358"/>
                  <a:gd name="connsiteY0-434" fmla="*/ 0 h 512723"/>
                  <a:gd name="connsiteX1-435" fmla="*/ 1321685 w 1422358"/>
                  <a:gd name="connsiteY1-436" fmla="*/ 154781 h 512723"/>
                  <a:gd name="connsiteX2-437" fmla="*/ 1090704 w 1422358"/>
                  <a:gd name="connsiteY2-438" fmla="*/ 328612 h 512723"/>
                  <a:gd name="connsiteX3-439" fmla="*/ 938304 w 1422358"/>
                  <a:gd name="connsiteY3-440" fmla="*/ 409575 h 512723"/>
                  <a:gd name="connsiteX4-441" fmla="*/ 766854 w 1422358"/>
                  <a:gd name="connsiteY4-442" fmla="*/ 502444 h 512723"/>
                  <a:gd name="connsiteX5-443" fmla="*/ 490629 w 1422358"/>
                  <a:gd name="connsiteY5-444" fmla="*/ 481013 h 512723"/>
                  <a:gd name="connsiteX6-445" fmla="*/ 202498 w 1422358"/>
                  <a:gd name="connsiteY6-446" fmla="*/ 409575 h 512723"/>
                  <a:gd name="connsiteX7-447" fmla="*/ 42955 w 1422358"/>
                  <a:gd name="connsiteY7-448" fmla="*/ 257174 h 512723"/>
                  <a:gd name="connsiteX8-449" fmla="*/ 91 w 1422358"/>
                  <a:gd name="connsiteY8-450" fmla="*/ 159545 h 512723"/>
                  <a:gd name="connsiteX9-451" fmla="*/ 50098 w 1422358"/>
                  <a:gd name="connsiteY9-452" fmla="*/ 254793 h 512723"/>
                  <a:gd name="connsiteX10-453" fmla="*/ 197735 w 1422358"/>
                  <a:gd name="connsiteY10-454" fmla="*/ 390525 h 512723"/>
                  <a:gd name="connsiteX11-455" fmla="*/ 433479 w 1422358"/>
                  <a:gd name="connsiteY11-456" fmla="*/ 461963 h 512723"/>
                  <a:gd name="connsiteX12-457" fmla="*/ 697798 w 1422358"/>
                  <a:gd name="connsiteY12-458" fmla="*/ 500062 h 512723"/>
                  <a:gd name="connsiteX13-459" fmla="*/ 757329 w 1422358"/>
                  <a:gd name="connsiteY13-460" fmla="*/ 502443 h 512723"/>
                  <a:gd name="connsiteX14-461" fmla="*/ 983548 w 1422358"/>
                  <a:gd name="connsiteY14-462" fmla="*/ 373856 h 512723"/>
                  <a:gd name="connsiteX15-463" fmla="*/ 1135948 w 1422358"/>
                  <a:gd name="connsiteY15-464" fmla="*/ 292894 h 512723"/>
                  <a:gd name="connsiteX16-465" fmla="*/ 1278823 w 1422358"/>
                  <a:gd name="connsiteY16-466" fmla="*/ 154781 h 512723"/>
                  <a:gd name="connsiteX17-467" fmla="*/ 1421698 w 1422358"/>
                  <a:gd name="connsiteY17-468" fmla="*/ 0 h 512723"/>
                  <a:gd name="connsiteX0-469" fmla="*/ 1421698 w 1422358"/>
                  <a:gd name="connsiteY0-470" fmla="*/ 0 h 506326"/>
                  <a:gd name="connsiteX1-471" fmla="*/ 1321685 w 1422358"/>
                  <a:gd name="connsiteY1-472" fmla="*/ 154781 h 506326"/>
                  <a:gd name="connsiteX2-473" fmla="*/ 1090704 w 1422358"/>
                  <a:gd name="connsiteY2-474" fmla="*/ 328612 h 506326"/>
                  <a:gd name="connsiteX3-475" fmla="*/ 938304 w 1422358"/>
                  <a:gd name="connsiteY3-476" fmla="*/ 409575 h 506326"/>
                  <a:gd name="connsiteX4-477" fmla="*/ 766854 w 1422358"/>
                  <a:gd name="connsiteY4-478" fmla="*/ 502444 h 506326"/>
                  <a:gd name="connsiteX5-479" fmla="*/ 490629 w 1422358"/>
                  <a:gd name="connsiteY5-480" fmla="*/ 481013 h 506326"/>
                  <a:gd name="connsiteX6-481" fmla="*/ 202498 w 1422358"/>
                  <a:gd name="connsiteY6-482" fmla="*/ 409575 h 506326"/>
                  <a:gd name="connsiteX7-483" fmla="*/ 42955 w 1422358"/>
                  <a:gd name="connsiteY7-484" fmla="*/ 257174 h 506326"/>
                  <a:gd name="connsiteX8-485" fmla="*/ 91 w 1422358"/>
                  <a:gd name="connsiteY8-486" fmla="*/ 159545 h 506326"/>
                  <a:gd name="connsiteX9-487" fmla="*/ 50098 w 1422358"/>
                  <a:gd name="connsiteY9-488" fmla="*/ 254793 h 506326"/>
                  <a:gd name="connsiteX10-489" fmla="*/ 197735 w 1422358"/>
                  <a:gd name="connsiteY10-490" fmla="*/ 390525 h 506326"/>
                  <a:gd name="connsiteX11-491" fmla="*/ 433479 w 1422358"/>
                  <a:gd name="connsiteY11-492" fmla="*/ 461963 h 506326"/>
                  <a:gd name="connsiteX12-493" fmla="*/ 697798 w 1422358"/>
                  <a:gd name="connsiteY12-494" fmla="*/ 500062 h 506326"/>
                  <a:gd name="connsiteX13-495" fmla="*/ 762092 w 1422358"/>
                  <a:gd name="connsiteY13-496" fmla="*/ 492918 h 506326"/>
                  <a:gd name="connsiteX14-497" fmla="*/ 983548 w 1422358"/>
                  <a:gd name="connsiteY14-498" fmla="*/ 373856 h 506326"/>
                  <a:gd name="connsiteX15-499" fmla="*/ 1135948 w 1422358"/>
                  <a:gd name="connsiteY15-500" fmla="*/ 292894 h 506326"/>
                  <a:gd name="connsiteX16-501" fmla="*/ 1278823 w 1422358"/>
                  <a:gd name="connsiteY16-502" fmla="*/ 154781 h 506326"/>
                  <a:gd name="connsiteX17-503" fmla="*/ 1421698 w 1422358"/>
                  <a:gd name="connsiteY17-504" fmla="*/ 0 h 506326"/>
                  <a:gd name="connsiteX0-505" fmla="*/ 1421698 w 1422358"/>
                  <a:gd name="connsiteY0-506" fmla="*/ 0 h 510615"/>
                  <a:gd name="connsiteX1-507" fmla="*/ 1321685 w 1422358"/>
                  <a:gd name="connsiteY1-508" fmla="*/ 154781 h 510615"/>
                  <a:gd name="connsiteX2-509" fmla="*/ 1090704 w 1422358"/>
                  <a:gd name="connsiteY2-510" fmla="*/ 328612 h 510615"/>
                  <a:gd name="connsiteX3-511" fmla="*/ 938304 w 1422358"/>
                  <a:gd name="connsiteY3-512" fmla="*/ 409575 h 510615"/>
                  <a:gd name="connsiteX4-513" fmla="*/ 757329 w 1422358"/>
                  <a:gd name="connsiteY4-514" fmla="*/ 507206 h 510615"/>
                  <a:gd name="connsiteX5-515" fmla="*/ 490629 w 1422358"/>
                  <a:gd name="connsiteY5-516" fmla="*/ 481013 h 510615"/>
                  <a:gd name="connsiteX6-517" fmla="*/ 202498 w 1422358"/>
                  <a:gd name="connsiteY6-518" fmla="*/ 409575 h 510615"/>
                  <a:gd name="connsiteX7-519" fmla="*/ 42955 w 1422358"/>
                  <a:gd name="connsiteY7-520" fmla="*/ 257174 h 510615"/>
                  <a:gd name="connsiteX8-521" fmla="*/ 91 w 1422358"/>
                  <a:gd name="connsiteY8-522" fmla="*/ 159545 h 510615"/>
                  <a:gd name="connsiteX9-523" fmla="*/ 50098 w 1422358"/>
                  <a:gd name="connsiteY9-524" fmla="*/ 254793 h 510615"/>
                  <a:gd name="connsiteX10-525" fmla="*/ 197735 w 1422358"/>
                  <a:gd name="connsiteY10-526" fmla="*/ 390525 h 510615"/>
                  <a:gd name="connsiteX11-527" fmla="*/ 433479 w 1422358"/>
                  <a:gd name="connsiteY11-528" fmla="*/ 461963 h 510615"/>
                  <a:gd name="connsiteX12-529" fmla="*/ 697798 w 1422358"/>
                  <a:gd name="connsiteY12-530" fmla="*/ 500062 h 510615"/>
                  <a:gd name="connsiteX13-531" fmla="*/ 762092 w 1422358"/>
                  <a:gd name="connsiteY13-532" fmla="*/ 492918 h 510615"/>
                  <a:gd name="connsiteX14-533" fmla="*/ 983548 w 1422358"/>
                  <a:gd name="connsiteY14-534" fmla="*/ 373856 h 510615"/>
                  <a:gd name="connsiteX15-535" fmla="*/ 1135948 w 1422358"/>
                  <a:gd name="connsiteY15-536" fmla="*/ 292894 h 510615"/>
                  <a:gd name="connsiteX16-537" fmla="*/ 1278823 w 1422358"/>
                  <a:gd name="connsiteY16-538" fmla="*/ 154781 h 510615"/>
                  <a:gd name="connsiteX17-539" fmla="*/ 1421698 w 1422358"/>
                  <a:gd name="connsiteY17-540" fmla="*/ 0 h 510615"/>
                  <a:gd name="connsiteX0-541" fmla="*/ 1421698 w 1422358"/>
                  <a:gd name="connsiteY0-542" fmla="*/ 0 h 510615"/>
                  <a:gd name="connsiteX1-543" fmla="*/ 1321685 w 1422358"/>
                  <a:gd name="connsiteY1-544" fmla="*/ 154781 h 510615"/>
                  <a:gd name="connsiteX2-545" fmla="*/ 1090704 w 1422358"/>
                  <a:gd name="connsiteY2-546" fmla="*/ 328612 h 510615"/>
                  <a:gd name="connsiteX3-547" fmla="*/ 938304 w 1422358"/>
                  <a:gd name="connsiteY3-548" fmla="*/ 409575 h 510615"/>
                  <a:gd name="connsiteX4-549" fmla="*/ 757329 w 1422358"/>
                  <a:gd name="connsiteY4-550" fmla="*/ 507206 h 510615"/>
                  <a:gd name="connsiteX5-551" fmla="*/ 490629 w 1422358"/>
                  <a:gd name="connsiteY5-552" fmla="*/ 481013 h 510615"/>
                  <a:gd name="connsiteX6-553" fmla="*/ 202498 w 1422358"/>
                  <a:gd name="connsiteY6-554" fmla="*/ 409575 h 510615"/>
                  <a:gd name="connsiteX7-555" fmla="*/ 42955 w 1422358"/>
                  <a:gd name="connsiteY7-556" fmla="*/ 257174 h 510615"/>
                  <a:gd name="connsiteX8-557" fmla="*/ 91 w 1422358"/>
                  <a:gd name="connsiteY8-558" fmla="*/ 159545 h 510615"/>
                  <a:gd name="connsiteX9-559" fmla="*/ 50098 w 1422358"/>
                  <a:gd name="connsiteY9-560" fmla="*/ 254793 h 510615"/>
                  <a:gd name="connsiteX10-561" fmla="*/ 197735 w 1422358"/>
                  <a:gd name="connsiteY10-562" fmla="*/ 390525 h 510615"/>
                  <a:gd name="connsiteX11-563" fmla="*/ 433479 w 1422358"/>
                  <a:gd name="connsiteY11-564" fmla="*/ 461963 h 510615"/>
                  <a:gd name="connsiteX12-565" fmla="*/ 697798 w 1422358"/>
                  <a:gd name="connsiteY12-566" fmla="*/ 500062 h 510615"/>
                  <a:gd name="connsiteX13-567" fmla="*/ 762092 w 1422358"/>
                  <a:gd name="connsiteY13-568" fmla="*/ 492918 h 510615"/>
                  <a:gd name="connsiteX14-569" fmla="*/ 983548 w 1422358"/>
                  <a:gd name="connsiteY14-570" fmla="*/ 373856 h 510615"/>
                  <a:gd name="connsiteX15-571" fmla="*/ 1135948 w 1422358"/>
                  <a:gd name="connsiteY15-572" fmla="*/ 292894 h 510615"/>
                  <a:gd name="connsiteX16-573" fmla="*/ 1278823 w 1422358"/>
                  <a:gd name="connsiteY16-574" fmla="*/ 154781 h 510615"/>
                  <a:gd name="connsiteX17-575" fmla="*/ 1421698 w 1422358"/>
                  <a:gd name="connsiteY17-576" fmla="*/ 0 h 510615"/>
                  <a:gd name="connsiteX0-577" fmla="*/ 1421698 w 1422358"/>
                  <a:gd name="connsiteY0-578" fmla="*/ 0 h 510615"/>
                  <a:gd name="connsiteX1-579" fmla="*/ 1321685 w 1422358"/>
                  <a:gd name="connsiteY1-580" fmla="*/ 154781 h 510615"/>
                  <a:gd name="connsiteX2-581" fmla="*/ 1090704 w 1422358"/>
                  <a:gd name="connsiteY2-582" fmla="*/ 328612 h 510615"/>
                  <a:gd name="connsiteX3-583" fmla="*/ 938304 w 1422358"/>
                  <a:gd name="connsiteY3-584" fmla="*/ 409575 h 510615"/>
                  <a:gd name="connsiteX4-585" fmla="*/ 757329 w 1422358"/>
                  <a:gd name="connsiteY4-586" fmla="*/ 507206 h 510615"/>
                  <a:gd name="connsiteX5-587" fmla="*/ 490629 w 1422358"/>
                  <a:gd name="connsiteY5-588" fmla="*/ 481013 h 510615"/>
                  <a:gd name="connsiteX6-589" fmla="*/ 202498 w 1422358"/>
                  <a:gd name="connsiteY6-590" fmla="*/ 409575 h 510615"/>
                  <a:gd name="connsiteX7-591" fmla="*/ 42955 w 1422358"/>
                  <a:gd name="connsiteY7-592" fmla="*/ 257174 h 510615"/>
                  <a:gd name="connsiteX8-593" fmla="*/ 91 w 1422358"/>
                  <a:gd name="connsiteY8-594" fmla="*/ 159545 h 510615"/>
                  <a:gd name="connsiteX9-595" fmla="*/ 50098 w 1422358"/>
                  <a:gd name="connsiteY9-596" fmla="*/ 254793 h 510615"/>
                  <a:gd name="connsiteX10-597" fmla="*/ 197735 w 1422358"/>
                  <a:gd name="connsiteY10-598" fmla="*/ 390525 h 510615"/>
                  <a:gd name="connsiteX11-599" fmla="*/ 433479 w 1422358"/>
                  <a:gd name="connsiteY11-600" fmla="*/ 461963 h 510615"/>
                  <a:gd name="connsiteX12-601" fmla="*/ 697798 w 1422358"/>
                  <a:gd name="connsiteY12-602" fmla="*/ 500062 h 510615"/>
                  <a:gd name="connsiteX13-603" fmla="*/ 762092 w 1422358"/>
                  <a:gd name="connsiteY13-604" fmla="*/ 492918 h 510615"/>
                  <a:gd name="connsiteX14-605" fmla="*/ 983548 w 1422358"/>
                  <a:gd name="connsiteY14-606" fmla="*/ 373856 h 510615"/>
                  <a:gd name="connsiteX15-607" fmla="*/ 1135948 w 1422358"/>
                  <a:gd name="connsiteY15-608" fmla="*/ 292894 h 510615"/>
                  <a:gd name="connsiteX16-609" fmla="*/ 1278823 w 1422358"/>
                  <a:gd name="connsiteY16-610" fmla="*/ 154781 h 510615"/>
                  <a:gd name="connsiteX17-611" fmla="*/ 1421698 w 1422358"/>
                  <a:gd name="connsiteY17-612" fmla="*/ 0 h 510615"/>
                  <a:gd name="connsiteX0-613" fmla="*/ 1421698 w 1422358"/>
                  <a:gd name="connsiteY0-614" fmla="*/ 0 h 510615"/>
                  <a:gd name="connsiteX1-615" fmla="*/ 1321685 w 1422358"/>
                  <a:gd name="connsiteY1-616" fmla="*/ 154781 h 510615"/>
                  <a:gd name="connsiteX2-617" fmla="*/ 1090704 w 1422358"/>
                  <a:gd name="connsiteY2-618" fmla="*/ 328612 h 510615"/>
                  <a:gd name="connsiteX3-619" fmla="*/ 938304 w 1422358"/>
                  <a:gd name="connsiteY3-620" fmla="*/ 409575 h 510615"/>
                  <a:gd name="connsiteX4-621" fmla="*/ 757329 w 1422358"/>
                  <a:gd name="connsiteY4-622" fmla="*/ 507206 h 510615"/>
                  <a:gd name="connsiteX5-623" fmla="*/ 490629 w 1422358"/>
                  <a:gd name="connsiteY5-624" fmla="*/ 481013 h 510615"/>
                  <a:gd name="connsiteX6-625" fmla="*/ 202498 w 1422358"/>
                  <a:gd name="connsiteY6-626" fmla="*/ 409575 h 510615"/>
                  <a:gd name="connsiteX7-627" fmla="*/ 42955 w 1422358"/>
                  <a:gd name="connsiteY7-628" fmla="*/ 257174 h 510615"/>
                  <a:gd name="connsiteX8-629" fmla="*/ 91 w 1422358"/>
                  <a:gd name="connsiteY8-630" fmla="*/ 159545 h 510615"/>
                  <a:gd name="connsiteX9-631" fmla="*/ 50098 w 1422358"/>
                  <a:gd name="connsiteY9-632" fmla="*/ 254793 h 510615"/>
                  <a:gd name="connsiteX10-633" fmla="*/ 197735 w 1422358"/>
                  <a:gd name="connsiteY10-634" fmla="*/ 390525 h 510615"/>
                  <a:gd name="connsiteX11-635" fmla="*/ 433479 w 1422358"/>
                  <a:gd name="connsiteY11-636" fmla="*/ 461963 h 510615"/>
                  <a:gd name="connsiteX12-637" fmla="*/ 697798 w 1422358"/>
                  <a:gd name="connsiteY12-638" fmla="*/ 500062 h 510615"/>
                  <a:gd name="connsiteX13-639" fmla="*/ 771617 w 1422358"/>
                  <a:gd name="connsiteY13-640" fmla="*/ 495299 h 510615"/>
                  <a:gd name="connsiteX14-641" fmla="*/ 983548 w 1422358"/>
                  <a:gd name="connsiteY14-642" fmla="*/ 373856 h 510615"/>
                  <a:gd name="connsiteX15-643" fmla="*/ 1135948 w 1422358"/>
                  <a:gd name="connsiteY15-644" fmla="*/ 292894 h 510615"/>
                  <a:gd name="connsiteX16-645" fmla="*/ 1278823 w 1422358"/>
                  <a:gd name="connsiteY16-646" fmla="*/ 154781 h 510615"/>
                  <a:gd name="connsiteX17-647" fmla="*/ 1421698 w 1422358"/>
                  <a:gd name="connsiteY17-648" fmla="*/ 0 h 510615"/>
                  <a:gd name="connsiteX0-649" fmla="*/ 1421698 w 1423271"/>
                  <a:gd name="connsiteY0-650" fmla="*/ 354 h 510969"/>
                  <a:gd name="connsiteX1-651" fmla="*/ 1338353 w 1423271"/>
                  <a:gd name="connsiteY1-652" fmla="*/ 119417 h 510969"/>
                  <a:gd name="connsiteX2-653" fmla="*/ 1090704 w 1423271"/>
                  <a:gd name="connsiteY2-654" fmla="*/ 328966 h 510969"/>
                  <a:gd name="connsiteX3-655" fmla="*/ 938304 w 1423271"/>
                  <a:gd name="connsiteY3-656" fmla="*/ 409929 h 510969"/>
                  <a:gd name="connsiteX4-657" fmla="*/ 757329 w 1423271"/>
                  <a:gd name="connsiteY4-658" fmla="*/ 507560 h 510969"/>
                  <a:gd name="connsiteX5-659" fmla="*/ 490629 w 1423271"/>
                  <a:gd name="connsiteY5-660" fmla="*/ 481367 h 510969"/>
                  <a:gd name="connsiteX6-661" fmla="*/ 202498 w 1423271"/>
                  <a:gd name="connsiteY6-662" fmla="*/ 409929 h 510969"/>
                  <a:gd name="connsiteX7-663" fmla="*/ 42955 w 1423271"/>
                  <a:gd name="connsiteY7-664" fmla="*/ 257528 h 510969"/>
                  <a:gd name="connsiteX8-665" fmla="*/ 91 w 1423271"/>
                  <a:gd name="connsiteY8-666" fmla="*/ 159899 h 510969"/>
                  <a:gd name="connsiteX9-667" fmla="*/ 50098 w 1423271"/>
                  <a:gd name="connsiteY9-668" fmla="*/ 255147 h 510969"/>
                  <a:gd name="connsiteX10-669" fmla="*/ 197735 w 1423271"/>
                  <a:gd name="connsiteY10-670" fmla="*/ 390879 h 510969"/>
                  <a:gd name="connsiteX11-671" fmla="*/ 433479 w 1423271"/>
                  <a:gd name="connsiteY11-672" fmla="*/ 462317 h 510969"/>
                  <a:gd name="connsiteX12-673" fmla="*/ 697798 w 1423271"/>
                  <a:gd name="connsiteY12-674" fmla="*/ 500416 h 510969"/>
                  <a:gd name="connsiteX13-675" fmla="*/ 771617 w 1423271"/>
                  <a:gd name="connsiteY13-676" fmla="*/ 495653 h 510969"/>
                  <a:gd name="connsiteX14-677" fmla="*/ 983548 w 1423271"/>
                  <a:gd name="connsiteY14-678" fmla="*/ 374210 h 510969"/>
                  <a:gd name="connsiteX15-679" fmla="*/ 1135948 w 1423271"/>
                  <a:gd name="connsiteY15-680" fmla="*/ 293248 h 510969"/>
                  <a:gd name="connsiteX16-681" fmla="*/ 1278823 w 1423271"/>
                  <a:gd name="connsiteY16-682" fmla="*/ 155135 h 510969"/>
                  <a:gd name="connsiteX17-683" fmla="*/ 1421698 w 1423271"/>
                  <a:gd name="connsiteY17-684" fmla="*/ 354 h 510969"/>
                  <a:gd name="connsiteX0-685" fmla="*/ 1426461 w 1427916"/>
                  <a:gd name="connsiteY0-686" fmla="*/ 408 h 499117"/>
                  <a:gd name="connsiteX1-687" fmla="*/ 1338353 w 1427916"/>
                  <a:gd name="connsiteY1-688" fmla="*/ 107565 h 499117"/>
                  <a:gd name="connsiteX2-689" fmla="*/ 1090704 w 1427916"/>
                  <a:gd name="connsiteY2-690" fmla="*/ 317114 h 499117"/>
                  <a:gd name="connsiteX3-691" fmla="*/ 938304 w 1427916"/>
                  <a:gd name="connsiteY3-692" fmla="*/ 398077 h 499117"/>
                  <a:gd name="connsiteX4-693" fmla="*/ 757329 w 1427916"/>
                  <a:gd name="connsiteY4-694" fmla="*/ 495708 h 499117"/>
                  <a:gd name="connsiteX5-695" fmla="*/ 490629 w 1427916"/>
                  <a:gd name="connsiteY5-696" fmla="*/ 469515 h 499117"/>
                  <a:gd name="connsiteX6-697" fmla="*/ 202498 w 1427916"/>
                  <a:gd name="connsiteY6-698" fmla="*/ 398077 h 499117"/>
                  <a:gd name="connsiteX7-699" fmla="*/ 42955 w 1427916"/>
                  <a:gd name="connsiteY7-700" fmla="*/ 245676 h 499117"/>
                  <a:gd name="connsiteX8-701" fmla="*/ 91 w 1427916"/>
                  <a:gd name="connsiteY8-702" fmla="*/ 148047 h 499117"/>
                  <a:gd name="connsiteX9-703" fmla="*/ 50098 w 1427916"/>
                  <a:gd name="connsiteY9-704" fmla="*/ 243295 h 499117"/>
                  <a:gd name="connsiteX10-705" fmla="*/ 197735 w 1427916"/>
                  <a:gd name="connsiteY10-706" fmla="*/ 379027 h 499117"/>
                  <a:gd name="connsiteX11-707" fmla="*/ 433479 w 1427916"/>
                  <a:gd name="connsiteY11-708" fmla="*/ 450465 h 499117"/>
                  <a:gd name="connsiteX12-709" fmla="*/ 697798 w 1427916"/>
                  <a:gd name="connsiteY12-710" fmla="*/ 488564 h 499117"/>
                  <a:gd name="connsiteX13-711" fmla="*/ 771617 w 1427916"/>
                  <a:gd name="connsiteY13-712" fmla="*/ 483801 h 499117"/>
                  <a:gd name="connsiteX14-713" fmla="*/ 983548 w 1427916"/>
                  <a:gd name="connsiteY14-714" fmla="*/ 362358 h 499117"/>
                  <a:gd name="connsiteX15-715" fmla="*/ 1135948 w 1427916"/>
                  <a:gd name="connsiteY15-716" fmla="*/ 281396 h 499117"/>
                  <a:gd name="connsiteX16-717" fmla="*/ 1278823 w 1427916"/>
                  <a:gd name="connsiteY16-718" fmla="*/ 143283 h 499117"/>
                  <a:gd name="connsiteX17-719" fmla="*/ 1426461 w 1427916"/>
                  <a:gd name="connsiteY17-720" fmla="*/ 408 h 499117"/>
                  <a:gd name="connsiteX0-721" fmla="*/ 1412174 w 1414048"/>
                  <a:gd name="connsiteY0-722" fmla="*/ 228 h 560850"/>
                  <a:gd name="connsiteX1-723" fmla="*/ 1338353 w 1414048"/>
                  <a:gd name="connsiteY1-724" fmla="*/ 169298 h 560850"/>
                  <a:gd name="connsiteX2-725" fmla="*/ 1090704 w 1414048"/>
                  <a:gd name="connsiteY2-726" fmla="*/ 378847 h 560850"/>
                  <a:gd name="connsiteX3-727" fmla="*/ 938304 w 1414048"/>
                  <a:gd name="connsiteY3-728" fmla="*/ 459810 h 560850"/>
                  <a:gd name="connsiteX4-729" fmla="*/ 757329 w 1414048"/>
                  <a:gd name="connsiteY4-730" fmla="*/ 557441 h 560850"/>
                  <a:gd name="connsiteX5-731" fmla="*/ 490629 w 1414048"/>
                  <a:gd name="connsiteY5-732" fmla="*/ 531248 h 560850"/>
                  <a:gd name="connsiteX6-733" fmla="*/ 202498 w 1414048"/>
                  <a:gd name="connsiteY6-734" fmla="*/ 459810 h 560850"/>
                  <a:gd name="connsiteX7-735" fmla="*/ 42955 w 1414048"/>
                  <a:gd name="connsiteY7-736" fmla="*/ 307409 h 560850"/>
                  <a:gd name="connsiteX8-737" fmla="*/ 91 w 1414048"/>
                  <a:gd name="connsiteY8-738" fmla="*/ 209780 h 560850"/>
                  <a:gd name="connsiteX9-739" fmla="*/ 50098 w 1414048"/>
                  <a:gd name="connsiteY9-740" fmla="*/ 305028 h 560850"/>
                  <a:gd name="connsiteX10-741" fmla="*/ 197735 w 1414048"/>
                  <a:gd name="connsiteY10-742" fmla="*/ 440760 h 560850"/>
                  <a:gd name="connsiteX11-743" fmla="*/ 433479 w 1414048"/>
                  <a:gd name="connsiteY11-744" fmla="*/ 512198 h 560850"/>
                  <a:gd name="connsiteX12-745" fmla="*/ 697798 w 1414048"/>
                  <a:gd name="connsiteY12-746" fmla="*/ 550297 h 560850"/>
                  <a:gd name="connsiteX13-747" fmla="*/ 771617 w 1414048"/>
                  <a:gd name="connsiteY13-748" fmla="*/ 545534 h 560850"/>
                  <a:gd name="connsiteX14-749" fmla="*/ 983548 w 1414048"/>
                  <a:gd name="connsiteY14-750" fmla="*/ 424091 h 560850"/>
                  <a:gd name="connsiteX15-751" fmla="*/ 1135948 w 1414048"/>
                  <a:gd name="connsiteY15-752" fmla="*/ 343129 h 560850"/>
                  <a:gd name="connsiteX16-753" fmla="*/ 1278823 w 1414048"/>
                  <a:gd name="connsiteY16-754" fmla="*/ 205016 h 560850"/>
                  <a:gd name="connsiteX17-755" fmla="*/ 1412174 w 1414048"/>
                  <a:gd name="connsiteY17-756" fmla="*/ 228 h 560850"/>
                  <a:gd name="connsiteX0-757" fmla="*/ 1412174 w 1412740"/>
                  <a:gd name="connsiteY0-758" fmla="*/ 263 h 560885"/>
                  <a:gd name="connsiteX1-759" fmla="*/ 1316922 w 1412740"/>
                  <a:gd name="connsiteY1-760" fmla="*/ 166952 h 560885"/>
                  <a:gd name="connsiteX2-761" fmla="*/ 1090704 w 1412740"/>
                  <a:gd name="connsiteY2-762" fmla="*/ 378882 h 560885"/>
                  <a:gd name="connsiteX3-763" fmla="*/ 938304 w 1412740"/>
                  <a:gd name="connsiteY3-764" fmla="*/ 459845 h 560885"/>
                  <a:gd name="connsiteX4-765" fmla="*/ 757329 w 1412740"/>
                  <a:gd name="connsiteY4-766" fmla="*/ 557476 h 560885"/>
                  <a:gd name="connsiteX5-767" fmla="*/ 490629 w 1412740"/>
                  <a:gd name="connsiteY5-768" fmla="*/ 531283 h 560885"/>
                  <a:gd name="connsiteX6-769" fmla="*/ 202498 w 1412740"/>
                  <a:gd name="connsiteY6-770" fmla="*/ 459845 h 560885"/>
                  <a:gd name="connsiteX7-771" fmla="*/ 42955 w 1412740"/>
                  <a:gd name="connsiteY7-772" fmla="*/ 307444 h 560885"/>
                  <a:gd name="connsiteX8-773" fmla="*/ 91 w 1412740"/>
                  <a:gd name="connsiteY8-774" fmla="*/ 209815 h 560885"/>
                  <a:gd name="connsiteX9-775" fmla="*/ 50098 w 1412740"/>
                  <a:gd name="connsiteY9-776" fmla="*/ 305063 h 560885"/>
                  <a:gd name="connsiteX10-777" fmla="*/ 197735 w 1412740"/>
                  <a:gd name="connsiteY10-778" fmla="*/ 440795 h 560885"/>
                  <a:gd name="connsiteX11-779" fmla="*/ 433479 w 1412740"/>
                  <a:gd name="connsiteY11-780" fmla="*/ 512233 h 560885"/>
                  <a:gd name="connsiteX12-781" fmla="*/ 697798 w 1412740"/>
                  <a:gd name="connsiteY12-782" fmla="*/ 550332 h 560885"/>
                  <a:gd name="connsiteX13-783" fmla="*/ 771617 w 1412740"/>
                  <a:gd name="connsiteY13-784" fmla="*/ 545569 h 560885"/>
                  <a:gd name="connsiteX14-785" fmla="*/ 983548 w 1412740"/>
                  <a:gd name="connsiteY14-786" fmla="*/ 424126 h 560885"/>
                  <a:gd name="connsiteX15-787" fmla="*/ 1135948 w 1412740"/>
                  <a:gd name="connsiteY15-788" fmla="*/ 343164 h 560885"/>
                  <a:gd name="connsiteX16-789" fmla="*/ 1278823 w 1412740"/>
                  <a:gd name="connsiteY16-790" fmla="*/ 205051 h 560885"/>
                  <a:gd name="connsiteX17-791" fmla="*/ 1412174 w 1412740"/>
                  <a:gd name="connsiteY17-792" fmla="*/ 263 h 560885"/>
                  <a:gd name="connsiteX0-793" fmla="*/ 1412174 w 1412891"/>
                  <a:gd name="connsiteY0-794" fmla="*/ 348 h 560970"/>
                  <a:gd name="connsiteX1-795" fmla="*/ 1316922 w 1412891"/>
                  <a:gd name="connsiteY1-796" fmla="*/ 167037 h 560970"/>
                  <a:gd name="connsiteX2-797" fmla="*/ 1090704 w 1412891"/>
                  <a:gd name="connsiteY2-798" fmla="*/ 378967 h 560970"/>
                  <a:gd name="connsiteX3-799" fmla="*/ 938304 w 1412891"/>
                  <a:gd name="connsiteY3-800" fmla="*/ 459930 h 560970"/>
                  <a:gd name="connsiteX4-801" fmla="*/ 757329 w 1412891"/>
                  <a:gd name="connsiteY4-802" fmla="*/ 557561 h 560970"/>
                  <a:gd name="connsiteX5-803" fmla="*/ 490629 w 1412891"/>
                  <a:gd name="connsiteY5-804" fmla="*/ 531368 h 560970"/>
                  <a:gd name="connsiteX6-805" fmla="*/ 202498 w 1412891"/>
                  <a:gd name="connsiteY6-806" fmla="*/ 459930 h 560970"/>
                  <a:gd name="connsiteX7-807" fmla="*/ 42955 w 1412891"/>
                  <a:gd name="connsiteY7-808" fmla="*/ 307529 h 560970"/>
                  <a:gd name="connsiteX8-809" fmla="*/ 91 w 1412891"/>
                  <a:gd name="connsiteY8-810" fmla="*/ 209900 h 560970"/>
                  <a:gd name="connsiteX9-811" fmla="*/ 50098 w 1412891"/>
                  <a:gd name="connsiteY9-812" fmla="*/ 305148 h 560970"/>
                  <a:gd name="connsiteX10-813" fmla="*/ 197735 w 1412891"/>
                  <a:gd name="connsiteY10-814" fmla="*/ 440880 h 560970"/>
                  <a:gd name="connsiteX11-815" fmla="*/ 433479 w 1412891"/>
                  <a:gd name="connsiteY11-816" fmla="*/ 512318 h 560970"/>
                  <a:gd name="connsiteX12-817" fmla="*/ 697798 w 1412891"/>
                  <a:gd name="connsiteY12-818" fmla="*/ 550417 h 560970"/>
                  <a:gd name="connsiteX13-819" fmla="*/ 771617 w 1412891"/>
                  <a:gd name="connsiteY13-820" fmla="*/ 545654 h 560970"/>
                  <a:gd name="connsiteX14-821" fmla="*/ 983548 w 1412891"/>
                  <a:gd name="connsiteY14-822" fmla="*/ 424211 h 560970"/>
                  <a:gd name="connsiteX15-823" fmla="*/ 1135948 w 1412891"/>
                  <a:gd name="connsiteY15-824" fmla="*/ 343249 h 560970"/>
                  <a:gd name="connsiteX16-825" fmla="*/ 1278823 w 1412891"/>
                  <a:gd name="connsiteY16-826" fmla="*/ 205136 h 560970"/>
                  <a:gd name="connsiteX17-827" fmla="*/ 1412174 w 1412891"/>
                  <a:gd name="connsiteY17-828" fmla="*/ 348 h 560970"/>
                  <a:gd name="connsiteX0-829" fmla="*/ 1412174 w 1412970"/>
                  <a:gd name="connsiteY0-830" fmla="*/ 272 h 560894"/>
                  <a:gd name="connsiteX1-831" fmla="*/ 1316922 w 1412970"/>
                  <a:gd name="connsiteY1-832" fmla="*/ 166961 h 560894"/>
                  <a:gd name="connsiteX2-833" fmla="*/ 1090704 w 1412970"/>
                  <a:gd name="connsiteY2-834" fmla="*/ 378891 h 560894"/>
                  <a:gd name="connsiteX3-835" fmla="*/ 938304 w 1412970"/>
                  <a:gd name="connsiteY3-836" fmla="*/ 459854 h 560894"/>
                  <a:gd name="connsiteX4-837" fmla="*/ 757329 w 1412970"/>
                  <a:gd name="connsiteY4-838" fmla="*/ 557485 h 560894"/>
                  <a:gd name="connsiteX5-839" fmla="*/ 490629 w 1412970"/>
                  <a:gd name="connsiteY5-840" fmla="*/ 531292 h 560894"/>
                  <a:gd name="connsiteX6-841" fmla="*/ 202498 w 1412970"/>
                  <a:gd name="connsiteY6-842" fmla="*/ 459854 h 560894"/>
                  <a:gd name="connsiteX7-843" fmla="*/ 42955 w 1412970"/>
                  <a:gd name="connsiteY7-844" fmla="*/ 307453 h 560894"/>
                  <a:gd name="connsiteX8-845" fmla="*/ 91 w 1412970"/>
                  <a:gd name="connsiteY8-846" fmla="*/ 209824 h 560894"/>
                  <a:gd name="connsiteX9-847" fmla="*/ 50098 w 1412970"/>
                  <a:gd name="connsiteY9-848" fmla="*/ 305072 h 560894"/>
                  <a:gd name="connsiteX10-849" fmla="*/ 197735 w 1412970"/>
                  <a:gd name="connsiteY10-850" fmla="*/ 440804 h 560894"/>
                  <a:gd name="connsiteX11-851" fmla="*/ 433479 w 1412970"/>
                  <a:gd name="connsiteY11-852" fmla="*/ 512242 h 560894"/>
                  <a:gd name="connsiteX12-853" fmla="*/ 697798 w 1412970"/>
                  <a:gd name="connsiteY12-854" fmla="*/ 550341 h 560894"/>
                  <a:gd name="connsiteX13-855" fmla="*/ 771617 w 1412970"/>
                  <a:gd name="connsiteY13-856" fmla="*/ 545578 h 560894"/>
                  <a:gd name="connsiteX14-857" fmla="*/ 983548 w 1412970"/>
                  <a:gd name="connsiteY14-858" fmla="*/ 424135 h 560894"/>
                  <a:gd name="connsiteX15-859" fmla="*/ 1135948 w 1412970"/>
                  <a:gd name="connsiteY15-860" fmla="*/ 343173 h 560894"/>
                  <a:gd name="connsiteX16-861" fmla="*/ 1276441 w 1412970"/>
                  <a:gd name="connsiteY16-862" fmla="*/ 200298 h 560894"/>
                  <a:gd name="connsiteX17-863" fmla="*/ 1412174 w 1412970"/>
                  <a:gd name="connsiteY17-864" fmla="*/ 272 h 560894"/>
                  <a:gd name="connsiteX0-865" fmla="*/ 1374074 w 1375511"/>
                  <a:gd name="connsiteY0-866" fmla="*/ 1753 h 438550"/>
                  <a:gd name="connsiteX1-867" fmla="*/ 1316922 w 1375511"/>
                  <a:gd name="connsiteY1-868" fmla="*/ 44617 h 438550"/>
                  <a:gd name="connsiteX2-869" fmla="*/ 1090704 w 1375511"/>
                  <a:gd name="connsiteY2-870" fmla="*/ 256547 h 438550"/>
                  <a:gd name="connsiteX3-871" fmla="*/ 938304 w 1375511"/>
                  <a:gd name="connsiteY3-872" fmla="*/ 337510 h 438550"/>
                  <a:gd name="connsiteX4-873" fmla="*/ 757329 w 1375511"/>
                  <a:gd name="connsiteY4-874" fmla="*/ 435141 h 438550"/>
                  <a:gd name="connsiteX5-875" fmla="*/ 490629 w 1375511"/>
                  <a:gd name="connsiteY5-876" fmla="*/ 408948 h 438550"/>
                  <a:gd name="connsiteX6-877" fmla="*/ 202498 w 1375511"/>
                  <a:gd name="connsiteY6-878" fmla="*/ 337510 h 438550"/>
                  <a:gd name="connsiteX7-879" fmla="*/ 42955 w 1375511"/>
                  <a:gd name="connsiteY7-880" fmla="*/ 185109 h 438550"/>
                  <a:gd name="connsiteX8-881" fmla="*/ 91 w 1375511"/>
                  <a:gd name="connsiteY8-882" fmla="*/ 87480 h 438550"/>
                  <a:gd name="connsiteX9-883" fmla="*/ 50098 w 1375511"/>
                  <a:gd name="connsiteY9-884" fmla="*/ 182728 h 438550"/>
                  <a:gd name="connsiteX10-885" fmla="*/ 197735 w 1375511"/>
                  <a:gd name="connsiteY10-886" fmla="*/ 318460 h 438550"/>
                  <a:gd name="connsiteX11-887" fmla="*/ 433479 w 1375511"/>
                  <a:gd name="connsiteY11-888" fmla="*/ 389898 h 438550"/>
                  <a:gd name="connsiteX12-889" fmla="*/ 697798 w 1375511"/>
                  <a:gd name="connsiteY12-890" fmla="*/ 427997 h 438550"/>
                  <a:gd name="connsiteX13-891" fmla="*/ 771617 w 1375511"/>
                  <a:gd name="connsiteY13-892" fmla="*/ 423234 h 438550"/>
                  <a:gd name="connsiteX14-893" fmla="*/ 983548 w 1375511"/>
                  <a:gd name="connsiteY14-894" fmla="*/ 301791 h 438550"/>
                  <a:gd name="connsiteX15-895" fmla="*/ 1135948 w 1375511"/>
                  <a:gd name="connsiteY15-896" fmla="*/ 220829 h 438550"/>
                  <a:gd name="connsiteX16-897" fmla="*/ 1276441 w 1375511"/>
                  <a:gd name="connsiteY16-898" fmla="*/ 77954 h 438550"/>
                  <a:gd name="connsiteX17-899" fmla="*/ 1374074 w 1375511"/>
                  <a:gd name="connsiteY17-900" fmla="*/ 1753 h 438550"/>
                  <a:gd name="connsiteX0-901" fmla="*/ 1374074 w 1376156"/>
                  <a:gd name="connsiteY0-902" fmla="*/ 3977 h 440774"/>
                  <a:gd name="connsiteX1-903" fmla="*/ 1316922 w 1376156"/>
                  <a:gd name="connsiteY1-904" fmla="*/ 46841 h 440774"/>
                  <a:gd name="connsiteX2-905" fmla="*/ 1090704 w 1376156"/>
                  <a:gd name="connsiteY2-906" fmla="*/ 258771 h 440774"/>
                  <a:gd name="connsiteX3-907" fmla="*/ 938304 w 1376156"/>
                  <a:gd name="connsiteY3-908" fmla="*/ 339734 h 440774"/>
                  <a:gd name="connsiteX4-909" fmla="*/ 757329 w 1376156"/>
                  <a:gd name="connsiteY4-910" fmla="*/ 437365 h 440774"/>
                  <a:gd name="connsiteX5-911" fmla="*/ 490629 w 1376156"/>
                  <a:gd name="connsiteY5-912" fmla="*/ 411172 h 440774"/>
                  <a:gd name="connsiteX6-913" fmla="*/ 202498 w 1376156"/>
                  <a:gd name="connsiteY6-914" fmla="*/ 339734 h 440774"/>
                  <a:gd name="connsiteX7-915" fmla="*/ 42955 w 1376156"/>
                  <a:gd name="connsiteY7-916" fmla="*/ 187333 h 440774"/>
                  <a:gd name="connsiteX8-917" fmla="*/ 91 w 1376156"/>
                  <a:gd name="connsiteY8-918" fmla="*/ 89704 h 440774"/>
                  <a:gd name="connsiteX9-919" fmla="*/ 50098 w 1376156"/>
                  <a:gd name="connsiteY9-920" fmla="*/ 184952 h 440774"/>
                  <a:gd name="connsiteX10-921" fmla="*/ 197735 w 1376156"/>
                  <a:gd name="connsiteY10-922" fmla="*/ 320684 h 440774"/>
                  <a:gd name="connsiteX11-923" fmla="*/ 433479 w 1376156"/>
                  <a:gd name="connsiteY11-924" fmla="*/ 392122 h 440774"/>
                  <a:gd name="connsiteX12-925" fmla="*/ 697798 w 1376156"/>
                  <a:gd name="connsiteY12-926" fmla="*/ 430221 h 440774"/>
                  <a:gd name="connsiteX13-927" fmla="*/ 771617 w 1376156"/>
                  <a:gd name="connsiteY13-928" fmla="*/ 425458 h 440774"/>
                  <a:gd name="connsiteX14-929" fmla="*/ 983548 w 1376156"/>
                  <a:gd name="connsiteY14-930" fmla="*/ 304015 h 440774"/>
                  <a:gd name="connsiteX15-931" fmla="*/ 1135948 w 1376156"/>
                  <a:gd name="connsiteY15-932" fmla="*/ 223053 h 440774"/>
                  <a:gd name="connsiteX16-933" fmla="*/ 1264535 w 1376156"/>
                  <a:gd name="connsiteY16-934" fmla="*/ 113515 h 440774"/>
                  <a:gd name="connsiteX17-935" fmla="*/ 1374074 w 1376156"/>
                  <a:gd name="connsiteY17-936" fmla="*/ 3977 h 440774"/>
                  <a:gd name="connsiteX0-937" fmla="*/ 1374074 w 1375633"/>
                  <a:gd name="connsiteY0-938" fmla="*/ 2376 h 439173"/>
                  <a:gd name="connsiteX1-939" fmla="*/ 1312159 w 1375633"/>
                  <a:gd name="connsiteY1-940" fmla="*/ 54765 h 439173"/>
                  <a:gd name="connsiteX2-941" fmla="*/ 1090704 w 1375633"/>
                  <a:gd name="connsiteY2-942" fmla="*/ 257170 h 439173"/>
                  <a:gd name="connsiteX3-943" fmla="*/ 938304 w 1375633"/>
                  <a:gd name="connsiteY3-944" fmla="*/ 338133 h 439173"/>
                  <a:gd name="connsiteX4-945" fmla="*/ 757329 w 1375633"/>
                  <a:gd name="connsiteY4-946" fmla="*/ 435764 h 439173"/>
                  <a:gd name="connsiteX5-947" fmla="*/ 490629 w 1375633"/>
                  <a:gd name="connsiteY5-948" fmla="*/ 409571 h 439173"/>
                  <a:gd name="connsiteX6-949" fmla="*/ 202498 w 1375633"/>
                  <a:gd name="connsiteY6-950" fmla="*/ 338133 h 439173"/>
                  <a:gd name="connsiteX7-951" fmla="*/ 42955 w 1375633"/>
                  <a:gd name="connsiteY7-952" fmla="*/ 185732 h 439173"/>
                  <a:gd name="connsiteX8-953" fmla="*/ 91 w 1375633"/>
                  <a:gd name="connsiteY8-954" fmla="*/ 88103 h 439173"/>
                  <a:gd name="connsiteX9-955" fmla="*/ 50098 w 1375633"/>
                  <a:gd name="connsiteY9-956" fmla="*/ 183351 h 439173"/>
                  <a:gd name="connsiteX10-957" fmla="*/ 197735 w 1375633"/>
                  <a:gd name="connsiteY10-958" fmla="*/ 319083 h 439173"/>
                  <a:gd name="connsiteX11-959" fmla="*/ 433479 w 1375633"/>
                  <a:gd name="connsiteY11-960" fmla="*/ 390521 h 439173"/>
                  <a:gd name="connsiteX12-961" fmla="*/ 697798 w 1375633"/>
                  <a:gd name="connsiteY12-962" fmla="*/ 428620 h 439173"/>
                  <a:gd name="connsiteX13-963" fmla="*/ 771617 w 1375633"/>
                  <a:gd name="connsiteY13-964" fmla="*/ 423857 h 439173"/>
                  <a:gd name="connsiteX14-965" fmla="*/ 983548 w 1375633"/>
                  <a:gd name="connsiteY14-966" fmla="*/ 302414 h 439173"/>
                  <a:gd name="connsiteX15-967" fmla="*/ 1135948 w 1375633"/>
                  <a:gd name="connsiteY15-968" fmla="*/ 221452 h 439173"/>
                  <a:gd name="connsiteX16-969" fmla="*/ 1264535 w 1375633"/>
                  <a:gd name="connsiteY16-970" fmla="*/ 111914 h 439173"/>
                  <a:gd name="connsiteX17-971" fmla="*/ 1374074 w 1375633"/>
                  <a:gd name="connsiteY17-972" fmla="*/ 2376 h 439173"/>
                  <a:gd name="connsiteX0-973" fmla="*/ 1364549 w 1366594"/>
                  <a:gd name="connsiteY0-974" fmla="*/ 1889 h 448211"/>
                  <a:gd name="connsiteX1-975" fmla="*/ 1312159 w 1366594"/>
                  <a:gd name="connsiteY1-976" fmla="*/ 63803 h 448211"/>
                  <a:gd name="connsiteX2-977" fmla="*/ 1090704 w 1366594"/>
                  <a:gd name="connsiteY2-978" fmla="*/ 266208 h 448211"/>
                  <a:gd name="connsiteX3-979" fmla="*/ 938304 w 1366594"/>
                  <a:gd name="connsiteY3-980" fmla="*/ 347171 h 448211"/>
                  <a:gd name="connsiteX4-981" fmla="*/ 757329 w 1366594"/>
                  <a:gd name="connsiteY4-982" fmla="*/ 444802 h 448211"/>
                  <a:gd name="connsiteX5-983" fmla="*/ 490629 w 1366594"/>
                  <a:gd name="connsiteY5-984" fmla="*/ 418609 h 448211"/>
                  <a:gd name="connsiteX6-985" fmla="*/ 202498 w 1366594"/>
                  <a:gd name="connsiteY6-986" fmla="*/ 347171 h 448211"/>
                  <a:gd name="connsiteX7-987" fmla="*/ 42955 w 1366594"/>
                  <a:gd name="connsiteY7-988" fmla="*/ 194770 h 448211"/>
                  <a:gd name="connsiteX8-989" fmla="*/ 91 w 1366594"/>
                  <a:gd name="connsiteY8-990" fmla="*/ 97141 h 448211"/>
                  <a:gd name="connsiteX9-991" fmla="*/ 50098 w 1366594"/>
                  <a:gd name="connsiteY9-992" fmla="*/ 192389 h 448211"/>
                  <a:gd name="connsiteX10-993" fmla="*/ 197735 w 1366594"/>
                  <a:gd name="connsiteY10-994" fmla="*/ 328121 h 448211"/>
                  <a:gd name="connsiteX11-995" fmla="*/ 433479 w 1366594"/>
                  <a:gd name="connsiteY11-996" fmla="*/ 399559 h 448211"/>
                  <a:gd name="connsiteX12-997" fmla="*/ 697798 w 1366594"/>
                  <a:gd name="connsiteY12-998" fmla="*/ 437658 h 448211"/>
                  <a:gd name="connsiteX13-999" fmla="*/ 771617 w 1366594"/>
                  <a:gd name="connsiteY13-1000" fmla="*/ 432895 h 448211"/>
                  <a:gd name="connsiteX14-1001" fmla="*/ 983548 w 1366594"/>
                  <a:gd name="connsiteY14-1002" fmla="*/ 311452 h 448211"/>
                  <a:gd name="connsiteX15-1003" fmla="*/ 1135948 w 1366594"/>
                  <a:gd name="connsiteY15-1004" fmla="*/ 230490 h 448211"/>
                  <a:gd name="connsiteX16-1005" fmla="*/ 1264535 w 1366594"/>
                  <a:gd name="connsiteY16-1006" fmla="*/ 120952 h 448211"/>
                  <a:gd name="connsiteX17-1007" fmla="*/ 1364549 w 1366594"/>
                  <a:gd name="connsiteY17-1008" fmla="*/ 1889 h 448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1366594" h="448211">
                    <a:moveTo>
                      <a:pt x="1364549" y="1889"/>
                    </a:moveTo>
                    <a:cubicBezTo>
                      <a:pt x="1372486" y="-7636"/>
                      <a:pt x="1357800" y="19750"/>
                      <a:pt x="1312159" y="63803"/>
                    </a:cubicBezTo>
                    <a:cubicBezTo>
                      <a:pt x="1266518" y="107856"/>
                      <a:pt x="1153013" y="218980"/>
                      <a:pt x="1090704" y="266208"/>
                    </a:cubicBezTo>
                    <a:cubicBezTo>
                      <a:pt x="1028395" y="313436"/>
                      <a:pt x="993867" y="317405"/>
                      <a:pt x="938304" y="347171"/>
                    </a:cubicBezTo>
                    <a:cubicBezTo>
                      <a:pt x="882741" y="376937"/>
                      <a:pt x="831942" y="432896"/>
                      <a:pt x="757329" y="444802"/>
                    </a:cubicBezTo>
                    <a:cubicBezTo>
                      <a:pt x="682716" y="456708"/>
                      <a:pt x="583101" y="434881"/>
                      <a:pt x="490629" y="418609"/>
                    </a:cubicBezTo>
                    <a:cubicBezTo>
                      <a:pt x="398157" y="402337"/>
                      <a:pt x="277110" y="384478"/>
                      <a:pt x="202498" y="347171"/>
                    </a:cubicBezTo>
                    <a:cubicBezTo>
                      <a:pt x="127886" y="309865"/>
                      <a:pt x="76689" y="236442"/>
                      <a:pt x="42955" y="194770"/>
                    </a:cubicBezTo>
                    <a:cubicBezTo>
                      <a:pt x="9221" y="153098"/>
                      <a:pt x="-1100" y="97538"/>
                      <a:pt x="91" y="97141"/>
                    </a:cubicBezTo>
                    <a:cubicBezTo>
                      <a:pt x="1282" y="96744"/>
                      <a:pt x="17157" y="153892"/>
                      <a:pt x="50098" y="192389"/>
                    </a:cubicBezTo>
                    <a:cubicBezTo>
                      <a:pt x="83039" y="230886"/>
                      <a:pt x="133838" y="293593"/>
                      <a:pt x="197735" y="328121"/>
                    </a:cubicBezTo>
                    <a:cubicBezTo>
                      <a:pt x="261632" y="362649"/>
                      <a:pt x="350135" y="381303"/>
                      <a:pt x="433479" y="399559"/>
                    </a:cubicBezTo>
                    <a:cubicBezTo>
                      <a:pt x="516823" y="417815"/>
                      <a:pt x="641442" y="432102"/>
                      <a:pt x="697798" y="437658"/>
                    </a:cubicBezTo>
                    <a:cubicBezTo>
                      <a:pt x="754154" y="443214"/>
                      <a:pt x="723992" y="439641"/>
                      <a:pt x="771617" y="432895"/>
                    </a:cubicBezTo>
                    <a:cubicBezTo>
                      <a:pt x="819242" y="426149"/>
                      <a:pt x="922826" y="345186"/>
                      <a:pt x="983548" y="311452"/>
                    </a:cubicBezTo>
                    <a:cubicBezTo>
                      <a:pt x="1044270" y="277718"/>
                      <a:pt x="1086735" y="267003"/>
                      <a:pt x="1135948" y="230490"/>
                    </a:cubicBezTo>
                    <a:cubicBezTo>
                      <a:pt x="1185160" y="193978"/>
                      <a:pt x="1226435" y="159052"/>
                      <a:pt x="1264535" y="120952"/>
                    </a:cubicBezTo>
                    <a:cubicBezTo>
                      <a:pt x="1302635" y="82852"/>
                      <a:pt x="1356612" y="11414"/>
                      <a:pt x="1364549" y="18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自由: 形状 42"/>
              <p:cNvSpPr/>
              <p:nvPr/>
            </p:nvSpPr>
            <p:spPr>
              <a:xfrm rot="463049">
                <a:off x="5432166" y="3053147"/>
                <a:ext cx="56747" cy="113072"/>
              </a:xfrm>
              <a:custGeom>
                <a:avLst/>
                <a:gdLst>
                  <a:gd name="connsiteX0" fmla="*/ 89 w 95679"/>
                  <a:gd name="connsiteY0" fmla="*/ 51 h 190645"/>
                  <a:gd name="connsiteX1" fmla="*/ 71527 w 95679"/>
                  <a:gd name="connsiteY1" fmla="*/ 109588 h 190645"/>
                  <a:gd name="connsiteX2" fmla="*/ 95339 w 95679"/>
                  <a:gd name="connsiteY2" fmla="*/ 190551 h 190645"/>
                  <a:gd name="connsiteX3" fmla="*/ 57239 w 95679"/>
                  <a:gd name="connsiteY3" fmla="*/ 123876 h 190645"/>
                  <a:gd name="connsiteX4" fmla="*/ 89 w 95679"/>
                  <a:gd name="connsiteY4" fmla="*/ 51 h 19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679" h="190645">
                    <a:moveTo>
                      <a:pt x="89" y="51"/>
                    </a:moveTo>
                    <a:cubicBezTo>
                      <a:pt x="2470" y="-2330"/>
                      <a:pt x="55652" y="77838"/>
                      <a:pt x="71527" y="109588"/>
                    </a:cubicBezTo>
                    <a:cubicBezTo>
                      <a:pt x="87402" y="141338"/>
                      <a:pt x="97720" y="188170"/>
                      <a:pt x="95339" y="190551"/>
                    </a:cubicBezTo>
                    <a:cubicBezTo>
                      <a:pt x="92958" y="192932"/>
                      <a:pt x="70733" y="149673"/>
                      <a:pt x="57239" y="123876"/>
                    </a:cubicBezTo>
                    <a:cubicBezTo>
                      <a:pt x="43745" y="98079"/>
                      <a:pt x="-2292" y="2432"/>
                      <a:pt x="89" y="51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自由: 形状 43"/>
              <p:cNvSpPr/>
              <p:nvPr/>
            </p:nvSpPr>
            <p:spPr>
              <a:xfrm rot="463049">
                <a:off x="5450173" y="3113718"/>
                <a:ext cx="173715" cy="176540"/>
              </a:xfrm>
              <a:custGeom>
                <a:avLst/>
                <a:gdLst>
                  <a:gd name="connsiteX0" fmla="*/ 267406 w 268104"/>
                  <a:gd name="connsiteY0" fmla="*/ 19870 h 317857"/>
                  <a:gd name="connsiteX1" fmla="*/ 115006 w 268104"/>
                  <a:gd name="connsiteY1" fmla="*/ 5582 h 317857"/>
                  <a:gd name="connsiteX2" fmla="*/ 17374 w 268104"/>
                  <a:gd name="connsiteY2" fmla="*/ 117501 h 317857"/>
                  <a:gd name="connsiteX3" fmla="*/ 26899 w 268104"/>
                  <a:gd name="connsiteY3" fmla="*/ 265138 h 317857"/>
                  <a:gd name="connsiteX4" fmla="*/ 706 w 268104"/>
                  <a:gd name="connsiteY4" fmla="*/ 317526 h 317857"/>
                  <a:gd name="connsiteX5" fmla="*/ 60237 w 268104"/>
                  <a:gd name="connsiteY5" fmla="*/ 284188 h 317857"/>
                  <a:gd name="connsiteX6" fmla="*/ 79287 w 268104"/>
                  <a:gd name="connsiteY6" fmla="*/ 219895 h 317857"/>
                  <a:gd name="connsiteX7" fmla="*/ 64999 w 268104"/>
                  <a:gd name="connsiteY7" fmla="*/ 107976 h 317857"/>
                  <a:gd name="connsiteX8" fmla="*/ 167393 w 268104"/>
                  <a:gd name="connsiteY8" fmla="*/ 46063 h 317857"/>
                  <a:gd name="connsiteX9" fmla="*/ 267406 w 268104"/>
                  <a:gd name="connsiteY9" fmla="*/ 19870 h 317857"/>
                  <a:gd name="connsiteX0-1" fmla="*/ 267406 w 268097"/>
                  <a:gd name="connsiteY0-2" fmla="*/ 19870 h 317857"/>
                  <a:gd name="connsiteX1-3" fmla="*/ 115006 w 268097"/>
                  <a:gd name="connsiteY1-4" fmla="*/ 5582 h 317857"/>
                  <a:gd name="connsiteX2-5" fmla="*/ 17374 w 268097"/>
                  <a:gd name="connsiteY2-6" fmla="*/ 117501 h 317857"/>
                  <a:gd name="connsiteX3-7" fmla="*/ 26899 w 268097"/>
                  <a:gd name="connsiteY3-8" fmla="*/ 265138 h 317857"/>
                  <a:gd name="connsiteX4-9" fmla="*/ 706 w 268097"/>
                  <a:gd name="connsiteY4-10" fmla="*/ 317526 h 317857"/>
                  <a:gd name="connsiteX5-11" fmla="*/ 60237 w 268097"/>
                  <a:gd name="connsiteY5-12" fmla="*/ 284188 h 317857"/>
                  <a:gd name="connsiteX6-13" fmla="*/ 79287 w 268097"/>
                  <a:gd name="connsiteY6-14" fmla="*/ 219895 h 317857"/>
                  <a:gd name="connsiteX7-15" fmla="*/ 72142 w 268097"/>
                  <a:gd name="connsiteY7-16" fmla="*/ 110357 h 317857"/>
                  <a:gd name="connsiteX8-17" fmla="*/ 167393 w 268097"/>
                  <a:gd name="connsiteY8-18" fmla="*/ 46063 h 317857"/>
                  <a:gd name="connsiteX9-19" fmla="*/ 267406 w 268097"/>
                  <a:gd name="connsiteY9-20" fmla="*/ 19870 h 317857"/>
                  <a:gd name="connsiteX0-21" fmla="*/ 267406 w 273161"/>
                  <a:gd name="connsiteY0-22" fmla="*/ 19870 h 317857"/>
                  <a:gd name="connsiteX1-23" fmla="*/ 115006 w 273161"/>
                  <a:gd name="connsiteY1-24" fmla="*/ 5582 h 317857"/>
                  <a:gd name="connsiteX2-25" fmla="*/ 17374 w 273161"/>
                  <a:gd name="connsiteY2-26" fmla="*/ 117501 h 317857"/>
                  <a:gd name="connsiteX3-27" fmla="*/ 26899 w 273161"/>
                  <a:gd name="connsiteY3-28" fmla="*/ 265138 h 317857"/>
                  <a:gd name="connsiteX4-29" fmla="*/ 706 w 273161"/>
                  <a:gd name="connsiteY4-30" fmla="*/ 317526 h 317857"/>
                  <a:gd name="connsiteX5-31" fmla="*/ 60237 w 273161"/>
                  <a:gd name="connsiteY5-32" fmla="*/ 284188 h 317857"/>
                  <a:gd name="connsiteX6-33" fmla="*/ 79287 w 273161"/>
                  <a:gd name="connsiteY6-34" fmla="*/ 219895 h 317857"/>
                  <a:gd name="connsiteX7-35" fmla="*/ 72142 w 273161"/>
                  <a:gd name="connsiteY7-36" fmla="*/ 110357 h 317857"/>
                  <a:gd name="connsiteX8-37" fmla="*/ 167393 w 273161"/>
                  <a:gd name="connsiteY8-38" fmla="*/ 46063 h 317857"/>
                  <a:gd name="connsiteX9-39" fmla="*/ 234069 w 273161"/>
                  <a:gd name="connsiteY9-40" fmla="*/ 34157 h 317857"/>
                  <a:gd name="connsiteX10" fmla="*/ 267406 w 273161"/>
                  <a:gd name="connsiteY10" fmla="*/ 19870 h 317857"/>
                  <a:gd name="connsiteX0-41" fmla="*/ 267406 w 290248"/>
                  <a:gd name="connsiteY0-42" fmla="*/ 20212 h 318199"/>
                  <a:gd name="connsiteX1-43" fmla="*/ 115006 w 290248"/>
                  <a:gd name="connsiteY1-44" fmla="*/ 5924 h 318199"/>
                  <a:gd name="connsiteX2-45" fmla="*/ 17374 w 290248"/>
                  <a:gd name="connsiteY2-46" fmla="*/ 117843 h 318199"/>
                  <a:gd name="connsiteX3-47" fmla="*/ 26899 w 290248"/>
                  <a:gd name="connsiteY3-48" fmla="*/ 265480 h 318199"/>
                  <a:gd name="connsiteX4-49" fmla="*/ 706 w 290248"/>
                  <a:gd name="connsiteY4-50" fmla="*/ 317868 h 318199"/>
                  <a:gd name="connsiteX5-51" fmla="*/ 60237 w 290248"/>
                  <a:gd name="connsiteY5-52" fmla="*/ 284530 h 318199"/>
                  <a:gd name="connsiteX6-53" fmla="*/ 79287 w 290248"/>
                  <a:gd name="connsiteY6-54" fmla="*/ 220237 h 318199"/>
                  <a:gd name="connsiteX7-55" fmla="*/ 72142 w 290248"/>
                  <a:gd name="connsiteY7-56" fmla="*/ 110699 h 318199"/>
                  <a:gd name="connsiteX8-57" fmla="*/ 167393 w 290248"/>
                  <a:gd name="connsiteY8-58" fmla="*/ 46405 h 318199"/>
                  <a:gd name="connsiteX9-59" fmla="*/ 279313 w 290248"/>
                  <a:gd name="connsiteY9-60" fmla="*/ 60693 h 318199"/>
                  <a:gd name="connsiteX10-61" fmla="*/ 267406 w 290248"/>
                  <a:gd name="connsiteY10-62" fmla="*/ 20212 h 318199"/>
                  <a:gd name="connsiteX0-63" fmla="*/ 267406 w 279498"/>
                  <a:gd name="connsiteY0-64" fmla="*/ 20212 h 318199"/>
                  <a:gd name="connsiteX1-65" fmla="*/ 115006 w 279498"/>
                  <a:gd name="connsiteY1-66" fmla="*/ 5924 h 318199"/>
                  <a:gd name="connsiteX2-67" fmla="*/ 17374 w 279498"/>
                  <a:gd name="connsiteY2-68" fmla="*/ 117843 h 318199"/>
                  <a:gd name="connsiteX3-69" fmla="*/ 26899 w 279498"/>
                  <a:gd name="connsiteY3-70" fmla="*/ 265480 h 318199"/>
                  <a:gd name="connsiteX4-71" fmla="*/ 706 w 279498"/>
                  <a:gd name="connsiteY4-72" fmla="*/ 317868 h 318199"/>
                  <a:gd name="connsiteX5-73" fmla="*/ 60237 w 279498"/>
                  <a:gd name="connsiteY5-74" fmla="*/ 284530 h 318199"/>
                  <a:gd name="connsiteX6-75" fmla="*/ 79287 w 279498"/>
                  <a:gd name="connsiteY6-76" fmla="*/ 220237 h 318199"/>
                  <a:gd name="connsiteX7-77" fmla="*/ 72142 w 279498"/>
                  <a:gd name="connsiteY7-78" fmla="*/ 110699 h 318199"/>
                  <a:gd name="connsiteX8-79" fmla="*/ 167393 w 279498"/>
                  <a:gd name="connsiteY8-80" fmla="*/ 46405 h 318199"/>
                  <a:gd name="connsiteX9-81" fmla="*/ 279313 w 279498"/>
                  <a:gd name="connsiteY9-82" fmla="*/ 60693 h 318199"/>
                  <a:gd name="connsiteX10-83" fmla="*/ 267406 w 279498"/>
                  <a:gd name="connsiteY10-84" fmla="*/ 20212 h 318199"/>
                  <a:gd name="connsiteX0-85" fmla="*/ 267406 w 279498"/>
                  <a:gd name="connsiteY0-86" fmla="*/ 20212 h 318199"/>
                  <a:gd name="connsiteX1-87" fmla="*/ 115006 w 279498"/>
                  <a:gd name="connsiteY1-88" fmla="*/ 5924 h 318199"/>
                  <a:gd name="connsiteX2-89" fmla="*/ 17374 w 279498"/>
                  <a:gd name="connsiteY2-90" fmla="*/ 117843 h 318199"/>
                  <a:gd name="connsiteX3-91" fmla="*/ 26899 w 279498"/>
                  <a:gd name="connsiteY3-92" fmla="*/ 265480 h 318199"/>
                  <a:gd name="connsiteX4-93" fmla="*/ 706 w 279498"/>
                  <a:gd name="connsiteY4-94" fmla="*/ 317868 h 318199"/>
                  <a:gd name="connsiteX5-95" fmla="*/ 60237 w 279498"/>
                  <a:gd name="connsiteY5-96" fmla="*/ 284530 h 318199"/>
                  <a:gd name="connsiteX6-97" fmla="*/ 79287 w 279498"/>
                  <a:gd name="connsiteY6-98" fmla="*/ 220237 h 318199"/>
                  <a:gd name="connsiteX7-99" fmla="*/ 72142 w 279498"/>
                  <a:gd name="connsiteY7-100" fmla="*/ 110699 h 318199"/>
                  <a:gd name="connsiteX8-101" fmla="*/ 167393 w 279498"/>
                  <a:gd name="connsiteY8-102" fmla="*/ 46405 h 318199"/>
                  <a:gd name="connsiteX9-103" fmla="*/ 279313 w 279498"/>
                  <a:gd name="connsiteY9-104" fmla="*/ 60693 h 318199"/>
                  <a:gd name="connsiteX10-105" fmla="*/ 267406 w 279498"/>
                  <a:gd name="connsiteY10-106" fmla="*/ 20212 h 318199"/>
                  <a:gd name="connsiteX0-107" fmla="*/ 229306 w 279313"/>
                  <a:gd name="connsiteY0-108" fmla="*/ 13527 h 321039"/>
                  <a:gd name="connsiteX1-109" fmla="*/ 115006 w 279313"/>
                  <a:gd name="connsiteY1-110" fmla="*/ 8764 h 321039"/>
                  <a:gd name="connsiteX2-111" fmla="*/ 17374 w 279313"/>
                  <a:gd name="connsiteY2-112" fmla="*/ 120683 h 321039"/>
                  <a:gd name="connsiteX3-113" fmla="*/ 26899 w 279313"/>
                  <a:gd name="connsiteY3-114" fmla="*/ 268320 h 321039"/>
                  <a:gd name="connsiteX4-115" fmla="*/ 706 w 279313"/>
                  <a:gd name="connsiteY4-116" fmla="*/ 320708 h 321039"/>
                  <a:gd name="connsiteX5-117" fmla="*/ 60237 w 279313"/>
                  <a:gd name="connsiteY5-118" fmla="*/ 287370 h 321039"/>
                  <a:gd name="connsiteX6-119" fmla="*/ 79287 w 279313"/>
                  <a:gd name="connsiteY6-120" fmla="*/ 223077 h 321039"/>
                  <a:gd name="connsiteX7-121" fmla="*/ 72142 w 279313"/>
                  <a:gd name="connsiteY7-122" fmla="*/ 113539 h 321039"/>
                  <a:gd name="connsiteX8-123" fmla="*/ 167393 w 279313"/>
                  <a:gd name="connsiteY8-124" fmla="*/ 49245 h 321039"/>
                  <a:gd name="connsiteX9-125" fmla="*/ 279313 w 279313"/>
                  <a:gd name="connsiteY9-126" fmla="*/ 63533 h 321039"/>
                  <a:gd name="connsiteX10-127" fmla="*/ 229306 w 279313"/>
                  <a:gd name="connsiteY10-128" fmla="*/ 13527 h 321039"/>
                  <a:gd name="connsiteX0-129" fmla="*/ 229306 w 274551"/>
                  <a:gd name="connsiteY0-130" fmla="*/ 13527 h 321039"/>
                  <a:gd name="connsiteX1-131" fmla="*/ 115006 w 274551"/>
                  <a:gd name="connsiteY1-132" fmla="*/ 8764 h 321039"/>
                  <a:gd name="connsiteX2-133" fmla="*/ 17374 w 274551"/>
                  <a:gd name="connsiteY2-134" fmla="*/ 120683 h 321039"/>
                  <a:gd name="connsiteX3-135" fmla="*/ 26899 w 274551"/>
                  <a:gd name="connsiteY3-136" fmla="*/ 268320 h 321039"/>
                  <a:gd name="connsiteX4-137" fmla="*/ 706 w 274551"/>
                  <a:gd name="connsiteY4-138" fmla="*/ 320708 h 321039"/>
                  <a:gd name="connsiteX5-139" fmla="*/ 60237 w 274551"/>
                  <a:gd name="connsiteY5-140" fmla="*/ 287370 h 321039"/>
                  <a:gd name="connsiteX6-141" fmla="*/ 79287 w 274551"/>
                  <a:gd name="connsiteY6-142" fmla="*/ 223077 h 321039"/>
                  <a:gd name="connsiteX7-143" fmla="*/ 72142 w 274551"/>
                  <a:gd name="connsiteY7-144" fmla="*/ 113539 h 321039"/>
                  <a:gd name="connsiteX8-145" fmla="*/ 167393 w 274551"/>
                  <a:gd name="connsiteY8-146" fmla="*/ 49245 h 321039"/>
                  <a:gd name="connsiteX9-147" fmla="*/ 274551 w 274551"/>
                  <a:gd name="connsiteY9-148" fmla="*/ 63533 h 321039"/>
                  <a:gd name="connsiteX10-149" fmla="*/ 229306 w 274551"/>
                  <a:gd name="connsiteY10-150" fmla="*/ 13527 h 321039"/>
                  <a:gd name="connsiteX0-151" fmla="*/ 243593 w 274551"/>
                  <a:gd name="connsiteY0-152" fmla="*/ 13527 h 321039"/>
                  <a:gd name="connsiteX1-153" fmla="*/ 115006 w 274551"/>
                  <a:gd name="connsiteY1-154" fmla="*/ 8764 h 321039"/>
                  <a:gd name="connsiteX2-155" fmla="*/ 17374 w 274551"/>
                  <a:gd name="connsiteY2-156" fmla="*/ 120683 h 321039"/>
                  <a:gd name="connsiteX3-157" fmla="*/ 26899 w 274551"/>
                  <a:gd name="connsiteY3-158" fmla="*/ 268320 h 321039"/>
                  <a:gd name="connsiteX4-159" fmla="*/ 706 w 274551"/>
                  <a:gd name="connsiteY4-160" fmla="*/ 320708 h 321039"/>
                  <a:gd name="connsiteX5-161" fmla="*/ 60237 w 274551"/>
                  <a:gd name="connsiteY5-162" fmla="*/ 287370 h 321039"/>
                  <a:gd name="connsiteX6-163" fmla="*/ 79287 w 274551"/>
                  <a:gd name="connsiteY6-164" fmla="*/ 223077 h 321039"/>
                  <a:gd name="connsiteX7-165" fmla="*/ 72142 w 274551"/>
                  <a:gd name="connsiteY7-166" fmla="*/ 113539 h 321039"/>
                  <a:gd name="connsiteX8-167" fmla="*/ 167393 w 274551"/>
                  <a:gd name="connsiteY8-168" fmla="*/ 49245 h 321039"/>
                  <a:gd name="connsiteX9-169" fmla="*/ 274551 w 274551"/>
                  <a:gd name="connsiteY9-170" fmla="*/ 63533 h 321039"/>
                  <a:gd name="connsiteX10-171" fmla="*/ 243593 w 274551"/>
                  <a:gd name="connsiteY10-172" fmla="*/ 13527 h 321039"/>
                  <a:gd name="connsiteX0-173" fmla="*/ 243601 w 274559"/>
                  <a:gd name="connsiteY0-174" fmla="*/ 13527 h 321039"/>
                  <a:gd name="connsiteX1-175" fmla="*/ 115014 w 274559"/>
                  <a:gd name="connsiteY1-176" fmla="*/ 8764 h 321039"/>
                  <a:gd name="connsiteX2-177" fmla="*/ 17382 w 274559"/>
                  <a:gd name="connsiteY2-178" fmla="*/ 120683 h 321039"/>
                  <a:gd name="connsiteX3-179" fmla="*/ 19765 w 274559"/>
                  <a:gd name="connsiteY3-180" fmla="*/ 206408 h 321039"/>
                  <a:gd name="connsiteX4-181" fmla="*/ 26907 w 274559"/>
                  <a:gd name="connsiteY4-182" fmla="*/ 268320 h 321039"/>
                  <a:gd name="connsiteX5-183" fmla="*/ 714 w 274559"/>
                  <a:gd name="connsiteY5-184" fmla="*/ 320708 h 321039"/>
                  <a:gd name="connsiteX6-185" fmla="*/ 60245 w 274559"/>
                  <a:gd name="connsiteY6-186" fmla="*/ 287370 h 321039"/>
                  <a:gd name="connsiteX7-187" fmla="*/ 79295 w 274559"/>
                  <a:gd name="connsiteY7-188" fmla="*/ 223077 h 321039"/>
                  <a:gd name="connsiteX8-189" fmla="*/ 72150 w 274559"/>
                  <a:gd name="connsiteY8-190" fmla="*/ 113539 h 321039"/>
                  <a:gd name="connsiteX9-191" fmla="*/ 167401 w 274559"/>
                  <a:gd name="connsiteY9-192" fmla="*/ 49245 h 321039"/>
                  <a:gd name="connsiteX10-193" fmla="*/ 274559 w 274559"/>
                  <a:gd name="connsiteY10-194" fmla="*/ 63533 h 321039"/>
                  <a:gd name="connsiteX11" fmla="*/ 243601 w 274559"/>
                  <a:gd name="connsiteY11" fmla="*/ 13527 h 321039"/>
                  <a:gd name="connsiteX0-195" fmla="*/ 242980 w 273938"/>
                  <a:gd name="connsiteY0-196" fmla="*/ 13527 h 322344"/>
                  <a:gd name="connsiteX1-197" fmla="*/ 114393 w 273938"/>
                  <a:gd name="connsiteY1-198" fmla="*/ 8764 h 322344"/>
                  <a:gd name="connsiteX2-199" fmla="*/ 16761 w 273938"/>
                  <a:gd name="connsiteY2-200" fmla="*/ 120683 h 322344"/>
                  <a:gd name="connsiteX3-201" fmla="*/ 19144 w 273938"/>
                  <a:gd name="connsiteY3-202" fmla="*/ 206408 h 322344"/>
                  <a:gd name="connsiteX4-203" fmla="*/ 45336 w 273938"/>
                  <a:gd name="connsiteY4-204" fmla="*/ 237364 h 322344"/>
                  <a:gd name="connsiteX5-205" fmla="*/ 93 w 273938"/>
                  <a:gd name="connsiteY5-206" fmla="*/ 320708 h 322344"/>
                  <a:gd name="connsiteX6-207" fmla="*/ 59624 w 273938"/>
                  <a:gd name="connsiteY6-208" fmla="*/ 287370 h 322344"/>
                  <a:gd name="connsiteX7-209" fmla="*/ 78674 w 273938"/>
                  <a:gd name="connsiteY7-210" fmla="*/ 223077 h 322344"/>
                  <a:gd name="connsiteX8-211" fmla="*/ 71529 w 273938"/>
                  <a:gd name="connsiteY8-212" fmla="*/ 113539 h 322344"/>
                  <a:gd name="connsiteX9-213" fmla="*/ 166780 w 273938"/>
                  <a:gd name="connsiteY9-214" fmla="*/ 49245 h 322344"/>
                  <a:gd name="connsiteX10-215" fmla="*/ 273938 w 273938"/>
                  <a:gd name="connsiteY10-216" fmla="*/ 63533 h 322344"/>
                  <a:gd name="connsiteX11-217" fmla="*/ 242980 w 273938"/>
                  <a:gd name="connsiteY11-218" fmla="*/ 13527 h 322344"/>
                  <a:gd name="connsiteX0-219" fmla="*/ 242980 w 273938"/>
                  <a:gd name="connsiteY0-220" fmla="*/ 13527 h 322344"/>
                  <a:gd name="connsiteX1-221" fmla="*/ 114393 w 273938"/>
                  <a:gd name="connsiteY1-222" fmla="*/ 8764 h 322344"/>
                  <a:gd name="connsiteX2-223" fmla="*/ 16761 w 273938"/>
                  <a:gd name="connsiteY2-224" fmla="*/ 120683 h 322344"/>
                  <a:gd name="connsiteX3-225" fmla="*/ 19144 w 273938"/>
                  <a:gd name="connsiteY3-226" fmla="*/ 206408 h 322344"/>
                  <a:gd name="connsiteX4-227" fmla="*/ 45336 w 273938"/>
                  <a:gd name="connsiteY4-228" fmla="*/ 237364 h 322344"/>
                  <a:gd name="connsiteX5-229" fmla="*/ 93 w 273938"/>
                  <a:gd name="connsiteY5-230" fmla="*/ 320708 h 322344"/>
                  <a:gd name="connsiteX6-231" fmla="*/ 59624 w 273938"/>
                  <a:gd name="connsiteY6-232" fmla="*/ 287370 h 322344"/>
                  <a:gd name="connsiteX7-233" fmla="*/ 78674 w 273938"/>
                  <a:gd name="connsiteY7-234" fmla="*/ 223077 h 322344"/>
                  <a:gd name="connsiteX8-235" fmla="*/ 71529 w 273938"/>
                  <a:gd name="connsiteY8-236" fmla="*/ 113539 h 322344"/>
                  <a:gd name="connsiteX9-237" fmla="*/ 166780 w 273938"/>
                  <a:gd name="connsiteY9-238" fmla="*/ 49245 h 322344"/>
                  <a:gd name="connsiteX10-239" fmla="*/ 273938 w 273938"/>
                  <a:gd name="connsiteY10-240" fmla="*/ 63533 h 322344"/>
                  <a:gd name="connsiteX11-241" fmla="*/ 242980 w 273938"/>
                  <a:gd name="connsiteY11-242" fmla="*/ 13527 h 322344"/>
                  <a:gd name="connsiteX0-243" fmla="*/ 242980 w 273938"/>
                  <a:gd name="connsiteY0-244" fmla="*/ 13527 h 322344"/>
                  <a:gd name="connsiteX1-245" fmla="*/ 114393 w 273938"/>
                  <a:gd name="connsiteY1-246" fmla="*/ 8764 h 322344"/>
                  <a:gd name="connsiteX2-247" fmla="*/ 16761 w 273938"/>
                  <a:gd name="connsiteY2-248" fmla="*/ 120683 h 322344"/>
                  <a:gd name="connsiteX3-249" fmla="*/ 19144 w 273938"/>
                  <a:gd name="connsiteY3-250" fmla="*/ 206408 h 322344"/>
                  <a:gd name="connsiteX4-251" fmla="*/ 45336 w 273938"/>
                  <a:gd name="connsiteY4-252" fmla="*/ 237364 h 322344"/>
                  <a:gd name="connsiteX5-253" fmla="*/ 93 w 273938"/>
                  <a:gd name="connsiteY5-254" fmla="*/ 320708 h 322344"/>
                  <a:gd name="connsiteX6-255" fmla="*/ 59624 w 273938"/>
                  <a:gd name="connsiteY6-256" fmla="*/ 287370 h 322344"/>
                  <a:gd name="connsiteX7-257" fmla="*/ 78674 w 273938"/>
                  <a:gd name="connsiteY7-258" fmla="*/ 223077 h 322344"/>
                  <a:gd name="connsiteX8-259" fmla="*/ 71529 w 273938"/>
                  <a:gd name="connsiteY8-260" fmla="*/ 113539 h 322344"/>
                  <a:gd name="connsiteX9-261" fmla="*/ 166780 w 273938"/>
                  <a:gd name="connsiteY9-262" fmla="*/ 49245 h 322344"/>
                  <a:gd name="connsiteX10-263" fmla="*/ 273938 w 273938"/>
                  <a:gd name="connsiteY10-264" fmla="*/ 63533 h 322344"/>
                  <a:gd name="connsiteX11-265" fmla="*/ 242980 w 273938"/>
                  <a:gd name="connsiteY11-266" fmla="*/ 13527 h 322344"/>
                  <a:gd name="connsiteX0-267" fmla="*/ 242980 w 273938"/>
                  <a:gd name="connsiteY0-268" fmla="*/ 13527 h 322344"/>
                  <a:gd name="connsiteX1-269" fmla="*/ 114393 w 273938"/>
                  <a:gd name="connsiteY1-270" fmla="*/ 8764 h 322344"/>
                  <a:gd name="connsiteX2-271" fmla="*/ 16761 w 273938"/>
                  <a:gd name="connsiteY2-272" fmla="*/ 120683 h 322344"/>
                  <a:gd name="connsiteX3-273" fmla="*/ 19144 w 273938"/>
                  <a:gd name="connsiteY3-274" fmla="*/ 206408 h 322344"/>
                  <a:gd name="connsiteX4-275" fmla="*/ 45336 w 273938"/>
                  <a:gd name="connsiteY4-276" fmla="*/ 237364 h 322344"/>
                  <a:gd name="connsiteX5-277" fmla="*/ 93 w 273938"/>
                  <a:gd name="connsiteY5-278" fmla="*/ 320708 h 322344"/>
                  <a:gd name="connsiteX6-279" fmla="*/ 59624 w 273938"/>
                  <a:gd name="connsiteY6-280" fmla="*/ 287370 h 322344"/>
                  <a:gd name="connsiteX7-281" fmla="*/ 78674 w 273938"/>
                  <a:gd name="connsiteY7-282" fmla="*/ 223077 h 322344"/>
                  <a:gd name="connsiteX8-283" fmla="*/ 71529 w 273938"/>
                  <a:gd name="connsiteY8-284" fmla="*/ 113539 h 322344"/>
                  <a:gd name="connsiteX9-285" fmla="*/ 166780 w 273938"/>
                  <a:gd name="connsiteY9-286" fmla="*/ 49245 h 322344"/>
                  <a:gd name="connsiteX10-287" fmla="*/ 273938 w 273938"/>
                  <a:gd name="connsiteY10-288" fmla="*/ 63533 h 322344"/>
                  <a:gd name="connsiteX11-289" fmla="*/ 242980 w 273938"/>
                  <a:gd name="connsiteY11-290" fmla="*/ 13527 h 322344"/>
                  <a:gd name="connsiteX0-291" fmla="*/ 242980 w 273938"/>
                  <a:gd name="connsiteY0-292" fmla="*/ 13527 h 322344"/>
                  <a:gd name="connsiteX1-293" fmla="*/ 114393 w 273938"/>
                  <a:gd name="connsiteY1-294" fmla="*/ 8764 h 322344"/>
                  <a:gd name="connsiteX2-295" fmla="*/ 16761 w 273938"/>
                  <a:gd name="connsiteY2-296" fmla="*/ 120683 h 322344"/>
                  <a:gd name="connsiteX3-297" fmla="*/ 7238 w 273938"/>
                  <a:gd name="connsiteY3-298" fmla="*/ 218314 h 322344"/>
                  <a:gd name="connsiteX4-299" fmla="*/ 45336 w 273938"/>
                  <a:gd name="connsiteY4-300" fmla="*/ 237364 h 322344"/>
                  <a:gd name="connsiteX5-301" fmla="*/ 93 w 273938"/>
                  <a:gd name="connsiteY5-302" fmla="*/ 320708 h 322344"/>
                  <a:gd name="connsiteX6-303" fmla="*/ 59624 w 273938"/>
                  <a:gd name="connsiteY6-304" fmla="*/ 287370 h 322344"/>
                  <a:gd name="connsiteX7-305" fmla="*/ 78674 w 273938"/>
                  <a:gd name="connsiteY7-306" fmla="*/ 223077 h 322344"/>
                  <a:gd name="connsiteX8-307" fmla="*/ 71529 w 273938"/>
                  <a:gd name="connsiteY8-308" fmla="*/ 113539 h 322344"/>
                  <a:gd name="connsiteX9-309" fmla="*/ 166780 w 273938"/>
                  <a:gd name="connsiteY9-310" fmla="*/ 49245 h 322344"/>
                  <a:gd name="connsiteX10-311" fmla="*/ 273938 w 273938"/>
                  <a:gd name="connsiteY10-312" fmla="*/ 63533 h 322344"/>
                  <a:gd name="connsiteX11-313" fmla="*/ 242980 w 273938"/>
                  <a:gd name="connsiteY11-314" fmla="*/ 13527 h 322344"/>
                  <a:gd name="connsiteX0-315" fmla="*/ 242980 w 273938"/>
                  <a:gd name="connsiteY0-316" fmla="*/ 13527 h 322344"/>
                  <a:gd name="connsiteX1-317" fmla="*/ 114393 w 273938"/>
                  <a:gd name="connsiteY1-318" fmla="*/ 8764 h 322344"/>
                  <a:gd name="connsiteX2-319" fmla="*/ 16761 w 273938"/>
                  <a:gd name="connsiteY2-320" fmla="*/ 120683 h 322344"/>
                  <a:gd name="connsiteX3-321" fmla="*/ 7238 w 273938"/>
                  <a:gd name="connsiteY3-322" fmla="*/ 218314 h 322344"/>
                  <a:gd name="connsiteX4-323" fmla="*/ 45336 w 273938"/>
                  <a:gd name="connsiteY4-324" fmla="*/ 237364 h 322344"/>
                  <a:gd name="connsiteX5-325" fmla="*/ 93 w 273938"/>
                  <a:gd name="connsiteY5-326" fmla="*/ 320708 h 322344"/>
                  <a:gd name="connsiteX6-327" fmla="*/ 59624 w 273938"/>
                  <a:gd name="connsiteY6-328" fmla="*/ 287370 h 322344"/>
                  <a:gd name="connsiteX7-329" fmla="*/ 78674 w 273938"/>
                  <a:gd name="connsiteY7-330" fmla="*/ 223077 h 322344"/>
                  <a:gd name="connsiteX8-331" fmla="*/ 71529 w 273938"/>
                  <a:gd name="connsiteY8-332" fmla="*/ 113539 h 322344"/>
                  <a:gd name="connsiteX9-333" fmla="*/ 166780 w 273938"/>
                  <a:gd name="connsiteY9-334" fmla="*/ 49245 h 322344"/>
                  <a:gd name="connsiteX10-335" fmla="*/ 273938 w 273938"/>
                  <a:gd name="connsiteY10-336" fmla="*/ 63533 h 322344"/>
                  <a:gd name="connsiteX11-337" fmla="*/ 242980 w 273938"/>
                  <a:gd name="connsiteY11-338" fmla="*/ 13527 h 322344"/>
                  <a:gd name="connsiteX0-339" fmla="*/ 242980 w 273938"/>
                  <a:gd name="connsiteY0-340" fmla="*/ 13353 h 322170"/>
                  <a:gd name="connsiteX1-341" fmla="*/ 114393 w 273938"/>
                  <a:gd name="connsiteY1-342" fmla="*/ 8590 h 322170"/>
                  <a:gd name="connsiteX2-343" fmla="*/ 28667 w 273938"/>
                  <a:gd name="connsiteY2-344" fmla="*/ 118128 h 322170"/>
                  <a:gd name="connsiteX3-345" fmla="*/ 7238 w 273938"/>
                  <a:gd name="connsiteY3-346" fmla="*/ 218140 h 322170"/>
                  <a:gd name="connsiteX4-347" fmla="*/ 45336 w 273938"/>
                  <a:gd name="connsiteY4-348" fmla="*/ 237190 h 322170"/>
                  <a:gd name="connsiteX5-349" fmla="*/ 93 w 273938"/>
                  <a:gd name="connsiteY5-350" fmla="*/ 320534 h 322170"/>
                  <a:gd name="connsiteX6-351" fmla="*/ 59624 w 273938"/>
                  <a:gd name="connsiteY6-352" fmla="*/ 287196 h 322170"/>
                  <a:gd name="connsiteX7-353" fmla="*/ 78674 w 273938"/>
                  <a:gd name="connsiteY7-354" fmla="*/ 222903 h 322170"/>
                  <a:gd name="connsiteX8-355" fmla="*/ 71529 w 273938"/>
                  <a:gd name="connsiteY8-356" fmla="*/ 113365 h 322170"/>
                  <a:gd name="connsiteX9-357" fmla="*/ 166780 w 273938"/>
                  <a:gd name="connsiteY9-358" fmla="*/ 49071 h 322170"/>
                  <a:gd name="connsiteX10-359" fmla="*/ 273938 w 273938"/>
                  <a:gd name="connsiteY10-360" fmla="*/ 63359 h 322170"/>
                  <a:gd name="connsiteX11-361" fmla="*/ 242980 w 273938"/>
                  <a:gd name="connsiteY11-362" fmla="*/ 13353 h 322170"/>
                  <a:gd name="connsiteX0-363" fmla="*/ 242980 w 273938"/>
                  <a:gd name="connsiteY0-364" fmla="*/ 12826 h 321643"/>
                  <a:gd name="connsiteX1-365" fmla="*/ 114393 w 273938"/>
                  <a:gd name="connsiteY1-366" fmla="*/ 8063 h 321643"/>
                  <a:gd name="connsiteX2-367" fmla="*/ 21524 w 273938"/>
                  <a:gd name="connsiteY2-368" fmla="*/ 110457 h 321643"/>
                  <a:gd name="connsiteX3-369" fmla="*/ 7238 w 273938"/>
                  <a:gd name="connsiteY3-370" fmla="*/ 217613 h 321643"/>
                  <a:gd name="connsiteX4-371" fmla="*/ 45336 w 273938"/>
                  <a:gd name="connsiteY4-372" fmla="*/ 236663 h 321643"/>
                  <a:gd name="connsiteX5-373" fmla="*/ 93 w 273938"/>
                  <a:gd name="connsiteY5-374" fmla="*/ 320007 h 321643"/>
                  <a:gd name="connsiteX6-375" fmla="*/ 59624 w 273938"/>
                  <a:gd name="connsiteY6-376" fmla="*/ 286669 h 321643"/>
                  <a:gd name="connsiteX7-377" fmla="*/ 78674 w 273938"/>
                  <a:gd name="connsiteY7-378" fmla="*/ 222376 h 321643"/>
                  <a:gd name="connsiteX8-379" fmla="*/ 71529 w 273938"/>
                  <a:gd name="connsiteY8-380" fmla="*/ 112838 h 321643"/>
                  <a:gd name="connsiteX9-381" fmla="*/ 166780 w 273938"/>
                  <a:gd name="connsiteY9-382" fmla="*/ 48544 h 321643"/>
                  <a:gd name="connsiteX10-383" fmla="*/ 273938 w 273938"/>
                  <a:gd name="connsiteY10-384" fmla="*/ 62832 h 321643"/>
                  <a:gd name="connsiteX11-385" fmla="*/ 242980 w 273938"/>
                  <a:gd name="connsiteY11-386" fmla="*/ 12826 h 321643"/>
                  <a:gd name="connsiteX0-387" fmla="*/ 243120 w 274078"/>
                  <a:gd name="connsiteY0-388" fmla="*/ 12826 h 323077"/>
                  <a:gd name="connsiteX1-389" fmla="*/ 114533 w 274078"/>
                  <a:gd name="connsiteY1-390" fmla="*/ 8063 h 323077"/>
                  <a:gd name="connsiteX2-391" fmla="*/ 21664 w 274078"/>
                  <a:gd name="connsiteY2-392" fmla="*/ 110457 h 323077"/>
                  <a:gd name="connsiteX3-393" fmla="*/ 7378 w 274078"/>
                  <a:gd name="connsiteY3-394" fmla="*/ 217613 h 323077"/>
                  <a:gd name="connsiteX4-395" fmla="*/ 38332 w 274078"/>
                  <a:gd name="connsiteY4-396" fmla="*/ 210470 h 323077"/>
                  <a:gd name="connsiteX5-397" fmla="*/ 233 w 274078"/>
                  <a:gd name="connsiteY5-398" fmla="*/ 320007 h 323077"/>
                  <a:gd name="connsiteX6-399" fmla="*/ 59764 w 274078"/>
                  <a:gd name="connsiteY6-400" fmla="*/ 286669 h 323077"/>
                  <a:gd name="connsiteX7-401" fmla="*/ 78814 w 274078"/>
                  <a:gd name="connsiteY7-402" fmla="*/ 222376 h 323077"/>
                  <a:gd name="connsiteX8-403" fmla="*/ 71669 w 274078"/>
                  <a:gd name="connsiteY8-404" fmla="*/ 112838 h 323077"/>
                  <a:gd name="connsiteX9-405" fmla="*/ 166920 w 274078"/>
                  <a:gd name="connsiteY9-406" fmla="*/ 48544 h 323077"/>
                  <a:gd name="connsiteX10-407" fmla="*/ 274078 w 274078"/>
                  <a:gd name="connsiteY10-408" fmla="*/ 62832 h 323077"/>
                  <a:gd name="connsiteX11-409" fmla="*/ 243120 w 274078"/>
                  <a:gd name="connsiteY11-410" fmla="*/ 12826 h 323077"/>
                  <a:gd name="connsiteX0-411" fmla="*/ 257347 w 288305"/>
                  <a:gd name="connsiteY0-412" fmla="*/ 12826 h 316463"/>
                  <a:gd name="connsiteX1-413" fmla="*/ 128760 w 288305"/>
                  <a:gd name="connsiteY1-414" fmla="*/ 8063 h 316463"/>
                  <a:gd name="connsiteX2-415" fmla="*/ 35891 w 288305"/>
                  <a:gd name="connsiteY2-416" fmla="*/ 110457 h 316463"/>
                  <a:gd name="connsiteX3-417" fmla="*/ 21605 w 288305"/>
                  <a:gd name="connsiteY3-418" fmla="*/ 217613 h 316463"/>
                  <a:gd name="connsiteX4-419" fmla="*/ 52559 w 288305"/>
                  <a:gd name="connsiteY4-420" fmla="*/ 210470 h 316463"/>
                  <a:gd name="connsiteX5-421" fmla="*/ 173 w 288305"/>
                  <a:gd name="connsiteY5-422" fmla="*/ 312863 h 316463"/>
                  <a:gd name="connsiteX6-423" fmla="*/ 73991 w 288305"/>
                  <a:gd name="connsiteY6-424" fmla="*/ 286669 h 316463"/>
                  <a:gd name="connsiteX7-425" fmla="*/ 93041 w 288305"/>
                  <a:gd name="connsiteY7-426" fmla="*/ 222376 h 316463"/>
                  <a:gd name="connsiteX8-427" fmla="*/ 85896 w 288305"/>
                  <a:gd name="connsiteY8-428" fmla="*/ 112838 h 316463"/>
                  <a:gd name="connsiteX9-429" fmla="*/ 181147 w 288305"/>
                  <a:gd name="connsiteY9-430" fmla="*/ 48544 h 316463"/>
                  <a:gd name="connsiteX10-431" fmla="*/ 288305 w 288305"/>
                  <a:gd name="connsiteY10-432" fmla="*/ 62832 h 316463"/>
                  <a:gd name="connsiteX11-433" fmla="*/ 257347 w 288305"/>
                  <a:gd name="connsiteY11-434" fmla="*/ 12826 h 316463"/>
                  <a:gd name="connsiteX0-435" fmla="*/ 259294 w 290252"/>
                  <a:gd name="connsiteY0-436" fmla="*/ 12826 h 316463"/>
                  <a:gd name="connsiteX1-437" fmla="*/ 130707 w 290252"/>
                  <a:gd name="connsiteY1-438" fmla="*/ 8063 h 316463"/>
                  <a:gd name="connsiteX2-439" fmla="*/ 37838 w 290252"/>
                  <a:gd name="connsiteY2-440" fmla="*/ 110457 h 316463"/>
                  <a:gd name="connsiteX3-441" fmla="*/ 23552 w 290252"/>
                  <a:gd name="connsiteY3-442" fmla="*/ 217613 h 316463"/>
                  <a:gd name="connsiteX4-443" fmla="*/ 54506 w 290252"/>
                  <a:gd name="connsiteY4-444" fmla="*/ 210470 h 316463"/>
                  <a:gd name="connsiteX5-445" fmla="*/ 2120 w 290252"/>
                  <a:gd name="connsiteY5-446" fmla="*/ 312863 h 316463"/>
                  <a:gd name="connsiteX6-447" fmla="*/ 75938 w 290252"/>
                  <a:gd name="connsiteY6-448" fmla="*/ 286669 h 316463"/>
                  <a:gd name="connsiteX7-449" fmla="*/ 94988 w 290252"/>
                  <a:gd name="connsiteY7-450" fmla="*/ 222376 h 316463"/>
                  <a:gd name="connsiteX8-451" fmla="*/ 87843 w 290252"/>
                  <a:gd name="connsiteY8-452" fmla="*/ 112838 h 316463"/>
                  <a:gd name="connsiteX9-453" fmla="*/ 183094 w 290252"/>
                  <a:gd name="connsiteY9-454" fmla="*/ 48544 h 316463"/>
                  <a:gd name="connsiteX10-455" fmla="*/ 290252 w 290252"/>
                  <a:gd name="connsiteY10-456" fmla="*/ 62832 h 316463"/>
                  <a:gd name="connsiteX11-457" fmla="*/ 259294 w 290252"/>
                  <a:gd name="connsiteY11-458" fmla="*/ 12826 h 316463"/>
                  <a:gd name="connsiteX0-459" fmla="*/ 257282 w 288240"/>
                  <a:gd name="connsiteY0-460" fmla="*/ 12826 h 314155"/>
                  <a:gd name="connsiteX1-461" fmla="*/ 128695 w 288240"/>
                  <a:gd name="connsiteY1-462" fmla="*/ 8063 h 314155"/>
                  <a:gd name="connsiteX2-463" fmla="*/ 35826 w 288240"/>
                  <a:gd name="connsiteY2-464" fmla="*/ 110457 h 314155"/>
                  <a:gd name="connsiteX3-465" fmla="*/ 21540 w 288240"/>
                  <a:gd name="connsiteY3-466" fmla="*/ 217613 h 314155"/>
                  <a:gd name="connsiteX4-467" fmla="*/ 52494 w 288240"/>
                  <a:gd name="connsiteY4-468" fmla="*/ 210470 h 314155"/>
                  <a:gd name="connsiteX5-469" fmla="*/ 108 w 288240"/>
                  <a:gd name="connsiteY5-470" fmla="*/ 312863 h 314155"/>
                  <a:gd name="connsiteX6-471" fmla="*/ 69164 w 288240"/>
                  <a:gd name="connsiteY6-472" fmla="*/ 265238 h 314155"/>
                  <a:gd name="connsiteX7-473" fmla="*/ 92976 w 288240"/>
                  <a:gd name="connsiteY7-474" fmla="*/ 222376 h 314155"/>
                  <a:gd name="connsiteX8-475" fmla="*/ 85831 w 288240"/>
                  <a:gd name="connsiteY8-476" fmla="*/ 112838 h 314155"/>
                  <a:gd name="connsiteX9-477" fmla="*/ 181082 w 288240"/>
                  <a:gd name="connsiteY9-478" fmla="*/ 48544 h 314155"/>
                  <a:gd name="connsiteX10-479" fmla="*/ 288240 w 288240"/>
                  <a:gd name="connsiteY10-480" fmla="*/ 62832 h 314155"/>
                  <a:gd name="connsiteX11-481" fmla="*/ 257282 w 288240"/>
                  <a:gd name="connsiteY11-482" fmla="*/ 12826 h 314155"/>
                  <a:gd name="connsiteX0-483" fmla="*/ 257282 w 288240"/>
                  <a:gd name="connsiteY0-484" fmla="*/ 12826 h 314230"/>
                  <a:gd name="connsiteX1-485" fmla="*/ 128695 w 288240"/>
                  <a:gd name="connsiteY1-486" fmla="*/ 8063 h 314230"/>
                  <a:gd name="connsiteX2-487" fmla="*/ 35826 w 288240"/>
                  <a:gd name="connsiteY2-488" fmla="*/ 110457 h 314230"/>
                  <a:gd name="connsiteX3-489" fmla="*/ 21540 w 288240"/>
                  <a:gd name="connsiteY3-490" fmla="*/ 217613 h 314230"/>
                  <a:gd name="connsiteX4-491" fmla="*/ 52494 w 288240"/>
                  <a:gd name="connsiteY4-492" fmla="*/ 210470 h 314230"/>
                  <a:gd name="connsiteX5-493" fmla="*/ 108 w 288240"/>
                  <a:gd name="connsiteY5-494" fmla="*/ 312863 h 314230"/>
                  <a:gd name="connsiteX6-495" fmla="*/ 69164 w 288240"/>
                  <a:gd name="connsiteY6-496" fmla="*/ 265238 h 314230"/>
                  <a:gd name="connsiteX7-497" fmla="*/ 95357 w 288240"/>
                  <a:gd name="connsiteY7-498" fmla="*/ 205707 h 314230"/>
                  <a:gd name="connsiteX8-499" fmla="*/ 85831 w 288240"/>
                  <a:gd name="connsiteY8-500" fmla="*/ 112838 h 314230"/>
                  <a:gd name="connsiteX9-501" fmla="*/ 181082 w 288240"/>
                  <a:gd name="connsiteY9-502" fmla="*/ 48544 h 314230"/>
                  <a:gd name="connsiteX10-503" fmla="*/ 288240 w 288240"/>
                  <a:gd name="connsiteY10-504" fmla="*/ 62832 h 314230"/>
                  <a:gd name="connsiteX11-505" fmla="*/ 257282 w 288240"/>
                  <a:gd name="connsiteY11-506" fmla="*/ 12826 h 314230"/>
                  <a:gd name="connsiteX0-507" fmla="*/ 257282 w 288240"/>
                  <a:gd name="connsiteY0-508" fmla="*/ 12826 h 314230"/>
                  <a:gd name="connsiteX1-509" fmla="*/ 128695 w 288240"/>
                  <a:gd name="connsiteY1-510" fmla="*/ 8063 h 314230"/>
                  <a:gd name="connsiteX2-511" fmla="*/ 35826 w 288240"/>
                  <a:gd name="connsiteY2-512" fmla="*/ 110457 h 314230"/>
                  <a:gd name="connsiteX3-513" fmla="*/ 21540 w 288240"/>
                  <a:gd name="connsiteY3-514" fmla="*/ 217613 h 314230"/>
                  <a:gd name="connsiteX4-515" fmla="*/ 52494 w 288240"/>
                  <a:gd name="connsiteY4-516" fmla="*/ 210470 h 314230"/>
                  <a:gd name="connsiteX5-517" fmla="*/ 108 w 288240"/>
                  <a:gd name="connsiteY5-518" fmla="*/ 312863 h 314230"/>
                  <a:gd name="connsiteX6-519" fmla="*/ 69164 w 288240"/>
                  <a:gd name="connsiteY6-520" fmla="*/ 265238 h 314230"/>
                  <a:gd name="connsiteX7-521" fmla="*/ 95357 w 288240"/>
                  <a:gd name="connsiteY7-522" fmla="*/ 205707 h 314230"/>
                  <a:gd name="connsiteX8-523" fmla="*/ 97737 w 288240"/>
                  <a:gd name="connsiteY8-524" fmla="*/ 122363 h 314230"/>
                  <a:gd name="connsiteX9-525" fmla="*/ 181082 w 288240"/>
                  <a:gd name="connsiteY9-526" fmla="*/ 48544 h 314230"/>
                  <a:gd name="connsiteX10-527" fmla="*/ 288240 w 288240"/>
                  <a:gd name="connsiteY10-528" fmla="*/ 62832 h 314230"/>
                  <a:gd name="connsiteX11-529" fmla="*/ 257282 w 288240"/>
                  <a:gd name="connsiteY11-530" fmla="*/ 12826 h 314230"/>
                  <a:gd name="connsiteX0-531" fmla="*/ 257282 w 288240"/>
                  <a:gd name="connsiteY0-532" fmla="*/ 12826 h 314230"/>
                  <a:gd name="connsiteX1-533" fmla="*/ 128695 w 288240"/>
                  <a:gd name="connsiteY1-534" fmla="*/ 8063 h 314230"/>
                  <a:gd name="connsiteX2-535" fmla="*/ 35826 w 288240"/>
                  <a:gd name="connsiteY2-536" fmla="*/ 110457 h 314230"/>
                  <a:gd name="connsiteX3-537" fmla="*/ 21540 w 288240"/>
                  <a:gd name="connsiteY3-538" fmla="*/ 217613 h 314230"/>
                  <a:gd name="connsiteX4-539" fmla="*/ 52494 w 288240"/>
                  <a:gd name="connsiteY4-540" fmla="*/ 210470 h 314230"/>
                  <a:gd name="connsiteX5-541" fmla="*/ 108 w 288240"/>
                  <a:gd name="connsiteY5-542" fmla="*/ 312863 h 314230"/>
                  <a:gd name="connsiteX6-543" fmla="*/ 69164 w 288240"/>
                  <a:gd name="connsiteY6-544" fmla="*/ 265238 h 314230"/>
                  <a:gd name="connsiteX7-545" fmla="*/ 95357 w 288240"/>
                  <a:gd name="connsiteY7-546" fmla="*/ 205707 h 314230"/>
                  <a:gd name="connsiteX8-547" fmla="*/ 97737 w 288240"/>
                  <a:gd name="connsiteY8-548" fmla="*/ 122363 h 314230"/>
                  <a:gd name="connsiteX9-549" fmla="*/ 181082 w 288240"/>
                  <a:gd name="connsiteY9-550" fmla="*/ 48544 h 314230"/>
                  <a:gd name="connsiteX10-551" fmla="*/ 288240 w 288240"/>
                  <a:gd name="connsiteY10-552" fmla="*/ 62832 h 314230"/>
                  <a:gd name="connsiteX11-553" fmla="*/ 257282 w 288240"/>
                  <a:gd name="connsiteY11-554" fmla="*/ 12826 h 314230"/>
                  <a:gd name="connsiteX0-555" fmla="*/ 257282 w 288240"/>
                  <a:gd name="connsiteY0-556" fmla="*/ 12826 h 312863"/>
                  <a:gd name="connsiteX1-557" fmla="*/ 128695 w 288240"/>
                  <a:gd name="connsiteY1-558" fmla="*/ 8063 h 312863"/>
                  <a:gd name="connsiteX2-559" fmla="*/ 35826 w 288240"/>
                  <a:gd name="connsiteY2-560" fmla="*/ 110457 h 312863"/>
                  <a:gd name="connsiteX3-561" fmla="*/ 21540 w 288240"/>
                  <a:gd name="connsiteY3-562" fmla="*/ 217613 h 312863"/>
                  <a:gd name="connsiteX4-563" fmla="*/ 52494 w 288240"/>
                  <a:gd name="connsiteY4-564" fmla="*/ 210470 h 312863"/>
                  <a:gd name="connsiteX5-565" fmla="*/ 108 w 288240"/>
                  <a:gd name="connsiteY5-566" fmla="*/ 312863 h 312863"/>
                  <a:gd name="connsiteX6-567" fmla="*/ 69164 w 288240"/>
                  <a:gd name="connsiteY6-568" fmla="*/ 265238 h 312863"/>
                  <a:gd name="connsiteX7-569" fmla="*/ 95357 w 288240"/>
                  <a:gd name="connsiteY7-570" fmla="*/ 205707 h 312863"/>
                  <a:gd name="connsiteX8-571" fmla="*/ 97737 w 288240"/>
                  <a:gd name="connsiteY8-572" fmla="*/ 122363 h 312863"/>
                  <a:gd name="connsiteX9-573" fmla="*/ 181082 w 288240"/>
                  <a:gd name="connsiteY9-574" fmla="*/ 48544 h 312863"/>
                  <a:gd name="connsiteX10-575" fmla="*/ 288240 w 288240"/>
                  <a:gd name="connsiteY10-576" fmla="*/ 62832 h 312863"/>
                  <a:gd name="connsiteX11-577" fmla="*/ 257282 w 288240"/>
                  <a:gd name="connsiteY11-578" fmla="*/ 12826 h 312863"/>
                  <a:gd name="connsiteX0-579" fmla="*/ 257282 w 288240"/>
                  <a:gd name="connsiteY0-580" fmla="*/ 12826 h 312863"/>
                  <a:gd name="connsiteX1-581" fmla="*/ 128695 w 288240"/>
                  <a:gd name="connsiteY1-582" fmla="*/ 8063 h 312863"/>
                  <a:gd name="connsiteX2-583" fmla="*/ 35826 w 288240"/>
                  <a:gd name="connsiteY2-584" fmla="*/ 110457 h 312863"/>
                  <a:gd name="connsiteX3-585" fmla="*/ 21540 w 288240"/>
                  <a:gd name="connsiteY3-586" fmla="*/ 217613 h 312863"/>
                  <a:gd name="connsiteX4-587" fmla="*/ 52494 w 288240"/>
                  <a:gd name="connsiteY4-588" fmla="*/ 210470 h 312863"/>
                  <a:gd name="connsiteX5-589" fmla="*/ 108 w 288240"/>
                  <a:gd name="connsiteY5-590" fmla="*/ 312863 h 312863"/>
                  <a:gd name="connsiteX6-591" fmla="*/ 69164 w 288240"/>
                  <a:gd name="connsiteY6-592" fmla="*/ 248569 h 312863"/>
                  <a:gd name="connsiteX7-593" fmla="*/ 95357 w 288240"/>
                  <a:gd name="connsiteY7-594" fmla="*/ 205707 h 312863"/>
                  <a:gd name="connsiteX8-595" fmla="*/ 97737 w 288240"/>
                  <a:gd name="connsiteY8-596" fmla="*/ 122363 h 312863"/>
                  <a:gd name="connsiteX9-597" fmla="*/ 181082 w 288240"/>
                  <a:gd name="connsiteY9-598" fmla="*/ 48544 h 312863"/>
                  <a:gd name="connsiteX10-599" fmla="*/ 288240 w 288240"/>
                  <a:gd name="connsiteY10-600" fmla="*/ 62832 h 312863"/>
                  <a:gd name="connsiteX11-601" fmla="*/ 257282 w 288240"/>
                  <a:gd name="connsiteY11-602" fmla="*/ 12826 h 312863"/>
                  <a:gd name="connsiteX0-603" fmla="*/ 262035 w 292993"/>
                  <a:gd name="connsiteY0-604" fmla="*/ 12826 h 300956"/>
                  <a:gd name="connsiteX1-605" fmla="*/ 133448 w 292993"/>
                  <a:gd name="connsiteY1-606" fmla="*/ 8063 h 300956"/>
                  <a:gd name="connsiteX2-607" fmla="*/ 40579 w 292993"/>
                  <a:gd name="connsiteY2-608" fmla="*/ 110457 h 300956"/>
                  <a:gd name="connsiteX3-609" fmla="*/ 26293 w 292993"/>
                  <a:gd name="connsiteY3-610" fmla="*/ 217613 h 300956"/>
                  <a:gd name="connsiteX4-611" fmla="*/ 57247 w 292993"/>
                  <a:gd name="connsiteY4-612" fmla="*/ 210470 h 300956"/>
                  <a:gd name="connsiteX5-613" fmla="*/ 98 w 292993"/>
                  <a:gd name="connsiteY5-614" fmla="*/ 300956 h 300956"/>
                  <a:gd name="connsiteX6-615" fmla="*/ 73917 w 292993"/>
                  <a:gd name="connsiteY6-616" fmla="*/ 248569 h 300956"/>
                  <a:gd name="connsiteX7-617" fmla="*/ 100110 w 292993"/>
                  <a:gd name="connsiteY7-618" fmla="*/ 205707 h 300956"/>
                  <a:gd name="connsiteX8-619" fmla="*/ 102490 w 292993"/>
                  <a:gd name="connsiteY8-620" fmla="*/ 122363 h 300956"/>
                  <a:gd name="connsiteX9-621" fmla="*/ 185835 w 292993"/>
                  <a:gd name="connsiteY9-622" fmla="*/ 48544 h 300956"/>
                  <a:gd name="connsiteX10-623" fmla="*/ 292993 w 292993"/>
                  <a:gd name="connsiteY10-624" fmla="*/ 62832 h 300956"/>
                  <a:gd name="connsiteX11-625" fmla="*/ 262035 w 292993"/>
                  <a:gd name="connsiteY11-626" fmla="*/ 12826 h 300956"/>
                  <a:gd name="connsiteX0-627" fmla="*/ 262035 w 292993"/>
                  <a:gd name="connsiteY0-628" fmla="*/ 12826 h 300956"/>
                  <a:gd name="connsiteX1-629" fmla="*/ 133448 w 292993"/>
                  <a:gd name="connsiteY1-630" fmla="*/ 8063 h 300956"/>
                  <a:gd name="connsiteX2-631" fmla="*/ 40579 w 292993"/>
                  <a:gd name="connsiteY2-632" fmla="*/ 110457 h 300956"/>
                  <a:gd name="connsiteX3-633" fmla="*/ 26293 w 292993"/>
                  <a:gd name="connsiteY3-634" fmla="*/ 217613 h 300956"/>
                  <a:gd name="connsiteX4-635" fmla="*/ 57247 w 292993"/>
                  <a:gd name="connsiteY4-636" fmla="*/ 210470 h 300956"/>
                  <a:gd name="connsiteX5-637" fmla="*/ 98 w 292993"/>
                  <a:gd name="connsiteY5-638" fmla="*/ 300956 h 300956"/>
                  <a:gd name="connsiteX6-639" fmla="*/ 73917 w 292993"/>
                  <a:gd name="connsiteY6-640" fmla="*/ 248569 h 300956"/>
                  <a:gd name="connsiteX7-641" fmla="*/ 100110 w 292993"/>
                  <a:gd name="connsiteY7-642" fmla="*/ 205707 h 300956"/>
                  <a:gd name="connsiteX8-643" fmla="*/ 102490 w 292993"/>
                  <a:gd name="connsiteY8-644" fmla="*/ 122363 h 300956"/>
                  <a:gd name="connsiteX9-645" fmla="*/ 185835 w 292993"/>
                  <a:gd name="connsiteY9-646" fmla="*/ 48544 h 300956"/>
                  <a:gd name="connsiteX10-647" fmla="*/ 292993 w 292993"/>
                  <a:gd name="connsiteY10-648" fmla="*/ 62832 h 300956"/>
                  <a:gd name="connsiteX11-649" fmla="*/ 262035 w 292993"/>
                  <a:gd name="connsiteY11-650" fmla="*/ 12826 h 300956"/>
                  <a:gd name="connsiteX0-651" fmla="*/ 261937 w 292895"/>
                  <a:gd name="connsiteY0-652" fmla="*/ 12826 h 300956"/>
                  <a:gd name="connsiteX1-653" fmla="*/ 133350 w 292895"/>
                  <a:gd name="connsiteY1-654" fmla="*/ 8063 h 300956"/>
                  <a:gd name="connsiteX2-655" fmla="*/ 40481 w 292895"/>
                  <a:gd name="connsiteY2-656" fmla="*/ 110457 h 300956"/>
                  <a:gd name="connsiteX3-657" fmla="*/ 26195 w 292895"/>
                  <a:gd name="connsiteY3-658" fmla="*/ 217613 h 300956"/>
                  <a:gd name="connsiteX4-659" fmla="*/ 57149 w 292895"/>
                  <a:gd name="connsiteY4-660" fmla="*/ 210470 h 300956"/>
                  <a:gd name="connsiteX5-661" fmla="*/ 0 w 292895"/>
                  <a:gd name="connsiteY5-662" fmla="*/ 300956 h 300956"/>
                  <a:gd name="connsiteX6-663" fmla="*/ 73819 w 292895"/>
                  <a:gd name="connsiteY6-664" fmla="*/ 248569 h 300956"/>
                  <a:gd name="connsiteX7-665" fmla="*/ 100012 w 292895"/>
                  <a:gd name="connsiteY7-666" fmla="*/ 205707 h 300956"/>
                  <a:gd name="connsiteX8-667" fmla="*/ 102392 w 292895"/>
                  <a:gd name="connsiteY8-668" fmla="*/ 122363 h 300956"/>
                  <a:gd name="connsiteX9-669" fmla="*/ 185737 w 292895"/>
                  <a:gd name="connsiteY9-670" fmla="*/ 48544 h 300956"/>
                  <a:gd name="connsiteX10-671" fmla="*/ 292895 w 292895"/>
                  <a:gd name="connsiteY10-672" fmla="*/ 62832 h 300956"/>
                  <a:gd name="connsiteX11-673" fmla="*/ 261937 w 292895"/>
                  <a:gd name="connsiteY11-674" fmla="*/ 12826 h 300956"/>
                  <a:gd name="connsiteX0-675" fmla="*/ 261937 w 292895"/>
                  <a:gd name="connsiteY0-676" fmla="*/ 12826 h 300956"/>
                  <a:gd name="connsiteX1-677" fmla="*/ 133350 w 292895"/>
                  <a:gd name="connsiteY1-678" fmla="*/ 8063 h 300956"/>
                  <a:gd name="connsiteX2-679" fmla="*/ 40481 w 292895"/>
                  <a:gd name="connsiteY2-680" fmla="*/ 110457 h 300956"/>
                  <a:gd name="connsiteX3-681" fmla="*/ 16670 w 292895"/>
                  <a:gd name="connsiteY3-682" fmla="*/ 217613 h 300956"/>
                  <a:gd name="connsiteX4-683" fmla="*/ 57149 w 292895"/>
                  <a:gd name="connsiteY4-684" fmla="*/ 210470 h 300956"/>
                  <a:gd name="connsiteX5-685" fmla="*/ 0 w 292895"/>
                  <a:gd name="connsiteY5-686" fmla="*/ 300956 h 300956"/>
                  <a:gd name="connsiteX6-687" fmla="*/ 73819 w 292895"/>
                  <a:gd name="connsiteY6-688" fmla="*/ 248569 h 300956"/>
                  <a:gd name="connsiteX7-689" fmla="*/ 100012 w 292895"/>
                  <a:gd name="connsiteY7-690" fmla="*/ 205707 h 300956"/>
                  <a:gd name="connsiteX8-691" fmla="*/ 102392 w 292895"/>
                  <a:gd name="connsiteY8-692" fmla="*/ 122363 h 300956"/>
                  <a:gd name="connsiteX9-693" fmla="*/ 185737 w 292895"/>
                  <a:gd name="connsiteY9-694" fmla="*/ 48544 h 300956"/>
                  <a:gd name="connsiteX10-695" fmla="*/ 292895 w 292895"/>
                  <a:gd name="connsiteY10-696" fmla="*/ 62832 h 300956"/>
                  <a:gd name="connsiteX11-697" fmla="*/ 261937 w 292895"/>
                  <a:gd name="connsiteY11-698" fmla="*/ 12826 h 300956"/>
                  <a:gd name="connsiteX0-699" fmla="*/ 261937 w 292895"/>
                  <a:gd name="connsiteY0-700" fmla="*/ 12826 h 300956"/>
                  <a:gd name="connsiteX1-701" fmla="*/ 133350 w 292895"/>
                  <a:gd name="connsiteY1-702" fmla="*/ 8063 h 300956"/>
                  <a:gd name="connsiteX2-703" fmla="*/ 40481 w 292895"/>
                  <a:gd name="connsiteY2-704" fmla="*/ 110457 h 300956"/>
                  <a:gd name="connsiteX3-705" fmla="*/ 16670 w 292895"/>
                  <a:gd name="connsiteY3-706" fmla="*/ 217613 h 300956"/>
                  <a:gd name="connsiteX4-707" fmla="*/ 57149 w 292895"/>
                  <a:gd name="connsiteY4-708" fmla="*/ 210470 h 300956"/>
                  <a:gd name="connsiteX5-709" fmla="*/ 0 w 292895"/>
                  <a:gd name="connsiteY5-710" fmla="*/ 300956 h 300956"/>
                  <a:gd name="connsiteX6-711" fmla="*/ 73819 w 292895"/>
                  <a:gd name="connsiteY6-712" fmla="*/ 248569 h 300956"/>
                  <a:gd name="connsiteX7-713" fmla="*/ 100012 w 292895"/>
                  <a:gd name="connsiteY7-714" fmla="*/ 205707 h 300956"/>
                  <a:gd name="connsiteX8-715" fmla="*/ 102392 w 292895"/>
                  <a:gd name="connsiteY8-716" fmla="*/ 122363 h 300956"/>
                  <a:gd name="connsiteX9-717" fmla="*/ 185737 w 292895"/>
                  <a:gd name="connsiteY9-718" fmla="*/ 48544 h 300956"/>
                  <a:gd name="connsiteX10-719" fmla="*/ 292895 w 292895"/>
                  <a:gd name="connsiteY10-720" fmla="*/ 62832 h 300956"/>
                  <a:gd name="connsiteX11-721" fmla="*/ 261937 w 292895"/>
                  <a:gd name="connsiteY11-722" fmla="*/ 12826 h 300956"/>
                  <a:gd name="connsiteX0-723" fmla="*/ 261937 w 292895"/>
                  <a:gd name="connsiteY0-724" fmla="*/ 12826 h 300956"/>
                  <a:gd name="connsiteX1-725" fmla="*/ 133350 w 292895"/>
                  <a:gd name="connsiteY1-726" fmla="*/ 8063 h 300956"/>
                  <a:gd name="connsiteX2-727" fmla="*/ 40481 w 292895"/>
                  <a:gd name="connsiteY2-728" fmla="*/ 110457 h 300956"/>
                  <a:gd name="connsiteX3-729" fmla="*/ 16670 w 292895"/>
                  <a:gd name="connsiteY3-730" fmla="*/ 217613 h 300956"/>
                  <a:gd name="connsiteX4-731" fmla="*/ 42862 w 292895"/>
                  <a:gd name="connsiteY4-732" fmla="*/ 196182 h 300956"/>
                  <a:gd name="connsiteX5-733" fmla="*/ 0 w 292895"/>
                  <a:gd name="connsiteY5-734" fmla="*/ 300956 h 300956"/>
                  <a:gd name="connsiteX6-735" fmla="*/ 73819 w 292895"/>
                  <a:gd name="connsiteY6-736" fmla="*/ 248569 h 300956"/>
                  <a:gd name="connsiteX7-737" fmla="*/ 100012 w 292895"/>
                  <a:gd name="connsiteY7-738" fmla="*/ 205707 h 300956"/>
                  <a:gd name="connsiteX8-739" fmla="*/ 102392 w 292895"/>
                  <a:gd name="connsiteY8-740" fmla="*/ 122363 h 300956"/>
                  <a:gd name="connsiteX9-741" fmla="*/ 185737 w 292895"/>
                  <a:gd name="connsiteY9-742" fmla="*/ 48544 h 300956"/>
                  <a:gd name="connsiteX10-743" fmla="*/ 292895 w 292895"/>
                  <a:gd name="connsiteY10-744" fmla="*/ 62832 h 300956"/>
                  <a:gd name="connsiteX11-745" fmla="*/ 261937 w 292895"/>
                  <a:gd name="connsiteY11-746" fmla="*/ 12826 h 300956"/>
                  <a:gd name="connsiteX0-747" fmla="*/ 261937 w 292895"/>
                  <a:gd name="connsiteY0-748" fmla="*/ 12826 h 300956"/>
                  <a:gd name="connsiteX1-749" fmla="*/ 133350 w 292895"/>
                  <a:gd name="connsiteY1-750" fmla="*/ 8063 h 300956"/>
                  <a:gd name="connsiteX2-751" fmla="*/ 40481 w 292895"/>
                  <a:gd name="connsiteY2-752" fmla="*/ 110457 h 300956"/>
                  <a:gd name="connsiteX3-753" fmla="*/ 16670 w 292895"/>
                  <a:gd name="connsiteY3-754" fmla="*/ 217613 h 300956"/>
                  <a:gd name="connsiteX4-755" fmla="*/ 35718 w 292895"/>
                  <a:gd name="connsiteY4-756" fmla="*/ 210470 h 300956"/>
                  <a:gd name="connsiteX5-757" fmla="*/ 0 w 292895"/>
                  <a:gd name="connsiteY5-758" fmla="*/ 300956 h 300956"/>
                  <a:gd name="connsiteX6-759" fmla="*/ 73819 w 292895"/>
                  <a:gd name="connsiteY6-760" fmla="*/ 248569 h 300956"/>
                  <a:gd name="connsiteX7-761" fmla="*/ 100012 w 292895"/>
                  <a:gd name="connsiteY7-762" fmla="*/ 205707 h 300956"/>
                  <a:gd name="connsiteX8-763" fmla="*/ 102392 w 292895"/>
                  <a:gd name="connsiteY8-764" fmla="*/ 122363 h 300956"/>
                  <a:gd name="connsiteX9-765" fmla="*/ 185737 w 292895"/>
                  <a:gd name="connsiteY9-766" fmla="*/ 48544 h 300956"/>
                  <a:gd name="connsiteX10-767" fmla="*/ 292895 w 292895"/>
                  <a:gd name="connsiteY10-768" fmla="*/ 62832 h 300956"/>
                  <a:gd name="connsiteX11-769" fmla="*/ 261937 w 292895"/>
                  <a:gd name="connsiteY11-770" fmla="*/ 12826 h 300956"/>
                  <a:gd name="connsiteX0-771" fmla="*/ 261937 w 292895"/>
                  <a:gd name="connsiteY0-772" fmla="*/ 12826 h 300956"/>
                  <a:gd name="connsiteX1-773" fmla="*/ 133350 w 292895"/>
                  <a:gd name="connsiteY1-774" fmla="*/ 8063 h 300956"/>
                  <a:gd name="connsiteX2-775" fmla="*/ 40481 w 292895"/>
                  <a:gd name="connsiteY2-776" fmla="*/ 110457 h 300956"/>
                  <a:gd name="connsiteX3-777" fmla="*/ 16670 w 292895"/>
                  <a:gd name="connsiteY3-778" fmla="*/ 217613 h 300956"/>
                  <a:gd name="connsiteX4-779" fmla="*/ 35718 w 292895"/>
                  <a:gd name="connsiteY4-780" fmla="*/ 210470 h 300956"/>
                  <a:gd name="connsiteX5-781" fmla="*/ 0 w 292895"/>
                  <a:gd name="connsiteY5-782" fmla="*/ 300956 h 300956"/>
                  <a:gd name="connsiteX6-783" fmla="*/ 73819 w 292895"/>
                  <a:gd name="connsiteY6-784" fmla="*/ 248569 h 300956"/>
                  <a:gd name="connsiteX7-785" fmla="*/ 80962 w 292895"/>
                  <a:gd name="connsiteY7-786" fmla="*/ 177132 h 300956"/>
                  <a:gd name="connsiteX8-787" fmla="*/ 102392 w 292895"/>
                  <a:gd name="connsiteY8-788" fmla="*/ 122363 h 300956"/>
                  <a:gd name="connsiteX9-789" fmla="*/ 185737 w 292895"/>
                  <a:gd name="connsiteY9-790" fmla="*/ 48544 h 300956"/>
                  <a:gd name="connsiteX10-791" fmla="*/ 292895 w 292895"/>
                  <a:gd name="connsiteY10-792" fmla="*/ 62832 h 300956"/>
                  <a:gd name="connsiteX11-793" fmla="*/ 261937 w 292895"/>
                  <a:gd name="connsiteY11-794" fmla="*/ 12826 h 300956"/>
                  <a:gd name="connsiteX0-795" fmla="*/ 261937 w 292895"/>
                  <a:gd name="connsiteY0-796" fmla="*/ 12826 h 300956"/>
                  <a:gd name="connsiteX1-797" fmla="*/ 133350 w 292895"/>
                  <a:gd name="connsiteY1-798" fmla="*/ 8063 h 300956"/>
                  <a:gd name="connsiteX2-799" fmla="*/ 40481 w 292895"/>
                  <a:gd name="connsiteY2-800" fmla="*/ 110457 h 300956"/>
                  <a:gd name="connsiteX3-801" fmla="*/ 16670 w 292895"/>
                  <a:gd name="connsiteY3-802" fmla="*/ 217613 h 300956"/>
                  <a:gd name="connsiteX4-803" fmla="*/ 35718 w 292895"/>
                  <a:gd name="connsiteY4-804" fmla="*/ 210470 h 300956"/>
                  <a:gd name="connsiteX5-805" fmla="*/ 0 w 292895"/>
                  <a:gd name="connsiteY5-806" fmla="*/ 300956 h 300956"/>
                  <a:gd name="connsiteX6-807" fmla="*/ 59532 w 292895"/>
                  <a:gd name="connsiteY6-808" fmla="*/ 255713 h 300956"/>
                  <a:gd name="connsiteX7-809" fmla="*/ 80962 w 292895"/>
                  <a:gd name="connsiteY7-810" fmla="*/ 177132 h 300956"/>
                  <a:gd name="connsiteX8-811" fmla="*/ 102392 w 292895"/>
                  <a:gd name="connsiteY8-812" fmla="*/ 122363 h 300956"/>
                  <a:gd name="connsiteX9-813" fmla="*/ 185737 w 292895"/>
                  <a:gd name="connsiteY9-814" fmla="*/ 48544 h 300956"/>
                  <a:gd name="connsiteX10-815" fmla="*/ 292895 w 292895"/>
                  <a:gd name="connsiteY10-816" fmla="*/ 62832 h 300956"/>
                  <a:gd name="connsiteX11-817" fmla="*/ 261937 w 292895"/>
                  <a:gd name="connsiteY11-818" fmla="*/ 12826 h 300956"/>
                  <a:gd name="connsiteX0-819" fmla="*/ 261937 w 292895"/>
                  <a:gd name="connsiteY0-820" fmla="*/ 12826 h 300956"/>
                  <a:gd name="connsiteX1-821" fmla="*/ 133350 w 292895"/>
                  <a:gd name="connsiteY1-822" fmla="*/ 8063 h 300956"/>
                  <a:gd name="connsiteX2-823" fmla="*/ 40481 w 292895"/>
                  <a:gd name="connsiteY2-824" fmla="*/ 110457 h 300956"/>
                  <a:gd name="connsiteX3-825" fmla="*/ 16670 w 292895"/>
                  <a:gd name="connsiteY3-826" fmla="*/ 217613 h 300956"/>
                  <a:gd name="connsiteX4-827" fmla="*/ 35718 w 292895"/>
                  <a:gd name="connsiteY4-828" fmla="*/ 210470 h 300956"/>
                  <a:gd name="connsiteX5-829" fmla="*/ 0 w 292895"/>
                  <a:gd name="connsiteY5-830" fmla="*/ 300956 h 300956"/>
                  <a:gd name="connsiteX6-831" fmla="*/ 59532 w 292895"/>
                  <a:gd name="connsiteY6-832" fmla="*/ 255713 h 300956"/>
                  <a:gd name="connsiteX7-833" fmla="*/ 90487 w 292895"/>
                  <a:gd name="connsiteY7-834" fmla="*/ 172369 h 300956"/>
                  <a:gd name="connsiteX8-835" fmla="*/ 102392 w 292895"/>
                  <a:gd name="connsiteY8-836" fmla="*/ 122363 h 300956"/>
                  <a:gd name="connsiteX9-837" fmla="*/ 185737 w 292895"/>
                  <a:gd name="connsiteY9-838" fmla="*/ 48544 h 300956"/>
                  <a:gd name="connsiteX10-839" fmla="*/ 292895 w 292895"/>
                  <a:gd name="connsiteY10-840" fmla="*/ 62832 h 300956"/>
                  <a:gd name="connsiteX11-841" fmla="*/ 261937 w 292895"/>
                  <a:gd name="connsiteY11-842" fmla="*/ 12826 h 300956"/>
                  <a:gd name="connsiteX0-843" fmla="*/ 261937 w 292895"/>
                  <a:gd name="connsiteY0-844" fmla="*/ 12826 h 300956"/>
                  <a:gd name="connsiteX1-845" fmla="*/ 133350 w 292895"/>
                  <a:gd name="connsiteY1-846" fmla="*/ 8063 h 300956"/>
                  <a:gd name="connsiteX2-847" fmla="*/ 40481 w 292895"/>
                  <a:gd name="connsiteY2-848" fmla="*/ 110457 h 300956"/>
                  <a:gd name="connsiteX3-849" fmla="*/ 16670 w 292895"/>
                  <a:gd name="connsiteY3-850" fmla="*/ 217613 h 300956"/>
                  <a:gd name="connsiteX4-851" fmla="*/ 35718 w 292895"/>
                  <a:gd name="connsiteY4-852" fmla="*/ 210470 h 300956"/>
                  <a:gd name="connsiteX5-853" fmla="*/ 0 w 292895"/>
                  <a:gd name="connsiteY5-854" fmla="*/ 300956 h 300956"/>
                  <a:gd name="connsiteX6-855" fmla="*/ 57151 w 292895"/>
                  <a:gd name="connsiteY6-856" fmla="*/ 217613 h 300956"/>
                  <a:gd name="connsiteX7-857" fmla="*/ 90487 w 292895"/>
                  <a:gd name="connsiteY7-858" fmla="*/ 172369 h 300956"/>
                  <a:gd name="connsiteX8-859" fmla="*/ 102392 w 292895"/>
                  <a:gd name="connsiteY8-860" fmla="*/ 122363 h 300956"/>
                  <a:gd name="connsiteX9-861" fmla="*/ 185737 w 292895"/>
                  <a:gd name="connsiteY9-862" fmla="*/ 48544 h 300956"/>
                  <a:gd name="connsiteX10-863" fmla="*/ 292895 w 292895"/>
                  <a:gd name="connsiteY10-864" fmla="*/ 62832 h 300956"/>
                  <a:gd name="connsiteX11-865" fmla="*/ 261937 w 292895"/>
                  <a:gd name="connsiteY11-866" fmla="*/ 12826 h 300956"/>
                  <a:gd name="connsiteX0-867" fmla="*/ 261937 w 292895"/>
                  <a:gd name="connsiteY0-868" fmla="*/ 12826 h 300956"/>
                  <a:gd name="connsiteX1-869" fmla="*/ 133350 w 292895"/>
                  <a:gd name="connsiteY1-870" fmla="*/ 8063 h 300956"/>
                  <a:gd name="connsiteX2-871" fmla="*/ 40481 w 292895"/>
                  <a:gd name="connsiteY2-872" fmla="*/ 110457 h 300956"/>
                  <a:gd name="connsiteX3-873" fmla="*/ 16670 w 292895"/>
                  <a:gd name="connsiteY3-874" fmla="*/ 217613 h 300956"/>
                  <a:gd name="connsiteX4-875" fmla="*/ 35718 w 292895"/>
                  <a:gd name="connsiteY4-876" fmla="*/ 210470 h 300956"/>
                  <a:gd name="connsiteX5-877" fmla="*/ 0 w 292895"/>
                  <a:gd name="connsiteY5-878" fmla="*/ 300956 h 300956"/>
                  <a:gd name="connsiteX6-879" fmla="*/ 57151 w 292895"/>
                  <a:gd name="connsiteY6-880" fmla="*/ 217613 h 300956"/>
                  <a:gd name="connsiteX7-881" fmla="*/ 66674 w 292895"/>
                  <a:gd name="connsiteY7-882" fmla="*/ 136651 h 300956"/>
                  <a:gd name="connsiteX8-883" fmla="*/ 102392 w 292895"/>
                  <a:gd name="connsiteY8-884" fmla="*/ 122363 h 300956"/>
                  <a:gd name="connsiteX9-885" fmla="*/ 185737 w 292895"/>
                  <a:gd name="connsiteY9-886" fmla="*/ 48544 h 300956"/>
                  <a:gd name="connsiteX10-887" fmla="*/ 292895 w 292895"/>
                  <a:gd name="connsiteY10-888" fmla="*/ 62832 h 300956"/>
                  <a:gd name="connsiteX11-889" fmla="*/ 261937 w 292895"/>
                  <a:gd name="connsiteY11-890" fmla="*/ 12826 h 300956"/>
                  <a:gd name="connsiteX0-891" fmla="*/ 261937 w 292895"/>
                  <a:gd name="connsiteY0-892" fmla="*/ 12826 h 300956"/>
                  <a:gd name="connsiteX1-893" fmla="*/ 133350 w 292895"/>
                  <a:gd name="connsiteY1-894" fmla="*/ 8063 h 300956"/>
                  <a:gd name="connsiteX2-895" fmla="*/ 40481 w 292895"/>
                  <a:gd name="connsiteY2-896" fmla="*/ 110457 h 300956"/>
                  <a:gd name="connsiteX3-897" fmla="*/ 16670 w 292895"/>
                  <a:gd name="connsiteY3-898" fmla="*/ 217613 h 300956"/>
                  <a:gd name="connsiteX4-899" fmla="*/ 35718 w 292895"/>
                  <a:gd name="connsiteY4-900" fmla="*/ 210470 h 300956"/>
                  <a:gd name="connsiteX5-901" fmla="*/ 0 w 292895"/>
                  <a:gd name="connsiteY5-902" fmla="*/ 300956 h 300956"/>
                  <a:gd name="connsiteX6-903" fmla="*/ 57151 w 292895"/>
                  <a:gd name="connsiteY6-904" fmla="*/ 217613 h 300956"/>
                  <a:gd name="connsiteX7-905" fmla="*/ 85724 w 292895"/>
                  <a:gd name="connsiteY7-906" fmla="*/ 153319 h 300956"/>
                  <a:gd name="connsiteX8-907" fmla="*/ 102392 w 292895"/>
                  <a:gd name="connsiteY8-908" fmla="*/ 122363 h 300956"/>
                  <a:gd name="connsiteX9-909" fmla="*/ 185737 w 292895"/>
                  <a:gd name="connsiteY9-910" fmla="*/ 48544 h 300956"/>
                  <a:gd name="connsiteX10-911" fmla="*/ 292895 w 292895"/>
                  <a:gd name="connsiteY10-912" fmla="*/ 62832 h 300956"/>
                  <a:gd name="connsiteX11-913" fmla="*/ 261937 w 292895"/>
                  <a:gd name="connsiteY11-914" fmla="*/ 12826 h 300956"/>
                  <a:gd name="connsiteX0-915" fmla="*/ 261937 w 292895"/>
                  <a:gd name="connsiteY0-916" fmla="*/ 12826 h 300956"/>
                  <a:gd name="connsiteX1-917" fmla="*/ 133350 w 292895"/>
                  <a:gd name="connsiteY1-918" fmla="*/ 8063 h 300956"/>
                  <a:gd name="connsiteX2-919" fmla="*/ 40481 w 292895"/>
                  <a:gd name="connsiteY2-920" fmla="*/ 110457 h 300956"/>
                  <a:gd name="connsiteX3-921" fmla="*/ 16670 w 292895"/>
                  <a:gd name="connsiteY3-922" fmla="*/ 217613 h 300956"/>
                  <a:gd name="connsiteX4-923" fmla="*/ 35718 w 292895"/>
                  <a:gd name="connsiteY4-924" fmla="*/ 210470 h 300956"/>
                  <a:gd name="connsiteX5-925" fmla="*/ 0 w 292895"/>
                  <a:gd name="connsiteY5-926" fmla="*/ 300956 h 300956"/>
                  <a:gd name="connsiteX6-927" fmla="*/ 57151 w 292895"/>
                  <a:gd name="connsiteY6-928" fmla="*/ 217613 h 300956"/>
                  <a:gd name="connsiteX7-929" fmla="*/ 85724 w 292895"/>
                  <a:gd name="connsiteY7-930" fmla="*/ 153319 h 300956"/>
                  <a:gd name="connsiteX8-931" fmla="*/ 107155 w 292895"/>
                  <a:gd name="connsiteY8-932" fmla="*/ 98551 h 300956"/>
                  <a:gd name="connsiteX9-933" fmla="*/ 185737 w 292895"/>
                  <a:gd name="connsiteY9-934" fmla="*/ 48544 h 300956"/>
                  <a:gd name="connsiteX10-935" fmla="*/ 292895 w 292895"/>
                  <a:gd name="connsiteY10-936" fmla="*/ 62832 h 300956"/>
                  <a:gd name="connsiteX11-937" fmla="*/ 261937 w 292895"/>
                  <a:gd name="connsiteY11-938" fmla="*/ 12826 h 300956"/>
                  <a:gd name="connsiteX0-939" fmla="*/ 261937 w 292895"/>
                  <a:gd name="connsiteY0-940" fmla="*/ 12826 h 300956"/>
                  <a:gd name="connsiteX1-941" fmla="*/ 133350 w 292895"/>
                  <a:gd name="connsiteY1-942" fmla="*/ 8063 h 300956"/>
                  <a:gd name="connsiteX2-943" fmla="*/ 40481 w 292895"/>
                  <a:gd name="connsiteY2-944" fmla="*/ 110457 h 300956"/>
                  <a:gd name="connsiteX3-945" fmla="*/ 19051 w 292895"/>
                  <a:gd name="connsiteY3-946" fmla="*/ 179513 h 300956"/>
                  <a:gd name="connsiteX4-947" fmla="*/ 35718 w 292895"/>
                  <a:gd name="connsiteY4-948" fmla="*/ 210470 h 300956"/>
                  <a:gd name="connsiteX5-949" fmla="*/ 0 w 292895"/>
                  <a:gd name="connsiteY5-950" fmla="*/ 300956 h 300956"/>
                  <a:gd name="connsiteX6-951" fmla="*/ 57151 w 292895"/>
                  <a:gd name="connsiteY6-952" fmla="*/ 217613 h 300956"/>
                  <a:gd name="connsiteX7-953" fmla="*/ 85724 w 292895"/>
                  <a:gd name="connsiteY7-954" fmla="*/ 153319 h 300956"/>
                  <a:gd name="connsiteX8-955" fmla="*/ 107155 w 292895"/>
                  <a:gd name="connsiteY8-956" fmla="*/ 98551 h 300956"/>
                  <a:gd name="connsiteX9-957" fmla="*/ 185737 w 292895"/>
                  <a:gd name="connsiteY9-958" fmla="*/ 48544 h 300956"/>
                  <a:gd name="connsiteX10-959" fmla="*/ 292895 w 292895"/>
                  <a:gd name="connsiteY10-960" fmla="*/ 62832 h 300956"/>
                  <a:gd name="connsiteX11-961" fmla="*/ 261937 w 292895"/>
                  <a:gd name="connsiteY11-962" fmla="*/ 12826 h 300956"/>
                  <a:gd name="connsiteX0-963" fmla="*/ 261937 w 292895"/>
                  <a:gd name="connsiteY0-964" fmla="*/ 12826 h 300956"/>
                  <a:gd name="connsiteX1-965" fmla="*/ 133350 w 292895"/>
                  <a:gd name="connsiteY1-966" fmla="*/ 8063 h 300956"/>
                  <a:gd name="connsiteX2-967" fmla="*/ 40481 w 292895"/>
                  <a:gd name="connsiteY2-968" fmla="*/ 110457 h 300956"/>
                  <a:gd name="connsiteX3-969" fmla="*/ 19051 w 292895"/>
                  <a:gd name="connsiteY3-970" fmla="*/ 179513 h 300956"/>
                  <a:gd name="connsiteX4-971" fmla="*/ 35718 w 292895"/>
                  <a:gd name="connsiteY4-972" fmla="*/ 210470 h 300956"/>
                  <a:gd name="connsiteX5-973" fmla="*/ 0 w 292895"/>
                  <a:gd name="connsiteY5-974" fmla="*/ 300956 h 300956"/>
                  <a:gd name="connsiteX6-975" fmla="*/ 57151 w 292895"/>
                  <a:gd name="connsiteY6-976" fmla="*/ 217613 h 300956"/>
                  <a:gd name="connsiteX7-977" fmla="*/ 85724 w 292895"/>
                  <a:gd name="connsiteY7-978" fmla="*/ 153319 h 300956"/>
                  <a:gd name="connsiteX8-979" fmla="*/ 107155 w 292895"/>
                  <a:gd name="connsiteY8-980" fmla="*/ 98551 h 300956"/>
                  <a:gd name="connsiteX9-981" fmla="*/ 185737 w 292895"/>
                  <a:gd name="connsiteY9-982" fmla="*/ 48544 h 300956"/>
                  <a:gd name="connsiteX10-983" fmla="*/ 292895 w 292895"/>
                  <a:gd name="connsiteY10-984" fmla="*/ 62832 h 300956"/>
                  <a:gd name="connsiteX11-985" fmla="*/ 261937 w 292895"/>
                  <a:gd name="connsiteY11-986" fmla="*/ 12826 h 300956"/>
                  <a:gd name="connsiteX0-987" fmla="*/ 261937 w 292895"/>
                  <a:gd name="connsiteY0-988" fmla="*/ 10373 h 298503"/>
                  <a:gd name="connsiteX1-989" fmla="*/ 133350 w 292895"/>
                  <a:gd name="connsiteY1-990" fmla="*/ 5610 h 298503"/>
                  <a:gd name="connsiteX2-991" fmla="*/ 57150 w 292895"/>
                  <a:gd name="connsiteY2-992" fmla="*/ 74666 h 298503"/>
                  <a:gd name="connsiteX3-993" fmla="*/ 19051 w 292895"/>
                  <a:gd name="connsiteY3-994" fmla="*/ 177060 h 298503"/>
                  <a:gd name="connsiteX4-995" fmla="*/ 35718 w 292895"/>
                  <a:gd name="connsiteY4-996" fmla="*/ 208017 h 298503"/>
                  <a:gd name="connsiteX5-997" fmla="*/ 0 w 292895"/>
                  <a:gd name="connsiteY5-998" fmla="*/ 298503 h 298503"/>
                  <a:gd name="connsiteX6-999" fmla="*/ 57151 w 292895"/>
                  <a:gd name="connsiteY6-1000" fmla="*/ 215160 h 298503"/>
                  <a:gd name="connsiteX7-1001" fmla="*/ 85724 w 292895"/>
                  <a:gd name="connsiteY7-1002" fmla="*/ 150866 h 298503"/>
                  <a:gd name="connsiteX8-1003" fmla="*/ 107155 w 292895"/>
                  <a:gd name="connsiteY8-1004" fmla="*/ 96098 h 298503"/>
                  <a:gd name="connsiteX9-1005" fmla="*/ 185737 w 292895"/>
                  <a:gd name="connsiteY9-1006" fmla="*/ 46091 h 298503"/>
                  <a:gd name="connsiteX10-1007" fmla="*/ 292895 w 292895"/>
                  <a:gd name="connsiteY10-1008" fmla="*/ 60379 h 298503"/>
                  <a:gd name="connsiteX11-1009" fmla="*/ 261937 w 292895"/>
                  <a:gd name="connsiteY11-1010" fmla="*/ 10373 h 298503"/>
                  <a:gd name="connsiteX0-1011" fmla="*/ 261937 w 292895"/>
                  <a:gd name="connsiteY0-1012" fmla="*/ 10373 h 298503"/>
                  <a:gd name="connsiteX1-1013" fmla="*/ 133350 w 292895"/>
                  <a:gd name="connsiteY1-1014" fmla="*/ 5610 h 298503"/>
                  <a:gd name="connsiteX2-1015" fmla="*/ 57150 w 292895"/>
                  <a:gd name="connsiteY2-1016" fmla="*/ 74666 h 298503"/>
                  <a:gd name="connsiteX3-1017" fmla="*/ 19051 w 292895"/>
                  <a:gd name="connsiteY3-1018" fmla="*/ 158010 h 298503"/>
                  <a:gd name="connsiteX4-1019" fmla="*/ 35718 w 292895"/>
                  <a:gd name="connsiteY4-1020" fmla="*/ 208017 h 298503"/>
                  <a:gd name="connsiteX5-1021" fmla="*/ 0 w 292895"/>
                  <a:gd name="connsiteY5-1022" fmla="*/ 298503 h 298503"/>
                  <a:gd name="connsiteX6-1023" fmla="*/ 57151 w 292895"/>
                  <a:gd name="connsiteY6-1024" fmla="*/ 215160 h 298503"/>
                  <a:gd name="connsiteX7-1025" fmla="*/ 85724 w 292895"/>
                  <a:gd name="connsiteY7-1026" fmla="*/ 150866 h 298503"/>
                  <a:gd name="connsiteX8-1027" fmla="*/ 107155 w 292895"/>
                  <a:gd name="connsiteY8-1028" fmla="*/ 96098 h 298503"/>
                  <a:gd name="connsiteX9-1029" fmla="*/ 185737 w 292895"/>
                  <a:gd name="connsiteY9-1030" fmla="*/ 46091 h 298503"/>
                  <a:gd name="connsiteX10-1031" fmla="*/ 292895 w 292895"/>
                  <a:gd name="connsiteY10-1032" fmla="*/ 60379 h 298503"/>
                  <a:gd name="connsiteX11-1033" fmla="*/ 261937 w 292895"/>
                  <a:gd name="connsiteY11-1034" fmla="*/ 10373 h 298503"/>
                  <a:gd name="connsiteX0-1035" fmla="*/ 278606 w 292895"/>
                  <a:gd name="connsiteY0-1036" fmla="*/ 11908 h 297656"/>
                  <a:gd name="connsiteX1-1037" fmla="*/ 133350 w 292895"/>
                  <a:gd name="connsiteY1-1038" fmla="*/ 4763 h 297656"/>
                  <a:gd name="connsiteX2-1039" fmla="*/ 57150 w 292895"/>
                  <a:gd name="connsiteY2-1040" fmla="*/ 73819 h 297656"/>
                  <a:gd name="connsiteX3-1041" fmla="*/ 19051 w 292895"/>
                  <a:gd name="connsiteY3-1042" fmla="*/ 157163 h 297656"/>
                  <a:gd name="connsiteX4-1043" fmla="*/ 35718 w 292895"/>
                  <a:gd name="connsiteY4-1044" fmla="*/ 207170 h 297656"/>
                  <a:gd name="connsiteX5-1045" fmla="*/ 0 w 292895"/>
                  <a:gd name="connsiteY5-1046" fmla="*/ 297656 h 297656"/>
                  <a:gd name="connsiteX6-1047" fmla="*/ 57151 w 292895"/>
                  <a:gd name="connsiteY6-1048" fmla="*/ 214313 h 297656"/>
                  <a:gd name="connsiteX7-1049" fmla="*/ 85724 w 292895"/>
                  <a:gd name="connsiteY7-1050" fmla="*/ 150019 h 297656"/>
                  <a:gd name="connsiteX8-1051" fmla="*/ 107155 w 292895"/>
                  <a:gd name="connsiteY8-1052" fmla="*/ 95251 h 297656"/>
                  <a:gd name="connsiteX9-1053" fmla="*/ 185737 w 292895"/>
                  <a:gd name="connsiteY9-1054" fmla="*/ 45244 h 297656"/>
                  <a:gd name="connsiteX10-1055" fmla="*/ 292895 w 292895"/>
                  <a:gd name="connsiteY10-1056" fmla="*/ 59532 h 297656"/>
                  <a:gd name="connsiteX11-1057" fmla="*/ 278606 w 292895"/>
                  <a:gd name="connsiteY11-1058" fmla="*/ 11908 h 2976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61" y="connsiteY10-62"/>
                  </a:cxn>
                  <a:cxn ang="0">
                    <a:pos x="connsiteX11-217" y="connsiteY11-218"/>
                  </a:cxn>
                </a:cxnLst>
                <a:rect l="l" t="t" r="r" b="b"/>
                <a:pathLst>
                  <a:path w="292895" h="297656">
                    <a:moveTo>
                      <a:pt x="278606" y="11908"/>
                    </a:moveTo>
                    <a:cubicBezTo>
                      <a:pt x="252015" y="2780"/>
                      <a:pt x="170259" y="-5555"/>
                      <a:pt x="133350" y="4763"/>
                    </a:cubicBezTo>
                    <a:cubicBezTo>
                      <a:pt x="96441" y="15081"/>
                      <a:pt x="76200" y="48419"/>
                      <a:pt x="57150" y="73819"/>
                    </a:cubicBezTo>
                    <a:cubicBezTo>
                      <a:pt x="38100" y="99219"/>
                      <a:pt x="41276" y="115889"/>
                      <a:pt x="19051" y="157163"/>
                    </a:cubicBezTo>
                    <a:cubicBezTo>
                      <a:pt x="42069" y="172244"/>
                      <a:pt x="38893" y="188120"/>
                      <a:pt x="35718" y="207170"/>
                    </a:cubicBezTo>
                    <a:cubicBezTo>
                      <a:pt x="32543" y="226220"/>
                      <a:pt x="16272" y="269478"/>
                      <a:pt x="0" y="297656"/>
                    </a:cubicBezTo>
                    <a:cubicBezTo>
                      <a:pt x="24210" y="273446"/>
                      <a:pt x="42864" y="238919"/>
                      <a:pt x="57151" y="214313"/>
                    </a:cubicBezTo>
                    <a:cubicBezTo>
                      <a:pt x="71438" y="189707"/>
                      <a:pt x="77390" y="169863"/>
                      <a:pt x="85724" y="150019"/>
                    </a:cubicBezTo>
                    <a:cubicBezTo>
                      <a:pt x="94058" y="130175"/>
                      <a:pt x="92471" y="124223"/>
                      <a:pt x="107155" y="95251"/>
                    </a:cubicBezTo>
                    <a:cubicBezTo>
                      <a:pt x="121839" y="66279"/>
                      <a:pt x="154780" y="51197"/>
                      <a:pt x="185737" y="45244"/>
                    </a:cubicBezTo>
                    <a:cubicBezTo>
                      <a:pt x="216694" y="39291"/>
                      <a:pt x="273844" y="49611"/>
                      <a:pt x="292895" y="59532"/>
                    </a:cubicBezTo>
                    <a:cubicBezTo>
                      <a:pt x="278608" y="40879"/>
                      <a:pt x="305197" y="21036"/>
                      <a:pt x="278606" y="1190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自由: 形状 44"/>
              <p:cNvSpPr/>
              <p:nvPr/>
            </p:nvSpPr>
            <p:spPr>
              <a:xfrm rot="4277214">
                <a:off x="5958749" y="3087144"/>
                <a:ext cx="32687" cy="76297"/>
              </a:xfrm>
              <a:custGeom>
                <a:avLst/>
                <a:gdLst>
                  <a:gd name="connsiteX0" fmla="*/ 35787 w 64387"/>
                  <a:gd name="connsiteY0" fmla="*/ 0 h 121605"/>
                  <a:gd name="connsiteX1" fmla="*/ 64362 w 64387"/>
                  <a:gd name="connsiteY1" fmla="*/ 52388 h 121605"/>
                  <a:gd name="connsiteX2" fmla="*/ 40549 w 64387"/>
                  <a:gd name="connsiteY2" fmla="*/ 102394 h 121605"/>
                  <a:gd name="connsiteX3" fmla="*/ 23881 w 64387"/>
                  <a:gd name="connsiteY3" fmla="*/ 119063 h 121605"/>
                  <a:gd name="connsiteX4" fmla="*/ 68 w 64387"/>
                  <a:gd name="connsiteY4" fmla="*/ 52388 h 121605"/>
                  <a:gd name="connsiteX5" fmla="*/ 35787 w 64387"/>
                  <a:gd name="connsiteY5" fmla="*/ 0 h 121605"/>
                  <a:gd name="connsiteX0-1" fmla="*/ 35779 w 41913"/>
                  <a:gd name="connsiteY0-2" fmla="*/ 235 h 122162"/>
                  <a:gd name="connsiteX1-3" fmla="*/ 40393 w 41913"/>
                  <a:gd name="connsiteY1-4" fmla="*/ 36219 h 122162"/>
                  <a:gd name="connsiteX2-5" fmla="*/ 40541 w 41913"/>
                  <a:gd name="connsiteY2-6" fmla="*/ 102629 h 122162"/>
                  <a:gd name="connsiteX3-7" fmla="*/ 23873 w 41913"/>
                  <a:gd name="connsiteY3-8" fmla="*/ 119298 h 122162"/>
                  <a:gd name="connsiteX4-9" fmla="*/ 60 w 41913"/>
                  <a:gd name="connsiteY4-10" fmla="*/ 52623 h 122162"/>
                  <a:gd name="connsiteX5-11" fmla="*/ 35779 w 41913"/>
                  <a:gd name="connsiteY5-12" fmla="*/ 235 h 122162"/>
                  <a:gd name="connsiteX0-13" fmla="*/ 24102 w 30236"/>
                  <a:gd name="connsiteY0-14" fmla="*/ 646 h 122573"/>
                  <a:gd name="connsiteX1-15" fmla="*/ 28716 w 30236"/>
                  <a:gd name="connsiteY1-16" fmla="*/ 36630 h 122573"/>
                  <a:gd name="connsiteX2-17" fmla="*/ 28864 w 30236"/>
                  <a:gd name="connsiteY2-18" fmla="*/ 103040 h 122573"/>
                  <a:gd name="connsiteX3-19" fmla="*/ 12196 w 30236"/>
                  <a:gd name="connsiteY3-20" fmla="*/ 119709 h 122573"/>
                  <a:gd name="connsiteX4-21" fmla="*/ 87 w 30236"/>
                  <a:gd name="connsiteY4-22" fmla="*/ 65916 h 122573"/>
                  <a:gd name="connsiteX5-23" fmla="*/ 24102 w 30236"/>
                  <a:gd name="connsiteY5-24" fmla="*/ 646 h 122573"/>
                  <a:gd name="connsiteX0-25" fmla="*/ 19503 w 25637"/>
                  <a:gd name="connsiteY0-26" fmla="*/ 1033 h 122960"/>
                  <a:gd name="connsiteX1-27" fmla="*/ 24117 w 25637"/>
                  <a:gd name="connsiteY1-28" fmla="*/ 37017 h 122960"/>
                  <a:gd name="connsiteX2-29" fmla="*/ 24265 w 25637"/>
                  <a:gd name="connsiteY2-30" fmla="*/ 103427 h 122960"/>
                  <a:gd name="connsiteX3-31" fmla="*/ 7597 w 25637"/>
                  <a:gd name="connsiteY3-32" fmla="*/ 120096 h 122960"/>
                  <a:gd name="connsiteX4-33" fmla="*/ 105 w 25637"/>
                  <a:gd name="connsiteY4-34" fmla="*/ 75883 h 122960"/>
                  <a:gd name="connsiteX5-35" fmla="*/ 19503 w 25637"/>
                  <a:gd name="connsiteY5-36" fmla="*/ 1033 h 1229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5637" h="122960">
                    <a:moveTo>
                      <a:pt x="19503" y="1033"/>
                    </a:moveTo>
                    <a:cubicBezTo>
                      <a:pt x="23505" y="-5445"/>
                      <a:pt x="23323" y="19951"/>
                      <a:pt x="24117" y="37017"/>
                    </a:cubicBezTo>
                    <a:cubicBezTo>
                      <a:pt x="24911" y="54083"/>
                      <a:pt x="27018" y="89581"/>
                      <a:pt x="24265" y="103427"/>
                    </a:cubicBezTo>
                    <a:cubicBezTo>
                      <a:pt x="21512" y="117274"/>
                      <a:pt x="14344" y="128430"/>
                      <a:pt x="7597" y="120096"/>
                    </a:cubicBezTo>
                    <a:cubicBezTo>
                      <a:pt x="850" y="111762"/>
                      <a:pt x="1693" y="97314"/>
                      <a:pt x="105" y="75883"/>
                    </a:cubicBezTo>
                    <a:cubicBezTo>
                      <a:pt x="-1483" y="54452"/>
                      <a:pt x="15501" y="7511"/>
                      <a:pt x="19503" y="103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自由: 形状 45"/>
              <p:cNvSpPr/>
              <p:nvPr/>
            </p:nvSpPr>
            <p:spPr>
              <a:xfrm rot="892994">
                <a:off x="5994294" y="3205642"/>
                <a:ext cx="90679" cy="106343"/>
              </a:xfrm>
              <a:custGeom>
                <a:avLst/>
                <a:gdLst>
                  <a:gd name="connsiteX0" fmla="*/ 69592 w 88958"/>
                  <a:gd name="connsiteY0" fmla="*/ 31 h 152448"/>
                  <a:gd name="connsiteX1" fmla="*/ 55304 w 88958"/>
                  <a:gd name="connsiteY1" fmla="*/ 88137 h 152448"/>
                  <a:gd name="connsiteX2" fmla="*/ 19585 w 88958"/>
                  <a:gd name="connsiteY2" fmla="*/ 135762 h 152448"/>
                  <a:gd name="connsiteX3" fmla="*/ 2917 w 88958"/>
                  <a:gd name="connsiteY3" fmla="*/ 152431 h 152448"/>
                  <a:gd name="connsiteX4" fmla="*/ 79117 w 88958"/>
                  <a:gd name="connsiteY4" fmla="*/ 133381 h 152448"/>
                  <a:gd name="connsiteX5" fmla="*/ 88642 w 88958"/>
                  <a:gd name="connsiteY5" fmla="*/ 78612 h 152448"/>
                  <a:gd name="connsiteX6" fmla="*/ 69592 w 88958"/>
                  <a:gd name="connsiteY6" fmla="*/ 31 h 152448"/>
                  <a:gd name="connsiteX0-1" fmla="*/ 69885 w 89212"/>
                  <a:gd name="connsiteY0-2" fmla="*/ 50 h 152467"/>
                  <a:gd name="connsiteX1-3" fmla="*/ 71498 w 89212"/>
                  <a:gd name="connsiteY1-4" fmla="*/ 90910 h 152467"/>
                  <a:gd name="connsiteX2-5" fmla="*/ 19878 w 89212"/>
                  <a:gd name="connsiteY2-6" fmla="*/ 135781 h 152467"/>
                  <a:gd name="connsiteX3-7" fmla="*/ 3210 w 89212"/>
                  <a:gd name="connsiteY3-8" fmla="*/ 152450 h 152467"/>
                  <a:gd name="connsiteX4-9" fmla="*/ 79410 w 89212"/>
                  <a:gd name="connsiteY4-10" fmla="*/ 133400 h 152467"/>
                  <a:gd name="connsiteX5-11" fmla="*/ 88935 w 89212"/>
                  <a:gd name="connsiteY5-12" fmla="*/ 78631 h 152467"/>
                  <a:gd name="connsiteX6-13" fmla="*/ 69885 w 89212"/>
                  <a:gd name="connsiteY6-14" fmla="*/ 50 h 152467"/>
                  <a:gd name="connsiteX0-15" fmla="*/ 50730 w 70057"/>
                  <a:gd name="connsiteY0-16" fmla="*/ 50 h 161744"/>
                  <a:gd name="connsiteX1-17" fmla="*/ 52343 w 70057"/>
                  <a:gd name="connsiteY1-18" fmla="*/ 90910 h 161744"/>
                  <a:gd name="connsiteX2-19" fmla="*/ 723 w 70057"/>
                  <a:gd name="connsiteY2-20" fmla="*/ 135781 h 161744"/>
                  <a:gd name="connsiteX3-21" fmla="*/ 24638 w 70057"/>
                  <a:gd name="connsiteY3-22" fmla="*/ 161738 h 161744"/>
                  <a:gd name="connsiteX4-23" fmla="*/ 60255 w 70057"/>
                  <a:gd name="connsiteY4-24" fmla="*/ 133400 h 161744"/>
                  <a:gd name="connsiteX5-25" fmla="*/ 69780 w 70057"/>
                  <a:gd name="connsiteY5-26" fmla="*/ 78631 h 161744"/>
                  <a:gd name="connsiteX6-27" fmla="*/ 50730 w 70057"/>
                  <a:gd name="connsiteY6-28" fmla="*/ 50 h 161744"/>
                  <a:gd name="connsiteX0-29" fmla="*/ 63998 w 83325"/>
                  <a:gd name="connsiteY0-30" fmla="*/ 51 h 169403"/>
                  <a:gd name="connsiteX1-31" fmla="*/ 65611 w 83325"/>
                  <a:gd name="connsiteY1-32" fmla="*/ 90911 h 169403"/>
                  <a:gd name="connsiteX2-33" fmla="*/ 480 w 83325"/>
                  <a:gd name="connsiteY2-34" fmla="*/ 163431 h 169403"/>
                  <a:gd name="connsiteX3-35" fmla="*/ 37906 w 83325"/>
                  <a:gd name="connsiteY3-36" fmla="*/ 161739 h 169403"/>
                  <a:gd name="connsiteX4-37" fmla="*/ 73523 w 83325"/>
                  <a:gd name="connsiteY4-38" fmla="*/ 133401 h 169403"/>
                  <a:gd name="connsiteX5-39" fmla="*/ 83048 w 83325"/>
                  <a:gd name="connsiteY5-40" fmla="*/ 78632 h 169403"/>
                  <a:gd name="connsiteX6-41" fmla="*/ 63998 w 83325"/>
                  <a:gd name="connsiteY6-42" fmla="*/ 51 h 169403"/>
                  <a:gd name="connsiteX0-43" fmla="*/ 63917 w 83250"/>
                  <a:gd name="connsiteY0-44" fmla="*/ 265 h 168402"/>
                  <a:gd name="connsiteX1-45" fmla="*/ 62756 w 83250"/>
                  <a:gd name="connsiteY1-46" fmla="*/ 107723 h 168402"/>
                  <a:gd name="connsiteX2-47" fmla="*/ 399 w 83250"/>
                  <a:gd name="connsiteY2-48" fmla="*/ 163645 h 168402"/>
                  <a:gd name="connsiteX3-49" fmla="*/ 37825 w 83250"/>
                  <a:gd name="connsiteY3-50" fmla="*/ 161953 h 168402"/>
                  <a:gd name="connsiteX4-51" fmla="*/ 73442 w 83250"/>
                  <a:gd name="connsiteY4-52" fmla="*/ 133615 h 168402"/>
                  <a:gd name="connsiteX5-53" fmla="*/ 82967 w 83250"/>
                  <a:gd name="connsiteY5-54" fmla="*/ 78846 h 168402"/>
                  <a:gd name="connsiteX6-55" fmla="*/ 63917 w 83250"/>
                  <a:gd name="connsiteY6-56" fmla="*/ 265 h 168402"/>
                  <a:gd name="connsiteX0-57" fmla="*/ 63917 w 83250"/>
                  <a:gd name="connsiteY0-58" fmla="*/ 265 h 168402"/>
                  <a:gd name="connsiteX1-59" fmla="*/ 62756 w 83250"/>
                  <a:gd name="connsiteY1-60" fmla="*/ 107723 h 168402"/>
                  <a:gd name="connsiteX2-61" fmla="*/ 399 w 83250"/>
                  <a:gd name="connsiteY2-62" fmla="*/ 163645 h 168402"/>
                  <a:gd name="connsiteX3-63" fmla="*/ 37825 w 83250"/>
                  <a:gd name="connsiteY3-64" fmla="*/ 161953 h 168402"/>
                  <a:gd name="connsiteX4-65" fmla="*/ 73442 w 83250"/>
                  <a:gd name="connsiteY4-66" fmla="*/ 133615 h 168402"/>
                  <a:gd name="connsiteX5-67" fmla="*/ 82967 w 83250"/>
                  <a:gd name="connsiteY5-68" fmla="*/ 78846 h 168402"/>
                  <a:gd name="connsiteX6-69" fmla="*/ 63917 w 83250"/>
                  <a:gd name="connsiteY6-70" fmla="*/ 265 h 168402"/>
                  <a:gd name="connsiteX0-71" fmla="*/ 63917 w 83250"/>
                  <a:gd name="connsiteY0-72" fmla="*/ 265 h 168402"/>
                  <a:gd name="connsiteX1-73" fmla="*/ 62756 w 83250"/>
                  <a:gd name="connsiteY1-74" fmla="*/ 107723 h 168402"/>
                  <a:gd name="connsiteX2-75" fmla="*/ 399 w 83250"/>
                  <a:gd name="connsiteY2-76" fmla="*/ 163645 h 168402"/>
                  <a:gd name="connsiteX3-77" fmla="*/ 37825 w 83250"/>
                  <a:gd name="connsiteY3-78" fmla="*/ 161953 h 168402"/>
                  <a:gd name="connsiteX4-79" fmla="*/ 73442 w 83250"/>
                  <a:gd name="connsiteY4-80" fmla="*/ 133615 h 168402"/>
                  <a:gd name="connsiteX5-81" fmla="*/ 82967 w 83250"/>
                  <a:gd name="connsiteY5-82" fmla="*/ 78846 h 168402"/>
                  <a:gd name="connsiteX6-83" fmla="*/ 63917 w 83250"/>
                  <a:gd name="connsiteY6-84" fmla="*/ 265 h 1684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83250" h="168402">
                    <a:moveTo>
                      <a:pt x="63917" y="265"/>
                    </a:moveTo>
                    <a:cubicBezTo>
                      <a:pt x="60549" y="5078"/>
                      <a:pt x="88617" y="64296"/>
                      <a:pt x="62756" y="107723"/>
                    </a:cubicBezTo>
                    <a:cubicBezTo>
                      <a:pt x="36895" y="151150"/>
                      <a:pt x="4554" y="154607"/>
                      <a:pt x="399" y="163645"/>
                    </a:cubicBezTo>
                    <a:cubicBezTo>
                      <a:pt x="-3756" y="172683"/>
                      <a:pt x="25651" y="166958"/>
                      <a:pt x="37825" y="161953"/>
                    </a:cubicBezTo>
                    <a:cubicBezTo>
                      <a:pt x="49999" y="156948"/>
                      <a:pt x="59155" y="145918"/>
                      <a:pt x="73442" y="133615"/>
                    </a:cubicBezTo>
                    <a:cubicBezTo>
                      <a:pt x="88843" y="105476"/>
                      <a:pt x="80189" y="100277"/>
                      <a:pt x="82967" y="78846"/>
                    </a:cubicBezTo>
                    <a:cubicBezTo>
                      <a:pt x="85745" y="57415"/>
                      <a:pt x="67285" y="-4548"/>
                      <a:pt x="63917" y="26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自由: 形状 46"/>
              <p:cNvSpPr/>
              <p:nvPr/>
            </p:nvSpPr>
            <p:spPr>
              <a:xfrm rot="20211152">
                <a:off x="5550647" y="3160316"/>
                <a:ext cx="37732" cy="41390"/>
              </a:xfrm>
              <a:custGeom>
                <a:avLst/>
                <a:gdLst>
                  <a:gd name="connsiteX0" fmla="*/ 92 w 79531"/>
                  <a:gd name="connsiteY0" fmla="*/ 3088 h 98272"/>
                  <a:gd name="connsiteX1" fmla="*/ 54861 w 79531"/>
                  <a:gd name="connsiteY1" fmla="*/ 93575 h 98272"/>
                  <a:gd name="connsiteX2" fmla="*/ 78673 w 79531"/>
                  <a:gd name="connsiteY2" fmla="*/ 79288 h 98272"/>
                  <a:gd name="connsiteX3" fmla="*/ 69148 w 79531"/>
                  <a:gd name="connsiteY3" fmla="*/ 26900 h 98272"/>
                  <a:gd name="connsiteX4" fmla="*/ 92 w 79531"/>
                  <a:gd name="connsiteY4" fmla="*/ 3088 h 98272"/>
                  <a:gd name="connsiteX0-1" fmla="*/ 487 w 79926"/>
                  <a:gd name="connsiteY0-2" fmla="*/ 580 h 79256"/>
                  <a:gd name="connsiteX1-3" fmla="*/ 40707 w 79926"/>
                  <a:gd name="connsiteY1-4" fmla="*/ 46048 h 79256"/>
                  <a:gd name="connsiteX2-5" fmla="*/ 79068 w 79926"/>
                  <a:gd name="connsiteY2-6" fmla="*/ 76780 h 79256"/>
                  <a:gd name="connsiteX3-7" fmla="*/ 69543 w 79926"/>
                  <a:gd name="connsiteY3-8" fmla="*/ 24392 h 79256"/>
                  <a:gd name="connsiteX4-9" fmla="*/ 487 w 79926"/>
                  <a:gd name="connsiteY4-10" fmla="*/ 580 h 79256"/>
                  <a:gd name="connsiteX0-11" fmla="*/ 639 w 81382"/>
                  <a:gd name="connsiteY0-12" fmla="*/ 440 h 79116"/>
                  <a:gd name="connsiteX1-13" fmla="*/ 40859 w 81382"/>
                  <a:gd name="connsiteY1-14" fmla="*/ 45908 h 79116"/>
                  <a:gd name="connsiteX2-15" fmla="*/ 79220 w 81382"/>
                  <a:gd name="connsiteY2-16" fmla="*/ 76640 h 79116"/>
                  <a:gd name="connsiteX3-17" fmla="*/ 74532 w 81382"/>
                  <a:gd name="connsiteY3-18" fmla="*/ 26264 h 79116"/>
                  <a:gd name="connsiteX4-19" fmla="*/ 639 w 81382"/>
                  <a:gd name="connsiteY4-20" fmla="*/ 440 h 79116"/>
                  <a:gd name="connsiteX0-21" fmla="*/ 228 w 80969"/>
                  <a:gd name="connsiteY0-22" fmla="*/ 364 h 78913"/>
                  <a:gd name="connsiteX1-23" fmla="*/ 51947 w 80969"/>
                  <a:gd name="connsiteY1-24" fmla="*/ 43750 h 78913"/>
                  <a:gd name="connsiteX2-25" fmla="*/ 78809 w 80969"/>
                  <a:gd name="connsiteY2-26" fmla="*/ 76564 h 78913"/>
                  <a:gd name="connsiteX3-27" fmla="*/ 74121 w 80969"/>
                  <a:gd name="connsiteY3-28" fmla="*/ 26188 h 78913"/>
                  <a:gd name="connsiteX4-29" fmla="*/ 228 w 80969"/>
                  <a:gd name="connsiteY4-30" fmla="*/ 364 h 78913"/>
                  <a:gd name="connsiteX0-31" fmla="*/ 924 w 81666"/>
                  <a:gd name="connsiteY0-32" fmla="*/ 951 h 80713"/>
                  <a:gd name="connsiteX1-33" fmla="*/ 36288 w 81666"/>
                  <a:gd name="connsiteY1-34" fmla="*/ 58277 h 80713"/>
                  <a:gd name="connsiteX2-35" fmla="*/ 79505 w 81666"/>
                  <a:gd name="connsiteY2-36" fmla="*/ 77151 h 80713"/>
                  <a:gd name="connsiteX3-37" fmla="*/ 74817 w 81666"/>
                  <a:gd name="connsiteY3-38" fmla="*/ 26775 h 80713"/>
                  <a:gd name="connsiteX4-39" fmla="*/ 924 w 81666"/>
                  <a:gd name="connsiteY4-40" fmla="*/ 951 h 80713"/>
                  <a:gd name="connsiteX0-41" fmla="*/ 845 w 77234"/>
                  <a:gd name="connsiteY0-42" fmla="*/ 746 h 60395"/>
                  <a:gd name="connsiteX1-43" fmla="*/ 36209 w 77234"/>
                  <a:gd name="connsiteY1-44" fmla="*/ 58072 h 60395"/>
                  <a:gd name="connsiteX2-45" fmla="*/ 59907 w 77234"/>
                  <a:gd name="connsiteY2-46" fmla="*/ 43540 h 60395"/>
                  <a:gd name="connsiteX3-47" fmla="*/ 74738 w 77234"/>
                  <a:gd name="connsiteY3-48" fmla="*/ 26570 h 60395"/>
                  <a:gd name="connsiteX4-49" fmla="*/ 845 w 77234"/>
                  <a:gd name="connsiteY4-50" fmla="*/ 746 h 60395"/>
                  <a:gd name="connsiteX0-51" fmla="*/ 2894 w 45984"/>
                  <a:gd name="connsiteY0-52" fmla="*/ 1346 h 45063"/>
                  <a:gd name="connsiteX1-53" fmla="*/ 6676 w 45984"/>
                  <a:gd name="connsiteY1-54" fmla="*/ 43726 h 45063"/>
                  <a:gd name="connsiteX2-55" fmla="*/ 30374 w 45984"/>
                  <a:gd name="connsiteY2-56" fmla="*/ 29194 h 45063"/>
                  <a:gd name="connsiteX3-57" fmla="*/ 45205 w 45984"/>
                  <a:gd name="connsiteY3-58" fmla="*/ 12224 h 45063"/>
                  <a:gd name="connsiteX4-59" fmla="*/ 2894 w 45984"/>
                  <a:gd name="connsiteY4-60" fmla="*/ 1346 h 450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5984" h="45063">
                    <a:moveTo>
                      <a:pt x="2894" y="1346"/>
                    </a:moveTo>
                    <a:cubicBezTo>
                      <a:pt x="-3528" y="6596"/>
                      <a:pt x="2096" y="39085"/>
                      <a:pt x="6676" y="43726"/>
                    </a:cubicBezTo>
                    <a:cubicBezTo>
                      <a:pt x="11256" y="48367"/>
                      <a:pt x="27993" y="40307"/>
                      <a:pt x="30374" y="29194"/>
                    </a:cubicBezTo>
                    <a:cubicBezTo>
                      <a:pt x="32755" y="18082"/>
                      <a:pt x="49785" y="16865"/>
                      <a:pt x="45205" y="12224"/>
                    </a:cubicBezTo>
                    <a:cubicBezTo>
                      <a:pt x="40625" y="7583"/>
                      <a:pt x="9316" y="-3904"/>
                      <a:pt x="2894" y="13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5" name="自由: 形状 47"/>
              <p:cNvSpPr/>
              <p:nvPr/>
            </p:nvSpPr>
            <p:spPr>
              <a:xfrm rot="335925">
                <a:off x="5526938" y="3285299"/>
                <a:ext cx="89050" cy="46776"/>
              </a:xfrm>
              <a:custGeom>
                <a:avLst/>
                <a:gdLst>
                  <a:gd name="connsiteX0" fmla="*/ 1032 w 141530"/>
                  <a:gd name="connsiteY0" fmla="*/ 81 h 141546"/>
                  <a:gd name="connsiteX1" fmla="*/ 48657 w 141530"/>
                  <a:gd name="connsiteY1" fmla="*/ 83425 h 141546"/>
                  <a:gd name="connsiteX2" fmla="*/ 110569 w 141530"/>
                  <a:gd name="connsiteY2" fmla="*/ 100094 h 141546"/>
                  <a:gd name="connsiteX3" fmla="*/ 141525 w 141530"/>
                  <a:gd name="connsiteY3" fmla="*/ 83425 h 141546"/>
                  <a:gd name="connsiteX4" fmla="*/ 112950 w 141530"/>
                  <a:gd name="connsiteY4" fmla="*/ 133431 h 141546"/>
                  <a:gd name="connsiteX5" fmla="*/ 84375 w 141530"/>
                  <a:gd name="connsiteY5" fmla="*/ 138194 h 141546"/>
                  <a:gd name="connsiteX6" fmla="*/ 22463 w 141530"/>
                  <a:gd name="connsiteY6" fmla="*/ 100094 h 141546"/>
                  <a:gd name="connsiteX7" fmla="*/ 1032 w 141530"/>
                  <a:gd name="connsiteY7" fmla="*/ 81 h 141546"/>
                  <a:gd name="connsiteX0-1" fmla="*/ 1032 w 141652"/>
                  <a:gd name="connsiteY0-2" fmla="*/ 81 h 139435"/>
                  <a:gd name="connsiteX1-3" fmla="*/ 48657 w 141652"/>
                  <a:gd name="connsiteY1-4" fmla="*/ 83425 h 139435"/>
                  <a:gd name="connsiteX2-5" fmla="*/ 110569 w 141652"/>
                  <a:gd name="connsiteY2-6" fmla="*/ 100094 h 139435"/>
                  <a:gd name="connsiteX3-7" fmla="*/ 141525 w 141652"/>
                  <a:gd name="connsiteY3-8" fmla="*/ 83425 h 139435"/>
                  <a:gd name="connsiteX4-9" fmla="*/ 99920 w 141652"/>
                  <a:gd name="connsiteY4-10" fmla="*/ 120281 h 139435"/>
                  <a:gd name="connsiteX5-11" fmla="*/ 84375 w 141652"/>
                  <a:gd name="connsiteY5-12" fmla="*/ 138194 h 139435"/>
                  <a:gd name="connsiteX6-13" fmla="*/ 22463 w 141652"/>
                  <a:gd name="connsiteY6-14" fmla="*/ 100094 h 139435"/>
                  <a:gd name="connsiteX7-15" fmla="*/ 1032 w 141652"/>
                  <a:gd name="connsiteY7-16" fmla="*/ 81 h 139435"/>
                  <a:gd name="connsiteX0-17" fmla="*/ 1032 w 142139"/>
                  <a:gd name="connsiteY0-18" fmla="*/ 81 h 138403"/>
                  <a:gd name="connsiteX1-19" fmla="*/ 48657 w 142139"/>
                  <a:gd name="connsiteY1-20" fmla="*/ 83425 h 138403"/>
                  <a:gd name="connsiteX2-21" fmla="*/ 110569 w 142139"/>
                  <a:gd name="connsiteY2-22" fmla="*/ 100094 h 138403"/>
                  <a:gd name="connsiteX3-23" fmla="*/ 141525 w 142139"/>
                  <a:gd name="connsiteY3-24" fmla="*/ 83425 h 138403"/>
                  <a:gd name="connsiteX4-25" fmla="*/ 84375 w 142139"/>
                  <a:gd name="connsiteY4-26" fmla="*/ 138194 h 138403"/>
                  <a:gd name="connsiteX5-27" fmla="*/ 22463 w 142139"/>
                  <a:gd name="connsiteY5-28" fmla="*/ 100094 h 138403"/>
                  <a:gd name="connsiteX6-29" fmla="*/ 1032 w 142139"/>
                  <a:gd name="connsiteY6-30" fmla="*/ 81 h 138403"/>
                  <a:gd name="connsiteX0-31" fmla="*/ 721 w 143136"/>
                  <a:gd name="connsiteY0-32" fmla="*/ 81 h 137894"/>
                  <a:gd name="connsiteX1-33" fmla="*/ 48346 w 143136"/>
                  <a:gd name="connsiteY1-34" fmla="*/ 83425 h 137894"/>
                  <a:gd name="connsiteX2-35" fmla="*/ 110258 w 143136"/>
                  <a:gd name="connsiteY2-36" fmla="*/ 100094 h 137894"/>
                  <a:gd name="connsiteX3-37" fmla="*/ 141214 w 143136"/>
                  <a:gd name="connsiteY3-38" fmla="*/ 83425 h 137894"/>
                  <a:gd name="connsiteX4-39" fmla="*/ 56457 w 143136"/>
                  <a:gd name="connsiteY4-40" fmla="*/ 137603 h 137894"/>
                  <a:gd name="connsiteX5-41" fmla="*/ 22152 w 143136"/>
                  <a:gd name="connsiteY5-42" fmla="*/ 100094 h 137894"/>
                  <a:gd name="connsiteX6-43" fmla="*/ 721 w 143136"/>
                  <a:gd name="connsiteY6-44" fmla="*/ 81 h 137894"/>
                  <a:gd name="connsiteX0-45" fmla="*/ 2823 w 145240"/>
                  <a:gd name="connsiteY0-46" fmla="*/ 4 h 137702"/>
                  <a:gd name="connsiteX1-47" fmla="*/ 50448 w 145240"/>
                  <a:gd name="connsiteY1-48" fmla="*/ 83348 h 137702"/>
                  <a:gd name="connsiteX2-49" fmla="*/ 112360 w 145240"/>
                  <a:gd name="connsiteY2-50" fmla="*/ 100017 h 137702"/>
                  <a:gd name="connsiteX3-51" fmla="*/ 143316 w 145240"/>
                  <a:gd name="connsiteY3-52" fmla="*/ 83348 h 137702"/>
                  <a:gd name="connsiteX4-53" fmla="*/ 58559 w 145240"/>
                  <a:gd name="connsiteY4-54" fmla="*/ 137526 h 137702"/>
                  <a:gd name="connsiteX5-55" fmla="*/ 11225 w 145240"/>
                  <a:gd name="connsiteY5-56" fmla="*/ 86864 h 137702"/>
                  <a:gd name="connsiteX6-57" fmla="*/ 2823 w 145240"/>
                  <a:gd name="connsiteY6-58" fmla="*/ 4 h 137702"/>
                  <a:gd name="connsiteX0-59" fmla="*/ 3004 w 145130"/>
                  <a:gd name="connsiteY0-60" fmla="*/ 4 h 126699"/>
                  <a:gd name="connsiteX1-61" fmla="*/ 50629 w 145130"/>
                  <a:gd name="connsiteY1-62" fmla="*/ 83348 h 126699"/>
                  <a:gd name="connsiteX2-63" fmla="*/ 112541 w 145130"/>
                  <a:gd name="connsiteY2-64" fmla="*/ 100017 h 126699"/>
                  <a:gd name="connsiteX3-65" fmla="*/ 143497 w 145130"/>
                  <a:gd name="connsiteY3-66" fmla="*/ 83348 h 126699"/>
                  <a:gd name="connsiteX4-67" fmla="*/ 64214 w 145130"/>
                  <a:gd name="connsiteY4-68" fmla="*/ 126453 h 126699"/>
                  <a:gd name="connsiteX5-69" fmla="*/ 11406 w 145130"/>
                  <a:gd name="connsiteY5-70" fmla="*/ 86864 h 126699"/>
                  <a:gd name="connsiteX6-71" fmla="*/ 3004 w 145130"/>
                  <a:gd name="connsiteY6-72" fmla="*/ 4 h 1266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5130" h="126699">
                    <a:moveTo>
                      <a:pt x="3004" y="4"/>
                    </a:moveTo>
                    <a:cubicBezTo>
                      <a:pt x="9541" y="-582"/>
                      <a:pt x="32373" y="66679"/>
                      <a:pt x="50629" y="83348"/>
                    </a:cubicBezTo>
                    <a:cubicBezTo>
                      <a:pt x="68885" y="100017"/>
                      <a:pt x="97063" y="100017"/>
                      <a:pt x="112541" y="100017"/>
                    </a:cubicBezTo>
                    <a:cubicBezTo>
                      <a:pt x="128019" y="100017"/>
                      <a:pt x="151551" y="78942"/>
                      <a:pt x="143497" y="83348"/>
                    </a:cubicBezTo>
                    <a:cubicBezTo>
                      <a:pt x="135443" y="87754"/>
                      <a:pt x="84058" y="123675"/>
                      <a:pt x="64214" y="126453"/>
                    </a:cubicBezTo>
                    <a:cubicBezTo>
                      <a:pt x="44370" y="129231"/>
                      <a:pt x="21608" y="107939"/>
                      <a:pt x="11406" y="86864"/>
                    </a:cubicBezTo>
                    <a:cubicBezTo>
                      <a:pt x="1204" y="65789"/>
                      <a:pt x="-3533" y="590"/>
                      <a:pt x="3004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自由: 形状 48"/>
              <p:cNvSpPr/>
              <p:nvPr/>
            </p:nvSpPr>
            <p:spPr>
              <a:xfrm rot="463049">
                <a:off x="5923285" y="3293626"/>
                <a:ext cx="193048" cy="42443"/>
              </a:xfrm>
              <a:custGeom>
                <a:avLst/>
                <a:gdLst>
                  <a:gd name="connsiteX0" fmla="*/ 37 w 245058"/>
                  <a:gd name="connsiteY0" fmla="*/ 21467 h 62262"/>
                  <a:gd name="connsiteX1" fmla="*/ 88144 w 245058"/>
                  <a:gd name="connsiteY1" fmla="*/ 45279 h 62262"/>
                  <a:gd name="connsiteX2" fmla="*/ 240544 w 245058"/>
                  <a:gd name="connsiteY2" fmla="*/ 35 h 62262"/>
                  <a:gd name="connsiteX3" fmla="*/ 195300 w 245058"/>
                  <a:gd name="connsiteY3" fmla="*/ 38135 h 62262"/>
                  <a:gd name="connsiteX4" fmla="*/ 97669 w 245058"/>
                  <a:gd name="connsiteY4" fmla="*/ 61948 h 62262"/>
                  <a:gd name="connsiteX5" fmla="*/ 37 w 245058"/>
                  <a:gd name="connsiteY5" fmla="*/ 21467 h 62262"/>
                  <a:gd name="connsiteX0-1" fmla="*/ 39 w 243059"/>
                  <a:gd name="connsiteY0-2" fmla="*/ 38136 h 61948"/>
                  <a:gd name="connsiteX1-3" fmla="*/ 86145 w 243059"/>
                  <a:gd name="connsiteY1-4" fmla="*/ 45279 h 61948"/>
                  <a:gd name="connsiteX2-5" fmla="*/ 238545 w 243059"/>
                  <a:gd name="connsiteY2-6" fmla="*/ 35 h 61948"/>
                  <a:gd name="connsiteX3-7" fmla="*/ 193301 w 243059"/>
                  <a:gd name="connsiteY3-8" fmla="*/ 38135 h 61948"/>
                  <a:gd name="connsiteX4-9" fmla="*/ 95670 w 243059"/>
                  <a:gd name="connsiteY4-10" fmla="*/ 61948 h 61948"/>
                  <a:gd name="connsiteX5-11" fmla="*/ 39 w 243059"/>
                  <a:gd name="connsiteY5-12" fmla="*/ 38136 h 61948"/>
                  <a:gd name="connsiteX0-13" fmla="*/ 39 w 243059"/>
                  <a:gd name="connsiteY0-14" fmla="*/ 28611 h 62063"/>
                  <a:gd name="connsiteX1-15" fmla="*/ 86145 w 243059"/>
                  <a:gd name="connsiteY1-16" fmla="*/ 45279 h 62063"/>
                  <a:gd name="connsiteX2-17" fmla="*/ 238545 w 243059"/>
                  <a:gd name="connsiteY2-18" fmla="*/ 35 h 62063"/>
                  <a:gd name="connsiteX3-19" fmla="*/ 193301 w 243059"/>
                  <a:gd name="connsiteY3-20" fmla="*/ 38135 h 62063"/>
                  <a:gd name="connsiteX4-21" fmla="*/ 95670 w 243059"/>
                  <a:gd name="connsiteY4-22" fmla="*/ 61948 h 62063"/>
                  <a:gd name="connsiteX5-23" fmla="*/ 39 w 243059"/>
                  <a:gd name="connsiteY5-24" fmla="*/ 28611 h 62063"/>
                  <a:gd name="connsiteX0-25" fmla="*/ 3587 w 246607"/>
                  <a:gd name="connsiteY0-26" fmla="*/ 28611 h 61948"/>
                  <a:gd name="connsiteX1-27" fmla="*/ 89693 w 246607"/>
                  <a:gd name="connsiteY1-28" fmla="*/ 45279 h 61948"/>
                  <a:gd name="connsiteX2-29" fmla="*/ 242093 w 246607"/>
                  <a:gd name="connsiteY2-30" fmla="*/ 35 h 61948"/>
                  <a:gd name="connsiteX3-31" fmla="*/ 196849 w 246607"/>
                  <a:gd name="connsiteY3-32" fmla="*/ 38135 h 61948"/>
                  <a:gd name="connsiteX4-33" fmla="*/ 99218 w 246607"/>
                  <a:gd name="connsiteY4-34" fmla="*/ 61948 h 61948"/>
                  <a:gd name="connsiteX5-35" fmla="*/ 24476 w 246607"/>
                  <a:gd name="connsiteY5-36" fmla="*/ 38683 h 61948"/>
                  <a:gd name="connsiteX6" fmla="*/ 3587 w 246607"/>
                  <a:gd name="connsiteY6" fmla="*/ 28611 h 61948"/>
                  <a:gd name="connsiteX0-37" fmla="*/ 7873 w 250893"/>
                  <a:gd name="connsiteY0-38" fmla="*/ 28611 h 62044"/>
                  <a:gd name="connsiteX1-39" fmla="*/ 93979 w 250893"/>
                  <a:gd name="connsiteY1-40" fmla="*/ 45279 h 62044"/>
                  <a:gd name="connsiteX2-41" fmla="*/ 246379 w 250893"/>
                  <a:gd name="connsiteY2-42" fmla="*/ 35 h 62044"/>
                  <a:gd name="connsiteX3-43" fmla="*/ 201135 w 250893"/>
                  <a:gd name="connsiteY3-44" fmla="*/ 38135 h 62044"/>
                  <a:gd name="connsiteX4-45" fmla="*/ 103504 w 250893"/>
                  <a:gd name="connsiteY4-46" fmla="*/ 61948 h 62044"/>
                  <a:gd name="connsiteX5-47" fmla="*/ 14756 w 250893"/>
                  <a:gd name="connsiteY5-48" fmla="*/ 45827 h 62044"/>
                  <a:gd name="connsiteX6-49" fmla="*/ 7873 w 250893"/>
                  <a:gd name="connsiteY6-50" fmla="*/ 28611 h 62044"/>
                  <a:gd name="connsiteX0-51" fmla="*/ 7873 w 283169"/>
                  <a:gd name="connsiteY0-52" fmla="*/ 35748 h 69181"/>
                  <a:gd name="connsiteX1-53" fmla="*/ 93979 w 283169"/>
                  <a:gd name="connsiteY1-54" fmla="*/ 52416 h 69181"/>
                  <a:gd name="connsiteX2-55" fmla="*/ 280396 w 283169"/>
                  <a:gd name="connsiteY2-56" fmla="*/ 28 h 69181"/>
                  <a:gd name="connsiteX3-57" fmla="*/ 201135 w 283169"/>
                  <a:gd name="connsiteY3-58" fmla="*/ 45272 h 69181"/>
                  <a:gd name="connsiteX4-59" fmla="*/ 103504 w 283169"/>
                  <a:gd name="connsiteY4-60" fmla="*/ 69085 h 69181"/>
                  <a:gd name="connsiteX5-61" fmla="*/ 14756 w 283169"/>
                  <a:gd name="connsiteY5-62" fmla="*/ 52964 h 69181"/>
                  <a:gd name="connsiteX6-63" fmla="*/ 7873 w 283169"/>
                  <a:gd name="connsiteY6-64" fmla="*/ 35748 h 69181"/>
                  <a:gd name="connsiteX0-65" fmla="*/ 7873 w 273521"/>
                  <a:gd name="connsiteY0-66" fmla="*/ 38128 h 71561"/>
                  <a:gd name="connsiteX1-67" fmla="*/ 93979 w 273521"/>
                  <a:gd name="connsiteY1-68" fmla="*/ 54796 h 71561"/>
                  <a:gd name="connsiteX2-69" fmla="*/ 270390 w 273521"/>
                  <a:gd name="connsiteY2-70" fmla="*/ 27 h 71561"/>
                  <a:gd name="connsiteX3-71" fmla="*/ 201135 w 273521"/>
                  <a:gd name="connsiteY3-72" fmla="*/ 47652 h 71561"/>
                  <a:gd name="connsiteX4-73" fmla="*/ 103504 w 273521"/>
                  <a:gd name="connsiteY4-74" fmla="*/ 71465 h 71561"/>
                  <a:gd name="connsiteX5-75" fmla="*/ 14756 w 273521"/>
                  <a:gd name="connsiteY5-76" fmla="*/ 55344 h 71561"/>
                  <a:gd name="connsiteX6-77" fmla="*/ 7873 w 273521"/>
                  <a:gd name="connsiteY6-78" fmla="*/ 38128 h 715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49" y="connsiteY6-50"/>
                  </a:cxn>
                </a:cxnLst>
                <a:rect l="l" t="t" r="r" b="b"/>
                <a:pathLst>
                  <a:path w="273521" h="71561">
                    <a:moveTo>
                      <a:pt x="7873" y="38128"/>
                    </a:moveTo>
                    <a:cubicBezTo>
                      <a:pt x="21077" y="38037"/>
                      <a:pt x="50226" y="61146"/>
                      <a:pt x="93979" y="54796"/>
                    </a:cubicBezTo>
                    <a:cubicBezTo>
                      <a:pt x="137732" y="48446"/>
                      <a:pt x="252531" y="1218"/>
                      <a:pt x="270390" y="27"/>
                    </a:cubicBezTo>
                    <a:cubicBezTo>
                      <a:pt x="288249" y="-1164"/>
                      <a:pt x="224947" y="37333"/>
                      <a:pt x="201135" y="47652"/>
                    </a:cubicBezTo>
                    <a:cubicBezTo>
                      <a:pt x="177323" y="57971"/>
                      <a:pt x="134567" y="70183"/>
                      <a:pt x="103504" y="71465"/>
                    </a:cubicBezTo>
                    <a:cubicBezTo>
                      <a:pt x="72441" y="72747"/>
                      <a:pt x="30695" y="60900"/>
                      <a:pt x="14756" y="55344"/>
                    </a:cubicBezTo>
                    <a:cubicBezTo>
                      <a:pt x="-1183" y="49788"/>
                      <a:pt x="-5331" y="38219"/>
                      <a:pt x="7873" y="3812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自由: 形状 49"/>
              <p:cNvSpPr/>
              <p:nvPr/>
            </p:nvSpPr>
            <p:spPr>
              <a:xfrm rot="62461">
                <a:off x="5530045" y="3321228"/>
                <a:ext cx="118589" cy="27117"/>
              </a:xfrm>
              <a:custGeom>
                <a:avLst/>
                <a:gdLst>
                  <a:gd name="connsiteX0" fmla="*/ 161800 w 164616"/>
                  <a:gd name="connsiteY0" fmla="*/ 3 h 36202"/>
                  <a:gd name="connsiteX1" fmla="*/ 52263 w 164616"/>
                  <a:gd name="connsiteY1" fmla="*/ 35721 h 36202"/>
                  <a:gd name="connsiteX2" fmla="*/ 2257 w 164616"/>
                  <a:gd name="connsiteY2" fmla="*/ 21434 h 36202"/>
                  <a:gd name="connsiteX3" fmla="*/ 121319 w 164616"/>
                  <a:gd name="connsiteY3" fmla="*/ 33340 h 36202"/>
                  <a:gd name="connsiteX4" fmla="*/ 161800 w 164616"/>
                  <a:gd name="connsiteY4" fmla="*/ 3 h 36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16" h="36202">
                    <a:moveTo>
                      <a:pt x="161800" y="3"/>
                    </a:moveTo>
                    <a:cubicBezTo>
                      <a:pt x="150291" y="400"/>
                      <a:pt x="78853" y="32149"/>
                      <a:pt x="52263" y="35721"/>
                    </a:cubicBezTo>
                    <a:cubicBezTo>
                      <a:pt x="25673" y="39293"/>
                      <a:pt x="-9252" y="21831"/>
                      <a:pt x="2257" y="21434"/>
                    </a:cubicBezTo>
                    <a:cubicBezTo>
                      <a:pt x="13766" y="21037"/>
                      <a:pt x="95125" y="34531"/>
                      <a:pt x="121319" y="33340"/>
                    </a:cubicBezTo>
                    <a:cubicBezTo>
                      <a:pt x="147513" y="32149"/>
                      <a:pt x="173309" y="-394"/>
                      <a:pt x="161800" y="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自由: 形状 50"/>
              <p:cNvSpPr/>
              <p:nvPr/>
            </p:nvSpPr>
            <p:spPr>
              <a:xfrm rot="463049">
                <a:off x="5893549" y="2951956"/>
                <a:ext cx="293532" cy="76059"/>
              </a:xfrm>
              <a:custGeom>
                <a:avLst/>
                <a:gdLst>
                  <a:gd name="connsiteX0" fmla="*/ 366 w 432294"/>
                  <a:gd name="connsiteY0" fmla="*/ 102487 h 102969"/>
                  <a:gd name="connsiteX1" fmla="*/ 138478 w 432294"/>
                  <a:gd name="connsiteY1" fmla="*/ 54862 h 102969"/>
                  <a:gd name="connsiteX2" fmla="*/ 281353 w 432294"/>
                  <a:gd name="connsiteY2" fmla="*/ 47718 h 102969"/>
                  <a:gd name="connsiteX3" fmla="*/ 419466 w 432294"/>
                  <a:gd name="connsiteY3" fmla="*/ 90581 h 102969"/>
                  <a:gd name="connsiteX4" fmla="*/ 417085 w 432294"/>
                  <a:gd name="connsiteY4" fmla="*/ 69150 h 102969"/>
                  <a:gd name="connsiteX5" fmla="*/ 338503 w 432294"/>
                  <a:gd name="connsiteY5" fmla="*/ 28668 h 102969"/>
                  <a:gd name="connsiteX6" fmla="*/ 236110 w 432294"/>
                  <a:gd name="connsiteY6" fmla="*/ 93 h 102969"/>
                  <a:gd name="connsiteX7" fmla="*/ 102760 w 432294"/>
                  <a:gd name="connsiteY7" fmla="*/ 21525 h 102969"/>
                  <a:gd name="connsiteX8" fmla="*/ 366 w 432294"/>
                  <a:gd name="connsiteY8" fmla="*/ 102487 h 102969"/>
                  <a:gd name="connsiteX0-1" fmla="*/ 8551 w 440479"/>
                  <a:gd name="connsiteY0-2" fmla="*/ 102485 h 102967"/>
                  <a:gd name="connsiteX1-3" fmla="*/ 146663 w 440479"/>
                  <a:gd name="connsiteY1-4" fmla="*/ 54860 h 102967"/>
                  <a:gd name="connsiteX2-5" fmla="*/ 289538 w 440479"/>
                  <a:gd name="connsiteY2-6" fmla="*/ 47716 h 102967"/>
                  <a:gd name="connsiteX3-7" fmla="*/ 427651 w 440479"/>
                  <a:gd name="connsiteY3-8" fmla="*/ 90579 h 102967"/>
                  <a:gd name="connsiteX4-9" fmla="*/ 425270 w 440479"/>
                  <a:gd name="connsiteY4-10" fmla="*/ 69148 h 102967"/>
                  <a:gd name="connsiteX5-11" fmla="*/ 346688 w 440479"/>
                  <a:gd name="connsiteY5-12" fmla="*/ 28666 h 102967"/>
                  <a:gd name="connsiteX6-13" fmla="*/ 244295 w 440479"/>
                  <a:gd name="connsiteY6-14" fmla="*/ 91 h 102967"/>
                  <a:gd name="connsiteX7-15" fmla="*/ 110945 w 440479"/>
                  <a:gd name="connsiteY7-16" fmla="*/ 21523 h 102967"/>
                  <a:gd name="connsiteX8-17" fmla="*/ 25220 w 440479"/>
                  <a:gd name="connsiteY8-18" fmla="*/ 71529 h 102967"/>
                  <a:gd name="connsiteX9" fmla="*/ 8551 w 440479"/>
                  <a:gd name="connsiteY9" fmla="*/ 102485 h 102967"/>
                  <a:gd name="connsiteX0-19" fmla="*/ 10913 w 442841"/>
                  <a:gd name="connsiteY0-20" fmla="*/ 102475 h 102511"/>
                  <a:gd name="connsiteX1-21" fmla="*/ 149025 w 442841"/>
                  <a:gd name="connsiteY1-22" fmla="*/ 54850 h 102511"/>
                  <a:gd name="connsiteX2-23" fmla="*/ 291900 w 442841"/>
                  <a:gd name="connsiteY2-24" fmla="*/ 47706 h 102511"/>
                  <a:gd name="connsiteX3-25" fmla="*/ 430013 w 442841"/>
                  <a:gd name="connsiteY3-26" fmla="*/ 90569 h 102511"/>
                  <a:gd name="connsiteX4-27" fmla="*/ 427632 w 442841"/>
                  <a:gd name="connsiteY4-28" fmla="*/ 69138 h 102511"/>
                  <a:gd name="connsiteX5-29" fmla="*/ 349050 w 442841"/>
                  <a:gd name="connsiteY5-30" fmla="*/ 28656 h 102511"/>
                  <a:gd name="connsiteX6-31" fmla="*/ 246657 w 442841"/>
                  <a:gd name="connsiteY6-32" fmla="*/ 81 h 102511"/>
                  <a:gd name="connsiteX7-33" fmla="*/ 113307 w 442841"/>
                  <a:gd name="connsiteY7-34" fmla="*/ 21513 h 102511"/>
                  <a:gd name="connsiteX8-35" fmla="*/ 20438 w 442841"/>
                  <a:gd name="connsiteY8-36" fmla="*/ 61994 h 102511"/>
                  <a:gd name="connsiteX9-37" fmla="*/ 10913 w 442841"/>
                  <a:gd name="connsiteY9-38" fmla="*/ 102475 h 102511"/>
                  <a:gd name="connsiteX0-39" fmla="*/ 5684 w 468568"/>
                  <a:gd name="connsiteY0-40" fmla="*/ 109619 h 109648"/>
                  <a:gd name="connsiteX1-41" fmla="*/ 174752 w 468568"/>
                  <a:gd name="connsiteY1-42" fmla="*/ 54850 h 109648"/>
                  <a:gd name="connsiteX2-43" fmla="*/ 317627 w 468568"/>
                  <a:gd name="connsiteY2-44" fmla="*/ 47706 h 109648"/>
                  <a:gd name="connsiteX3-45" fmla="*/ 455740 w 468568"/>
                  <a:gd name="connsiteY3-46" fmla="*/ 90569 h 109648"/>
                  <a:gd name="connsiteX4-47" fmla="*/ 453359 w 468568"/>
                  <a:gd name="connsiteY4-48" fmla="*/ 69138 h 109648"/>
                  <a:gd name="connsiteX5-49" fmla="*/ 374777 w 468568"/>
                  <a:gd name="connsiteY5-50" fmla="*/ 28656 h 109648"/>
                  <a:gd name="connsiteX6-51" fmla="*/ 272384 w 468568"/>
                  <a:gd name="connsiteY6-52" fmla="*/ 81 h 109648"/>
                  <a:gd name="connsiteX7-53" fmla="*/ 139034 w 468568"/>
                  <a:gd name="connsiteY7-54" fmla="*/ 21513 h 109648"/>
                  <a:gd name="connsiteX8-55" fmla="*/ 46165 w 468568"/>
                  <a:gd name="connsiteY8-56" fmla="*/ 61994 h 109648"/>
                  <a:gd name="connsiteX9-57" fmla="*/ 5684 w 468568"/>
                  <a:gd name="connsiteY9-58" fmla="*/ 109619 h 109648"/>
                  <a:gd name="connsiteX0-59" fmla="*/ 5684 w 468568"/>
                  <a:gd name="connsiteY0-60" fmla="*/ 109612 h 109612"/>
                  <a:gd name="connsiteX1-61" fmla="*/ 174752 w 468568"/>
                  <a:gd name="connsiteY1-62" fmla="*/ 54843 h 109612"/>
                  <a:gd name="connsiteX2-63" fmla="*/ 317627 w 468568"/>
                  <a:gd name="connsiteY2-64" fmla="*/ 47699 h 109612"/>
                  <a:gd name="connsiteX3-65" fmla="*/ 455740 w 468568"/>
                  <a:gd name="connsiteY3-66" fmla="*/ 90562 h 109612"/>
                  <a:gd name="connsiteX4-67" fmla="*/ 453359 w 468568"/>
                  <a:gd name="connsiteY4-68" fmla="*/ 69131 h 109612"/>
                  <a:gd name="connsiteX5-69" fmla="*/ 374777 w 468568"/>
                  <a:gd name="connsiteY5-70" fmla="*/ 28649 h 109612"/>
                  <a:gd name="connsiteX6-71" fmla="*/ 272384 w 468568"/>
                  <a:gd name="connsiteY6-72" fmla="*/ 74 h 109612"/>
                  <a:gd name="connsiteX7-73" fmla="*/ 139034 w 468568"/>
                  <a:gd name="connsiteY7-74" fmla="*/ 21506 h 109612"/>
                  <a:gd name="connsiteX8-75" fmla="*/ 46165 w 468568"/>
                  <a:gd name="connsiteY8-76" fmla="*/ 54844 h 109612"/>
                  <a:gd name="connsiteX9-77" fmla="*/ 5684 w 468568"/>
                  <a:gd name="connsiteY9-78" fmla="*/ 109612 h 109612"/>
                  <a:gd name="connsiteX0-79" fmla="*/ 3068 w 518339"/>
                  <a:gd name="connsiteY0-80" fmla="*/ 100087 h 100087"/>
                  <a:gd name="connsiteX1-81" fmla="*/ 224523 w 518339"/>
                  <a:gd name="connsiteY1-82" fmla="*/ 54843 h 100087"/>
                  <a:gd name="connsiteX2-83" fmla="*/ 367398 w 518339"/>
                  <a:gd name="connsiteY2-84" fmla="*/ 47699 h 100087"/>
                  <a:gd name="connsiteX3-85" fmla="*/ 505511 w 518339"/>
                  <a:gd name="connsiteY3-86" fmla="*/ 90562 h 100087"/>
                  <a:gd name="connsiteX4-87" fmla="*/ 503130 w 518339"/>
                  <a:gd name="connsiteY4-88" fmla="*/ 69131 h 100087"/>
                  <a:gd name="connsiteX5-89" fmla="*/ 424548 w 518339"/>
                  <a:gd name="connsiteY5-90" fmla="*/ 28649 h 100087"/>
                  <a:gd name="connsiteX6-91" fmla="*/ 322155 w 518339"/>
                  <a:gd name="connsiteY6-92" fmla="*/ 74 h 100087"/>
                  <a:gd name="connsiteX7-93" fmla="*/ 188805 w 518339"/>
                  <a:gd name="connsiteY7-94" fmla="*/ 21506 h 100087"/>
                  <a:gd name="connsiteX8-95" fmla="*/ 95936 w 518339"/>
                  <a:gd name="connsiteY8-96" fmla="*/ 54844 h 100087"/>
                  <a:gd name="connsiteX9-97" fmla="*/ 3068 w 518339"/>
                  <a:gd name="connsiteY9-98" fmla="*/ 100087 h 100087"/>
                  <a:gd name="connsiteX0-99" fmla="*/ 3204 w 513713"/>
                  <a:gd name="connsiteY0-100" fmla="*/ 142950 h 142950"/>
                  <a:gd name="connsiteX1-101" fmla="*/ 219897 w 513713"/>
                  <a:gd name="connsiteY1-102" fmla="*/ 54843 h 142950"/>
                  <a:gd name="connsiteX2-103" fmla="*/ 362772 w 513713"/>
                  <a:gd name="connsiteY2-104" fmla="*/ 47699 h 142950"/>
                  <a:gd name="connsiteX3-105" fmla="*/ 500885 w 513713"/>
                  <a:gd name="connsiteY3-106" fmla="*/ 90562 h 142950"/>
                  <a:gd name="connsiteX4-107" fmla="*/ 498504 w 513713"/>
                  <a:gd name="connsiteY4-108" fmla="*/ 69131 h 142950"/>
                  <a:gd name="connsiteX5-109" fmla="*/ 419922 w 513713"/>
                  <a:gd name="connsiteY5-110" fmla="*/ 28649 h 142950"/>
                  <a:gd name="connsiteX6-111" fmla="*/ 317529 w 513713"/>
                  <a:gd name="connsiteY6-112" fmla="*/ 74 h 142950"/>
                  <a:gd name="connsiteX7-113" fmla="*/ 184179 w 513713"/>
                  <a:gd name="connsiteY7-114" fmla="*/ 21506 h 142950"/>
                  <a:gd name="connsiteX8-115" fmla="*/ 91310 w 513713"/>
                  <a:gd name="connsiteY8-116" fmla="*/ 54844 h 142950"/>
                  <a:gd name="connsiteX9-117" fmla="*/ 3204 w 513713"/>
                  <a:gd name="connsiteY9-118" fmla="*/ 142950 h 142950"/>
                  <a:gd name="connsiteX0-119" fmla="*/ 4149 w 514658"/>
                  <a:gd name="connsiteY0-120" fmla="*/ 142950 h 142950"/>
                  <a:gd name="connsiteX1-121" fmla="*/ 220842 w 514658"/>
                  <a:gd name="connsiteY1-122" fmla="*/ 54843 h 142950"/>
                  <a:gd name="connsiteX2-123" fmla="*/ 363717 w 514658"/>
                  <a:gd name="connsiteY2-124" fmla="*/ 47699 h 142950"/>
                  <a:gd name="connsiteX3-125" fmla="*/ 501830 w 514658"/>
                  <a:gd name="connsiteY3-126" fmla="*/ 90562 h 142950"/>
                  <a:gd name="connsiteX4-127" fmla="*/ 499449 w 514658"/>
                  <a:gd name="connsiteY4-128" fmla="*/ 69131 h 142950"/>
                  <a:gd name="connsiteX5-129" fmla="*/ 420867 w 514658"/>
                  <a:gd name="connsiteY5-130" fmla="*/ 28649 h 142950"/>
                  <a:gd name="connsiteX6-131" fmla="*/ 318474 w 514658"/>
                  <a:gd name="connsiteY6-132" fmla="*/ 74 h 142950"/>
                  <a:gd name="connsiteX7-133" fmla="*/ 185124 w 514658"/>
                  <a:gd name="connsiteY7-134" fmla="*/ 21506 h 142950"/>
                  <a:gd name="connsiteX8-135" fmla="*/ 80349 w 514658"/>
                  <a:gd name="connsiteY8-136" fmla="*/ 54844 h 142950"/>
                  <a:gd name="connsiteX9-137" fmla="*/ 4149 w 514658"/>
                  <a:gd name="connsiteY9-138" fmla="*/ 142950 h 142950"/>
                  <a:gd name="connsiteX0-139" fmla="*/ 4839 w 501060"/>
                  <a:gd name="connsiteY0-140" fmla="*/ 114375 h 114375"/>
                  <a:gd name="connsiteX1-141" fmla="*/ 207244 w 501060"/>
                  <a:gd name="connsiteY1-142" fmla="*/ 54843 h 114375"/>
                  <a:gd name="connsiteX2-143" fmla="*/ 350119 w 501060"/>
                  <a:gd name="connsiteY2-144" fmla="*/ 47699 h 114375"/>
                  <a:gd name="connsiteX3-145" fmla="*/ 488232 w 501060"/>
                  <a:gd name="connsiteY3-146" fmla="*/ 90562 h 114375"/>
                  <a:gd name="connsiteX4-147" fmla="*/ 485851 w 501060"/>
                  <a:gd name="connsiteY4-148" fmla="*/ 69131 h 114375"/>
                  <a:gd name="connsiteX5-149" fmla="*/ 407269 w 501060"/>
                  <a:gd name="connsiteY5-150" fmla="*/ 28649 h 114375"/>
                  <a:gd name="connsiteX6-151" fmla="*/ 304876 w 501060"/>
                  <a:gd name="connsiteY6-152" fmla="*/ 74 h 114375"/>
                  <a:gd name="connsiteX7-153" fmla="*/ 171526 w 501060"/>
                  <a:gd name="connsiteY7-154" fmla="*/ 21506 h 114375"/>
                  <a:gd name="connsiteX8-155" fmla="*/ 66751 w 501060"/>
                  <a:gd name="connsiteY8-156" fmla="*/ 54844 h 114375"/>
                  <a:gd name="connsiteX9-157" fmla="*/ 4839 w 501060"/>
                  <a:gd name="connsiteY9-158" fmla="*/ 114375 h 114375"/>
                  <a:gd name="connsiteX0-159" fmla="*/ 1032 w 497253"/>
                  <a:gd name="connsiteY0-160" fmla="*/ 114375 h 119913"/>
                  <a:gd name="connsiteX1-161" fmla="*/ 203437 w 497253"/>
                  <a:gd name="connsiteY1-162" fmla="*/ 54843 h 119913"/>
                  <a:gd name="connsiteX2-163" fmla="*/ 346312 w 497253"/>
                  <a:gd name="connsiteY2-164" fmla="*/ 47699 h 119913"/>
                  <a:gd name="connsiteX3-165" fmla="*/ 484425 w 497253"/>
                  <a:gd name="connsiteY3-166" fmla="*/ 90562 h 119913"/>
                  <a:gd name="connsiteX4-167" fmla="*/ 482044 w 497253"/>
                  <a:gd name="connsiteY4-168" fmla="*/ 69131 h 119913"/>
                  <a:gd name="connsiteX5-169" fmla="*/ 403462 w 497253"/>
                  <a:gd name="connsiteY5-170" fmla="*/ 28649 h 119913"/>
                  <a:gd name="connsiteX6-171" fmla="*/ 301069 w 497253"/>
                  <a:gd name="connsiteY6-172" fmla="*/ 74 h 119913"/>
                  <a:gd name="connsiteX7-173" fmla="*/ 167719 w 497253"/>
                  <a:gd name="connsiteY7-174" fmla="*/ 21506 h 119913"/>
                  <a:gd name="connsiteX8-175" fmla="*/ 62944 w 497253"/>
                  <a:gd name="connsiteY8-176" fmla="*/ 54844 h 119913"/>
                  <a:gd name="connsiteX9-177" fmla="*/ 1032 w 497253"/>
                  <a:gd name="connsiteY9-178" fmla="*/ 114375 h 119913"/>
                  <a:gd name="connsiteX0-179" fmla="*/ 1074 w 494914"/>
                  <a:gd name="connsiteY0-180" fmla="*/ 104850 h 110906"/>
                  <a:gd name="connsiteX1-181" fmla="*/ 201098 w 494914"/>
                  <a:gd name="connsiteY1-182" fmla="*/ 54843 h 110906"/>
                  <a:gd name="connsiteX2-183" fmla="*/ 343973 w 494914"/>
                  <a:gd name="connsiteY2-184" fmla="*/ 47699 h 110906"/>
                  <a:gd name="connsiteX3-185" fmla="*/ 482086 w 494914"/>
                  <a:gd name="connsiteY3-186" fmla="*/ 90562 h 110906"/>
                  <a:gd name="connsiteX4-187" fmla="*/ 479705 w 494914"/>
                  <a:gd name="connsiteY4-188" fmla="*/ 69131 h 110906"/>
                  <a:gd name="connsiteX5-189" fmla="*/ 401123 w 494914"/>
                  <a:gd name="connsiteY5-190" fmla="*/ 28649 h 110906"/>
                  <a:gd name="connsiteX6-191" fmla="*/ 298730 w 494914"/>
                  <a:gd name="connsiteY6-192" fmla="*/ 74 h 110906"/>
                  <a:gd name="connsiteX7-193" fmla="*/ 165380 w 494914"/>
                  <a:gd name="connsiteY7-194" fmla="*/ 21506 h 110906"/>
                  <a:gd name="connsiteX8-195" fmla="*/ 60605 w 494914"/>
                  <a:gd name="connsiteY8-196" fmla="*/ 54844 h 110906"/>
                  <a:gd name="connsiteX9-197" fmla="*/ 1074 w 494914"/>
                  <a:gd name="connsiteY9-198" fmla="*/ 104850 h 110906"/>
                  <a:gd name="connsiteX0-199" fmla="*/ 4976 w 498816"/>
                  <a:gd name="connsiteY0-200" fmla="*/ 104850 h 104850"/>
                  <a:gd name="connsiteX1-201" fmla="*/ 205000 w 498816"/>
                  <a:gd name="connsiteY1-202" fmla="*/ 54843 h 104850"/>
                  <a:gd name="connsiteX2-203" fmla="*/ 347875 w 498816"/>
                  <a:gd name="connsiteY2-204" fmla="*/ 47699 h 104850"/>
                  <a:gd name="connsiteX3-205" fmla="*/ 485988 w 498816"/>
                  <a:gd name="connsiteY3-206" fmla="*/ 90562 h 104850"/>
                  <a:gd name="connsiteX4-207" fmla="*/ 483607 w 498816"/>
                  <a:gd name="connsiteY4-208" fmla="*/ 69131 h 104850"/>
                  <a:gd name="connsiteX5-209" fmla="*/ 405025 w 498816"/>
                  <a:gd name="connsiteY5-210" fmla="*/ 28649 h 104850"/>
                  <a:gd name="connsiteX6-211" fmla="*/ 302632 w 498816"/>
                  <a:gd name="connsiteY6-212" fmla="*/ 74 h 104850"/>
                  <a:gd name="connsiteX7-213" fmla="*/ 169282 w 498816"/>
                  <a:gd name="connsiteY7-214" fmla="*/ 21506 h 104850"/>
                  <a:gd name="connsiteX8-215" fmla="*/ 64507 w 498816"/>
                  <a:gd name="connsiteY8-216" fmla="*/ 54844 h 104850"/>
                  <a:gd name="connsiteX9-217" fmla="*/ 4976 w 498816"/>
                  <a:gd name="connsiteY9-218" fmla="*/ 104850 h 104850"/>
                  <a:gd name="connsiteX0-219" fmla="*/ 2819 w 496659"/>
                  <a:gd name="connsiteY0-220" fmla="*/ 104850 h 108585"/>
                  <a:gd name="connsiteX1-221" fmla="*/ 202843 w 496659"/>
                  <a:gd name="connsiteY1-222" fmla="*/ 54843 h 108585"/>
                  <a:gd name="connsiteX2-223" fmla="*/ 345718 w 496659"/>
                  <a:gd name="connsiteY2-224" fmla="*/ 47699 h 108585"/>
                  <a:gd name="connsiteX3-225" fmla="*/ 483831 w 496659"/>
                  <a:gd name="connsiteY3-226" fmla="*/ 90562 h 108585"/>
                  <a:gd name="connsiteX4-227" fmla="*/ 481450 w 496659"/>
                  <a:gd name="connsiteY4-228" fmla="*/ 69131 h 108585"/>
                  <a:gd name="connsiteX5-229" fmla="*/ 402868 w 496659"/>
                  <a:gd name="connsiteY5-230" fmla="*/ 28649 h 108585"/>
                  <a:gd name="connsiteX6-231" fmla="*/ 300475 w 496659"/>
                  <a:gd name="connsiteY6-232" fmla="*/ 74 h 108585"/>
                  <a:gd name="connsiteX7-233" fmla="*/ 167125 w 496659"/>
                  <a:gd name="connsiteY7-234" fmla="*/ 21506 h 108585"/>
                  <a:gd name="connsiteX8-235" fmla="*/ 62350 w 496659"/>
                  <a:gd name="connsiteY8-236" fmla="*/ 54844 h 108585"/>
                  <a:gd name="connsiteX9-237" fmla="*/ 2819 w 496659"/>
                  <a:gd name="connsiteY9-238" fmla="*/ 104850 h 108585"/>
                  <a:gd name="connsiteX0-239" fmla="*/ 1074 w 494914"/>
                  <a:gd name="connsiteY0-240" fmla="*/ 104850 h 112575"/>
                  <a:gd name="connsiteX1-241" fmla="*/ 201098 w 494914"/>
                  <a:gd name="connsiteY1-242" fmla="*/ 54843 h 112575"/>
                  <a:gd name="connsiteX2-243" fmla="*/ 343973 w 494914"/>
                  <a:gd name="connsiteY2-244" fmla="*/ 47699 h 112575"/>
                  <a:gd name="connsiteX3-245" fmla="*/ 482086 w 494914"/>
                  <a:gd name="connsiteY3-246" fmla="*/ 90562 h 112575"/>
                  <a:gd name="connsiteX4-247" fmla="*/ 479705 w 494914"/>
                  <a:gd name="connsiteY4-248" fmla="*/ 69131 h 112575"/>
                  <a:gd name="connsiteX5-249" fmla="*/ 401123 w 494914"/>
                  <a:gd name="connsiteY5-250" fmla="*/ 28649 h 112575"/>
                  <a:gd name="connsiteX6-251" fmla="*/ 298730 w 494914"/>
                  <a:gd name="connsiteY6-252" fmla="*/ 74 h 112575"/>
                  <a:gd name="connsiteX7-253" fmla="*/ 165380 w 494914"/>
                  <a:gd name="connsiteY7-254" fmla="*/ 21506 h 112575"/>
                  <a:gd name="connsiteX8-255" fmla="*/ 60605 w 494914"/>
                  <a:gd name="connsiteY8-256" fmla="*/ 54844 h 112575"/>
                  <a:gd name="connsiteX9-257" fmla="*/ 1074 w 494914"/>
                  <a:gd name="connsiteY9-258" fmla="*/ 104850 h 112575"/>
                  <a:gd name="connsiteX0-259" fmla="*/ 1074 w 494914"/>
                  <a:gd name="connsiteY0-260" fmla="*/ 121519 h 128239"/>
                  <a:gd name="connsiteX1-261" fmla="*/ 201098 w 494914"/>
                  <a:gd name="connsiteY1-262" fmla="*/ 54843 h 128239"/>
                  <a:gd name="connsiteX2-263" fmla="*/ 343973 w 494914"/>
                  <a:gd name="connsiteY2-264" fmla="*/ 47699 h 128239"/>
                  <a:gd name="connsiteX3-265" fmla="*/ 482086 w 494914"/>
                  <a:gd name="connsiteY3-266" fmla="*/ 90562 h 128239"/>
                  <a:gd name="connsiteX4-267" fmla="*/ 479705 w 494914"/>
                  <a:gd name="connsiteY4-268" fmla="*/ 69131 h 128239"/>
                  <a:gd name="connsiteX5-269" fmla="*/ 401123 w 494914"/>
                  <a:gd name="connsiteY5-270" fmla="*/ 28649 h 128239"/>
                  <a:gd name="connsiteX6-271" fmla="*/ 298730 w 494914"/>
                  <a:gd name="connsiteY6-272" fmla="*/ 74 h 128239"/>
                  <a:gd name="connsiteX7-273" fmla="*/ 165380 w 494914"/>
                  <a:gd name="connsiteY7-274" fmla="*/ 21506 h 128239"/>
                  <a:gd name="connsiteX8-275" fmla="*/ 60605 w 494914"/>
                  <a:gd name="connsiteY8-276" fmla="*/ 54844 h 128239"/>
                  <a:gd name="connsiteX9-277" fmla="*/ 1074 w 494914"/>
                  <a:gd name="connsiteY9-278" fmla="*/ 121519 h 1282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</a:cxnLst>
                <a:rect l="l" t="t" r="r" b="b"/>
                <a:pathLst>
                  <a:path w="494914" h="128239">
                    <a:moveTo>
                      <a:pt x="1074" y="121519"/>
                    </a:moveTo>
                    <a:cubicBezTo>
                      <a:pt x="10202" y="152475"/>
                      <a:pt x="143948" y="67146"/>
                      <a:pt x="201098" y="54843"/>
                    </a:cubicBezTo>
                    <a:cubicBezTo>
                      <a:pt x="258248" y="42540"/>
                      <a:pt x="297142" y="41746"/>
                      <a:pt x="343973" y="47699"/>
                    </a:cubicBezTo>
                    <a:cubicBezTo>
                      <a:pt x="390804" y="53652"/>
                      <a:pt x="459464" y="86990"/>
                      <a:pt x="482086" y="90562"/>
                    </a:cubicBezTo>
                    <a:cubicBezTo>
                      <a:pt x="504708" y="94134"/>
                      <a:pt x="493199" y="79450"/>
                      <a:pt x="479705" y="69131"/>
                    </a:cubicBezTo>
                    <a:cubicBezTo>
                      <a:pt x="466211" y="58812"/>
                      <a:pt x="431285" y="40158"/>
                      <a:pt x="401123" y="28649"/>
                    </a:cubicBezTo>
                    <a:cubicBezTo>
                      <a:pt x="370961" y="17140"/>
                      <a:pt x="338020" y="1264"/>
                      <a:pt x="298730" y="74"/>
                    </a:cubicBezTo>
                    <a:cubicBezTo>
                      <a:pt x="259440" y="-1116"/>
                      <a:pt x="205067" y="12378"/>
                      <a:pt x="165380" y="21506"/>
                    </a:cubicBezTo>
                    <a:cubicBezTo>
                      <a:pt x="125693" y="30634"/>
                      <a:pt x="77671" y="41350"/>
                      <a:pt x="60605" y="54844"/>
                    </a:cubicBezTo>
                    <a:cubicBezTo>
                      <a:pt x="43539" y="68338"/>
                      <a:pt x="-8054" y="90563"/>
                      <a:pt x="1074" y="12151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自由: 形状 51"/>
              <p:cNvSpPr/>
              <p:nvPr/>
            </p:nvSpPr>
            <p:spPr>
              <a:xfrm rot="463049">
                <a:off x="5451017" y="2988176"/>
                <a:ext cx="144475" cy="92917"/>
              </a:xfrm>
              <a:custGeom>
                <a:avLst/>
                <a:gdLst>
                  <a:gd name="connsiteX0" fmla="*/ 243431 w 243594"/>
                  <a:gd name="connsiteY0" fmla="*/ 36926 h 156662"/>
                  <a:gd name="connsiteX1" fmla="*/ 138656 w 243594"/>
                  <a:gd name="connsiteY1" fmla="*/ 41688 h 156662"/>
                  <a:gd name="connsiteX2" fmla="*/ 76744 w 243594"/>
                  <a:gd name="connsiteY2" fmla="*/ 77407 h 156662"/>
                  <a:gd name="connsiteX3" fmla="*/ 24356 w 243594"/>
                  <a:gd name="connsiteY3" fmla="*/ 148845 h 156662"/>
                  <a:gd name="connsiteX4" fmla="*/ 544 w 243594"/>
                  <a:gd name="connsiteY4" fmla="*/ 144082 h 156662"/>
                  <a:gd name="connsiteX5" fmla="*/ 45788 w 243594"/>
                  <a:gd name="connsiteY5" fmla="*/ 53595 h 156662"/>
                  <a:gd name="connsiteX6" fmla="*/ 160088 w 243594"/>
                  <a:gd name="connsiteY6" fmla="*/ 1207 h 156662"/>
                  <a:gd name="connsiteX7" fmla="*/ 243431 w 243594"/>
                  <a:gd name="connsiteY7" fmla="*/ 36926 h 15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4" h="156662">
                    <a:moveTo>
                      <a:pt x="243431" y="36926"/>
                    </a:moveTo>
                    <a:cubicBezTo>
                      <a:pt x="239859" y="43673"/>
                      <a:pt x="166437" y="34941"/>
                      <a:pt x="138656" y="41688"/>
                    </a:cubicBezTo>
                    <a:cubicBezTo>
                      <a:pt x="110875" y="48435"/>
                      <a:pt x="95794" y="59548"/>
                      <a:pt x="76744" y="77407"/>
                    </a:cubicBezTo>
                    <a:cubicBezTo>
                      <a:pt x="57694" y="95266"/>
                      <a:pt x="37056" y="137733"/>
                      <a:pt x="24356" y="148845"/>
                    </a:cubicBezTo>
                    <a:cubicBezTo>
                      <a:pt x="11656" y="159957"/>
                      <a:pt x="-3028" y="159957"/>
                      <a:pt x="544" y="144082"/>
                    </a:cubicBezTo>
                    <a:cubicBezTo>
                      <a:pt x="4116" y="128207"/>
                      <a:pt x="19197" y="77408"/>
                      <a:pt x="45788" y="53595"/>
                    </a:cubicBezTo>
                    <a:cubicBezTo>
                      <a:pt x="72379" y="29782"/>
                      <a:pt x="129132" y="9541"/>
                      <a:pt x="160088" y="1207"/>
                    </a:cubicBezTo>
                    <a:cubicBezTo>
                      <a:pt x="191044" y="-7127"/>
                      <a:pt x="247003" y="30179"/>
                      <a:pt x="243431" y="3692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自由: 形状 52"/>
              <p:cNvSpPr/>
              <p:nvPr/>
            </p:nvSpPr>
            <p:spPr>
              <a:xfrm rot="463049">
                <a:off x="5818148" y="3449609"/>
                <a:ext cx="29370" cy="30945"/>
              </a:xfrm>
              <a:custGeom>
                <a:avLst/>
                <a:gdLst>
                  <a:gd name="connsiteX0" fmla="*/ 1262 w 77943"/>
                  <a:gd name="connsiteY0" fmla="*/ 975 h 105575"/>
                  <a:gd name="connsiteX1" fmla="*/ 70318 w 77943"/>
                  <a:gd name="connsiteY1" fmla="*/ 22407 h 105575"/>
                  <a:gd name="connsiteX2" fmla="*/ 70318 w 77943"/>
                  <a:gd name="connsiteY2" fmla="*/ 103369 h 105575"/>
                  <a:gd name="connsiteX3" fmla="*/ 17930 w 77943"/>
                  <a:gd name="connsiteY3" fmla="*/ 79557 h 105575"/>
                  <a:gd name="connsiteX4" fmla="*/ 25074 w 77943"/>
                  <a:gd name="connsiteY4" fmla="*/ 46219 h 105575"/>
                  <a:gd name="connsiteX5" fmla="*/ 1262 w 77943"/>
                  <a:gd name="connsiteY5" fmla="*/ 975 h 105575"/>
                  <a:gd name="connsiteX0-1" fmla="*/ 6172 w 82853"/>
                  <a:gd name="connsiteY0-2" fmla="*/ 8818 h 113418"/>
                  <a:gd name="connsiteX1-3" fmla="*/ 75228 w 82853"/>
                  <a:gd name="connsiteY1-4" fmla="*/ 30250 h 113418"/>
                  <a:gd name="connsiteX2-5" fmla="*/ 75228 w 82853"/>
                  <a:gd name="connsiteY2-6" fmla="*/ 111212 h 113418"/>
                  <a:gd name="connsiteX3-7" fmla="*/ 22840 w 82853"/>
                  <a:gd name="connsiteY3-8" fmla="*/ 87400 h 113418"/>
                  <a:gd name="connsiteX4-9" fmla="*/ 29984 w 82853"/>
                  <a:gd name="connsiteY4-10" fmla="*/ 54062 h 113418"/>
                  <a:gd name="connsiteX5-11" fmla="*/ 6172 w 82853"/>
                  <a:gd name="connsiteY5-12" fmla="*/ 8818 h 113418"/>
                  <a:gd name="connsiteX0-13" fmla="*/ 6172 w 82853"/>
                  <a:gd name="connsiteY0-14" fmla="*/ 8208 h 93933"/>
                  <a:gd name="connsiteX1-15" fmla="*/ 75228 w 82853"/>
                  <a:gd name="connsiteY1-16" fmla="*/ 29640 h 93933"/>
                  <a:gd name="connsiteX2-17" fmla="*/ 75228 w 82853"/>
                  <a:gd name="connsiteY2-18" fmla="*/ 86789 h 93933"/>
                  <a:gd name="connsiteX3-19" fmla="*/ 22840 w 82853"/>
                  <a:gd name="connsiteY3-20" fmla="*/ 86790 h 93933"/>
                  <a:gd name="connsiteX4-21" fmla="*/ 29984 w 82853"/>
                  <a:gd name="connsiteY4-22" fmla="*/ 53452 h 93933"/>
                  <a:gd name="connsiteX5-23" fmla="*/ 6172 w 82853"/>
                  <a:gd name="connsiteY5-24" fmla="*/ 8208 h 93933"/>
                  <a:gd name="connsiteX0-25" fmla="*/ 6412 w 82299"/>
                  <a:gd name="connsiteY0-26" fmla="*/ 8208 h 96963"/>
                  <a:gd name="connsiteX1-27" fmla="*/ 75468 w 82299"/>
                  <a:gd name="connsiteY1-28" fmla="*/ 29640 h 96963"/>
                  <a:gd name="connsiteX2-29" fmla="*/ 75468 w 82299"/>
                  <a:gd name="connsiteY2-30" fmla="*/ 86789 h 96963"/>
                  <a:gd name="connsiteX3-31" fmla="*/ 37367 w 82299"/>
                  <a:gd name="connsiteY3-32" fmla="*/ 91553 h 96963"/>
                  <a:gd name="connsiteX4-33" fmla="*/ 30224 w 82299"/>
                  <a:gd name="connsiteY4-34" fmla="*/ 53452 h 96963"/>
                  <a:gd name="connsiteX5-35" fmla="*/ 6412 w 82299"/>
                  <a:gd name="connsiteY5-36" fmla="*/ 8208 h 969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82299" h="96963">
                    <a:moveTo>
                      <a:pt x="6412" y="8208"/>
                    </a:moveTo>
                    <a:cubicBezTo>
                      <a:pt x="28241" y="-14811"/>
                      <a:pt x="63959" y="16543"/>
                      <a:pt x="75468" y="29640"/>
                    </a:cubicBezTo>
                    <a:cubicBezTo>
                      <a:pt x="86977" y="42737"/>
                      <a:pt x="81818" y="76470"/>
                      <a:pt x="75468" y="86789"/>
                    </a:cubicBezTo>
                    <a:cubicBezTo>
                      <a:pt x="69118" y="97108"/>
                      <a:pt x="44908" y="101078"/>
                      <a:pt x="37367" y="91553"/>
                    </a:cubicBezTo>
                    <a:cubicBezTo>
                      <a:pt x="29826" y="82028"/>
                      <a:pt x="35383" y="67343"/>
                      <a:pt x="30224" y="53452"/>
                    </a:cubicBezTo>
                    <a:cubicBezTo>
                      <a:pt x="25065" y="39561"/>
                      <a:pt x="-15417" y="31227"/>
                      <a:pt x="6412" y="8208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自由: 形状 53"/>
              <p:cNvSpPr/>
              <p:nvPr/>
            </p:nvSpPr>
            <p:spPr>
              <a:xfrm rot="463049">
                <a:off x="6234607" y="2914923"/>
                <a:ext cx="196825" cy="621437"/>
              </a:xfrm>
              <a:custGeom>
                <a:avLst/>
                <a:gdLst>
                  <a:gd name="connsiteX0" fmla="*/ 73 w 326324"/>
                  <a:gd name="connsiteY0" fmla="*/ 127 h 1052345"/>
                  <a:gd name="connsiteX1" fmla="*/ 116755 w 326324"/>
                  <a:gd name="connsiteY1" fmla="*/ 231108 h 1052345"/>
                  <a:gd name="connsiteX2" fmla="*/ 259630 w 326324"/>
                  <a:gd name="connsiteY2" fmla="*/ 450183 h 1052345"/>
                  <a:gd name="connsiteX3" fmla="*/ 290586 w 326324"/>
                  <a:gd name="connsiteY3" fmla="*/ 614490 h 1052345"/>
                  <a:gd name="connsiteX4" fmla="*/ 321542 w 326324"/>
                  <a:gd name="connsiteY4" fmla="*/ 895477 h 1052345"/>
                  <a:gd name="connsiteX5" fmla="*/ 302492 w 326324"/>
                  <a:gd name="connsiteY5" fmla="*/ 1047877 h 1052345"/>
                  <a:gd name="connsiteX6" fmla="*/ 326305 w 326324"/>
                  <a:gd name="connsiteY6" fmla="*/ 728790 h 1052345"/>
                  <a:gd name="connsiteX7" fmla="*/ 297730 w 326324"/>
                  <a:gd name="connsiteY7" fmla="*/ 469233 h 1052345"/>
                  <a:gd name="connsiteX8" fmla="*/ 133423 w 326324"/>
                  <a:gd name="connsiteY8" fmla="*/ 202533 h 1052345"/>
                  <a:gd name="connsiteX9" fmla="*/ 73 w 326324"/>
                  <a:gd name="connsiteY9" fmla="*/ 127 h 1052345"/>
                  <a:gd name="connsiteX0-1" fmla="*/ 73 w 326324"/>
                  <a:gd name="connsiteY0-2" fmla="*/ 127 h 1053424"/>
                  <a:gd name="connsiteX1-3" fmla="*/ 116755 w 326324"/>
                  <a:gd name="connsiteY1-4" fmla="*/ 231108 h 1053424"/>
                  <a:gd name="connsiteX2-5" fmla="*/ 259630 w 326324"/>
                  <a:gd name="connsiteY2-6" fmla="*/ 450183 h 1053424"/>
                  <a:gd name="connsiteX3-7" fmla="*/ 321542 w 326324"/>
                  <a:gd name="connsiteY3-8" fmla="*/ 895477 h 1053424"/>
                  <a:gd name="connsiteX4-9" fmla="*/ 302492 w 326324"/>
                  <a:gd name="connsiteY4-10" fmla="*/ 1047877 h 1053424"/>
                  <a:gd name="connsiteX5-11" fmla="*/ 326305 w 326324"/>
                  <a:gd name="connsiteY5-12" fmla="*/ 728790 h 1053424"/>
                  <a:gd name="connsiteX6-13" fmla="*/ 297730 w 326324"/>
                  <a:gd name="connsiteY6-14" fmla="*/ 469233 h 1053424"/>
                  <a:gd name="connsiteX7-15" fmla="*/ 133423 w 326324"/>
                  <a:gd name="connsiteY7-16" fmla="*/ 202533 h 1053424"/>
                  <a:gd name="connsiteX8-17" fmla="*/ 73 w 326324"/>
                  <a:gd name="connsiteY8-18" fmla="*/ 127 h 1053424"/>
                  <a:gd name="connsiteX0-19" fmla="*/ 73 w 326324"/>
                  <a:gd name="connsiteY0-20" fmla="*/ 127 h 1053424"/>
                  <a:gd name="connsiteX1-21" fmla="*/ 116755 w 326324"/>
                  <a:gd name="connsiteY1-22" fmla="*/ 231108 h 1053424"/>
                  <a:gd name="connsiteX2-23" fmla="*/ 259630 w 326324"/>
                  <a:gd name="connsiteY2-24" fmla="*/ 450183 h 1053424"/>
                  <a:gd name="connsiteX3-25" fmla="*/ 321542 w 326324"/>
                  <a:gd name="connsiteY3-26" fmla="*/ 895477 h 1053424"/>
                  <a:gd name="connsiteX4-27" fmla="*/ 302492 w 326324"/>
                  <a:gd name="connsiteY4-28" fmla="*/ 1047877 h 1053424"/>
                  <a:gd name="connsiteX5-29" fmla="*/ 326305 w 326324"/>
                  <a:gd name="connsiteY5-30" fmla="*/ 728790 h 1053424"/>
                  <a:gd name="connsiteX6-31" fmla="*/ 297730 w 326324"/>
                  <a:gd name="connsiteY6-32" fmla="*/ 469233 h 1053424"/>
                  <a:gd name="connsiteX7-33" fmla="*/ 133423 w 326324"/>
                  <a:gd name="connsiteY7-34" fmla="*/ 202533 h 1053424"/>
                  <a:gd name="connsiteX8-35" fmla="*/ 73 w 326324"/>
                  <a:gd name="connsiteY8-36" fmla="*/ 127 h 1053424"/>
                  <a:gd name="connsiteX0-37" fmla="*/ 73 w 326324"/>
                  <a:gd name="connsiteY0-38" fmla="*/ 127 h 1047877"/>
                  <a:gd name="connsiteX1-39" fmla="*/ 116755 w 326324"/>
                  <a:gd name="connsiteY1-40" fmla="*/ 231108 h 1047877"/>
                  <a:gd name="connsiteX2-41" fmla="*/ 259630 w 326324"/>
                  <a:gd name="connsiteY2-42" fmla="*/ 450183 h 1047877"/>
                  <a:gd name="connsiteX3-43" fmla="*/ 321542 w 326324"/>
                  <a:gd name="connsiteY3-44" fmla="*/ 895477 h 1047877"/>
                  <a:gd name="connsiteX4-45" fmla="*/ 302492 w 326324"/>
                  <a:gd name="connsiteY4-46" fmla="*/ 1047877 h 1047877"/>
                  <a:gd name="connsiteX5-47" fmla="*/ 326305 w 326324"/>
                  <a:gd name="connsiteY5-48" fmla="*/ 728790 h 1047877"/>
                  <a:gd name="connsiteX6-49" fmla="*/ 297730 w 326324"/>
                  <a:gd name="connsiteY6-50" fmla="*/ 469233 h 1047877"/>
                  <a:gd name="connsiteX7-51" fmla="*/ 133423 w 326324"/>
                  <a:gd name="connsiteY7-52" fmla="*/ 202533 h 1047877"/>
                  <a:gd name="connsiteX8-53" fmla="*/ 73 w 326324"/>
                  <a:gd name="connsiteY8-54" fmla="*/ 127 h 1047877"/>
                  <a:gd name="connsiteX0-55" fmla="*/ 106 w 326357"/>
                  <a:gd name="connsiteY0-56" fmla="*/ 33 h 1047783"/>
                  <a:gd name="connsiteX1-57" fmla="*/ 154888 w 326357"/>
                  <a:gd name="connsiteY1-58" fmla="*/ 216726 h 1047783"/>
                  <a:gd name="connsiteX2-59" fmla="*/ 259663 w 326357"/>
                  <a:gd name="connsiteY2-60" fmla="*/ 450089 h 1047783"/>
                  <a:gd name="connsiteX3-61" fmla="*/ 321575 w 326357"/>
                  <a:gd name="connsiteY3-62" fmla="*/ 895383 h 1047783"/>
                  <a:gd name="connsiteX4-63" fmla="*/ 302525 w 326357"/>
                  <a:gd name="connsiteY4-64" fmla="*/ 1047783 h 1047783"/>
                  <a:gd name="connsiteX5-65" fmla="*/ 326338 w 326357"/>
                  <a:gd name="connsiteY5-66" fmla="*/ 728696 h 1047783"/>
                  <a:gd name="connsiteX6-67" fmla="*/ 297763 w 326357"/>
                  <a:gd name="connsiteY6-68" fmla="*/ 469139 h 1047783"/>
                  <a:gd name="connsiteX7-69" fmla="*/ 133456 w 326357"/>
                  <a:gd name="connsiteY7-70" fmla="*/ 202439 h 1047783"/>
                  <a:gd name="connsiteX8-71" fmla="*/ 106 w 326357"/>
                  <a:gd name="connsiteY8-72" fmla="*/ 33 h 1047783"/>
                  <a:gd name="connsiteX0-73" fmla="*/ 109 w 331858"/>
                  <a:gd name="connsiteY0-74" fmla="*/ 33 h 1047783"/>
                  <a:gd name="connsiteX1-75" fmla="*/ 154891 w 331858"/>
                  <a:gd name="connsiteY1-76" fmla="*/ 216726 h 1047783"/>
                  <a:gd name="connsiteX2-77" fmla="*/ 259666 w 331858"/>
                  <a:gd name="connsiteY2-78" fmla="*/ 450089 h 1047783"/>
                  <a:gd name="connsiteX3-79" fmla="*/ 321578 w 331858"/>
                  <a:gd name="connsiteY3-80" fmla="*/ 895383 h 1047783"/>
                  <a:gd name="connsiteX4-81" fmla="*/ 302528 w 331858"/>
                  <a:gd name="connsiteY4-82" fmla="*/ 1047783 h 1047783"/>
                  <a:gd name="connsiteX5-83" fmla="*/ 326341 w 331858"/>
                  <a:gd name="connsiteY5-84" fmla="*/ 728696 h 1047783"/>
                  <a:gd name="connsiteX6-85" fmla="*/ 312054 w 331858"/>
                  <a:gd name="connsiteY6-86" fmla="*/ 488189 h 1047783"/>
                  <a:gd name="connsiteX7-87" fmla="*/ 133459 w 331858"/>
                  <a:gd name="connsiteY7-88" fmla="*/ 202439 h 1047783"/>
                  <a:gd name="connsiteX8-89" fmla="*/ 109 w 331858"/>
                  <a:gd name="connsiteY8-90" fmla="*/ 33 h 1047783"/>
                  <a:gd name="connsiteX0-91" fmla="*/ 109 w 331858"/>
                  <a:gd name="connsiteY0-92" fmla="*/ 33 h 1047783"/>
                  <a:gd name="connsiteX1-93" fmla="*/ 154891 w 331858"/>
                  <a:gd name="connsiteY1-94" fmla="*/ 216726 h 1047783"/>
                  <a:gd name="connsiteX2-95" fmla="*/ 302528 w 331858"/>
                  <a:gd name="connsiteY2-96" fmla="*/ 516764 h 1047783"/>
                  <a:gd name="connsiteX3-97" fmla="*/ 321578 w 331858"/>
                  <a:gd name="connsiteY3-98" fmla="*/ 895383 h 1047783"/>
                  <a:gd name="connsiteX4-99" fmla="*/ 302528 w 331858"/>
                  <a:gd name="connsiteY4-100" fmla="*/ 1047783 h 1047783"/>
                  <a:gd name="connsiteX5-101" fmla="*/ 326341 w 331858"/>
                  <a:gd name="connsiteY5-102" fmla="*/ 728696 h 1047783"/>
                  <a:gd name="connsiteX6-103" fmla="*/ 312054 w 331858"/>
                  <a:gd name="connsiteY6-104" fmla="*/ 488189 h 1047783"/>
                  <a:gd name="connsiteX7-105" fmla="*/ 133459 w 331858"/>
                  <a:gd name="connsiteY7-106" fmla="*/ 202439 h 1047783"/>
                  <a:gd name="connsiteX8-107" fmla="*/ 109 w 331858"/>
                  <a:gd name="connsiteY8-108" fmla="*/ 33 h 1047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331858" h="1047783">
                    <a:moveTo>
                      <a:pt x="109" y="33"/>
                    </a:moveTo>
                    <a:cubicBezTo>
                      <a:pt x="3681" y="2414"/>
                      <a:pt x="104488" y="130604"/>
                      <a:pt x="154891" y="216726"/>
                    </a:cubicBezTo>
                    <a:cubicBezTo>
                      <a:pt x="205294" y="302848"/>
                      <a:pt x="274747" y="403655"/>
                      <a:pt x="302528" y="516764"/>
                    </a:cubicBezTo>
                    <a:cubicBezTo>
                      <a:pt x="330309" y="629873"/>
                      <a:pt x="321578" y="806880"/>
                      <a:pt x="321578" y="895383"/>
                    </a:cubicBezTo>
                    <a:cubicBezTo>
                      <a:pt x="321578" y="983886"/>
                      <a:pt x="318403" y="966026"/>
                      <a:pt x="302528" y="1047783"/>
                    </a:cubicBezTo>
                    <a:cubicBezTo>
                      <a:pt x="303322" y="1020002"/>
                      <a:pt x="324753" y="821962"/>
                      <a:pt x="326341" y="728696"/>
                    </a:cubicBezTo>
                    <a:cubicBezTo>
                      <a:pt x="327929" y="635430"/>
                      <a:pt x="344201" y="575898"/>
                      <a:pt x="312054" y="488189"/>
                    </a:cubicBezTo>
                    <a:cubicBezTo>
                      <a:pt x="279907" y="400480"/>
                      <a:pt x="185450" y="283798"/>
                      <a:pt x="133459" y="202439"/>
                    </a:cubicBezTo>
                    <a:cubicBezTo>
                      <a:pt x="81468" y="121080"/>
                      <a:pt x="-3463" y="-2348"/>
                      <a:pt x="109" y="3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自由: 形状 54"/>
              <p:cNvSpPr/>
              <p:nvPr/>
            </p:nvSpPr>
            <p:spPr>
              <a:xfrm rot="463049">
                <a:off x="5990080" y="2469200"/>
                <a:ext cx="310755" cy="468397"/>
              </a:xfrm>
              <a:custGeom>
                <a:avLst/>
                <a:gdLst>
                  <a:gd name="connsiteX0" fmla="*/ 0 w 523953"/>
                  <a:gd name="connsiteY0" fmla="*/ 0 h 789749"/>
                  <a:gd name="connsiteX1" fmla="*/ 269081 w 523953"/>
                  <a:gd name="connsiteY1" fmla="*/ 490537 h 789749"/>
                  <a:gd name="connsiteX2" fmla="*/ 514350 w 523953"/>
                  <a:gd name="connsiteY2" fmla="*/ 781050 h 789749"/>
                  <a:gd name="connsiteX3" fmla="*/ 457200 w 523953"/>
                  <a:gd name="connsiteY3" fmla="*/ 695325 h 789749"/>
                  <a:gd name="connsiteX4" fmla="*/ 297656 w 523953"/>
                  <a:gd name="connsiteY4" fmla="*/ 507206 h 789749"/>
                  <a:gd name="connsiteX5" fmla="*/ 150019 w 523953"/>
                  <a:gd name="connsiteY5" fmla="*/ 250031 h 789749"/>
                  <a:gd name="connsiteX6" fmla="*/ 0 w 523953"/>
                  <a:gd name="connsiteY6" fmla="*/ 0 h 78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953" h="789749">
                    <a:moveTo>
                      <a:pt x="0" y="0"/>
                    </a:moveTo>
                    <a:cubicBezTo>
                      <a:pt x="91678" y="180181"/>
                      <a:pt x="183356" y="360362"/>
                      <a:pt x="269081" y="490537"/>
                    </a:cubicBezTo>
                    <a:cubicBezTo>
                      <a:pt x="354806" y="620712"/>
                      <a:pt x="482997" y="746919"/>
                      <a:pt x="514350" y="781050"/>
                    </a:cubicBezTo>
                    <a:cubicBezTo>
                      <a:pt x="545703" y="815181"/>
                      <a:pt x="493316" y="740966"/>
                      <a:pt x="457200" y="695325"/>
                    </a:cubicBezTo>
                    <a:cubicBezTo>
                      <a:pt x="421084" y="649684"/>
                      <a:pt x="348853" y="581422"/>
                      <a:pt x="297656" y="507206"/>
                    </a:cubicBezTo>
                    <a:cubicBezTo>
                      <a:pt x="246459" y="432990"/>
                      <a:pt x="150019" y="250031"/>
                      <a:pt x="150019" y="2500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自由: 形状 55"/>
              <p:cNvSpPr/>
              <p:nvPr/>
            </p:nvSpPr>
            <p:spPr>
              <a:xfrm rot="463049">
                <a:off x="6016943" y="2565399"/>
                <a:ext cx="165398" cy="295005"/>
              </a:xfrm>
              <a:custGeom>
                <a:avLst/>
                <a:gdLst>
                  <a:gd name="connsiteX0" fmla="*/ 12824 w 286670"/>
                  <a:gd name="connsiteY0" fmla="*/ 6868 h 498053"/>
                  <a:gd name="connsiteX1" fmla="*/ 122361 w 286670"/>
                  <a:gd name="connsiteY1" fmla="*/ 340243 h 498053"/>
                  <a:gd name="connsiteX2" fmla="*/ 286667 w 286670"/>
                  <a:gd name="connsiteY2" fmla="*/ 497405 h 498053"/>
                  <a:gd name="connsiteX3" fmla="*/ 117599 w 286670"/>
                  <a:gd name="connsiteY3" fmla="*/ 385486 h 498053"/>
                  <a:gd name="connsiteX4" fmla="*/ 15205 w 286670"/>
                  <a:gd name="connsiteY4" fmla="*/ 137836 h 498053"/>
                  <a:gd name="connsiteX5" fmla="*/ 12824 w 286670"/>
                  <a:gd name="connsiteY5" fmla="*/ 6868 h 498053"/>
                  <a:gd name="connsiteX0-1" fmla="*/ 11758 w 285624"/>
                  <a:gd name="connsiteY0-2" fmla="*/ 6992 h 498117"/>
                  <a:gd name="connsiteX1-3" fmla="*/ 104626 w 285624"/>
                  <a:gd name="connsiteY1-4" fmla="*/ 342748 h 498117"/>
                  <a:gd name="connsiteX2-5" fmla="*/ 285601 w 285624"/>
                  <a:gd name="connsiteY2-6" fmla="*/ 497529 h 498117"/>
                  <a:gd name="connsiteX3-7" fmla="*/ 116533 w 285624"/>
                  <a:gd name="connsiteY3-8" fmla="*/ 385610 h 498117"/>
                  <a:gd name="connsiteX4-9" fmla="*/ 14139 w 285624"/>
                  <a:gd name="connsiteY4-10" fmla="*/ 137960 h 498117"/>
                  <a:gd name="connsiteX5-11" fmla="*/ 11758 w 285624"/>
                  <a:gd name="connsiteY5-12" fmla="*/ 6992 h 498117"/>
                  <a:gd name="connsiteX0-13" fmla="*/ 5007 w 278873"/>
                  <a:gd name="connsiteY0-14" fmla="*/ 6270 h 497395"/>
                  <a:gd name="connsiteX1-15" fmla="*/ 97875 w 278873"/>
                  <a:gd name="connsiteY1-16" fmla="*/ 342026 h 497395"/>
                  <a:gd name="connsiteX2-17" fmla="*/ 278850 w 278873"/>
                  <a:gd name="connsiteY2-18" fmla="*/ 496807 h 497395"/>
                  <a:gd name="connsiteX3-19" fmla="*/ 109782 w 278873"/>
                  <a:gd name="connsiteY3-20" fmla="*/ 384888 h 497395"/>
                  <a:gd name="connsiteX4-21" fmla="*/ 24057 w 278873"/>
                  <a:gd name="connsiteY4-22" fmla="*/ 144382 h 497395"/>
                  <a:gd name="connsiteX5-23" fmla="*/ 5007 w 278873"/>
                  <a:gd name="connsiteY5-24" fmla="*/ 6270 h 4973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78873" h="497395">
                    <a:moveTo>
                      <a:pt x="5007" y="6270"/>
                    </a:moveTo>
                    <a:cubicBezTo>
                      <a:pt x="17310" y="39211"/>
                      <a:pt x="52234" y="260270"/>
                      <a:pt x="97875" y="342026"/>
                    </a:cubicBezTo>
                    <a:cubicBezTo>
                      <a:pt x="143516" y="423782"/>
                      <a:pt x="276866" y="489663"/>
                      <a:pt x="278850" y="496807"/>
                    </a:cubicBezTo>
                    <a:cubicBezTo>
                      <a:pt x="280834" y="503951"/>
                      <a:pt x="155026" y="444816"/>
                      <a:pt x="109782" y="384888"/>
                    </a:cubicBezTo>
                    <a:cubicBezTo>
                      <a:pt x="64538" y="324960"/>
                      <a:pt x="43504" y="211057"/>
                      <a:pt x="24057" y="144382"/>
                    </a:cubicBezTo>
                    <a:cubicBezTo>
                      <a:pt x="4610" y="77707"/>
                      <a:pt x="-7296" y="-26671"/>
                      <a:pt x="5007" y="627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自由: 形状 56"/>
              <p:cNvSpPr/>
              <p:nvPr/>
            </p:nvSpPr>
            <p:spPr>
              <a:xfrm rot="463049">
                <a:off x="5755143" y="2334668"/>
                <a:ext cx="357916" cy="581670"/>
              </a:xfrm>
              <a:custGeom>
                <a:avLst/>
                <a:gdLst>
                  <a:gd name="connsiteX0" fmla="*/ 12918 w 606838"/>
                  <a:gd name="connsiteY0" fmla="*/ 13501 h 989906"/>
                  <a:gd name="connsiteX1" fmla="*/ 15299 w 606838"/>
                  <a:gd name="connsiteY1" fmla="*/ 473082 h 989906"/>
                  <a:gd name="connsiteX2" fmla="*/ 208180 w 606838"/>
                  <a:gd name="connsiteY2" fmla="*/ 804076 h 989906"/>
                  <a:gd name="connsiteX3" fmla="*/ 586799 w 606838"/>
                  <a:gd name="connsiteY3" fmla="*/ 989813 h 989906"/>
                  <a:gd name="connsiteX4" fmla="*/ 551080 w 606838"/>
                  <a:gd name="connsiteY4" fmla="*/ 827888 h 989906"/>
                  <a:gd name="connsiteX5" fmla="*/ 522505 w 606838"/>
                  <a:gd name="connsiteY5" fmla="*/ 737401 h 989906"/>
                  <a:gd name="connsiteX6" fmla="*/ 522505 w 606838"/>
                  <a:gd name="connsiteY6" fmla="*/ 737401 h 989906"/>
                  <a:gd name="connsiteX7" fmla="*/ 482024 w 606838"/>
                  <a:gd name="connsiteY7" fmla="*/ 606432 h 989906"/>
                  <a:gd name="connsiteX8" fmla="*/ 539174 w 606838"/>
                  <a:gd name="connsiteY8" fmla="*/ 851701 h 989906"/>
                  <a:gd name="connsiteX9" fmla="*/ 601086 w 606838"/>
                  <a:gd name="connsiteY9" fmla="*/ 980288 h 989906"/>
                  <a:gd name="connsiteX10" fmla="*/ 429636 w 606838"/>
                  <a:gd name="connsiteY10" fmla="*/ 899326 h 989906"/>
                  <a:gd name="connsiteX11" fmla="*/ 191511 w 606838"/>
                  <a:gd name="connsiteY11" fmla="*/ 775501 h 989906"/>
                  <a:gd name="connsiteX12" fmla="*/ 41493 w 606838"/>
                  <a:gd name="connsiteY12" fmla="*/ 482607 h 989906"/>
                  <a:gd name="connsiteX13" fmla="*/ 20061 w 606838"/>
                  <a:gd name="connsiteY13" fmla="*/ 151613 h 989906"/>
                  <a:gd name="connsiteX14" fmla="*/ 12918 w 606838"/>
                  <a:gd name="connsiteY14" fmla="*/ 13501 h 989906"/>
                  <a:gd name="connsiteX0-1" fmla="*/ 12918 w 606838"/>
                  <a:gd name="connsiteY0-2" fmla="*/ 13501 h 989906"/>
                  <a:gd name="connsiteX1-3" fmla="*/ 15299 w 606838"/>
                  <a:gd name="connsiteY1-4" fmla="*/ 473082 h 989906"/>
                  <a:gd name="connsiteX2-5" fmla="*/ 208180 w 606838"/>
                  <a:gd name="connsiteY2-6" fmla="*/ 804076 h 989906"/>
                  <a:gd name="connsiteX3-7" fmla="*/ 586799 w 606838"/>
                  <a:gd name="connsiteY3-8" fmla="*/ 989813 h 989906"/>
                  <a:gd name="connsiteX4-9" fmla="*/ 551080 w 606838"/>
                  <a:gd name="connsiteY4-10" fmla="*/ 827888 h 989906"/>
                  <a:gd name="connsiteX5-11" fmla="*/ 522505 w 606838"/>
                  <a:gd name="connsiteY5-12" fmla="*/ 737401 h 989906"/>
                  <a:gd name="connsiteX6-13" fmla="*/ 522505 w 606838"/>
                  <a:gd name="connsiteY6-14" fmla="*/ 737401 h 989906"/>
                  <a:gd name="connsiteX7-15" fmla="*/ 482024 w 606838"/>
                  <a:gd name="connsiteY7-16" fmla="*/ 606432 h 989906"/>
                  <a:gd name="connsiteX8-17" fmla="*/ 539174 w 606838"/>
                  <a:gd name="connsiteY8-18" fmla="*/ 851701 h 989906"/>
                  <a:gd name="connsiteX9-19" fmla="*/ 601086 w 606838"/>
                  <a:gd name="connsiteY9-20" fmla="*/ 980288 h 989906"/>
                  <a:gd name="connsiteX10-21" fmla="*/ 420111 w 606838"/>
                  <a:gd name="connsiteY10-22" fmla="*/ 920757 h 989906"/>
                  <a:gd name="connsiteX11-23" fmla="*/ 191511 w 606838"/>
                  <a:gd name="connsiteY11-24" fmla="*/ 775501 h 989906"/>
                  <a:gd name="connsiteX12-25" fmla="*/ 41493 w 606838"/>
                  <a:gd name="connsiteY12-26" fmla="*/ 482607 h 989906"/>
                  <a:gd name="connsiteX13-27" fmla="*/ 20061 w 606838"/>
                  <a:gd name="connsiteY13-28" fmla="*/ 151613 h 989906"/>
                  <a:gd name="connsiteX14-29" fmla="*/ 12918 w 606838"/>
                  <a:gd name="connsiteY14-30" fmla="*/ 13501 h 989906"/>
                  <a:gd name="connsiteX0-31" fmla="*/ 12918 w 606838"/>
                  <a:gd name="connsiteY0-32" fmla="*/ 13501 h 989906"/>
                  <a:gd name="connsiteX1-33" fmla="*/ 15299 w 606838"/>
                  <a:gd name="connsiteY1-34" fmla="*/ 473082 h 989906"/>
                  <a:gd name="connsiteX2-35" fmla="*/ 208180 w 606838"/>
                  <a:gd name="connsiteY2-36" fmla="*/ 804076 h 989906"/>
                  <a:gd name="connsiteX3-37" fmla="*/ 586799 w 606838"/>
                  <a:gd name="connsiteY3-38" fmla="*/ 989813 h 989906"/>
                  <a:gd name="connsiteX4-39" fmla="*/ 551080 w 606838"/>
                  <a:gd name="connsiteY4-40" fmla="*/ 827888 h 989906"/>
                  <a:gd name="connsiteX5-41" fmla="*/ 522505 w 606838"/>
                  <a:gd name="connsiteY5-42" fmla="*/ 737401 h 989906"/>
                  <a:gd name="connsiteX6-43" fmla="*/ 522505 w 606838"/>
                  <a:gd name="connsiteY6-44" fmla="*/ 737401 h 989906"/>
                  <a:gd name="connsiteX7-45" fmla="*/ 482024 w 606838"/>
                  <a:gd name="connsiteY7-46" fmla="*/ 606432 h 989906"/>
                  <a:gd name="connsiteX8-47" fmla="*/ 539174 w 606838"/>
                  <a:gd name="connsiteY8-48" fmla="*/ 851701 h 989906"/>
                  <a:gd name="connsiteX9-49" fmla="*/ 601086 w 606838"/>
                  <a:gd name="connsiteY9-50" fmla="*/ 980288 h 989906"/>
                  <a:gd name="connsiteX10-51" fmla="*/ 420111 w 606838"/>
                  <a:gd name="connsiteY10-52" fmla="*/ 920757 h 989906"/>
                  <a:gd name="connsiteX11-53" fmla="*/ 191511 w 606838"/>
                  <a:gd name="connsiteY11-54" fmla="*/ 775501 h 989906"/>
                  <a:gd name="connsiteX12-55" fmla="*/ 41493 w 606838"/>
                  <a:gd name="connsiteY12-56" fmla="*/ 482607 h 989906"/>
                  <a:gd name="connsiteX13-57" fmla="*/ 20061 w 606838"/>
                  <a:gd name="connsiteY13-58" fmla="*/ 151613 h 989906"/>
                  <a:gd name="connsiteX14-59" fmla="*/ 12918 w 606838"/>
                  <a:gd name="connsiteY14-60" fmla="*/ 13501 h 989906"/>
                  <a:gd name="connsiteX0-61" fmla="*/ 12918 w 606838"/>
                  <a:gd name="connsiteY0-62" fmla="*/ 13501 h 989906"/>
                  <a:gd name="connsiteX1-63" fmla="*/ 15299 w 606838"/>
                  <a:gd name="connsiteY1-64" fmla="*/ 473082 h 989906"/>
                  <a:gd name="connsiteX2-65" fmla="*/ 208180 w 606838"/>
                  <a:gd name="connsiteY2-66" fmla="*/ 804076 h 989906"/>
                  <a:gd name="connsiteX3-67" fmla="*/ 586799 w 606838"/>
                  <a:gd name="connsiteY3-68" fmla="*/ 989813 h 989906"/>
                  <a:gd name="connsiteX4-69" fmla="*/ 551080 w 606838"/>
                  <a:gd name="connsiteY4-70" fmla="*/ 827888 h 989906"/>
                  <a:gd name="connsiteX5-71" fmla="*/ 522505 w 606838"/>
                  <a:gd name="connsiteY5-72" fmla="*/ 737401 h 989906"/>
                  <a:gd name="connsiteX6-73" fmla="*/ 522505 w 606838"/>
                  <a:gd name="connsiteY6-74" fmla="*/ 737401 h 989906"/>
                  <a:gd name="connsiteX7-75" fmla="*/ 482024 w 606838"/>
                  <a:gd name="connsiteY7-76" fmla="*/ 606432 h 989906"/>
                  <a:gd name="connsiteX8-77" fmla="*/ 539174 w 606838"/>
                  <a:gd name="connsiteY8-78" fmla="*/ 851701 h 989906"/>
                  <a:gd name="connsiteX9-79" fmla="*/ 601086 w 606838"/>
                  <a:gd name="connsiteY9-80" fmla="*/ 980288 h 989906"/>
                  <a:gd name="connsiteX10-81" fmla="*/ 420111 w 606838"/>
                  <a:gd name="connsiteY10-82" fmla="*/ 920757 h 989906"/>
                  <a:gd name="connsiteX11-83" fmla="*/ 191511 w 606838"/>
                  <a:gd name="connsiteY11-84" fmla="*/ 775501 h 989906"/>
                  <a:gd name="connsiteX12-85" fmla="*/ 41493 w 606838"/>
                  <a:gd name="connsiteY12-86" fmla="*/ 482607 h 989906"/>
                  <a:gd name="connsiteX13-87" fmla="*/ 20061 w 606838"/>
                  <a:gd name="connsiteY13-88" fmla="*/ 151613 h 989906"/>
                  <a:gd name="connsiteX14-89" fmla="*/ 12918 w 606838"/>
                  <a:gd name="connsiteY14-90" fmla="*/ 13501 h 989906"/>
                  <a:gd name="connsiteX0-91" fmla="*/ 12918 w 606838"/>
                  <a:gd name="connsiteY0-92" fmla="*/ 13501 h 989906"/>
                  <a:gd name="connsiteX1-93" fmla="*/ 15299 w 606838"/>
                  <a:gd name="connsiteY1-94" fmla="*/ 473082 h 989906"/>
                  <a:gd name="connsiteX2-95" fmla="*/ 208180 w 606838"/>
                  <a:gd name="connsiteY2-96" fmla="*/ 804076 h 989906"/>
                  <a:gd name="connsiteX3-97" fmla="*/ 586799 w 606838"/>
                  <a:gd name="connsiteY3-98" fmla="*/ 989813 h 989906"/>
                  <a:gd name="connsiteX4-99" fmla="*/ 551080 w 606838"/>
                  <a:gd name="connsiteY4-100" fmla="*/ 827888 h 989906"/>
                  <a:gd name="connsiteX5-101" fmla="*/ 522505 w 606838"/>
                  <a:gd name="connsiteY5-102" fmla="*/ 737401 h 989906"/>
                  <a:gd name="connsiteX6-103" fmla="*/ 522505 w 606838"/>
                  <a:gd name="connsiteY6-104" fmla="*/ 737401 h 989906"/>
                  <a:gd name="connsiteX7-105" fmla="*/ 482024 w 606838"/>
                  <a:gd name="connsiteY7-106" fmla="*/ 606432 h 989906"/>
                  <a:gd name="connsiteX8-107" fmla="*/ 539174 w 606838"/>
                  <a:gd name="connsiteY8-108" fmla="*/ 851701 h 989906"/>
                  <a:gd name="connsiteX9-109" fmla="*/ 577273 w 606838"/>
                  <a:gd name="connsiteY9-110" fmla="*/ 956476 h 989906"/>
                  <a:gd name="connsiteX10-111" fmla="*/ 420111 w 606838"/>
                  <a:gd name="connsiteY10-112" fmla="*/ 920757 h 989906"/>
                  <a:gd name="connsiteX11-113" fmla="*/ 191511 w 606838"/>
                  <a:gd name="connsiteY11-114" fmla="*/ 775501 h 989906"/>
                  <a:gd name="connsiteX12-115" fmla="*/ 41493 w 606838"/>
                  <a:gd name="connsiteY12-116" fmla="*/ 482607 h 989906"/>
                  <a:gd name="connsiteX13-117" fmla="*/ 20061 w 606838"/>
                  <a:gd name="connsiteY13-118" fmla="*/ 151613 h 989906"/>
                  <a:gd name="connsiteX14-119" fmla="*/ 12918 w 606838"/>
                  <a:gd name="connsiteY14-120" fmla="*/ 13501 h 989906"/>
                  <a:gd name="connsiteX0-121" fmla="*/ 12918 w 606838"/>
                  <a:gd name="connsiteY0-122" fmla="*/ 13501 h 989906"/>
                  <a:gd name="connsiteX1-123" fmla="*/ 15299 w 606838"/>
                  <a:gd name="connsiteY1-124" fmla="*/ 473082 h 989906"/>
                  <a:gd name="connsiteX2-125" fmla="*/ 208180 w 606838"/>
                  <a:gd name="connsiteY2-126" fmla="*/ 804076 h 989906"/>
                  <a:gd name="connsiteX3-127" fmla="*/ 586799 w 606838"/>
                  <a:gd name="connsiteY3-128" fmla="*/ 989813 h 989906"/>
                  <a:gd name="connsiteX4-129" fmla="*/ 551080 w 606838"/>
                  <a:gd name="connsiteY4-130" fmla="*/ 827888 h 989906"/>
                  <a:gd name="connsiteX5-131" fmla="*/ 522505 w 606838"/>
                  <a:gd name="connsiteY5-132" fmla="*/ 737401 h 989906"/>
                  <a:gd name="connsiteX6-133" fmla="*/ 522505 w 606838"/>
                  <a:gd name="connsiteY6-134" fmla="*/ 737401 h 989906"/>
                  <a:gd name="connsiteX7-135" fmla="*/ 482024 w 606838"/>
                  <a:gd name="connsiteY7-136" fmla="*/ 606432 h 989906"/>
                  <a:gd name="connsiteX8-137" fmla="*/ 539174 w 606838"/>
                  <a:gd name="connsiteY8-138" fmla="*/ 851701 h 989906"/>
                  <a:gd name="connsiteX9-139" fmla="*/ 577273 w 606838"/>
                  <a:gd name="connsiteY9-140" fmla="*/ 956476 h 989906"/>
                  <a:gd name="connsiteX10-141" fmla="*/ 420111 w 606838"/>
                  <a:gd name="connsiteY10-142" fmla="*/ 920757 h 989906"/>
                  <a:gd name="connsiteX11-143" fmla="*/ 191511 w 606838"/>
                  <a:gd name="connsiteY11-144" fmla="*/ 775501 h 989906"/>
                  <a:gd name="connsiteX12-145" fmla="*/ 41493 w 606838"/>
                  <a:gd name="connsiteY12-146" fmla="*/ 482607 h 989906"/>
                  <a:gd name="connsiteX13-147" fmla="*/ 20061 w 606838"/>
                  <a:gd name="connsiteY13-148" fmla="*/ 151613 h 989906"/>
                  <a:gd name="connsiteX14-149" fmla="*/ 12918 w 606838"/>
                  <a:gd name="connsiteY14-150" fmla="*/ 13501 h 989906"/>
                  <a:gd name="connsiteX0-151" fmla="*/ 12918 w 606838"/>
                  <a:gd name="connsiteY0-152" fmla="*/ 13501 h 989906"/>
                  <a:gd name="connsiteX1-153" fmla="*/ 15299 w 606838"/>
                  <a:gd name="connsiteY1-154" fmla="*/ 473082 h 989906"/>
                  <a:gd name="connsiteX2-155" fmla="*/ 208180 w 606838"/>
                  <a:gd name="connsiteY2-156" fmla="*/ 804076 h 989906"/>
                  <a:gd name="connsiteX3-157" fmla="*/ 586799 w 606838"/>
                  <a:gd name="connsiteY3-158" fmla="*/ 989813 h 989906"/>
                  <a:gd name="connsiteX4-159" fmla="*/ 551080 w 606838"/>
                  <a:gd name="connsiteY4-160" fmla="*/ 827888 h 989906"/>
                  <a:gd name="connsiteX5-161" fmla="*/ 522505 w 606838"/>
                  <a:gd name="connsiteY5-162" fmla="*/ 737401 h 989906"/>
                  <a:gd name="connsiteX6-163" fmla="*/ 522505 w 606838"/>
                  <a:gd name="connsiteY6-164" fmla="*/ 737401 h 989906"/>
                  <a:gd name="connsiteX7-165" fmla="*/ 482024 w 606838"/>
                  <a:gd name="connsiteY7-166" fmla="*/ 606432 h 989906"/>
                  <a:gd name="connsiteX8-167" fmla="*/ 539174 w 606838"/>
                  <a:gd name="connsiteY8-168" fmla="*/ 851701 h 989906"/>
                  <a:gd name="connsiteX9-169" fmla="*/ 577273 w 606838"/>
                  <a:gd name="connsiteY9-170" fmla="*/ 956476 h 989906"/>
                  <a:gd name="connsiteX10-171" fmla="*/ 420111 w 606838"/>
                  <a:gd name="connsiteY10-172" fmla="*/ 920757 h 989906"/>
                  <a:gd name="connsiteX11-173" fmla="*/ 191511 w 606838"/>
                  <a:gd name="connsiteY11-174" fmla="*/ 775501 h 989906"/>
                  <a:gd name="connsiteX12-175" fmla="*/ 41493 w 606838"/>
                  <a:gd name="connsiteY12-176" fmla="*/ 482607 h 989906"/>
                  <a:gd name="connsiteX13-177" fmla="*/ 20061 w 606838"/>
                  <a:gd name="connsiteY13-178" fmla="*/ 151613 h 989906"/>
                  <a:gd name="connsiteX14-179" fmla="*/ 12918 w 606838"/>
                  <a:gd name="connsiteY14-180" fmla="*/ 13501 h 989906"/>
                  <a:gd name="connsiteX0-181" fmla="*/ 12918 w 589889"/>
                  <a:gd name="connsiteY0-182" fmla="*/ 13501 h 989813"/>
                  <a:gd name="connsiteX1-183" fmla="*/ 15299 w 589889"/>
                  <a:gd name="connsiteY1-184" fmla="*/ 473082 h 989813"/>
                  <a:gd name="connsiteX2-185" fmla="*/ 208180 w 589889"/>
                  <a:gd name="connsiteY2-186" fmla="*/ 804076 h 989813"/>
                  <a:gd name="connsiteX3-187" fmla="*/ 586799 w 589889"/>
                  <a:gd name="connsiteY3-188" fmla="*/ 989813 h 989813"/>
                  <a:gd name="connsiteX4-189" fmla="*/ 551080 w 589889"/>
                  <a:gd name="connsiteY4-190" fmla="*/ 827888 h 989813"/>
                  <a:gd name="connsiteX5-191" fmla="*/ 522505 w 589889"/>
                  <a:gd name="connsiteY5-192" fmla="*/ 737401 h 989813"/>
                  <a:gd name="connsiteX6-193" fmla="*/ 522505 w 589889"/>
                  <a:gd name="connsiteY6-194" fmla="*/ 737401 h 989813"/>
                  <a:gd name="connsiteX7-195" fmla="*/ 482024 w 589889"/>
                  <a:gd name="connsiteY7-196" fmla="*/ 606432 h 989813"/>
                  <a:gd name="connsiteX8-197" fmla="*/ 539174 w 589889"/>
                  <a:gd name="connsiteY8-198" fmla="*/ 851701 h 989813"/>
                  <a:gd name="connsiteX9-199" fmla="*/ 577273 w 589889"/>
                  <a:gd name="connsiteY9-200" fmla="*/ 956476 h 989813"/>
                  <a:gd name="connsiteX10-201" fmla="*/ 420111 w 589889"/>
                  <a:gd name="connsiteY10-202" fmla="*/ 920757 h 989813"/>
                  <a:gd name="connsiteX11-203" fmla="*/ 191511 w 589889"/>
                  <a:gd name="connsiteY11-204" fmla="*/ 775501 h 989813"/>
                  <a:gd name="connsiteX12-205" fmla="*/ 41493 w 589889"/>
                  <a:gd name="connsiteY12-206" fmla="*/ 482607 h 989813"/>
                  <a:gd name="connsiteX13-207" fmla="*/ 20061 w 589889"/>
                  <a:gd name="connsiteY13-208" fmla="*/ 151613 h 989813"/>
                  <a:gd name="connsiteX14-209" fmla="*/ 12918 w 589889"/>
                  <a:gd name="connsiteY14-210" fmla="*/ 13501 h 989813"/>
                  <a:gd name="connsiteX0-211" fmla="*/ 12918 w 589889"/>
                  <a:gd name="connsiteY0-212" fmla="*/ 13501 h 989813"/>
                  <a:gd name="connsiteX1-213" fmla="*/ 15299 w 589889"/>
                  <a:gd name="connsiteY1-214" fmla="*/ 473082 h 989813"/>
                  <a:gd name="connsiteX2-215" fmla="*/ 208180 w 589889"/>
                  <a:gd name="connsiteY2-216" fmla="*/ 804076 h 989813"/>
                  <a:gd name="connsiteX3-217" fmla="*/ 586799 w 589889"/>
                  <a:gd name="connsiteY3-218" fmla="*/ 989813 h 989813"/>
                  <a:gd name="connsiteX4-219" fmla="*/ 551080 w 589889"/>
                  <a:gd name="connsiteY4-220" fmla="*/ 827888 h 989813"/>
                  <a:gd name="connsiteX5-221" fmla="*/ 522505 w 589889"/>
                  <a:gd name="connsiteY5-222" fmla="*/ 737401 h 989813"/>
                  <a:gd name="connsiteX6-223" fmla="*/ 522505 w 589889"/>
                  <a:gd name="connsiteY6-224" fmla="*/ 737401 h 989813"/>
                  <a:gd name="connsiteX7-225" fmla="*/ 482024 w 589889"/>
                  <a:gd name="connsiteY7-226" fmla="*/ 606432 h 989813"/>
                  <a:gd name="connsiteX8-227" fmla="*/ 539174 w 589889"/>
                  <a:gd name="connsiteY8-228" fmla="*/ 851701 h 989813"/>
                  <a:gd name="connsiteX9-229" fmla="*/ 577273 w 589889"/>
                  <a:gd name="connsiteY9-230" fmla="*/ 956476 h 989813"/>
                  <a:gd name="connsiteX10-231" fmla="*/ 420111 w 589889"/>
                  <a:gd name="connsiteY10-232" fmla="*/ 920757 h 989813"/>
                  <a:gd name="connsiteX11-233" fmla="*/ 191511 w 589889"/>
                  <a:gd name="connsiteY11-234" fmla="*/ 775501 h 989813"/>
                  <a:gd name="connsiteX12-235" fmla="*/ 41493 w 589889"/>
                  <a:gd name="connsiteY12-236" fmla="*/ 482607 h 989813"/>
                  <a:gd name="connsiteX13-237" fmla="*/ 20061 w 589889"/>
                  <a:gd name="connsiteY13-238" fmla="*/ 151613 h 989813"/>
                  <a:gd name="connsiteX14-239" fmla="*/ 12918 w 589889"/>
                  <a:gd name="connsiteY14-240" fmla="*/ 13501 h 989813"/>
                  <a:gd name="connsiteX0-241" fmla="*/ 12918 w 617463"/>
                  <a:gd name="connsiteY0-242" fmla="*/ 13501 h 977906"/>
                  <a:gd name="connsiteX1-243" fmla="*/ 15299 w 617463"/>
                  <a:gd name="connsiteY1-244" fmla="*/ 473082 h 977906"/>
                  <a:gd name="connsiteX2-245" fmla="*/ 208180 w 617463"/>
                  <a:gd name="connsiteY2-246" fmla="*/ 804076 h 977906"/>
                  <a:gd name="connsiteX3-247" fmla="*/ 615374 w 617463"/>
                  <a:gd name="connsiteY3-248" fmla="*/ 977906 h 977906"/>
                  <a:gd name="connsiteX4-249" fmla="*/ 551080 w 617463"/>
                  <a:gd name="connsiteY4-250" fmla="*/ 827888 h 977906"/>
                  <a:gd name="connsiteX5-251" fmla="*/ 522505 w 617463"/>
                  <a:gd name="connsiteY5-252" fmla="*/ 737401 h 977906"/>
                  <a:gd name="connsiteX6-253" fmla="*/ 522505 w 617463"/>
                  <a:gd name="connsiteY6-254" fmla="*/ 737401 h 977906"/>
                  <a:gd name="connsiteX7-255" fmla="*/ 482024 w 617463"/>
                  <a:gd name="connsiteY7-256" fmla="*/ 606432 h 977906"/>
                  <a:gd name="connsiteX8-257" fmla="*/ 539174 w 617463"/>
                  <a:gd name="connsiteY8-258" fmla="*/ 851701 h 977906"/>
                  <a:gd name="connsiteX9-259" fmla="*/ 577273 w 617463"/>
                  <a:gd name="connsiteY9-260" fmla="*/ 956476 h 977906"/>
                  <a:gd name="connsiteX10-261" fmla="*/ 420111 w 617463"/>
                  <a:gd name="connsiteY10-262" fmla="*/ 920757 h 977906"/>
                  <a:gd name="connsiteX11-263" fmla="*/ 191511 w 617463"/>
                  <a:gd name="connsiteY11-264" fmla="*/ 775501 h 977906"/>
                  <a:gd name="connsiteX12-265" fmla="*/ 41493 w 617463"/>
                  <a:gd name="connsiteY12-266" fmla="*/ 482607 h 977906"/>
                  <a:gd name="connsiteX13-267" fmla="*/ 20061 w 617463"/>
                  <a:gd name="connsiteY13-268" fmla="*/ 151613 h 977906"/>
                  <a:gd name="connsiteX14-269" fmla="*/ 12918 w 617463"/>
                  <a:gd name="connsiteY14-270" fmla="*/ 13501 h 977906"/>
                  <a:gd name="connsiteX0-271" fmla="*/ 12918 w 617463"/>
                  <a:gd name="connsiteY0-272" fmla="*/ 13501 h 978360"/>
                  <a:gd name="connsiteX1-273" fmla="*/ 15299 w 617463"/>
                  <a:gd name="connsiteY1-274" fmla="*/ 473082 h 978360"/>
                  <a:gd name="connsiteX2-275" fmla="*/ 208180 w 617463"/>
                  <a:gd name="connsiteY2-276" fmla="*/ 804076 h 978360"/>
                  <a:gd name="connsiteX3-277" fmla="*/ 615374 w 617463"/>
                  <a:gd name="connsiteY3-278" fmla="*/ 977906 h 978360"/>
                  <a:gd name="connsiteX4-279" fmla="*/ 551080 w 617463"/>
                  <a:gd name="connsiteY4-280" fmla="*/ 827888 h 978360"/>
                  <a:gd name="connsiteX5-281" fmla="*/ 522505 w 617463"/>
                  <a:gd name="connsiteY5-282" fmla="*/ 737401 h 978360"/>
                  <a:gd name="connsiteX6-283" fmla="*/ 522505 w 617463"/>
                  <a:gd name="connsiteY6-284" fmla="*/ 737401 h 978360"/>
                  <a:gd name="connsiteX7-285" fmla="*/ 482024 w 617463"/>
                  <a:gd name="connsiteY7-286" fmla="*/ 606432 h 978360"/>
                  <a:gd name="connsiteX8-287" fmla="*/ 539174 w 617463"/>
                  <a:gd name="connsiteY8-288" fmla="*/ 851701 h 978360"/>
                  <a:gd name="connsiteX9-289" fmla="*/ 577273 w 617463"/>
                  <a:gd name="connsiteY9-290" fmla="*/ 956476 h 978360"/>
                  <a:gd name="connsiteX10-291" fmla="*/ 420111 w 617463"/>
                  <a:gd name="connsiteY10-292" fmla="*/ 920757 h 978360"/>
                  <a:gd name="connsiteX11-293" fmla="*/ 191511 w 617463"/>
                  <a:gd name="connsiteY11-294" fmla="*/ 775501 h 978360"/>
                  <a:gd name="connsiteX12-295" fmla="*/ 41493 w 617463"/>
                  <a:gd name="connsiteY12-296" fmla="*/ 482607 h 978360"/>
                  <a:gd name="connsiteX13-297" fmla="*/ 20061 w 617463"/>
                  <a:gd name="connsiteY13-298" fmla="*/ 151613 h 978360"/>
                  <a:gd name="connsiteX14-299" fmla="*/ 12918 w 617463"/>
                  <a:gd name="connsiteY14-300" fmla="*/ 13501 h 978360"/>
                  <a:gd name="connsiteX0-301" fmla="*/ 12918 w 601281"/>
                  <a:gd name="connsiteY0-302" fmla="*/ 13501 h 999725"/>
                  <a:gd name="connsiteX1-303" fmla="*/ 15299 w 601281"/>
                  <a:gd name="connsiteY1-304" fmla="*/ 473082 h 999725"/>
                  <a:gd name="connsiteX2-305" fmla="*/ 208180 w 601281"/>
                  <a:gd name="connsiteY2-306" fmla="*/ 804076 h 999725"/>
                  <a:gd name="connsiteX3-307" fmla="*/ 598705 w 601281"/>
                  <a:gd name="connsiteY3-308" fmla="*/ 999337 h 999725"/>
                  <a:gd name="connsiteX4-309" fmla="*/ 551080 w 601281"/>
                  <a:gd name="connsiteY4-310" fmla="*/ 827888 h 999725"/>
                  <a:gd name="connsiteX5-311" fmla="*/ 522505 w 601281"/>
                  <a:gd name="connsiteY5-312" fmla="*/ 737401 h 999725"/>
                  <a:gd name="connsiteX6-313" fmla="*/ 522505 w 601281"/>
                  <a:gd name="connsiteY6-314" fmla="*/ 737401 h 999725"/>
                  <a:gd name="connsiteX7-315" fmla="*/ 482024 w 601281"/>
                  <a:gd name="connsiteY7-316" fmla="*/ 606432 h 999725"/>
                  <a:gd name="connsiteX8-317" fmla="*/ 539174 w 601281"/>
                  <a:gd name="connsiteY8-318" fmla="*/ 851701 h 999725"/>
                  <a:gd name="connsiteX9-319" fmla="*/ 577273 w 601281"/>
                  <a:gd name="connsiteY9-320" fmla="*/ 956476 h 999725"/>
                  <a:gd name="connsiteX10-321" fmla="*/ 420111 w 601281"/>
                  <a:gd name="connsiteY10-322" fmla="*/ 920757 h 999725"/>
                  <a:gd name="connsiteX11-323" fmla="*/ 191511 w 601281"/>
                  <a:gd name="connsiteY11-324" fmla="*/ 775501 h 999725"/>
                  <a:gd name="connsiteX12-325" fmla="*/ 41493 w 601281"/>
                  <a:gd name="connsiteY12-326" fmla="*/ 482607 h 999725"/>
                  <a:gd name="connsiteX13-327" fmla="*/ 20061 w 601281"/>
                  <a:gd name="connsiteY13-328" fmla="*/ 151613 h 999725"/>
                  <a:gd name="connsiteX14-329" fmla="*/ 12918 w 601281"/>
                  <a:gd name="connsiteY14-330" fmla="*/ 13501 h 999725"/>
                  <a:gd name="connsiteX0-331" fmla="*/ 12918 w 601281"/>
                  <a:gd name="connsiteY0-332" fmla="*/ 13501 h 999725"/>
                  <a:gd name="connsiteX1-333" fmla="*/ 15299 w 601281"/>
                  <a:gd name="connsiteY1-334" fmla="*/ 473082 h 999725"/>
                  <a:gd name="connsiteX2-335" fmla="*/ 208180 w 601281"/>
                  <a:gd name="connsiteY2-336" fmla="*/ 804076 h 999725"/>
                  <a:gd name="connsiteX3-337" fmla="*/ 598705 w 601281"/>
                  <a:gd name="connsiteY3-338" fmla="*/ 999337 h 999725"/>
                  <a:gd name="connsiteX4-339" fmla="*/ 551080 w 601281"/>
                  <a:gd name="connsiteY4-340" fmla="*/ 827888 h 999725"/>
                  <a:gd name="connsiteX5-341" fmla="*/ 522505 w 601281"/>
                  <a:gd name="connsiteY5-342" fmla="*/ 737401 h 999725"/>
                  <a:gd name="connsiteX6-343" fmla="*/ 522505 w 601281"/>
                  <a:gd name="connsiteY6-344" fmla="*/ 737401 h 999725"/>
                  <a:gd name="connsiteX7-345" fmla="*/ 482024 w 601281"/>
                  <a:gd name="connsiteY7-346" fmla="*/ 606432 h 999725"/>
                  <a:gd name="connsiteX8-347" fmla="*/ 539174 w 601281"/>
                  <a:gd name="connsiteY8-348" fmla="*/ 851701 h 999725"/>
                  <a:gd name="connsiteX9-349" fmla="*/ 584417 w 601281"/>
                  <a:gd name="connsiteY9-350" fmla="*/ 982670 h 999725"/>
                  <a:gd name="connsiteX10-351" fmla="*/ 420111 w 601281"/>
                  <a:gd name="connsiteY10-352" fmla="*/ 920757 h 999725"/>
                  <a:gd name="connsiteX11-353" fmla="*/ 191511 w 601281"/>
                  <a:gd name="connsiteY11-354" fmla="*/ 775501 h 999725"/>
                  <a:gd name="connsiteX12-355" fmla="*/ 41493 w 601281"/>
                  <a:gd name="connsiteY12-356" fmla="*/ 482607 h 999725"/>
                  <a:gd name="connsiteX13-357" fmla="*/ 20061 w 601281"/>
                  <a:gd name="connsiteY13-358" fmla="*/ 151613 h 999725"/>
                  <a:gd name="connsiteX14-359" fmla="*/ 12918 w 601281"/>
                  <a:gd name="connsiteY14-360" fmla="*/ 13501 h 999725"/>
                  <a:gd name="connsiteX0-361" fmla="*/ 12918 w 598705"/>
                  <a:gd name="connsiteY0-362" fmla="*/ 13501 h 999725"/>
                  <a:gd name="connsiteX1-363" fmla="*/ 15299 w 598705"/>
                  <a:gd name="connsiteY1-364" fmla="*/ 473082 h 999725"/>
                  <a:gd name="connsiteX2-365" fmla="*/ 208180 w 598705"/>
                  <a:gd name="connsiteY2-366" fmla="*/ 804076 h 999725"/>
                  <a:gd name="connsiteX3-367" fmla="*/ 598705 w 598705"/>
                  <a:gd name="connsiteY3-368" fmla="*/ 999337 h 999725"/>
                  <a:gd name="connsiteX4-369" fmla="*/ 551080 w 598705"/>
                  <a:gd name="connsiteY4-370" fmla="*/ 827888 h 999725"/>
                  <a:gd name="connsiteX5-371" fmla="*/ 522505 w 598705"/>
                  <a:gd name="connsiteY5-372" fmla="*/ 737401 h 999725"/>
                  <a:gd name="connsiteX6-373" fmla="*/ 522505 w 598705"/>
                  <a:gd name="connsiteY6-374" fmla="*/ 737401 h 999725"/>
                  <a:gd name="connsiteX7-375" fmla="*/ 482024 w 598705"/>
                  <a:gd name="connsiteY7-376" fmla="*/ 606432 h 999725"/>
                  <a:gd name="connsiteX8-377" fmla="*/ 539174 w 598705"/>
                  <a:gd name="connsiteY8-378" fmla="*/ 851701 h 999725"/>
                  <a:gd name="connsiteX9-379" fmla="*/ 584417 w 598705"/>
                  <a:gd name="connsiteY9-380" fmla="*/ 982670 h 999725"/>
                  <a:gd name="connsiteX10-381" fmla="*/ 420111 w 598705"/>
                  <a:gd name="connsiteY10-382" fmla="*/ 920757 h 999725"/>
                  <a:gd name="connsiteX11-383" fmla="*/ 191511 w 598705"/>
                  <a:gd name="connsiteY11-384" fmla="*/ 775501 h 999725"/>
                  <a:gd name="connsiteX12-385" fmla="*/ 41493 w 598705"/>
                  <a:gd name="connsiteY12-386" fmla="*/ 482607 h 999725"/>
                  <a:gd name="connsiteX13-387" fmla="*/ 20061 w 598705"/>
                  <a:gd name="connsiteY13-388" fmla="*/ 151613 h 999725"/>
                  <a:gd name="connsiteX14-389" fmla="*/ 12918 w 598705"/>
                  <a:gd name="connsiteY14-390" fmla="*/ 13501 h 999725"/>
                  <a:gd name="connsiteX0-391" fmla="*/ 12918 w 603468"/>
                  <a:gd name="connsiteY0-392" fmla="*/ 13501 h 982670"/>
                  <a:gd name="connsiteX1-393" fmla="*/ 15299 w 603468"/>
                  <a:gd name="connsiteY1-394" fmla="*/ 473082 h 982670"/>
                  <a:gd name="connsiteX2-395" fmla="*/ 208180 w 603468"/>
                  <a:gd name="connsiteY2-396" fmla="*/ 804076 h 982670"/>
                  <a:gd name="connsiteX3-397" fmla="*/ 603468 w 603468"/>
                  <a:gd name="connsiteY3-398" fmla="*/ 980287 h 982670"/>
                  <a:gd name="connsiteX4-399" fmla="*/ 551080 w 603468"/>
                  <a:gd name="connsiteY4-400" fmla="*/ 827888 h 982670"/>
                  <a:gd name="connsiteX5-401" fmla="*/ 522505 w 603468"/>
                  <a:gd name="connsiteY5-402" fmla="*/ 737401 h 982670"/>
                  <a:gd name="connsiteX6-403" fmla="*/ 522505 w 603468"/>
                  <a:gd name="connsiteY6-404" fmla="*/ 737401 h 982670"/>
                  <a:gd name="connsiteX7-405" fmla="*/ 482024 w 603468"/>
                  <a:gd name="connsiteY7-406" fmla="*/ 606432 h 982670"/>
                  <a:gd name="connsiteX8-407" fmla="*/ 539174 w 603468"/>
                  <a:gd name="connsiteY8-408" fmla="*/ 851701 h 982670"/>
                  <a:gd name="connsiteX9-409" fmla="*/ 584417 w 603468"/>
                  <a:gd name="connsiteY9-410" fmla="*/ 982670 h 982670"/>
                  <a:gd name="connsiteX10-411" fmla="*/ 420111 w 603468"/>
                  <a:gd name="connsiteY10-412" fmla="*/ 920757 h 982670"/>
                  <a:gd name="connsiteX11-413" fmla="*/ 191511 w 603468"/>
                  <a:gd name="connsiteY11-414" fmla="*/ 775501 h 982670"/>
                  <a:gd name="connsiteX12-415" fmla="*/ 41493 w 603468"/>
                  <a:gd name="connsiteY12-416" fmla="*/ 482607 h 982670"/>
                  <a:gd name="connsiteX13-417" fmla="*/ 20061 w 603468"/>
                  <a:gd name="connsiteY13-418" fmla="*/ 151613 h 982670"/>
                  <a:gd name="connsiteX14-419" fmla="*/ 12918 w 603468"/>
                  <a:gd name="connsiteY14-420" fmla="*/ 13501 h 982670"/>
                  <a:gd name="connsiteX0-421" fmla="*/ 12918 w 603468"/>
                  <a:gd name="connsiteY0-422" fmla="*/ 13501 h 980732"/>
                  <a:gd name="connsiteX1-423" fmla="*/ 15299 w 603468"/>
                  <a:gd name="connsiteY1-424" fmla="*/ 473082 h 980732"/>
                  <a:gd name="connsiteX2-425" fmla="*/ 208180 w 603468"/>
                  <a:gd name="connsiteY2-426" fmla="*/ 804076 h 980732"/>
                  <a:gd name="connsiteX3-427" fmla="*/ 603468 w 603468"/>
                  <a:gd name="connsiteY3-428" fmla="*/ 980287 h 980732"/>
                  <a:gd name="connsiteX4-429" fmla="*/ 551080 w 603468"/>
                  <a:gd name="connsiteY4-430" fmla="*/ 827888 h 980732"/>
                  <a:gd name="connsiteX5-431" fmla="*/ 522505 w 603468"/>
                  <a:gd name="connsiteY5-432" fmla="*/ 737401 h 980732"/>
                  <a:gd name="connsiteX6-433" fmla="*/ 522505 w 603468"/>
                  <a:gd name="connsiteY6-434" fmla="*/ 737401 h 980732"/>
                  <a:gd name="connsiteX7-435" fmla="*/ 482024 w 603468"/>
                  <a:gd name="connsiteY7-436" fmla="*/ 606432 h 980732"/>
                  <a:gd name="connsiteX8-437" fmla="*/ 539174 w 603468"/>
                  <a:gd name="connsiteY8-438" fmla="*/ 851701 h 980732"/>
                  <a:gd name="connsiteX9-439" fmla="*/ 586798 w 603468"/>
                  <a:gd name="connsiteY9-440" fmla="*/ 970764 h 980732"/>
                  <a:gd name="connsiteX10-441" fmla="*/ 420111 w 603468"/>
                  <a:gd name="connsiteY10-442" fmla="*/ 920757 h 980732"/>
                  <a:gd name="connsiteX11-443" fmla="*/ 191511 w 603468"/>
                  <a:gd name="connsiteY11-444" fmla="*/ 775501 h 980732"/>
                  <a:gd name="connsiteX12-445" fmla="*/ 41493 w 603468"/>
                  <a:gd name="connsiteY12-446" fmla="*/ 482607 h 980732"/>
                  <a:gd name="connsiteX13-447" fmla="*/ 20061 w 603468"/>
                  <a:gd name="connsiteY13-448" fmla="*/ 151613 h 980732"/>
                  <a:gd name="connsiteX14-449" fmla="*/ 12918 w 603468"/>
                  <a:gd name="connsiteY14-450" fmla="*/ 13501 h 9807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603468" h="980732">
                    <a:moveTo>
                      <a:pt x="12918" y="13501"/>
                    </a:moveTo>
                    <a:cubicBezTo>
                      <a:pt x="12124" y="67079"/>
                      <a:pt x="-17245" y="341320"/>
                      <a:pt x="15299" y="473082"/>
                    </a:cubicBezTo>
                    <a:cubicBezTo>
                      <a:pt x="47843" y="604844"/>
                      <a:pt x="110152" y="719542"/>
                      <a:pt x="208180" y="804076"/>
                    </a:cubicBezTo>
                    <a:cubicBezTo>
                      <a:pt x="306208" y="888610"/>
                      <a:pt x="534412" y="988225"/>
                      <a:pt x="603468" y="980287"/>
                    </a:cubicBezTo>
                    <a:cubicBezTo>
                      <a:pt x="577274" y="910438"/>
                      <a:pt x="564574" y="868369"/>
                      <a:pt x="551080" y="827888"/>
                    </a:cubicBezTo>
                    <a:cubicBezTo>
                      <a:pt x="537586" y="787407"/>
                      <a:pt x="522505" y="737401"/>
                      <a:pt x="522505" y="737401"/>
                    </a:cubicBezTo>
                    <a:lnTo>
                      <a:pt x="522505" y="737401"/>
                    </a:lnTo>
                    <a:cubicBezTo>
                      <a:pt x="515758" y="715573"/>
                      <a:pt x="479246" y="587382"/>
                      <a:pt x="482024" y="606432"/>
                    </a:cubicBezTo>
                    <a:cubicBezTo>
                      <a:pt x="484802" y="625482"/>
                      <a:pt x="521712" y="790979"/>
                      <a:pt x="539174" y="851701"/>
                    </a:cubicBezTo>
                    <a:cubicBezTo>
                      <a:pt x="556636" y="912423"/>
                      <a:pt x="566161" y="933061"/>
                      <a:pt x="586798" y="970764"/>
                    </a:cubicBezTo>
                    <a:cubicBezTo>
                      <a:pt x="555048" y="967985"/>
                      <a:pt x="485992" y="953301"/>
                      <a:pt x="420111" y="920757"/>
                    </a:cubicBezTo>
                    <a:cubicBezTo>
                      <a:pt x="354230" y="888213"/>
                      <a:pt x="254614" y="848526"/>
                      <a:pt x="191511" y="775501"/>
                    </a:cubicBezTo>
                    <a:cubicBezTo>
                      <a:pt x="128408" y="702476"/>
                      <a:pt x="70068" y="586588"/>
                      <a:pt x="41493" y="482607"/>
                    </a:cubicBezTo>
                    <a:cubicBezTo>
                      <a:pt x="12918" y="378626"/>
                      <a:pt x="23236" y="225035"/>
                      <a:pt x="20061" y="151613"/>
                    </a:cubicBezTo>
                    <a:cubicBezTo>
                      <a:pt x="16886" y="78191"/>
                      <a:pt x="13712" y="-40077"/>
                      <a:pt x="12918" y="13501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自由: 形状 57"/>
              <p:cNvSpPr/>
              <p:nvPr/>
            </p:nvSpPr>
            <p:spPr>
              <a:xfrm rot="463049">
                <a:off x="5467611" y="2653491"/>
                <a:ext cx="452116" cy="297412"/>
              </a:xfrm>
              <a:custGeom>
                <a:avLst/>
                <a:gdLst>
                  <a:gd name="connsiteX0" fmla="*/ 179855 w 870625"/>
                  <a:gd name="connsiteY0" fmla="*/ 15743 h 1045072"/>
                  <a:gd name="connsiteX1" fmla="*/ 3643 w 870625"/>
                  <a:gd name="connsiteY1" fmla="*/ 522949 h 1045072"/>
                  <a:gd name="connsiteX2" fmla="*/ 241768 w 870625"/>
                  <a:gd name="connsiteY2" fmla="*/ 901568 h 1045072"/>
                  <a:gd name="connsiteX3" fmla="*/ 532280 w 870625"/>
                  <a:gd name="connsiteY3" fmla="*/ 1025393 h 1045072"/>
                  <a:gd name="connsiteX4" fmla="*/ 741830 w 870625"/>
                  <a:gd name="connsiteY4" fmla="*/ 1042062 h 1045072"/>
                  <a:gd name="connsiteX5" fmla="*/ 637055 w 870625"/>
                  <a:gd name="connsiteY5" fmla="*/ 996818 h 1045072"/>
                  <a:gd name="connsiteX6" fmla="*/ 775168 w 870625"/>
                  <a:gd name="connsiteY6" fmla="*/ 1013487 h 1045072"/>
                  <a:gd name="connsiteX7" fmla="*/ 868036 w 870625"/>
                  <a:gd name="connsiteY7" fmla="*/ 996818 h 1045072"/>
                  <a:gd name="connsiteX8" fmla="*/ 672774 w 870625"/>
                  <a:gd name="connsiteY8" fmla="*/ 903949 h 1045072"/>
                  <a:gd name="connsiteX9" fmla="*/ 832318 w 870625"/>
                  <a:gd name="connsiteY9" fmla="*/ 937287 h 1045072"/>
                  <a:gd name="connsiteX10" fmla="*/ 658486 w 870625"/>
                  <a:gd name="connsiteY10" fmla="*/ 811081 h 1045072"/>
                  <a:gd name="connsiteX11" fmla="*/ 587049 w 870625"/>
                  <a:gd name="connsiteY11" fmla="*/ 677731 h 1045072"/>
                  <a:gd name="connsiteX12" fmla="*/ 620386 w 870625"/>
                  <a:gd name="connsiteY12" fmla="*/ 796793 h 1045072"/>
                  <a:gd name="connsiteX13" fmla="*/ 710874 w 870625"/>
                  <a:gd name="connsiteY13" fmla="*/ 889662 h 1045072"/>
                  <a:gd name="connsiteX14" fmla="*/ 637055 w 870625"/>
                  <a:gd name="connsiteY14" fmla="*/ 884899 h 1045072"/>
                  <a:gd name="connsiteX15" fmla="*/ 815649 w 870625"/>
                  <a:gd name="connsiteY15" fmla="*/ 989674 h 1045072"/>
                  <a:gd name="connsiteX16" fmla="*/ 620386 w 870625"/>
                  <a:gd name="connsiteY16" fmla="*/ 975387 h 1045072"/>
                  <a:gd name="connsiteX17" fmla="*/ 706111 w 870625"/>
                  <a:gd name="connsiteY17" fmla="*/ 1039681 h 1045072"/>
                  <a:gd name="connsiteX18" fmla="*/ 458461 w 870625"/>
                  <a:gd name="connsiteY18" fmla="*/ 987293 h 1045072"/>
                  <a:gd name="connsiteX19" fmla="*/ 203668 w 870625"/>
                  <a:gd name="connsiteY19" fmla="*/ 858706 h 1045072"/>
                  <a:gd name="connsiteX20" fmla="*/ 1261 w 870625"/>
                  <a:gd name="connsiteY20" fmla="*/ 511043 h 1045072"/>
                  <a:gd name="connsiteX21" fmla="*/ 120324 w 870625"/>
                  <a:gd name="connsiteY21" fmla="*/ 160999 h 1045072"/>
                  <a:gd name="connsiteX22" fmla="*/ 179855 w 870625"/>
                  <a:gd name="connsiteY22" fmla="*/ 15743 h 1045072"/>
                  <a:gd name="connsiteX0-1" fmla="*/ 179855 w 870625"/>
                  <a:gd name="connsiteY0-2" fmla="*/ 15743 h 1044313"/>
                  <a:gd name="connsiteX1-3" fmla="*/ 3643 w 870625"/>
                  <a:gd name="connsiteY1-4" fmla="*/ 522949 h 1044313"/>
                  <a:gd name="connsiteX2-5" fmla="*/ 170331 w 870625"/>
                  <a:gd name="connsiteY2-6" fmla="*/ 923000 h 1044313"/>
                  <a:gd name="connsiteX3-7" fmla="*/ 532280 w 870625"/>
                  <a:gd name="connsiteY3-8" fmla="*/ 1025393 h 1044313"/>
                  <a:gd name="connsiteX4-9" fmla="*/ 741830 w 870625"/>
                  <a:gd name="connsiteY4-10" fmla="*/ 1042062 h 1044313"/>
                  <a:gd name="connsiteX5-11" fmla="*/ 637055 w 870625"/>
                  <a:gd name="connsiteY5-12" fmla="*/ 996818 h 1044313"/>
                  <a:gd name="connsiteX6-13" fmla="*/ 775168 w 870625"/>
                  <a:gd name="connsiteY6-14" fmla="*/ 1013487 h 1044313"/>
                  <a:gd name="connsiteX7-15" fmla="*/ 868036 w 870625"/>
                  <a:gd name="connsiteY7-16" fmla="*/ 996818 h 1044313"/>
                  <a:gd name="connsiteX8-17" fmla="*/ 672774 w 870625"/>
                  <a:gd name="connsiteY8-18" fmla="*/ 903949 h 1044313"/>
                  <a:gd name="connsiteX9-19" fmla="*/ 832318 w 870625"/>
                  <a:gd name="connsiteY9-20" fmla="*/ 937287 h 1044313"/>
                  <a:gd name="connsiteX10-21" fmla="*/ 658486 w 870625"/>
                  <a:gd name="connsiteY10-22" fmla="*/ 811081 h 1044313"/>
                  <a:gd name="connsiteX11-23" fmla="*/ 587049 w 870625"/>
                  <a:gd name="connsiteY11-24" fmla="*/ 677731 h 1044313"/>
                  <a:gd name="connsiteX12-25" fmla="*/ 620386 w 870625"/>
                  <a:gd name="connsiteY12-26" fmla="*/ 796793 h 1044313"/>
                  <a:gd name="connsiteX13-27" fmla="*/ 710874 w 870625"/>
                  <a:gd name="connsiteY13-28" fmla="*/ 889662 h 1044313"/>
                  <a:gd name="connsiteX14-29" fmla="*/ 637055 w 870625"/>
                  <a:gd name="connsiteY14-30" fmla="*/ 884899 h 1044313"/>
                  <a:gd name="connsiteX15-31" fmla="*/ 815649 w 870625"/>
                  <a:gd name="connsiteY15-32" fmla="*/ 989674 h 1044313"/>
                  <a:gd name="connsiteX16-33" fmla="*/ 620386 w 870625"/>
                  <a:gd name="connsiteY16-34" fmla="*/ 975387 h 1044313"/>
                  <a:gd name="connsiteX17-35" fmla="*/ 706111 w 870625"/>
                  <a:gd name="connsiteY17-36" fmla="*/ 1039681 h 1044313"/>
                  <a:gd name="connsiteX18-37" fmla="*/ 458461 w 870625"/>
                  <a:gd name="connsiteY18-38" fmla="*/ 987293 h 1044313"/>
                  <a:gd name="connsiteX19-39" fmla="*/ 203668 w 870625"/>
                  <a:gd name="connsiteY19-40" fmla="*/ 858706 h 1044313"/>
                  <a:gd name="connsiteX20-41" fmla="*/ 1261 w 870625"/>
                  <a:gd name="connsiteY20-42" fmla="*/ 511043 h 1044313"/>
                  <a:gd name="connsiteX21-43" fmla="*/ 120324 w 870625"/>
                  <a:gd name="connsiteY21-44" fmla="*/ 160999 h 1044313"/>
                  <a:gd name="connsiteX22-45" fmla="*/ 179855 w 870625"/>
                  <a:gd name="connsiteY22-46" fmla="*/ 15743 h 1044313"/>
                  <a:gd name="connsiteX0-47" fmla="*/ 179855 w 870625"/>
                  <a:gd name="connsiteY0-48" fmla="*/ 15743 h 1044313"/>
                  <a:gd name="connsiteX1-49" fmla="*/ 3643 w 870625"/>
                  <a:gd name="connsiteY1-50" fmla="*/ 522949 h 1044313"/>
                  <a:gd name="connsiteX2-51" fmla="*/ 170331 w 870625"/>
                  <a:gd name="connsiteY2-52" fmla="*/ 923000 h 1044313"/>
                  <a:gd name="connsiteX3-53" fmla="*/ 532280 w 870625"/>
                  <a:gd name="connsiteY3-54" fmla="*/ 1025393 h 1044313"/>
                  <a:gd name="connsiteX4-55" fmla="*/ 741830 w 870625"/>
                  <a:gd name="connsiteY4-56" fmla="*/ 1042062 h 1044313"/>
                  <a:gd name="connsiteX5-57" fmla="*/ 637055 w 870625"/>
                  <a:gd name="connsiteY5-58" fmla="*/ 996818 h 1044313"/>
                  <a:gd name="connsiteX6-59" fmla="*/ 775168 w 870625"/>
                  <a:gd name="connsiteY6-60" fmla="*/ 1013487 h 1044313"/>
                  <a:gd name="connsiteX7-61" fmla="*/ 868036 w 870625"/>
                  <a:gd name="connsiteY7-62" fmla="*/ 996818 h 1044313"/>
                  <a:gd name="connsiteX8-63" fmla="*/ 672774 w 870625"/>
                  <a:gd name="connsiteY8-64" fmla="*/ 903949 h 1044313"/>
                  <a:gd name="connsiteX9-65" fmla="*/ 832318 w 870625"/>
                  <a:gd name="connsiteY9-66" fmla="*/ 937287 h 1044313"/>
                  <a:gd name="connsiteX10-67" fmla="*/ 658486 w 870625"/>
                  <a:gd name="connsiteY10-68" fmla="*/ 811081 h 1044313"/>
                  <a:gd name="connsiteX11-69" fmla="*/ 587049 w 870625"/>
                  <a:gd name="connsiteY11-70" fmla="*/ 677731 h 1044313"/>
                  <a:gd name="connsiteX12-71" fmla="*/ 620386 w 870625"/>
                  <a:gd name="connsiteY12-72" fmla="*/ 796793 h 1044313"/>
                  <a:gd name="connsiteX13-73" fmla="*/ 710874 w 870625"/>
                  <a:gd name="connsiteY13-74" fmla="*/ 889662 h 1044313"/>
                  <a:gd name="connsiteX14-75" fmla="*/ 637055 w 870625"/>
                  <a:gd name="connsiteY14-76" fmla="*/ 884899 h 1044313"/>
                  <a:gd name="connsiteX15-77" fmla="*/ 815649 w 870625"/>
                  <a:gd name="connsiteY15-78" fmla="*/ 989674 h 1044313"/>
                  <a:gd name="connsiteX16-79" fmla="*/ 620386 w 870625"/>
                  <a:gd name="connsiteY16-80" fmla="*/ 975387 h 1044313"/>
                  <a:gd name="connsiteX17-81" fmla="*/ 706111 w 870625"/>
                  <a:gd name="connsiteY17-82" fmla="*/ 1039681 h 1044313"/>
                  <a:gd name="connsiteX18-83" fmla="*/ 458461 w 870625"/>
                  <a:gd name="connsiteY18-84" fmla="*/ 987293 h 1044313"/>
                  <a:gd name="connsiteX19-85" fmla="*/ 170331 w 870625"/>
                  <a:gd name="connsiteY19-86" fmla="*/ 915856 h 1044313"/>
                  <a:gd name="connsiteX20-87" fmla="*/ 1261 w 870625"/>
                  <a:gd name="connsiteY20-88" fmla="*/ 511043 h 1044313"/>
                  <a:gd name="connsiteX21-89" fmla="*/ 120324 w 870625"/>
                  <a:gd name="connsiteY21-90" fmla="*/ 160999 h 1044313"/>
                  <a:gd name="connsiteX22-91" fmla="*/ 179855 w 870625"/>
                  <a:gd name="connsiteY22-92" fmla="*/ 15743 h 1044313"/>
                  <a:gd name="connsiteX0-93" fmla="*/ 179855 w 870625"/>
                  <a:gd name="connsiteY0-94" fmla="*/ 15743 h 1044313"/>
                  <a:gd name="connsiteX1-95" fmla="*/ 3643 w 870625"/>
                  <a:gd name="connsiteY1-96" fmla="*/ 522949 h 1044313"/>
                  <a:gd name="connsiteX2-97" fmla="*/ 170331 w 870625"/>
                  <a:gd name="connsiteY2-98" fmla="*/ 923000 h 1044313"/>
                  <a:gd name="connsiteX3-99" fmla="*/ 532280 w 870625"/>
                  <a:gd name="connsiteY3-100" fmla="*/ 1025393 h 1044313"/>
                  <a:gd name="connsiteX4-101" fmla="*/ 741830 w 870625"/>
                  <a:gd name="connsiteY4-102" fmla="*/ 1042062 h 1044313"/>
                  <a:gd name="connsiteX5-103" fmla="*/ 637055 w 870625"/>
                  <a:gd name="connsiteY5-104" fmla="*/ 996818 h 1044313"/>
                  <a:gd name="connsiteX6-105" fmla="*/ 775168 w 870625"/>
                  <a:gd name="connsiteY6-106" fmla="*/ 1013487 h 1044313"/>
                  <a:gd name="connsiteX7-107" fmla="*/ 868036 w 870625"/>
                  <a:gd name="connsiteY7-108" fmla="*/ 996818 h 1044313"/>
                  <a:gd name="connsiteX8-109" fmla="*/ 672774 w 870625"/>
                  <a:gd name="connsiteY8-110" fmla="*/ 903949 h 1044313"/>
                  <a:gd name="connsiteX9-111" fmla="*/ 832318 w 870625"/>
                  <a:gd name="connsiteY9-112" fmla="*/ 937287 h 1044313"/>
                  <a:gd name="connsiteX10-113" fmla="*/ 658486 w 870625"/>
                  <a:gd name="connsiteY10-114" fmla="*/ 811081 h 1044313"/>
                  <a:gd name="connsiteX11-115" fmla="*/ 587049 w 870625"/>
                  <a:gd name="connsiteY11-116" fmla="*/ 677731 h 1044313"/>
                  <a:gd name="connsiteX12-117" fmla="*/ 620386 w 870625"/>
                  <a:gd name="connsiteY12-118" fmla="*/ 796793 h 1044313"/>
                  <a:gd name="connsiteX13-119" fmla="*/ 710874 w 870625"/>
                  <a:gd name="connsiteY13-120" fmla="*/ 889662 h 1044313"/>
                  <a:gd name="connsiteX14-121" fmla="*/ 637055 w 870625"/>
                  <a:gd name="connsiteY14-122" fmla="*/ 884899 h 1044313"/>
                  <a:gd name="connsiteX15-123" fmla="*/ 815649 w 870625"/>
                  <a:gd name="connsiteY15-124" fmla="*/ 989674 h 1044313"/>
                  <a:gd name="connsiteX16-125" fmla="*/ 620386 w 870625"/>
                  <a:gd name="connsiteY16-126" fmla="*/ 975387 h 1044313"/>
                  <a:gd name="connsiteX17-127" fmla="*/ 706111 w 870625"/>
                  <a:gd name="connsiteY17-128" fmla="*/ 1039681 h 1044313"/>
                  <a:gd name="connsiteX18-129" fmla="*/ 458461 w 870625"/>
                  <a:gd name="connsiteY18-130" fmla="*/ 987293 h 1044313"/>
                  <a:gd name="connsiteX19-131" fmla="*/ 206050 w 870625"/>
                  <a:gd name="connsiteY19-132" fmla="*/ 882518 h 1044313"/>
                  <a:gd name="connsiteX20-133" fmla="*/ 1261 w 870625"/>
                  <a:gd name="connsiteY20-134" fmla="*/ 511043 h 1044313"/>
                  <a:gd name="connsiteX21-135" fmla="*/ 120324 w 870625"/>
                  <a:gd name="connsiteY21-136" fmla="*/ 160999 h 1044313"/>
                  <a:gd name="connsiteX22-137" fmla="*/ 179855 w 870625"/>
                  <a:gd name="connsiteY22-138" fmla="*/ 15743 h 1044313"/>
                  <a:gd name="connsiteX0-139" fmla="*/ 179855 w 870625"/>
                  <a:gd name="connsiteY0-140" fmla="*/ 15743 h 1045687"/>
                  <a:gd name="connsiteX1-141" fmla="*/ 3643 w 870625"/>
                  <a:gd name="connsiteY1-142" fmla="*/ 522949 h 1045687"/>
                  <a:gd name="connsiteX2-143" fmla="*/ 191762 w 870625"/>
                  <a:gd name="connsiteY2-144" fmla="*/ 887281 h 1045687"/>
                  <a:gd name="connsiteX3-145" fmla="*/ 532280 w 870625"/>
                  <a:gd name="connsiteY3-146" fmla="*/ 1025393 h 1045687"/>
                  <a:gd name="connsiteX4-147" fmla="*/ 741830 w 870625"/>
                  <a:gd name="connsiteY4-148" fmla="*/ 1042062 h 1045687"/>
                  <a:gd name="connsiteX5-149" fmla="*/ 637055 w 870625"/>
                  <a:gd name="connsiteY5-150" fmla="*/ 996818 h 1045687"/>
                  <a:gd name="connsiteX6-151" fmla="*/ 775168 w 870625"/>
                  <a:gd name="connsiteY6-152" fmla="*/ 1013487 h 1045687"/>
                  <a:gd name="connsiteX7-153" fmla="*/ 868036 w 870625"/>
                  <a:gd name="connsiteY7-154" fmla="*/ 996818 h 1045687"/>
                  <a:gd name="connsiteX8-155" fmla="*/ 672774 w 870625"/>
                  <a:gd name="connsiteY8-156" fmla="*/ 903949 h 1045687"/>
                  <a:gd name="connsiteX9-157" fmla="*/ 832318 w 870625"/>
                  <a:gd name="connsiteY9-158" fmla="*/ 937287 h 1045687"/>
                  <a:gd name="connsiteX10-159" fmla="*/ 658486 w 870625"/>
                  <a:gd name="connsiteY10-160" fmla="*/ 811081 h 1045687"/>
                  <a:gd name="connsiteX11-161" fmla="*/ 587049 w 870625"/>
                  <a:gd name="connsiteY11-162" fmla="*/ 677731 h 1045687"/>
                  <a:gd name="connsiteX12-163" fmla="*/ 620386 w 870625"/>
                  <a:gd name="connsiteY12-164" fmla="*/ 796793 h 1045687"/>
                  <a:gd name="connsiteX13-165" fmla="*/ 710874 w 870625"/>
                  <a:gd name="connsiteY13-166" fmla="*/ 889662 h 1045687"/>
                  <a:gd name="connsiteX14-167" fmla="*/ 637055 w 870625"/>
                  <a:gd name="connsiteY14-168" fmla="*/ 884899 h 1045687"/>
                  <a:gd name="connsiteX15-169" fmla="*/ 815649 w 870625"/>
                  <a:gd name="connsiteY15-170" fmla="*/ 989674 h 1045687"/>
                  <a:gd name="connsiteX16-171" fmla="*/ 620386 w 870625"/>
                  <a:gd name="connsiteY16-172" fmla="*/ 975387 h 1045687"/>
                  <a:gd name="connsiteX17-173" fmla="*/ 706111 w 870625"/>
                  <a:gd name="connsiteY17-174" fmla="*/ 1039681 h 1045687"/>
                  <a:gd name="connsiteX18-175" fmla="*/ 458461 w 870625"/>
                  <a:gd name="connsiteY18-176" fmla="*/ 987293 h 1045687"/>
                  <a:gd name="connsiteX19-177" fmla="*/ 206050 w 870625"/>
                  <a:gd name="connsiteY19-178" fmla="*/ 882518 h 1045687"/>
                  <a:gd name="connsiteX20-179" fmla="*/ 1261 w 870625"/>
                  <a:gd name="connsiteY20-180" fmla="*/ 511043 h 1045687"/>
                  <a:gd name="connsiteX21-181" fmla="*/ 120324 w 870625"/>
                  <a:gd name="connsiteY21-182" fmla="*/ 160999 h 1045687"/>
                  <a:gd name="connsiteX22-183" fmla="*/ 179855 w 870625"/>
                  <a:gd name="connsiteY22-184" fmla="*/ 15743 h 1045687"/>
                  <a:gd name="connsiteX0-185" fmla="*/ 196402 w 887172"/>
                  <a:gd name="connsiteY0-186" fmla="*/ 16138 h 1046082"/>
                  <a:gd name="connsiteX1-187" fmla="*/ 20190 w 887172"/>
                  <a:gd name="connsiteY1-188" fmla="*/ 523344 h 1046082"/>
                  <a:gd name="connsiteX2-189" fmla="*/ 208309 w 887172"/>
                  <a:gd name="connsiteY2-190" fmla="*/ 887676 h 1046082"/>
                  <a:gd name="connsiteX3-191" fmla="*/ 548827 w 887172"/>
                  <a:gd name="connsiteY3-192" fmla="*/ 1025788 h 1046082"/>
                  <a:gd name="connsiteX4-193" fmla="*/ 758377 w 887172"/>
                  <a:gd name="connsiteY4-194" fmla="*/ 1042457 h 1046082"/>
                  <a:gd name="connsiteX5-195" fmla="*/ 653602 w 887172"/>
                  <a:gd name="connsiteY5-196" fmla="*/ 997213 h 1046082"/>
                  <a:gd name="connsiteX6-197" fmla="*/ 791715 w 887172"/>
                  <a:gd name="connsiteY6-198" fmla="*/ 1013882 h 1046082"/>
                  <a:gd name="connsiteX7-199" fmla="*/ 884583 w 887172"/>
                  <a:gd name="connsiteY7-200" fmla="*/ 997213 h 1046082"/>
                  <a:gd name="connsiteX8-201" fmla="*/ 689321 w 887172"/>
                  <a:gd name="connsiteY8-202" fmla="*/ 904344 h 1046082"/>
                  <a:gd name="connsiteX9-203" fmla="*/ 848865 w 887172"/>
                  <a:gd name="connsiteY9-204" fmla="*/ 937682 h 1046082"/>
                  <a:gd name="connsiteX10-205" fmla="*/ 675033 w 887172"/>
                  <a:gd name="connsiteY10-206" fmla="*/ 811476 h 1046082"/>
                  <a:gd name="connsiteX11-207" fmla="*/ 603596 w 887172"/>
                  <a:gd name="connsiteY11-208" fmla="*/ 678126 h 1046082"/>
                  <a:gd name="connsiteX12-209" fmla="*/ 636933 w 887172"/>
                  <a:gd name="connsiteY12-210" fmla="*/ 797188 h 1046082"/>
                  <a:gd name="connsiteX13-211" fmla="*/ 727421 w 887172"/>
                  <a:gd name="connsiteY13-212" fmla="*/ 890057 h 1046082"/>
                  <a:gd name="connsiteX14-213" fmla="*/ 653602 w 887172"/>
                  <a:gd name="connsiteY14-214" fmla="*/ 885294 h 1046082"/>
                  <a:gd name="connsiteX15-215" fmla="*/ 832196 w 887172"/>
                  <a:gd name="connsiteY15-216" fmla="*/ 990069 h 1046082"/>
                  <a:gd name="connsiteX16-217" fmla="*/ 636933 w 887172"/>
                  <a:gd name="connsiteY16-218" fmla="*/ 975782 h 1046082"/>
                  <a:gd name="connsiteX17-219" fmla="*/ 722658 w 887172"/>
                  <a:gd name="connsiteY17-220" fmla="*/ 1040076 h 1046082"/>
                  <a:gd name="connsiteX18-221" fmla="*/ 475008 w 887172"/>
                  <a:gd name="connsiteY18-222" fmla="*/ 987688 h 1046082"/>
                  <a:gd name="connsiteX19-223" fmla="*/ 222597 w 887172"/>
                  <a:gd name="connsiteY19-224" fmla="*/ 882913 h 1046082"/>
                  <a:gd name="connsiteX20-225" fmla="*/ 1139 w 887172"/>
                  <a:gd name="connsiteY20-226" fmla="*/ 516201 h 1046082"/>
                  <a:gd name="connsiteX21-227" fmla="*/ 136871 w 887172"/>
                  <a:gd name="connsiteY21-228" fmla="*/ 161394 h 1046082"/>
                  <a:gd name="connsiteX22-229" fmla="*/ 196402 w 887172"/>
                  <a:gd name="connsiteY22-230" fmla="*/ 16138 h 1046082"/>
                  <a:gd name="connsiteX0-231" fmla="*/ 196402 w 887172"/>
                  <a:gd name="connsiteY0-232" fmla="*/ 16432 h 1046376"/>
                  <a:gd name="connsiteX1-233" fmla="*/ 41621 w 887172"/>
                  <a:gd name="connsiteY1-234" fmla="*/ 528401 h 1046376"/>
                  <a:gd name="connsiteX2-235" fmla="*/ 208309 w 887172"/>
                  <a:gd name="connsiteY2-236" fmla="*/ 887970 h 1046376"/>
                  <a:gd name="connsiteX3-237" fmla="*/ 548827 w 887172"/>
                  <a:gd name="connsiteY3-238" fmla="*/ 1026082 h 1046376"/>
                  <a:gd name="connsiteX4-239" fmla="*/ 758377 w 887172"/>
                  <a:gd name="connsiteY4-240" fmla="*/ 1042751 h 1046376"/>
                  <a:gd name="connsiteX5-241" fmla="*/ 653602 w 887172"/>
                  <a:gd name="connsiteY5-242" fmla="*/ 997507 h 1046376"/>
                  <a:gd name="connsiteX6-243" fmla="*/ 791715 w 887172"/>
                  <a:gd name="connsiteY6-244" fmla="*/ 1014176 h 1046376"/>
                  <a:gd name="connsiteX7-245" fmla="*/ 884583 w 887172"/>
                  <a:gd name="connsiteY7-246" fmla="*/ 997507 h 1046376"/>
                  <a:gd name="connsiteX8-247" fmla="*/ 689321 w 887172"/>
                  <a:gd name="connsiteY8-248" fmla="*/ 904638 h 1046376"/>
                  <a:gd name="connsiteX9-249" fmla="*/ 848865 w 887172"/>
                  <a:gd name="connsiteY9-250" fmla="*/ 937976 h 1046376"/>
                  <a:gd name="connsiteX10-251" fmla="*/ 675033 w 887172"/>
                  <a:gd name="connsiteY10-252" fmla="*/ 811770 h 1046376"/>
                  <a:gd name="connsiteX11-253" fmla="*/ 603596 w 887172"/>
                  <a:gd name="connsiteY11-254" fmla="*/ 678420 h 1046376"/>
                  <a:gd name="connsiteX12-255" fmla="*/ 636933 w 887172"/>
                  <a:gd name="connsiteY12-256" fmla="*/ 797482 h 1046376"/>
                  <a:gd name="connsiteX13-257" fmla="*/ 727421 w 887172"/>
                  <a:gd name="connsiteY13-258" fmla="*/ 890351 h 1046376"/>
                  <a:gd name="connsiteX14-259" fmla="*/ 653602 w 887172"/>
                  <a:gd name="connsiteY14-260" fmla="*/ 885588 h 1046376"/>
                  <a:gd name="connsiteX15-261" fmla="*/ 832196 w 887172"/>
                  <a:gd name="connsiteY15-262" fmla="*/ 990363 h 1046376"/>
                  <a:gd name="connsiteX16-263" fmla="*/ 636933 w 887172"/>
                  <a:gd name="connsiteY16-264" fmla="*/ 976076 h 1046376"/>
                  <a:gd name="connsiteX17-265" fmla="*/ 722658 w 887172"/>
                  <a:gd name="connsiteY17-266" fmla="*/ 1040370 h 1046376"/>
                  <a:gd name="connsiteX18-267" fmla="*/ 475008 w 887172"/>
                  <a:gd name="connsiteY18-268" fmla="*/ 987982 h 1046376"/>
                  <a:gd name="connsiteX19-269" fmla="*/ 222597 w 887172"/>
                  <a:gd name="connsiteY19-270" fmla="*/ 883207 h 1046376"/>
                  <a:gd name="connsiteX20-271" fmla="*/ 1139 w 887172"/>
                  <a:gd name="connsiteY20-272" fmla="*/ 516495 h 1046376"/>
                  <a:gd name="connsiteX21-273" fmla="*/ 136871 w 887172"/>
                  <a:gd name="connsiteY21-274" fmla="*/ 161688 h 1046376"/>
                  <a:gd name="connsiteX22-275" fmla="*/ 196402 w 887172"/>
                  <a:gd name="connsiteY22-276" fmla="*/ 16432 h 1046376"/>
                  <a:gd name="connsiteX0-277" fmla="*/ 154802 w 845572"/>
                  <a:gd name="connsiteY0-278" fmla="*/ 16955 h 1046899"/>
                  <a:gd name="connsiteX1-279" fmla="*/ 21 w 845572"/>
                  <a:gd name="connsiteY1-280" fmla="*/ 528924 h 1046899"/>
                  <a:gd name="connsiteX2-281" fmla="*/ 166709 w 845572"/>
                  <a:gd name="connsiteY2-282" fmla="*/ 888493 h 1046899"/>
                  <a:gd name="connsiteX3-283" fmla="*/ 507227 w 845572"/>
                  <a:gd name="connsiteY3-284" fmla="*/ 1026605 h 1046899"/>
                  <a:gd name="connsiteX4-285" fmla="*/ 716777 w 845572"/>
                  <a:gd name="connsiteY4-286" fmla="*/ 1043274 h 1046899"/>
                  <a:gd name="connsiteX5-287" fmla="*/ 612002 w 845572"/>
                  <a:gd name="connsiteY5-288" fmla="*/ 998030 h 1046899"/>
                  <a:gd name="connsiteX6-289" fmla="*/ 750115 w 845572"/>
                  <a:gd name="connsiteY6-290" fmla="*/ 1014699 h 1046899"/>
                  <a:gd name="connsiteX7-291" fmla="*/ 842983 w 845572"/>
                  <a:gd name="connsiteY7-292" fmla="*/ 998030 h 1046899"/>
                  <a:gd name="connsiteX8-293" fmla="*/ 647721 w 845572"/>
                  <a:gd name="connsiteY8-294" fmla="*/ 905161 h 1046899"/>
                  <a:gd name="connsiteX9-295" fmla="*/ 807265 w 845572"/>
                  <a:gd name="connsiteY9-296" fmla="*/ 938499 h 1046899"/>
                  <a:gd name="connsiteX10-297" fmla="*/ 633433 w 845572"/>
                  <a:gd name="connsiteY10-298" fmla="*/ 812293 h 1046899"/>
                  <a:gd name="connsiteX11-299" fmla="*/ 561996 w 845572"/>
                  <a:gd name="connsiteY11-300" fmla="*/ 678943 h 1046899"/>
                  <a:gd name="connsiteX12-301" fmla="*/ 595333 w 845572"/>
                  <a:gd name="connsiteY12-302" fmla="*/ 798005 h 1046899"/>
                  <a:gd name="connsiteX13-303" fmla="*/ 685821 w 845572"/>
                  <a:gd name="connsiteY13-304" fmla="*/ 890874 h 1046899"/>
                  <a:gd name="connsiteX14-305" fmla="*/ 612002 w 845572"/>
                  <a:gd name="connsiteY14-306" fmla="*/ 886111 h 1046899"/>
                  <a:gd name="connsiteX15-307" fmla="*/ 790596 w 845572"/>
                  <a:gd name="connsiteY15-308" fmla="*/ 990886 h 1046899"/>
                  <a:gd name="connsiteX16-309" fmla="*/ 595333 w 845572"/>
                  <a:gd name="connsiteY16-310" fmla="*/ 976599 h 1046899"/>
                  <a:gd name="connsiteX17-311" fmla="*/ 681058 w 845572"/>
                  <a:gd name="connsiteY17-312" fmla="*/ 1040893 h 1046899"/>
                  <a:gd name="connsiteX18-313" fmla="*/ 433408 w 845572"/>
                  <a:gd name="connsiteY18-314" fmla="*/ 988505 h 1046899"/>
                  <a:gd name="connsiteX19-315" fmla="*/ 180997 w 845572"/>
                  <a:gd name="connsiteY19-316" fmla="*/ 883730 h 1046899"/>
                  <a:gd name="connsiteX20-317" fmla="*/ 21452 w 845572"/>
                  <a:gd name="connsiteY20-318" fmla="*/ 552737 h 1046899"/>
                  <a:gd name="connsiteX21-319" fmla="*/ 95271 w 845572"/>
                  <a:gd name="connsiteY21-320" fmla="*/ 162211 h 1046899"/>
                  <a:gd name="connsiteX22-321" fmla="*/ 154802 w 845572"/>
                  <a:gd name="connsiteY22-322" fmla="*/ 16955 h 1046899"/>
                  <a:gd name="connsiteX0-323" fmla="*/ 154802 w 845572"/>
                  <a:gd name="connsiteY0-324" fmla="*/ 16955 h 1067745"/>
                  <a:gd name="connsiteX1-325" fmla="*/ 21 w 845572"/>
                  <a:gd name="connsiteY1-326" fmla="*/ 528924 h 1067745"/>
                  <a:gd name="connsiteX2-327" fmla="*/ 166709 w 845572"/>
                  <a:gd name="connsiteY2-328" fmla="*/ 888493 h 1067745"/>
                  <a:gd name="connsiteX3-329" fmla="*/ 464365 w 845572"/>
                  <a:gd name="connsiteY3-330" fmla="*/ 1057561 h 1067745"/>
                  <a:gd name="connsiteX4-331" fmla="*/ 716777 w 845572"/>
                  <a:gd name="connsiteY4-332" fmla="*/ 1043274 h 1067745"/>
                  <a:gd name="connsiteX5-333" fmla="*/ 612002 w 845572"/>
                  <a:gd name="connsiteY5-334" fmla="*/ 998030 h 1067745"/>
                  <a:gd name="connsiteX6-335" fmla="*/ 750115 w 845572"/>
                  <a:gd name="connsiteY6-336" fmla="*/ 1014699 h 1067745"/>
                  <a:gd name="connsiteX7-337" fmla="*/ 842983 w 845572"/>
                  <a:gd name="connsiteY7-338" fmla="*/ 998030 h 1067745"/>
                  <a:gd name="connsiteX8-339" fmla="*/ 647721 w 845572"/>
                  <a:gd name="connsiteY8-340" fmla="*/ 905161 h 1067745"/>
                  <a:gd name="connsiteX9-341" fmla="*/ 807265 w 845572"/>
                  <a:gd name="connsiteY9-342" fmla="*/ 938499 h 1067745"/>
                  <a:gd name="connsiteX10-343" fmla="*/ 633433 w 845572"/>
                  <a:gd name="connsiteY10-344" fmla="*/ 812293 h 1067745"/>
                  <a:gd name="connsiteX11-345" fmla="*/ 561996 w 845572"/>
                  <a:gd name="connsiteY11-346" fmla="*/ 678943 h 1067745"/>
                  <a:gd name="connsiteX12-347" fmla="*/ 595333 w 845572"/>
                  <a:gd name="connsiteY12-348" fmla="*/ 798005 h 1067745"/>
                  <a:gd name="connsiteX13-349" fmla="*/ 685821 w 845572"/>
                  <a:gd name="connsiteY13-350" fmla="*/ 890874 h 1067745"/>
                  <a:gd name="connsiteX14-351" fmla="*/ 612002 w 845572"/>
                  <a:gd name="connsiteY14-352" fmla="*/ 886111 h 1067745"/>
                  <a:gd name="connsiteX15-353" fmla="*/ 790596 w 845572"/>
                  <a:gd name="connsiteY15-354" fmla="*/ 990886 h 1067745"/>
                  <a:gd name="connsiteX16-355" fmla="*/ 595333 w 845572"/>
                  <a:gd name="connsiteY16-356" fmla="*/ 976599 h 1067745"/>
                  <a:gd name="connsiteX17-357" fmla="*/ 681058 w 845572"/>
                  <a:gd name="connsiteY17-358" fmla="*/ 1040893 h 1067745"/>
                  <a:gd name="connsiteX18-359" fmla="*/ 433408 w 845572"/>
                  <a:gd name="connsiteY18-360" fmla="*/ 988505 h 1067745"/>
                  <a:gd name="connsiteX19-361" fmla="*/ 180997 w 845572"/>
                  <a:gd name="connsiteY19-362" fmla="*/ 883730 h 1067745"/>
                  <a:gd name="connsiteX20-363" fmla="*/ 21452 w 845572"/>
                  <a:gd name="connsiteY20-364" fmla="*/ 552737 h 1067745"/>
                  <a:gd name="connsiteX21-365" fmla="*/ 95271 w 845572"/>
                  <a:gd name="connsiteY21-366" fmla="*/ 162211 h 1067745"/>
                  <a:gd name="connsiteX22-367" fmla="*/ 154802 w 845572"/>
                  <a:gd name="connsiteY22-368" fmla="*/ 16955 h 1067745"/>
                  <a:gd name="connsiteX0-369" fmla="*/ 154802 w 845572"/>
                  <a:gd name="connsiteY0-370" fmla="*/ 16955 h 1067745"/>
                  <a:gd name="connsiteX1-371" fmla="*/ 21 w 845572"/>
                  <a:gd name="connsiteY1-372" fmla="*/ 528924 h 1067745"/>
                  <a:gd name="connsiteX2-373" fmla="*/ 166709 w 845572"/>
                  <a:gd name="connsiteY2-374" fmla="*/ 888493 h 1067745"/>
                  <a:gd name="connsiteX3-375" fmla="*/ 464365 w 845572"/>
                  <a:gd name="connsiteY3-376" fmla="*/ 1057561 h 1067745"/>
                  <a:gd name="connsiteX4-377" fmla="*/ 716777 w 845572"/>
                  <a:gd name="connsiteY4-378" fmla="*/ 1043274 h 1067745"/>
                  <a:gd name="connsiteX5-379" fmla="*/ 612002 w 845572"/>
                  <a:gd name="connsiteY5-380" fmla="*/ 998030 h 1067745"/>
                  <a:gd name="connsiteX6-381" fmla="*/ 750115 w 845572"/>
                  <a:gd name="connsiteY6-382" fmla="*/ 1014699 h 1067745"/>
                  <a:gd name="connsiteX7-383" fmla="*/ 842983 w 845572"/>
                  <a:gd name="connsiteY7-384" fmla="*/ 998030 h 1067745"/>
                  <a:gd name="connsiteX8-385" fmla="*/ 647721 w 845572"/>
                  <a:gd name="connsiteY8-386" fmla="*/ 905161 h 1067745"/>
                  <a:gd name="connsiteX9-387" fmla="*/ 807265 w 845572"/>
                  <a:gd name="connsiteY9-388" fmla="*/ 938499 h 1067745"/>
                  <a:gd name="connsiteX10-389" fmla="*/ 633433 w 845572"/>
                  <a:gd name="connsiteY10-390" fmla="*/ 812293 h 1067745"/>
                  <a:gd name="connsiteX11-391" fmla="*/ 561996 w 845572"/>
                  <a:gd name="connsiteY11-392" fmla="*/ 678943 h 1067745"/>
                  <a:gd name="connsiteX12-393" fmla="*/ 595333 w 845572"/>
                  <a:gd name="connsiteY12-394" fmla="*/ 798005 h 1067745"/>
                  <a:gd name="connsiteX13-395" fmla="*/ 685821 w 845572"/>
                  <a:gd name="connsiteY13-396" fmla="*/ 890874 h 1067745"/>
                  <a:gd name="connsiteX14-397" fmla="*/ 612002 w 845572"/>
                  <a:gd name="connsiteY14-398" fmla="*/ 886111 h 1067745"/>
                  <a:gd name="connsiteX15-399" fmla="*/ 790596 w 845572"/>
                  <a:gd name="connsiteY15-400" fmla="*/ 990886 h 1067745"/>
                  <a:gd name="connsiteX16-401" fmla="*/ 595333 w 845572"/>
                  <a:gd name="connsiteY16-402" fmla="*/ 976599 h 1067745"/>
                  <a:gd name="connsiteX17-403" fmla="*/ 681058 w 845572"/>
                  <a:gd name="connsiteY17-404" fmla="*/ 1040893 h 1067745"/>
                  <a:gd name="connsiteX18-405" fmla="*/ 421502 w 845572"/>
                  <a:gd name="connsiteY18-406" fmla="*/ 1036130 h 1067745"/>
                  <a:gd name="connsiteX19-407" fmla="*/ 180997 w 845572"/>
                  <a:gd name="connsiteY19-408" fmla="*/ 883730 h 1067745"/>
                  <a:gd name="connsiteX20-409" fmla="*/ 21452 w 845572"/>
                  <a:gd name="connsiteY20-410" fmla="*/ 552737 h 1067745"/>
                  <a:gd name="connsiteX21-411" fmla="*/ 95271 w 845572"/>
                  <a:gd name="connsiteY21-412" fmla="*/ 162211 h 1067745"/>
                  <a:gd name="connsiteX22-413" fmla="*/ 154802 w 845572"/>
                  <a:gd name="connsiteY22-414" fmla="*/ 16955 h 1067745"/>
                  <a:gd name="connsiteX0-415" fmla="*/ 154802 w 845572"/>
                  <a:gd name="connsiteY0-416" fmla="*/ 16955 h 1067745"/>
                  <a:gd name="connsiteX1-417" fmla="*/ 21 w 845572"/>
                  <a:gd name="connsiteY1-418" fmla="*/ 528924 h 1067745"/>
                  <a:gd name="connsiteX2-419" fmla="*/ 166709 w 845572"/>
                  <a:gd name="connsiteY2-420" fmla="*/ 888493 h 1067745"/>
                  <a:gd name="connsiteX3-421" fmla="*/ 464365 w 845572"/>
                  <a:gd name="connsiteY3-422" fmla="*/ 1057561 h 1067745"/>
                  <a:gd name="connsiteX4-423" fmla="*/ 716777 w 845572"/>
                  <a:gd name="connsiteY4-424" fmla="*/ 1043274 h 1067745"/>
                  <a:gd name="connsiteX5-425" fmla="*/ 612002 w 845572"/>
                  <a:gd name="connsiteY5-426" fmla="*/ 998030 h 1067745"/>
                  <a:gd name="connsiteX6-427" fmla="*/ 750115 w 845572"/>
                  <a:gd name="connsiteY6-428" fmla="*/ 1014699 h 1067745"/>
                  <a:gd name="connsiteX7-429" fmla="*/ 842983 w 845572"/>
                  <a:gd name="connsiteY7-430" fmla="*/ 998030 h 1067745"/>
                  <a:gd name="connsiteX8-431" fmla="*/ 647721 w 845572"/>
                  <a:gd name="connsiteY8-432" fmla="*/ 905161 h 1067745"/>
                  <a:gd name="connsiteX9-433" fmla="*/ 807265 w 845572"/>
                  <a:gd name="connsiteY9-434" fmla="*/ 938499 h 1067745"/>
                  <a:gd name="connsiteX10-435" fmla="*/ 633433 w 845572"/>
                  <a:gd name="connsiteY10-436" fmla="*/ 812293 h 1067745"/>
                  <a:gd name="connsiteX11-437" fmla="*/ 561996 w 845572"/>
                  <a:gd name="connsiteY11-438" fmla="*/ 678943 h 1067745"/>
                  <a:gd name="connsiteX12-439" fmla="*/ 595333 w 845572"/>
                  <a:gd name="connsiteY12-440" fmla="*/ 798005 h 1067745"/>
                  <a:gd name="connsiteX13-441" fmla="*/ 685821 w 845572"/>
                  <a:gd name="connsiteY13-442" fmla="*/ 890874 h 1067745"/>
                  <a:gd name="connsiteX14-443" fmla="*/ 612002 w 845572"/>
                  <a:gd name="connsiteY14-444" fmla="*/ 886111 h 1067745"/>
                  <a:gd name="connsiteX15-445" fmla="*/ 790596 w 845572"/>
                  <a:gd name="connsiteY15-446" fmla="*/ 990886 h 1067745"/>
                  <a:gd name="connsiteX16-447" fmla="*/ 595333 w 845572"/>
                  <a:gd name="connsiteY16-448" fmla="*/ 976599 h 1067745"/>
                  <a:gd name="connsiteX17-449" fmla="*/ 583426 w 845572"/>
                  <a:gd name="connsiteY17-450" fmla="*/ 1050418 h 1067745"/>
                  <a:gd name="connsiteX18-451" fmla="*/ 421502 w 845572"/>
                  <a:gd name="connsiteY18-452" fmla="*/ 1036130 h 1067745"/>
                  <a:gd name="connsiteX19-453" fmla="*/ 180997 w 845572"/>
                  <a:gd name="connsiteY19-454" fmla="*/ 883730 h 1067745"/>
                  <a:gd name="connsiteX20-455" fmla="*/ 21452 w 845572"/>
                  <a:gd name="connsiteY20-456" fmla="*/ 552737 h 1067745"/>
                  <a:gd name="connsiteX21-457" fmla="*/ 95271 w 845572"/>
                  <a:gd name="connsiteY21-458" fmla="*/ 162211 h 1067745"/>
                  <a:gd name="connsiteX22-459" fmla="*/ 154802 w 845572"/>
                  <a:gd name="connsiteY22-460" fmla="*/ 16955 h 1067745"/>
                  <a:gd name="connsiteX0-461" fmla="*/ 154802 w 845572"/>
                  <a:gd name="connsiteY0-462" fmla="*/ 16955 h 1074736"/>
                  <a:gd name="connsiteX1-463" fmla="*/ 21 w 845572"/>
                  <a:gd name="connsiteY1-464" fmla="*/ 528924 h 1074736"/>
                  <a:gd name="connsiteX2-465" fmla="*/ 166709 w 845572"/>
                  <a:gd name="connsiteY2-466" fmla="*/ 888493 h 1074736"/>
                  <a:gd name="connsiteX3-467" fmla="*/ 464365 w 845572"/>
                  <a:gd name="connsiteY3-468" fmla="*/ 1057561 h 1074736"/>
                  <a:gd name="connsiteX4-469" fmla="*/ 588189 w 845572"/>
                  <a:gd name="connsiteY4-470" fmla="*/ 1062324 h 1074736"/>
                  <a:gd name="connsiteX5-471" fmla="*/ 612002 w 845572"/>
                  <a:gd name="connsiteY5-472" fmla="*/ 998030 h 1074736"/>
                  <a:gd name="connsiteX6-473" fmla="*/ 750115 w 845572"/>
                  <a:gd name="connsiteY6-474" fmla="*/ 1014699 h 1074736"/>
                  <a:gd name="connsiteX7-475" fmla="*/ 842983 w 845572"/>
                  <a:gd name="connsiteY7-476" fmla="*/ 998030 h 1074736"/>
                  <a:gd name="connsiteX8-477" fmla="*/ 647721 w 845572"/>
                  <a:gd name="connsiteY8-478" fmla="*/ 905161 h 1074736"/>
                  <a:gd name="connsiteX9-479" fmla="*/ 807265 w 845572"/>
                  <a:gd name="connsiteY9-480" fmla="*/ 938499 h 1074736"/>
                  <a:gd name="connsiteX10-481" fmla="*/ 633433 w 845572"/>
                  <a:gd name="connsiteY10-482" fmla="*/ 812293 h 1074736"/>
                  <a:gd name="connsiteX11-483" fmla="*/ 561996 w 845572"/>
                  <a:gd name="connsiteY11-484" fmla="*/ 678943 h 1074736"/>
                  <a:gd name="connsiteX12-485" fmla="*/ 595333 w 845572"/>
                  <a:gd name="connsiteY12-486" fmla="*/ 798005 h 1074736"/>
                  <a:gd name="connsiteX13-487" fmla="*/ 685821 w 845572"/>
                  <a:gd name="connsiteY13-488" fmla="*/ 890874 h 1074736"/>
                  <a:gd name="connsiteX14-489" fmla="*/ 612002 w 845572"/>
                  <a:gd name="connsiteY14-490" fmla="*/ 886111 h 1074736"/>
                  <a:gd name="connsiteX15-491" fmla="*/ 790596 w 845572"/>
                  <a:gd name="connsiteY15-492" fmla="*/ 990886 h 1074736"/>
                  <a:gd name="connsiteX16-493" fmla="*/ 595333 w 845572"/>
                  <a:gd name="connsiteY16-494" fmla="*/ 976599 h 1074736"/>
                  <a:gd name="connsiteX17-495" fmla="*/ 583426 w 845572"/>
                  <a:gd name="connsiteY17-496" fmla="*/ 1050418 h 1074736"/>
                  <a:gd name="connsiteX18-497" fmla="*/ 421502 w 845572"/>
                  <a:gd name="connsiteY18-498" fmla="*/ 1036130 h 1074736"/>
                  <a:gd name="connsiteX19-499" fmla="*/ 180997 w 845572"/>
                  <a:gd name="connsiteY19-500" fmla="*/ 883730 h 1074736"/>
                  <a:gd name="connsiteX20-501" fmla="*/ 21452 w 845572"/>
                  <a:gd name="connsiteY20-502" fmla="*/ 552737 h 1074736"/>
                  <a:gd name="connsiteX21-503" fmla="*/ 95271 w 845572"/>
                  <a:gd name="connsiteY21-504" fmla="*/ 162211 h 1074736"/>
                  <a:gd name="connsiteX22-505" fmla="*/ 154802 w 845572"/>
                  <a:gd name="connsiteY22-506" fmla="*/ 16955 h 1074736"/>
                  <a:gd name="connsiteX0-507" fmla="*/ 154802 w 843413"/>
                  <a:gd name="connsiteY0-508" fmla="*/ 16955 h 1074736"/>
                  <a:gd name="connsiteX1-509" fmla="*/ 21 w 843413"/>
                  <a:gd name="connsiteY1-510" fmla="*/ 528924 h 1074736"/>
                  <a:gd name="connsiteX2-511" fmla="*/ 166709 w 843413"/>
                  <a:gd name="connsiteY2-512" fmla="*/ 888493 h 1074736"/>
                  <a:gd name="connsiteX3-513" fmla="*/ 464365 w 843413"/>
                  <a:gd name="connsiteY3-514" fmla="*/ 1057561 h 1074736"/>
                  <a:gd name="connsiteX4-515" fmla="*/ 588189 w 843413"/>
                  <a:gd name="connsiteY4-516" fmla="*/ 1062324 h 1074736"/>
                  <a:gd name="connsiteX5-517" fmla="*/ 612002 w 843413"/>
                  <a:gd name="connsiteY5-518" fmla="*/ 998030 h 1074736"/>
                  <a:gd name="connsiteX6-519" fmla="*/ 697727 w 843413"/>
                  <a:gd name="connsiteY6-520" fmla="*/ 1036130 h 1074736"/>
                  <a:gd name="connsiteX7-521" fmla="*/ 842983 w 843413"/>
                  <a:gd name="connsiteY7-522" fmla="*/ 998030 h 1074736"/>
                  <a:gd name="connsiteX8-523" fmla="*/ 647721 w 843413"/>
                  <a:gd name="connsiteY8-524" fmla="*/ 905161 h 1074736"/>
                  <a:gd name="connsiteX9-525" fmla="*/ 807265 w 843413"/>
                  <a:gd name="connsiteY9-526" fmla="*/ 938499 h 1074736"/>
                  <a:gd name="connsiteX10-527" fmla="*/ 633433 w 843413"/>
                  <a:gd name="connsiteY10-528" fmla="*/ 812293 h 1074736"/>
                  <a:gd name="connsiteX11-529" fmla="*/ 561996 w 843413"/>
                  <a:gd name="connsiteY11-530" fmla="*/ 678943 h 1074736"/>
                  <a:gd name="connsiteX12-531" fmla="*/ 595333 w 843413"/>
                  <a:gd name="connsiteY12-532" fmla="*/ 798005 h 1074736"/>
                  <a:gd name="connsiteX13-533" fmla="*/ 685821 w 843413"/>
                  <a:gd name="connsiteY13-534" fmla="*/ 890874 h 1074736"/>
                  <a:gd name="connsiteX14-535" fmla="*/ 612002 w 843413"/>
                  <a:gd name="connsiteY14-536" fmla="*/ 886111 h 1074736"/>
                  <a:gd name="connsiteX15-537" fmla="*/ 790596 w 843413"/>
                  <a:gd name="connsiteY15-538" fmla="*/ 990886 h 1074736"/>
                  <a:gd name="connsiteX16-539" fmla="*/ 595333 w 843413"/>
                  <a:gd name="connsiteY16-540" fmla="*/ 976599 h 1074736"/>
                  <a:gd name="connsiteX17-541" fmla="*/ 583426 w 843413"/>
                  <a:gd name="connsiteY17-542" fmla="*/ 1050418 h 1074736"/>
                  <a:gd name="connsiteX18-543" fmla="*/ 421502 w 843413"/>
                  <a:gd name="connsiteY18-544" fmla="*/ 1036130 h 1074736"/>
                  <a:gd name="connsiteX19-545" fmla="*/ 180997 w 843413"/>
                  <a:gd name="connsiteY19-546" fmla="*/ 883730 h 1074736"/>
                  <a:gd name="connsiteX20-547" fmla="*/ 21452 w 843413"/>
                  <a:gd name="connsiteY20-548" fmla="*/ 552737 h 1074736"/>
                  <a:gd name="connsiteX21-549" fmla="*/ 95271 w 843413"/>
                  <a:gd name="connsiteY21-550" fmla="*/ 162211 h 1074736"/>
                  <a:gd name="connsiteX22-551" fmla="*/ 154802 w 843413"/>
                  <a:gd name="connsiteY22-552" fmla="*/ 16955 h 1074736"/>
                  <a:gd name="connsiteX0-553" fmla="*/ 154802 w 843413"/>
                  <a:gd name="connsiteY0-554" fmla="*/ 16955 h 1074736"/>
                  <a:gd name="connsiteX1-555" fmla="*/ 21 w 843413"/>
                  <a:gd name="connsiteY1-556" fmla="*/ 528924 h 1074736"/>
                  <a:gd name="connsiteX2-557" fmla="*/ 166709 w 843413"/>
                  <a:gd name="connsiteY2-558" fmla="*/ 888493 h 1074736"/>
                  <a:gd name="connsiteX3-559" fmla="*/ 464365 w 843413"/>
                  <a:gd name="connsiteY3-560" fmla="*/ 1057561 h 1074736"/>
                  <a:gd name="connsiteX4-561" fmla="*/ 588189 w 843413"/>
                  <a:gd name="connsiteY4-562" fmla="*/ 1062324 h 1074736"/>
                  <a:gd name="connsiteX5-563" fmla="*/ 612002 w 843413"/>
                  <a:gd name="connsiteY5-564" fmla="*/ 998030 h 1074736"/>
                  <a:gd name="connsiteX6-565" fmla="*/ 697727 w 843413"/>
                  <a:gd name="connsiteY6-566" fmla="*/ 1036130 h 1074736"/>
                  <a:gd name="connsiteX7-567" fmla="*/ 842983 w 843413"/>
                  <a:gd name="connsiteY7-568" fmla="*/ 998030 h 1074736"/>
                  <a:gd name="connsiteX8-569" fmla="*/ 647721 w 843413"/>
                  <a:gd name="connsiteY8-570" fmla="*/ 905161 h 1074736"/>
                  <a:gd name="connsiteX9-571" fmla="*/ 807265 w 843413"/>
                  <a:gd name="connsiteY9-572" fmla="*/ 938499 h 1074736"/>
                  <a:gd name="connsiteX10-573" fmla="*/ 633433 w 843413"/>
                  <a:gd name="connsiteY10-574" fmla="*/ 812293 h 1074736"/>
                  <a:gd name="connsiteX11-575" fmla="*/ 561996 w 843413"/>
                  <a:gd name="connsiteY11-576" fmla="*/ 678943 h 1074736"/>
                  <a:gd name="connsiteX12-577" fmla="*/ 595333 w 843413"/>
                  <a:gd name="connsiteY12-578" fmla="*/ 798005 h 1074736"/>
                  <a:gd name="connsiteX13-579" fmla="*/ 685821 w 843413"/>
                  <a:gd name="connsiteY13-580" fmla="*/ 890874 h 1074736"/>
                  <a:gd name="connsiteX14-581" fmla="*/ 612002 w 843413"/>
                  <a:gd name="connsiteY14-582" fmla="*/ 886111 h 1074736"/>
                  <a:gd name="connsiteX15-583" fmla="*/ 795358 w 843413"/>
                  <a:gd name="connsiteY15-584" fmla="*/ 1017080 h 1074736"/>
                  <a:gd name="connsiteX16-585" fmla="*/ 595333 w 843413"/>
                  <a:gd name="connsiteY16-586" fmla="*/ 976599 h 1074736"/>
                  <a:gd name="connsiteX17-587" fmla="*/ 583426 w 843413"/>
                  <a:gd name="connsiteY17-588" fmla="*/ 1050418 h 1074736"/>
                  <a:gd name="connsiteX18-589" fmla="*/ 421502 w 843413"/>
                  <a:gd name="connsiteY18-590" fmla="*/ 1036130 h 1074736"/>
                  <a:gd name="connsiteX19-591" fmla="*/ 180997 w 843413"/>
                  <a:gd name="connsiteY19-592" fmla="*/ 883730 h 1074736"/>
                  <a:gd name="connsiteX20-593" fmla="*/ 21452 w 843413"/>
                  <a:gd name="connsiteY20-594" fmla="*/ 552737 h 1074736"/>
                  <a:gd name="connsiteX21-595" fmla="*/ 95271 w 843413"/>
                  <a:gd name="connsiteY21-596" fmla="*/ 162211 h 1074736"/>
                  <a:gd name="connsiteX22-597" fmla="*/ 154802 w 843413"/>
                  <a:gd name="connsiteY22-598" fmla="*/ 16955 h 1074736"/>
                  <a:gd name="connsiteX0-599" fmla="*/ 154802 w 843413"/>
                  <a:gd name="connsiteY0-600" fmla="*/ 16955 h 1074736"/>
                  <a:gd name="connsiteX1-601" fmla="*/ 21 w 843413"/>
                  <a:gd name="connsiteY1-602" fmla="*/ 528924 h 1074736"/>
                  <a:gd name="connsiteX2-603" fmla="*/ 166709 w 843413"/>
                  <a:gd name="connsiteY2-604" fmla="*/ 888493 h 1074736"/>
                  <a:gd name="connsiteX3-605" fmla="*/ 464365 w 843413"/>
                  <a:gd name="connsiteY3-606" fmla="*/ 1057561 h 1074736"/>
                  <a:gd name="connsiteX4-607" fmla="*/ 588189 w 843413"/>
                  <a:gd name="connsiteY4-608" fmla="*/ 1062324 h 1074736"/>
                  <a:gd name="connsiteX5-609" fmla="*/ 612002 w 843413"/>
                  <a:gd name="connsiteY5-610" fmla="*/ 998030 h 1074736"/>
                  <a:gd name="connsiteX6-611" fmla="*/ 697727 w 843413"/>
                  <a:gd name="connsiteY6-612" fmla="*/ 1036130 h 1074736"/>
                  <a:gd name="connsiteX7-613" fmla="*/ 842983 w 843413"/>
                  <a:gd name="connsiteY7-614" fmla="*/ 998030 h 1074736"/>
                  <a:gd name="connsiteX8-615" fmla="*/ 647721 w 843413"/>
                  <a:gd name="connsiteY8-616" fmla="*/ 905161 h 1074736"/>
                  <a:gd name="connsiteX9-617" fmla="*/ 807265 w 843413"/>
                  <a:gd name="connsiteY9-618" fmla="*/ 938499 h 1074736"/>
                  <a:gd name="connsiteX10-619" fmla="*/ 633433 w 843413"/>
                  <a:gd name="connsiteY10-620" fmla="*/ 812293 h 1074736"/>
                  <a:gd name="connsiteX11-621" fmla="*/ 561996 w 843413"/>
                  <a:gd name="connsiteY11-622" fmla="*/ 678943 h 1074736"/>
                  <a:gd name="connsiteX12-623" fmla="*/ 595333 w 843413"/>
                  <a:gd name="connsiteY12-624" fmla="*/ 798005 h 1074736"/>
                  <a:gd name="connsiteX13-625" fmla="*/ 685821 w 843413"/>
                  <a:gd name="connsiteY13-626" fmla="*/ 890874 h 1074736"/>
                  <a:gd name="connsiteX14-627" fmla="*/ 612002 w 843413"/>
                  <a:gd name="connsiteY14-628" fmla="*/ 886111 h 1074736"/>
                  <a:gd name="connsiteX15-629" fmla="*/ 802502 w 843413"/>
                  <a:gd name="connsiteY15-630" fmla="*/ 1000411 h 1074736"/>
                  <a:gd name="connsiteX16-631" fmla="*/ 595333 w 843413"/>
                  <a:gd name="connsiteY16-632" fmla="*/ 976599 h 1074736"/>
                  <a:gd name="connsiteX17-633" fmla="*/ 583426 w 843413"/>
                  <a:gd name="connsiteY17-634" fmla="*/ 1050418 h 1074736"/>
                  <a:gd name="connsiteX18-635" fmla="*/ 421502 w 843413"/>
                  <a:gd name="connsiteY18-636" fmla="*/ 1036130 h 1074736"/>
                  <a:gd name="connsiteX19-637" fmla="*/ 180997 w 843413"/>
                  <a:gd name="connsiteY19-638" fmla="*/ 883730 h 1074736"/>
                  <a:gd name="connsiteX20-639" fmla="*/ 21452 w 843413"/>
                  <a:gd name="connsiteY20-640" fmla="*/ 552737 h 1074736"/>
                  <a:gd name="connsiteX21-641" fmla="*/ 95271 w 843413"/>
                  <a:gd name="connsiteY21-642" fmla="*/ 162211 h 1074736"/>
                  <a:gd name="connsiteX22-643" fmla="*/ 154802 w 843413"/>
                  <a:gd name="connsiteY22-644" fmla="*/ 16955 h 1074736"/>
                  <a:gd name="connsiteX0-645" fmla="*/ 154802 w 843413"/>
                  <a:gd name="connsiteY0-646" fmla="*/ 16955 h 1074736"/>
                  <a:gd name="connsiteX1-647" fmla="*/ 21 w 843413"/>
                  <a:gd name="connsiteY1-648" fmla="*/ 528924 h 1074736"/>
                  <a:gd name="connsiteX2-649" fmla="*/ 166709 w 843413"/>
                  <a:gd name="connsiteY2-650" fmla="*/ 888493 h 1074736"/>
                  <a:gd name="connsiteX3-651" fmla="*/ 464365 w 843413"/>
                  <a:gd name="connsiteY3-652" fmla="*/ 1057561 h 1074736"/>
                  <a:gd name="connsiteX4-653" fmla="*/ 588189 w 843413"/>
                  <a:gd name="connsiteY4-654" fmla="*/ 1062324 h 1074736"/>
                  <a:gd name="connsiteX5-655" fmla="*/ 612002 w 843413"/>
                  <a:gd name="connsiteY5-656" fmla="*/ 998030 h 1074736"/>
                  <a:gd name="connsiteX6-657" fmla="*/ 697727 w 843413"/>
                  <a:gd name="connsiteY6-658" fmla="*/ 1036130 h 1074736"/>
                  <a:gd name="connsiteX7-659" fmla="*/ 842983 w 843413"/>
                  <a:gd name="connsiteY7-660" fmla="*/ 998030 h 1074736"/>
                  <a:gd name="connsiteX8-661" fmla="*/ 647721 w 843413"/>
                  <a:gd name="connsiteY8-662" fmla="*/ 905161 h 1074736"/>
                  <a:gd name="connsiteX9-663" fmla="*/ 807265 w 843413"/>
                  <a:gd name="connsiteY9-664" fmla="*/ 938499 h 1074736"/>
                  <a:gd name="connsiteX10-665" fmla="*/ 633433 w 843413"/>
                  <a:gd name="connsiteY10-666" fmla="*/ 812293 h 1074736"/>
                  <a:gd name="connsiteX11-667" fmla="*/ 561996 w 843413"/>
                  <a:gd name="connsiteY11-668" fmla="*/ 678943 h 1074736"/>
                  <a:gd name="connsiteX12-669" fmla="*/ 595333 w 843413"/>
                  <a:gd name="connsiteY12-670" fmla="*/ 798005 h 1074736"/>
                  <a:gd name="connsiteX13-671" fmla="*/ 685821 w 843413"/>
                  <a:gd name="connsiteY13-672" fmla="*/ 890874 h 1074736"/>
                  <a:gd name="connsiteX14-673" fmla="*/ 612002 w 843413"/>
                  <a:gd name="connsiteY14-674" fmla="*/ 886111 h 1074736"/>
                  <a:gd name="connsiteX15-675" fmla="*/ 802502 w 843413"/>
                  <a:gd name="connsiteY15-676" fmla="*/ 1000411 h 1074736"/>
                  <a:gd name="connsiteX16-677" fmla="*/ 704872 w 843413"/>
                  <a:gd name="connsiteY16-678" fmla="*/ 1026606 h 1074736"/>
                  <a:gd name="connsiteX17-679" fmla="*/ 595333 w 843413"/>
                  <a:gd name="connsiteY17-680" fmla="*/ 976599 h 1074736"/>
                  <a:gd name="connsiteX18-681" fmla="*/ 583426 w 843413"/>
                  <a:gd name="connsiteY18-682" fmla="*/ 1050418 h 1074736"/>
                  <a:gd name="connsiteX19-683" fmla="*/ 421502 w 843413"/>
                  <a:gd name="connsiteY19-684" fmla="*/ 1036130 h 1074736"/>
                  <a:gd name="connsiteX20-685" fmla="*/ 180997 w 843413"/>
                  <a:gd name="connsiteY20-686" fmla="*/ 883730 h 1074736"/>
                  <a:gd name="connsiteX21-687" fmla="*/ 21452 w 843413"/>
                  <a:gd name="connsiteY21-688" fmla="*/ 552737 h 1074736"/>
                  <a:gd name="connsiteX22-689" fmla="*/ 95271 w 843413"/>
                  <a:gd name="connsiteY22-690" fmla="*/ 162211 h 1074736"/>
                  <a:gd name="connsiteX23" fmla="*/ 154802 w 843413"/>
                  <a:gd name="connsiteY23" fmla="*/ 16955 h 1074736"/>
                  <a:gd name="connsiteX0-691" fmla="*/ 154802 w 824427"/>
                  <a:gd name="connsiteY0-692" fmla="*/ 16955 h 1074736"/>
                  <a:gd name="connsiteX1-693" fmla="*/ 21 w 824427"/>
                  <a:gd name="connsiteY1-694" fmla="*/ 528924 h 1074736"/>
                  <a:gd name="connsiteX2-695" fmla="*/ 166709 w 824427"/>
                  <a:gd name="connsiteY2-696" fmla="*/ 888493 h 1074736"/>
                  <a:gd name="connsiteX3-697" fmla="*/ 464365 w 824427"/>
                  <a:gd name="connsiteY3-698" fmla="*/ 1057561 h 1074736"/>
                  <a:gd name="connsiteX4-699" fmla="*/ 588189 w 824427"/>
                  <a:gd name="connsiteY4-700" fmla="*/ 1062324 h 1074736"/>
                  <a:gd name="connsiteX5-701" fmla="*/ 612002 w 824427"/>
                  <a:gd name="connsiteY5-702" fmla="*/ 998030 h 1074736"/>
                  <a:gd name="connsiteX6-703" fmla="*/ 697727 w 824427"/>
                  <a:gd name="connsiteY6-704" fmla="*/ 1036130 h 1074736"/>
                  <a:gd name="connsiteX7-705" fmla="*/ 823933 w 824427"/>
                  <a:gd name="connsiteY7-706" fmla="*/ 1000411 h 1074736"/>
                  <a:gd name="connsiteX8-707" fmla="*/ 647721 w 824427"/>
                  <a:gd name="connsiteY8-708" fmla="*/ 905161 h 1074736"/>
                  <a:gd name="connsiteX9-709" fmla="*/ 807265 w 824427"/>
                  <a:gd name="connsiteY9-710" fmla="*/ 938499 h 1074736"/>
                  <a:gd name="connsiteX10-711" fmla="*/ 633433 w 824427"/>
                  <a:gd name="connsiteY10-712" fmla="*/ 812293 h 1074736"/>
                  <a:gd name="connsiteX11-713" fmla="*/ 561996 w 824427"/>
                  <a:gd name="connsiteY11-714" fmla="*/ 678943 h 1074736"/>
                  <a:gd name="connsiteX12-715" fmla="*/ 595333 w 824427"/>
                  <a:gd name="connsiteY12-716" fmla="*/ 798005 h 1074736"/>
                  <a:gd name="connsiteX13-717" fmla="*/ 685821 w 824427"/>
                  <a:gd name="connsiteY13-718" fmla="*/ 890874 h 1074736"/>
                  <a:gd name="connsiteX14-719" fmla="*/ 612002 w 824427"/>
                  <a:gd name="connsiteY14-720" fmla="*/ 886111 h 1074736"/>
                  <a:gd name="connsiteX15-721" fmla="*/ 802502 w 824427"/>
                  <a:gd name="connsiteY15-722" fmla="*/ 1000411 h 1074736"/>
                  <a:gd name="connsiteX16-723" fmla="*/ 704872 w 824427"/>
                  <a:gd name="connsiteY16-724" fmla="*/ 1026606 h 1074736"/>
                  <a:gd name="connsiteX17-725" fmla="*/ 595333 w 824427"/>
                  <a:gd name="connsiteY17-726" fmla="*/ 976599 h 1074736"/>
                  <a:gd name="connsiteX18-727" fmla="*/ 583426 w 824427"/>
                  <a:gd name="connsiteY18-728" fmla="*/ 1050418 h 1074736"/>
                  <a:gd name="connsiteX19-729" fmla="*/ 421502 w 824427"/>
                  <a:gd name="connsiteY19-730" fmla="*/ 1036130 h 1074736"/>
                  <a:gd name="connsiteX20-731" fmla="*/ 180997 w 824427"/>
                  <a:gd name="connsiteY20-732" fmla="*/ 883730 h 1074736"/>
                  <a:gd name="connsiteX21-733" fmla="*/ 21452 w 824427"/>
                  <a:gd name="connsiteY21-734" fmla="*/ 552737 h 1074736"/>
                  <a:gd name="connsiteX22-735" fmla="*/ 95271 w 824427"/>
                  <a:gd name="connsiteY22-736" fmla="*/ 162211 h 1074736"/>
                  <a:gd name="connsiteX23-737" fmla="*/ 154802 w 824427"/>
                  <a:gd name="connsiteY23-738" fmla="*/ 16955 h 1074736"/>
                  <a:gd name="connsiteX0-739" fmla="*/ 154802 w 824427"/>
                  <a:gd name="connsiteY0-740" fmla="*/ 16955 h 1074736"/>
                  <a:gd name="connsiteX1-741" fmla="*/ 21 w 824427"/>
                  <a:gd name="connsiteY1-742" fmla="*/ 528924 h 1074736"/>
                  <a:gd name="connsiteX2-743" fmla="*/ 166709 w 824427"/>
                  <a:gd name="connsiteY2-744" fmla="*/ 888493 h 1074736"/>
                  <a:gd name="connsiteX3-745" fmla="*/ 464365 w 824427"/>
                  <a:gd name="connsiteY3-746" fmla="*/ 1057561 h 1074736"/>
                  <a:gd name="connsiteX4-747" fmla="*/ 588189 w 824427"/>
                  <a:gd name="connsiteY4-748" fmla="*/ 1062324 h 1074736"/>
                  <a:gd name="connsiteX5-749" fmla="*/ 612002 w 824427"/>
                  <a:gd name="connsiteY5-750" fmla="*/ 998030 h 1074736"/>
                  <a:gd name="connsiteX6-751" fmla="*/ 697727 w 824427"/>
                  <a:gd name="connsiteY6-752" fmla="*/ 1036130 h 1074736"/>
                  <a:gd name="connsiteX7-753" fmla="*/ 823933 w 824427"/>
                  <a:gd name="connsiteY7-754" fmla="*/ 1000411 h 1074736"/>
                  <a:gd name="connsiteX8-755" fmla="*/ 647721 w 824427"/>
                  <a:gd name="connsiteY8-756" fmla="*/ 905161 h 1074736"/>
                  <a:gd name="connsiteX9-757" fmla="*/ 807265 w 824427"/>
                  <a:gd name="connsiteY9-758" fmla="*/ 938499 h 1074736"/>
                  <a:gd name="connsiteX10-759" fmla="*/ 633433 w 824427"/>
                  <a:gd name="connsiteY10-760" fmla="*/ 812293 h 1074736"/>
                  <a:gd name="connsiteX11-761" fmla="*/ 561996 w 824427"/>
                  <a:gd name="connsiteY11-762" fmla="*/ 678943 h 1074736"/>
                  <a:gd name="connsiteX12-763" fmla="*/ 595333 w 824427"/>
                  <a:gd name="connsiteY12-764" fmla="*/ 798005 h 1074736"/>
                  <a:gd name="connsiteX13-765" fmla="*/ 685821 w 824427"/>
                  <a:gd name="connsiteY13-766" fmla="*/ 890874 h 1074736"/>
                  <a:gd name="connsiteX14-767" fmla="*/ 612002 w 824427"/>
                  <a:gd name="connsiteY14-768" fmla="*/ 886111 h 1074736"/>
                  <a:gd name="connsiteX15-769" fmla="*/ 762021 w 824427"/>
                  <a:gd name="connsiteY15-770" fmla="*/ 983743 h 1074736"/>
                  <a:gd name="connsiteX16-771" fmla="*/ 704872 w 824427"/>
                  <a:gd name="connsiteY16-772" fmla="*/ 1026606 h 1074736"/>
                  <a:gd name="connsiteX17-773" fmla="*/ 595333 w 824427"/>
                  <a:gd name="connsiteY17-774" fmla="*/ 976599 h 1074736"/>
                  <a:gd name="connsiteX18-775" fmla="*/ 583426 w 824427"/>
                  <a:gd name="connsiteY18-776" fmla="*/ 1050418 h 1074736"/>
                  <a:gd name="connsiteX19-777" fmla="*/ 421502 w 824427"/>
                  <a:gd name="connsiteY19-778" fmla="*/ 1036130 h 1074736"/>
                  <a:gd name="connsiteX20-779" fmla="*/ 180997 w 824427"/>
                  <a:gd name="connsiteY20-780" fmla="*/ 883730 h 1074736"/>
                  <a:gd name="connsiteX21-781" fmla="*/ 21452 w 824427"/>
                  <a:gd name="connsiteY21-782" fmla="*/ 552737 h 1074736"/>
                  <a:gd name="connsiteX22-783" fmla="*/ 95271 w 824427"/>
                  <a:gd name="connsiteY22-784" fmla="*/ 162211 h 1074736"/>
                  <a:gd name="connsiteX23-785" fmla="*/ 154802 w 824427"/>
                  <a:gd name="connsiteY23-786" fmla="*/ 16955 h 1074736"/>
                  <a:gd name="connsiteX0-787" fmla="*/ 154802 w 807292"/>
                  <a:gd name="connsiteY0-788" fmla="*/ 16955 h 1074736"/>
                  <a:gd name="connsiteX1-789" fmla="*/ 21 w 807292"/>
                  <a:gd name="connsiteY1-790" fmla="*/ 528924 h 1074736"/>
                  <a:gd name="connsiteX2-791" fmla="*/ 166709 w 807292"/>
                  <a:gd name="connsiteY2-792" fmla="*/ 888493 h 1074736"/>
                  <a:gd name="connsiteX3-793" fmla="*/ 464365 w 807292"/>
                  <a:gd name="connsiteY3-794" fmla="*/ 1057561 h 1074736"/>
                  <a:gd name="connsiteX4-795" fmla="*/ 588189 w 807292"/>
                  <a:gd name="connsiteY4-796" fmla="*/ 1062324 h 1074736"/>
                  <a:gd name="connsiteX5-797" fmla="*/ 612002 w 807292"/>
                  <a:gd name="connsiteY5-798" fmla="*/ 998030 h 1074736"/>
                  <a:gd name="connsiteX6-799" fmla="*/ 697727 w 807292"/>
                  <a:gd name="connsiteY6-800" fmla="*/ 1036130 h 1074736"/>
                  <a:gd name="connsiteX7-801" fmla="*/ 759639 w 807292"/>
                  <a:gd name="connsiteY7-802" fmla="*/ 976598 h 1074736"/>
                  <a:gd name="connsiteX8-803" fmla="*/ 647721 w 807292"/>
                  <a:gd name="connsiteY8-804" fmla="*/ 905161 h 1074736"/>
                  <a:gd name="connsiteX9-805" fmla="*/ 807265 w 807292"/>
                  <a:gd name="connsiteY9-806" fmla="*/ 938499 h 1074736"/>
                  <a:gd name="connsiteX10-807" fmla="*/ 633433 w 807292"/>
                  <a:gd name="connsiteY10-808" fmla="*/ 812293 h 1074736"/>
                  <a:gd name="connsiteX11-809" fmla="*/ 561996 w 807292"/>
                  <a:gd name="connsiteY11-810" fmla="*/ 678943 h 1074736"/>
                  <a:gd name="connsiteX12-811" fmla="*/ 595333 w 807292"/>
                  <a:gd name="connsiteY12-812" fmla="*/ 798005 h 1074736"/>
                  <a:gd name="connsiteX13-813" fmla="*/ 685821 w 807292"/>
                  <a:gd name="connsiteY13-814" fmla="*/ 890874 h 1074736"/>
                  <a:gd name="connsiteX14-815" fmla="*/ 612002 w 807292"/>
                  <a:gd name="connsiteY14-816" fmla="*/ 886111 h 1074736"/>
                  <a:gd name="connsiteX15-817" fmla="*/ 762021 w 807292"/>
                  <a:gd name="connsiteY15-818" fmla="*/ 983743 h 1074736"/>
                  <a:gd name="connsiteX16-819" fmla="*/ 704872 w 807292"/>
                  <a:gd name="connsiteY16-820" fmla="*/ 1026606 h 1074736"/>
                  <a:gd name="connsiteX17-821" fmla="*/ 595333 w 807292"/>
                  <a:gd name="connsiteY17-822" fmla="*/ 976599 h 1074736"/>
                  <a:gd name="connsiteX18-823" fmla="*/ 583426 w 807292"/>
                  <a:gd name="connsiteY18-824" fmla="*/ 1050418 h 1074736"/>
                  <a:gd name="connsiteX19-825" fmla="*/ 421502 w 807292"/>
                  <a:gd name="connsiteY19-826" fmla="*/ 1036130 h 1074736"/>
                  <a:gd name="connsiteX20-827" fmla="*/ 180997 w 807292"/>
                  <a:gd name="connsiteY20-828" fmla="*/ 883730 h 1074736"/>
                  <a:gd name="connsiteX21-829" fmla="*/ 21452 w 807292"/>
                  <a:gd name="connsiteY21-830" fmla="*/ 552737 h 1074736"/>
                  <a:gd name="connsiteX22-831" fmla="*/ 95271 w 807292"/>
                  <a:gd name="connsiteY22-832" fmla="*/ 162211 h 1074736"/>
                  <a:gd name="connsiteX23-833" fmla="*/ 154802 w 807292"/>
                  <a:gd name="connsiteY23-834" fmla="*/ 16955 h 1074736"/>
                  <a:gd name="connsiteX0-835" fmla="*/ 154802 w 807292"/>
                  <a:gd name="connsiteY0-836" fmla="*/ 16955 h 1074736"/>
                  <a:gd name="connsiteX1-837" fmla="*/ 21 w 807292"/>
                  <a:gd name="connsiteY1-838" fmla="*/ 528924 h 1074736"/>
                  <a:gd name="connsiteX2-839" fmla="*/ 166709 w 807292"/>
                  <a:gd name="connsiteY2-840" fmla="*/ 888493 h 1074736"/>
                  <a:gd name="connsiteX3-841" fmla="*/ 464365 w 807292"/>
                  <a:gd name="connsiteY3-842" fmla="*/ 1057561 h 1074736"/>
                  <a:gd name="connsiteX4-843" fmla="*/ 588189 w 807292"/>
                  <a:gd name="connsiteY4-844" fmla="*/ 1062324 h 1074736"/>
                  <a:gd name="connsiteX5-845" fmla="*/ 612002 w 807292"/>
                  <a:gd name="connsiteY5-846" fmla="*/ 998030 h 1074736"/>
                  <a:gd name="connsiteX6-847" fmla="*/ 697727 w 807292"/>
                  <a:gd name="connsiteY6-848" fmla="*/ 1036130 h 1074736"/>
                  <a:gd name="connsiteX7-849" fmla="*/ 759639 w 807292"/>
                  <a:gd name="connsiteY7-850" fmla="*/ 976598 h 1074736"/>
                  <a:gd name="connsiteX8-851" fmla="*/ 647721 w 807292"/>
                  <a:gd name="connsiteY8-852" fmla="*/ 905161 h 1074736"/>
                  <a:gd name="connsiteX9-853" fmla="*/ 807265 w 807292"/>
                  <a:gd name="connsiteY9-854" fmla="*/ 938499 h 1074736"/>
                  <a:gd name="connsiteX10-855" fmla="*/ 633433 w 807292"/>
                  <a:gd name="connsiteY10-856" fmla="*/ 812293 h 1074736"/>
                  <a:gd name="connsiteX11-857" fmla="*/ 561996 w 807292"/>
                  <a:gd name="connsiteY11-858" fmla="*/ 678943 h 1074736"/>
                  <a:gd name="connsiteX12-859" fmla="*/ 595333 w 807292"/>
                  <a:gd name="connsiteY12-860" fmla="*/ 798005 h 1074736"/>
                  <a:gd name="connsiteX13-861" fmla="*/ 685821 w 807292"/>
                  <a:gd name="connsiteY13-862" fmla="*/ 890874 h 1074736"/>
                  <a:gd name="connsiteX14-863" fmla="*/ 612002 w 807292"/>
                  <a:gd name="connsiteY14-864" fmla="*/ 886111 h 1074736"/>
                  <a:gd name="connsiteX15-865" fmla="*/ 735827 w 807292"/>
                  <a:gd name="connsiteY15-866" fmla="*/ 998031 h 1074736"/>
                  <a:gd name="connsiteX16-867" fmla="*/ 704872 w 807292"/>
                  <a:gd name="connsiteY16-868" fmla="*/ 1026606 h 1074736"/>
                  <a:gd name="connsiteX17-869" fmla="*/ 595333 w 807292"/>
                  <a:gd name="connsiteY17-870" fmla="*/ 976599 h 1074736"/>
                  <a:gd name="connsiteX18-871" fmla="*/ 583426 w 807292"/>
                  <a:gd name="connsiteY18-872" fmla="*/ 1050418 h 1074736"/>
                  <a:gd name="connsiteX19-873" fmla="*/ 421502 w 807292"/>
                  <a:gd name="connsiteY19-874" fmla="*/ 1036130 h 1074736"/>
                  <a:gd name="connsiteX20-875" fmla="*/ 180997 w 807292"/>
                  <a:gd name="connsiteY20-876" fmla="*/ 883730 h 1074736"/>
                  <a:gd name="connsiteX21-877" fmla="*/ 21452 w 807292"/>
                  <a:gd name="connsiteY21-878" fmla="*/ 552737 h 1074736"/>
                  <a:gd name="connsiteX22-879" fmla="*/ 95271 w 807292"/>
                  <a:gd name="connsiteY22-880" fmla="*/ 162211 h 1074736"/>
                  <a:gd name="connsiteX23-881" fmla="*/ 154802 w 807292"/>
                  <a:gd name="connsiteY23-882" fmla="*/ 16955 h 1074736"/>
                  <a:gd name="connsiteX0-883" fmla="*/ 154802 w 807293"/>
                  <a:gd name="connsiteY0-884" fmla="*/ 16955 h 1074736"/>
                  <a:gd name="connsiteX1-885" fmla="*/ 21 w 807293"/>
                  <a:gd name="connsiteY1-886" fmla="*/ 528924 h 1074736"/>
                  <a:gd name="connsiteX2-887" fmla="*/ 166709 w 807293"/>
                  <a:gd name="connsiteY2-888" fmla="*/ 888493 h 1074736"/>
                  <a:gd name="connsiteX3-889" fmla="*/ 464365 w 807293"/>
                  <a:gd name="connsiteY3-890" fmla="*/ 1057561 h 1074736"/>
                  <a:gd name="connsiteX4-891" fmla="*/ 588189 w 807293"/>
                  <a:gd name="connsiteY4-892" fmla="*/ 1062324 h 1074736"/>
                  <a:gd name="connsiteX5-893" fmla="*/ 612002 w 807293"/>
                  <a:gd name="connsiteY5-894" fmla="*/ 998030 h 1074736"/>
                  <a:gd name="connsiteX6-895" fmla="*/ 697727 w 807293"/>
                  <a:gd name="connsiteY6-896" fmla="*/ 1036130 h 1074736"/>
                  <a:gd name="connsiteX7-897" fmla="*/ 726301 w 807293"/>
                  <a:gd name="connsiteY7-898" fmla="*/ 995648 h 1074736"/>
                  <a:gd name="connsiteX8-899" fmla="*/ 647721 w 807293"/>
                  <a:gd name="connsiteY8-900" fmla="*/ 905161 h 1074736"/>
                  <a:gd name="connsiteX9-901" fmla="*/ 807265 w 807293"/>
                  <a:gd name="connsiteY9-902" fmla="*/ 938499 h 1074736"/>
                  <a:gd name="connsiteX10-903" fmla="*/ 633433 w 807293"/>
                  <a:gd name="connsiteY10-904" fmla="*/ 812293 h 1074736"/>
                  <a:gd name="connsiteX11-905" fmla="*/ 561996 w 807293"/>
                  <a:gd name="connsiteY11-906" fmla="*/ 678943 h 1074736"/>
                  <a:gd name="connsiteX12-907" fmla="*/ 595333 w 807293"/>
                  <a:gd name="connsiteY12-908" fmla="*/ 798005 h 1074736"/>
                  <a:gd name="connsiteX13-909" fmla="*/ 685821 w 807293"/>
                  <a:gd name="connsiteY13-910" fmla="*/ 890874 h 1074736"/>
                  <a:gd name="connsiteX14-911" fmla="*/ 612002 w 807293"/>
                  <a:gd name="connsiteY14-912" fmla="*/ 886111 h 1074736"/>
                  <a:gd name="connsiteX15-913" fmla="*/ 735827 w 807293"/>
                  <a:gd name="connsiteY15-914" fmla="*/ 998031 h 1074736"/>
                  <a:gd name="connsiteX16-915" fmla="*/ 704872 w 807293"/>
                  <a:gd name="connsiteY16-916" fmla="*/ 1026606 h 1074736"/>
                  <a:gd name="connsiteX17-917" fmla="*/ 595333 w 807293"/>
                  <a:gd name="connsiteY17-918" fmla="*/ 976599 h 1074736"/>
                  <a:gd name="connsiteX18-919" fmla="*/ 583426 w 807293"/>
                  <a:gd name="connsiteY18-920" fmla="*/ 1050418 h 1074736"/>
                  <a:gd name="connsiteX19-921" fmla="*/ 421502 w 807293"/>
                  <a:gd name="connsiteY19-922" fmla="*/ 1036130 h 1074736"/>
                  <a:gd name="connsiteX20-923" fmla="*/ 180997 w 807293"/>
                  <a:gd name="connsiteY20-924" fmla="*/ 883730 h 1074736"/>
                  <a:gd name="connsiteX21-925" fmla="*/ 21452 w 807293"/>
                  <a:gd name="connsiteY21-926" fmla="*/ 552737 h 1074736"/>
                  <a:gd name="connsiteX22-927" fmla="*/ 95271 w 807293"/>
                  <a:gd name="connsiteY22-928" fmla="*/ 162211 h 1074736"/>
                  <a:gd name="connsiteX23-929" fmla="*/ 154802 w 807293"/>
                  <a:gd name="connsiteY23-930" fmla="*/ 16955 h 1074736"/>
                  <a:gd name="connsiteX0-931" fmla="*/ 154802 w 807293"/>
                  <a:gd name="connsiteY0-932" fmla="*/ 16955 h 1074736"/>
                  <a:gd name="connsiteX1-933" fmla="*/ 21 w 807293"/>
                  <a:gd name="connsiteY1-934" fmla="*/ 528924 h 1074736"/>
                  <a:gd name="connsiteX2-935" fmla="*/ 166709 w 807293"/>
                  <a:gd name="connsiteY2-936" fmla="*/ 888493 h 1074736"/>
                  <a:gd name="connsiteX3-937" fmla="*/ 464365 w 807293"/>
                  <a:gd name="connsiteY3-938" fmla="*/ 1057561 h 1074736"/>
                  <a:gd name="connsiteX4-939" fmla="*/ 588189 w 807293"/>
                  <a:gd name="connsiteY4-940" fmla="*/ 1062324 h 1074736"/>
                  <a:gd name="connsiteX5-941" fmla="*/ 612002 w 807293"/>
                  <a:gd name="connsiteY5-942" fmla="*/ 998030 h 1074736"/>
                  <a:gd name="connsiteX6-943" fmla="*/ 697727 w 807293"/>
                  <a:gd name="connsiteY6-944" fmla="*/ 1036130 h 1074736"/>
                  <a:gd name="connsiteX7-945" fmla="*/ 726301 w 807293"/>
                  <a:gd name="connsiteY7-946" fmla="*/ 995648 h 1074736"/>
                  <a:gd name="connsiteX8-947" fmla="*/ 647721 w 807293"/>
                  <a:gd name="connsiteY8-948" fmla="*/ 905161 h 1074736"/>
                  <a:gd name="connsiteX9-949" fmla="*/ 807265 w 807293"/>
                  <a:gd name="connsiteY9-950" fmla="*/ 938499 h 1074736"/>
                  <a:gd name="connsiteX10-951" fmla="*/ 633433 w 807293"/>
                  <a:gd name="connsiteY10-952" fmla="*/ 812293 h 1074736"/>
                  <a:gd name="connsiteX11-953" fmla="*/ 561996 w 807293"/>
                  <a:gd name="connsiteY11-954" fmla="*/ 678943 h 1074736"/>
                  <a:gd name="connsiteX12-955" fmla="*/ 595333 w 807293"/>
                  <a:gd name="connsiteY12-956" fmla="*/ 798005 h 1074736"/>
                  <a:gd name="connsiteX13-957" fmla="*/ 685821 w 807293"/>
                  <a:gd name="connsiteY13-958" fmla="*/ 890874 h 1074736"/>
                  <a:gd name="connsiteX14-959" fmla="*/ 612002 w 807293"/>
                  <a:gd name="connsiteY14-960" fmla="*/ 886111 h 1074736"/>
                  <a:gd name="connsiteX15-961" fmla="*/ 745352 w 807293"/>
                  <a:gd name="connsiteY15-962" fmla="*/ 1009938 h 1074736"/>
                  <a:gd name="connsiteX16-963" fmla="*/ 704872 w 807293"/>
                  <a:gd name="connsiteY16-964" fmla="*/ 1026606 h 1074736"/>
                  <a:gd name="connsiteX17-965" fmla="*/ 595333 w 807293"/>
                  <a:gd name="connsiteY17-966" fmla="*/ 976599 h 1074736"/>
                  <a:gd name="connsiteX18-967" fmla="*/ 583426 w 807293"/>
                  <a:gd name="connsiteY18-968" fmla="*/ 1050418 h 1074736"/>
                  <a:gd name="connsiteX19-969" fmla="*/ 421502 w 807293"/>
                  <a:gd name="connsiteY19-970" fmla="*/ 1036130 h 1074736"/>
                  <a:gd name="connsiteX20-971" fmla="*/ 180997 w 807293"/>
                  <a:gd name="connsiteY20-972" fmla="*/ 883730 h 1074736"/>
                  <a:gd name="connsiteX21-973" fmla="*/ 21452 w 807293"/>
                  <a:gd name="connsiteY21-974" fmla="*/ 552737 h 1074736"/>
                  <a:gd name="connsiteX22-975" fmla="*/ 95271 w 807293"/>
                  <a:gd name="connsiteY22-976" fmla="*/ 162211 h 1074736"/>
                  <a:gd name="connsiteX23-977" fmla="*/ 154802 w 807293"/>
                  <a:gd name="connsiteY23-978" fmla="*/ 16955 h 1074736"/>
                  <a:gd name="connsiteX0-979" fmla="*/ 154802 w 807292"/>
                  <a:gd name="connsiteY0-980" fmla="*/ 16955 h 1074736"/>
                  <a:gd name="connsiteX1-981" fmla="*/ 21 w 807292"/>
                  <a:gd name="connsiteY1-982" fmla="*/ 528924 h 1074736"/>
                  <a:gd name="connsiteX2-983" fmla="*/ 166709 w 807292"/>
                  <a:gd name="connsiteY2-984" fmla="*/ 888493 h 1074736"/>
                  <a:gd name="connsiteX3-985" fmla="*/ 464365 w 807292"/>
                  <a:gd name="connsiteY3-986" fmla="*/ 1057561 h 1074736"/>
                  <a:gd name="connsiteX4-987" fmla="*/ 588189 w 807292"/>
                  <a:gd name="connsiteY4-988" fmla="*/ 1062324 h 1074736"/>
                  <a:gd name="connsiteX5-989" fmla="*/ 612002 w 807292"/>
                  <a:gd name="connsiteY5-990" fmla="*/ 998030 h 1074736"/>
                  <a:gd name="connsiteX6-991" fmla="*/ 697727 w 807292"/>
                  <a:gd name="connsiteY6-992" fmla="*/ 1036130 h 1074736"/>
                  <a:gd name="connsiteX7-993" fmla="*/ 738207 w 807292"/>
                  <a:gd name="connsiteY7-994" fmla="*/ 1000410 h 1074736"/>
                  <a:gd name="connsiteX8-995" fmla="*/ 647721 w 807292"/>
                  <a:gd name="connsiteY8-996" fmla="*/ 905161 h 1074736"/>
                  <a:gd name="connsiteX9-997" fmla="*/ 807265 w 807292"/>
                  <a:gd name="connsiteY9-998" fmla="*/ 938499 h 1074736"/>
                  <a:gd name="connsiteX10-999" fmla="*/ 633433 w 807292"/>
                  <a:gd name="connsiteY10-1000" fmla="*/ 812293 h 1074736"/>
                  <a:gd name="connsiteX11-1001" fmla="*/ 561996 w 807292"/>
                  <a:gd name="connsiteY11-1002" fmla="*/ 678943 h 1074736"/>
                  <a:gd name="connsiteX12-1003" fmla="*/ 595333 w 807292"/>
                  <a:gd name="connsiteY12-1004" fmla="*/ 798005 h 1074736"/>
                  <a:gd name="connsiteX13-1005" fmla="*/ 685821 w 807292"/>
                  <a:gd name="connsiteY13-1006" fmla="*/ 890874 h 1074736"/>
                  <a:gd name="connsiteX14-1007" fmla="*/ 612002 w 807292"/>
                  <a:gd name="connsiteY14-1008" fmla="*/ 886111 h 1074736"/>
                  <a:gd name="connsiteX15-1009" fmla="*/ 745352 w 807292"/>
                  <a:gd name="connsiteY15-1010" fmla="*/ 1009938 h 1074736"/>
                  <a:gd name="connsiteX16-1011" fmla="*/ 704872 w 807292"/>
                  <a:gd name="connsiteY16-1012" fmla="*/ 1026606 h 1074736"/>
                  <a:gd name="connsiteX17-1013" fmla="*/ 595333 w 807292"/>
                  <a:gd name="connsiteY17-1014" fmla="*/ 976599 h 1074736"/>
                  <a:gd name="connsiteX18-1015" fmla="*/ 583426 w 807292"/>
                  <a:gd name="connsiteY18-1016" fmla="*/ 1050418 h 1074736"/>
                  <a:gd name="connsiteX19-1017" fmla="*/ 421502 w 807292"/>
                  <a:gd name="connsiteY19-1018" fmla="*/ 1036130 h 1074736"/>
                  <a:gd name="connsiteX20-1019" fmla="*/ 180997 w 807292"/>
                  <a:gd name="connsiteY20-1020" fmla="*/ 883730 h 1074736"/>
                  <a:gd name="connsiteX21-1021" fmla="*/ 21452 w 807292"/>
                  <a:gd name="connsiteY21-1022" fmla="*/ 552737 h 1074736"/>
                  <a:gd name="connsiteX22-1023" fmla="*/ 95271 w 807292"/>
                  <a:gd name="connsiteY22-1024" fmla="*/ 162211 h 1074736"/>
                  <a:gd name="connsiteX23-1025" fmla="*/ 154802 w 807292"/>
                  <a:gd name="connsiteY23-1026" fmla="*/ 16955 h 1074736"/>
                  <a:gd name="connsiteX0-1027" fmla="*/ 154802 w 807292"/>
                  <a:gd name="connsiteY0-1028" fmla="*/ 16955 h 1074736"/>
                  <a:gd name="connsiteX1-1029" fmla="*/ 21 w 807292"/>
                  <a:gd name="connsiteY1-1030" fmla="*/ 528924 h 1074736"/>
                  <a:gd name="connsiteX2-1031" fmla="*/ 166709 w 807292"/>
                  <a:gd name="connsiteY2-1032" fmla="*/ 888493 h 1074736"/>
                  <a:gd name="connsiteX3-1033" fmla="*/ 464365 w 807292"/>
                  <a:gd name="connsiteY3-1034" fmla="*/ 1057561 h 1074736"/>
                  <a:gd name="connsiteX4-1035" fmla="*/ 588189 w 807292"/>
                  <a:gd name="connsiteY4-1036" fmla="*/ 1062324 h 1074736"/>
                  <a:gd name="connsiteX5-1037" fmla="*/ 612002 w 807292"/>
                  <a:gd name="connsiteY5-1038" fmla="*/ 998030 h 1074736"/>
                  <a:gd name="connsiteX6-1039" fmla="*/ 697727 w 807292"/>
                  <a:gd name="connsiteY6-1040" fmla="*/ 1036130 h 1074736"/>
                  <a:gd name="connsiteX7-1041" fmla="*/ 738207 w 807292"/>
                  <a:gd name="connsiteY7-1042" fmla="*/ 1000410 h 1074736"/>
                  <a:gd name="connsiteX8-1043" fmla="*/ 647721 w 807292"/>
                  <a:gd name="connsiteY8-1044" fmla="*/ 905161 h 1074736"/>
                  <a:gd name="connsiteX9-1045" fmla="*/ 807265 w 807292"/>
                  <a:gd name="connsiteY9-1046" fmla="*/ 938499 h 1074736"/>
                  <a:gd name="connsiteX10-1047" fmla="*/ 633433 w 807292"/>
                  <a:gd name="connsiteY10-1048" fmla="*/ 812293 h 1074736"/>
                  <a:gd name="connsiteX11-1049" fmla="*/ 561996 w 807292"/>
                  <a:gd name="connsiteY11-1050" fmla="*/ 678943 h 1074736"/>
                  <a:gd name="connsiteX12-1051" fmla="*/ 595333 w 807292"/>
                  <a:gd name="connsiteY12-1052" fmla="*/ 798005 h 1074736"/>
                  <a:gd name="connsiteX13-1053" fmla="*/ 685821 w 807292"/>
                  <a:gd name="connsiteY13-1054" fmla="*/ 890874 h 1074736"/>
                  <a:gd name="connsiteX14-1055" fmla="*/ 612002 w 807292"/>
                  <a:gd name="connsiteY14-1056" fmla="*/ 886111 h 1074736"/>
                  <a:gd name="connsiteX15-1057" fmla="*/ 745352 w 807292"/>
                  <a:gd name="connsiteY15-1058" fmla="*/ 1009938 h 1074736"/>
                  <a:gd name="connsiteX16-1059" fmla="*/ 697728 w 807292"/>
                  <a:gd name="connsiteY16-1060" fmla="*/ 1005174 h 1074736"/>
                  <a:gd name="connsiteX17-1061" fmla="*/ 595333 w 807292"/>
                  <a:gd name="connsiteY17-1062" fmla="*/ 976599 h 1074736"/>
                  <a:gd name="connsiteX18-1063" fmla="*/ 583426 w 807292"/>
                  <a:gd name="connsiteY18-1064" fmla="*/ 1050418 h 1074736"/>
                  <a:gd name="connsiteX19-1065" fmla="*/ 421502 w 807292"/>
                  <a:gd name="connsiteY19-1066" fmla="*/ 1036130 h 1074736"/>
                  <a:gd name="connsiteX20-1067" fmla="*/ 180997 w 807292"/>
                  <a:gd name="connsiteY20-1068" fmla="*/ 883730 h 1074736"/>
                  <a:gd name="connsiteX21-1069" fmla="*/ 21452 w 807292"/>
                  <a:gd name="connsiteY21-1070" fmla="*/ 552737 h 1074736"/>
                  <a:gd name="connsiteX22-1071" fmla="*/ 95271 w 807292"/>
                  <a:gd name="connsiteY22-1072" fmla="*/ 162211 h 1074736"/>
                  <a:gd name="connsiteX23-1073" fmla="*/ 154802 w 807292"/>
                  <a:gd name="connsiteY23-1074" fmla="*/ 16955 h 1074736"/>
                  <a:gd name="connsiteX0-1075" fmla="*/ 154802 w 807292"/>
                  <a:gd name="connsiteY0-1076" fmla="*/ 16955 h 1074736"/>
                  <a:gd name="connsiteX1-1077" fmla="*/ 21 w 807292"/>
                  <a:gd name="connsiteY1-1078" fmla="*/ 528924 h 1074736"/>
                  <a:gd name="connsiteX2-1079" fmla="*/ 166709 w 807292"/>
                  <a:gd name="connsiteY2-1080" fmla="*/ 888493 h 1074736"/>
                  <a:gd name="connsiteX3-1081" fmla="*/ 464365 w 807292"/>
                  <a:gd name="connsiteY3-1082" fmla="*/ 1057561 h 1074736"/>
                  <a:gd name="connsiteX4-1083" fmla="*/ 588189 w 807292"/>
                  <a:gd name="connsiteY4-1084" fmla="*/ 1062324 h 1074736"/>
                  <a:gd name="connsiteX5-1085" fmla="*/ 612002 w 807292"/>
                  <a:gd name="connsiteY5-1086" fmla="*/ 998030 h 1074736"/>
                  <a:gd name="connsiteX6-1087" fmla="*/ 704871 w 807292"/>
                  <a:gd name="connsiteY6-1088" fmla="*/ 1002793 h 1074736"/>
                  <a:gd name="connsiteX7-1089" fmla="*/ 738207 w 807292"/>
                  <a:gd name="connsiteY7-1090" fmla="*/ 1000410 h 1074736"/>
                  <a:gd name="connsiteX8-1091" fmla="*/ 647721 w 807292"/>
                  <a:gd name="connsiteY8-1092" fmla="*/ 905161 h 1074736"/>
                  <a:gd name="connsiteX9-1093" fmla="*/ 807265 w 807292"/>
                  <a:gd name="connsiteY9-1094" fmla="*/ 938499 h 1074736"/>
                  <a:gd name="connsiteX10-1095" fmla="*/ 633433 w 807292"/>
                  <a:gd name="connsiteY10-1096" fmla="*/ 812293 h 1074736"/>
                  <a:gd name="connsiteX11-1097" fmla="*/ 561996 w 807292"/>
                  <a:gd name="connsiteY11-1098" fmla="*/ 678943 h 1074736"/>
                  <a:gd name="connsiteX12-1099" fmla="*/ 595333 w 807292"/>
                  <a:gd name="connsiteY12-1100" fmla="*/ 798005 h 1074736"/>
                  <a:gd name="connsiteX13-1101" fmla="*/ 685821 w 807292"/>
                  <a:gd name="connsiteY13-1102" fmla="*/ 890874 h 1074736"/>
                  <a:gd name="connsiteX14-1103" fmla="*/ 612002 w 807292"/>
                  <a:gd name="connsiteY14-1104" fmla="*/ 886111 h 1074736"/>
                  <a:gd name="connsiteX15-1105" fmla="*/ 745352 w 807292"/>
                  <a:gd name="connsiteY15-1106" fmla="*/ 1009938 h 1074736"/>
                  <a:gd name="connsiteX16-1107" fmla="*/ 697728 w 807292"/>
                  <a:gd name="connsiteY16-1108" fmla="*/ 1005174 h 1074736"/>
                  <a:gd name="connsiteX17-1109" fmla="*/ 595333 w 807292"/>
                  <a:gd name="connsiteY17-1110" fmla="*/ 976599 h 1074736"/>
                  <a:gd name="connsiteX18-1111" fmla="*/ 583426 w 807292"/>
                  <a:gd name="connsiteY18-1112" fmla="*/ 1050418 h 1074736"/>
                  <a:gd name="connsiteX19-1113" fmla="*/ 421502 w 807292"/>
                  <a:gd name="connsiteY19-1114" fmla="*/ 1036130 h 1074736"/>
                  <a:gd name="connsiteX20-1115" fmla="*/ 180997 w 807292"/>
                  <a:gd name="connsiteY20-1116" fmla="*/ 883730 h 1074736"/>
                  <a:gd name="connsiteX21-1117" fmla="*/ 21452 w 807292"/>
                  <a:gd name="connsiteY21-1118" fmla="*/ 552737 h 1074736"/>
                  <a:gd name="connsiteX22-1119" fmla="*/ 95271 w 807292"/>
                  <a:gd name="connsiteY22-1120" fmla="*/ 162211 h 1074736"/>
                  <a:gd name="connsiteX23-1121" fmla="*/ 154802 w 807292"/>
                  <a:gd name="connsiteY23-1122" fmla="*/ 16955 h 1074736"/>
                  <a:gd name="connsiteX0-1123" fmla="*/ 154802 w 807292"/>
                  <a:gd name="connsiteY0-1124" fmla="*/ 16955 h 1074223"/>
                  <a:gd name="connsiteX1-1125" fmla="*/ 21 w 807292"/>
                  <a:gd name="connsiteY1-1126" fmla="*/ 528924 h 1074223"/>
                  <a:gd name="connsiteX2-1127" fmla="*/ 166709 w 807292"/>
                  <a:gd name="connsiteY2-1128" fmla="*/ 888493 h 1074223"/>
                  <a:gd name="connsiteX3-1129" fmla="*/ 464365 w 807292"/>
                  <a:gd name="connsiteY3-1130" fmla="*/ 1057561 h 1074223"/>
                  <a:gd name="connsiteX4-1131" fmla="*/ 588189 w 807292"/>
                  <a:gd name="connsiteY4-1132" fmla="*/ 1062324 h 1074223"/>
                  <a:gd name="connsiteX5-1133" fmla="*/ 600096 w 807292"/>
                  <a:gd name="connsiteY5-1134" fmla="*/ 1007555 h 1074223"/>
                  <a:gd name="connsiteX6-1135" fmla="*/ 704871 w 807292"/>
                  <a:gd name="connsiteY6-1136" fmla="*/ 1002793 h 1074223"/>
                  <a:gd name="connsiteX7-1137" fmla="*/ 738207 w 807292"/>
                  <a:gd name="connsiteY7-1138" fmla="*/ 1000410 h 1074223"/>
                  <a:gd name="connsiteX8-1139" fmla="*/ 647721 w 807292"/>
                  <a:gd name="connsiteY8-1140" fmla="*/ 905161 h 1074223"/>
                  <a:gd name="connsiteX9-1141" fmla="*/ 807265 w 807292"/>
                  <a:gd name="connsiteY9-1142" fmla="*/ 938499 h 1074223"/>
                  <a:gd name="connsiteX10-1143" fmla="*/ 633433 w 807292"/>
                  <a:gd name="connsiteY10-1144" fmla="*/ 812293 h 1074223"/>
                  <a:gd name="connsiteX11-1145" fmla="*/ 561996 w 807292"/>
                  <a:gd name="connsiteY11-1146" fmla="*/ 678943 h 1074223"/>
                  <a:gd name="connsiteX12-1147" fmla="*/ 595333 w 807292"/>
                  <a:gd name="connsiteY12-1148" fmla="*/ 798005 h 1074223"/>
                  <a:gd name="connsiteX13-1149" fmla="*/ 685821 w 807292"/>
                  <a:gd name="connsiteY13-1150" fmla="*/ 890874 h 1074223"/>
                  <a:gd name="connsiteX14-1151" fmla="*/ 612002 w 807292"/>
                  <a:gd name="connsiteY14-1152" fmla="*/ 886111 h 1074223"/>
                  <a:gd name="connsiteX15-1153" fmla="*/ 745352 w 807292"/>
                  <a:gd name="connsiteY15-1154" fmla="*/ 1009938 h 1074223"/>
                  <a:gd name="connsiteX16-1155" fmla="*/ 697728 w 807292"/>
                  <a:gd name="connsiteY16-1156" fmla="*/ 1005174 h 1074223"/>
                  <a:gd name="connsiteX17-1157" fmla="*/ 595333 w 807292"/>
                  <a:gd name="connsiteY17-1158" fmla="*/ 976599 h 1074223"/>
                  <a:gd name="connsiteX18-1159" fmla="*/ 583426 w 807292"/>
                  <a:gd name="connsiteY18-1160" fmla="*/ 1050418 h 1074223"/>
                  <a:gd name="connsiteX19-1161" fmla="*/ 421502 w 807292"/>
                  <a:gd name="connsiteY19-1162" fmla="*/ 1036130 h 1074223"/>
                  <a:gd name="connsiteX20-1163" fmla="*/ 180997 w 807292"/>
                  <a:gd name="connsiteY20-1164" fmla="*/ 883730 h 1074223"/>
                  <a:gd name="connsiteX21-1165" fmla="*/ 21452 w 807292"/>
                  <a:gd name="connsiteY21-1166" fmla="*/ 552737 h 1074223"/>
                  <a:gd name="connsiteX22-1167" fmla="*/ 95271 w 807292"/>
                  <a:gd name="connsiteY22-1168" fmla="*/ 162211 h 1074223"/>
                  <a:gd name="connsiteX23-1169" fmla="*/ 154802 w 807292"/>
                  <a:gd name="connsiteY23-1170" fmla="*/ 16955 h 1074223"/>
                  <a:gd name="connsiteX0-1171" fmla="*/ 154802 w 807292"/>
                  <a:gd name="connsiteY0-1172" fmla="*/ 16955 h 1074223"/>
                  <a:gd name="connsiteX1-1173" fmla="*/ 21 w 807292"/>
                  <a:gd name="connsiteY1-1174" fmla="*/ 528924 h 1074223"/>
                  <a:gd name="connsiteX2-1175" fmla="*/ 166709 w 807292"/>
                  <a:gd name="connsiteY2-1176" fmla="*/ 888493 h 1074223"/>
                  <a:gd name="connsiteX3-1177" fmla="*/ 464365 w 807292"/>
                  <a:gd name="connsiteY3-1178" fmla="*/ 1057561 h 1074223"/>
                  <a:gd name="connsiteX4-1179" fmla="*/ 588189 w 807292"/>
                  <a:gd name="connsiteY4-1180" fmla="*/ 1062324 h 1074223"/>
                  <a:gd name="connsiteX5-1181" fmla="*/ 600096 w 807292"/>
                  <a:gd name="connsiteY5-1182" fmla="*/ 1007555 h 1074223"/>
                  <a:gd name="connsiteX6-1183" fmla="*/ 704871 w 807292"/>
                  <a:gd name="connsiteY6-1184" fmla="*/ 1002793 h 1074223"/>
                  <a:gd name="connsiteX7-1185" fmla="*/ 738207 w 807292"/>
                  <a:gd name="connsiteY7-1186" fmla="*/ 1000410 h 1074223"/>
                  <a:gd name="connsiteX8-1187" fmla="*/ 647721 w 807292"/>
                  <a:gd name="connsiteY8-1188" fmla="*/ 905161 h 1074223"/>
                  <a:gd name="connsiteX9-1189" fmla="*/ 807265 w 807292"/>
                  <a:gd name="connsiteY9-1190" fmla="*/ 938499 h 1074223"/>
                  <a:gd name="connsiteX10-1191" fmla="*/ 633433 w 807292"/>
                  <a:gd name="connsiteY10-1192" fmla="*/ 812293 h 1074223"/>
                  <a:gd name="connsiteX11-1193" fmla="*/ 561996 w 807292"/>
                  <a:gd name="connsiteY11-1194" fmla="*/ 678943 h 1074223"/>
                  <a:gd name="connsiteX12-1195" fmla="*/ 595333 w 807292"/>
                  <a:gd name="connsiteY12-1196" fmla="*/ 798005 h 1074223"/>
                  <a:gd name="connsiteX13-1197" fmla="*/ 685821 w 807292"/>
                  <a:gd name="connsiteY13-1198" fmla="*/ 890874 h 1074223"/>
                  <a:gd name="connsiteX14-1199" fmla="*/ 612002 w 807292"/>
                  <a:gd name="connsiteY14-1200" fmla="*/ 886111 h 1074223"/>
                  <a:gd name="connsiteX15-1201" fmla="*/ 745352 w 807292"/>
                  <a:gd name="connsiteY15-1202" fmla="*/ 1009938 h 1074223"/>
                  <a:gd name="connsiteX16-1203" fmla="*/ 697728 w 807292"/>
                  <a:gd name="connsiteY16-1204" fmla="*/ 1005174 h 1074223"/>
                  <a:gd name="connsiteX17-1205" fmla="*/ 592952 w 807292"/>
                  <a:gd name="connsiteY17-1206" fmla="*/ 998030 h 1074223"/>
                  <a:gd name="connsiteX18-1207" fmla="*/ 583426 w 807292"/>
                  <a:gd name="connsiteY18-1208" fmla="*/ 1050418 h 1074223"/>
                  <a:gd name="connsiteX19-1209" fmla="*/ 421502 w 807292"/>
                  <a:gd name="connsiteY19-1210" fmla="*/ 1036130 h 1074223"/>
                  <a:gd name="connsiteX20-1211" fmla="*/ 180997 w 807292"/>
                  <a:gd name="connsiteY20-1212" fmla="*/ 883730 h 1074223"/>
                  <a:gd name="connsiteX21-1213" fmla="*/ 21452 w 807292"/>
                  <a:gd name="connsiteY21-1214" fmla="*/ 552737 h 1074223"/>
                  <a:gd name="connsiteX22-1215" fmla="*/ 95271 w 807292"/>
                  <a:gd name="connsiteY22-1216" fmla="*/ 162211 h 1074223"/>
                  <a:gd name="connsiteX23-1217" fmla="*/ 154802 w 807292"/>
                  <a:gd name="connsiteY23-1218" fmla="*/ 16955 h 1074223"/>
                  <a:gd name="connsiteX0-1219" fmla="*/ 154802 w 807292"/>
                  <a:gd name="connsiteY0-1220" fmla="*/ 16955 h 1074223"/>
                  <a:gd name="connsiteX1-1221" fmla="*/ 21 w 807292"/>
                  <a:gd name="connsiteY1-1222" fmla="*/ 528924 h 1074223"/>
                  <a:gd name="connsiteX2-1223" fmla="*/ 166709 w 807292"/>
                  <a:gd name="connsiteY2-1224" fmla="*/ 888493 h 1074223"/>
                  <a:gd name="connsiteX3-1225" fmla="*/ 464365 w 807292"/>
                  <a:gd name="connsiteY3-1226" fmla="*/ 1057561 h 1074223"/>
                  <a:gd name="connsiteX4-1227" fmla="*/ 588189 w 807292"/>
                  <a:gd name="connsiteY4-1228" fmla="*/ 1062324 h 1074223"/>
                  <a:gd name="connsiteX5-1229" fmla="*/ 600096 w 807292"/>
                  <a:gd name="connsiteY5-1230" fmla="*/ 1007555 h 1074223"/>
                  <a:gd name="connsiteX6-1231" fmla="*/ 704871 w 807292"/>
                  <a:gd name="connsiteY6-1232" fmla="*/ 1002793 h 1074223"/>
                  <a:gd name="connsiteX7-1233" fmla="*/ 738207 w 807292"/>
                  <a:gd name="connsiteY7-1234" fmla="*/ 1000410 h 1074223"/>
                  <a:gd name="connsiteX8-1235" fmla="*/ 647721 w 807292"/>
                  <a:gd name="connsiteY8-1236" fmla="*/ 905161 h 1074223"/>
                  <a:gd name="connsiteX9-1237" fmla="*/ 807265 w 807292"/>
                  <a:gd name="connsiteY9-1238" fmla="*/ 938499 h 1074223"/>
                  <a:gd name="connsiteX10-1239" fmla="*/ 633433 w 807292"/>
                  <a:gd name="connsiteY10-1240" fmla="*/ 812293 h 1074223"/>
                  <a:gd name="connsiteX11-1241" fmla="*/ 561996 w 807292"/>
                  <a:gd name="connsiteY11-1242" fmla="*/ 678943 h 1074223"/>
                  <a:gd name="connsiteX12-1243" fmla="*/ 595333 w 807292"/>
                  <a:gd name="connsiteY12-1244" fmla="*/ 798005 h 1074223"/>
                  <a:gd name="connsiteX13-1245" fmla="*/ 738208 w 807292"/>
                  <a:gd name="connsiteY13-1246" fmla="*/ 905161 h 1074223"/>
                  <a:gd name="connsiteX14-1247" fmla="*/ 612002 w 807292"/>
                  <a:gd name="connsiteY14-1248" fmla="*/ 886111 h 1074223"/>
                  <a:gd name="connsiteX15-1249" fmla="*/ 745352 w 807292"/>
                  <a:gd name="connsiteY15-1250" fmla="*/ 1009938 h 1074223"/>
                  <a:gd name="connsiteX16-1251" fmla="*/ 697728 w 807292"/>
                  <a:gd name="connsiteY16-1252" fmla="*/ 1005174 h 1074223"/>
                  <a:gd name="connsiteX17-1253" fmla="*/ 592952 w 807292"/>
                  <a:gd name="connsiteY17-1254" fmla="*/ 998030 h 1074223"/>
                  <a:gd name="connsiteX18-1255" fmla="*/ 583426 w 807292"/>
                  <a:gd name="connsiteY18-1256" fmla="*/ 1050418 h 1074223"/>
                  <a:gd name="connsiteX19-1257" fmla="*/ 421502 w 807292"/>
                  <a:gd name="connsiteY19-1258" fmla="*/ 1036130 h 1074223"/>
                  <a:gd name="connsiteX20-1259" fmla="*/ 180997 w 807292"/>
                  <a:gd name="connsiteY20-1260" fmla="*/ 883730 h 1074223"/>
                  <a:gd name="connsiteX21-1261" fmla="*/ 21452 w 807292"/>
                  <a:gd name="connsiteY21-1262" fmla="*/ 552737 h 1074223"/>
                  <a:gd name="connsiteX22-1263" fmla="*/ 95271 w 807292"/>
                  <a:gd name="connsiteY22-1264" fmla="*/ 162211 h 1074223"/>
                  <a:gd name="connsiteX23-1265" fmla="*/ 154802 w 807292"/>
                  <a:gd name="connsiteY23-1266" fmla="*/ 16955 h 1074223"/>
                  <a:gd name="connsiteX0-1267" fmla="*/ 154802 w 807292"/>
                  <a:gd name="connsiteY0-1268" fmla="*/ 16955 h 1074223"/>
                  <a:gd name="connsiteX1-1269" fmla="*/ 21 w 807292"/>
                  <a:gd name="connsiteY1-1270" fmla="*/ 528924 h 1074223"/>
                  <a:gd name="connsiteX2-1271" fmla="*/ 166709 w 807292"/>
                  <a:gd name="connsiteY2-1272" fmla="*/ 888493 h 1074223"/>
                  <a:gd name="connsiteX3-1273" fmla="*/ 464365 w 807292"/>
                  <a:gd name="connsiteY3-1274" fmla="*/ 1057561 h 1074223"/>
                  <a:gd name="connsiteX4-1275" fmla="*/ 588189 w 807292"/>
                  <a:gd name="connsiteY4-1276" fmla="*/ 1062324 h 1074223"/>
                  <a:gd name="connsiteX5-1277" fmla="*/ 600096 w 807292"/>
                  <a:gd name="connsiteY5-1278" fmla="*/ 1007555 h 1074223"/>
                  <a:gd name="connsiteX6-1279" fmla="*/ 704871 w 807292"/>
                  <a:gd name="connsiteY6-1280" fmla="*/ 1002793 h 1074223"/>
                  <a:gd name="connsiteX7-1281" fmla="*/ 738207 w 807292"/>
                  <a:gd name="connsiteY7-1282" fmla="*/ 1000410 h 1074223"/>
                  <a:gd name="connsiteX8-1283" fmla="*/ 647721 w 807292"/>
                  <a:gd name="connsiteY8-1284" fmla="*/ 905161 h 1074223"/>
                  <a:gd name="connsiteX9-1285" fmla="*/ 807265 w 807292"/>
                  <a:gd name="connsiteY9-1286" fmla="*/ 938499 h 1074223"/>
                  <a:gd name="connsiteX10-1287" fmla="*/ 633433 w 807292"/>
                  <a:gd name="connsiteY10-1288" fmla="*/ 812293 h 1074223"/>
                  <a:gd name="connsiteX11-1289" fmla="*/ 576283 w 807292"/>
                  <a:gd name="connsiteY11-1290" fmla="*/ 662275 h 1074223"/>
                  <a:gd name="connsiteX12-1291" fmla="*/ 595333 w 807292"/>
                  <a:gd name="connsiteY12-1292" fmla="*/ 798005 h 1074223"/>
                  <a:gd name="connsiteX13-1293" fmla="*/ 738208 w 807292"/>
                  <a:gd name="connsiteY13-1294" fmla="*/ 905161 h 1074223"/>
                  <a:gd name="connsiteX14-1295" fmla="*/ 612002 w 807292"/>
                  <a:gd name="connsiteY14-1296" fmla="*/ 886111 h 1074223"/>
                  <a:gd name="connsiteX15-1297" fmla="*/ 745352 w 807292"/>
                  <a:gd name="connsiteY15-1298" fmla="*/ 1009938 h 1074223"/>
                  <a:gd name="connsiteX16-1299" fmla="*/ 697728 w 807292"/>
                  <a:gd name="connsiteY16-1300" fmla="*/ 1005174 h 1074223"/>
                  <a:gd name="connsiteX17-1301" fmla="*/ 592952 w 807292"/>
                  <a:gd name="connsiteY17-1302" fmla="*/ 998030 h 1074223"/>
                  <a:gd name="connsiteX18-1303" fmla="*/ 583426 w 807292"/>
                  <a:gd name="connsiteY18-1304" fmla="*/ 1050418 h 1074223"/>
                  <a:gd name="connsiteX19-1305" fmla="*/ 421502 w 807292"/>
                  <a:gd name="connsiteY19-1306" fmla="*/ 1036130 h 1074223"/>
                  <a:gd name="connsiteX20-1307" fmla="*/ 180997 w 807292"/>
                  <a:gd name="connsiteY20-1308" fmla="*/ 883730 h 1074223"/>
                  <a:gd name="connsiteX21-1309" fmla="*/ 21452 w 807292"/>
                  <a:gd name="connsiteY21-1310" fmla="*/ 552737 h 1074223"/>
                  <a:gd name="connsiteX22-1311" fmla="*/ 95271 w 807292"/>
                  <a:gd name="connsiteY22-1312" fmla="*/ 162211 h 1074223"/>
                  <a:gd name="connsiteX23-1313" fmla="*/ 154802 w 807292"/>
                  <a:gd name="connsiteY23-1314" fmla="*/ 16955 h 1074223"/>
                  <a:gd name="connsiteX0-1315" fmla="*/ 154802 w 807281"/>
                  <a:gd name="connsiteY0-1316" fmla="*/ 16955 h 1074223"/>
                  <a:gd name="connsiteX1-1317" fmla="*/ 21 w 807281"/>
                  <a:gd name="connsiteY1-1318" fmla="*/ 528924 h 1074223"/>
                  <a:gd name="connsiteX2-1319" fmla="*/ 166709 w 807281"/>
                  <a:gd name="connsiteY2-1320" fmla="*/ 888493 h 1074223"/>
                  <a:gd name="connsiteX3-1321" fmla="*/ 464365 w 807281"/>
                  <a:gd name="connsiteY3-1322" fmla="*/ 1057561 h 1074223"/>
                  <a:gd name="connsiteX4-1323" fmla="*/ 588189 w 807281"/>
                  <a:gd name="connsiteY4-1324" fmla="*/ 1062324 h 1074223"/>
                  <a:gd name="connsiteX5-1325" fmla="*/ 600096 w 807281"/>
                  <a:gd name="connsiteY5-1326" fmla="*/ 1007555 h 1074223"/>
                  <a:gd name="connsiteX6-1327" fmla="*/ 704871 w 807281"/>
                  <a:gd name="connsiteY6-1328" fmla="*/ 1002793 h 1074223"/>
                  <a:gd name="connsiteX7-1329" fmla="*/ 738207 w 807281"/>
                  <a:gd name="connsiteY7-1330" fmla="*/ 1000410 h 1074223"/>
                  <a:gd name="connsiteX8-1331" fmla="*/ 647721 w 807281"/>
                  <a:gd name="connsiteY8-1332" fmla="*/ 905161 h 1074223"/>
                  <a:gd name="connsiteX9-1333" fmla="*/ 807265 w 807281"/>
                  <a:gd name="connsiteY9-1334" fmla="*/ 938499 h 1074223"/>
                  <a:gd name="connsiteX10-1335" fmla="*/ 657245 w 807281"/>
                  <a:gd name="connsiteY10-1336" fmla="*/ 807531 h 1074223"/>
                  <a:gd name="connsiteX11-1337" fmla="*/ 576283 w 807281"/>
                  <a:gd name="connsiteY11-1338" fmla="*/ 662275 h 1074223"/>
                  <a:gd name="connsiteX12-1339" fmla="*/ 595333 w 807281"/>
                  <a:gd name="connsiteY12-1340" fmla="*/ 798005 h 1074223"/>
                  <a:gd name="connsiteX13-1341" fmla="*/ 738208 w 807281"/>
                  <a:gd name="connsiteY13-1342" fmla="*/ 905161 h 1074223"/>
                  <a:gd name="connsiteX14-1343" fmla="*/ 612002 w 807281"/>
                  <a:gd name="connsiteY14-1344" fmla="*/ 886111 h 1074223"/>
                  <a:gd name="connsiteX15-1345" fmla="*/ 745352 w 807281"/>
                  <a:gd name="connsiteY15-1346" fmla="*/ 1009938 h 1074223"/>
                  <a:gd name="connsiteX16-1347" fmla="*/ 697728 w 807281"/>
                  <a:gd name="connsiteY16-1348" fmla="*/ 1005174 h 1074223"/>
                  <a:gd name="connsiteX17-1349" fmla="*/ 592952 w 807281"/>
                  <a:gd name="connsiteY17-1350" fmla="*/ 998030 h 1074223"/>
                  <a:gd name="connsiteX18-1351" fmla="*/ 583426 w 807281"/>
                  <a:gd name="connsiteY18-1352" fmla="*/ 1050418 h 1074223"/>
                  <a:gd name="connsiteX19-1353" fmla="*/ 421502 w 807281"/>
                  <a:gd name="connsiteY19-1354" fmla="*/ 1036130 h 1074223"/>
                  <a:gd name="connsiteX20-1355" fmla="*/ 180997 w 807281"/>
                  <a:gd name="connsiteY20-1356" fmla="*/ 883730 h 1074223"/>
                  <a:gd name="connsiteX21-1357" fmla="*/ 21452 w 807281"/>
                  <a:gd name="connsiteY21-1358" fmla="*/ 552737 h 1074223"/>
                  <a:gd name="connsiteX22-1359" fmla="*/ 95271 w 807281"/>
                  <a:gd name="connsiteY22-1360" fmla="*/ 162211 h 1074223"/>
                  <a:gd name="connsiteX23-1361" fmla="*/ 154802 w 807281"/>
                  <a:gd name="connsiteY23-1362" fmla="*/ 16955 h 1074223"/>
                  <a:gd name="connsiteX0-1363" fmla="*/ 154802 w 807281"/>
                  <a:gd name="connsiteY0-1364" fmla="*/ 16955 h 1074223"/>
                  <a:gd name="connsiteX1-1365" fmla="*/ 21 w 807281"/>
                  <a:gd name="connsiteY1-1366" fmla="*/ 528924 h 1074223"/>
                  <a:gd name="connsiteX2-1367" fmla="*/ 166709 w 807281"/>
                  <a:gd name="connsiteY2-1368" fmla="*/ 888493 h 1074223"/>
                  <a:gd name="connsiteX3-1369" fmla="*/ 464365 w 807281"/>
                  <a:gd name="connsiteY3-1370" fmla="*/ 1057561 h 1074223"/>
                  <a:gd name="connsiteX4-1371" fmla="*/ 588189 w 807281"/>
                  <a:gd name="connsiteY4-1372" fmla="*/ 1062324 h 1074223"/>
                  <a:gd name="connsiteX5-1373" fmla="*/ 600096 w 807281"/>
                  <a:gd name="connsiteY5-1374" fmla="*/ 1007555 h 1074223"/>
                  <a:gd name="connsiteX6-1375" fmla="*/ 704871 w 807281"/>
                  <a:gd name="connsiteY6-1376" fmla="*/ 1002793 h 1074223"/>
                  <a:gd name="connsiteX7-1377" fmla="*/ 738207 w 807281"/>
                  <a:gd name="connsiteY7-1378" fmla="*/ 1000410 h 1074223"/>
                  <a:gd name="connsiteX8-1379" fmla="*/ 647721 w 807281"/>
                  <a:gd name="connsiteY8-1380" fmla="*/ 905161 h 1074223"/>
                  <a:gd name="connsiteX9-1381" fmla="*/ 807265 w 807281"/>
                  <a:gd name="connsiteY9-1382" fmla="*/ 938499 h 1074223"/>
                  <a:gd name="connsiteX10-1383" fmla="*/ 657245 w 807281"/>
                  <a:gd name="connsiteY10-1384" fmla="*/ 807531 h 1074223"/>
                  <a:gd name="connsiteX11-1385" fmla="*/ 576283 w 807281"/>
                  <a:gd name="connsiteY11-1386" fmla="*/ 662275 h 1074223"/>
                  <a:gd name="connsiteX12-1387" fmla="*/ 645339 w 807281"/>
                  <a:gd name="connsiteY12-1388" fmla="*/ 817055 h 1074223"/>
                  <a:gd name="connsiteX13-1389" fmla="*/ 738208 w 807281"/>
                  <a:gd name="connsiteY13-1390" fmla="*/ 905161 h 1074223"/>
                  <a:gd name="connsiteX14-1391" fmla="*/ 612002 w 807281"/>
                  <a:gd name="connsiteY14-1392" fmla="*/ 886111 h 1074223"/>
                  <a:gd name="connsiteX15-1393" fmla="*/ 745352 w 807281"/>
                  <a:gd name="connsiteY15-1394" fmla="*/ 1009938 h 1074223"/>
                  <a:gd name="connsiteX16-1395" fmla="*/ 697728 w 807281"/>
                  <a:gd name="connsiteY16-1396" fmla="*/ 1005174 h 1074223"/>
                  <a:gd name="connsiteX17-1397" fmla="*/ 592952 w 807281"/>
                  <a:gd name="connsiteY17-1398" fmla="*/ 998030 h 1074223"/>
                  <a:gd name="connsiteX18-1399" fmla="*/ 583426 w 807281"/>
                  <a:gd name="connsiteY18-1400" fmla="*/ 1050418 h 1074223"/>
                  <a:gd name="connsiteX19-1401" fmla="*/ 421502 w 807281"/>
                  <a:gd name="connsiteY19-1402" fmla="*/ 1036130 h 1074223"/>
                  <a:gd name="connsiteX20-1403" fmla="*/ 180997 w 807281"/>
                  <a:gd name="connsiteY20-1404" fmla="*/ 883730 h 1074223"/>
                  <a:gd name="connsiteX21-1405" fmla="*/ 21452 w 807281"/>
                  <a:gd name="connsiteY21-1406" fmla="*/ 552737 h 1074223"/>
                  <a:gd name="connsiteX22-1407" fmla="*/ 95271 w 807281"/>
                  <a:gd name="connsiteY22-1408" fmla="*/ 162211 h 1074223"/>
                  <a:gd name="connsiteX23-1409" fmla="*/ 154802 w 807281"/>
                  <a:gd name="connsiteY23-1410" fmla="*/ 16955 h 1074223"/>
                  <a:gd name="connsiteX0-1411" fmla="*/ 154802 w 807281"/>
                  <a:gd name="connsiteY0-1412" fmla="*/ 16955 h 1074223"/>
                  <a:gd name="connsiteX1-1413" fmla="*/ 21 w 807281"/>
                  <a:gd name="connsiteY1-1414" fmla="*/ 528924 h 1074223"/>
                  <a:gd name="connsiteX2-1415" fmla="*/ 166709 w 807281"/>
                  <a:gd name="connsiteY2-1416" fmla="*/ 888493 h 1074223"/>
                  <a:gd name="connsiteX3-1417" fmla="*/ 464365 w 807281"/>
                  <a:gd name="connsiteY3-1418" fmla="*/ 1057561 h 1074223"/>
                  <a:gd name="connsiteX4-1419" fmla="*/ 588189 w 807281"/>
                  <a:gd name="connsiteY4-1420" fmla="*/ 1062324 h 1074223"/>
                  <a:gd name="connsiteX5-1421" fmla="*/ 600096 w 807281"/>
                  <a:gd name="connsiteY5-1422" fmla="*/ 1007555 h 1074223"/>
                  <a:gd name="connsiteX6-1423" fmla="*/ 704871 w 807281"/>
                  <a:gd name="connsiteY6-1424" fmla="*/ 1002793 h 1074223"/>
                  <a:gd name="connsiteX7-1425" fmla="*/ 738207 w 807281"/>
                  <a:gd name="connsiteY7-1426" fmla="*/ 1000410 h 1074223"/>
                  <a:gd name="connsiteX8-1427" fmla="*/ 647721 w 807281"/>
                  <a:gd name="connsiteY8-1428" fmla="*/ 905161 h 1074223"/>
                  <a:gd name="connsiteX9-1429" fmla="*/ 807265 w 807281"/>
                  <a:gd name="connsiteY9-1430" fmla="*/ 938499 h 1074223"/>
                  <a:gd name="connsiteX10-1431" fmla="*/ 657245 w 807281"/>
                  <a:gd name="connsiteY10-1432" fmla="*/ 807531 h 1074223"/>
                  <a:gd name="connsiteX11-1433" fmla="*/ 576283 w 807281"/>
                  <a:gd name="connsiteY11-1434" fmla="*/ 662275 h 1074223"/>
                  <a:gd name="connsiteX12-1435" fmla="*/ 645339 w 807281"/>
                  <a:gd name="connsiteY12-1436" fmla="*/ 817055 h 1074223"/>
                  <a:gd name="connsiteX13-1437" fmla="*/ 750114 w 807281"/>
                  <a:gd name="connsiteY13-1438" fmla="*/ 919448 h 1074223"/>
                  <a:gd name="connsiteX14-1439" fmla="*/ 612002 w 807281"/>
                  <a:gd name="connsiteY14-1440" fmla="*/ 886111 h 1074223"/>
                  <a:gd name="connsiteX15-1441" fmla="*/ 745352 w 807281"/>
                  <a:gd name="connsiteY15-1442" fmla="*/ 1009938 h 1074223"/>
                  <a:gd name="connsiteX16-1443" fmla="*/ 697728 w 807281"/>
                  <a:gd name="connsiteY16-1444" fmla="*/ 1005174 h 1074223"/>
                  <a:gd name="connsiteX17-1445" fmla="*/ 592952 w 807281"/>
                  <a:gd name="connsiteY17-1446" fmla="*/ 998030 h 1074223"/>
                  <a:gd name="connsiteX18-1447" fmla="*/ 583426 w 807281"/>
                  <a:gd name="connsiteY18-1448" fmla="*/ 1050418 h 1074223"/>
                  <a:gd name="connsiteX19-1449" fmla="*/ 421502 w 807281"/>
                  <a:gd name="connsiteY19-1450" fmla="*/ 1036130 h 1074223"/>
                  <a:gd name="connsiteX20-1451" fmla="*/ 180997 w 807281"/>
                  <a:gd name="connsiteY20-1452" fmla="*/ 883730 h 1074223"/>
                  <a:gd name="connsiteX21-1453" fmla="*/ 21452 w 807281"/>
                  <a:gd name="connsiteY21-1454" fmla="*/ 552737 h 1074223"/>
                  <a:gd name="connsiteX22-1455" fmla="*/ 95271 w 807281"/>
                  <a:gd name="connsiteY22-1456" fmla="*/ 162211 h 1074223"/>
                  <a:gd name="connsiteX23-1457" fmla="*/ 154802 w 807281"/>
                  <a:gd name="connsiteY23-1458" fmla="*/ 16955 h 1074223"/>
                  <a:gd name="connsiteX0-1459" fmla="*/ 154802 w 807281"/>
                  <a:gd name="connsiteY0-1460" fmla="*/ 16955 h 1074223"/>
                  <a:gd name="connsiteX1-1461" fmla="*/ 21 w 807281"/>
                  <a:gd name="connsiteY1-1462" fmla="*/ 528924 h 1074223"/>
                  <a:gd name="connsiteX2-1463" fmla="*/ 166709 w 807281"/>
                  <a:gd name="connsiteY2-1464" fmla="*/ 888493 h 1074223"/>
                  <a:gd name="connsiteX3-1465" fmla="*/ 464365 w 807281"/>
                  <a:gd name="connsiteY3-1466" fmla="*/ 1057561 h 1074223"/>
                  <a:gd name="connsiteX4-1467" fmla="*/ 588189 w 807281"/>
                  <a:gd name="connsiteY4-1468" fmla="*/ 1062324 h 1074223"/>
                  <a:gd name="connsiteX5-1469" fmla="*/ 600096 w 807281"/>
                  <a:gd name="connsiteY5-1470" fmla="*/ 1007555 h 1074223"/>
                  <a:gd name="connsiteX6-1471" fmla="*/ 704871 w 807281"/>
                  <a:gd name="connsiteY6-1472" fmla="*/ 1002793 h 1074223"/>
                  <a:gd name="connsiteX7-1473" fmla="*/ 738207 w 807281"/>
                  <a:gd name="connsiteY7-1474" fmla="*/ 1000410 h 1074223"/>
                  <a:gd name="connsiteX8-1475" fmla="*/ 647721 w 807281"/>
                  <a:gd name="connsiteY8-1476" fmla="*/ 905161 h 1074223"/>
                  <a:gd name="connsiteX9-1477" fmla="*/ 807265 w 807281"/>
                  <a:gd name="connsiteY9-1478" fmla="*/ 938499 h 1074223"/>
                  <a:gd name="connsiteX10-1479" fmla="*/ 657245 w 807281"/>
                  <a:gd name="connsiteY10-1480" fmla="*/ 807531 h 1074223"/>
                  <a:gd name="connsiteX11-1481" fmla="*/ 576283 w 807281"/>
                  <a:gd name="connsiteY11-1482" fmla="*/ 662275 h 1074223"/>
                  <a:gd name="connsiteX12-1483" fmla="*/ 645339 w 807281"/>
                  <a:gd name="connsiteY12-1484" fmla="*/ 817055 h 1074223"/>
                  <a:gd name="connsiteX13-1485" fmla="*/ 757257 w 807281"/>
                  <a:gd name="connsiteY13-1486" fmla="*/ 909923 h 1074223"/>
                  <a:gd name="connsiteX14-1487" fmla="*/ 612002 w 807281"/>
                  <a:gd name="connsiteY14-1488" fmla="*/ 886111 h 1074223"/>
                  <a:gd name="connsiteX15-1489" fmla="*/ 745352 w 807281"/>
                  <a:gd name="connsiteY15-1490" fmla="*/ 1009938 h 1074223"/>
                  <a:gd name="connsiteX16-1491" fmla="*/ 697728 w 807281"/>
                  <a:gd name="connsiteY16-1492" fmla="*/ 1005174 h 1074223"/>
                  <a:gd name="connsiteX17-1493" fmla="*/ 592952 w 807281"/>
                  <a:gd name="connsiteY17-1494" fmla="*/ 998030 h 1074223"/>
                  <a:gd name="connsiteX18-1495" fmla="*/ 583426 w 807281"/>
                  <a:gd name="connsiteY18-1496" fmla="*/ 1050418 h 1074223"/>
                  <a:gd name="connsiteX19-1497" fmla="*/ 421502 w 807281"/>
                  <a:gd name="connsiteY19-1498" fmla="*/ 1036130 h 1074223"/>
                  <a:gd name="connsiteX20-1499" fmla="*/ 180997 w 807281"/>
                  <a:gd name="connsiteY20-1500" fmla="*/ 883730 h 1074223"/>
                  <a:gd name="connsiteX21-1501" fmla="*/ 21452 w 807281"/>
                  <a:gd name="connsiteY21-1502" fmla="*/ 552737 h 1074223"/>
                  <a:gd name="connsiteX22-1503" fmla="*/ 95271 w 807281"/>
                  <a:gd name="connsiteY22-1504" fmla="*/ 162211 h 1074223"/>
                  <a:gd name="connsiteX23-1505" fmla="*/ 154802 w 807281"/>
                  <a:gd name="connsiteY23-1506" fmla="*/ 16955 h 1074223"/>
                  <a:gd name="connsiteX0-1507" fmla="*/ 154802 w 809014"/>
                  <a:gd name="connsiteY0-1508" fmla="*/ 16955 h 1074223"/>
                  <a:gd name="connsiteX1-1509" fmla="*/ 21 w 809014"/>
                  <a:gd name="connsiteY1-1510" fmla="*/ 528924 h 1074223"/>
                  <a:gd name="connsiteX2-1511" fmla="*/ 166709 w 809014"/>
                  <a:gd name="connsiteY2-1512" fmla="*/ 888493 h 1074223"/>
                  <a:gd name="connsiteX3-1513" fmla="*/ 464365 w 809014"/>
                  <a:gd name="connsiteY3-1514" fmla="*/ 1057561 h 1074223"/>
                  <a:gd name="connsiteX4-1515" fmla="*/ 588189 w 809014"/>
                  <a:gd name="connsiteY4-1516" fmla="*/ 1062324 h 1074223"/>
                  <a:gd name="connsiteX5-1517" fmla="*/ 600096 w 809014"/>
                  <a:gd name="connsiteY5-1518" fmla="*/ 1007555 h 1074223"/>
                  <a:gd name="connsiteX6-1519" fmla="*/ 704871 w 809014"/>
                  <a:gd name="connsiteY6-1520" fmla="*/ 1002793 h 1074223"/>
                  <a:gd name="connsiteX7-1521" fmla="*/ 738207 w 809014"/>
                  <a:gd name="connsiteY7-1522" fmla="*/ 1000410 h 1074223"/>
                  <a:gd name="connsiteX8-1523" fmla="*/ 647721 w 809014"/>
                  <a:gd name="connsiteY8-1524" fmla="*/ 905161 h 1074223"/>
                  <a:gd name="connsiteX9-1525" fmla="*/ 807265 w 809014"/>
                  <a:gd name="connsiteY9-1526" fmla="*/ 938499 h 1074223"/>
                  <a:gd name="connsiteX10-1527" fmla="*/ 657245 w 809014"/>
                  <a:gd name="connsiteY10-1528" fmla="*/ 807531 h 1074223"/>
                  <a:gd name="connsiteX11-1529" fmla="*/ 576283 w 809014"/>
                  <a:gd name="connsiteY11-1530" fmla="*/ 662275 h 1074223"/>
                  <a:gd name="connsiteX12-1531" fmla="*/ 645339 w 809014"/>
                  <a:gd name="connsiteY12-1532" fmla="*/ 817055 h 1074223"/>
                  <a:gd name="connsiteX13-1533" fmla="*/ 757257 w 809014"/>
                  <a:gd name="connsiteY13-1534" fmla="*/ 909923 h 1074223"/>
                  <a:gd name="connsiteX14-1535" fmla="*/ 612002 w 809014"/>
                  <a:gd name="connsiteY14-1536" fmla="*/ 886111 h 1074223"/>
                  <a:gd name="connsiteX15-1537" fmla="*/ 745352 w 809014"/>
                  <a:gd name="connsiteY15-1538" fmla="*/ 1009938 h 1074223"/>
                  <a:gd name="connsiteX16-1539" fmla="*/ 697728 w 809014"/>
                  <a:gd name="connsiteY16-1540" fmla="*/ 1005174 h 1074223"/>
                  <a:gd name="connsiteX17-1541" fmla="*/ 592952 w 809014"/>
                  <a:gd name="connsiteY17-1542" fmla="*/ 998030 h 1074223"/>
                  <a:gd name="connsiteX18-1543" fmla="*/ 583426 w 809014"/>
                  <a:gd name="connsiteY18-1544" fmla="*/ 1050418 h 1074223"/>
                  <a:gd name="connsiteX19-1545" fmla="*/ 421502 w 809014"/>
                  <a:gd name="connsiteY19-1546" fmla="*/ 1036130 h 1074223"/>
                  <a:gd name="connsiteX20-1547" fmla="*/ 180997 w 809014"/>
                  <a:gd name="connsiteY20-1548" fmla="*/ 883730 h 1074223"/>
                  <a:gd name="connsiteX21-1549" fmla="*/ 21452 w 809014"/>
                  <a:gd name="connsiteY21-1550" fmla="*/ 552737 h 1074223"/>
                  <a:gd name="connsiteX22-1551" fmla="*/ 95271 w 809014"/>
                  <a:gd name="connsiteY22-1552" fmla="*/ 162211 h 1074223"/>
                  <a:gd name="connsiteX23-1553" fmla="*/ 154802 w 809014"/>
                  <a:gd name="connsiteY23-1554" fmla="*/ 16955 h 1074223"/>
                  <a:gd name="connsiteX0-1555" fmla="*/ 154802 w 809014"/>
                  <a:gd name="connsiteY0-1556" fmla="*/ 16955 h 1074223"/>
                  <a:gd name="connsiteX1-1557" fmla="*/ 21 w 809014"/>
                  <a:gd name="connsiteY1-1558" fmla="*/ 528924 h 1074223"/>
                  <a:gd name="connsiteX2-1559" fmla="*/ 166709 w 809014"/>
                  <a:gd name="connsiteY2-1560" fmla="*/ 888493 h 1074223"/>
                  <a:gd name="connsiteX3-1561" fmla="*/ 464365 w 809014"/>
                  <a:gd name="connsiteY3-1562" fmla="*/ 1057561 h 1074223"/>
                  <a:gd name="connsiteX4-1563" fmla="*/ 588189 w 809014"/>
                  <a:gd name="connsiteY4-1564" fmla="*/ 1062324 h 1074223"/>
                  <a:gd name="connsiteX5-1565" fmla="*/ 600096 w 809014"/>
                  <a:gd name="connsiteY5-1566" fmla="*/ 1007555 h 1074223"/>
                  <a:gd name="connsiteX6-1567" fmla="*/ 704871 w 809014"/>
                  <a:gd name="connsiteY6-1568" fmla="*/ 1002793 h 1074223"/>
                  <a:gd name="connsiteX7-1569" fmla="*/ 738207 w 809014"/>
                  <a:gd name="connsiteY7-1570" fmla="*/ 1000410 h 1074223"/>
                  <a:gd name="connsiteX8-1571" fmla="*/ 647721 w 809014"/>
                  <a:gd name="connsiteY8-1572" fmla="*/ 905161 h 1074223"/>
                  <a:gd name="connsiteX9-1573" fmla="*/ 807265 w 809014"/>
                  <a:gd name="connsiteY9-1574" fmla="*/ 938499 h 1074223"/>
                  <a:gd name="connsiteX10-1575" fmla="*/ 657245 w 809014"/>
                  <a:gd name="connsiteY10-1576" fmla="*/ 807531 h 1074223"/>
                  <a:gd name="connsiteX11-1577" fmla="*/ 576283 w 809014"/>
                  <a:gd name="connsiteY11-1578" fmla="*/ 662275 h 1074223"/>
                  <a:gd name="connsiteX12-1579" fmla="*/ 645339 w 809014"/>
                  <a:gd name="connsiteY12-1580" fmla="*/ 817055 h 1074223"/>
                  <a:gd name="connsiteX13-1581" fmla="*/ 757257 w 809014"/>
                  <a:gd name="connsiteY13-1582" fmla="*/ 909923 h 1074223"/>
                  <a:gd name="connsiteX14-1583" fmla="*/ 612002 w 809014"/>
                  <a:gd name="connsiteY14-1584" fmla="*/ 886111 h 1074223"/>
                  <a:gd name="connsiteX15-1585" fmla="*/ 745352 w 809014"/>
                  <a:gd name="connsiteY15-1586" fmla="*/ 1009938 h 1074223"/>
                  <a:gd name="connsiteX16-1587" fmla="*/ 697728 w 809014"/>
                  <a:gd name="connsiteY16-1588" fmla="*/ 1005174 h 1074223"/>
                  <a:gd name="connsiteX17-1589" fmla="*/ 592952 w 809014"/>
                  <a:gd name="connsiteY17-1590" fmla="*/ 998030 h 1074223"/>
                  <a:gd name="connsiteX18-1591" fmla="*/ 583426 w 809014"/>
                  <a:gd name="connsiteY18-1592" fmla="*/ 1050418 h 1074223"/>
                  <a:gd name="connsiteX19-1593" fmla="*/ 421502 w 809014"/>
                  <a:gd name="connsiteY19-1594" fmla="*/ 1036130 h 1074223"/>
                  <a:gd name="connsiteX20-1595" fmla="*/ 180997 w 809014"/>
                  <a:gd name="connsiteY20-1596" fmla="*/ 883730 h 1074223"/>
                  <a:gd name="connsiteX21-1597" fmla="*/ 21452 w 809014"/>
                  <a:gd name="connsiteY21-1598" fmla="*/ 552737 h 1074223"/>
                  <a:gd name="connsiteX22-1599" fmla="*/ 95271 w 809014"/>
                  <a:gd name="connsiteY22-1600" fmla="*/ 162211 h 1074223"/>
                  <a:gd name="connsiteX23-1601" fmla="*/ 154802 w 809014"/>
                  <a:gd name="connsiteY23-1602" fmla="*/ 16955 h 1074223"/>
                  <a:gd name="connsiteX0-1603" fmla="*/ 154802 w 807265"/>
                  <a:gd name="connsiteY0-1604" fmla="*/ 16955 h 1074223"/>
                  <a:gd name="connsiteX1-1605" fmla="*/ 21 w 807265"/>
                  <a:gd name="connsiteY1-1606" fmla="*/ 528924 h 1074223"/>
                  <a:gd name="connsiteX2-1607" fmla="*/ 166709 w 807265"/>
                  <a:gd name="connsiteY2-1608" fmla="*/ 888493 h 1074223"/>
                  <a:gd name="connsiteX3-1609" fmla="*/ 464365 w 807265"/>
                  <a:gd name="connsiteY3-1610" fmla="*/ 1057561 h 1074223"/>
                  <a:gd name="connsiteX4-1611" fmla="*/ 588189 w 807265"/>
                  <a:gd name="connsiteY4-1612" fmla="*/ 1062324 h 1074223"/>
                  <a:gd name="connsiteX5-1613" fmla="*/ 600096 w 807265"/>
                  <a:gd name="connsiteY5-1614" fmla="*/ 1007555 h 1074223"/>
                  <a:gd name="connsiteX6-1615" fmla="*/ 704871 w 807265"/>
                  <a:gd name="connsiteY6-1616" fmla="*/ 1002793 h 1074223"/>
                  <a:gd name="connsiteX7-1617" fmla="*/ 738207 w 807265"/>
                  <a:gd name="connsiteY7-1618" fmla="*/ 1000410 h 1074223"/>
                  <a:gd name="connsiteX8-1619" fmla="*/ 647721 w 807265"/>
                  <a:gd name="connsiteY8-1620" fmla="*/ 905161 h 1074223"/>
                  <a:gd name="connsiteX9-1621" fmla="*/ 807265 w 807265"/>
                  <a:gd name="connsiteY9-1622" fmla="*/ 938499 h 1074223"/>
                  <a:gd name="connsiteX10-1623" fmla="*/ 657245 w 807265"/>
                  <a:gd name="connsiteY10-1624" fmla="*/ 807531 h 1074223"/>
                  <a:gd name="connsiteX11-1625" fmla="*/ 576283 w 807265"/>
                  <a:gd name="connsiteY11-1626" fmla="*/ 662275 h 1074223"/>
                  <a:gd name="connsiteX12-1627" fmla="*/ 645339 w 807265"/>
                  <a:gd name="connsiteY12-1628" fmla="*/ 817055 h 1074223"/>
                  <a:gd name="connsiteX13-1629" fmla="*/ 757257 w 807265"/>
                  <a:gd name="connsiteY13-1630" fmla="*/ 909923 h 1074223"/>
                  <a:gd name="connsiteX14-1631" fmla="*/ 612002 w 807265"/>
                  <a:gd name="connsiteY14-1632" fmla="*/ 886111 h 1074223"/>
                  <a:gd name="connsiteX15-1633" fmla="*/ 745352 w 807265"/>
                  <a:gd name="connsiteY15-1634" fmla="*/ 1009938 h 1074223"/>
                  <a:gd name="connsiteX16-1635" fmla="*/ 697728 w 807265"/>
                  <a:gd name="connsiteY16-1636" fmla="*/ 1005174 h 1074223"/>
                  <a:gd name="connsiteX17-1637" fmla="*/ 592952 w 807265"/>
                  <a:gd name="connsiteY17-1638" fmla="*/ 998030 h 1074223"/>
                  <a:gd name="connsiteX18-1639" fmla="*/ 583426 w 807265"/>
                  <a:gd name="connsiteY18-1640" fmla="*/ 1050418 h 1074223"/>
                  <a:gd name="connsiteX19-1641" fmla="*/ 421502 w 807265"/>
                  <a:gd name="connsiteY19-1642" fmla="*/ 1036130 h 1074223"/>
                  <a:gd name="connsiteX20-1643" fmla="*/ 180997 w 807265"/>
                  <a:gd name="connsiteY20-1644" fmla="*/ 883730 h 1074223"/>
                  <a:gd name="connsiteX21-1645" fmla="*/ 21452 w 807265"/>
                  <a:gd name="connsiteY21-1646" fmla="*/ 552737 h 1074223"/>
                  <a:gd name="connsiteX22-1647" fmla="*/ 95271 w 807265"/>
                  <a:gd name="connsiteY22-1648" fmla="*/ 162211 h 1074223"/>
                  <a:gd name="connsiteX23-1649" fmla="*/ 154802 w 807265"/>
                  <a:gd name="connsiteY23-1650" fmla="*/ 16955 h 1074223"/>
                  <a:gd name="connsiteX0-1651" fmla="*/ 154802 w 814409"/>
                  <a:gd name="connsiteY0-1652" fmla="*/ 16955 h 1074223"/>
                  <a:gd name="connsiteX1-1653" fmla="*/ 21 w 814409"/>
                  <a:gd name="connsiteY1-1654" fmla="*/ 528924 h 1074223"/>
                  <a:gd name="connsiteX2-1655" fmla="*/ 166709 w 814409"/>
                  <a:gd name="connsiteY2-1656" fmla="*/ 888493 h 1074223"/>
                  <a:gd name="connsiteX3-1657" fmla="*/ 464365 w 814409"/>
                  <a:gd name="connsiteY3-1658" fmla="*/ 1057561 h 1074223"/>
                  <a:gd name="connsiteX4-1659" fmla="*/ 588189 w 814409"/>
                  <a:gd name="connsiteY4-1660" fmla="*/ 1062324 h 1074223"/>
                  <a:gd name="connsiteX5-1661" fmla="*/ 600096 w 814409"/>
                  <a:gd name="connsiteY5-1662" fmla="*/ 1007555 h 1074223"/>
                  <a:gd name="connsiteX6-1663" fmla="*/ 704871 w 814409"/>
                  <a:gd name="connsiteY6-1664" fmla="*/ 1002793 h 1074223"/>
                  <a:gd name="connsiteX7-1665" fmla="*/ 738207 w 814409"/>
                  <a:gd name="connsiteY7-1666" fmla="*/ 1000410 h 1074223"/>
                  <a:gd name="connsiteX8-1667" fmla="*/ 647721 w 814409"/>
                  <a:gd name="connsiteY8-1668" fmla="*/ 905161 h 1074223"/>
                  <a:gd name="connsiteX9-1669" fmla="*/ 814409 w 814409"/>
                  <a:gd name="connsiteY9-1670" fmla="*/ 919449 h 1074223"/>
                  <a:gd name="connsiteX10-1671" fmla="*/ 657245 w 814409"/>
                  <a:gd name="connsiteY10-1672" fmla="*/ 807531 h 1074223"/>
                  <a:gd name="connsiteX11-1673" fmla="*/ 576283 w 814409"/>
                  <a:gd name="connsiteY11-1674" fmla="*/ 662275 h 1074223"/>
                  <a:gd name="connsiteX12-1675" fmla="*/ 645339 w 814409"/>
                  <a:gd name="connsiteY12-1676" fmla="*/ 817055 h 1074223"/>
                  <a:gd name="connsiteX13-1677" fmla="*/ 757257 w 814409"/>
                  <a:gd name="connsiteY13-1678" fmla="*/ 909923 h 1074223"/>
                  <a:gd name="connsiteX14-1679" fmla="*/ 612002 w 814409"/>
                  <a:gd name="connsiteY14-1680" fmla="*/ 886111 h 1074223"/>
                  <a:gd name="connsiteX15-1681" fmla="*/ 745352 w 814409"/>
                  <a:gd name="connsiteY15-1682" fmla="*/ 1009938 h 1074223"/>
                  <a:gd name="connsiteX16-1683" fmla="*/ 697728 w 814409"/>
                  <a:gd name="connsiteY16-1684" fmla="*/ 1005174 h 1074223"/>
                  <a:gd name="connsiteX17-1685" fmla="*/ 592952 w 814409"/>
                  <a:gd name="connsiteY17-1686" fmla="*/ 998030 h 1074223"/>
                  <a:gd name="connsiteX18-1687" fmla="*/ 583426 w 814409"/>
                  <a:gd name="connsiteY18-1688" fmla="*/ 1050418 h 1074223"/>
                  <a:gd name="connsiteX19-1689" fmla="*/ 421502 w 814409"/>
                  <a:gd name="connsiteY19-1690" fmla="*/ 1036130 h 1074223"/>
                  <a:gd name="connsiteX20-1691" fmla="*/ 180997 w 814409"/>
                  <a:gd name="connsiteY20-1692" fmla="*/ 883730 h 1074223"/>
                  <a:gd name="connsiteX21-1693" fmla="*/ 21452 w 814409"/>
                  <a:gd name="connsiteY21-1694" fmla="*/ 552737 h 1074223"/>
                  <a:gd name="connsiteX22-1695" fmla="*/ 95271 w 814409"/>
                  <a:gd name="connsiteY22-1696" fmla="*/ 162211 h 1074223"/>
                  <a:gd name="connsiteX23-1697" fmla="*/ 154802 w 814409"/>
                  <a:gd name="connsiteY23-1698" fmla="*/ 16955 h 1074223"/>
                  <a:gd name="connsiteX0-1699" fmla="*/ 154802 w 814409"/>
                  <a:gd name="connsiteY0-1700" fmla="*/ 16955 h 1074223"/>
                  <a:gd name="connsiteX1-1701" fmla="*/ 21 w 814409"/>
                  <a:gd name="connsiteY1-1702" fmla="*/ 528924 h 1074223"/>
                  <a:gd name="connsiteX2-1703" fmla="*/ 166709 w 814409"/>
                  <a:gd name="connsiteY2-1704" fmla="*/ 888493 h 1074223"/>
                  <a:gd name="connsiteX3-1705" fmla="*/ 464365 w 814409"/>
                  <a:gd name="connsiteY3-1706" fmla="*/ 1057561 h 1074223"/>
                  <a:gd name="connsiteX4-1707" fmla="*/ 588189 w 814409"/>
                  <a:gd name="connsiteY4-1708" fmla="*/ 1062324 h 1074223"/>
                  <a:gd name="connsiteX5-1709" fmla="*/ 600096 w 814409"/>
                  <a:gd name="connsiteY5-1710" fmla="*/ 1007555 h 1074223"/>
                  <a:gd name="connsiteX6-1711" fmla="*/ 704871 w 814409"/>
                  <a:gd name="connsiteY6-1712" fmla="*/ 1002793 h 1074223"/>
                  <a:gd name="connsiteX7-1713" fmla="*/ 738207 w 814409"/>
                  <a:gd name="connsiteY7-1714" fmla="*/ 1000410 h 1074223"/>
                  <a:gd name="connsiteX8-1715" fmla="*/ 647721 w 814409"/>
                  <a:gd name="connsiteY8-1716" fmla="*/ 905161 h 1074223"/>
                  <a:gd name="connsiteX9-1717" fmla="*/ 814409 w 814409"/>
                  <a:gd name="connsiteY9-1718" fmla="*/ 919449 h 1074223"/>
                  <a:gd name="connsiteX10-1719" fmla="*/ 657245 w 814409"/>
                  <a:gd name="connsiteY10-1720" fmla="*/ 807531 h 1074223"/>
                  <a:gd name="connsiteX11-1721" fmla="*/ 576283 w 814409"/>
                  <a:gd name="connsiteY11-1722" fmla="*/ 662275 h 1074223"/>
                  <a:gd name="connsiteX12-1723" fmla="*/ 645339 w 814409"/>
                  <a:gd name="connsiteY12-1724" fmla="*/ 817055 h 1074223"/>
                  <a:gd name="connsiteX13-1725" fmla="*/ 757257 w 814409"/>
                  <a:gd name="connsiteY13-1726" fmla="*/ 909923 h 1074223"/>
                  <a:gd name="connsiteX14-1727" fmla="*/ 612002 w 814409"/>
                  <a:gd name="connsiteY14-1728" fmla="*/ 886111 h 1074223"/>
                  <a:gd name="connsiteX15-1729" fmla="*/ 745352 w 814409"/>
                  <a:gd name="connsiteY15-1730" fmla="*/ 1009938 h 1074223"/>
                  <a:gd name="connsiteX16-1731" fmla="*/ 697728 w 814409"/>
                  <a:gd name="connsiteY16-1732" fmla="*/ 1005174 h 1074223"/>
                  <a:gd name="connsiteX17-1733" fmla="*/ 592952 w 814409"/>
                  <a:gd name="connsiteY17-1734" fmla="*/ 998030 h 1074223"/>
                  <a:gd name="connsiteX18-1735" fmla="*/ 583426 w 814409"/>
                  <a:gd name="connsiteY18-1736" fmla="*/ 1050418 h 1074223"/>
                  <a:gd name="connsiteX19-1737" fmla="*/ 421502 w 814409"/>
                  <a:gd name="connsiteY19-1738" fmla="*/ 1036130 h 1074223"/>
                  <a:gd name="connsiteX20-1739" fmla="*/ 180997 w 814409"/>
                  <a:gd name="connsiteY20-1740" fmla="*/ 883730 h 1074223"/>
                  <a:gd name="connsiteX21-1741" fmla="*/ 21452 w 814409"/>
                  <a:gd name="connsiteY21-1742" fmla="*/ 552737 h 1074223"/>
                  <a:gd name="connsiteX22-1743" fmla="*/ 95271 w 814409"/>
                  <a:gd name="connsiteY22-1744" fmla="*/ 162211 h 1074223"/>
                  <a:gd name="connsiteX23-1745" fmla="*/ 154802 w 814409"/>
                  <a:gd name="connsiteY23-1746" fmla="*/ 16955 h 1074223"/>
                  <a:gd name="connsiteX0-1747" fmla="*/ 154802 w 814409"/>
                  <a:gd name="connsiteY0-1748" fmla="*/ 16955 h 1074223"/>
                  <a:gd name="connsiteX1-1749" fmla="*/ 21 w 814409"/>
                  <a:gd name="connsiteY1-1750" fmla="*/ 528924 h 1074223"/>
                  <a:gd name="connsiteX2-1751" fmla="*/ 166709 w 814409"/>
                  <a:gd name="connsiteY2-1752" fmla="*/ 888493 h 1074223"/>
                  <a:gd name="connsiteX3-1753" fmla="*/ 464365 w 814409"/>
                  <a:gd name="connsiteY3-1754" fmla="*/ 1057561 h 1074223"/>
                  <a:gd name="connsiteX4-1755" fmla="*/ 588189 w 814409"/>
                  <a:gd name="connsiteY4-1756" fmla="*/ 1062324 h 1074223"/>
                  <a:gd name="connsiteX5-1757" fmla="*/ 600096 w 814409"/>
                  <a:gd name="connsiteY5-1758" fmla="*/ 1007555 h 1074223"/>
                  <a:gd name="connsiteX6-1759" fmla="*/ 704871 w 814409"/>
                  <a:gd name="connsiteY6-1760" fmla="*/ 1002793 h 1074223"/>
                  <a:gd name="connsiteX7-1761" fmla="*/ 738207 w 814409"/>
                  <a:gd name="connsiteY7-1762" fmla="*/ 1000410 h 1074223"/>
                  <a:gd name="connsiteX8-1763" fmla="*/ 647721 w 814409"/>
                  <a:gd name="connsiteY8-1764" fmla="*/ 905161 h 1074223"/>
                  <a:gd name="connsiteX9-1765" fmla="*/ 814409 w 814409"/>
                  <a:gd name="connsiteY9-1766" fmla="*/ 919449 h 1074223"/>
                  <a:gd name="connsiteX10-1767" fmla="*/ 657245 w 814409"/>
                  <a:gd name="connsiteY10-1768" fmla="*/ 807531 h 1074223"/>
                  <a:gd name="connsiteX11-1769" fmla="*/ 576283 w 814409"/>
                  <a:gd name="connsiteY11-1770" fmla="*/ 662275 h 1074223"/>
                  <a:gd name="connsiteX12-1771" fmla="*/ 645339 w 814409"/>
                  <a:gd name="connsiteY12-1772" fmla="*/ 817055 h 1074223"/>
                  <a:gd name="connsiteX13-1773" fmla="*/ 757257 w 814409"/>
                  <a:gd name="connsiteY13-1774" fmla="*/ 909923 h 1074223"/>
                  <a:gd name="connsiteX14-1775" fmla="*/ 612002 w 814409"/>
                  <a:gd name="connsiteY14-1776" fmla="*/ 886111 h 1074223"/>
                  <a:gd name="connsiteX15-1777" fmla="*/ 745352 w 814409"/>
                  <a:gd name="connsiteY15-1778" fmla="*/ 1009938 h 1074223"/>
                  <a:gd name="connsiteX16-1779" fmla="*/ 697728 w 814409"/>
                  <a:gd name="connsiteY16-1780" fmla="*/ 1005174 h 1074223"/>
                  <a:gd name="connsiteX17-1781" fmla="*/ 592952 w 814409"/>
                  <a:gd name="connsiteY17-1782" fmla="*/ 998030 h 1074223"/>
                  <a:gd name="connsiteX18-1783" fmla="*/ 583426 w 814409"/>
                  <a:gd name="connsiteY18-1784" fmla="*/ 1050418 h 1074223"/>
                  <a:gd name="connsiteX19-1785" fmla="*/ 421502 w 814409"/>
                  <a:gd name="connsiteY19-1786" fmla="*/ 1036130 h 1074223"/>
                  <a:gd name="connsiteX20-1787" fmla="*/ 180997 w 814409"/>
                  <a:gd name="connsiteY20-1788" fmla="*/ 883730 h 1074223"/>
                  <a:gd name="connsiteX21-1789" fmla="*/ 21452 w 814409"/>
                  <a:gd name="connsiteY21-1790" fmla="*/ 552737 h 1074223"/>
                  <a:gd name="connsiteX22-1791" fmla="*/ 95271 w 814409"/>
                  <a:gd name="connsiteY22-1792" fmla="*/ 162211 h 1074223"/>
                  <a:gd name="connsiteX23-1793" fmla="*/ 154802 w 814409"/>
                  <a:gd name="connsiteY23-1794" fmla="*/ 16955 h 1074223"/>
                  <a:gd name="connsiteX0-1795" fmla="*/ 154802 w 814409"/>
                  <a:gd name="connsiteY0-1796" fmla="*/ 16955 h 1074223"/>
                  <a:gd name="connsiteX1-1797" fmla="*/ 21 w 814409"/>
                  <a:gd name="connsiteY1-1798" fmla="*/ 528924 h 1074223"/>
                  <a:gd name="connsiteX2-1799" fmla="*/ 166709 w 814409"/>
                  <a:gd name="connsiteY2-1800" fmla="*/ 888493 h 1074223"/>
                  <a:gd name="connsiteX3-1801" fmla="*/ 464365 w 814409"/>
                  <a:gd name="connsiteY3-1802" fmla="*/ 1057561 h 1074223"/>
                  <a:gd name="connsiteX4-1803" fmla="*/ 588189 w 814409"/>
                  <a:gd name="connsiteY4-1804" fmla="*/ 1062324 h 1074223"/>
                  <a:gd name="connsiteX5-1805" fmla="*/ 600096 w 814409"/>
                  <a:gd name="connsiteY5-1806" fmla="*/ 1007555 h 1074223"/>
                  <a:gd name="connsiteX6-1807" fmla="*/ 704871 w 814409"/>
                  <a:gd name="connsiteY6-1808" fmla="*/ 1002793 h 1074223"/>
                  <a:gd name="connsiteX7-1809" fmla="*/ 738207 w 814409"/>
                  <a:gd name="connsiteY7-1810" fmla="*/ 1000410 h 1074223"/>
                  <a:gd name="connsiteX8-1811" fmla="*/ 647721 w 814409"/>
                  <a:gd name="connsiteY8-1812" fmla="*/ 905161 h 1074223"/>
                  <a:gd name="connsiteX9-1813" fmla="*/ 814409 w 814409"/>
                  <a:gd name="connsiteY9-1814" fmla="*/ 919449 h 1074223"/>
                  <a:gd name="connsiteX10-1815" fmla="*/ 657245 w 814409"/>
                  <a:gd name="connsiteY10-1816" fmla="*/ 807531 h 1074223"/>
                  <a:gd name="connsiteX11-1817" fmla="*/ 576283 w 814409"/>
                  <a:gd name="connsiteY11-1818" fmla="*/ 662275 h 1074223"/>
                  <a:gd name="connsiteX12-1819" fmla="*/ 645339 w 814409"/>
                  <a:gd name="connsiteY12-1820" fmla="*/ 817055 h 1074223"/>
                  <a:gd name="connsiteX13-1821" fmla="*/ 757257 w 814409"/>
                  <a:gd name="connsiteY13-1822" fmla="*/ 909923 h 1074223"/>
                  <a:gd name="connsiteX14-1823" fmla="*/ 612002 w 814409"/>
                  <a:gd name="connsiteY14-1824" fmla="*/ 886111 h 1074223"/>
                  <a:gd name="connsiteX15-1825" fmla="*/ 745352 w 814409"/>
                  <a:gd name="connsiteY15-1826" fmla="*/ 1009938 h 1074223"/>
                  <a:gd name="connsiteX16-1827" fmla="*/ 697728 w 814409"/>
                  <a:gd name="connsiteY16-1828" fmla="*/ 1005174 h 1074223"/>
                  <a:gd name="connsiteX17-1829" fmla="*/ 592952 w 814409"/>
                  <a:gd name="connsiteY17-1830" fmla="*/ 998030 h 1074223"/>
                  <a:gd name="connsiteX18-1831" fmla="*/ 608826 w 814409"/>
                  <a:gd name="connsiteY18-1832" fmla="*/ 1034543 h 1074223"/>
                  <a:gd name="connsiteX19-1833" fmla="*/ 421502 w 814409"/>
                  <a:gd name="connsiteY19-1834" fmla="*/ 1036130 h 1074223"/>
                  <a:gd name="connsiteX20-1835" fmla="*/ 180997 w 814409"/>
                  <a:gd name="connsiteY20-1836" fmla="*/ 883730 h 1074223"/>
                  <a:gd name="connsiteX21-1837" fmla="*/ 21452 w 814409"/>
                  <a:gd name="connsiteY21-1838" fmla="*/ 552737 h 1074223"/>
                  <a:gd name="connsiteX22-1839" fmla="*/ 95271 w 814409"/>
                  <a:gd name="connsiteY22-1840" fmla="*/ 162211 h 1074223"/>
                  <a:gd name="connsiteX23-1841" fmla="*/ 154802 w 814409"/>
                  <a:gd name="connsiteY23-1842" fmla="*/ 16955 h 1074223"/>
                  <a:gd name="connsiteX0-1843" fmla="*/ 154802 w 814409"/>
                  <a:gd name="connsiteY0-1844" fmla="*/ 16955 h 1074223"/>
                  <a:gd name="connsiteX1-1845" fmla="*/ 21 w 814409"/>
                  <a:gd name="connsiteY1-1846" fmla="*/ 528924 h 1074223"/>
                  <a:gd name="connsiteX2-1847" fmla="*/ 166709 w 814409"/>
                  <a:gd name="connsiteY2-1848" fmla="*/ 888493 h 1074223"/>
                  <a:gd name="connsiteX3-1849" fmla="*/ 464365 w 814409"/>
                  <a:gd name="connsiteY3-1850" fmla="*/ 1057561 h 1074223"/>
                  <a:gd name="connsiteX4-1851" fmla="*/ 588189 w 814409"/>
                  <a:gd name="connsiteY4-1852" fmla="*/ 1062324 h 1074223"/>
                  <a:gd name="connsiteX5-1853" fmla="*/ 600096 w 814409"/>
                  <a:gd name="connsiteY5-1854" fmla="*/ 1007555 h 1074223"/>
                  <a:gd name="connsiteX6-1855" fmla="*/ 704871 w 814409"/>
                  <a:gd name="connsiteY6-1856" fmla="*/ 1002793 h 1074223"/>
                  <a:gd name="connsiteX7-1857" fmla="*/ 738207 w 814409"/>
                  <a:gd name="connsiteY7-1858" fmla="*/ 1000410 h 1074223"/>
                  <a:gd name="connsiteX8-1859" fmla="*/ 647721 w 814409"/>
                  <a:gd name="connsiteY8-1860" fmla="*/ 905161 h 1074223"/>
                  <a:gd name="connsiteX9-1861" fmla="*/ 814409 w 814409"/>
                  <a:gd name="connsiteY9-1862" fmla="*/ 919449 h 1074223"/>
                  <a:gd name="connsiteX10-1863" fmla="*/ 657245 w 814409"/>
                  <a:gd name="connsiteY10-1864" fmla="*/ 807531 h 1074223"/>
                  <a:gd name="connsiteX11-1865" fmla="*/ 576283 w 814409"/>
                  <a:gd name="connsiteY11-1866" fmla="*/ 662275 h 1074223"/>
                  <a:gd name="connsiteX12-1867" fmla="*/ 645339 w 814409"/>
                  <a:gd name="connsiteY12-1868" fmla="*/ 817055 h 1074223"/>
                  <a:gd name="connsiteX13-1869" fmla="*/ 757257 w 814409"/>
                  <a:gd name="connsiteY13-1870" fmla="*/ 909923 h 1074223"/>
                  <a:gd name="connsiteX14-1871" fmla="*/ 612002 w 814409"/>
                  <a:gd name="connsiteY14-1872" fmla="*/ 886111 h 1074223"/>
                  <a:gd name="connsiteX15-1873" fmla="*/ 745352 w 814409"/>
                  <a:gd name="connsiteY15-1874" fmla="*/ 1009938 h 1074223"/>
                  <a:gd name="connsiteX16-1875" fmla="*/ 697728 w 814409"/>
                  <a:gd name="connsiteY16-1876" fmla="*/ 1005174 h 1074223"/>
                  <a:gd name="connsiteX17-1877" fmla="*/ 592952 w 814409"/>
                  <a:gd name="connsiteY17-1878" fmla="*/ 998030 h 1074223"/>
                  <a:gd name="connsiteX18-1879" fmla="*/ 608826 w 814409"/>
                  <a:gd name="connsiteY18-1880" fmla="*/ 1034543 h 1074223"/>
                  <a:gd name="connsiteX19-1881" fmla="*/ 405627 w 814409"/>
                  <a:gd name="connsiteY19-1882" fmla="*/ 1004380 h 1074223"/>
                  <a:gd name="connsiteX20-1883" fmla="*/ 180997 w 814409"/>
                  <a:gd name="connsiteY20-1884" fmla="*/ 883730 h 1074223"/>
                  <a:gd name="connsiteX21-1885" fmla="*/ 21452 w 814409"/>
                  <a:gd name="connsiteY21-1886" fmla="*/ 552737 h 1074223"/>
                  <a:gd name="connsiteX22-1887" fmla="*/ 95271 w 814409"/>
                  <a:gd name="connsiteY22-1888" fmla="*/ 162211 h 1074223"/>
                  <a:gd name="connsiteX23-1889" fmla="*/ 154802 w 814409"/>
                  <a:gd name="connsiteY23-1890" fmla="*/ 16955 h 1074223"/>
                  <a:gd name="connsiteX0-1891" fmla="*/ 154802 w 814409"/>
                  <a:gd name="connsiteY0-1892" fmla="*/ 16955 h 1062625"/>
                  <a:gd name="connsiteX1-1893" fmla="*/ 21 w 814409"/>
                  <a:gd name="connsiteY1-1894" fmla="*/ 528924 h 1062625"/>
                  <a:gd name="connsiteX2-1895" fmla="*/ 166709 w 814409"/>
                  <a:gd name="connsiteY2-1896" fmla="*/ 888493 h 1062625"/>
                  <a:gd name="connsiteX3-1897" fmla="*/ 458015 w 814409"/>
                  <a:gd name="connsiteY3-1898" fmla="*/ 1022636 h 1062625"/>
                  <a:gd name="connsiteX4-1899" fmla="*/ 588189 w 814409"/>
                  <a:gd name="connsiteY4-1900" fmla="*/ 1062324 h 1062625"/>
                  <a:gd name="connsiteX5-1901" fmla="*/ 600096 w 814409"/>
                  <a:gd name="connsiteY5-1902" fmla="*/ 1007555 h 1062625"/>
                  <a:gd name="connsiteX6-1903" fmla="*/ 704871 w 814409"/>
                  <a:gd name="connsiteY6-1904" fmla="*/ 1002793 h 1062625"/>
                  <a:gd name="connsiteX7-1905" fmla="*/ 738207 w 814409"/>
                  <a:gd name="connsiteY7-1906" fmla="*/ 1000410 h 1062625"/>
                  <a:gd name="connsiteX8-1907" fmla="*/ 647721 w 814409"/>
                  <a:gd name="connsiteY8-1908" fmla="*/ 905161 h 1062625"/>
                  <a:gd name="connsiteX9-1909" fmla="*/ 814409 w 814409"/>
                  <a:gd name="connsiteY9-1910" fmla="*/ 919449 h 1062625"/>
                  <a:gd name="connsiteX10-1911" fmla="*/ 657245 w 814409"/>
                  <a:gd name="connsiteY10-1912" fmla="*/ 807531 h 1062625"/>
                  <a:gd name="connsiteX11-1913" fmla="*/ 576283 w 814409"/>
                  <a:gd name="connsiteY11-1914" fmla="*/ 662275 h 1062625"/>
                  <a:gd name="connsiteX12-1915" fmla="*/ 645339 w 814409"/>
                  <a:gd name="connsiteY12-1916" fmla="*/ 817055 h 1062625"/>
                  <a:gd name="connsiteX13-1917" fmla="*/ 757257 w 814409"/>
                  <a:gd name="connsiteY13-1918" fmla="*/ 909923 h 1062625"/>
                  <a:gd name="connsiteX14-1919" fmla="*/ 612002 w 814409"/>
                  <a:gd name="connsiteY14-1920" fmla="*/ 886111 h 1062625"/>
                  <a:gd name="connsiteX15-1921" fmla="*/ 745352 w 814409"/>
                  <a:gd name="connsiteY15-1922" fmla="*/ 1009938 h 1062625"/>
                  <a:gd name="connsiteX16-1923" fmla="*/ 697728 w 814409"/>
                  <a:gd name="connsiteY16-1924" fmla="*/ 1005174 h 1062625"/>
                  <a:gd name="connsiteX17-1925" fmla="*/ 592952 w 814409"/>
                  <a:gd name="connsiteY17-1926" fmla="*/ 998030 h 1062625"/>
                  <a:gd name="connsiteX18-1927" fmla="*/ 608826 w 814409"/>
                  <a:gd name="connsiteY18-1928" fmla="*/ 1034543 h 1062625"/>
                  <a:gd name="connsiteX19-1929" fmla="*/ 405627 w 814409"/>
                  <a:gd name="connsiteY19-1930" fmla="*/ 1004380 h 1062625"/>
                  <a:gd name="connsiteX20-1931" fmla="*/ 180997 w 814409"/>
                  <a:gd name="connsiteY20-1932" fmla="*/ 883730 h 1062625"/>
                  <a:gd name="connsiteX21-1933" fmla="*/ 21452 w 814409"/>
                  <a:gd name="connsiteY21-1934" fmla="*/ 552737 h 1062625"/>
                  <a:gd name="connsiteX22-1935" fmla="*/ 95271 w 814409"/>
                  <a:gd name="connsiteY22-1936" fmla="*/ 162211 h 1062625"/>
                  <a:gd name="connsiteX23-1937" fmla="*/ 154802 w 814409"/>
                  <a:gd name="connsiteY23-1938" fmla="*/ 16955 h 1062625"/>
                  <a:gd name="connsiteX0-1939" fmla="*/ 154802 w 814409"/>
                  <a:gd name="connsiteY0-1940" fmla="*/ 16955 h 1040147"/>
                  <a:gd name="connsiteX1-1941" fmla="*/ 21 w 814409"/>
                  <a:gd name="connsiteY1-1942" fmla="*/ 528924 h 1040147"/>
                  <a:gd name="connsiteX2-1943" fmla="*/ 166709 w 814409"/>
                  <a:gd name="connsiteY2-1944" fmla="*/ 888493 h 1040147"/>
                  <a:gd name="connsiteX3-1945" fmla="*/ 458015 w 814409"/>
                  <a:gd name="connsiteY3-1946" fmla="*/ 1022636 h 1040147"/>
                  <a:gd name="connsiteX4-1947" fmla="*/ 600889 w 814409"/>
                  <a:gd name="connsiteY4-1948" fmla="*/ 1036924 h 1040147"/>
                  <a:gd name="connsiteX5-1949" fmla="*/ 600096 w 814409"/>
                  <a:gd name="connsiteY5-1950" fmla="*/ 1007555 h 1040147"/>
                  <a:gd name="connsiteX6-1951" fmla="*/ 704871 w 814409"/>
                  <a:gd name="connsiteY6-1952" fmla="*/ 1002793 h 1040147"/>
                  <a:gd name="connsiteX7-1953" fmla="*/ 738207 w 814409"/>
                  <a:gd name="connsiteY7-1954" fmla="*/ 1000410 h 1040147"/>
                  <a:gd name="connsiteX8-1955" fmla="*/ 647721 w 814409"/>
                  <a:gd name="connsiteY8-1956" fmla="*/ 905161 h 1040147"/>
                  <a:gd name="connsiteX9-1957" fmla="*/ 814409 w 814409"/>
                  <a:gd name="connsiteY9-1958" fmla="*/ 919449 h 1040147"/>
                  <a:gd name="connsiteX10-1959" fmla="*/ 657245 w 814409"/>
                  <a:gd name="connsiteY10-1960" fmla="*/ 807531 h 1040147"/>
                  <a:gd name="connsiteX11-1961" fmla="*/ 576283 w 814409"/>
                  <a:gd name="connsiteY11-1962" fmla="*/ 662275 h 1040147"/>
                  <a:gd name="connsiteX12-1963" fmla="*/ 645339 w 814409"/>
                  <a:gd name="connsiteY12-1964" fmla="*/ 817055 h 1040147"/>
                  <a:gd name="connsiteX13-1965" fmla="*/ 757257 w 814409"/>
                  <a:gd name="connsiteY13-1966" fmla="*/ 909923 h 1040147"/>
                  <a:gd name="connsiteX14-1967" fmla="*/ 612002 w 814409"/>
                  <a:gd name="connsiteY14-1968" fmla="*/ 886111 h 1040147"/>
                  <a:gd name="connsiteX15-1969" fmla="*/ 745352 w 814409"/>
                  <a:gd name="connsiteY15-1970" fmla="*/ 1009938 h 1040147"/>
                  <a:gd name="connsiteX16-1971" fmla="*/ 697728 w 814409"/>
                  <a:gd name="connsiteY16-1972" fmla="*/ 1005174 h 1040147"/>
                  <a:gd name="connsiteX17-1973" fmla="*/ 592952 w 814409"/>
                  <a:gd name="connsiteY17-1974" fmla="*/ 998030 h 1040147"/>
                  <a:gd name="connsiteX18-1975" fmla="*/ 608826 w 814409"/>
                  <a:gd name="connsiteY18-1976" fmla="*/ 1034543 h 1040147"/>
                  <a:gd name="connsiteX19-1977" fmla="*/ 405627 w 814409"/>
                  <a:gd name="connsiteY19-1978" fmla="*/ 1004380 h 1040147"/>
                  <a:gd name="connsiteX20-1979" fmla="*/ 180997 w 814409"/>
                  <a:gd name="connsiteY20-1980" fmla="*/ 883730 h 1040147"/>
                  <a:gd name="connsiteX21-1981" fmla="*/ 21452 w 814409"/>
                  <a:gd name="connsiteY21-1982" fmla="*/ 552737 h 1040147"/>
                  <a:gd name="connsiteX22-1983" fmla="*/ 95271 w 814409"/>
                  <a:gd name="connsiteY22-1984" fmla="*/ 162211 h 1040147"/>
                  <a:gd name="connsiteX23-1985" fmla="*/ 154802 w 814409"/>
                  <a:gd name="connsiteY23-1986" fmla="*/ 16955 h 1040147"/>
                  <a:gd name="connsiteX0-1987" fmla="*/ 154802 w 814409"/>
                  <a:gd name="connsiteY0-1988" fmla="*/ 16955 h 1040147"/>
                  <a:gd name="connsiteX1-1989" fmla="*/ 21 w 814409"/>
                  <a:gd name="connsiteY1-1990" fmla="*/ 528924 h 1040147"/>
                  <a:gd name="connsiteX2-1991" fmla="*/ 166709 w 814409"/>
                  <a:gd name="connsiteY2-1992" fmla="*/ 888493 h 1040147"/>
                  <a:gd name="connsiteX3-1993" fmla="*/ 458015 w 814409"/>
                  <a:gd name="connsiteY3-1994" fmla="*/ 1022636 h 1040147"/>
                  <a:gd name="connsiteX4-1995" fmla="*/ 600889 w 814409"/>
                  <a:gd name="connsiteY4-1996" fmla="*/ 1036924 h 1040147"/>
                  <a:gd name="connsiteX5-1997" fmla="*/ 600096 w 814409"/>
                  <a:gd name="connsiteY5-1998" fmla="*/ 1007555 h 1040147"/>
                  <a:gd name="connsiteX6-1999" fmla="*/ 704871 w 814409"/>
                  <a:gd name="connsiteY6-2000" fmla="*/ 1002793 h 1040147"/>
                  <a:gd name="connsiteX7-2001" fmla="*/ 738207 w 814409"/>
                  <a:gd name="connsiteY7-2002" fmla="*/ 1000410 h 1040147"/>
                  <a:gd name="connsiteX8-2003" fmla="*/ 647721 w 814409"/>
                  <a:gd name="connsiteY8-2004" fmla="*/ 905161 h 1040147"/>
                  <a:gd name="connsiteX9-2005" fmla="*/ 814409 w 814409"/>
                  <a:gd name="connsiteY9-2006" fmla="*/ 919449 h 1040147"/>
                  <a:gd name="connsiteX10-2007" fmla="*/ 657245 w 814409"/>
                  <a:gd name="connsiteY10-2008" fmla="*/ 807531 h 1040147"/>
                  <a:gd name="connsiteX11-2009" fmla="*/ 576283 w 814409"/>
                  <a:gd name="connsiteY11-2010" fmla="*/ 662275 h 1040147"/>
                  <a:gd name="connsiteX12-2011" fmla="*/ 645339 w 814409"/>
                  <a:gd name="connsiteY12-2012" fmla="*/ 817055 h 1040147"/>
                  <a:gd name="connsiteX13-2013" fmla="*/ 757257 w 814409"/>
                  <a:gd name="connsiteY13-2014" fmla="*/ 909923 h 1040147"/>
                  <a:gd name="connsiteX14-2015" fmla="*/ 612002 w 814409"/>
                  <a:gd name="connsiteY14-2016" fmla="*/ 886111 h 1040147"/>
                  <a:gd name="connsiteX15-2017" fmla="*/ 745352 w 814409"/>
                  <a:gd name="connsiteY15-2018" fmla="*/ 1009938 h 1040147"/>
                  <a:gd name="connsiteX16-2019" fmla="*/ 697728 w 814409"/>
                  <a:gd name="connsiteY16-2020" fmla="*/ 1005174 h 1040147"/>
                  <a:gd name="connsiteX17-2021" fmla="*/ 608826 w 814409"/>
                  <a:gd name="connsiteY17-2022" fmla="*/ 1034543 h 1040147"/>
                  <a:gd name="connsiteX18-2023" fmla="*/ 405627 w 814409"/>
                  <a:gd name="connsiteY18-2024" fmla="*/ 1004380 h 1040147"/>
                  <a:gd name="connsiteX19-2025" fmla="*/ 180997 w 814409"/>
                  <a:gd name="connsiteY19-2026" fmla="*/ 883730 h 1040147"/>
                  <a:gd name="connsiteX20-2027" fmla="*/ 21452 w 814409"/>
                  <a:gd name="connsiteY20-2028" fmla="*/ 552737 h 1040147"/>
                  <a:gd name="connsiteX21-2029" fmla="*/ 95271 w 814409"/>
                  <a:gd name="connsiteY21-2030" fmla="*/ 162211 h 1040147"/>
                  <a:gd name="connsiteX22-2031" fmla="*/ 154802 w 814409"/>
                  <a:gd name="connsiteY22-2032" fmla="*/ 16955 h 1040147"/>
                  <a:gd name="connsiteX0-2033" fmla="*/ 154802 w 814409"/>
                  <a:gd name="connsiteY0-2034" fmla="*/ 16955 h 1040478"/>
                  <a:gd name="connsiteX1-2035" fmla="*/ 21 w 814409"/>
                  <a:gd name="connsiteY1-2036" fmla="*/ 528924 h 1040478"/>
                  <a:gd name="connsiteX2-2037" fmla="*/ 166709 w 814409"/>
                  <a:gd name="connsiteY2-2038" fmla="*/ 888493 h 1040478"/>
                  <a:gd name="connsiteX3-2039" fmla="*/ 458015 w 814409"/>
                  <a:gd name="connsiteY3-2040" fmla="*/ 1022636 h 1040478"/>
                  <a:gd name="connsiteX4-2041" fmla="*/ 600889 w 814409"/>
                  <a:gd name="connsiteY4-2042" fmla="*/ 1036924 h 1040478"/>
                  <a:gd name="connsiteX5-2043" fmla="*/ 704871 w 814409"/>
                  <a:gd name="connsiteY5-2044" fmla="*/ 1002793 h 1040478"/>
                  <a:gd name="connsiteX6-2045" fmla="*/ 738207 w 814409"/>
                  <a:gd name="connsiteY6-2046" fmla="*/ 1000410 h 1040478"/>
                  <a:gd name="connsiteX7-2047" fmla="*/ 647721 w 814409"/>
                  <a:gd name="connsiteY7-2048" fmla="*/ 905161 h 1040478"/>
                  <a:gd name="connsiteX8-2049" fmla="*/ 814409 w 814409"/>
                  <a:gd name="connsiteY8-2050" fmla="*/ 919449 h 1040478"/>
                  <a:gd name="connsiteX9-2051" fmla="*/ 657245 w 814409"/>
                  <a:gd name="connsiteY9-2052" fmla="*/ 807531 h 1040478"/>
                  <a:gd name="connsiteX10-2053" fmla="*/ 576283 w 814409"/>
                  <a:gd name="connsiteY10-2054" fmla="*/ 662275 h 1040478"/>
                  <a:gd name="connsiteX11-2055" fmla="*/ 645339 w 814409"/>
                  <a:gd name="connsiteY11-2056" fmla="*/ 817055 h 1040478"/>
                  <a:gd name="connsiteX12-2057" fmla="*/ 757257 w 814409"/>
                  <a:gd name="connsiteY12-2058" fmla="*/ 909923 h 1040478"/>
                  <a:gd name="connsiteX13-2059" fmla="*/ 612002 w 814409"/>
                  <a:gd name="connsiteY13-2060" fmla="*/ 886111 h 1040478"/>
                  <a:gd name="connsiteX14-2061" fmla="*/ 745352 w 814409"/>
                  <a:gd name="connsiteY14-2062" fmla="*/ 1009938 h 1040478"/>
                  <a:gd name="connsiteX15-2063" fmla="*/ 697728 w 814409"/>
                  <a:gd name="connsiteY15-2064" fmla="*/ 1005174 h 1040478"/>
                  <a:gd name="connsiteX16-2065" fmla="*/ 608826 w 814409"/>
                  <a:gd name="connsiteY16-2066" fmla="*/ 1034543 h 1040478"/>
                  <a:gd name="connsiteX17-2067" fmla="*/ 405627 w 814409"/>
                  <a:gd name="connsiteY17-2068" fmla="*/ 1004380 h 1040478"/>
                  <a:gd name="connsiteX18-2069" fmla="*/ 180997 w 814409"/>
                  <a:gd name="connsiteY18-2070" fmla="*/ 883730 h 1040478"/>
                  <a:gd name="connsiteX19-2071" fmla="*/ 21452 w 814409"/>
                  <a:gd name="connsiteY19-2072" fmla="*/ 552737 h 1040478"/>
                  <a:gd name="connsiteX20-2073" fmla="*/ 95271 w 814409"/>
                  <a:gd name="connsiteY20-2074" fmla="*/ 162211 h 1040478"/>
                  <a:gd name="connsiteX21-2075" fmla="*/ 154802 w 814409"/>
                  <a:gd name="connsiteY21-2076" fmla="*/ 16955 h 1040478"/>
                  <a:gd name="connsiteX0-2077" fmla="*/ 154802 w 814409"/>
                  <a:gd name="connsiteY0-2078" fmla="*/ 16955 h 1040478"/>
                  <a:gd name="connsiteX1-2079" fmla="*/ 21 w 814409"/>
                  <a:gd name="connsiteY1-2080" fmla="*/ 528924 h 1040478"/>
                  <a:gd name="connsiteX2-2081" fmla="*/ 166709 w 814409"/>
                  <a:gd name="connsiteY2-2082" fmla="*/ 888493 h 1040478"/>
                  <a:gd name="connsiteX3-2083" fmla="*/ 458015 w 814409"/>
                  <a:gd name="connsiteY3-2084" fmla="*/ 1022636 h 1040478"/>
                  <a:gd name="connsiteX4-2085" fmla="*/ 600889 w 814409"/>
                  <a:gd name="connsiteY4-2086" fmla="*/ 1036924 h 1040478"/>
                  <a:gd name="connsiteX5-2087" fmla="*/ 704871 w 814409"/>
                  <a:gd name="connsiteY5-2088" fmla="*/ 1002793 h 1040478"/>
                  <a:gd name="connsiteX6-2089" fmla="*/ 738207 w 814409"/>
                  <a:gd name="connsiteY6-2090" fmla="*/ 1000410 h 1040478"/>
                  <a:gd name="connsiteX7-2091" fmla="*/ 647721 w 814409"/>
                  <a:gd name="connsiteY7-2092" fmla="*/ 905161 h 1040478"/>
                  <a:gd name="connsiteX8-2093" fmla="*/ 814409 w 814409"/>
                  <a:gd name="connsiteY8-2094" fmla="*/ 919449 h 1040478"/>
                  <a:gd name="connsiteX9-2095" fmla="*/ 657245 w 814409"/>
                  <a:gd name="connsiteY9-2096" fmla="*/ 807531 h 1040478"/>
                  <a:gd name="connsiteX10-2097" fmla="*/ 576283 w 814409"/>
                  <a:gd name="connsiteY10-2098" fmla="*/ 662275 h 1040478"/>
                  <a:gd name="connsiteX11-2099" fmla="*/ 645339 w 814409"/>
                  <a:gd name="connsiteY11-2100" fmla="*/ 817055 h 1040478"/>
                  <a:gd name="connsiteX12-2101" fmla="*/ 757257 w 814409"/>
                  <a:gd name="connsiteY12-2102" fmla="*/ 909923 h 1040478"/>
                  <a:gd name="connsiteX13-2103" fmla="*/ 612002 w 814409"/>
                  <a:gd name="connsiteY13-2104" fmla="*/ 886111 h 1040478"/>
                  <a:gd name="connsiteX14-2105" fmla="*/ 745352 w 814409"/>
                  <a:gd name="connsiteY14-2106" fmla="*/ 1009938 h 1040478"/>
                  <a:gd name="connsiteX15-2107" fmla="*/ 697728 w 814409"/>
                  <a:gd name="connsiteY15-2108" fmla="*/ 1005174 h 1040478"/>
                  <a:gd name="connsiteX16-2109" fmla="*/ 545326 w 814409"/>
                  <a:gd name="connsiteY16-2110" fmla="*/ 993268 h 1040478"/>
                  <a:gd name="connsiteX17-2111" fmla="*/ 405627 w 814409"/>
                  <a:gd name="connsiteY17-2112" fmla="*/ 1004380 h 1040478"/>
                  <a:gd name="connsiteX18-2113" fmla="*/ 180997 w 814409"/>
                  <a:gd name="connsiteY18-2114" fmla="*/ 883730 h 1040478"/>
                  <a:gd name="connsiteX19-2115" fmla="*/ 21452 w 814409"/>
                  <a:gd name="connsiteY19-2116" fmla="*/ 552737 h 1040478"/>
                  <a:gd name="connsiteX20-2117" fmla="*/ 95271 w 814409"/>
                  <a:gd name="connsiteY20-2118" fmla="*/ 162211 h 1040478"/>
                  <a:gd name="connsiteX21-2119" fmla="*/ 154802 w 814409"/>
                  <a:gd name="connsiteY21-2120" fmla="*/ 16955 h 1040478"/>
                  <a:gd name="connsiteX0-2121" fmla="*/ 154802 w 814409"/>
                  <a:gd name="connsiteY0-2122" fmla="*/ 16955 h 1040478"/>
                  <a:gd name="connsiteX1-2123" fmla="*/ 21 w 814409"/>
                  <a:gd name="connsiteY1-2124" fmla="*/ 528924 h 1040478"/>
                  <a:gd name="connsiteX2-2125" fmla="*/ 166709 w 814409"/>
                  <a:gd name="connsiteY2-2126" fmla="*/ 888493 h 1040478"/>
                  <a:gd name="connsiteX3-2127" fmla="*/ 458015 w 814409"/>
                  <a:gd name="connsiteY3-2128" fmla="*/ 1022636 h 1040478"/>
                  <a:gd name="connsiteX4-2129" fmla="*/ 600889 w 814409"/>
                  <a:gd name="connsiteY4-2130" fmla="*/ 1036924 h 1040478"/>
                  <a:gd name="connsiteX5-2131" fmla="*/ 704871 w 814409"/>
                  <a:gd name="connsiteY5-2132" fmla="*/ 1002793 h 1040478"/>
                  <a:gd name="connsiteX6-2133" fmla="*/ 738207 w 814409"/>
                  <a:gd name="connsiteY6-2134" fmla="*/ 1000410 h 1040478"/>
                  <a:gd name="connsiteX7-2135" fmla="*/ 647721 w 814409"/>
                  <a:gd name="connsiteY7-2136" fmla="*/ 905161 h 1040478"/>
                  <a:gd name="connsiteX8-2137" fmla="*/ 814409 w 814409"/>
                  <a:gd name="connsiteY8-2138" fmla="*/ 919449 h 1040478"/>
                  <a:gd name="connsiteX9-2139" fmla="*/ 657245 w 814409"/>
                  <a:gd name="connsiteY9-2140" fmla="*/ 807531 h 1040478"/>
                  <a:gd name="connsiteX10-2141" fmla="*/ 576283 w 814409"/>
                  <a:gd name="connsiteY10-2142" fmla="*/ 662275 h 1040478"/>
                  <a:gd name="connsiteX11-2143" fmla="*/ 645339 w 814409"/>
                  <a:gd name="connsiteY11-2144" fmla="*/ 817055 h 1040478"/>
                  <a:gd name="connsiteX12-2145" fmla="*/ 757257 w 814409"/>
                  <a:gd name="connsiteY12-2146" fmla="*/ 909923 h 1040478"/>
                  <a:gd name="connsiteX13-2147" fmla="*/ 612002 w 814409"/>
                  <a:gd name="connsiteY13-2148" fmla="*/ 886111 h 1040478"/>
                  <a:gd name="connsiteX14-2149" fmla="*/ 745352 w 814409"/>
                  <a:gd name="connsiteY14-2150" fmla="*/ 1009938 h 1040478"/>
                  <a:gd name="connsiteX15-2151" fmla="*/ 612003 w 814409"/>
                  <a:gd name="connsiteY15-2152" fmla="*/ 970249 h 1040478"/>
                  <a:gd name="connsiteX16-2153" fmla="*/ 545326 w 814409"/>
                  <a:gd name="connsiteY16-2154" fmla="*/ 993268 h 1040478"/>
                  <a:gd name="connsiteX17-2155" fmla="*/ 405627 w 814409"/>
                  <a:gd name="connsiteY17-2156" fmla="*/ 1004380 h 1040478"/>
                  <a:gd name="connsiteX18-2157" fmla="*/ 180997 w 814409"/>
                  <a:gd name="connsiteY18-2158" fmla="*/ 883730 h 1040478"/>
                  <a:gd name="connsiteX19-2159" fmla="*/ 21452 w 814409"/>
                  <a:gd name="connsiteY19-2160" fmla="*/ 552737 h 1040478"/>
                  <a:gd name="connsiteX20-2161" fmla="*/ 95271 w 814409"/>
                  <a:gd name="connsiteY20-2162" fmla="*/ 162211 h 1040478"/>
                  <a:gd name="connsiteX21-2163" fmla="*/ 154802 w 814409"/>
                  <a:gd name="connsiteY21-2164" fmla="*/ 16955 h 1040478"/>
                  <a:gd name="connsiteX0-2165" fmla="*/ 154802 w 814409"/>
                  <a:gd name="connsiteY0-2166" fmla="*/ 16955 h 1042734"/>
                  <a:gd name="connsiteX1-2167" fmla="*/ 21 w 814409"/>
                  <a:gd name="connsiteY1-2168" fmla="*/ 528924 h 1042734"/>
                  <a:gd name="connsiteX2-2169" fmla="*/ 166709 w 814409"/>
                  <a:gd name="connsiteY2-2170" fmla="*/ 888493 h 1042734"/>
                  <a:gd name="connsiteX3-2171" fmla="*/ 458015 w 814409"/>
                  <a:gd name="connsiteY3-2172" fmla="*/ 1022636 h 1042734"/>
                  <a:gd name="connsiteX4-2173" fmla="*/ 600889 w 814409"/>
                  <a:gd name="connsiteY4-2174" fmla="*/ 1036924 h 1042734"/>
                  <a:gd name="connsiteX5-2175" fmla="*/ 641371 w 814409"/>
                  <a:gd name="connsiteY5-2176" fmla="*/ 971043 h 1042734"/>
                  <a:gd name="connsiteX6-2177" fmla="*/ 738207 w 814409"/>
                  <a:gd name="connsiteY6-2178" fmla="*/ 1000410 h 1042734"/>
                  <a:gd name="connsiteX7-2179" fmla="*/ 647721 w 814409"/>
                  <a:gd name="connsiteY7-2180" fmla="*/ 905161 h 1042734"/>
                  <a:gd name="connsiteX8-2181" fmla="*/ 814409 w 814409"/>
                  <a:gd name="connsiteY8-2182" fmla="*/ 919449 h 1042734"/>
                  <a:gd name="connsiteX9-2183" fmla="*/ 657245 w 814409"/>
                  <a:gd name="connsiteY9-2184" fmla="*/ 807531 h 1042734"/>
                  <a:gd name="connsiteX10-2185" fmla="*/ 576283 w 814409"/>
                  <a:gd name="connsiteY10-2186" fmla="*/ 662275 h 1042734"/>
                  <a:gd name="connsiteX11-2187" fmla="*/ 645339 w 814409"/>
                  <a:gd name="connsiteY11-2188" fmla="*/ 817055 h 1042734"/>
                  <a:gd name="connsiteX12-2189" fmla="*/ 757257 w 814409"/>
                  <a:gd name="connsiteY12-2190" fmla="*/ 909923 h 1042734"/>
                  <a:gd name="connsiteX13-2191" fmla="*/ 612002 w 814409"/>
                  <a:gd name="connsiteY13-2192" fmla="*/ 886111 h 1042734"/>
                  <a:gd name="connsiteX14-2193" fmla="*/ 745352 w 814409"/>
                  <a:gd name="connsiteY14-2194" fmla="*/ 1009938 h 1042734"/>
                  <a:gd name="connsiteX15-2195" fmla="*/ 612003 w 814409"/>
                  <a:gd name="connsiteY15-2196" fmla="*/ 970249 h 1042734"/>
                  <a:gd name="connsiteX16-2197" fmla="*/ 545326 w 814409"/>
                  <a:gd name="connsiteY16-2198" fmla="*/ 993268 h 1042734"/>
                  <a:gd name="connsiteX17-2199" fmla="*/ 405627 w 814409"/>
                  <a:gd name="connsiteY17-2200" fmla="*/ 1004380 h 1042734"/>
                  <a:gd name="connsiteX18-2201" fmla="*/ 180997 w 814409"/>
                  <a:gd name="connsiteY18-2202" fmla="*/ 883730 h 1042734"/>
                  <a:gd name="connsiteX19-2203" fmla="*/ 21452 w 814409"/>
                  <a:gd name="connsiteY19-2204" fmla="*/ 552737 h 1042734"/>
                  <a:gd name="connsiteX20-2205" fmla="*/ 95271 w 814409"/>
                  <a:gd name="connsiteY20-2206" fmla="*/ 162211 h 1042734"/>
                  <a:gd name="connsiteX21-2207" fmla="*/ 154802 w 814409"/>
                  <a:gd name="connsiteY21-2208" fmla="*/ 16955 h 1042734"/>
                  <a:gd name="connsiteX0-2209" fmla="*/ 154802 w 814409"/>
                  <a:gd name="connsiteY0-2210" fmla="*/ 16955 h 1042734"/>
                  <a:gd name="connsiteX1-2211" fmla="*/ 21 w 814409"/>
                  <a:gd name="connsiteY1-2212" fmla="*/ 528924 h 1042734"/>
                  <a:gd name="connsiteX2-2213" fmla="*/ 166709 w 814409"/>
                  <a:gd name="connsiteY2-2214" fmla="*/ 888493 h 1042734"/>
                  <a:gd name="connsiteX3-2215" fmla="*/ 458015 w 814409"/>
                  <a:gd name="connsiteY3-2216" fmla="*/ 1022636 h 1042734"/>
                  <a:gd name="connsiteX4-2217" fmla="*/ 600889 w 814409"/>
                  <a:gd name="connsiteY4-2218" fmla="*/ 1036924 h 1042734"/>
                  <a:gd name="connsiteX5-2219" fmla="*/ 641371 w 814409"/>
                  <a:gd name="connsiteY5-2220" fmla="*/ 971043 h 1042734"/>
                  <a:gd name="connsiteX6-2221" fmla="*/ 738207 w 814409"/>
                  <a:gd name="connsiteY6-2222" fmla="*/ 1000410 h 1042734"/>
                  <a:gd name="connsiteX7-2223" fmla="*/ 647721 w 814409"/>
                  <a:gd name="connsiteY7-2224" fmla="*/ 905161 h 1042734"/>
                  <a:gd name="connsiteX8-2225" fmla="*/ 814409 w 814409"/>
                  <a:gd name="connsiteY8-2226" fmla="*/ 919449 h 1042734"/>
                  <a:gd name="connsiteX9-2227" fmla="*/ 657245 w 814409"/>
                  <a:gd name="connsiteY9-2228" fmla="*/ 807531 h 1042734"/>
                  <a:gd name="connsiteX10-2229" fmla="*/ 576283 w 814409"/>
                  <a:gd name="connsiteY10-2230" fmla="*/ 662275 h 1042734"/>
                  <a:gd name="connsiteX11-2231" fmla="*/ 645339 w 814409"/>
                  <a:gd name="connsiteY11-2232" fmla="*/ 817055 h 1042734"/>
                  <a:gd name="connsiteX12-2233" fmla="*/ 757257 w 814409"/>
                  <a:gd name="connsiteY12-2234" fmla="*/ 909923 h 1042734"/>
                  <a:gd name="connsiteX13-2235" fmla="*/ 612002 w 814409"/>
                  <a:gd name="connsiteY13-2236" fmla="*/ 886111 h 1042734"/>
                  <a:gd name="connsiteX14-2237" fmla="*/ 669152 w 814409"/>
                  <a:gd name="connsiteY14-2238" fmla="*/ 946438 h 1042734"/>
                  <a:gd name="connsiteX15-2239" fmla="*/ 612003 w 814409"/>
                  <a:gd name="connsiteY15-2240" fmla="*/ 970249 h 1042734"/>
                  <a:gd name="connsiteX16-2241" fmla="*/ 545326 w 814409"/>
                  <a:gd name="connsiteY16-2242" fmla="*/ 993268 h 1042734"/>
                  <a:gd name="connsiteX17-2243" fmla="*/ 405627 w 814409"/>
                  <a:gd name="connsiteY17-2244" fmla="*/ 1004380 h 1042734"/>
                  <a:gd name="connsiteX18-2245" fmla="*/ 180997 w 814409"/>
                  <a:gd name="connsiteY18-2246" fmla="*/ 883730 h 1042734"/>
                  <a:gd name="connsiteX19-2247" fmla="*/ 21452 w 814409"/>
                  <a:gd name="connsiteY19-2248" fmla="*/ 552737 h 1042734"/>
                  <a:gd name="connsiteX20-2249" fmla="*/ 95271 w 814409"/>
                  <a:gd name="connsiteY20-2250" fmla="*/ 162211 h 1042734"/>
                  <a:gd name="connsiteX21-2251" fmla="*/ 154802 w 814409"/>
                  <a:gd name="connsiteY21-2252" fmla="*/ 16955 h 1042734"/>
                  <a:gd name="connsiteX0-2253" fmla="*/ 154802 w 814409"/>
                  <a:gd name="connsiteY0-2254" fmla="*/ 16955 h 1042734"/>
                  <a:gd name="connsiteX1-2255" fmla="*/ 21 w 814409"/>
                  <a:gd name="connsiteY1-2256" fmla="*/ 528924 h 1042734"/>
                  <a:gd name="connsiteX2-2257" fmla="*/ 166709 w 814409"/>
                  <a:gd name="connsiteY2-2258" fmla="*/ 888493 h 1042734"/>
                  <a:gd name="connsiteX3-2259" fmla="*/ 458015 w 814409"/>
                  <a:gd name="connsiteY3-2260" fmla="*/ 1022636 h 1042734"/>
                  <a:gd name="connsiteX4-2261" fmla="*/ 600889 w 814409"/>
                  <a:gd name="connsiteY4-2262" fmla="*/ 1036924 h 1042734"/>
                  <a:gd name="connsiteX5-2263" fmla="*/ 641371 w 814409"/>
                  <a:gd name="connsiteY5-2264" fmla="*/ 971043 h 1042734"/>
                  <a:gd name="connsiteX6-2265" fmla="*/ 681057 w 814409"/>
                  <a:gd name="connsiteY6-2266" fmla="*/ 949610 h 1042734"/>
                  <a:gd name="connsiteX7-2267" fmla="*/ 647721 w 814409"/>
                  <a:gd name="connsiteY7-2268" fmla="*/ 905161 h 1042734"/>
                  <a:gd name="connsiteX8-2269" fmla="*/ 814409 w 814409"/>
                  <a:gd name="connsiteY8-2270" fmla="*/ 919449 h 1042734"/>
                  <a:gd name="connsiteX9-2271" fmla="*/ 657245 w 814409"/>
                  <a:gd name="connsiteY9-2272" fmla="*/ 807531 h 1042734"/>
                  <a:gd name="connsiteX10-2273" fmla="*/ 576283 w 814409"/>
                  <a:gd name="connsiteY10-2274" fmla="*/ 662275 h 1042734"/>
                  <a:gd name="connsiteX11-2275" fmla="*/ 645339 w 814409"/>
                  <a:gd name="connsiteY11-2276" fmla="*/ 817055 h 1042734"/>
                  <a:gd name="connsiteX12-2277" fmla="*/ 757257 w 814409"/>
                  <a:gd name="connsiteY12-2278" fmla="*/ 909923 h 1042734"/>
                  <a:gd name="connsiteX13-2279" fmla="*/ 612002 w 814409"/>
                  <a:gd name="connsiteY13-2280" fmla="*/ 886111 h 1042734"/>
                  <a:gd name="connsiteX14-2281" fmla="*/ 669152 w 814409"/>
                  <a:gd name="connsiteY14-2282" fmla="*/ 946438 h 1042734"/>
                  <a:gd name="connsiteX15-2283" fmla="*/ 612003 w 814409"/>
                  <a:gd name="connsiteY15-2284" fmla="*/ 970249 h 1042734"/>
                  <a:gd name="connsiteX16-2285" fmla="*/ 545326 w 814409"/>
                  <a:gd name="connsiteY16-2286" fmla="*/ 993268 h 1042734"/>
                  <a:gd name="connsiteX17-2287" fmla="*/ 405627 w 814409"/>
                  <a:gd name="connsiteY17-2288" fmla="*/ 1004380 h 1042734"/>
                  <a:gd name="connsiteX18-2289" fmla="*/ 180997 w 814409"/>
                  <a:gd name="connsiteY18-2290" fmla="*/ 883730 h 1042734"/>
                  <a:gd name="connsiteX19-2291" fmla="*/ 21452 w 814409"/>
                  <a:gd name="connsiteY19-2292" fmla="*/ 552737 h 1042734"/>
                  <a:gd name="connsiteX20-2293" fmla="*/ 95271 w 814409"/>
                  <a:gd name="connsiteY20-2294" fmla="*/ 162211 h 1042734"/>
                  <a:gd name="connsiteX21-2295" fmla="*/ 154802 w 814409"/>
                  <a:gd name="connsiteY21-2296" fmla="*/ 16955 h 1042734"/>
                  <a:gd name="connsiteX0-2297" fmla="*/ 154802 w 814409"/>
                  <a:gd name="connsiteY0-2298" fmla="*/ 16955 h 1027517"/>
                  <a:gd name="connsiteX1-2299" fmla="*/ 21 w 814409"/>
                  <a:gd name="connsiteY1-2300" fmla="*/ 528924 h 1027517"/>
                  <a:gd name="connsiteX2-2301" fmla="*/ 166709 w 814409"/>
                  <a:gd name="connsiteY2-2302" fmla="*/ 888493 h 1027517"/>
                  <a:gd name="connsiteX3-2303" fmla="*/ 458015 w 814409"/>
                  <a:gd name="connsiteY3-2304" fmla="*/ 1022636 h 1027517"/>
                  <a:gd name="connsiteX4-2305" fmla="*/ 562789 w 814409"/>
                  <a:gd name="connsiteY4-2306" fmla="*/ 995649 h 1027517"/>
                  <a:gd name="connsiteX5-2307" fmla="*/ 641371 w 814409"/>
                  <a:gd name="connsiteY5-2308" fmla="*/ 971043 h 1027517"/>
                  <a:gd name="connsiteX6-2309" fmla="*/ 681057 w 814409"/>
                  <a:gd name="connsiteY6-2310" fmla="*/ 949610 h 1027517"/>
                  <a:gd name="connsiteX7-2311" fmla="*/ 647721 w 814409"/>
                  <a:gd name="connsiteY7-2312" fmla="*/ 905161 h 1027517"/>
                  <a:gd name="connsiteX8-2313" fmla="*/ 814409 w 814409"/>
                  <a:gd name="connsiteY8-2314" fmla="*/ 919449 h 1027517"/>
                  <a:gd name="connsiteX9-2315" fmla="*/ 657245 w 814409"/>
                  <a:gd name="connsiteY9-2316" fmla="*/ 807531 h 1027517"/>
                  <a:gd name="connsiteX10-2317" fmla="*/ 576283 w 814409"/>
                  <a:gd name="connsiteY10-2318" fmla="*/ 662275 h 1027517"/>
                  <a:gd name="connsiteX11-2319" fmla="*/ 645339 w 814409"/>
                  <a:gd name="connsiteY11-2320" fmla="*/ 817055 h 1027517"/>
                  <a:gd name="connsiteX12-2321" fmla="*/ 757257 w 814409"/>
                  <a:gd name="connsiteY12-2322" fmla="*/ 909923 h 1027517"/>
                  <a:gd name="connsiteX13-2323" fmla="*/ 612002 w 814409"/>
                  <a:gd name="connsiteY13-2324" fmla="*/ 886111 h 1027517"/>
                  <a:gd name="connsiteX14-2325" fmla="*/ 669152 w 814409"/>
                  <a:gd name="connsiteY14-2326" fmla="*/ 946438 h 1027517"/>
                  <a:gd name="connsiteX15-2327" fmla="*/ 612003 w 814409"/>
                  <a:gd name="connsiteY15-2328" fmla="*/ 970249 h 1027517"/>
                  <a:gd name="connsiteX16-2329" fmla="*/ 545326 w 814409"/>
                  <a:gd name="connsiteY16-2330" fmla="*/ 993268 h 1027517"/>
                  <a:gd name="connsiteX17-2331" fmla="*/ 405627 w 814409"/>
                  <a:gd name="connsiteY17-2332" fmla="*/ 1004380 h 1027517"/>
                  <a:gd name="connsiteX18-2333" fmla="*/ 180997 w 814409"/>
                  <a:gd name="connsiteY18-2334" fmla="*/ 883730 h 1027517"/>
                  <a:gd name="connsiteX19-2335" fmla="*/ 21452 w 814409"/>
                  <a:gd name="connsiteY19-2336" fmla="*/ 552737 h 1027517"/>
                  <a:gd name="connsiteX20-2337" fmla="*/ 95271 w 814409"/>
                  <a:gd name="connsiteY20-2338" fmla="*/ 162211 h 1027517"/>
                  <a:gd name="connsiteX21-2339" fmla="*/ 154802 w 814409"/>
                  <a:gd name="connsiteY21-2340" fmla="*/ 16955 h 1027517"/>
                  <a:gd name="connsiteX0-2341" fmla="*/ 154802 w 814409"/>
                  <a:gd name="connsiteY0-2342" fmla="*/ 16955 h 1021754"/>
                  <a:gd name="connsiteX1-2343" fmla="*/ 21 w 814409"/>
                  <a:gd name="connsiteY1-2344" fmla="*/ 528924 h 1021754"/>
                  <a:gd name="connsiteX2-2345" fmla="*/ 166709 w 814409"/>
                  <a:gd name="connsiteY2-2346" fmla="*/ 888493 h 1021754"/>
                  <a:gd name="connsiteX3-2347" fmla="*/ 400865 w 814409"/>
                  <a:gd name="connsiteY3-2348" fmla="*/ 1016286 h 1021754"/>
                  <a:gd name="connsiteX4-2349" fmla="*/ 562789 w 814409"/>
                  <a:gd name="connsiteY4-2350" fmla="*/ 995649 h 1021754"/>
                  <a:gd name="connsiteX5-2351" fmla="*/ 641371 w 814409"/>
                  <a:gd name="connsiteY5-2352" fmla="*/ 971043 h 1021754"/>
                  <a:gd name="connsiteX6-2353" fmla="*/ 681057 w 814409"/>
                  <a:gd name="connsiteY6-2354" fmla="*/ 949610 h 1021754"/>
                  <a:gd name="connsiteX7-2355" fmla="*/ 647721 w 814409"/>
                  <a:gd name="connsiteY7-2356" fmla="*/ 905161 h 1021754"/>
                  <a:gd name="connsiteX8-2357" fmla="*/ 814409 w 814409"/>
                  <a:gd name="connsiteY8-2358" fmla="*/ 919449 h 1021754"/>
                  <a:gd name="connsiteX9-2359" fmla="*/ 657245 w 814409"/>
                  <a:gd name="connsiteY9-2360" fmla="*/ 807531 h 1021754"/>
                  <a:gd name="connsiteX10-2361" fmla="*/ 576283 w 814409"/>
                  <a:gd name="connsiteY10-2362" fmla="*/ 662275 h 1021754"/>
                  <a:gd name="connsiteX11-2363" fmla="*/ 645339 w 814409"/>
                  <a:gd name="connsiteY11-2364" fmla="*/ 817055 h 1021754"/>
                  <a:gd name="connsiteX12-2365" fmla="*/ 757257 w 814409"/>
                  <a:gd name="connsiteY12-2366" fmla="*/ 909923 h 1021754"/>
                  <a:gd name="connsiteX13-2367" fmla="*/ 612002 w 814409"/>
                  <a:gd name="connsiteY13-2368" fmla="*/ 886111 h 1021754"/>
                  <a:gd name="connsiteX14-2369" fmla="*/ 669152 w 814409"/>
                  <a:gd name="connsiteY14-2370" fmla="*/ 946438 h 1021754"/>
                  <a:gd name="connsiteX15-2371" fmla="*/ 612003 w 814409"/>
                  <a:gd name="connsiteY15-2372" fmla="*/ 970249 h 1021754"/>
                  <a:gd name="connsiteX16-2373" fmla="*/ 545326 w 814409"/>
                  <a:gd name="connsiteY16-2374" fmla="*/ 993268 h 1021754"/>
                  <a:gd name="connsiteX17-2375" fmla="*/ 405627 w 814409"/>
                  <a:gd name="connsiteY17-2376" fmla="*/ 1004380 h 1021754"/>
                  <a:gd name="connsiteX18-2377" fmla="*/ 180997 w 814409"/>
                  <a:gd name="connsiteY18-2378" fmla="*/ 883730 h 1021754"/>
                  <a:gd name="connsiteX19-2379" fmla="*/ 21452 w 814409"/>
                  <a:gd name="connsiteY19-2380" fmla="*/ 552737 h 1021754"/>
                  <a:gd name="connsiteX20-2381" fmla="*/ 95271 w 814409"/>
                  <a:gd name="connsiteY20-2382" fmla="*/ 162211 h 1021754"/>
                  <a:gd name="connsiteX21-2383" fmla="*/ 154802 w 814409"/>
                  <a:gd name="connsiteY21-2384" fmla="*/ 16955 h 1021754"/>
                  <a:gd name="connsiteX0-2385" fmla="*/ 154802 w 795359"/>
                  <a:gd name="connsiteY0-2386" fmla="*/ 16955 h 1021754"/>
                  <a:gd name="connsiteX1-2387" fmla="*/ 21 w 795359"/>
                  <a:gd name="connsiteY1-2388" fmla="*/ 528924 h 1021754"/>
                  <a:gd name="connsiteX2-2389" fmla="*/ 166709 w 795359"/>
                  <a:gd name="connsiteY2-2390" fmla="*/ 888493 h 1021754"/>
                  <a:gd name="connsiteX3-2391" fmla="*/ 400865 w 795359"/>
                  <a:gd name="connsiteY3-2392" fmla="*/ 1016286 h 1021754"/>
                  <a:gd name="connsiteX4-2393" fmla="*/ 562789 w 795359"/>
                  <a:gd name="connsiteY4-2394" fmla="*/ 995649 h 1021754"/>
                  <a:gd name="connsiteX5-2395" fmla="*/ 641371 w 795359"/>
                  <a:gd name="connsiteY5-2396" fmla="*/ 971043 h 1021754"/>
                  <a:gd name="connsiteX6-2397" fmla="*/ 681057 w 795359"/>
                  <a:gd name="connsiteY6-2398" fmla="*/ 949610 h 1021754"/>
                  <a:gd name="connsiteX7-2399" fmla="*/ 647721 w 795359"/>
                  <a:gd name="connsiteY7-2400" fmla="*/ 905161 h 1021754"/>
                  <a:gd name="connsiteX8-2401" fmla="*/ 795359 w 795359"/>
                  <a:gd name="connsiteY8-2402" fmla="*/ 916274 h 1021754"/>
                  <a:gd name="connsiteX9-2403" fmla="*/ 657245 w 795359"/>
                  <a:gd name="connsiteY9-2404" fmla="*/ 807531 h 1021754"/>
                  <a:gd name="connsiteX10-2405" fmla="*/ 576283 w 795359"/>
                  <a:gd name="connsiteY10-2406" fmla="*/ 662275 h 1021754"/>
                  <a:gd name="connsiteX11-2407" fmla="*/ 645339 w 795359"/>
                  <a:gd name="connsiteY11-2408" fmla="*/ 817055 h 1021754"/>
                  <a:gd name="connsiteX12-2409" fmla="*/ 757257 w 795359"/>
                  <a:gd name="connsiteY12-2410" fmla="*/ 909923 h 1021754"/>
                  <a:gd name="connsiteX13-2411" fmla="*/ 612002 w 795359"/>
                  <a:gd name="connsiteY13-2412" fmla="*/ 886111 h 1021754"/>
                  <a:gd name="connsiteX14-2413" fmla="*/ 669152 w 795359"/>
                  <a:gd name="connsiteY14-2414" fmla="*/ 946438 h 1021754"/>
                  <a:gd name="connsiteX15-2415" fmla="*/ 612003 w 795359"/>
                  <a:gd name="connsiteY15-2416" fmla="*/ 970249 h 1021754"/>
                  <a:gd name="connsiteX16-2417" fmla="*/ 545326 w 795359"/>
                  <a:gd name="connsiteY16-2418" fmla="*/ 993268 h 1021754"/>
                  <a:gd name="connsiteX17-2419" fmla="*/ 405627 w 795359"/>
                  <a:gd name="connsiteY17-2420" fmla="*/ 1004380 h 1021754"/>
                  <a:gd name="connsiteX18-2421" fmla="*/ 180997 w 795359"/>
                  <a:gd name="connsiteY18-2422" fmla="*/ 883730 h 1021754"/>
                  <a:gd name="connsiteX19-2423" fmla="*/ 21452 w 795359"/>
                  <a:gd name="connsiteY19-2424" fmla="*/ 552737 h 1021754"/>
                  <a:gd name="connsiteX20-2425" fmla="*/ 95271 w 795359"/>
                  <a:gd name="connsiteY20-2426" fmla="*/ 162211 h 1021754"/>
                  <a:gd name="connsiteX21-2427" fmla="*/ 154802 w 795359"/>
                  <a:gd name="connsiteY21-2428" fmla="*/ 16955 h 1021754"/>
                  <a:gd name="connsiteX0-2429" fmla="*/ 154802 w 795359"/>
                  <a:gd name="connsiteY0-2430" fmla="*/ 16955 h 1021754"/>
                  <a:gd name="connsiteX1-2431" fmla="*/ 21 w 795359"/>
                  <a:gd name="connsiteY1-2432" fmla="*/ 528924 h 1021754"/>
                  <a:gd name="connsiteX2-2433" fmla="*/ 166709 w 795359"/>
                  <a:gd name="connsiteY2-2434" fmla="*/ 888493 h 1021754"/>
                  <a:gd name="connsiteX3-2435" fmla="*/ 400865 w 795359"/>
                  <a:gd name="connsiteY3-2436" fmla="*/ 1016286 h 1021754"/>
                  <a:gd name="connsiteX4-2437" fmla="*/ 562789 w 795359"/>
                  <a:gd name="connsiteY4-2438" fmla="*/ 995649 h 1021754"/>
                  <a:gd name="connsiteX5-2439" fmla="*/ 641371 w 795359"/>
                  <a:gd name="connsiteY5-2440" fmla="*/ 971043 h 1021754"/>
                  <a:gd name="connsiteX6-2441" fmla="*/ 681057 w 795359"/>
                  <a:gd name="connsiteY6-2442" fmla="*/ 949610 h 1021754"/>
                  <a:gd name="connsiteX7-2443" fmla="*/ 647721 w 795359"/>
                  <a:gd name="connsiteY7-2444" fmla="*/ 905161 h 1021754"/>
                  <a:gd name="connsiteX8-2445" fmla="*/ 795359 w 795359"/>
                  <a:gd name="connsiteY8-2446" fmla="*/ 916274 h 1021754"/>
                  <a:gd name="connsiteX9-2447" fmla="*/ 657245 w 795359"/>
                  <a:gd name="connsiteY9-2448" fmla="*/ 807531 h 1021754"/>
                  <a:gd name="connsiteX10-2449" fmla="*/ 576283 w 795359"/>
                  <a:gd name="connsiteY10-2450" fmla="*/ 662275 h 1021754"/>
                  <a:gd name="connsiteX11-2451" fmla="*/ 689789 w 795359"/>
                  <a:gd name="connsiteY11-2452" fmla="*/ 798005 h 1021754"/>
                  <a:gd name="connsiteX12-2453" fmla="*/ 757257 w 795359"/>
                  <a:gd name="connsiteY12-2454" fmla="*/ 909923 h 1021754"/>
                  <a:gd name="connsiteX13-2455" fmla="*/ 612002 w 795359"/>
                  <a:gd name="connsiteY13-2456" fmla="*/ 886111 h 1021754"/>
                  <a:gd name="connsiteX14-2457" fmla="*/ 669152 w 795359"/>
                  <a:gd name="connsiteY14-2458" fmla="*/ 946438 h 1021754"/>
                  <a:gd name="connsiteX15-2459" fmla="*/ 612003 w 795359"/>
                  <a:gd name="connsiteY15-2460" fmla="*/ 970249 h 1021754"/>
                  <a:gd name="connsiteX16-2461" fmla="*/ 545326 w 795359"/>
                  <a:gd name="connsiteY16-2462" fmla="*/ 993268 h 1021754"/>
                  <a:gd name="connsiteX17-2463" fmla="*/ 405627 w 795359"/>
                  <a:gd name="connsiteY17-2464" fmla="*/ 1004380 h 1021754"/>
                  <a:gd name="connsiteX18-2465" fmla="*/ 180997 w 795359"/>
                  <a:gd name="connsiteY18-2466" fmla="*/ 883730 h 1021754"/>
                  <a:gd name="connsiteX19-2467" fmla="*/ 21452 w 795359"/>
                  <a:gd name="connsiteY19-2468" fmla="*/ 552737 h 1021754"/>
                  <a:gd name="connsiteX20-2469" fmla="*/ 95271 w 795359"/>
                  <a:gd name="connsiteY20-2470" fmla="*/ 162211 h 1021754"/>
                  <a:gd name="connsiteX21-2471" fmla="*/ 154802 w 795359"/>
                  <a:gd name="connsiteY21-2472" fmla="*/ 16955 h 1021754"/>
                  <a:gd name="connsiteX0-2473" fmla="*/ 154802 w 795359"/>
                  <a:gd name="connsiteY0-2474" fmla="*/ 16955 h 1021754"/>
                  <a:gd name="connsiteX1-2475" fmla="*/ 21 w 795359"/>
                  <a:gd name="connsiteY1-2476" fmla="*/ 528924 h 1021754"/>
                  <a:gd name="connsiteX2-2477" fmla="*/ 166709 w 795359"/>
                  <a:gd name="connsiteY2-2478" fmla="*/ 888493 h 1021754"/>
                  <a:gd name="connsiteX3-2479" fmla="*/ 400865 w 795359"/>
                  <a:gd name="connsiteY3-2480" fmla="*/ 1016286 h 1021754"/>
                  <a:gd name="connsiteX4-2481" fmla="*/ 562789 w 795359"/>
                  <a:gd name="connsiteY4-2482" fmla="*/ 995649 h 1021754"/>
                  <a:gd name="connsiteX5-2483" fmla="*/ 641371 w 795359"/>
                  <a:gd name="connsiteY5-2484" fmla="*/ 971043 h 1021754"/>
                  <a:gd name="connsiteX6-2485" fmla="*/ 681057 w 795359"/>
                  <a:gd name="connsiteY6-2486" fmla="*/ 949610 h 1021754"/>
                  <a:gd name="connsiteX7-2487" fmla="*/ 647721 w 795359"/>
                  <a:gd name="connsiteY7-2488" fmla="*/ 905161 h 1021754"/>
                  <a:gd name="connsiteX8-2489" fmla="*/ 795359 w 795359"/>
                  <a:gd name="connsiteY8-2490" fmla="*/ 916274 h 1021754"/>
                  <a:gd name="connsiteX9-2491" fmla="*/ 701695 w 795359"/>
                  <a:gd name="connsiteY9-2492" fmla="*/ 791656 h 1021754"/>
                  <a:gd name="connsiteX10-2493" fmla="*/ 576283 w 795359"/>
                  <a:gd name="connsiteY10-2494" fmla="*/ 662275 h 1021754"/>
                  <a:gd name="connsiteX11-2495" fmla="*/ 689789 w 795359"/>
                  <a:gd name="connsiteY11-2496" fmla="*/ 798005 h 1021754"/>
                  <a:gd name="connsiteX12-2497" fmla="*/ 757257 w 795359"/>
                  <a:gd name="connsiteY12-2498" fmla="*/ 909923 h 1021754"/>
                  <a:gd name="connsiteX13-2499" fmla="*/ 612002 w 795359"/>
                  <a:gd name="connsiteY13-2500" fmla="*/ 886111 h 1021754"/>
                  <a:gd name="connsiteX14-2501" fmla="*/ 669152 w 795359"/>
                  <a:gd name="connsiteY14-2502" fmla="*/ 946438 h 1021754"/>
                  <a:gd name="connsiteX15-2503" fmla="*/ 612003 w 795359"/>
                  <a:gd name="connsiteY15-2504" fmla="*/ 970249 h 1021754"/>
                  <a:gd name="connsiteX16-2505" fmla="*/ 545326 w 795359"/>
                  <a:gd name="connsiteY16-2506" fmla="*/ 993268 h 1021754"/>
                  <a:gd name="connsiteX17-2507" fmla="*/ 405627 w 795359"/>
                  <a:gd name="connsiteY17-2508" fmla="*/ 1004380 h 1021754"/>
                  <a:gd name="connsiteX18-2509" fmla="*/ 180997 w 795359"/>
                  <a:gd name="connsiteY18-2510" fmla="*/ 883730 h 1021754"/>
                  <a:gd name="connsiteX19-2511" fmla="*/ 21452 w 795359"/>
                  <a:gd name="connsiteY19-2512" fmla="*/ 552737 h 1021754"/>
                  <a:gd name="connsiteX20-2513" fmla="*/ 95271 w 795359"/>
                  <a:gd name="connsiteY20-2514" fmla="*/ 162211 h 1021754"/>
                  <a:gd name="connsiteX21-2515" fmla="*/ 154802 w 795359"/>
                  <a:gd name="connsiteY21-2516" fmla="*/ 16955 h 1021754"/>
                  <a:gd name="connsiteX0-2517" fmla="*/ 154802 w 776309"/>
                  <a:gd name="connsiteY0-2518" fmla="*/ 16955 h 1021754"/>
                  <a:gd name="connsiteX1-2519" fmla="*/ 21 w 776309"/>
                  <a:gd name="connsiteY1-2520" fmla="*/ 528924 h 1021754"/>
                  <a:gd name="connsiteX2-2521" fmla="*/ 166709 w 776309"/>
                  <a:gd name="connsiteY2-2522" fmla="*/ 888493 h 1021754"/>
                  <a:gd name="connsiteX3-2523" fmla="*/ 400865 w 776309"/>
                  <a:gd name="connsiteY3-2524" fmla="*/ 1016286 h 1021754"/>
                  <a:gd name="connsiteX4-2525" fmla="*/ 562789 w 776309"/>
                  <a:gd name="connsiteY4-2526" fmla="*/ 995649 h 1021754"/>
                  <a:gd name="connsiteX5-2527" fmla="*/ 641371 w 776309"/>
                  <a:gd name="connsiteY5-2528" fmla="*/ 971043 h 1021754"/>
                  <a:gd name="connsiteX6-2529" fmla="*/ 681057 w 776309"/>
                  <a:gd name="connsiteY6-2530" fmla="*/ 949610 h 1021754"/>
                  <a:gd name="connsiteX7-2531" fmla="*/ 647721 w 776309"/>
                  <a:gd name="connsiteY7-2532" fmla="*/ 905161 h 1021754"/>
                  <a:gd name="connsiteX8-2533" fmla="*/ 776309 w 776309"/>
                  <a:gd name="connsiteY8-2534" fmla="*/ 865474 h 1021754"/>
                  <a:gd name="connsiteX9-2535" fmla="*/ 701695 w 776309"/>
                  <a:gd name="connsiteY9-2536" fmla="*/ 791656 h 1021754"/>
                  <a:gd name="connsiteX10-2537" fmla="*/ 576283 w 776309"/>
                  <a:gd name="connsiteY10-2538" fmla="*/ 662275 h 1021754"/>
                  <a:gd name="connsiteX11-2539" fmla="*/ 689789 w 776309"/>
                  <a:gd name="connsiteY11-2540" fmla="*/ 798005 h 1021754"/>
                  <a:gd name="connsiteX12-2541" fmla="*/ 757257 w 776309"/>
                  <a:gd name="connsiteY12-2542" fmla="*/ 909923 h 1021754"/>
                  <a:gd name="connsiteX13-2543" fmla="*/ 612002 w 776309"/>
                  <a:gd name="connsiteY13-2544" fmla="*/ 886111 h 1021754"/>
                  <a:gd name="connsiteX14-2545" fmla="*/ 669152 w 776309"/>
                  <a:gd name="connsiteY14-2546" fmla="*/ 946438 h 1021754"/>
                  <a:gd name="connsiteX15-2547" fmla="*/ 612003 w 776309"/>
                  <a:gd name="connsiteY15-2548" fmla="*/ 970249 h 1021754"/>
                  <a:gd name="connsiteX16-2549" fmla="*/ 545326 w 776309"/>
                  <a:gd name="connsiteY16-2550" fmla="*/ 993268 h 1021754"/>
                  <a:gd name="connsiteX17-2551" fmla="*/ 405627 w 776309"/>
                  <a:gd name="connsiteY17-2552" fmla="*/ 1004380 h 1021754"/>
                  <a:gd name="connsiteX18-2553" fmla="*/ 180997 w 776309"/>
                  <a:gd name="connsiteY18-2554" fmla="*/ 883730 h 1021754"/>
                  <a:gd name="connsiteX19-2555" fmla="*/ 21452 w 776309"/>
                  <a:gd name="connsiteY19-2556" fmla="*/ 552737 h 1021754"/>
                  <a:gd name="connsiteX20-2557" fmla="*/ 95271 w 776309"/>
                  <a:gd name="connsiteY20-2558" fmla="*/ 162211 h 1021754"/>
                  <a:gd name="connsiteX21-2559" fmla="*/ 154802 w 776309"/>
                  <a:gd name="connsiteY21-2560" fmla="*/ 16955 h 1021754"/>
                  <a:gd name="connsiteX0-2561" fmla="*/ 154802 w 776309"/>
                  <a:gd name="connsiteY0-2562" fmla="*/ 16955 h 1021754"/>
                  <a:gd name="connsiteX1-2563" fmla="*/ 21 w 776309"/>
                  <a:gd name="connsiteY1-2564" fmla="*/ 528924 h 1021754"/>
                  <a:gd name="connsiteX2-2565" fmla="*/ 166709 w 776309"/>
                  <a:gd name="connsiteY2-2566" fmla="*/ 888493 h 1021754"/>
                  <a:gd name="connsiteX3-2567" fmla="*/ 400865 w 776309"/>
                  <a:gd name="connsiteY3-2568" fmla="*/ 1016286 h 1021754"/>
                  <a:gd name="connsiteX4-2569" fmla="*/ 562789 w 776309"/>
                  <a:gd name="connsiteY4-2570" fmla="*/ 995649 h 1021754"/>
                  <a:gd name="connsiteX5-2571" fmla="*/ 641371 w 776309"/>
                  <a:gd name="connsiteY5-2572" fmla="*/ 971043 h 1021754"/>
                  <a:gd name="connsiteX6-2573" fmla="*/ 681057 w 776309"/>
                  <a:gd name="connsiteY6-2574" fmla="*/ 949610 h 1021754"/>
                  <a:gd name="connsiteX7-2575" fmla="*/ 647721 w 776309"/>
                  <a:gd name="connsiteY7-2576" fmla="*/ 905161 h 1021754"/>
                  <a:gd name="connsiteX8-2577" fmla="*/ 776309 w 776309"/>
                  <a:gd name="connsiteY8-2578" fmla="*/ 865474 h 1021754"/>
                  <a:gd name="connsiteX9-2579" fmla="*/ 701695 w 776309"/>
                  <a:gd name="connsiteY9-2580" fmla="*/ 791656 h 1021754"/>
                  <a:gd name="connsiteX10-2581" fmla="*/ 576283 w 776309"/>
                  <a:gd name="connsiteY10-2582" fmla="*/ 662275 h 1021754"/>
                  <a:gd name="connsiteX11-2583" fmla="*/ 689789 w 776309"/>
                  <a:gd name="connsiteY11-2584" fmla="*/ 798005 h 1021754"/>
                  <a:gd name="connsiteX12-2585" fmla="*/ 757257 w 776309"/>
                  <a:gd name="connsiteY12-2586" fmla="*/ 909923 h 1021754"/>
                  <a:gd name="connsiteX13-2587" fmla="*/ 612002 w 776309"/>
                  <a:gd name="connsiteY13-2588" fmla="*/ 886111 h 1021754"/>
                  <a:gd name="connsiteX14-2589" fmla="*/ 669152 w 776309"/>
                  <a:gd name="connsiteY14-2590" fmla="*/ 946438 h 1021754"/>
                  <a:gd name="connsiteX15-2591" fmla="*/ 612003 w 776309"/>
                  <a:gd name="connsiteY15-2592" fmla="*/ 970249 h 1021754"/>
                  <a:gd name="connsiteX16-2593" fmla="*/ 545326 w 776309"/>
                  <a:gd name="connsiteY16-2594" fmla="*/ 993268 h 1021754"/>
                  <a:gd name="connsiteX17-2595" fmla="*/ 405627 w 776309"/>
                  <a:gd name="connsiteY17-2596" fmla="*/ 1004380 h 1021754"/>
                  <a:gd name="connsiteX18-2597" fmla="*/ 180997 w 776309"/>
                  <a:gd name="connsiteY18-2598" fmla="*/ 883730 h 1021754"/>
                  <a:gd name="connsiteX19-2599" fmla="*/ 21452 w 776309"/>
                  <a:gd name="connsiteY19-2600" fmla="*/ 552737 h 1021754"/>
                  <a:gd name="connsiteX20-2601" fmla="*/ 95271 w 776309"/>
                  <a:gd name="connsiteY20-2602" fmla="*/ 162211 h 1021754"/>
                  <a:gd name="connsiteX21-2603" fmla="*/ 154802 w 776309"/>
                  <a:gd name="connsiteY21-2604" fmla="*/ 16955 h 1021754"/>
                  <a:gd name="connsiteX0-2605" fmla="*/ 154802 w 776309"/>
                  <a:gd name="connsiteY0-2606" fmla="*/ 16955 h 1021754"/>
                  <a:gd name="connsiteX1-2607" fmla="*/ 21 w 776309"/>
                  <a:gd name="connsiteY1-2608" fmla="*/ 528924 h 1021754"/>
                  <a:gd name="connsiteX2-2609" fmla="*/ 166709 w 776309"/>
                  <a:gd name="connsiteY2-2610" fmla="*/ 888493 h 1021754"/>
                  <a:gd name="connsiteX3-2611" fmla="*/ 400865 w 776309"/>
                  <a:gd name="connsiteY3-2612" fmla="*/ 1016286 h 1021754"/>
                  <a:gd name="connsiteX4-2613" fmla="*/ 562789 w 776309"/>
                  <a:gd name="connsiteY4-2614" fmla="*/ 995649 h 1021754"/>
                  <a:gd name="connsiteX5-2615" fmla="*/ 641371 w 776309"/>
                  <a:gd name="connsiteY5-2616" fmla="*/ 971043 h 1021754"/>
                  <a:gd name="connsiteX6-2617" fmla="*/ 681057 w 776309"/>
                  <a:gd name="connsiteY6-2618" fmla="*/ 949610 h 1021754"/>
                  <a:gd name="connsiteX7-2619" fmla="*/ 647721 w 776309"/>
                  <a:gd name="connsiteY7-2620" fmla="*/ 905161 h 1021754"/>
                  <a:gd name="connsiteX8-2621" fmla="*/ 776309 w 776309"/>
                  <a:gd name="connsiteY8-2622" fmla="*/ 865474 h 1021754"/>
                  <a:gd name="connsiteX9-2623" fmla="*/ 701695 w 776309"/>
                  <a:gd name="connsiteY9-2624" fmla="*/ 791656 h 1021754"/>
                  <a:gd name="connsiteX10-2625" fmla="*/ 576283 w 776309"/>
                  <a:gd name="connsiteY10-2626" fmla="*/ 662275 h 1021754"/>
                  <a:gd name="connsiteX11-2627" fmla="*/ 689789 w 776309"/>
                  <a:gd name="connsiteY11-2628" fmla="*/ 798005 h 1021754"/>
                  <a:gd name="connsiteX12-2629" fmla="*/ 747732 w 776309"/>
                  <a:gd name="connsiteY12-2630" fmla="*/ 852773 h 1021754"/>
                  <a:gd name="connsiteX13-2631" fmla="*/ 612002 w 776309"/>
                  <a:gd name="connsiteY13-2632" fmla="*/ 886111 h 1021754"/>
                  <a:gd name="connsiteX14-2633" fmla="*/ 669152 w 776309"/>
                  <a:gd name="connsiteY14-2634" fmla="*/ 946438 h 1021754"/>
                  <a:gd name="connsiteX15-2635" fmla="*/ 612003 w 776309"/>
                  <a:gd name="connsiteY15-2636" fmla="*/ 970249 h 1021754"/>
                  <a:gd name="connsiteX16-2637" fmla="*/ 545326 w 776309"/>
                  <a:gd name="connsiteY16-2638" fmla="*/ 993268 h 1021754"/>
                  <a:gd name="connsiteX17-2639" fmla="*/ 405627 w 776309"/>
                  <a:gd name="connsiteY17-2640" fmla="*/ 1004380 h 1021754"/>
                  <a:gd name="connsiteX18-2641" fmla="*/ 180997 w 776309"/>
                  <a:gd name="connsiteY18-2642" fmla="*/ 883730 h 1021754"/>
                  <a:gd name="connsiteX19-2643" fmla="*/ 21452 w 776309"/>
                  <a:gd name="connsiteY19-2644" fmla="*/ 552737 h 1021754"/>
                  <a:gd name="connsiteX20-2645" fmla="*/ 95271 w 776309"/>
                  <a:gd name="connsiteY20-2646" fmla="*/ 162211 h 1021754"/>
                  <a:gd name="connsiteX21-2647" fmla="*/ 154802 w 776309"/>
                  <a:gd name="connsiteY21-2648" fmla="*/ 16955 h 1021754"/>
                  <a:gd name="connsiteX0-2649" fmla="*/ 96202 w 777240"/>
                  <a:gd name="connsiteY0-2650" fmla="*/ 47 h 859590"/>
                  <a:gd name="connsiteX1-2651" fmla="*/ 952 w 777240"/>
                  <a:gd name="connsiteY1-2652" fmla="*/ 366760 h 859590"/>
                  <a:gd name="connsiteX2-2653" fmla="*/ 167640 w 777240"/>
                  <a:gd name="connsiteY2-2654" fmla="*/ 726329 h 859590"/>
                  <a:gd name="connsiteX3-2655" fmla="*/ 401796 w 777240"/>
                  <a:gd name="connsiteY3-2656" fmla="*/ 854122 h 859590"/>
                  <a:gd name="connsiteX4-2657" fmla="*/ 563720 w 777240"/>
                  <a:gd name="connsiteY4-2658" fmla="*/ 833485 h 859590"/>
                  <a:gd name="connsiteX5-2659" fmla="*/ 642302 w 777240"/>
                  <a:gd name="connsiteY5-2660" fmla="*/ 808879 h 859590"/>
                  <a:gd name="connsiteX6-2661" fmla="*/ 681988 w 777240"/>
                  <a:gd name="connsiteY6-2662" fmla="*/ 787446 h 859590"/>
                  <a:gd name="connsiteX7-2663" fmla="*/ 648652 w 777240"/>
                  <a:gd name="connsiteY7-2664" fmla="*/ 742997 h 859590"/>
                  <a:gd name="connsiteX8-2665" fmla="*/ 777240 w 777240"/>
                  <a:gd name="connsiteY8-2666" fmla="*/ 703310 h 859590"/>
                  <a:gd name="connsiteX9-2667" fmla="*/ 702626 w 777240"/>
                  <a:gd name="connsiteY9-2668" fmla="*/ 629492 h 859590"/>
                  <a:gd name="connsiteX10-2669" fmla="*/ 577214 w 777240"/>
                  <a:gd name="connsiteY10-2670" fmla="*/ 500111 h 859590"/>
                  <a:gd name="connsiteX11-2671" fmla="*/ 690720 w 777240"/>
                  <a:gd name="connsiteY11-2672" fmla="*/ 635841 h 859590"/>
                  <a:gd name="connsiteX12-2673" fmla="*/ 748663 w 777240"/>
                  <a:gd name="connsiteY12-2674" fmla="*/ 690609 h 859590"/>
                  <a:gd name="connsiteX13-2675" fmla="*/ 612933 w 777240"/>
                  <a:gd name="connsiteY13-2676" fmla="*/ 723947 h 859590"/>
                  <a:gd name="connsiteX14-2677" fmla="*/ 670083 w 777240"/>
                  <a:gd name="connsiteY14-2678" fmla="*/ 784274 h 859590"/>
                  <a:gd name="connsiteX15-2679" fmla="*/ 612934 w 777240"/>
                  <a:gd name="connsiteY15-2680" fmla="*/ 808085 h 859590"/>
                  <a:gd name="connsiteX16-2681" fmla="*/ 546257 w 777240"/>
                  <a:gd name="connsiteY16-2682" fmla="*/ 831104 h 859590"/>
                  <a:gd name="connsiteX17-2683" fmla="*/ 406558 w 777240"/>
                  <a:gd name="connsiteY17-2684" fmla="*/ 842216 h 859590"/>
                  <a:gd name="connsiteX18-2685" fmla="*/ 181928 w 777240"/>
                  <a:gd name="connsiteY18-2686" fmla="*/ 721566 h 859590"/>
                  <a:gd name="connsiteX19-2687" fmla="*/ 22383 w 777240"/>
                  <a:gd name="connsiteY19-2688" fmla="*/ 390573 h 859590"/>
                  <a:gd name="connsiteX20-2689" fmla="*/ 96202 w 777240"/>
                  <a:gd name="connsiteY20-2690" fmla="*/ 47 h 859590"/>
                  <a:gd name="connsiteX0-2691" fmla="*/ 33343 w 788200"/>
                  <a:gd name="connsiteY0-2692" fmla="*/ 56644 h 525661"/>
                  <a:gd name="connsiteX1-2693" fmla="*/ 11912 w 788200"/>
                  <a:gd name="connsiteY1-2694" fmla="*/ 32831 h 525661"/>
                  <a:gd name="connsiteX2-2695" fmla="*/ 178600 w 788200"/>
                  <a:gd name="connsiteY2-2696" fmla="*/ 392400 h 525661"/>
                  <a:gd name="connsiteX3-2697" fmla="*/ 412756 w 788200"/>
                  <a:gd name="connsiteY3-2698" fmla="*/ 520193 h 525661"/>
                  <a:gd name="connsiteX4-2699" fmla="*/ 574680 w 788200"/>
                  <a:gd name="connsiteY4-2700" fmla="*/ 499556 h 525661"/>
                  <a:gd name="connsiteX5-2701" fmla="*/ 653262 w 788200"/>
                  <a:gd name="connsiteY5-2702" fmla="*/ 474950 h 525661"/>
                  <a:gd name="connsiteX6-2703" fmla="*/ 692948 w 788200"/>
                  <a:gd name="connsiteY6-2704" fmla="*/ 453517 h 525661"/>
                  <a:gd name="connsiteX7-2705" fmla="*/ 659612 w 788200"/>
                  <a:gd name="connsiteY7-2706" fmla="*/ 409068 h 525661"/>
                  <a:gd name="connsiteX8-2707" fmla="*/ 788200 w 788200"/>
                  <a:gd name="connsiteY8-2708" fmla="*/ 369381 h 525661"/>
                  <a:gd name="connsiteX9-2709" fmla="*/ 713586 w 788200"/>
                  <a:gd name="connsiteY9-2710" fmla="*/ 295563 h 525661"/>
                  <a:gd name="connsiteX10-2711" fmla="*/ 588174 w 788200"/>
                  <a:gd name="connsiteY10-2712" fmla="*/ 166182 h 525661"/>
                  <a:gd name="connsiteX11-2713" fmla="*/ 701680 w 788200"/>
                  <a:gd name="connsiteY11-2714" fmla="*/ 301912 h 525661"/>
                  <a:gd name="connsiteX12-2715" fmla="*/ 759623 w 788200"/>
                  <a:gd name="connsiteY12-2716" fmla="*/ 356680 h 525661"/>
                  <a:gd name="connsiteX13-2717" fmla="*/ 623893 w 788200"/>
                  <a:gd name="connsiteY13-2718" fmla="*/ 390018 h 525661"/>
                  <a:gd name="connsiteX14-2719" fmla="*/ 681043 w 788200"/>
                  <a:gd name="connsiteY14-2720" fmla="*/ 450345 h 525661"/>
                  <a:gd name="connsiteX15-2721" fmla="*/ 623894 w 788200"/>
                  <a:gd name="connsiteY15-2722" fmla="*/ 474156 h 525661"/>
                  <a:gd name="connsiteX16-2723" fmla="*/ 557217 w 788200"/>
                  <a:gd name="connsiteY16-2724" fmla="*/ 497175 h 525661"/>
                  <a:gd name="connsiteX17-2725" fmla="*/ 417518 w 788200"/>
                  <a:gd name="connsiteY17-2726" fmla="*/ 508287 h 525661"/>
                  <a:gd name="connsiteX18-2727" fmla="*/ 192888 w 788200"/>
                  <a:gd name="connsiteY18-2728" fmla="*/ 387637 h 525661"/>
                  <a:gd name="connsiteX19-2729" fmla="*/ 33343 w 788200"/>
                  <a:gd name="connsiteY19-2730" fmla="*/ 56644 h 525661"/>
                  <a:gd name="connsiteX0-2731" fmla="*/ 9026 w 844846"/>
                  <a:gd name="connsiteY0-2732" fmla="*/ 92548 h 509178"/>
                  <a:gd name="connsiteX1-2733" fmla="*/ 68558 w 844846"/>
                  <a:gd name="connsiteY1-2734" fmla="*/ 16348 h 509178"/>
                  <a:gd name="connsiteX2-2735" fmla="*/ 235246 w 844846"/>
                  <a:gd name="connsiteY2-2736" fmla="*/ 375917 h 509178"/>
                  <a:gd name="connsiteX3-2737" fmla="*/ 469402 w 844846"/>
                  <a:gd name="connsiteY3-2738" fmla="*/ 503710 h 509178"/>
                  <a:gd name="connsiteX4-2739" fmla="*/ 631326 w 844846"/>
                  <a:gd name="connsiteY4-2740" fmla="*/ 483073 h 509178"/>
                  <a:gd name="connsiteX5-2741" fmla="*/ 709908 w 844846"/>
                  <a:gd name="connsiteY5-2742" fmla="*/ 458467 h 509178"/>
                  <a:gd name="connsiteX6-2743" fmla="*/ 749594 w 844846"/>
                  <a:gd name="connsiteY6-2744" fmla="*/ 437034 h 509178"/>
                  <a:gd name="connsiteX7-2745" fmla="*/ 716258 w 844846"/>
                  <a:gd name="connsiteY7-2746" fmla="*/ 392585 h 509178"/>
                  <a:gd name="connsiteX8-2747" fmla="*/ 844846 w 844846"/>
                  <a:gd name="connsiteY8-2748" fmla="*/ 352898 h 509178"/>
                  <a:gd name="connsiteX9-2749" fmla="*/ 770232 w 844846"/>
                  <a:gd name="connsiteY9-2750" fmla="*/ 279080 h 509178"/>
                  <a:gd name="connsiteX10-2751" fmla="*/ 644820 w 844846"/>
                  <a:gd name="connsiteY10-2752" fmla="*/ 149699 h 509178"/>
                  <a:gd name="connsiteX11-2753" fmla="*/ 758326 w 844846"/>
                  <a:gd name="connsiteY11-2754" fmla="*/ 285429 h 509178"/>
                  <a:gd name="connsiteX12-2755" fmla="*/ 816269 w 844846"/>
                  <a:gd name="connsiteY12-2756" fmla="*/ 340197 h 509178"/>
                  <a:gd name="connsiteX13-2757" fmla="*/ 680539 w 844846"/>
                  <a:gd name="connsiteY13-2758" fmla="*/ 373535 h 509178"/>
                  <a:gd name="connsiteX14-2759" fmla="*/ 737689 w 844846"/>
                  <a:gd name="connsiteY14-2760" fmla="*/ 433862 h 509178"/>
                  <a:gd name="connsiteX15-2761" fmla="*/ 680540 w 844846"/>
                  <a:gd name="connsiteY15-2762" fmla="*/ 457673 h 509178"/>
                  <a:gd name="connsiteX16-2763" fmla="*/ 613863 w 844846"/>
                  <a:gd name="connsiteY16-2764" fmla="*/ 480692 h 509178"/>
                  <a:gd name="connsiteX17-2765" fmla="*/ 474164 w 844846"/>
                  <a:gd name="connsiteY17-2766" fmla="*/ 491804 h 509178"/>
                  <a:gd name="connsiteX18-2767" fmla="*/ 249534 w 844846"/>
                  <a:gd name="connsiteY18-2768" fmla="*/ 371154 h 509178"/>
                  <a:gd name="connsiteX19-2769" fmla="*/ 9026 w 844846"/>
                  <a:gd name="connsiteY19-2770" fmla="*/ 92548 h 509178"/>
                  <a:gd name="connsiteX0-2771" fmla="*/ 21940 w 857760"/>
                  <a:gd name="connsiteY0-2772" fmla="*/ 25775 h 442405"/>
                  <a:gd name="connsiteX1-2773" fmla="*/ 29085 w 857760"/>
                  <a:gd name="connsiteY1-2774" fmla="*/ 68638 h 442405"/>
                  <a:gd name="connsiteX2-2775" fmla="*/ 248160 w 857760"/>
                  <a:gd name="connsiteY2-2776" fmla="*/ 309144 h 442405"/>
                  <a:gd name="connsiteX3-2777" fmla="*/ 482316 w 857760"/>
                  <a:gd name="connsiteY3-2778" fmla="*/ 436937 h 442405"/>
                  <a:gd name="connsiteX4-2779" fmla="*/ 644240 w 857760"/>
                  <a:gd name="connsiteY4-2780" fmla="*/ 416300 h 442405"/>
                  <a:gd name="connsiteX5-2781" fmla="*/ 722822 w 857760"/>
                  <a:gd name="connsiteY5-2782" fmla="*/ 391694 h 442405"/>
                  <a:gd name="connsiteX6-2783" fmla="*/ 762508 w 857760"/>
                  <a:gd name="connsiteY6-2784" fmla="*/ 370261 h 442405"/>
                  <a:gd name="connsiteX7-2785" fmla="*/ 729172 w 857760"/>
                  <a:gd name="connsiteY7-2786" fmla="*/ 325812 h 442405"/>
                  <a:gd name="connsiteX8-2787" fmla="*/ 857760 w 857760"/>
                  <a:gd name="connsiteY8-2788" fmla="*/ 286125 h 442405"/>
                  <a:gd name="connsiteX9-2789" fmla="*/ 783146 w 857760"/>
                  <a:gd name="connsiteY9-2790" fmla="*/ 212307 h 442405"/>
                  <a:gd name="connsiteX10-2791" fmla="*/ 657734 w 857760"/>
                  <a:gd name="connsiteY10-2792" fmla="*/ 82926 h 442405"/>
                  <a:gd name="connsiteX11-2793" fmla="*/ 771240 w 857760"/>
                  <a:gd name="connsiteY11-2794" fmla="*/ 218656 h 442405"/>
                  <a:gd name="connsiteX12-2795" fmla="*/ 829183 w 857760"/>
                  <a:gd name="connsiteY12-2796" fmla="*/ 273424 h 442405"/>
                  <a:gd name="connsiteX13-2797" fmla="*/ 693453 w 857760"/>
                  <a:gd name="connsiteY13-2798" fmla="*/ 306762 h 442405"/>
                  <a:gd name="connsiteX14-2799" fmla="*/ 750603 w 857760"/>
                  <a:gd name="connsiteY14-2800" fmla="*/ 367089 h 442405"/>
                  <a:gd name="connsiteX15-2801" fmla="*/ 693454 w 857760"/>
                  <a:gd name="connsiteY15-2802" fmla="*/ 390900 h 442405"/>
                  <a:gd name="connsiteX16-2803" fmla="*/ 626777 w 857760"/>
                  <a:gd name="connsiteY16-2804" fmla="*/ 413919 h 442405"/>
                  <a:gd name="connsiteX17-2805" fmla="*/ 487078 w 857760"/>
                  <a:gd name="connsiteY17-2806" fmla="*/ 425031 h 442405"/>
                  <a:gd name="connsiteX18-2807" fmla="*/ 262448 w 857760"/>
                  <a:gd name="connsiteY18-2808" fmla="*/ 304381 h 442405"/>
                  <a:gd name="connsiteX19-2809" fmla="*/ 21940 w 857760"/>
                  <a:gd name="connsiteY19-2810" fmla="*/ 25775 h 442405"/>
                  <a:gd name="connsiteX0-2811" fmla="*/ 58549 w 837219"/>
                  <a:gd name="connsiteY0-2812" fmla="*/ 18786 h 483041"/>
                  <a:gd name="connsiteX1-2813" fmla="*/ 8544 w 837219"/>
                  <a:gd name="connsiteY1-2814" fmla="*/ 109274 h 483041"/>
                  <a:gd name="connsiteX2-2815" fmla="*/ 227619 w 837219"/>
                  <a:gd name="connsiteY2-2816" fmla="*/ 349780 h 483041"/>
                  <a:gd name="connsiteX3-2817" fmla="*/ 461775 w 837219"/>
                  <a:gd name="connsiteY3-2818" fmla="*/ 477573 h 483041"/>
                  <a:gd name="connsiteX4-2819" fmla="*/ 623699 w 837219"/>
                  <a:gd name="connsiteY4-2820" fmla="*/ 456936 h 483041"/>
                  <a:gd name="connsiteX5-2821" fmla="*/ 702281 w 837219"/>
                  <a:gd name="connsiteY5-2822" fmla="*/ 432330 h 483041"/>
                  <a:gd name="connsiteX6-2823" fmla="*/ 741967 w 837219"/>
                  <a:gd name="connsiteY6-2824" fmla="*/ 410897 h 483041"/>
                  <a:gd name="connsiteX7-2825" fmla="*/ 708631 w 837219"/>
                  <a:gd name="connsiteY7-2826" fmla="*/ 366448 h 483041"/>
                  <a:gd name="connsiteX8-2827" fmla="*/ 837219 w 837219"/>
                  <a:gd name="connsiteY8-2828" fmla="*/ 326761 h 483041"/>
                  <a:gd name="connsiteX9-2829" fmla="*/ 762605 w 837219"/>
                  <a:gd name="connsiteY9-2830" fmla="*/ 252943 h 483041"/>
                  <a:gd name="connsiteX10-2831" fmla="*/ 637193 w 837219"/>
                  <a:gd name="connsiteY10-2832" fmla="*/ 123562 h 483041"/>
                  <a:gd name="connsiteX11-2833" fmla="*/ 750699 w 837219"/>
                  <a:gd name="connsiteY11-2834" fmla="*/ 259292 h 483041"/>
                  <a:gd name="connsiteX12-2835" fmla="*/ 808642 w 837219"/>
                  <a:gd name="connsiteY12-2836" fmla="*/ 314060 h 483041"/>
                  <a:gd name="connsiteX13-2837" fmla="*/ 672912 w 837219"/>
                  <a:gd name="connsiteY13-2838" fmla="*/ 347398 h 483041"/>
                  <a:gd name="connsiteX14-2839" fmla="*/ 730062 w 837219"/>
                  <a:gd name="connsiteY14-2840" fmla="*/ 407725 h 483041"/>
                  <a:gd name="connsiteX15-2841" fmla="*/ 672913 w 837219"/>
                  <a:gd name="connsiteY15-2842" fmla="*/ 431536 h 483041"/>
                  <a:gd name="connsiteX16-2843" fmla="*/ 606236 w 837219"/>
                  <a:gd name="connsiteY16-2844" fmla="*/ 454555 h 483041"/>
                  <a:gd name="connsiteX17-2845" fmla="*/ 466537 w 837219"/>
                  <a:gd name="connsiteY17-2846" fmla="*/ 465667 h 483041"/>
                  <a:gd name="connsiteX18-2847" fmla="*/ 241907 w 837219"/>
                  <a:gd name="connsiteY18-2848" fmla="*/ 345017 h 483041"/>
                  <a:gd name="connsiteX19-2849" fmla="*/ 58549 w 837219"/>
                  <a:gd name="connsiteY19-2850" fmla="*/ 18786 h 483041"/>
                  <a:gd name="connsiteX0-2851" fmla="*/ 9117 w 787787"/>
                  <a:gd name="connsiteY0-2852" fmla="*/ 14877 h 479132"/>
                  <a:gd name="connsiteX1-2853" fmla="*/ 59125 w 787787"/>
                  <a:gd name="connsiteY1-2854" fmla="*/ 143465 h 479132"/>
                  <a:gd name="connsiteX2-2855" fmla="*/ 178187 w 787787"/>
                  <a:gd name="connsiteY2-2856" fmla="*/ 345871 h 479132"/>
                  <a:gd name="connsiteX3-2857" fmla="*/ 412343 w 787787"/>
                  <a:gd name="connsiteY3-2858" fmla="*/ 473664 h 479132"/>
                  <a:gd name="connsiteX4-2859" fmla="*/ 574267 w 787787"/>
                  <a:gd name="connsiteY4-2860" fmla="*/ 453027 h 479132"/>
                  <a:gd name="connsiteX5-2861" fmla="*/ 652849 w 787787"/>
                  <a:gd name="connsiteY5-2862" fmla="*/ 428421 h 479132"/>
                  <a:gd name="connsiteX6-2863" fmla="*/ 692535 w 787787"/>
                  <a:gd name="connsiteY6-2864" fmla="*/ 406988 h 479132"/>
                  <a:gd name="connsiteX7-2865" fmla="*/ 659199 w 787787"/>
                  <a:gd name="connsiteY7-2866" fmla="*/ 362539 h 479132"/>
                  <a:gd name="connsiteX8-2867" fmla="*/ 787787 w 787787"/>
                  <a:gd name="connsiteY8-2868" fmla="*/ 322852 h 479132"/>
                  <a:gd name="connsiteX9-2869" fmla="*/ 713173 w 787787"/>
                  <a:gd name="connsiteY9-2870" fmla="*/ 249034 h 479132"/>
                  <a:gd name="connsiteX10-2871" fmla="*/ 587761 w 787787"/>
                  <a:gd name="connsiteY10-2872" fmla="*/ 119653 h 479132"/>
                  <a:gd name="connsiteX11-2873" fmla="*/ 701267 w 787787"/>
                  <a:gd name="connsiteY11-2874" fmla="*/ 255383 h 479132"/>
                  <a:gd name="connsiteX12-2875" fmla="*/ 759210 w 787787"/>
                  <a:gd name="connsiteY12-2876" fmla="*/ 310151 h 479132"/>
                  <a:gd name="connsiteX13-2877" fmla="*/ 623480 w 787787"/>
                  <a:gd name="connsiteY13-2878" fmla="*/ 343489 h 479132"/>
                  <a:gd name="connsiteX14-2879" fmla="*/ 680630 w 787787"/>
                  <a:gd name="connsiteY14-2880" fmla="*/ 403816 h 479132"/>
                  <a:gd name="connsiteX15-2881" fmla="*/ 623481 w 787787"/>
                  <a:gd name="connsiteY15-2882" fmla="*/ 427627 h 479132"/>
                  <a:gd name="connsiteX16-2883" fmla="*/ 556804 w 787787"/>
                  <a:gd name="connsiteY16-2884" fmla="*/ 450646 h 479132"/>
                  <a:gd name="connsiteX17-2885" fmla="*/ 417105 w 787787"/>
                  <a:gd name="connsiteY17-2886" fmla="*/ 461758 h 479132"/>
                  <a:gd name="connsiteX18-2887" fmla="*/ 192475 w 787787"/>
                  <a:gd name="connsiteY18-2888" fmla="*/ 341108 h 479132"/>
                  <a:gd name="connsiteX19-2889" fmla="*/ 9117 w 787787"/>
                  <a:gd name="connsiteY19-2890" fmla="*/ 14877 h 479132"/>
                  <a:gd name="connsiteX0-2891" fmla="*/ 11460 w 771080"/>
                  <a:gd name="connsiteY0-2892" fmla="*/ 13389 h 501456"/>
                  <a:gd name="connsiteX1-2893" fmla="*/ 42418 w 771080"/>
                  <a:gd name="connsiteY1-2894" fmla="*/ 165789 h 501456"/>
                  <a:gd name="connsiteX2-2895" fmla="*/ 161480 w 771080"/>
                  <a:gd name="connsiteY2-2896" fmla="*/ 368195 h 501456"/>
                  <a:gd name="connsiteX3-2897" fmla="*/ 395636 w 771080"/>
                  <a:gd name="connsiteY3-2898" fmla="*/ 495988 h 501456"/>
                  <a:gd name="connsiteX4-2899" fmla="*/ 557560 w 771080"/>
                  <a:gd name="connsiteY4-2900" fmla="*/ 475351 h 501456"/>
                  <a:gd name="connsiteX5-2901" fmla="*/ 636142 w 771080"/>
                  <a:gd name="connsiteY5-2902" fmla="*/ 450745 h 501456"/>
                  <a:gd name="connsiteX6-2903" fmla="*/ 675828 w 771080"/>
                  <a:gd name="connsiteY6-2904" fmla="*/ 429312 h 501456"/>
                  <a:gd name="connsiteX7-2905" fmla="*/ 642492 w 771080"/>
                  <a:gd name="connsiteY7-2906" fmla="*/ 384863 h 501456"/>
                  <a:gd name="connsiteX8-2907" fmla="*/ 771080 w 771080"/>
                  <a:gd name="connsiteY8-2908" fmla="*/ 345176 h 501456"/>
                  <a:gd name="connsiteX9-2909" fmla="*/ 696466 w 771080"/>
                  <a:gd name="connsiteY9-2910" fmla="*/ 271358 h 501456"/>
                  <a:gd name="connsiteX10-2911" fmla="*/ 571054 w 771080"/>
                  <a:gd name="connsiteY10-2912" fmla="*/ 141977 h 501456"/>
                  <a:gd name="connsiteX11-2913" fmla="*/ 684560 w 771080"/>
                  <a:gd name="connsiteY11-2914" fmla="*/ 277707 h 501456"/>
                  <a:gd name="connsiteX12-2915" fmla="*/ 742503 w 771080"/>
                  <a:gd name="connsiteY12-2916" fmla="*/ 332475 h 501456"/>
                  <a:gd name="connsiteX13-2917" fmla="*/ 606773 w 771080"/>
                  <a:gd name="connsiteY13-2918" fmla="*/ 365813 h 501456"/>
                  <a:gd name="connsiteX14-2919" fmla="*/ 663923 w 771080"/>
                  <a:gd name="connsiteY14-2920" fmla="*/ 426140 h 501456"/>
                  <a:gd name="connsiteX15-2921" fmla="*/ 606774 w 771080"/>
                  <a:gd name="connsiteY15-2922" fmla="*/ 449951 h 501456"/>
                  <a:gd name="connsiteX16-2923" fmla="*/ 540097 w 771080"/>
                  <a:gd name="connsiteY16-2924" fmla="*/ 472970 h 501456"/>
                  <a:gd name="connsiteX17-2925" fmla="*/ 400398 w 771080"/>
                  <a:gd name="connsiteY17-2926" fmla="*/ 484082 h 501456"/>
                  <a:gd name="connsiteX18-2927" fmla="*/ 175768 w 771080"/>
                  <a:gd name="connsiteY18-2928" fmla="*/ 363432 h 501456"/>
                  <a:gd name="connsiteX19-2929" fmla="*/ 11460 w 771080"/>
                  <a:gd name="connsiteY19-2930" fmla="*/ 13389 h 501456"/>
                  <a:gd name="connsiteX0-2931" fmla="*/ 11460 w 771080"/>
                  <a:gd name="connsiteY0-2932" fmla="*/ 13389 h 501456"/>
                  <a:gd name="connsiteX1-2933" fmla="*/ 42418 w 771080"/>
                  <a:gd name="connsiteY1-2934" fmla="*/ 165789 h 501456"/>
                  <a:gd name="connsiteX2-2935" fmla="*/ 161480 w 771080"/>
                  <a:gd name="connsiteY2-2936" fmla="*/ 368195 h 501456"/>
                  <a:gd name="connsiteX3-2937" fmla="*/ 395636 w 771080"/>
                  <a:gd name="connsiteY3-2938" fmla="*/ 495988 h 501456"/>
                  <a:gd name="connsiteX4-2939" fmla="*/ 557560 w 771080"/>
                  <a:gd name="connsiteY4-2940" fmla="*/ 475351 h 501456"/>
                  <a:gd name="connsiteX5-2941" fmla="*/ 636142 w 771080"/>
                  <a:gd name="connsiteY5-2942" fmla="*/ 450745 h 501456"/>
                  <a:gd name="connsiteX6-2943" fmla="*/ 675828 w 771080"/>
                  <a:gd name="connsiteY6-2944" fmla="*/ 429312 h 501456"/>
                  <a:gd name="connsiteX7-2945" fmla="*/ 642492 w 771080"/>
                  <a:gd name="connsiteY7-2946" fmla="*/ 384863 h 501456"/>
                  <a:gd name="connsiteX8-2947" fmla="*/ 771080 w 771080"/>
                  <a:gd name="connsiteY8-2948" fmla="*/ 345176 h 501456"/>
                  <a:gd name="connsiteX9-2949" fmla="*/ 696466 w 771080"/>
                  <a:gd name="connsiteY9-2950" fmla="*/ 271358 h 501456"/>
                  <a:gd name="connsiteX10-2951" fmla="*/ 571054 w 771080"/>
                  <a:gd name="connsiteY10-2952" fmla="*/ 141977 h 501456"/>
                  <a:gd name="connsiteX11-2953" fmla="*/ 684560 w 771080"/>
                  <a:gd name="connsiteY11-2954" fmla="*/ 277707 h 501456"/>
                  <a:gd name="connsiteX12-2955" fmla="*/ 742503 w 771080"/>
                  <a:gd name="connsiteY12-2956" fmla="*/ 332475 h 501456"/>
                  <a:gd name="connsiteX13-2957" fmla="*/ 606773 w 771080"/>
                  <a:gd name="connsiteY13-2958" fmla="*/ 365813 h 501456"/>
                  <a:gd name="connsiteX14-2959" fmla="*/ 663923 w 771080"/>
                  <a:gd name="connsiteY14-2960" fmla="*/ 426140 h 501456"/>
                  <a:gd name="connsiteX15-2961" fmla="*/ 606774 w 771080"/>
                  <a:gd name="connsiteY15-2962" fmla="*/ 449951 h 501456"/>
                  <a:gd name="connsiteX16-2963" fmla="*/ 540097 w 771080"/>
                  <a:gd name="connsiteY16-2964" fmla="*/ 472970 h 501456"/>
                  <a:gd name="connsiteX17-2965" fmla="*/ 400398 w 771080"/>
                  <a:gd name="connsiteY17-2966" fmla="*/ 484082 h 501456"/>
                  <a:gd name="connsiteX18-2967" fmla="*/ 175768 w 771080"/>
                  <a:gd name="connsiteY18-2968" fmla="*/ 363432 h 501456"/>
                  <a:gd name="connsiteX19-2969" fmla="*/ 11460 w 771080"/>
                  <a:gd name="connsiteY19-2970" fmla="*/ 13389 h 501456"/>
                  <a:gd name="connsiteX0-2971" fmla="*/ 2675 w 762295"/>
                  <a:gd name="connsiteY0-2972" fmla="*/ 13389 h 501456"/>
                  <a:gd name="connsiteX1-2973" fmla="*/ 33633 w 762295"/>
                  <a:gd name="connsiteY1-2974" fmla="*/ 165789 h 501456"/>
                  <a:gd name="connsiteX2-2975" fmla="*/ 152695 w 762295"/>
                  <a:gd name="connsiteY2-2976" fmla="*/ 368195 h 501456"/>
                  <a:gd name="connsiteX3-2977" fmla="*/ 386851 w 762295"/>
                  <a:gd name="connsiteY3-2978" fmla="*/ 495988 h 501456"/>
                  <a:gd name="connsiteX4-2979" fmla="*/ 548775 w 762295"/>
                  <a:gd name="connsiteY4-2980" fmla="*/ 475351 h 501456"/>
                  <a:gd name="connsiteX5-2981" fmla="*/ 627357 w 762295"/>
                  <a:gd name="connsiteY5-2982" fmla="*/ 450745 h 501456"/>
                  <a:gd name="connsiteX6-2983" fmla="*/ 667043 w 762295"/>
                  <a:gd name="connsiteY6-2984" fmla="*/ 429312 h 501456"/>
                  <a:gd name="connsiteX7-2985" fmla="*/ 633707 w 762295"/>
                  <a:gd name="connsiteY7-2986" fmla="*/ 384863 h 501456"/>
                  <a:gd name="connsiteX8-2987" fmla="*/ 762295 w 762295"/>
                  <a:gd name="connsiteY8-2988" fmla="*/ 345176 h 501456"/>
                  <a:gd name="connsiteX9-2989" fmla="*/ 687681 w 762295"/>
                  <a:gd name="connsiteY9-2990" fmla="*/ 271358 h 501456"/>
                  <a:gd name="connsiteX10-2991" fmla="*/ 562269 w 762295"/>
                  <a:gd name="connsiteY10-2992" fmla="*/ 141977 h 501456"/>
                  <a:gd name="connsiteX11-2993" fmla="*/ 675775 w 762295"/>
                  <a:gd name="connsiteY11-2994" fmla="*/ 277707 h 501456"/>
                  <a:gd name="connsiteX12-2995" fmla="*/ 733718 w 762295"/>
                  <a:gd name="connsiteY12-2996" fmla="*/ 332475 h 501456"/>
                  <a:gd name="connsiteX13-2997" fmla="*/ 597988 w 762295"/>
                  <a:gd name="connsiteY13-2998" fmla="*/ 365813 h 501456"/>
                  <a:gd name="connsiteX14-2999" fmla="*/ 655138 w 762295"/>
                  <a:gd name="connsiteY14-3000" fmla="*/ 426140 h 501456"/>
                  <a:gd name="connsiteX15-3001" fmla="*/ 597989 w 762295"/>
                  <a:gd name="connsiteY15-3002" fmla="*/ 449951 h 501456"/>
                  <a:gd name="connsiteX16-3003" fmla="*/ 531312 w 762295"/>
                  <a:gd name="connsiteY16-3004" fmla="*/ 472970 h 501456"/>
                  <a:gd name="connsiteX17-3005" fmla="*/ 391613 w 762295"/>
                  <a:gd name="connsiteY17-3006" fmla="*/ 484082 h 501456"/>
                  <a:gd name="connsiteX18-3007" fmla="*/ 166983 w 762295"/>
                  <a:gd name="connsiteY18-3008" fmla="*/ 363432 h 501456"/>
                  <a:gd name="connsiteX19-3009" fmla="*/ 2675 w 762295"/>
                  <a:gd name="connsiteY19-3010" fmla="*/ 13389 h 5014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</a:cxnLst>
                <a:rect l="l" t="t" r="r" b="b"/>
                <a:pathLst>
                  <a:path w="762295" h="501456">
                    <a:moveTo>
                      <a:pt x="2675" y="13389"/>
                    </a:moveTo>
                    <a:cubicBezTo>
                      <a:pt x="24900" y="-45745"/>
                      <a:pt x="8630" y="106655"/>
                      <a:pt x="33633" y="165789"/>
                    </a:cubicBezTo>
                    <a:cubicBezTo>
                      <a:pt x="58636" y="224923"/>
                      <a:pt x="93825" y="313162"/>
                      <a:pt x="152695" y="368195"/>
                    </a:cubicBezTo>
                    <a:cubicBezTo>
                      <a:pt x="211565" y="423228"/>
                      <a:pt x="320838" y="478129"/>
                      <a:pt x="386851" y="495988"/>
                    </a:cubicBezTo>
                    <a:cubicBezTo>
                      <a:pt x="452864" y="513847"/>
                      <a:pt x="508691" y="482891"/>
                      <a:pt x="548775" y="475351"/>
                    </a:cubicBezTo>
                    <a:cubicBezTo>
                      <a:pt x="588859" y="467811"/>
                      <a:pt x="607646" y="458418"/>
                      <a:pt x="627357" y="450745"/>
                    </a:cubicBezTo>
                    <a:cubicBezTo>
                      <a:pt x="647068" y="443072"/>
                      <a:pt x="665985" y="440292"/>
                      <a:pt x="667043" y="429312"/>
                    </a:cubicBezTo>
                    <a:cubicBezTo>
                      <a:pt x="668101" y="418332"/>
                      <a:pt x="617832" y="398886"/>
                      <a:pt x="633707" y="384863"/>
                    </a:cubicBezTo>
                    <a:cubicBezTo>
                      <a:pt x="649582" y="370840"/>
                      <a:pt x="722608" y="341603"/>
                      <a:pt x="762295" y="345176"/>
                    </a:cubicBezTo>
                    <a:cubicBezTo>
                      <a:pt x="692444" y="305092"/>
                      <a:pt x="721019" y="305224"/>
                      <a:pt x="687681" y="271358"/>
                    </a:cubicBezTo>
                    <a:cubicBezTo>
                      <a:pt x="654343" y="237492"/>
                      <a:pt x="564253" y="140919"/>
                      <a:pt x="562269" y="141977"/>
                    </a:cubicBezTo>
                    <a:cubicBezTo>
                      <a:pt x="560285" y="143035"/>
                      <a:pt x="647200" y="245957"/>
                      <a:pt x="675775" y="277707"/>
                    </a:cubicBezTo>
                    <a:cubicBezTo>
                      <a:pt x="704350" y="309457"/>
                      <a:pt x="746683" y="317791"/>
                      <a:pt x="733718" y="332475"/>
                    </a:cubicBezTo>
                    <a:cubicBezTo>
                      <a:pt x="720754" y="347159"/>
                      <a:pt x="611085" y="350202"/>
                      <a:pt x="597988" y="365813"/>
                    </a:cubicBezTo>
                    <a:cubicBezTo>
                      <a:pt x="584891" y="381424"/>
                      <a:pt x="655138" y="412117"/>
                      <a:pt x="655138" y="426140"/>
                    </a:cubicBezTo>
                    <a:cubicBezTo>
                      <a:pt x="655138" y="440163"/>
                      <a:pt x="620743" y="445850"/>
                      <a:pt x="597989" y="449951"/>
                    </a:cubicBezTo>
                    <a:cubicBezTo>
                      <a:pt x="575235" y="454052"/>
                      <a:pt x="565708" y="467282"/>
                      <a:pt x="531312" y="472970"/>
                    </a:cubicBezTo>
                    <a:cubicBezTo>
                      <a:pt x="496916" y="478659"/>
                      <a:pt x="452335" y="502338"/>
                      <a:pt x="391613" y="484082"/>
                    </a:cubicBezTo>
                    <a:cubicBezTo>
                      <a:pt x="330892" y="465826"/>
                      <a:pt x="231806" y="441881"/>
                      <a:pt x="166983" y="363432"/>
                    </a:cubicBezTo>
                    <a:cubicBezTo>
                      <a:pt x="102160" y="284983"/>
                      <a:pt x="-19550" y="72523"/>
                      <a:pt x="2675" y="133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自由: 形状 58"/>
              <p:cNvSpPr/>
              <p:nvPr/>
            </p:nvSpPr>
            <p:spPr>
              <a:xfrm rot="463049">
                <a:off x="5182409" y="2186913"/>
                <a:ext cx="513410" cy="826525"/>
              </a:xfrm>
              <a:custGeom>
                <a:avLst/>
                <a:gdLst>
                  <a:gd name="connsiteX0" fmla="*/ 736253 w 938710"/>
                  <a:gd name="connsiteY0" fmla="*/ 2532 h 1394759"/>
                  <a:gd name="connsiteX1" fmla="*/ 395735 w 938710"/>
                  <a:gd name="connsiteY1" fmla="*/ 62063 h 1394759"/>
                  <a:gd name="connsiteX2" fmla="*/ 107603 w 938710"/>
                  <a:gd name="connsiteY2" fmla="*/ 359720 h 1394759"/>
                  <a:gd name="connsiteX3" fmla="*/ 447 w 938710"/>
                  <a:gd name="connsiteY3" fmla="*/ 840732 h 1394759"/>
                  <a:gd name="connsiteX4" fmla="*/ 140941 w 938710"/>
                  <a:gd name="connsiteY4" fmla="*/ 1188395 h 1394759"/>
                  <a:gd name="connsiteX5" fmla="*/ 374303 w 938710"/>
                  <a:gd name="connsiteY5" fmla="*/ 1343176 h 1394759"/>
                  <a:gd name="connsiteX6" fmla="*/ 345728 w 938710"/>
                  <a:gd name="connsiteY6" fmla="*/ 1302695 h 1394759"/>
                  <a:gd name="connsiteX7" fmla="*/ 512416 w 938710"/>
                  <a:gd name="connsiteY7" fmla="*/ 1393182 h 1394759"/>
                  <a:gd name="connsiteX8" fmla="*/ 510035 w 938710"/>
                  <a:gd name="connsiteY8" fmla="*/ 1362226 h 1394759"/>
                  <a:gd name="connsiteX9" fmla="*/ 712441 w 938710"/>
                  <a:gd name="connsiteY9" fmla="*/ 1388420 h 1394759"/>
                  <a:gd name="connsiteX10" fmla="*/ 683866 w 938710"/>
                  <a:gd name="connsiteY10" fmla="*/ 1364607 h 1394759"/>
                  <a:gd name="connsiteX11" fmla="*/ 869603 w 938710"/>
                  <a:gd name="connsiteY11" fmla="*/ 1357463 h 1394759"/>
                  <a:gd name="connsiteX12" fmla="*/ 769591 w 938710"/>
                  <a:gd name="connsiteY12" fmla="*/ 1305076 h 1394759"/>
                  <a:gd name="connsiteX13" fmla="*/ 938660 w 938710"/>
                  <a:gd name="connsiteY13" fmla="*/ 1326507 h 1394759"/>
                  <a:gd name="connsiteX14" fmla="*/ 788641 w 938710"/>
                  <a:gd name="connsiteY14" fmla="*/ 1181251 h 1394759"/>
                  <a:gd name="connsiteX15" fmla="*/ 912466 w 938710"/>
                  <a:gd name="connsiteY15" fmla="*/ 1321745 h 1394759"/>
                  <a:gd name="connsiteX16" fmla="*/ 771972 w 938710"/>
                  <a:gd name="connsiteY16" fmla="*/ 1302695 h 1394759"/>
                  <a:gd name="connsiteX17" fmla="*/ 843410 w 938710"/>
                  <a:gd name="connsiteY17" fmla="*/ 1350320 h 1394759"/>
                  <a:gd name="connsiteX18" fmla="*/ 676722 w 938710"/>
                  <a:gd name="connsiteY18" fmla="*/ 1362226 h 1394759"/>
                  <a:gd name="connsiteX19" fmla="*/ 700535 w 938710"/>
                  <a:gd name="connsiteY19" fmla="*/ 1378895 h 1394759"/>
                  <a:gd name="connsiteX20" fmla="*/ 512416 w 938710"/>
                  <a:gd name="connsiteY20" fmla="*/ 1352701 h 1394759"/>
                  <a:gd name="connsiteX21" fmla="*/ 502891 w 938710"/>
                  <a:gd name="connsiteY21" fmla="*/ 1388420 h 1394759"/>
                  <a:gd name="connsiteX22" fmla="*/ 350491 w 938710"/>
                  <a:gd name="connsiteY22" fmla="*/ 1288407 h 1394759"/>
                  <a:gd name="connsiteX23" fmla="*/ 369541 w 938710"/>
                  <a:gd name="connsiteY23" fmla="*/ 1343176 h 1394759"/>
                  <a:gd name="connsiteX24" fmla="*/ 167135 w 938710"/>
                  <a:gd name="connsiteY24" fmla="*/ 1216970 h 1394759"/>
                  <a:gd name="connsiteX25" fmla="*/ 12353 w 938710"/>
                  <a:gd name="connsiteY25" fmla="*/ 921695 h 1394759"/>
                  <a:gd name="connsiteX26" fmla="*/ 33785 w 938710"/>
                  <a:gd name="connsiteY26" fmla="*/ 640707 h 1394759"/>
                  <a:gd name="connsiteX27" fmla="*/ 136178 w 938710"/>
                  <a:gd name="connsiteY27" fmla="*/ 319238 h 1394759"/>
                  <a:gd name="connsiteX28" fmla="*/ 348110 w 938710"/>
                  <a:gd name="connsiteY28" fmla="*/ 90638 h 1394759"/>
                  <a:gd name="connsiteX29" fmla="*/ 536228 w 938710"/>
                  <a:gd name="connsiteY29" fmla="*/ 19201 h 1394759"/>
                  <a:gd name="connsiteX30" fmla="*/ 736253 w 938710"/>
                  <a:gd name="connsiteY30" fmla="*/ 2532 h 1394759"/>
                  <a:gd name="connsiteX0-1" fmla="*/ 736253 w 938710"/>
                  <a:gd name="connsiteY0-2" fmla="*/ 2532 h 1394759"/>
                  <a:gd name="connsiteX1-3" fmla="*/ 395735 w 938710"/>
                  <a:gd name="connsiteY1-4" fmla="*/ 62063 h 1394759"/>
                  <a:gd name="connsiteX2-5" fmla="*/ 107603 w 938710"/>
                  <a:gd name="connsiteY2-6" fmla="*/ 359720 h 1394759"/>
                  <a:gd name="connsiteX3-7" fmla="*/ 447 w 938710"/>
                  <a:gd name="connsiteY3-8" fmla="*/ 840732 h 1394759"/>
                  <a:gd name="connsiteX4-9" fmla="*/ 140941 w 938710"/>
                  <a:gd name="connsiteY4-10" fmla="*/ 1188395 h 1394759"/>
                  <a:gd name="connsiteX5-11" fmla="*/ 374303 w 938710"/>
                  <a:gd name="connsiteY5-12" fmla="*/ 1343176 h 1394759"/>
                  <a:gd name="connsiteX6-13" fmla="*/ 345728 w 938710"/>
                  <a:gd name="connsiteY6-14" fmla="*/ 1302695 h 1394759"/>
                  <a:gd name="connsiteX7-15" fmla="*/ 512416 w 938710"/>
                  <a:gd name="connsiteY7-16" fmla="*/ 1393182 h 1394759"/>
                  <a:gd name="connsiteX8-17" fmla="*/ 510035 w 938710"/>
                  <a:gd name="connsiteY8-18" fmla="*/ 1362226 h 1394759"/>
                  <a:gd name="connsiteX9-19" fmla="*/ 712441 w 938710"/>
                  <a:gd name="connsiteY9-20" fmla="*/ 1388420 h 1394759"/>
                  <a:gd name="connsiteX10-21" fmla="*/ 683866 w 938710"/>
                  <a:gd name="connsiteY10-22" fmla="*/ 1364607 h 1394759"/>
                  <a:gd name="connsiteX11-23" fmla="*/ 869603 w 938710"/>
                  <a:gd name="connsiteY11-24" fmla="*/ 1357463 h 1394759"/>
                  <a:gd name="connsiteX12-25" fmla="*/ 769591 w 938710"/>
                  <a:gd name="connsiteY12-26" fmla="*/ 1305076 h 1394759"/>
                  <a:gd name="connsiteX13-27" fmla="*/ 938660 w 938710"/>
                  <a:gd name="connsiteY13-28" fmla="*/ 1326507 h 1394759"/>
                  <a:gd name="connsiteX14-29" fmla="*/ 788641 w 938710"/>
                  <a:gd name="connsiteY14-30" fmla="*/ 1181251 h 1394759"/>
                  <a:gd name="connsiteX15-31" fmla="*/ 912466 w 938710"/>
                  <a:gd name="connsiteY15-32" fmla="*/ 1321745 h 1394759"/>
                  <a:gd name="connsiteX16-33" fmla="*/ 771972 w 938710"/>
                  <a:gd name="connsiteY16-34" fmla="*/ 1302695 h 1394759"/>
                  <a:gd name="connsiteX17-35" fmla="*/ 843410 w 938710"/>
                  <a:gd name="connsiteY17-36" fmla="*/ 1350320 h 1394759"/>
                  <a:gd name="connsiteX18-37" fmla="*/ 700535 w 938710"/>
                  <a:gd name="connsiteY18-38" fmla="*/ 1378895 h 1394759"/>
                  <a:gd name="connsiteX19-39" fmla="*/ 512416 w 938710"/>
                  <a:gd name="connsiteY19-40" fmla="*/ 1352701 h 1394759"/>
                  <a:gd name="connsiteX20-41" fmla="*/ 502891 w 938710"/>
                  <a:gd name="connsiteY20-42" fmla="*/ 1388420 h 1394759"/>
                  <a:gd name="connsiteX21-43" fmla="*/ 350491 w 938710"/>
                  <a:gd name="connsiteY21-44" fmla="*/ 1288407 h 1394759"/>
                  <a:gd name="connsiteX22-45" fmla="*/ 369541 w 938710"/>
                  <a:gd name="connsiteY22-46" fmla="*/ 1343176 h 1394759"/>
                  <a:gd name="connsiteX23-47" fmla="*/ 167135 w 938710"/>
                  <a:gd name="connsiteY23-48" fmla="*/ 1216970 h 1394759"/>
                  <a:gd name="connsiteX24-49" fmla="*/ 12353 w 938710"/>
                  <a:gd name="connsiteY24-50" fmla="*/ 921695 h 1394759"/>
                  <a:gd name="connsiteX25-51" fmla="*/ 33785 w 938710"/>
                  <a:gd name="connsiteY25-52" fmla="*/ 640707 h 1394759"/>
                  <a:gd name="connsiteX26-53" fmla="*/ 136178 w 938710"/>
                  <a:gd name="connsiteY26-54" fmla="*/ 319238 h 1394759"/>
                  <a:gd name="connsiteX27-55" fmla="*/ 348110 w 938710"/>
                  <a:gd name="connsiteY27-56" fmla="*/ 90638 h 1394759"/>
                  <a:gd name="connsiteX28-57" fmla="*/ 536228 w 938710"/>
                  <a:gd name="connsiteY28-58" fmla="*/ 19201 h 1394759"/>
                  <a:gd name="connsiteX29-59" fmla="*/ 736253 w 938710"/>
                  <a:gd name="connsiteY29-60" fmla="*/ 2532 h 1394759"/>
                  <a:gd name="connsiteX0-61" fmla="*/ 736253 w 938710"/>
                  <a:gd name="connsiteY0-62" fmla="*/ 2532 h 1394898"/>
                  <a:gd name="connsiteX1-63" fmla="*/ 395735 w 938710"/>
                  <a:gd name="connsiteY1-64" fmla="*/ 62063 h 1394898"/>
                  <a:gd name="connsiteX2-65" fmla="*/ 107603 w 938710"/>
                  <a:gd name="connsiteY2-66" fmla="*/ 359720 h 1394898"/>
                  <a:gd name="connsiteX3-67" fmla="*/ 447 w 938710"/>
                  <a:gd name="connsiteY3-68" fmla="*/ 840732 h 1394898"/>
                  <a:gd name="connsiteX4-69" fmla="*/ 140941 w 938710"/>
                  <a:gd name="connsiteY4-70" fmla="*/ 1188395 h 1394898"/>
                  <a:gd name="connsiteX5-71" fmla="*/ 374303 w 938710"/>
                  <a:gd name="connsiteY5-72" fmla="*/ 1343176 h 1394898"/>
                  <a:gd name="connsiteX6-73" fmla="*/ 345728 w 938710"/>
                  <a:gd name="connsiteY6-74" fmla="*/ 1302695 h 1394898"/>
                  <a:gd name="connsiteX7-75" fmla="*/ 512416 w 938710"/>
                  <a:gd name="connsiteY7-76" fmla="*/ 1393182 h 1394898"/>
                  <a:gd name="connsiteX8-77" fmla="*/ 510035 w 938710"/>
                  <a:gd name="connsiteY8-78" fmla="*/ 1362226 h 1394898"/>
                  <a:gd name="connsiteX9-79" fmla="*/ 683866 w 938710"/>
                  <a:gd name="connsiteY9-80" fmla="*/ 1364607 h 1394898"/>
                  <a:gd name="connsiteX10-81" fmla="*/ 869603 w 938710"/>
                  <a:gd name="connsiteY10-82" fmla="*/ 1357463 h 1394898"/>
                  <a:gd name="connsiteX11-83" fmla="*/ 769591 w 938710"/>
                  <a:gd name="connsiteY11-84" fmla="*/ 1305076 h 1394898"/>
                  <a:gd name="connsiteX12-85" fmla="*/ 938660 w 938710"/>
                  <a:gd name="connsiteY12-86" fmla="*/ 1326507 h 1394898"/>
                  <a:gd name="connsiteX13-87" fmla="*/ 788641 w 938710"/>
                  <a:gd name="connsiteY13-88" fmla="*/ 1181251 h 1394898"/>
                  <a:gd name="connsiteX14-89" fmla="*/ 912466 w 938710"/>
                  <a:gd name="connsiteY14-90" fmla="*/ 1321745 h 1394898"/>
                  <a:gd name="connsiteX15-91" fmla="*/ 771972 w 938710"/>
                  <a:gd name="connsiteY15-92" fmla="*/ 1302695 h 1394898"/>
                  <a:gd name="connsiteX16-93" fmla="*/ 843410 w 938710"/>
                  <a:gd name="connsiteY16-94" fmla="*/ 1350320 h 1394898"/>
                  <a:gd name="connsiteX17-95" fmla="*/ 700535 w 938710"/>
                  <a:gd name="connsiteY17-96" fmla="*/ 1378895 h 1394898"/>
                  <a:gd name="connsiteX18-97" fmla="*/ 512416 w 938710"/>
                  <a:gd name="connsiteY18-98" fmla="*/ 1352701 h 1394898"/>
                  <a:gd name="connsiteX19-99" fmla="*/ 502891 w 938710"/>
                  <a:gd name="connsiteY19-100" fmla="*/ 1388420 h 1394898"/>
                  <a:gd name="connsiteX20-101" fmla="*/ 350491 w 938710"/>
                  <a:gd name="connsiteY20-102" fmla="*/ 1288407 h 1394898"/>
                  <a:gd name="connsiteX21-103" fmla="*/ 369541 w 938710"/>
                  <a:gd name="connsiteY21-104" fmla="*/ 1343176 h 1394898"/>
                  <a:gd name="connsiteX22-105" fmla="*/ 167135 w 938710"/>
                  <a:gd name="connsiteY22-106" fmla="*/ 1216970 h 1394898"/>
                  <a:gd name="connsiteX23-107" fmla="*/ 12353 w 938710"/>
                  <a:gd name="connsiteY23-108" fmla="*/ 921695 h 1394898"/>
                  <a:gd name="connsiteX24-109" fmla="*/ 33785 w 938710"/>
                  <a:gd name="connsiteY24-110" fmla="*/ 640707 h 1394898"/>
                  <a:gd name="connsiteX25-111" fmla="*/ 136178 w 938710"/>
                  <a:gd name="connsiteY25-112" fmla="*/ 319238 h 1394898"/>
                  <a:gd name="connsiteX26-113" fmla="*/ 348110 w 938710"/>
                  <a:gd name="connsiteY26-114" fmla="*/ 90638 h 1394898"/>
                  <a:gd name="connsiteX27-115" fmla="*/ 536228 w 938710"/>
                  <a:gd name="connsiteY27-116" fmla="*/ 19201 h 1394898"/>
                  <a:gd name="connsiteX28-117" fmla="*/ 736253 w 938710"/>
                  <a:gd name="connsiteY28-118" fmla="*/ 2532 h 1394898"/>
                  <a:gd name="connsiteX0-119" fmla="*/ 736253 w 938710"/>
                  <a:gd name="connsiteY0-120" fmla="*/ 2532 h 1394898"/>
                  <a:gd name="connsiteX1-121" fmla="*/ 395735 w 938710"/>
                  <a:gd name="connsiteY1-122" fmla="*/ 62063 h 1394898"/>
                  <a:gd name="connsiteX2-123" fmla="*/ 107603 w 938710"/>
                  <a:gd name="connsiteY2-124" fmla="*/ 359720 h 1394898"/>
                  <a:gd name="connsiteX3-125" fmla="*/ 447 w 938710"/>
                  <a:gd name="connsiteY3-126" fmla="*/ 840732 h 1394898"/>
                  <a:gd name="connsiteX4-127" fmla="*/ 140941 w 938710"/>
                  <a:gd name="connsiteY4-128" fmla="*/ 1188395 h 1394898"/>
                  <a:gd name="connsiteX5-129" fmla="*/ 374303 w 938710"/>
                  <a:gd name="connsiteY5-130" fmla="*/ 1343176 h 1394898"/>
                  <a:gd name="connsiteX6-131" fmla="*/ 345728 w 938710"/>
                  <a:gd name="connsiteY6-132" fmla="*/ 1302695 h 1394898"/>
                  <a:gd name="connsiteX7-133" fmla="*/ 512416 w 938710"/>
                  <a:gd name="connsiteY7-134" fmla="*/ 1393182 h 1394898"/>
                  <a:gd name="connsiteX8-135" fmla="*/ 510035 w 938710"/>
                  <a:gd name="connsiteY8-136" fmla="*/ 1362226 h 1394898"/>
                  <a:gd name="connsiteX9-137" fmla="*/ 683866 w 938710"/>
                  <a:gd name="connsiteY9-138" fmla="*/ 1364607 h 1394898"/>
                  <a:gd name="connsiteX10-139" fmla="*/ 869603 w 938710"/>
                  <a:gd name="connsiteY10-140" fmla="*/ 1357463 h 1394898"/>
                  <a:gd name="connsiteX11-141" fmla="*/ 769591 w 938710"/>
                  <a:gd name="connsiteY11-142" fmla="*/ 1305076 h 1394898"/>
                  <a:gd name="connsiteX12-143" fmla="*/ 938660 w 938710"/>
                  <a:gd name="connsiteY12-144" fmla="*/ 1326507 h 1394898"/>
                  <a:gd name="connsiteX13-145" fmla="*/ 788641 w 938710"/>
                  <a:gd name="connsiteY13-146" fmla="*/ 1181251 h 1394898"/>
                  <a:gd name="connsiteX14-147" fmla="*/ 912466 w 938710"/>
                  <a:gd name="connsiteY14-148" fmla="*/ 1321745 h 1394898"/>
                  <a:gd name="connsiteX15-149" fmla="*/ 771972 w 938710"/>
                  <a:gd name="connsiteY15-150" fmla="*/ 1302695 h 1394898"/>
                  <a:gd name="connsiteX16-151" fmla="*/ 843410 w 938710"/>
                  <a:gd name="connsiteY16-152" fmla="*/ 1350320 h 1394898"/>
                  <a:gd name="connsiteX17-153" fmla="*/ 512416 w 938710"/>
                  <a:gd name="connsiteY17-154" fmla="*/ 1352701 h 1394898"/>
                  <a:gd name="connsiteX18-155" fmla="*/ 502891 w 938710"/>
                  <a:gd name="connsiteY18-156" fmla="*/ 1388420 h 1394898"/>
                  <a:gd name="connsiteX19-157" fmla="*/ 350491 w 938710"/>
                  <a:gd name="connsiteY19-158" fmla="*/ 1288407 h 1394898"/>
                  <a:gd name="connsiteX20-159" fmla="*/ 369541 w 938710"/>
                  <a:gd name="connsiteY20-160" fmla="*/ 1343176 h 1394898"/>
                  <a:gd name="connsiteX21-161" fmla="*/ 167135 w 938710"/>
                  <a:gd name="connsiteY21-162" fmla="*/ 1216970 h 1394898"/>
                  <a:gd name="connsiteX22-163" fmla="*/ 12353 w 938710"/>
                  <a:gd name="connsiteY22-164" fmla="*/ 921695 h 1394898"/>
                  <a:gd name="connsiteX23-165" fmla="*/ 33785 w 938710"/>
                  <a:gd name="connsiteY23-166" fmla="*/ 640707 h 1394898"/>
                  <a:gd name="connsiteX24-167" fmla="*/ 136178 w 938710"/>
                  <a:gd name="connsiteY24-168" fmla="*/ 319238 h 1394898"/>
                  <a:gd name="connsiteX25-169" fmla="*/ 348110 w 938710"/>
                  <a:gd name="connsiteY25-170" fmla="*/ 90638 h 1394898"/>
                  <a:gd name="connsiteX26-171" fmla="*/ 536228 w 938710"/>
                  <a:gd name="connsiteY26-172" fmla="*/ 19201 h 1394898"/>
                  <a:gd name="connsiteX27-173" fmla="*/ 736253 w 938710"/>
                  <a:gd name="connsiteY27-174" fmla="*/ 2532 h 1394898"/>
                  <a:gd name="connsiteX0-175" fmla="*/ 736253 w 938710"/>
                  <a:gd name="connsiteY0-176" fmla="*/ 2532 h 1394945"/>
                  <a:gd name="connsiteX1-177" fmla="*/ 395735 w 938710"/>
                  <a:gd name="connsiteY1-178" fmla="*/ 62063 h 1394945"/>
                  <a:gd name="connsiteX2-179" fmla="*/ 107603 w 938710"/>
                  <a:gd name="connsiteY2-180" fmla="*/ 359720 h 1394945"/>
                  <a:gd name="connsiteX3-181" fmla="*/ 447 w 938710"/>
                  <a:gd name="connsiteY3-182" fmla="*/ 840732 h 1394945"/>
                  <a:gd name="connsiteX4-183" fmla="*/ 140941 w 938710"/>
                  <a:gd name="connsiteY4-184" fmla="*/ 1188395 h 1394945"/>
                  <a:gd name="connsiteX5-185" fmla="*/ 374303 w 938710"/>
                  <a:gd name="connsiteY5-186" fmla="*/ 1343176 h 1394945"/>
                  <a:gd name="connsiteX6-187" fmla="*/ 345728 w 938710"/>
                  <a:gd name="connsiteY6-188" fmla="*/ 1302695 h 1394945"/>
                  <a:gd name="connsiteX7-189" fmla="*/ 512416 w 938710"/>
                  <a:gd name="connsiteY7-190" fmla="*/ 1393182 h 1394945"/>
                  <a:gd name="connsiteX8-191" fmla="*/ 510035 w 938710"/>
                  <a:gd name="connsiteY8-192" fmla="*/ 1362226 h 1394945"/>
                  <a:gd name="connsiteX9-193" fmla="*/ 869603 w 938710"/>
                  <a:gd name="connsiteY9-194" fmla="*/ 1357463 h 1394945"/>
                  <a:gd name="connsiteX10-195" fmla="*/ 769591 w 938710"/>
                  <a:gd name="connsiteY10-196" fmla="*/ 1305076 h 1394945"/>
                  <a:gd name="connsiteX11-197" fmla="*/ 938660 w 938710"/>
                  <a:gd name="connsiteY11-198" fmla="*/ 1326507 h 1394945"/>
                  <a:gd name="connsiteX12-199" fmla="*/ 788641 w 938710"/>
                  <a:gd name="connsiteY12-200" fmla="*/ 1181251 h 1394945"/>
                  <a:gd name="connsiteX13-201" fmla="*/ 912466 w 938710"/>
                  <a:gd name="connsiteY13-202" fmla="*/ 1321745 h 1394945"/>
                  <a:gd name="connsiteX14-203" fmla="*/ 771972 w 938710"/>
                  <a:gd name="connsiteY14-204" fmla="*/ 1302695 h 1394945"/>
                  <a:gd name="connsiteX15-205" fmla="*/ 843410 w 938710"/>
                  <a:gd name="connsiteY15-206" fmla="*/ 1350320 h 1394945"/>
                  <a:gd name="connsiteX16-207" fmla="*/ 512416 w 938710"/>
                  <a:gd name="connsiteY16-208" fmla="*/ 1352701 h 1394945"/>
                  <a:gd name="connsiteX17-209" fmla="*/ 502891 w 938710"/>
                  <a:gd name="connsiteY17-210" fmla="*/ 1388420 h 1394945"/>
                  <a:gd name="connsiteX18-211" fmla="*/ 350491 w 938710"/>
                  <a:gd name="connsiteY18-212" fmla="*/ 1288407 h 1394945"/>
                  <a:gd name="connsiteX19-213" fmla="*/ 369541 w 938710"/>
                  <a:gd name="connsiteY19-214" fmla="*/ 1343176 h 1394945"/>
                  <a:gd name="connsiteX20-215" fmla="*/ 167135 w 938710"/>
                  <a:gd name="connsiteY20-216" fmla="*/ 1216970 h 1394945"/>
                  <a:gd name="connsiteX21-217" fmla="*/ 12353 w 938710"/>
                  <a:gd name="connsiteY21-218" fmla="*/ 921695 h 1394945"/>
                  <a:gd name="connsiteX22-219" fmla="*/ 33785 w 938710"/>
                  <a:gd name="connsiteY22-220" fmla="*/ 640707 h 1394945"/>
                  <a:gd name="connsiteX23-221" fmla="*/ 136178 w 938710"/>
                  <a:gd name="connsiteY23-222" fmla="*/ 319238 h 1394945"/>
                  <a:gd name="connsiteX24-223" fmla="*/ 348110 w 938710"/>
                  <a:gd name="connsiteY24-224" fmla="*/ 90638 h 1394945"/>
                  <a:gd name="connsiteX25-225" fmla="*/ 536228 w 938710"/>
                  <a:gd name="connsiteY25-226" fmla="*/ 19201 h 1394945"/>
                  <a:gd name="connsiteX26-227" fmla="*/ 736253 w 938710"/>
                  <a:gd name="connsiteY26-228" fmla="*/ 2532 h 1394945"/>
                  <a:gd name="connsiteX0-229" fmla="*/ 736253 w 938710"/>
                  <a:gd name="connsiteY0-230" fmla="*/ 2532 h 1394945"/>
                  <a:gd name="connsiteX1-231" fmla="*/ 395735 w 938710"/>
                  <a:gd name="connsiteY1-232" fmla="*/ 62063 h 1394945"/>
                  <a:gd name="connsiteX2-233" fmla="*/ 107603 w 938710"/>
                  <a:gd name="connsiteY2-234" fmla="*/ 359720 h 1394945"/>
                  <a:gd name="connsiteX3-235" fmla="*/ 447 w 938710"/>
                  <a:gd name="connsiteY3-236" fmla="*/ 840732 h 1394945"/>
                  <a:gd name="connsiteX4-237" fmla="*/ 140941 w 938710"/>
                  <a:gd name="connsiteY4-238" fmla="*/ 1188395 h 1394945"/>
                  <a:gd name="connsiteX5-239" fmla="*/ 374303 w 938710"/>
                  <a:gd name="connsiteY5-240" fmla="*/ 1343176 h 1394945"/>
                  <a:gd name="connsiteX6-241" fmla="*/ 345728 w 938710"/>
                  <a:gd name="connsiteY6-242" fmla="*/ 1302695 h 1394945"/>
                  <a:gd name="connsiteX7-243" fmla="*/ 512416 w 938710"/>
                  <a:gd name="connsiteY7-244" fmla="*/ 1393182 h 1394945"/>
                  <a:gd name="connsiteX8-245" fmla="*/ 510035 w 938710"/>
                  <a:gd name="connsiteY8-246" fmla="*/ 1362226 h 1394945"/>
                  <a:gd name="connsiteX9-247" fmla="*/ 869603 w 938710"/>
                  <a:gd name="connsiteY9-248" fmla="*/ 1357463 h 1394945"/>
                  <a:gd name="connsiteX10-249" fmla="*/ 769591 w 938710"/>
                  <a:gd name="connsiteY10-250" fmla="*/ 1305076 h 1394945"/>
                  <a:gd name="connsiteX11-251" fmla="*/ 938660 w 938710"/>
                  <a:gd name="connsiteY11-252" fmla="*/ 1326507 h 1394945"/>
                  <a:gd name="connsiteX12-253" fmla="*/ 788641 w 938710"/>
                  <a:gd name="connsiteY12-254" fmla="*/ 1181251 h 1394945"/>
                  <a:gd name="connsiteX13-255" fmla="*/ 912466 w 938710"/>
                  <a:gd name="connsiteY13-256" fmla="*/ 1321745 h 1394945"/>
                  <a:gd name="connsiteX14-257" fmla="*/ 771972 w 938710"/>
                  <a:gd name="connsiteY14-258" fmla="*/ 1302695 h 1394945"/>
                  <a:gd name="connsiteX15-259" fmla="*/ 725935 w 938710"/>
                  <a:gd name="connsiteY15-260" fmla="*/ 1312220 h 1394945"/>
                  <a:gd name="connsiteX16-261" fmla="*/ 512416 w 938710"/>
                  <a:gd name="connsiteY16-262" fmla="*/ 1352701 h 1394945"/>
                  <a:gd name="connsiteX17-263" fmla="*/ 502891 w 938710"/>
                  <a:gd name="connsiteY17-264" fmla="*/ 1388420 h 1394945"/>
                  <a:gd name="connsiteX18-265" fmla="*/ 350491 w 938710"/>
                  <a:gd name="connsiteY18-266" fmla="*/ 1288407 h 1394945"/>
                  <a:gd name="connsiteX19-267" fmla="*/ 369541 w 938710"/>
                  <a:gd name="connsiteY19-268" fmla="*/ 1343176 h 1394945"/>
                  <a:gd name="connsiteX20-269" fmla="*/ 167135 w 938710"/>
                  <a:gd name="connsiteY20-270" fmla="*/ 1216970 h 1394945"/>
                  <a:gd name="connsiteX21-271" fmla="*/ 12353 w 938710"/>
                  <a:gd name="connsiteY21-272" fmla="*/ 921695 h 1394945"/>
                  <a:gd name="connsiteX22-273" fmla="*/ 33785 w 938710"/>
                  <a:gd name="connsiteY22-274" fmla="*/ 640707 h 1394945"/>
                  <a:gd name="connsiteX23-275" fmla="*/ 136178 w 938710"/>
                  <a:gd name="connsiteY23-276" fmla="*/ 319238 h 1394945"/>
                  <a:gd name="connsiteX24-277" fmla="*/ 348110 w 938710"/>
                  <a:gd name="connsiteY24-278" fmla="*/ 90638 h 1394945"/>
                  <a:gd name="connsiteX25-279" fmla="*/ 536228 w 938710"/>
                  <a:gd name="connsiteY25-280" fmla="*/ 19201 h 1394945"/>
                  <a:gd name="connsiteX26-281" fmla="*/ 736253 w 938710"/>
                  <a:gd name="connsiteY26-282" fmla="*/ 2532 h 1394945"/>
                  <a:gd name="connsiteX0-283" fmla="*/ 736253 w 938710"/>
                  <a:gd name="connsiteY0-284" fmla="*/ 2532 h 1395386"/>
                  <a:gd name="connsiteX1-285" fmla="*/ 395735 w 938710"/>
                  <a:gd name="connsiteY1-286" fmla="*/ 62063 h 1395386"/>
                  <a:gd name="connsiteX2-287" fmla="*/ 107603 w 938710"/>
                  <a:gd name="connsiteY2-288" fmla="*/ 359720 h 1395386"/>
                  <a:gd name="connsiteX3-289" fmla="*/ 447 w 938710"/>
                  <a:gd name="connsiteY3-290" fmla="*/ 840732 h 1395386"/>
                  <a:gd name="connsiteX4-291" fmla="*/ 140941 w 938710"/>
                  <a:gd name="connsiteY4-292" fmla="*/ 1188395 h 1395386"/>
                  <a:gd name="connsiteX5-293" fmla="*/ 374303 w 938710"/>
                  <a:gd name="connsiteY5-294" fmla="*/ 1343176 h 1395386"/>
                  <a:gd name="connsiteX6-295" fmla="*/ 345728 w 938710"/>
                  <a:gd name="connsiteY6-296" fmla="*/ 1302695 h 1395386"/>
                  <a:gd name="connsiteX7-297" fmla="*/ 512416 w 938710"/>
                  <a:gd name="connsiteY7-298" fmla="*/ 1393182 h 1395386"/>
                  <a:gd name="connsiteX8-299" fmla="*/ 510035 w 938710"/>
                  <a:gd name="connsiteY8-300" fmla="*/ 1362226 h 1395386"/>
                  <a:gd name="connsiteX9-301" fmla="*/ 701328 w 938710"/>
                  <a:gd name="connsiteY9-302" fmla="*/ 1303488 h 1395386"/>
                  <a:gd name="connsiteX10-303" fmla="*/ 769591 w 938710"/>
                  <a:gd name="connsiteY10-304" fmla="*/ 1305076 h 1395386"/>
                  <a:gd name="connsiteX11-305" fmla="*/ 938660 w 938710"/>
                  <a:gd name="connsiteY11-306" fmla="*/ 1326507 h 1395386"/>
                  <a:gd name="connsiteX12-307" fmla="*/ 788641 w 938710"/>
                  <a:gd name="connsiteY12-308" fmla="*/ 1181251 h 1395386"/>
                  <a:gd name="connsiteX13-309" fmla="*/ 912466 w 938710"/>
                  <a:gd name="connsiteY13-310" fmla="*/ 1321745 h 1395386"/>
                  <a:gd name="connsiteX14-311" fmla="*/ 771972 w 938710"/>
                  <a:gd name="connsiteY14-312" fmla="*/ 1302695 h 1395386"/>
                  <a:gd name="connsiteX15-313" fmla="*/ 725935 w 938710"/>
                  <a:gd name="connsiteY15-314" fmla="*/ 1312220 h 1395386"/>
                  <a:gd name="connsiteX16-315" fmla="*/ 512416 w 938710"/>
                  <a:gd name="connsiteY16-316" fmla="*/ 1352701 h 1395386"/>
                  <a:gd name="connsiteX17-317" fmla="*/ 502891 w 938710"/>
                  <a:gd name="connsiteY17-318" fmla="*/ 1388420 h 1395386"/>
                  <a:gd name="connsiteX18-319" fmla="*/ 350491 w 938710"/>
                  <a:gd name="connsiteY18-320" fmla="*/ 1288407 h 1395386"/>
                  <a:gd name="connsiteX19-321" fmla="*/ 369541 w 938710"/>
                  <a:gd name="connsiteY19-322" fmla="*/ 1343176 h 1395386"/>
                  <a:gd name="connsiteX20-323" fmla="*/ 167135 w 938710"/>
                  <a:gd name="connsiteY20-324" fmla="*/ 1216970 h 1395386"/>
                  <a:gd name="connsiteX21-325" fmla="*/ 12353 w 938710"/>
                  <a:gd name="connsiteY21-326" fmla="*/ 921695 h 1395386"/>
                  <a:gd name="connsiteX22-327" fmla="*/ 33785 w 938710"/>
                  <a:gd name="connsiteY22-328" fmla="*/ 640707 h 1395386"/>
                  <a:gd name="connsiteX23-329" fmla="*/ 136178 w 938710"/>
                  <a:gd name="connsiteY23-330" fmla="*/ 319238 h 1395386"/>
                  <a:gd name="connsiteX24-331" fmla="*/ 348110 w 938710"/>
                  <a:gd name="connsiteY24-332" fmla="*/ 90638 h 1395386"/>
                  <a:gd name="connsiteX25-333" fmla="*/ 536228 w 938710"/>
                  <a:gd name="connsiteY25-334" fmla="*/ 19201 h 1395386"/>
                  <a:gd name="connsiteX26-335" fmla="*/ 736253 w 938710"/>
                  <a:gd name="connsiteY26-336" fmla="*/ 2532 h 1395386"/>
                  <a:gd name="connsiteX0-337" fmla="*/ 736253 w 938710"/>
                  <a:gd name="connsiteY0-338" fmla="*/ 2532 h 1395386"/>
                  <a:gd name="connsiteX1-339" fmla="*/ 395735 w 938710"/>
                  <a:gd name="connsiteY1-340" fmla="*/ 62063 h 1395386"/>
                  <a:gd name="connsiteX2-341" fmla="*/ 107603 w 938710"/>
                  <a:gd name="connsiteY2-342" fmla="*/ 359720 h 1395386"/>
                  <a:gd name="connsiteX3-343" fmla="*/ 447 w 938710"/>
                  <a:gd name="connsiteY3-344" fmla="*/ 840732 h 1395386"/>
                  <a:gd name="connsiteX4-345" fmla="*/ 140941 w 938710"/>
                  <a:gd name="connsiteY4-346" fmla="*/ 1188395 h 1395386"/>
                  <a:gd name="connsiteX5-347" fmla="*/ 374303 w 938710"/>
                  <a:gd name="connsiteY5-348" fmla="*/ 1343176 h 1395386"/>
                  <a:gd name="connsiteX6-349" fmla="*/ 345728 w 938710"/>
                  <a:gd name="connsiteY6-350" fmla="*/ 1302695 h 1395386"/>
                  <a:gd name="connsiteX7-351" fmla="*/ 512416 w 938710"/>
                  <a:gd name="connsiteY7-352" fmla="*/ 1393182 h 1395386"/>
                  <a:gd name="connsiteX8-353" fmla="*/ 510035 w 938710"/>
                  <a:gd name="connsiteY8-354" fmla="*/ 1362226 h 1395386"/>
                  <a:gd name="connsiteX9-355" fmla="*/ 701328 w 938710"/>
                  <a:gd name="connsiteY9-356" fmla="*/ 1303488 h 1395386"/>
                  <a:gd name="connsiteX10-357" fmla="*/ 769591 w 938710"/>
                  <a:gd name="connsiteY10-358" fmla="*/ 1305076 h 1395386"/>
                  <a:gd name="connsiteX11-359" fmla="*/ 938660 w 938710"/>
                  <a:gd name="connsiteY11-360" fmla="*/ 1326507 h 1395386"/>
                  <a:gd name="connsiteX12-361" fmla="*/ 788641 w 938710"/>
                  <a:gd name="connsiteY12-362" fmla="*/ 1181251 h 1395386"/>
                  <a:gd name="connsiteX13-363" fmla="*/ 912466 w 938710"/>
                  <a:gd name="connsiteY13-364" fmla="*/ 1321745 h 1395386"/>
                  <a:gd name="connsiteX14-365" fmla="*/ 771972 w 938710"/>
                  <a:gd name="connsiteY14-366" fmla="*/ 1302695 h 1395386"/>
                  <a:gd name="connsiteX15-367" fmla="*/ 725935 w 938710"/>
                  <a:gd name="connsiteY15-368" fmla="*/ 1312220 h 1395386"/>
                  <a:gd name="connsiteX16-369" fmla="*/ 515591 w 938710"/>
                  <a:gd name="connsiteY16-370" fmla="*/ 1295551 h 1395386"/>
                  <a:gd name="connsiteX17-371" fmla="*/ 502891 w 938710"/>
                  <a:gd name="connsiteY17-372" fmla="*/ 1388420 h 1395386"/>
                  <a:gd name="connsiteX18-373" fmla="*/ 350491 w 938710"/>
                  <a:gd name="connsiteY18-374" fmla="*/ 1288407 h 1395386"/>
                  <a:gd name="connsiteX19-375" fmla="*/ 369541 w 938710"/>
                  <a:gd name="connsiteY19-376" fmla="*/ 1343176 h 1395386"/>
                  <a:gd name="connsiteX20-377" fmla="*/ 167135 w 938710"/>
                  <a:gd name="connsiteY20-378" fmla="*/ 1216970 h 1395386"/>
                  <a:gd name="connsiteX21-379" fmla="*/ 12353 w 938710"/>
                  <a:gd name="connsiteY21-380" fmla="*/ 921695 h 1395386"/>
                  <a:gd name="connsiteX22-381" fmla="*/ 33785 w 938710"/>
                  <a:gd name="connsiteY22-382" fmla="*/ 640707 h 1395386"/>
                  <a:gd name="connsiteX23-383" fmla="*/ 136178 w 938710"/>
                  <a:gd name="connsiteY23-384" fmla="*/ 319238 h 1395386"/>
                  <a:gd name="connsiteX24-385" fmla="*/ 348110 w 938710"/>
                  <a:gd name="connsiteY24-386" fmla="*/ 90638 h 1395386"/>
                  <a:gd name="connsiteX25-387" fmla="*/ 536228 w 938710"/>
                  <a:gd name="connsiteY25-388" fmla="*/ 19201 h 1395386"/>
                  <a:gd name="connsiteX26-389" fmla="*/ 736253 w 938710"/>
                  <a:gd name="connsiteY26-390" fmla="*/ 2532 h 1395386"/>
                  <a:gd name="connsiteX0-391" fmla="*/ 736253 w 938710"/>
                  <a:gd name="connsiteY0-392" fmla="*/ 2532 h 1393183"/>
                  <a:gd name="connsiteX1-393" fmla="*/ 395735 w 938710"/>
                  <a:gd name="connsiteY1-394" fmla="*/ 62063 h 1393183"/>
                  <a:gd name="connsiteX2-395" fmla="*/ 107603 w 938710"/>
                  <a:gd name="connsiteY2-396" fmla="*/ 359720 h 1393183"/>
                  <a:gd name="connsiteX3-397" fmla="*/ 447 w 938710"/>
                  <a:gd name="connsiteY3-398" fmla="*/ 840732 h 1393183"/>
                  <a:gd name="connsiteX4-399" fmla="*/ 140941 w 938710"/>
                  <a:gd name="connsiteY4-400" fmla="*/ 1188395 h 1393183"/>
                  <a:gd name="connsiteX5-401" fmla="*/ 374303 w 938710"/>
                  <a:gd name="connsiteY5-402" fmla="*/ 1343176 h 1393183"/>
                  <a:gd name="connsiteX6-403" fmla="*/ 345728 w 938710"/>
                  <a:gd name="connsiteY6-404" fmla="*/ 1302695 h 1393183"/>
                  <a:gd name="connsiteX7-405" fmla="*/ 512416 w 938710"/>
                  <a:gd name="connsiteY7-406" fmla="*/ 1393182 h 1393183"/>
                  <a:gd name="connsiteX8-407" fmla="*/ 532260 w 938710"/>
                  <a:gd name="connsiteY8-408" fmla="*/ 1305076 h 1393183"/>
                  <a:gd name="connsiteX9-409" fmla="*/ 701328 w 938710"/>
                  <a:gd name="connsiteY9-410" fmla="*/ 1303488 h 1393183"/>
                  <a:gd name="connsiteX10-411" fmla="*/ 769591 w 938710"/>
                  <a:gd name="connsiteY10-412" fmla="*/ 1305076 h 1393183"/>
                  <a:gd name="connsiteX11-413" fmla="*/ 938660 w 938710"/>
                  <a:gd name="connsiteY11-414" fmla="*/ 1326507 h 1393183"/>
                  <a:gd name="connsiteX12-415" fmla="*/ 788641 w 938710"/>
                  <a:gd name="connsiteY12-416" fmla="*/ 1181251 h 1393183"/>
                  <a:gd name="connsiteX13-417" fmla="*/ 912466 w 938710"/>
                  <a:gd name="connsiteY13-418" fmla="*/ 1321745 h 1393183"/>
                  <a:gd name="connsiteX14-419" fmla="*/ 771972 w 938710"/>
                  <a:gd name="connsiteY14-420" fmla="*/ 1302695 h 1393183"/>
                  <a:gd name="connsiteX15-421" fmla="*/ 725935 w 938710"/>
                  <a:gd name="connsiteY15-422" fmla="*/ 1312220 h 1393183"/>
                  <a:gd name="connsiteX16-423" fmla="*/ 515591 w 938710"/>
                  <a:gd name="connsiteY16-424" fmla="*/ 1295551 h 1393183"/>
                  <a:gd name="connsiteX17-425" fmla="*/ 502891 w 938710"/>
                  <a:gd name="connsiteY17-426" fmla="*/ 1388420 h 1393183"/>
                  <a:gd name="connsiteX18-427" fmla="*/ 350491 w 938710"/>
                  <a:gd name="connsiteY18-428" fmla="*/ 1288407 h 1393183"/>
                  <a:gd name="connsiteX19-429" fmla="*/ 369541 w 938710"/>
                  <a:gd name="connsiteY19-430" fmla="*/ 1343176 h 1393183"/>
                  <a:gd name="connsiteX20-431" fmla="*/ 167135 w 938710"/>
                  <a:gd name="connsiteY20-432" fmla="*/ 1216970 h 1393183"/>
                  <a:gd name="connsiteX21-433" fmla="*/ 12353 w 938710"/>
                  <a:gd name="connsiteY21-434" fmla="*/ 921695 h 1393183"/>
                  <a:gd name="connsiteX22-435" fmla="*/ 33785 w 938710"/>
                  <a:gd name="connsiteY22-436" fmla="*/ 640707 h 1393183"/>
                  <a:gd name="connsiteX23-437" fmla="*/ 136178 w 938710"/>
                  <a:gd name="connsiteY23-438" fmla="*/ 319238 h 1393183"/>
                  <a:gd name="connsiteX24-439" fmla="*/ 348110 w 938710"/>
                  <a:gd name="connsiteY24-440" fmla="*/ 90638 h 1393183"/>
                  <a:gd name="connsiteX25-441" fmla="*/ 536228 w 938710"/>
                  <a:gd name="connsiteY25-442" fmla="*/ 19201 h 1393183"/>
                  <a:gd name="connsiteX26-443" fmla="*/ 736253 w 938710"/>
                  <a:gd name="connsiteY26-444" fmla="*/ 2532 h 1393183"/>
                  <a:gd name="connsiteX0-445" fmla="*/ 736253 w 938710"/>
                  <a:gd name="connsiteY0-446" fmla="*/ 2532 h 1393183"/>
                  <a:gd name="connsiteX1-447" fmla="*/ 395735 w 938710"/>
                  <a:gd name="connsiteY1-448" fmla="*/ 62063 h 1393183"/>
                  <a:gd name="connsiteX2-449" fmla="*/ 107603 w 938710"/>
                  <a:gd name="connsiteY2-450" fmla="*/ 359720 h 1393183"/>
                  <a:gd name="connsiteX3-451" fmla="*/ 447 w 938710"/>
                  <a:gd name="connsiteY3-452" fmla="*/ 840732 h 1393183"/>
                  <a:gd name="connsiteX4-453" fmla="*/ 140941 w 938710"/>
                  <a:gd name="connsiteY4-454" fmla="*/ 1188395 h 1393183"/>
                  <a:gd name="connsiteX5-455" fmla="*/ 374303 w 938710"/>
                  <a:gd name="connsiteY5-456" fmla="*/ 1343176 h 1393183"/>
                  <a:gd name="connsiteX6-457" fmla="*/ 345728 w 938710"/>
                  <a:gd name="connsiteY6-458" fmla="*/ 1302695 h 1393183"/>
                  <a:gd name="connsiteX7-459" fmla="*/ 512416 w 938710"/>
                  <a:gd name="connsiteY7-460" fmla="*/ 1393182 h 1393183"/>
                  <a:gd name="connsiteX8-461" fmla="*/ 532260 w 938710"/>
                  <a:gd name="connsiteY8-462" fmla="*/ 1305076 h 1393183"/>
                  <a:gd name="connsiteX9-463" fmla="*/ 650528 w 938710"/>
                  <a:gd name="connsiteY9-464" fmla="*/ 1268563 h 1393183"/>
                  <a:gd name="connsiteX10-465" fmla="*/ 769591 w 938710"/>
                  <a:gd name="connsiteY10-466" fmla="*/ 1305076 h 1393183"/>
                  <a:gd name="connsiteX11-467" fmla="*/ 938660 w 938710"/>
                  <a:gd name="connsiteY11-468" fmla="*/ 1326507 h 1393183"/>
                  <a:gd name="connsiteX12-469" fmla="*/ 788641 w 938710"/>
                  <a:gd name="connsiteY12-470" fmla="*/ 1181251 h 1393183"/>
                  <a:gd name="connsiteX13-471" fmla="*/ 912466 w 938710"/>
                  <a:gd name="connsiteY13-472" fmla="*/ 1321745 h 1393183"/>
                  <a:gd name="connsiteX14-473" fmla="*/ 771972 w 938710"/>
                  <a:gd name="connsiteY14-474" fmla="*/ 1302695 h 1393183"/>
                  <a:gd name="connsiteX15-475" fmla="*/ 725935 w 938710"/>
                  <a:gd name="connsiteY15-476" fmla="*/ 1312220 h 1393183"/>
                  <a:gd name="connsiteX16-477" fmla="*/ 515591 w 938710"/>
                  <a:gd name="connsiteY16-478" fmla="*/ 1295551 h 1393183"/>
                  <a:gd name="connsiteX17-479" fmla="*/ 502891 w 938710"/>
                  <a:gd name="connsiteY17-480" fmla="*/ 1388420 h 1393183"/>
                  <a:gd name="connsiteX18-481" fmla="*/ 350491 w 938710"/>
                  <a:gd name="connsiteY18-482" fmla="*/ 1288407 h 1393183"/>
                  <a:gd name="connsiteX19-483" fmla="*/ 369541 w 938710"/>
                  <a:gd name="connsiteY19-484" fmla="*/ 1343176 h 1393183"/>
                  <a:gd name="connsiteX20-485" fmla="*/ 167135 w 938710"/>
                  <a:gd name="connsiteY20-486" fmla="*/ 1216970 h 1393183"/>
                  <a:gd name="connsiteX21-487" fmla="*/ 12353 w 938710"/>
                  <a:gd name="connsiteY21-488" fmla="*/ 921695 h 1393183"/>
                  <a:gd name="connsiteX22-489" fmla="*/ 33785 w 938710"/>
                  <a:gd name="connsiteY22-490" fmla="*/ 640707 h 1393183"/>
                  <a:gd name="connsiteX23-491" fmla="*/ 136178 w 938710"/>
                  <a:gd name="connsiteY23-492" fmla="*/ 319238 h 1393183"/>
                  <a:gd name="connsiteX24-493" fmla="*/ 348110 w 938710"/>
                  <a:gd name="connsiteY24-494" fmla="*/ 90638 h 1393183"/>
                  <a:gd name="connsiteX25-495" fmla="*/ 536228 w 938710"/>
                  <a:gd name="connsiteY25-496" fmla="*/ 19201 h 1393183"/>
                  <a:gd name="connsiteX26-497" fmla="*/ 736253 w 938710"/>
                  <a:gd name="connsiteY26-498" fmla="*/ 2532 h 1393183"/>
                  <a:gd name="connsiteX0-499" fmla="*/ 736253 w 938710"/>
                  <a:gd name="connsiteY0-500" fmla="*/ 2532 h 1393183"/>
                  <a:gd name="connsiteX1-501" fmla="*/ 395735 w 938710"/>
                  <a:gd name="connsiteY1-502" fmla="*/ 62063 h 1393183"/>
                  <a:gd name="connsiteX2-503" fmla="*/ 107603 w 938710"/>
                  <a:gd name="connsiteY2-504" fmla="*/ 359720 h 1393183"/>
                  <a:gd name="connsiteX3-505" fmla="*/ 447 w 938710"/>
                  <a:gd name="connsiteY3-506" fmla="*/ 840732 h 1393183"/>
                  <a:gd name="connsiteX4-507" fmla="*/ 140941 w 938710"/>
                  <a:gd name="connsiteY4-508" fmla="*/ 1188395 h 1393183"/>
                  <a:gd name="connsiteX5-509" fmla="*/ 374303 w 938710"/>
                  <a:gd name="connsiteY5-510" fmla="*/ 1343176 h 1393183"/>
                  <a:gd name="connsiteX6-511" fmla="*/ 345728 w 938710"/>
                  <a:gd name="connsiteY6-512" fmla="*/ 1302695 h 1393183"/>
                  <a:gd name="connsiteX7-513" fmla="*/ 512416 w 938710"/>
                  <a:gd name="connsiteY7-514" fmla="*/ 1393182 h 1393183"/>
                  <a:gd name="connsiteX8-515" fmla="*/ 532260 w 938710"/>
                  <a:gd name="connsiteY8-516" fmla="*/ 1305076 h 1393183"/>
                  <a:gd name="connsiteX9-517" fmla="*/ 650528 w 938710"/>
                  <a:gd name="connsiteY9-518" fmla="*/ 1268563 h 1393183"/>
                  <a:gd name="connsiteX10-519" fmla="*/ 769591 w 938710"/>
                  <a:gd name="connsiteY10-520" fmla="*/ 1305076 h 1393183"/>
                  <a:gd name="connsiteX11-521" fmla="*/ 938660 w 938710"/>
                  <a:gd name="connsiteY11-522" fmla="*/ 1326507 h 1393183"/>
                  <a:gd name="connsiteX12-523" fmla="*/ 788641 w 938710"/>
                  <a:gd name="connsiteY12-524" fmla="*/ 1181251 h 1393183"/>
                  <a:gd name="connsiteX13-525" fmla="*/ 912466 w 938710"/>
                  <a:gd name="connsiteY13-526" fmla="*/ 1321745 h 1393183"/>
                  <a:gd name="connsiteX14-527" fmla="*/ 771972 w 938710"/>
                  <a:gd name="connsiteY14-528" fmla="*/ 1302695 h 1393183"/>
                  <a:gd name="connsiteX15-529" fmla="*/ 671960 w 938710"/>
                  <a:gd name="connsiteY15-530" fmla="*/ 1274120 h 1393183"/>
                  <a:gd name="connsiteX16-531" fmla="*/ 515591 w 938710"/>
                  <a:gd name="connsiteY16-532" fmla="*/ 1295551 h 1393183"/>
                  <a:gd name="connsiteX17-533" fmla="*/ 502891 w 938710"/>
                  <a:gd name="connsiteY17-534" fmla="*/ 1388420 h 1393183"/>
                  <a:gd name="connsiteX18-535" fmla="*/ 350491 w 938710"/>
                  <a:gd name="connsiteY18-536" fmla="*/ 1288407 h 1393183"/>
                  <a:gd name="connsiteX19-537" fmla="*/ 369541 w 938710"/>
                  <a:gd name="connsiteY19-538" fmla="*/ 1343176 h 1393183"/>
                  <a:gd name="connsiteX20-539" fmla="*/ 167135 w 938710"/>
                  <a:gd name="connsiteY20-540" fmla="*/ 1216970 h 1393183"/>
                  <a:gd name="connsiteX21-541" fmla="*/ 12353 w 938710"/>
                  <a:gd name="connsiteY21-542" fmla="*/ 921695 h 1393183"/>
                  <a:gd name="connsiteX22-543" fmla="*/ 33785 w 938710"/>
                  <a:gd name="connsiteY22-544" fmla="*/ 640707 h 1393183"/>
                  <a:gd name="connsiteX23-545" fmla="*/ 136178 w 938710"/>
                  <a:gd name="connsiteY23-546" fmla="*/ 319238 h 1393183"/>
                  <a:gd name="connsiteX24-547" fmla="*/ 348110 w 938710"/>
                  <a:gd name="connsiteY24-548" fmla="*/ 90638 h 1393183"/>
                  <a:gd name="connsiteX25-549" fmla="*/ 536228 w 938710"/>
                  <a:gd name="connsiteY25-550" fmla="*/ 19201 h 1393183"/>
                  <a:gd name="connsiteX26-551" fmla="*/ 736253 w 938710"/>
                  <a:gd name="connsiteY26-552" fmla="*/ 2532 h 1393183"/>
                  <a:gd name="connsiteX0-553" fmla="*/ 736253 w 938710"/>
                  <a:gd name="connsiteY0-554" fmla="*/ 2532 h 1393183"/>
                  <a:gd name="connsiteX1-555" fmla="*/ 395735 w 938710"/>
                  <a:gd name="connsiteY1-556" fmla="*/ 62063 h 1393183"/>
                  <a:gd name="connsiteX2-557" fmla="*/ 107603 w 938710"/>
                  <a:gd name="connsiteY2-558" fmla="*/ 359720 h 1393183"/>
                  <a:gd name="connsiteX3-559" fmla="*/ 447 w 938710"/>
                  <a:gd name="connsiteY3-560" fmla="*/ 840732 h 1393183"/>
                  <a:gd name="connsiteX4-561" fmla="*/ 140941 w 938710"/>
                  <a:gd name="connsiteY4-562" fmla="*/ 1188395 h 1393183"/>
                  <a:gd name="connsiteX5-563" fmla="*/ 374303 w 938710"/>
                  <a:gd name="connsiteY5-564" fmla="*/ 1343176 h 1393183"/>
                  <a:gd name="connsiteX6-565" fmla="*/ 345728 w 938710"/>
                  <a:gd name="connsiteY6-566" fmla="*/ 1302695 h 1393183"/>
                  <a:gd name="connsiteX7-567" fmla="*/ 512416 w 938710"/>
                  <a:gd name="connsiteY7-568" fmla="*/ 1393182 h 1393183"/>
                  <a:gd name="connsiteX8-569" fmla="*/ 532260 w 938710"/>
                  <a:gd name="connsiteY8-570" fmla="*/ 1305076 h 1393183"/>
                  <a:gd name="connsiteX9-571" fmla="*/ 650528 w 938710"/>
                  <a:gd name="connsiteY9-572" fmla="*/ 1268563 h 1393183"/>
                  <a:gd name="connsiteX10-573" fmla="*/ 769591 w 938710"/>
                  <a:gd name="connsiteY10-574" fmla="*/ 1305076 h 1393183"/>
                  <a:gd name="connsiteX11-575" fmla="*/ 938660 w 938710"/>
                  <a:gd name="connsiteY11-576" fmla="*/ 1326507 h 1393183"/>
                  <a:gd name="connsiteX12-577" fmla="*/ 788641 w 938710"/>
                  <a:gd name="connsiteY12-578" fmla="*/ 1181251 h 1393183"/>
                  <a:gd name="connsiteX13-579" fmla="*/ 912466 w 938710"/>
                  <a:gd name="connsiteY13-580" fmla="*/ 1321745 h 1393183"/>
                  <a:gd name="connsiteX14-581" fmla="*/ 771972 w 938710"/>
                  <a:gd name="connsiteY14-582" fmla="*/ 1302695 h 1393183"/>
                  <a:gd name="connsiteX15-583" fmla="*/ 671960 w 938710"/>
                  <a:gd name="connsiteY15-584" fmla="*/ 1274120 h 1393183"/>
                  <a:gd name="connsiteX16-585" fmla="*/ 455266 w 938710"/>
                  <a:gd name="connsiteY16-586" fmla="*/ 1276501 h 1393183"/>
                  <a:gd name="connsiteX17-587" fmla="*/ 502891 w 938710"/>
                  <a:gd name="connsiteY17-588" fmla="*/ 1388420 h 1393183"/>
                  <a:gd name="connsiteX18-589" fmla="*/ 350491 w 938710"/>
                  <a:gd name="connsiteY18-590" fmla="*/ 1288407 h 1393183"/>
                  <a:gd name="connsiteX19-591" fmla="*/ 369541 w 938710"/>
                  <a:gd name="connsiteY19-592" fmla="*/ 1343176 h 1393183"/>
                  <a:gd name="connsiteX20-593" fmla="*/ 167135 w 938710"/>
                  <a:gd name="connsiteY20-594" fmla="*/ 1216970 h 1393183"/>
                  <a:gd name="connsiteX21-595" fmla="*/ 12353 w 938710"/>
                  <a:gd name="connsiteY21-596" fmla="*/ 921695 h 1393183"/>
                  <a:gd name="connsiteX22-597" fmla="*/ 33785 w 938710"/>
                  <a:gd name="connsiteY22-598" fmla="*/ 640707 h 1393183"/>
                  <a:gd name="connsiteX23-599" fmla="*/ 136178 w 938710"/>
                  <a:gd name="connsiteY23-600" fmla="*/ 319238 h 1393183"/>
                  <a:gd name="connsiteX24-601" fmla="*/ 348110 w 938710"/>
                  <a:gd name="connsiteY24-602" fmla="*/ 90638 h 1393183"/>
                  <a:gd name="connsiteX25-603" fmla="*/ 536228 w 938710"/>
                  <a:gd name="connsiteY25-604" fmla="*/ 19201 h 1393183"/>
                  <a:gd name="connsiteX26-605" fmla="*/ 736253 w 938710"/>
                  <a:gd name="connsiteY26-606" fmla="*/ 2532 h 1393183"/>
                  <a:gd name="connsiteX0-607" fmla="*/ 736253 w 938710"/>
                  <a:gd name="connsiteY0-608" fmla="*/ 2532 h 1393503"/>
                  <a:gd name="connsiteX1-609" fmla="*/ 395735 w 938710"/>
                  <a:gd name="connsiteY1-610" fmla="*/ 62063 h 1393503"/>
                  <a:gd name="connsiteX2-611" fmla="*/ 107603 w 938710"/>
                  <a:gd name="connsiteY2-612" fmla="*/ 359720 h 1393503"/>
                  <a:gd name="connsiteX3-613" fmla="*/ 447 w 938710"/>
                  <a:gd name="connsiteY3-614" fmla="*/ 840732 h 1393503"/>
                  <a:gd name="connsiteX4-615" fmla="*/ 140941 w 938710"/>
                  <a:gd name="connsiteY4-616" fmla="*/ 1188395 h 1393503"/>
                  <a:gd name="connsiteX5-617" fmla="*/ 374303 w 938710"/>
                  <a:gd name="connsiteY5-618" fmla="*/ 1343176 h 1393503"/>
                  <a:gd name="connsiteX6-619" fmla="*/ 345728 w 938710"/>
                  <a:gd name="connsiteY6-620" fmla="*/ 1302695 h 1393503"/>
                  <a:gd name="connsiteX7-621" fmla="*/ 512416 w 938710"/>
                  <a:gd name="connsiteY7-622" fmla="*/ 1393182 h 1393503"/>
                  <a:gd name="connsiteX8-623" fmla="*/ 513210 w 938710"/>
                  <a:gd name="connsiteY8-624" fmla="*/ 1330476 h 1393503"/>
                  <a:gd name="connsiteX9-625" fmla="*/ 650528 w 938710"/>
                  <a:gd name="connsiteY9-626" fmla="*/ 1268563 h 1393503"/>
                  <a:gd name="connsiteX10-627" fmla="*/ 769591 w 938710"/>
                  <a:gd name="connsiteY10-628" fmla="*/ 1305076 h 1393503"/>
                  <a:gd name="connsiteX11-629" fmla="*/ 938660 w 938710"/>
                  <a:gd name="connsiteY11-630" fmla="*/ 1326507 h 1393503"/>
                  <a:gd name="connsiteX12-631" fmla="*/ 788641 w 938710"/>
                  <a:gd name="connsiteY12-632" fmla="*/ 1181251 h 1393503"/>
                  <a:gd name="connsiteX13-633" fmla="*/ 912466 w 938710"/>
                  <a:gd name="connsiteY13-634" fmla="*/ 1321745 h 1393503"/>
                  <a:gd name="connsiteX14-635" fmla="*/ 771972 w 938710"/>
                  <a:gd name="connsiteY14-636" fmla="*/ 1302695 h 1393503"/>
                  <a:gd name="connsiteX15-637" fmla="*/ 671960 w 938710"/>
                  <a:gd name="connsiteY15-638" fmla="*/ 1274120 h 1393503"/>
                  <a:gd name="connsiteX16-639" fmla="*/ 455266 w 938710"/>
                  <a:gd name="connsiteY16-640" fmla="*/ 1276501 h 1393503"/>
                  <a:gd name="connsiteX17-641" fmla="*/ 502891 w 938710"/>
                  <a:gd name="connsiteY17-642" fmla="*/ 1388420 h 1393503"/>
                  <a:gd name="connsiteX18-643" fmla="*/ 350491 w 938710"/>
                  <a:gd name="connsiteY18-644" fmla="*/ 1288407 h 1393503"/>
                  <a:gd name="connsiteX19-645" fmla="*/ 369541 w 938710"/>
                  <a:gd name="connsiteY19-646" fmla="*/ 1343176 h 1393503"/>
                  <a:gd name="connsiteX20-647" fmla="*/ 167135 w 938710"/>
                  <a:gd name="connsiteY20-648" fmla="*/ 1216970 h 1393503"/>
                  <a:gd name="connsiteX21-649" fmla="*/ 12353 w 938710"/>
                  <a:gd name="connsiteY21-650" fmla="*/ 921695 h 1393503"/>
                  <a:gd name="connsiteX22-651" fmla="*/ 33785 w 938710"/>
                  <a:gd name="connsiteY22-652" fmla="*/ 640707 h 1393503"/>
                  <a:gd name="connsiteX23-653" fmla="*/ 136178 w 938710"/>
                  <a:gd name="connsiteY23-654" fmla="*/ 319238 h 1393503"/>
                  <a:gd name="connsiteX24-655" fmla="*/ 348110 w 938710"/>
                  <a:gd name="connsiteY24-656" fmla="*/ 90638 h 1393503"/>
                  <a:gd name="connsiteX25-657" fmla="*/ 536228 w 938710"/>
                  <a:gd name="connsiteY25-658" fmla="*/ 19201 h 1393503"/>
                  <a:gd name="connsiteX26-659" fmla="*/ 736253 w 938710"/>
                  <a:gd name="connsiteY26-660" fmla="*/ 2532 h 1393503"/>
                  <a:gd name="connsiteX0-661" fmla="*/ 736253 w 938710"/>
                  <a:gd name="connsiteY0-662" fmla="*/ 2532 h 1393503"/>
                  <a:gd name="connsiteX1-663" fmla="*/ 395735 w 938710"/>
                  <a:gd name="connsiteY1-664" fmla="*/ 62063 h 1393503"/>
                  <a:gd name="connsiteX2-665" fmla="*/ 107603 w 938710"/>
                  <a:gd name="connsiteY2-666" fmla="*/ 359720 h 1393503"/>
                  <a:gd name="connsiteX3-667" fmla="*/ 447 w 938710"/>
                  <a:gd name="connsiteY3-668" fmla="*/ 840732 h 1393503"/>
                  <a:gd name="connsiteX4-669" fmla="*/ 140941 w 938710"/>
                  <a:gd name="connsiteY4-670" fmla="*/ 1188395 h 1393503"/>
                  <a:gd name="connsiteX5-671" fmla="*/ 374303 w 938710"/>
                  <a:gd name="connsiteY5-672" fmla="*/ 1343176 h 1393503"/>
                  <a:gd name="connsiteX6-673" fmla="*/ 345728 w 938710"/>
                  <a:gd name="connsiteY6-674" fmla="*/ 1302695 h 1393503"/>
                  <a:gd name="connsiteX7-675" fmla="*/ 512416 w 938710"/>
                  <a:gd name="connsiteY7-676" fmla="*/ 1393182 h 1393503"/>
                  <a:gd name="connsiteX8-677" fmla="*/ 513210 w 938710"/>
                  <a:gd name="connsiteY8-678" fmla="*/ 1330476 h 1393503"/>
                  <a:gd name="connsiteX9-679" fmla="*/ 650528 w 938710"/>
                  <a:gd name="connsiteY9-680" fmla="*/ 1268563 h 1393503"/>
                  <a:gd name="connsiteX10-681" fmla="*/ 769591 w 938710"/>
                  <a:gd name="connsiteY10-682" fmla="*/ 1305076 h 1393503"/>
                  <a:gd name="connsiteX11-683" fmla="*/ 938660 w 938710"/>
                  <a:gd name="connsiteY11-684" fmla="*/ 1326507 h 1393503"/>
                  <a:gd name="connsiteX12-685" fmla="*/ 788641 w 938710"/>
                  <a:gd name="connsiteY12-686" fmla="*/ 1181251 h 1393503"/>
                  <a:gd name="connsiteX13-687" fmla="*/ 912466 w 938710"/>
                  <a:gd name="connsiteY13-688" fmla="*/ 1321745 h 1393503"/>
                  <a:gd name="connsiteX14-689" fmla="*/ 771972 w 938710"/>
                  <a:gd name="connsiteY14-690" fmla="*/ 1302695 h 1393503"/>
                  <a:gd name="connsiteX15-691" fmla="*/ 671960 w 938710"/>
                  <a:gd name="connsiteY15-692" fmla="*/ 1274120 h 1393503"/>
                  <a:gd name="connsiteX16-693" fmla="*/ 455266 w 938710"/>
                  <a:gd name="connsiteY16-694" fmla="*/ 1276501 h 1393503"/>
                  <a:gd name="connsiteX17-695" fmla="*/ 502891 w 938710"/>
                  <a:gd name="connsiteY17-696" fmla="*/ 1388420 h 1393503"/>
                  <a:gd name="connsiteX18-697" fmla="*/ 350491 w 938710"/>
                  <a:gd name="connsiteY18-698" fmla="*/ 1288407 h 1393503"/>
                  <a:gd name="connsiteX19-699" fmla="*/ 369541 w 938710"/>
                  <a:gd name="connsiteY19-700" fmla="*/ 1343176 h 1393503"/>
                  <a:gd name="connsiteX20-701" fmla="*/ 167135 w 938710"/>
                  <a:gd name="connsiteY20-702" fmla="*/ 1216970 h 1393503"/>
                  <a:gd name="connsiteX21-703" fmla="*/ 12353 w 938710"/>
                  <a:gd name="connsiteY21-704" fmla="*/ 921695 h 1393503"/>
                  <a:gd name="connsiteX22-705" fmla="*/ 33785 w 938710"/>
                  <a:gd name="connsiteY22-706" fmla="*/ 640707 h 1393503"/>
                  <a:gd name="connsiteX23-707" fmla="*/ 136178 w 938710"/>
                  <a:gd name="connsiteY23-708" fmla="*/ 319238 h 1393503"/>
                  <a:gd name="connsiteX24-709" fmla="*/ 348110 w 938710"/>
                  <a:gd name="connsiteY24-710" fmla="*/ 90638 h 1393503"/>
                  <a:gd name="connsiteX25-711" fmla="*/ 536228 w 938710"/>
                  <a:gd name="connsiteY25-712" fmla="*/ 19201 h 1393503"/>
                  <a:gd name="connsiteX26-713" fmla="*/ 736253 w 938710"/>
                  <a:gd name="connsiteY26-714" fmla="*/ 2532 h 1393503"/>
                  <a:gd name="connsiteX0-715" fmla="*/ 736253 w 938710"/>
                  <a:gd name="connsiteY0-716" fmla="*/ 2532 h 1393503"/>
                  <a:gd name="connsiteX1-717" fmla="*/ 395735 w 938710"/>
                  <a:gd name="connsiteY1-718" fmla="*/ 62063 h 1393503"/>
                  <a:gd name="connsiteX2-719" fmla="*/ 107603 w 938710"/>
                  <a:gd name="connsiteY2-720" fmla="*/ 359720 h 1393503"/>
                  <a:gd name="connsiteX3-721" fmla="*/ 447 w 938710"/>
                  <a:gd name="connsiteY3-722" fmla="*/ 840732 h 1393503"/>
                  <a:gd name="connsiteX4-723" fmla="*/ 140941 w 938710"/>
                  <a:gd name="connsiteY4-724" fmla="*/ 1188395 h 1393503"/>
                  <a:gd name="connsiteX5-725" fmla="*/ 374303 w 938710"/>
                  <a:gd name="connsiteY5-726" fmla="*/ 1343176 h 1393503"/>
                  <a:gd name="connsiteX6-727" fmla="*/ 345728 w 938710"/>
                  <a:gd name="connsiteY6-728" fmla="*/ 1302695 h 1393503"/>
                  <a:gd name="connsiteX7-729" fmla="*/ 512416 w 938710"/>
                  <a:gd name="connsiteY7-730" fmla="*/ 1393182 h 1393503"/>
                  <a:gd name="connsiteX8-731" fmla="*/ 513210 w 938710"/>
                  <a:gd name="connsiteY8-732" fmla="*/ 1330476 h 1393503"/>
                  <a:gd name="connsiteX9-733" fmla="*/ 650528 w 938710"/>
                  <a:gd name="connsiteY9-734" fmla="*/ 1268563 h 1393503"/>
                  <a:gd name="connsiteX10-735" fmla="*/ 769591 w 938710"/>
                  <a:gd name="connsiteY10-736" fmla="*/ 1305076 h 1393503"/>
                  <a:gd name="connsiteX11-737" fmla="*/ 938660 w 938710"/>
                  <a:gd name="connsiteY11-738" fmla="*/ 1326507 h 1393503"/>
                  <a:gd name="connsiteX12-739" fmla="*/ 788641 w 938710"/>
                  <a:gd name="connsiteY12-740" fmla="*/ 1181251 h 1393503"/>
                  <a:gd name="connsiteX13-741" fmla="*/ 912466 w 938710"/>
                  <a:gd name="connsiteY13-742" fmla="*/ 1321745 h 1393503"/>
                  <a:gd name="connsiteX14-743" fmla="*/ 771972 w 938710"/>
                  <a:gd name="connsiteY14-744" fmla="*/ 1302695 h 1393503"/>
                  <a:gd name="connsiteX15-745" fmla="*/ 671960 w 938710"/>
                  <a:gd name="connsiteY15-746" fmla="*/ 1274120 h 1393503"/>
                  <a:gd name="connsiteX16-747" fmla="*/ 455266 w 938710"/>
                  <a:gd name="connsiteY16-748" fmla="*/ 1276501 h 1393503"/>
                  <a:gd name="connsiteX17-749" fmla="*/ 502891 w 938710"/>
                  <a:gd name="connsiteY17-750" fmla="*/ 1388420 h 1393503"/>
                  <a:gd name="connsiteX18-751" fmla="*/ 350491 w 938710"/>
                  <a:gd name="connsiteY18-752" fmla="*/ 1288407 h 1393503"/>
                  <a:gd name="connsiteX19-753" fmla="*/ 369541 w 938710"/>
                  <a:gd name="connsiteY19-754" fmla="*/ 1343176 h 1393503"/>
                  <a:gd name="connsiteX20-755" fmla="*/ 167135 w 938710"/>
                  <a:gd name="connsiteY20-756" fmla="*/ 1216970 h 1393503"/>
                  <a:gd name="connsiteX21-757" fmla="*/ 12353 w 938710"/>
                  <a:gd name="connsiteY21-758" fmla="*/ 921695 h 1393503"/>
                  <a:gd name="connsiteX22-759" fmla="*/ 33785 w 938710"/>
                  <a:gd name="connsiteY22-760" fmla="*/ 640707 h 1393503"/>
                  <a:gd name="connsiteX23-761" fmla="*/ 136178 w 938710"/>
                  <a:gd name="connsiteY23-762" fmla="*/ 319238 h 1393503"/>
                  <a:gd name="connsiteX24-763" fmla="*/ 348110 w 938710"/>
                  <a:gd name="connsiteY24-764" fmla="*/ 90638 h 1393503"/>
                  <a:gd name="connsiteX25-765" fmla="*/ 536228 w 938710"/>
                  <a:gd name="connsiteY25-766" fmla="*/ 19201 h 1393503"/>
                  <a:gd name="connsiteX26-767" fmla="*/ 736253 w 938710"/>
                  <a:gd name="connsiteY26-768" fmla="*/ 2532 h 1393503"/>
                  <a:gd name="connsiteX0-769" fmla="*/ 736253 w 938710"/>
                  <a:gd name="connsiteY0-770" fmla="*/ 2532 h 1393503"/>
                  <a:gd name="connsiteX1-771" fmla="*/ 395735 w 938710"/>
                  <a:gd name="connsiteY1-772" fmla="*/ 62063 h 1393503"/>
                  <a:gd name="connsiteX2-773" fmla="*/ 107603 w 938710"/>
                  <a:gd name="connsiteY2-774" fmla="*/ 359720 h 1393503"/>
                  <a:gd name="connsiteX3-775" fmla="*/ 447 w 938710"/>
                  <a:gd name="connsiteY3-776" fmla="*/ 840732 h 1393503"/>
                  <a:gd name="connsiteX4-777" fmla="*/ 140941 w 938710"/>
                  <a:gd name="connsiteY4-778" fmla="*/ 1188395 h 1393503"/>
                  <a:gd name="connsiteX5-779" fmla="*/ 374303 w 938710"/>
                  <a:gd name="connsiteY5-780" fmla="*/ 1343176 h 1393503"/>
                  <a:gd name="connsiteX6-781" fmla="*/ 345728 w 938710"/>
                  <a:gd name="connsiteY6-782" fmla="*/ 1302695 h 1393503"/>
                  <a:gd name="connsiteX7-783" fmla="*/ 512416 w 938710"/>
                  <a:gd name="connsiteY7-784" fmla="*/ 1393182 h 1393503"/>
                  <a:gd name="connsiteX8-785" fmla="*/ 513210 w 938710"/>
                  <a:gd name="connsiteY8-786" fmla="*/ 1330476 h 1393503"/>
                  <a:gd name="connsiteX9-787" fmla="*/ 650528 w 938710"/>
                  <a:gd name="connsiteY9-788" fmla="*/ 1268563 h 1393503"/>
                  <a:gd name="connsiteX10-789" fmla="*/ 769591 w 938710"/>
                  <a:gd name="connsiteY10-790" fmla="*/ 1305076 h 1393503"/>
                  <a:gd name="connsiteX11-791" fmla="*/ 938660 w 938710"/>
                  <a:gd name="connsiteY11-792" fmla="*/ 1326507 h 1393503"/>
                  <a:gd name="connsiteX12-793" fmla="*/ 788641 w 938710"/>
                  <a:gd name="connsiteY12-794" fmla="*/ 1181251 h 1393503"/>
                  <a:gd name="connsiteX13-795" fmla="*/ 912466 w 938710"/>
                  <a:gd name="connsiteY13-796" fmla="*/ 1321745 h 1393503"/>
                  <a:gd name="connsiteX14-797" fmla="*/ 771972 w 938710"/>
                  <a:gd name="connsiteY14-798" fmla="*/ 1302695 h 1393503"/>
                  <a:gd name="connsiteX15-799" fmla="*/ 671960 w 938710"/>
                  <a:gd name="connsiteY15-800" fmla="*/ 1274120 h 1393503"/>
                  <a:gd name="connsiteX16-801" fmla="*/ 455266 w 938710"/>
                  <a:gd name="connsiteY16-802" fmla="*/ 1276501 h 1393503"/>
                  <a:gd name="connsiteX17-803" fmla="*/ 502891 w 938710"/>
                  <a:gd name="connsiteY17-804" fmla="*/ 1388420 h 1393503"/>
                  <a:gd name="connsiteX18-805" fmla="*/ 350491 w 938710"/>
                  <a:gd name="connsiteY18-806" fmla="*/ 1288407 h 1393503"/>
                  <a:gd name="connsiteX19-807" fmla="*/ 369541 w 938710"/>
                  <a:gd name="connsiteY19-808" fmla="*/ 1343176 h 1393503"/>
                  <a:gd name="connsiteX20-809" fmla="*/ 167135 w 938710"/>
                  <a:gd name="connsiteY20-810" fmla="*/ 1216970 h 1393503"/>
                  <a:gd name="connsiteX21-811" fmla="*/ 12353 w 938710"/>
                  <a:gd name="connsiteY21-812" fmla="*/ 921695 h 1393503"/>
                  <a:gd name="connsiteX22-813" fmla="*/ 33785 w 938710"/>
                  <a:gd name="connsiteY22-814" fmla="*/ 640707 h 1393503"/>
                  <a:gd name="connsiteX23-815" fmla="*/ 136178 w 938710"/>
                  <a:gd name="connsiteY23-816" fmla="*/ 319238 h 1393503"/>
                  <a:gd name="connsiteX24-817" fmla="*/ 348110 w 938710"/>
                  <a:gd name="connsiteY24-818" fmla="*/ 90638 h 1393503"/>
                  <a:gd name="connsiteX25-819" fmla="*/ 536228 w 938710"/>
                  <a:gd name="connsiteY25-820" fmla="*/ 19201 h 1393503"/>
                  <a:gd name="connsiteX26-821" fmla="*/ 736253 w 938710"/>
                  <a:gd name="connsiteY26-822" fmla="*/ 2532 h 1393503"/>
                  <a:gd name="connsiteX0-823" fmla="*/ 736253 w 938710"/>
                  <a:gd name="connsiteY0-824" fmla="*/ 2532 h 1393503"/>
                  <a:gd name="connsiteX1-825" fmla="*/ 395735 w 938710"/>
                  <a:gd name="connsiteY1-826" fmla="*/ 62063 h 1393503"/>
                  <a:gd name="connsiteX2-827" fmla="*/ 107603 w 938710"/>
                  <a:gd name="connsiteY2-828" fmla="*/ 359720 h 1393503"/>
                  <a:gd name="connsiteX3-829" fmla="*/ 447 w 938710"/>
                  <a:gd name="connsiteY3-830" fmla="*/ 840732 h 1393503"/>
                  <a:gd name="connsiteX4-831" fmla="*/ 140941 w 938710"/>
                  <a:gd name="connsiteY4-832" fmla="*/ 1188395 h 1393503"/>
                  <a:gd name="connsiteX5-833" fmla="*/ 374303 w 938710"/>
                  <a:gd name="connsiteY5-834" fmla="*/ 1343176 h 1393503"/>
                  <a:gd name="connsiteX6-835" fmla="*/ 345728 w 938710"/>
                  <a:gd name="connsiteY6-836" fmla="*/ 1302695 h 1393503"/>
                  <a:gd name="connsiteX7-837" fmla="*/ 512416 w 938710"/>
                  <a:gd name="connsiteY7-838" fmla="*/ 1393182 h 1393503"/>
                  <a:gd name="connsiteX8-839" fmla="*/ 513210 w 938710"/>
                  <a:gd name="connsiteY8-840" fmla="*/ 1330476 h 1393503"/>
                  <a:gd name="connsiteX9-841" fmla="*/ 650528 w 938710"/>
                  <a:gd name="connsiteY9-842" fmla="*/ 1268563 h 1393503"/>
                  <a:gd name="connsiteX10-843" fmla="*/ 769591 w 938710"/>
                  <a:gd name="connsiteY10-844" fmla="*/ 1305076 h 1393503"/>
                  <a:gd name="connsiteX11-845" fmla="*/ 938660 w 938710"/>
                  <a:gd name="connsiteY11-846" fmla="*/ 1326507 h 1393503"/>
                  <a:gd name="connsiteX12-847" fmla="*/ 788641 w 938710"/>
                  <a:gd name="connsiteY12-848" fmla="*/ 1181251 h 1393503"/>
                  <a:gd name="connsiteX13-849" fmla="*/ 912466 w 938710"/>
                  <a:gd name="connsiteY13-850" fmla="*/ 1321745 h 1393503"/>
                  <a:gd name="connsiteX14-851" fmla="*/ 771972 w 938710"/>
                  <a:gd name="connsiteY14-852" fmla="*/ 1302695 h 1393503"/>
                  <a:gd name="connsiteX15-853" fmla="*/ 671960 w 938710"/>
                  <a:gd name="connsiteY15-854" fmla="*/ 1274120 h 1393503"/>
                  <a:gd name="connsiteX16-855" fmla="*/ 455266 w 938710"/>
                  <a:gd name="connsiteY16-856" fmla="*/ 1276501 h 1393503"/>
                  <a:gd name="connsiteX17-857" fmla="*/ 502891 w 938710"/>
                  <a:gd name="connsiteY17-858" fmla="*/ 1388420 h 1393503"/>
                  <a:gd name="connsiteX18-859" fmla="*/ 350491 w 938710"/>
                  <a:gd name="connsiteY18-860" fmla="*/ 1288407 h 1393503"/>
                  <a:gd name="connsiteX19-861" fmla="*/ 369541 w 938710"/>
                  <a:gd name="connsiteY19-862" fmla="*/ 1343176 h 1393503"/>
                  <a:gd name="connsiteX20-863" fmla="*/ 167135 w 938710"/>
                  <a:gd name="connsiteY20-864" fmla="*/ 1216970 h 1393503"/>
                  <a:gd name="connsiteX21-865" fmla="*/ 12353 w 938710"/>
                  <a:gd name="connsiteY21-866" fmla="*/ 921695 h 1393503"/>
                  <a:gd name="connsiteX22-867" fmla="*/ 33785 w 938710"/>
                  <a:gd name="connsiteY22-868" fmla="*/ 640707 h 1393503"/>
                  <a:gd name="connsiteX23-869" fmla="*/ 136178 w 938710"/>
                  <a:gd name="connsiteY23-870" fmla="*/ 319238 h 1393503"/>
                  <a:gd name="connsiteX24-871" fmla="*/ 348110 w 938710"/>
                  <a:gd name="connsiteY24-872" fmla="*/ 90638 h 1393503"/>
                  <a:gd name="connsiteX25-873" fmla="*/ 536228 w 938710"/>
                  <a:gd name="connsiteY25-874" fmla="*/ 19201 h 1393503"/>
                  <a:gd name="connsiteX26-875" fmla="*/ 736253 w 938710"/>
                  <a:gd name="connsiteY26-876" fmla="*/ 2532 h 1393503"/>
                  <a:gd name="connsiteX0-877" fmla="*/ 736253 w 938710"/>
                  <a:gd name="connsiteY0-878" fmla="*/ 2532 h 1393207"/>
                  <a:gd name="connsiteX1-879" fmla="*/ 395735 w 938710"/>
                  <a:gd name="connsiteY1-880" fmla="*/ 62063 h 1393207"/>
                  <a:gd name="connsiteX2-881" fmla="*/ 107603 w 938710"/>
                  <a:gd name="connsiteY2-882" fmla="*/ 359720 h 1393207"/>
                  <a:gd name="connsiteX3-883" fmla="*/ 447 w 938710"/>
                  <a:gd name="connsiteY3-884" fmla="*/ 840732 h 1393207"/>
                  <a:gd name="connsiteX4-885" fmla="*/ 140941 w 938710"/>
                  <a:gd name="connsiteY4-886" fmla="*/ 1188395 h 1393207"/>
                  <a:gd name="connsiteX5-887" fmla="*/ 374303 w 938710"/>
                  <a:gd name="connsiteY5-888" fmla="*/ 1343176 h 1393207"/>
                  <a:gd name="connsiteX6-889" fmla="*/ 345728 w 938710"/>
                  <a:gd name="connsiteY6-890" fmla="*/ 1302695 h 1393207"/>
                  <a:gd name="connsiteX7-891" fmla="*/ 512416 w 938710"/>
                  <a:gd name="connsiteY7-892" fmla="*/ 1393182 h 1393207"/>
                  <a:gd name="connsiteX8-893" fmla="*/ 500510 w 938710"/>
                  <a:gd name="connsiteY8-894" fmla="*/ 1311426 h 1393207"/>
                  <a:gd name="connsiteX9-895" fmla="*/ 650528 w 938710"/>
                  <a:gd name="connsiteY9-896" fmla="*/ 1268563 h 1393207"/>
                  <a:gd name="connsiteX10-897" fmla="*/ 769591 w 938710"/>
                  <a:gd name="connsiteY10-898" fmla="*/ 1305076 h 1393207"/>
                  <a:gd name="connsiteX11-899" fmla="*/ 938660 w 938710"/>
                  <a:gd name="connsiteY11-900" fmla="*/ 1326507 h 1393207"/>
                  <a:gd name="connsiteX12-901" fmla="*/ 788641 w 938710"/>
                  <a:gd name="connsiteY12-902" fmla="*/ 1181251 h 1393207"/>
                  <a:gd name="connsiteX13-903" fmla="*/ 912466 w 938710"/>
                  <a:gd name="connsiteY13-904" fmla="*/ 1321745 h 1393207"/>
                  <a:gd name="connsiteX14-905" fmla="*/ 771972 w 938710"/>
                  <a:gd name="connsiteY14-906" fmla="*/ 1302695 h 1393207"/>
                  <a:gd name="connsiteX15-907" fmla="*/ 671960 w 938710"/>
                  <a:gd name="connsiteY15-908" fmla="*/ 1274120 h 1393207"/>
                  <a:gd name="connsiteX16-909" fmla="*/ 455266 w 938710"/>
                  <a:gd name="connsiteY16-910" fmla="*/ 1276501 h 1393207"/>
                  <a:gd name="connsiteX17-911" fmla="*/ 502891 w 938710"/>
                  <a:gd name="connsiteY17-912" fmla="*/ 1388420 h 1393207"/>
                  <a:gd name="connsiteX18-913" fmla="*/ 350491 w 938710"/>
                  <a:gd name="connsiteY18-914" fmla="*/ 1288407 h 1393207"/>
                  <a:gd name="connsiteX19-915" fmla="*/ 369541 w 938710"/>
                  <a:gd name="connsiteY19-916" fmla="*/ 1343176 h 1393207"/>
                  <a:gd name="connsiteX20-917" fmla="*/ 167135 w 938710"/>
                  <a:gd name="connsiteY20-918" fmla="*/ 1216970 h 1393207"/>
                  <a:gd name="connsiteX21-919" fmla="*/ 12353 w 938710"/>
                  <a:gd name="connsiteY21-920" fmla="*/ 921695 h 1393207"/>
                  <a:gd name="connsiteX22-921" fmla="*/ 33785 w 938710"/>
                  <a:gd name="connsiteY22-922" fmla="*/ 640707 h 1393207"/>
                  <a:gd name="connsiteX23-923" fmla="*/ 136178 w 938710"/>
                  <a:gd name="connsiteY23-924" fmla="*/ 319238 h 1393207"/>
                  <a:gd name="connsiteX24-925" fmla="*/ 348110 w 938710"/>
                  <a:gd name="connsiteY24-926" fmla="*/ 90638 h 1393207"/>
                  <a:gd name="connsiteX25-927" fmla="*/ 536228 w 938710"/>
                  <a:gd name="connsiteY25-928" fmla="*/ 19201 h 1393207"/>
                  <a:gd name="connsiteX26-929" fmla="*/ 736253 w 938710"/>
                  <a:gd name="connsiteY26-930" fmla="*/ 2532 h 1393207"/>
                  <a:gd name="connsiteX0-931" fmla="*/ 736253 w 938710"/>
                  <a:gd name="connsiteY0-932" fmla="*/ 2532 h 1393207"/>
                  <a:gd name="connsiteX1-933" fmla="*/ 395735 w 938710"/>
                  <a:gd name="connsiteY1-934" fmla="*/ 62063 h 1393207"/>
                  <a:gd name="connsiteX2-935" fmla="*/ 107603 w 938710"/>
                  <a:gd name="connsiteY2-936" fmla="*/ 359720 h 1393207"/>
                  <a:gd name="connsiteX3-937" fmla="*/ 447 w 938710"/>
                  <a:gd name="connsiteY3-938" fmla="*/ 840732 h 1393207"/>
                  <a:gd name="connsiteX4-939" fmla="*/ 140941 w 938710"/>
                  <a:gd name="connsiteY4-940" fmla="*/ 1188395 h 1393207"/>
                  <a:gd name="connsiteX5-941" fmla="*/ 374303 w 938710"/>
                  <a:gd name="connsiteY5-942" fmla="*/ 1343176 h 1393207"/>
                  <a:gd name="connsiteX6-943" fmla="*/ 345728 w 938710"/>
                  <a:gd name="connsiteY6-944" fmla="*/ 1302695 h 1393207"/>
                  <a:gd name="connsiteX7-945" fmla="*/ 512416 w 938710"/>
                  <a:gd name="connsiteY7-946" fmla="*/ 1393182 h 1393207"/>
                  <a:gd name="connsiteX8-947" fmla="*/ 500510 w 938710"/>
                  <a:gd name="connsiteY8-948" fmla="*/ 1311426 h 1393207"/>
                  <a:gd name="connsiteX9-949" fmla="*/ 650528 w 938710"/>
                  <a:gd name="connsiteY9-950" fmla="*/ 1268563 h 1393207"/>
                  <a:gd name="connsiteX10-951" fmla="*/ 769591 w 938710"/>
                  <a:gd name="connsiteY10-952" fmla="*/ 1305076 h 1393207"/>
                  <a:gd name="connsiteX11-953" fmla="*/ 938660 w 938710"/>
                  <a:gd name="connsiteY11-954" fmla="*/ 1326507 h 1393207"/>
                  <a:gd name="connsiteX12-955" fmla="*/ 788641 w 938710"/>
                  <a:gd name="connsiteY12-956" fmla="*/ 1181251 h 1393207"/>
                  <a:gd name="connsiteX13-957" fmla="*/ 912466 w 938710"/>
                  <a:gd name="connsiteY13-958" fmla="*/ 1321745 h 1393207"/>
                  <a:gd name="connsiteX14-959" fmla="*/ 771972 w 938710"/>
                  <a:gd name="connsiteY14-960" fmla="*/ 1302695 h 1393207"/>
                  <a:gd name="connsiteX15-961" fmla="*/ 671960 w 938710"/>
                  <a:gd name="connsiteY15-962" fmla="*/ 1274120 h 1393207"/>
                  <a:gd name="connsiteX16-963" fmla="*/ 455266 w 938710"/>
                  <a:gd name="connsiteY16-964" fmla="*/ 1276501 h 1393207"/>
                  <a:gd name="connsiteX17-965" fmla="*/ 502891 w 938710"/>
                  <a:gd name="connsiteY17-966" fmla="*/ 1388420 h 1393207"/>
                  <a:gd name="connsiteX18-967" fmla="*/ 350491 w 938710"/>
                  <a:gd name="connsiteY18-968" fmla="*/ 1288407 h 1393207"/>
                  <a:gd name="connsiteX19-969" fmla="*/ 369541 w 938710"/>
                  <a:gd name="connsiteY19-970" fmla="*/ 1343176 h 1393207"/>
                  <a:gd name="connsiteX20-971" fmla="*/ 167135 w 938710"/>
                  <a:gd name="connsiteY20-972" fmla="*/ 1216970 h 1393207"/>
                  <a:gd name="connsiteX21-973" fmla="*/ 12353 w 938710"/>
                  <a:gd name="connsiteY21-974" fmla="*/ 921695 h 1393207"/>
                  <a:gd name="connsiteX22-975" fmla="*/ 33785 w 938710"/>
                  <a:gd name="connsiteY22-976" fmla="*/ 640707 h 1393207"/>
                  <a:gd name="connsiteX23-977" fmla="*/ 136178 w 938710"/>
                  <a:gd name="connsiteY23-978" fmla="*/ 319238 h 1393207"/>
                  <a:gd name="connsiteX24-979" fmla="*/ 348110 w 938710"/>
                  <a:gd name="connsiteY24-980" fmla="*/ 90638 h 1393207"/>
                  <a:gd name="connsiteX25-981" fmla="*/ 536228 w 938710"/>
                  <a:gd name="connsiteY25-982" fmla="*/ 19201 h 1393207"/>
                  <a:gd name="connsiteX26-983" fmla="*/ 736253 w 938710"/>
                  <a:gd name="connsiteY26-984" fmla="*/ 2532 h 1393207"/>
                  <a:gd name="connsiteX0-985" fmla="*/ 736253 w 938710"/>
                  <a:gd name="connsiteY0-986" fmla="*/ 2532 h 1393357"/>
                  <a:gd name="connsiteX1-987" fmla="*/ 395735 w 938710"/>
                  <a:gd name="connsiteY1-988" fmla="*/ 62063 h 1393357"/>
                  <a:gd name="connsiteX2-989" fmla="*/ 107603 w 938710"/>
                  <a:gd name="connsiteY2-990" fmla="*/ 359720 h 1393357"/>
                  <a:gd name="connsiteX3-991" fmla="*/ 447 w 938710"/>
                  <a:gd name="connsiteY3-992" fmla="*/ 840732 h 1393357"/>
                  <a:gd name="connsiteX4-993" fmla="*/ 140941 w 938710"/>
                  <a:gd name="connsiteY4-994" fmla="*/ 1188395 h 1393357"/>
                  <a:gd name="connsiteX5-995" fmla="*/ 374303 w 938710"/>
                  <a:gd name="connsiteY5-996" fmla="*/ 1343176 h 1393357"/>
                  <a:gd name="connsiteX6-997" fmla="*/ 345728 w 938710"/>
                  <a:gd name="connsiteY6-998" fmla="*/ 1302695 h 1393357"/>
                  <a:gd name="connsiteX7-999" fmla="*/ 512416 w 938710"/>
                  <a:gd name="connsiteY7-1000" fmla="*/ 1393182 h 1393357"/>
                  <a:gd name="connsiteX8-1001" fmla="*/ 544960 w 938710"/>
                  <a:gd name="connsiteY8-1002" fmla="*/ 1324126 h 1393357"/>
                  <a:gd name="connsiteX9-1003" fmla="*/ 650528 w 938710"/>
                  <a:gd name="connsiteY9-1004" fmla="*/ 1268563 h 1393357"/>
                  <a:gd name="connsiteX10-1005" fmla="*/ 769591 w 938710"/>
                  <a:gd name="connsiteY10-1006" fmla="*/ 1305076 h 1393357"/>
                  <a:gd name="connsiteX11-1007" fmla="*/ 938660 w 938710"/>
                  <a:gd name="connsiteY11-1008" fmla="*/ 1326507 h 1393357"/>
                  <a:gd name="connsiteX12-1009" fmla="*/ 788641 w 938710"/>
                  <a:gd name="connsiteY12-1010" fmla="*/ 1181251 h 1393357"/>
                  <a:gd name="connsiteX13-1011" fmla="*/ 912466 w 938710"/>
                  <a:gd name="connsiteY13-1012" fmla="*/ 1321745 h 1393357"/>
                  <a:gd name="connsiteX14-1013" fmla="*/ 771972 w 938710"/>
                  <a:gd name="connsiteY14-1014" fmla="*/ 1302695 h 1393357"/>
                  <a:gd name="connsiteX15-1015" fmla="*/ 671960 w 938710"/>
                  <a:gd name="connsiteY15-1016" fmla="*/ 1274120 h 1393357"/>
                  <a:gd name="connsiteX16-1017" fmla="*/ 455266 w 938710"/>
                  <a:gd name="connsiteY16-1018" fmla="*/ 1276501 h 1393357"/>
                  <a:gd name="connsiteX17-1019" fmla="*/ 502891 w 938710"/>
                  <a:gd name="connsiteY17-1020" fmla="*/ 1388420 h 1393357"/>
                  <a:gd name="connsiteX18-1021" fmla="*/ 350491 w 938710"/>
                  <a:gd name="connsiteY18-1022" fmla="*/ 1288407 h 1393357"/>
                  <a:gd name="connsiteX19-1023" fmla="*/ 369541 w 938710"/>
                  <a:gd name="connsiteY19-1024" fmla="*/ 1343176 h 1393357"/>
                  <a:gd name="connsiteX20-1025" fmla="*/ 167135 w 938710"/>
                  <a:gd name="connsiteY20-1026" fmla="*/ 1216970 h 1393357"/>
                  <a:gd name="connsiteX21-1027" fmla="*/ 12353 w 938710"/>
                  <a:gd name="connsiteY21-1028" fmla="*/ 921695 h 1393357"/>
                  <a:gd name="connsiteX22-1029" fmla="*/ 33785 w 938710"/>
                  <a:gd name="connsiteY22-1030" fmla="*/ 640707 h 1393357"/>
                  <a:gd name="connsiteX23-1031" fmla="*/ 136178 w 938710"/>
                  <a:gd name="connsiteY23-1032" fmla="*/ 319238 h 1393357"/>
                  <a:gd name="connsiteX24-1033" fmla="*/ 348110 w 938710"/>
                  <a:gd name="connsiteY24-1034" fmla="*/ 90638 h 1393357"/>
                  <a:gd name="connsiteX25-1035" fmla="*/ 536228 w 938710"/>
                  <a:gd name="connsiteY25-1036" fmla="*/ 19201 h 1393357"/>
                  <a:gd name="connsiteX26-1037" fmla="*/ 736253 w 938710"/>
                  <a:gd name="connsiteY26-1038" fmla="*/ 2532 h 1393357"/>
                  <a:gd name="connsiteX0-1039" fmla="*/ 736253 w 938710"/>
                  <a:gd name="connsiteY0-1040" fmla="*/ 2532 h 1393574"/>
                  <a:gd name="connsiteX1-1041" fmla="*/ 395735 w 938710"/>
                  <a:gd name="connsiteY1-1042" fmla="*/ 62063 h 1393574"/>
                  <a:gd name="connsiteX2-1043" fmla="*/ 107603 w 938710"/>
                  <a:gd name="connsiteY2-1044" fmla="*/ 359720 h 1393574"/>
                  <a:gd name="connsiteX3-1045" fmla="*/ 447 w 938710"/>
                  <a:gd name="connsiteY3-1046" fmla="*/ 840732 h 1393574"/>
                  <a:gd name="connsiteX4-1047" fmla="*/ 140941 w 938710"/>
                  <a:gd name="connsiteY4-1048" fmla="*/ 1188395 h 1393574"/>
                  <a:gd name="connsiteX5-1049" fmla="*/ 374303 w 938710"/>
                  <a:gd name="connsiteY5-1050" fmla="*/ 1343176 h 1393574"/>
                  <a:gd name="connsiteX6-1051" fmla="*/ 345728 w 938710"/>
                  <a:gd name="connsiteY6-1052" fmla="*/ 1302695 h 1393574"/>
                  <a:gd name="connsiteX7-1053" fmla="*/ 512416 w 938710"/>
                  <a:gd name="connsiteY7-1054" fmla="*/ 1393182 h 1393574"/>
                  <a:gd name="connsiteX8-1055" fmla="*/ 437010 w 938710"/>
                  <a:gd name="connsiteY8-1056" fmla="*/ 1260626 h 1393574"/>
                  <a:gd name="connsiteX9-1057" fmla="*/ 650528 w 938710"/>
                  <a:gd name="connsiteY9-1058" fmla="*/ 1268563 h 1393574"/>
                  <a:gd name="connsiteX10-1059" fmla="*/ 769591 w 938710"/>
                  <a:gd name="connsiteY10-1060" fmla="*/ 1305076 h 1393574"/>
                  <a:gd name="connsiteX11-1061" fmla="*/ 938660 w 938710"/>
                  <a:gd name="connsiteY11-1062" fmla="*/ 1326507 h 1393574"/>
                  <a:gd name="connsiteX12-1063" fmla="*/ 788641 w 938710"/>
                  <a:gd name="connsiteY12-1064" fmla="*/ 1181251 h 1393574"/>
                  <a:gd name="connsiteX13-1065" fmla="*/ 912466 w 938710"/>
                  <a:gd name="connsiteY13-1066" fmla="*/ 1321745 h 1393574"/>
                  <a:gd name="connsiteX14-1067" fmla="*/ 771972 w 938710"/>
                  <a:gd name="connsiteY14-1068" fmla="*/ 1302695 h 1393574"/>
                  <a:gd name="connsiteX15-1069" fmla="*/ 671960 w 938710"/>
                  <a:gd name="connsiteY15-1070" fmla="*/ 1274120 h 1393574"/>
                  <a:gd name="connsiteX16-1071" fmla="*/ 455266 w 938710"/>
                  <a:gd name="connsiteY16-1072" fmla="*/ 1276501 h 1393574"/>
                  <a:gd name="connsiteX17-1073" fmla="*/ 502891 w 938710"/>
                  <a:gd name="connsiteY17-1074" fmla="*/ 1388420 h 1393574"/>
                  <a:gd name="connsiteX18-1075" fmla="*/ 350491 w 938710"/>
                  <a:gd name="connsiteY18-1076" fmla="*/ 1288407 h 1393574"/>
                  <a:gd name="connsiteX19-1077" fmla="*/ 369541 w 938710"/>
                  <a:gd name="connsiteY19-1078" fmla="*/ 1343176 h 1393574"/>
                  <a:gd name="connsiteX20-1079" fmla="*/ 167135 w 938710"/>
                  <a:gd name="connsiteY20-1080" fmla="*/ 1216970 h 1393574"/>
                  <a:gd name="connsiteX21-1081" fmla="*/ 12353 w 938710"/>
                  <a:gd name="connsiteY21-1082" fmla="*/ 921695 h 1393574"/>
                  <a:gd name="connsiteX22-1083" fmla="*/ 33785 w 938710"/>
                  <a:gd name="connsiteY22-1084" fmla="*/ 640707 h 1393574"/>
                  <a:gd name="connsiteX23-1085" fmla="*/ 136178 w 938710"/>
                  <a:gd name="connsiteY23-1086" fmla="*/ 319238 h 1393574"/>
                  <a:gd name="connsiteX24-1087" fmla="*/ 348110 w 938710"/>
                  <a:gd name="connsiteY24-1088" fmla="*/ 90638 h 1393574"/>
                  <a:gd name="connsiteX25-1089" fmla="*/ 536228 w 938710"/>
                  <a:gd name="connsiteY25-1090" fmla="*/ 19201 h 1393574"/>
                  <a:gd name="connsiteX26-1091" fmla="*/ 736253 w 938710"/>
                  <a:gd name="connsiteY26-1092" fmla="*/ 2532 h 1393574"/>
                  <a:gd name="connsiteX0-1093" fmla="*/ 736253 w 938712"/>
                  <a:gd name="connsiteY0-1094" fmla="*/ 2532 h 1393574"/>
                  <a:gd name="connsiteX1-1095" fmla="*/ 395735 w 938712"/>
                  <a:gd name="connsiteY1-1096" fmla="*/ 62063 h 1393574"/>
                  <a:gd name="connsiteX2-1097" fmla="*/ 107603 w 938712"/>
                  <a:gd name="connsiteY2-1098" fmla="*/ 359720 h 1393574"/>
                  <a:gd name="connsiteX3-1099" fmla="*/ 447 w 938712"/>
                  <a:gd name="connsiteY3-1100" fmla="*/ 840732 h 1393574"/>
                  <a:gd name="connsiteX4-1101" fmla="*/ 140941 w 938712"/>
                  <a:gd name="connsiteY4-1102" fmla="*/ 1188395 h 1393574"/>
                  <a:gd name="connsiteX5-1103" fmla="*/ 374303 w 938712"/>
                  <a:gd name="connsiteY5-1104" fmla="*/ 1343176 h 1393574"/>
                  <a:gd name="connsiteX6-1105" fmla="*/ 345728 w 938712"/>
                  <a:gd name="connsiteY6-1106" fmla="*/ 1302695 h 1393574"/>
                  <a:gd name="connsiteX7-1107" fmla="*/ 512416 w 938712"/>
                  <a:gd name="connsiteY7-1108" fmla="*/ 1393182 h 1393574"/>
                  <a:gd name="connsiteX8-1109" fmla="*/ 437010 w 938712"/>
                  <a:gd name="connsiteY8-1110" fmla="*/ 1260626 h 1393574"/>
                  <a:gd name="connsiteX9-1111" fmla="*/ 650528 w 938712"/>
                  <a:gd name="connsiteY9-1112" fmla="*/ 1268563 h 1393574"/>
                  <a:gd name="connsiteX10-1113" fmla="*/ 769591 w 938712"/>
                  <a:gd name="connsiteY10-1114" fmla="*/ 1305076 h 1393574"/>
                  <a:gd name="connsiteX11-1115" fmla="*/ 938660 w 938712"/>
                  <a:gd name="connsiteY11-1116" fmla="*/ 1326507 h 1393574"/>
                  <a:gd name="connsiteX12-1117" fmla="*/ 788641 w 938712"/>
                  <a:gd name="connsiteY12-1118" fmla="*/ 1181251 h 1393574"/>
                  <a:gd name="connsiteX13-1119" fmla="*/ 877541 w 938712"/>
                  <a:gd name="connsiteY13-1120" fmla="*/ 1286820 h 1393574"/>
                  <a:gd name="connsiteX14-1121" fmla="*/ 771972 w 938712"/>
                  <a:gd name="connsiteY14-1122" fmla="*/ 1302695 h 1393574"/>
                  <a:gd name="connsiteX15-1123" fmla="*/ 671960 w 938712"/>
                  <a:gd name="connsiteY15-1124" fmla="*/ 1274120 h 1393574"/>
                  <a:gd name="connsiteX16-1125" fmla="*/ 455266 w 938712"/>
                  <a:gd name="connsiteY16-1126" fmla="*/ 1276501 h 1393574"/>
                  <a:gd name="connsiteX17-1127" fmla="*/ 502891 w 938712"/>
                  <a:gd name="connsiteY17-1128" fmla="*/ 1388420 h 1393574"/>
                  <a:gd name="connsiteX18-1129" fmla="*/ 350491 w 938712"/>
                  <a:gd name="connsiteY18-1130" fmla="*/ 1288407 h 1393574"/>
                  <a:gd name="connsiteX19-1131" fmla="*/ 369541 w 938712"/>
                  <a:gd name="connsiteY19-1132" fmla="*/ 1343176 h 1393574"/>
                  <a:gd name="connsiteX20-1133" fmla="*/ 167135 w 938712"/>
                  <a:gd name="connsiteY20-1134" fmla="*/ 1216970 h 1393574"/>
                  <a:gd name="connsiteX21-1135" fmla="*/ 12353 w 938712"/>
                  <a:gd name="connsiteY21-1136" fmla="*/ 921695 h 1393574"/>
                  <a:gd name="connsiteX22-1137" fmla="*/ 33785 w 938712"/>
                  <a:gd name="connsiteY22-1138" fmla="*/ 640707 h 1393574"/>
                  <a:gd name="connsiteX23-1139" fmla="*/ 136178 w 938712"/>
                  <a:gd name="connsiteY23-1140" fmla="*/ 319238 h 1393574"/>
                  <a:gd name="connsiteX24-1141" fmla="*/ 348110 w 938712"/>
                  <a:gd name="connsiteY24-1142" fmla="*/ 90638 h 1393574"/>
                  <a:gd name="connsiteX25-1143" fmla="*/ 536228 w 938712"/>
                  <a:gd name="connsiteY25-1144" fmla="*/ 19201 h 1393574"/>
                  <a:gd name="connsiteX26-1145" fmla="*/ 736253 w 938712"/>
                  <a:gd name="connsiteY26-1146" fmla="*/ 2532 h 1393574"/>
                  <a:gd name="connsiteX0-1147" fmla="*/ 736253 w 938712"/>
                  <a:gd name="connsiteY0-1148" fmla="*/ 2532 h 1393574"/>
                  <a:gd name="connsiteX1-1149" fmla="*/ 395735 w 938712"/>
                  <a:gd name="connsiteY1-1150" fmla="*/ 62063 h 1393574"/>
                  <a:gd name="connsiteX2-1151" fmla="*/ 107603 w 938712"/>
                  <a:gd name="connsiteY2-1152" fmla="*/ 359720 h 1393574"/>
                  <a:gd name="connsiteX3-1153" fmla="*/ 447 w 938712"/>
                  <a:gd name="connsiteY3-1154" fmla="*/ 840732 h 1393574"/>
                  <a:gd name="connsiteX4-1155" fmla="*/ 140941 w 938712"/>
                  <a:gd name="connsiteY4-1156" fmla="*/ 1188395 h 1393574"/>
                  <a:gd name="connsiteX5-1157" fmla="*/ 374303 w 938712"/>
                  <a:gd name="connsiteY5-1158" fmla="*/ 1343176 h 1393574"/>
                  <a:gd name="connsiteX6-1159" fmla="*/ 345728 w 938712"/>
                  <a:gd name="connsiteY6-1160" fmla="*/ 1302695 h 1393574"/>
                  <a:gd name="connsiteX7-1161" fmla="*/ 512416 w 938712"/>
                  <a:gd name="connsiteY7-1162" fmla="*/ 1393182 h 1393574"/>
                  <a:gd name="connsiteX8-1163" fmla="*/ 437010 w 938712"/>
                  <a:gd name="connsiteY8-1164" fmla="*/ 1260626 h 1393574"/>
                  <a:gd name="connsiteX9-1165" fmla="*/ 650528 w 938712"/>
                  <a:gd name="connsiteY9-1166" fmla="*/ 1268563 h 1393574"/>
                  <a:gd name="connsiteX10-1167" fmla="*/ 769591 w 938712"/>
                  <a:gd name="connsiteY10-1168" fmla="*/ 1305076 h 1393574"/>
                  <a:gd name="connsiteX11-1169" fmla="*/ 938660 w 938712"/>
                  <a:gd name="connsiteY11-1170" fmla="*/ 1326507 h 1393574"/>
                  <a:gd name="connsiteX12-1171" fmla="*/ 788641 w 938712"/>
                  <a:gd name="connsiteY12-1172" fmla="*/ 1181251 h 1393574"/>
                  <a:gd name="connsiteX13-1173" fmla="*/ 877541 w 938712"/>
                  <a:gd name="connsiteY13-1174" fmla="*/ 1286820 h 1393574"/>
                  <a:gd name="connsiteX14-1175" fmla="*/ 771972 w 938712"/>
                  <a:gd name="connsiteY14-1176" fmla="*/ 1251895 h 1393574"/>
                  <a:gd name="connsiteX15-1177" fmla="*/ 671960 w 938712"/>
                  <a:gd name="connsiteY15-1178" fmla="*/ 1274120 h 1393574"/>
                  <a:gd name="connsiteX16-1179" fmla="*/ 455266 w 938712"/>
                  <a:gd name="connsiteY16-1180" fmla="*/ 1276501 h 1393574"/>
                  <a:gd name="connsiteX17-1181" fmla="*/ 502891 w 938712"/>
                  <a:gd name="connsiteY17-1182" fmla="*/ 1388420 h 1393574"/>
                  <a:gd name="connsiteX18-1183" fmla="*/ 350491 w 938712"/>
                  <a:gd name="connsiteY18-1184" fmla="*/ 1288407 h 1393574"/>
                  <a:gd name="connsiteX19-1185" fmla="*/ 369541 w 938712"/>
                  <a:gd name="connsiteY19-1186" fmla="*/ 1343176 h 1393574"/>
                  <a:gd name="connsiteX20-1187" fmla="*/ 167135 w 938712"/>
                  <a:gd name="connsiteY20-1188" fmla="*/ 1216970 h 1393574"/>
                  <a:gd name="connsiteX21-1189" fmla="*/ 12353 w 938712"/>
                  <a:gd name="connsiteY21-1190" fmla="*/ 921695 h 1393574"/>
                  <a:gd name="connsiteX22-1191" fmla="*/ 33785 w 938712"/>
                  <a:gd name="connsiteY22-1192" fmla="*/ 640707 h 1393574"/>
                  <a:gd name="connsiteX23-1193" fmla="*/ 136178 w 938712"/>
                  <a:gd name="connsiteY23-1194" fmla="*/ 319238 h 1393574"/>
                  <a:gd name="connsiteX24-1195" fmla="*/ 348110 w 938712"/>
                  <a:gd name="connsiteY24-1196" fmla="*/ 90638 h 1393574"/>
                  <a:gd name="connsiteX25-1197" fmla="*/ 536228 w 938712"/>
                  <a:gd name="connsiteY25-1198" fmla="*/ 19201 h 1393574"/>
                  <a:gd name="connsiteX26-1199" fmla="*/ 736253 w 938712"/>
                  <a:gd name="connsiteY26-1200" fmla="*/ 2532 h 1393574"/>
                  <a:gd name="connsiteX0-1201" fmla="*/ 736253 w 938696"/>
                  <a:gd name="connsiteY0-1202" fmla="*/ 2532 h 1393574"/>
                  <a:gd name="connsiteX1-1203" fmla="*/ 395735 w 938696"/>
                  <a:gd name="connsiteY1-1204" fmla="*/ 62063 h 1393574"/>
                  <a:gd name="connsiteX2-1205" fmla="*/ 107603 w 938696"/>
                  <a:gd name="connsiteY2-1206" fmla="*/ 359720 h 1393574"/>
                  <a:gd name="connsiteX3-1207" fmla="*/ 447 w 938696"/>
                  <a:gd name="connsiteY3-1208" fmla="*/ 840732 h 1393574"/>
                  <a:gd name="connsiteX4-1209" fmla="*/ 140941 w 938696"/>
                  <a:gd name="connsiteY4-1210" fmla="*/ 1188395 h 1393574"/>
                  <a:gd name="connsiteX5-1211" fmla="*/ 374303 w 938696"/>
                  <a:gd name="connsiteY5-1212" fmla="*/ 1343176 h 1393574"/>
                  <a:gd name="connsiteX6-1213" fmla="*/ 345728 w 938696"/>
                  <a:gd name="connsiteY6-1214" fmla="*/ 1302695 h 1393574"/>
                  <a:gd name="connsiteX7-1215" fmla="*/ 512416 w 938696"/>
                  <a:gd name="connsiteY7-1216" fmla="*/ 1393182 h 1393574"/>
                  <a:gd name="connsiteX8-1217" fmla="*/ 437010 w 938696"/>
                  <a:gd name="connsiteY8-1218" fmla="*/ 1260626 h 1393574"/>
                  <a:gd name="connsiteX9-1219" fmla="*/ 650528 w 938696"/>
                  <a:gd name="connsiteY9-1220" fmla="*/ 1268563 h 1393574"/>
                  <a:gd name="connsiteX10-1221" fmla="*/ 801341 w 938696"/>
                  <a:gd name="connsiteY10-1222" fmla="*/ 1273326 h 1393574"/>
                  <a:gd name="connsiteX11-1223" fmla="*/ 938660 w 938696"/>
                  <a:gd name="connsiteY11-1224" fmla="*/ 1326507 h 1393574"/>
                  <a:gd name="connsiteX12-1225" fmla="*/ 788641 w 938696"/>
                  <a:gd name="connsiteY12-1226" fmla="*/ 1181251 h 1393574"/>
                  <a:gd name="connsiteX13-1227" fmla="*/ 877541 w 938696"/>
                  <a:gd name="connsiteY13-1228" fmla="*/ 1286820 h 1393574"/>
                  <a:gd name="connsiteX14-1229" fmla="*/ 771972 w 938696"/>
                  <a:gd name="connsiteY14-1230" fmla="*/ 1251895 h 1393574"/>
                  <a:gd name="connsiteX15-1231" fmla="*/ 671960 w 938696"/>
                  <a:gd name="connsiteY15-1232" fmla="*/ 1274120 h 1393574"/>
                  <a:gd name="connsiteX16-1233" fmla="*/ 455266 w 938696"/>
                  <a:gd name="connsiteY16-1234" fmla="*/ 1276501 h 1393574"/>
                  <a:gd name="connsiteX17-1235" fmla="*/ 502891 w 938696"/>
                  <a:gd name="connsiteY17-1236" fmla="*/ 1388420 h 1393574"/>
                  <a:gd name="connsiteX18-1237" fmla="*/ 350491 w 938696"/>
                  <a:gd name="connsiteY18-1238" fmla="*/ 1288407 h 1393574"/>
                  <a:gd name="connsiteX19-1239" fmla="*/ 369541 w 938696"/>
                  <a:gd name="connsiteY19-1240" fmla="*/ 1343176 h 1393574"/>
                  <a:gd name="connsiteX20-1241" fmla="*/ 167135 w 938696"/>
                  <a:gd name="connsiteY20-1242" fmla="*/ 1216970 h 1393574"/>
                  <a:gd name="connsiteX21-1243" fmla="*/ 12353 w 938696"/>
                  <a:gd name="connsiteY21-1244" fmla="*/ 921695 h 1393574"/>
                  <a:gd name="connsiteX22-1245" fmla="*/ 33785 w 938696"/>
                  <a:gd name="connsiteY22-1246" fmla="*/ 640707 h 1393574"/>
                  <a:gd name="connsiteX23-1247" fmla="*/ 136178 w 938696"/>
                  <a:gd name="connsiteY23-1248" fmla="*/ 319238 h 1393574"/>
                  <a:gd name="connsiteX24-1249" fmla="*/ 348110 w 938696"/>
                  <a:gd name="connsiteY24-1250" fmla="*/ 90638 h 1393574"/>
                  <a:gd name="connsiteX25-1251" fmla="*/ 536228 w 938696"/>
                  <a:gd name="connsiteY25-1252" fmla="*/ 19201 h 1393574"/>
                  <a:gd name="connsiteX26-1253" fmla="*/ 736253 w 938696"/>
                  <a:gd name="connsiteY26-1254" fmla="*/ 2532 h 1393574"/>
                  <a:gd name="connsiteX0-1255" fmla="*/ 736253 w 919653"/>
                  <a:gd name="connsiteY0-1256" fmla="*/ 2532 h 1393574"/>
                  <a:gd name="connsiteX1-1257" fmla="*/ 395735 w 919653"/>
                  <a:gd name="connsiteY1-1258" fmla="*/ 62063 h 1393574"/>
                  <a:gd name="connsiteX2-1259" fmla="*/ 107603 w 919653"/>
                  <a:gd name="connsiteY2-1260" fmla="*/ 359720 h 1393574"/>
                  <a:gd name="connsiteX3-1261" fmla="*/ 447 w 919653"/>
                  <a:gd name="connsiteY3-1262" fmla="*/ 840732 h 1393574"/>
                  <a:gd name="connsiteX4-1263" fmla="*/ 140941 w 919653"/>
                  <a:gd name="connsiteY4-1264" fmla="*/ 1188395 h 1393574"/>
                  <a:gd name="connsiteX5-1265" fmla="*/ 374303 w 919653"/>
                  <a:gd name="connsiteY5-1266" fmla="*/ 1343176 h 1393574"/>
                  <a:gd name="connsiteX6-1267" fmla="*/ 345728 w 919653"/>
                  <a:gd name="connsiteY6-1268" fmla="*/ 1302695 h 1393574"/>
                  <a:gd name="connsiteX7-1269" fmla="*/ 512416 w 919653"/>
                  <a:gd name="connsiteY7-1270" fmla="*/ 1393182 h 1393574"/>
                  <a:gd name="connsiteX8-1271" fmla="*/ 437010 w 919653"/>
                  <a:gd name="connsiteY8-1272" fmla="*/ 1260626 h 1393574"/>
                  <a:gd name="connsiteX9-1273" fmla="*/ 650528 w 919653"/>
                  <a:gd name="connsiteY9-1274" fmla="*/ 1268563 h 1393574"/>
                  <a:gd name="connsiteX10-1275" fmla="*/ 801341 w 919653"/>
                  <a:gd name="connsiteY10-1276" fmla="*/ 1273326 h 1393574"/>
                  <a:gd name="connsiteX11-1277" fmla="*/ 919610 w 919653"/>
                  <a:gd name="connsiteY11-1278" fmla="*/ 1285232 h 1393574"/>
                  <a:gd name="connsiteX12-1279" fmla="*/ 788641 w 919653"/>
                  <a:gd name="connsiteY12-1280" fmla="*/ 1181251 h 1393574"/>
                  <a:gd name="connsiteX13-1281" fmla="*/ 877541 w 919653"/>
                  <a:gd name="connsiteY13-1282" fmla="*/ 1286820 h 1393574"/>
                  <a:gd name="connsiteX14-1283" fmla="*/ 771972 w 919653"/>
                  <a:gd name="connsiteY14-1284" fmla="*/ 1251895 h 1393574"/>
                  <a:gd name="connsiteX15-1285" fmla="*/ 671960 w 919653"/>
                  <a:gd name="connsiteY15-1286" fmla="*/ 1274120 h 1393574"/>
                  <a:gd name="connsiteX16-1287" fmla="*/ 455266 w 919653"/>
                  <a:gd name="connsiteY16-1288" fmla="*/ 1276501 h 1393574"/>
                  <a:gd name="connsiteX17-1289" fmla="*/ 502891 w 919653"/>
                  <a:gd name="connsiteY17-1290" fmla="*/ 1388420 h 1393574"/>
                  <a:gd name="connsiteX18-1291" fmla="*/ 350491 w 919653"/>
                  <a:gd name="connsiteY18-1292" fmla="*/ 1288407 h 1393574"/>
                  <a:gd name="connsiteX19-1293" fmla="*/ 369541 w 919653"/>
                  <a:gd name="connsiteY19-1294" fmla="*/ 1343176 h 1393574"/>
                  <a:gd name="connsiteX20-1295" fmla="*/ 167135 w 919653"/>
                  <a:gd name="connsiteY20-1296" fmla="*/ 1216970 h 1393574"/>
                  <a:gd name="connsiteX21-1297" fmla="*/ 12353 w 919653"/>
                  <a:gd name="connsiteY21-1298" fmla="*/ 921695 h 1393574"/>
                  <a:gd name="connsiteX22-1299" fmla="*/ 33785 w 919653"/>
                  <a:gd name="connsiteY22-1300" fmla="*/ 640707 h 1393574"/>
                  <a:gd name="connsiteX23-1301" fmla="*/ 136178 w 919653"/>
                  <a:gd name="connsiteY23-1302" fmla="*/ 319238 h 1393574"/>
                  <a:gd name="connsiteX24-1303" fmla="*/ 348110 w 919653"/>
                  <a:gd name="connsiteY24-1304" fmla="*/ 90638 h 1393574"/>
                  <a:gd name="connsiteX25-1305" fmla="*/ 536228 w 919653"/>
                  <a:gd name="connsiteY25-1306" fmla="*/ 19201 h 1393574"/>
                  <a:gd name="connsiteX26-1307" fmla="*/ 736253 w 919653"/>
                  <a:gd name="connsiteY26-1308" fmla="*/ 2532 h 1393574"/>
                  <a:gd name="connsiteX0-1309" fmla="*/ 736253 w 919653"/>
                  <a:gd name="connsiteY0-1310" fmla="*/ 2532 h 1393574"/>
                  <a:gd name="connsiteX1-1311" fmla="*/ 395735 w 919653"/>
                  <a:gd name="connsiteY1-1312" fmla="*/ 62063 h 1393574"/>
                  <a:gd name="connsiteX2-1313" fmla="*/ 107603 w 919653"/>
                  <a:gd name="connsiteY2-1314" fmla="*/ 359720 h 1393574"/>
                  <a:gd name="connsiteX3-1315" fmla="*/ 447 w 919653"/>
                  <a:gd name="connsiteY3-1316" fmla="*/ 840732 h 1393574"/>
                  <a:gd name="connsiteX4-1317" fmla="*/ 140941 w 919653"/>
                  <a:gd name="connsiteY4-1318" fmla="*/ 1188395 h 1393574"/>
                  <a:gd name="connsiteX5-1319" fmla="*/ 374303 w 919653"/>
                  <a:gd name="connsiteY5-1320" fmla="*/ 1343176 h 1393574"/>
                  <a:gd name="connsiteX6-1321" fmla="*/ 345728 w 919653"/>
                  <a:gd name="connsiteY6-1322" fmla="*/ 1302695 h 1393574"/>
                  <a:gd name="connsiteX7-1323" fmla="*/ 512416 w 919653"/>
                  <a:gd name="connsiteY7-1324" fmla="*/ 1393182 h 1393574"/>
                  <a:gd name="connsiteX8-1325" fmla="*/ 437010 w 919653"/>
                  <a:gd name="connsiteY8-1326" fmla="*/ 1260626 h 1393574"/>
                  <a:gd name="connsiteX9-1327" fmla="*/ 650528 w 919653"/>
                  <a:gd name="connsiteY9-1328" fmla="*/ 1268563 h 1393574"/>
                  <a:gd name="connsiteX10-1329" fmla="*/ 801341 w 919653"/>
                  <a:gd name="connsiteY10-1330" fmla="*/ 1273326 h 1393574"/>
                  <a:gd name="connsiteX11-1331" fmla="*/ 919610 w 919653"/>
                  <a:gd name="connsiteY11-1332" fmla="*/ 1285232 h 1393574"/>
                  <a:gd name="connsiteX12-1333" fmla="*/ 788641 w 919653"/>
                  <a:gd name="connsiteY12-1334" fmla="*/ 1181251 h 1393574"/>
                  <a:gd name="connsiteX13-1335" fmla="*/ 880716 w 919653"/>
                  <a:gd name="connsiteY13-1336" fmla="*/ 1264595 h 1393574"/>
                  <a:gd name="connsiteX14-1337" fmla="*/ 771972 w 919653"/>
                  <a:gd name="connsiteY14-1338" fmla="*/ 1251895 h 1393574"/>
                  <a:gd name="connsiteX15-1339" fmla="*/ 671960 w 919653"/>
                  <a:gd name="connsiteY15-1340" fmla="*/ 1274120 h 1393574"/>
                  <a:gd name="connsiteX16-1341" fmla="*/ 455266 w 919653"/>
                  <a:gd name="connsiteY16-1342" fmla="*/ 1276501 h 1393574"/>
                  <a:gd name="connsiteX17-1343" fmla="*/ 502891 w 919653"/>
                  <a:gd name="connsiteY17-1344" fmla="*/ 1388420 h 1393574"/>
                  <a:gd name="connsiteX18-1345" fmla="*/ 350491 w 919653"/>
                  <a:gd name="connsiteY18-1346" fmla="*/ 1288407 h 1393574"/>
                  <a:gd name="connsiteX19-1347" fmla="*/ 369541 w 919653"/>
                  <a:gd name="connsiteY19-1348" fmla="*/ 1343176 h 1393574"/>
                  <a:gd name="connsiteX20-1349" fmla="*/ 167135 w 919653"/>
                  <a:gd name="connsiteY20-1350" fmla="*/ 1216970 h 1393574"/>
                  <a:gd name="connsiteX21-1351" fmla="*/ 12353 w 919653"/>
                  <a:gd name="connsiteY21-1352" fmla="*/ 921695 h 1393574"/>
                  <a:gd name="connsiteX22-1353" fmla="*/ 33785 w 919653"/>
                  <a:gd name="connsiteY22-1354" fmla="*/ 640707 h 1393574"/>
                  <a:gd name="connsiteX23-1355" fmla="*/ 136178 w 919653"/>
                  <a:gd name="connsiteY23-1356" fmla="*/ 319238 h 1393574"/>
                  <a:gd name="connsiteX24-1357" fmla="*/ 348110 w 919653"/>
                  <a:gd name="connsiteY24-1358" fmla="*/ 90638 h 1393574"/>
                  <a:gd name="connsiteX25-1359" fmla="*/ 536228 w 919653"/>
                  <a:gd name="connsiteY25-1360" fmla="*/ 19201 h 1393574"/>
                  <a:gd name="connsiteX26-1361" fmla="*/ 736253 w 919653"/>
                  <a:gd name="connsiteY26-1362" fmla="*/ 2532 h 1393574"/>
                  <a:gd name="connsiteX0-1363" fmla="*/ 736253 w 919653"/>
                  <a:gd name="connsiteY0-1364" fmla="*/ 2532 h 1393574"/>
                  <a:gd name="connsiteX1-1365" fmla="*/ 395735 w 919653"/>
                  <a:gd name="connsiteY1-1366" fmla="*/ 62063 h 1393574"/>
                  <a:gd name="connsiteX2-1367" fmla="*/ 107603 w 919653"/>
                  <a:gd name="connsiteY2-1368" fmla="*/ 359720 h 1393574"/>
                  <a:gd name="connsiteX3-1369" fmla="*/ 447 w 919653"/>
                  <a:gd name="connsiteY3-1370" fmla="*/ 840732 h 1393574"/>
                  <a:gd name="connsiteX4-1371" fmla="*/ 140941 w 919653"/>
                  <a:gd name="connsiteY4-1372" fmla="*/ 1188395 h 1393574"/>
                  <a:gd name="connsiteX5-1373" fmla="*/ 374303 w 919653"/>
                  <a:gd name="connsiteY5-1374" fmla="*/ 1343176 h 1393574"/>
                  <a:gd name="connsiteX6-1375" fmla="*/ 345728 w 919653"/>
                  <a:gd name="connsiteY6-1376" fmla="*/ 1302695 h 1393574"/>
                  <a:gd name="connsiteX7-1377" fmla="*/ 512416 w 919653"/>
                  <a:gd name="connsiteY7-1378" fmla="*/ 1393182 h 1393574"/>
                  <a:gd name="connsiteX8-1379" fmla="*/ 437010 w 919653"/>
                  <a:gd name="connsiteY8-1380" fmla="*/ 1260626 h 1393574"/>
                  <a:gd name="connsiteX9-1381" fmla="*/ 650528 w 919653"/>
                  <a:gd name="connsiteY9-1382" fmla="*/ 1268563 h 1393574"/>
                  <a:gd name="connsiteX10-1383" fmla="*/ 801341 w 919653"/>
                  <a:gd name="connsiteY10-1384" fmla="*/ 1273326 h 1393574"/>
                  <a:gd name="connsiteX11-1385" fmla="*/ 919610 w 919653"/>
                  <a:gd name="connsiteY11-1386" fmla="*/ 1285232 h 1393574"/>
                  <a:gd name="connsiteX12-1387" fmla="*/ 788641 w 919653"/>
                  <a:gd name="connsiteY12-1388" fmla="*/ 1181251 h 1393574"/>
                  <a:gd name="connsiteX13-1389" fmla="*/ 880716 w 919653"/>
                  <a:gd name="connsiteY13-1390" fmla="*/ 1264595 h 1393574"/>
                  <a:gd name="connsiteX14-1391" fmla="*/ 771972 w 919653"/>
                  <a:gd name="connsiteY14-1392" fmla="*/ 1264595 h 1393574"/>
                  <a:gd name="connsiteX15-1393" fmla="*/ 671960 w 919653"/>
                  <a:gd name="connsiteY15-1394" fmla="*/ 1274120 h 1393574"/>
                  <a:gd name="connsiteX16-1395" fmla="*/ 455266 w 919653"/>
                  <a:gd name="connsiteY16-1396" fmla="*/ 1276501 h 1393574"/>
                  <a:gd name="connsiteX17-1397" fmla="*/ 502891 w 919653"/>
                  <a:gd name="connsiteY17-1398" fmla="*/ 1388420 h 1393574"/>
                  <a:gd name="connsiteX18-1399" fmla="*/ 350491 w 919653"/>
                  <a:gd name="connsiteY18-1400" fmla="*/ 1288407 h 1393574"/>
                  <a:gd name="connsiteX19-1401" fmla="*/ 369541 w 919653"/>
                  <a:gd name="connsiteY19-1402" fmla="*/ 1343176 h 1393574"/>
                  <a:gd name="connsiteX20-1403" fmla="*/ 167135 w 919653"/>
                  <a:gd name="connsiteY20-1404" fmla="*/ 1216970 h 1393574"/>
                  <a:gd name="connsiteX21-1405" fmla="*/ 12353 w 919653"/>
                  <a:gd name="connsiteY21-1406" fmla="*/ 921695 h 1393574"/>
                  <a:gd name="connsiteX22-1407" fmla="*/ 33785 w 919653"/>
                  <a:gd name="connsiteY22-1408" fmla="*/ 640707 h 1393574"/>
                  <a:gd name="connsiteX23-1409" fmla="*/ 136178 w 919653"/>
                  <a:gd name="connsiteY23-1410" fmla="*/ 319238 h 1393574"/>
                  <a:gd name="connsiteX24-1411" fmla="*/ 348110 w 919653"/>
                  <a:gd name="connsiteY24-1412" fmla="*/ 90638 h 1393574"/>
                  <a:gd name="connsiteX25-1413" fmla="*/ 536228 w 919653"/>
                  <a:gd name="connsiteY25-1414" fmla="*/ 19201 h 1393574"/>
                  <a:gd name="connsiteX26-1415" fmla="*/ 736253 w 919653"/>
                  <a:gd name="connsiteY26-1416" fmla="*/ 2532 h 1393574"/>
                  <a:gd name="connsiteX0-1417" fmla="*/ 736253 w 897442"/>
                  <a:gd name="connsiteY0-1418" fmla="*/ 2532 h 1393574"/>
                  <a:gd name="connsiteX1-1419" fmla="*/ 395735 w 897442"/>
                  <a:gd name="connsiteY1-1420" fmla="*/ 62063 h 1393574"/>
                  <a:gd name="connsiteX2-1421" fmla="*/ 107603 w 897442"/>
                  <a:gd name="connsiteY2-1422" fmla="*/ 359720 h 1393574"/>
                  <a:gd name="connsiteX3-1423" fmla="*/ 447 w 897442"/>
                  <a:gd name="connsiteY3-1424" fmla="*/ 840732 h 1393574"/>
                  <a:gd name="connsiteX4-1425" fmla="*/ 140941 w 897442"/>
                  <a:gd name="connsiteY4-1426" fmla="*/ 1188395 h 1393574"/>
                  <a:gd name="connsiteX5-1427" fmla="*/ 374303 w 897442"/>
                  <a:gd name="connsiteY5-1428" fmla="*/ 1343176 h 1393574"/>
                  <a:gd name="connsiteX6-1429" fmla="*/ 345728 w 897442"/>
                  <a:gd name="connsiteY6-1430" fmla="*/ 1302695 h 1393574"/>
                  <a:gd name="connsiteX7-1431" fmla="*/ 512416 w 897442"/>
                  <a:gd name="connsiteY7-1432" fmla="*/ 1393182 h 1393574"/>
                  <a:gd name="connsiteX8-1433" fmla="*/ 437010 w 897442"/>
                  <a:gd name="connsiteY8-1434" fmla="*/ 1260626 h 1393574"/>
                  <a:gd name="connsiteX9-1435" fmla="*/ 650528 w 897442"/>
                  <a:gd name="connsiteY9-1436" fmla="*/ 1268563 h 1393574"/>
                  <a:gd name="connsiteX10-1437" fmla="*/ 801341 w 897442"/>
                  <a:gd name="connsiteY10-1438" fmla="*/ 1273326 h 1393574"/>
                  <a:gd name="connsiteX11-1439" fmla="*/ 897385 w 897442"/>
                  <a:gd name="connsiteY11-1440" fmla="*/ 1234432 h 1393574"/>
                  <a:gd name="connsiteX12-1441" fmla="*/ 788641 w 897442"/>
                  <a:gd name="connsiteY12-1442" fmla="*/ 1181251 h 1393574"/>
                  <a:gd name="connsiteX13-1443" fmla="*/ 880716 w 897442"/>
                  <a:gd name="connsiteY13-1444" fmla="*/ 1264595 h 1393574"/>
                  <a:gd name="connsiteX14-1445" fmla="*/ 771972 w 897442"/>
                  <a:gd name="connsiteY14-1446" fmla="*/ 1264595 h 1393574"/>
                  <a:gd name="connsiteX15-1447" fmla="*/ 671960 w 897442"/>
                  <a:gd name="connsiteY15-1448" fmla="*/ 1274120 h 1393574"/>
                  <a:gd name="connsiteX16-1449" fmla="*/ 455266 w 897442"/>
                  <a:gd name="connsiteY16-1450" fmla="*/ 1276501 h 1393574"/>
                  <a:gd name="connsiteX17-1451" fmla="*/ 502891 w 897442"/>
                  <a:gd name="connsiteY17-1452" fmla="*/ 1388420 h 1393574"/>
                  <a:gd name="connsiteX18-1453" fmla="*/ 350491 w 897442"/>
                  <a:gd name="connsiteY18-1454" fmla="*/ 1288407 h 1393574"/>
                  <a:gd name="connsiteX19-1455" fmla="*/ 369541 w 897442"/>
                  <a:gd name="connsiteY19-1456" fmla="*/ 1343176 h 1393574"/>
                  <a:gd name="connsiteX20-1457" fmla="*/ 167135 w 897442"/>
                  <a:gd name="connsiteY20-1458" fmla="*/ 1216970 h 1393574"/>
                  <a:gd name="connsiteX21-1459" fmla="*/ 12353 w 897442"/>
                  <a:gd name="connsiteY21-1460" fmla="*/ 921695 h 1393574"/>
                  <a:gd name="connsiteX22-1461" fmla="*/ 33785 w 897442"/>
                  <a:gd name="connsiteY22-1462" fmla="*/ 640707 h 1393574"/>
                  <a:gd name="connsiteX23-1463" fmla="*/ 136178 w 897442"/>
                  <a:gd name="connsiteY23-1464" fmla="*/ 319238 h 1393574"/>
                  <a:gd name="connsiteX24-1465" fmla="*/ 348110 w 897442"/>
                  <a:gd name="connsiteY24-1466" fmla="*/ 90638 h 1393574"/>
                  <a:gd name="connsiteX25-1467" fmla="*/ 536228 w 897442"/>
                  <a:gd name="connsiteY25-1468" fmla="*/ 19201 h 1393574"/>
                  <a:gd name="connsiteX26-1469" fmla="*/ 736253 w 897442"/>
                  <a:gd name="connsiteY26-1470" fmla="*/ 2532 h 1393574"/>
                  <a:gd name="connsiteX0-1471" fmla="*/ 736253 w 897442"/>
                  <a:gd name="connsiteY0-1472" fmla="*/ 2532 h 1393574"/>
                  <a:gd name="connsiteX1-1473" fmla="*/ 395735 w 897442"/>
                  <a:gd name="connsiteY1-1474" fmla="*/ 62063 h 1393574"/>
                  <a:gd name="connsiteX2-1475" fmla="*/ 107603 w 897442"/>
                  <a:gd name="connsiteY2-1476" fmla="*/ 359720 h 1393574"/>
                  <a:gd name="connsiteX3-1477" fmla="*/ 447 w 897442"/>
                  <a:gd name="connsiteY3-1478" fmla="*/ 840732 h 1393574"/>
                  <a:gd name="connsiteX4-1479" fmla="*/ 140941 w 897442"/>
                  <a:gd name="connsiteY4-1480" fmla="*/ 1188395 h 1393574"/>
                  <a:gd name="connsiteX5-1481" fmla="*/ 374303 w 897442"/>
                  <a:gd name="connsiteY5-1482" fmla="*/ 1343176 h 1393574"/>
                  <a:gd name="connsiteX6-1483" fmla="*/ 345728 w 897442"/>
                  <a:gd name="connsiteY6-1484" fmla="*/ 1302695 h 1393574"/>
                  <a:gd name="connsiteX7-1485" fmla="*/ 512416 w 897442"/>
                  <a:gd name="connsiteY7-1486" fmla="*/ 1393182 h 1393574"/>
                  <a:gd name="connsiteX8-1487" fmla="*/ 437010 w 897442"/>
                  <a:gd name="connsiteY8-1488" fmla="*/ 1260626 h 1393574"/>
                  <a:gd name="connsiteX9-1489" fmla="*/ 650528 w 897442"/>
                  <a:gd name="connsiteY9-1490" fmla="*/ 1268563 h 1393574"/>
                  <a:gd name="connsiteX10-1491" fmla="*/ 801341 w 897442"/>
                  <a:gd name="connsiteY10-1492" fmla="*/ 1273326 h 1393574"/>
                  <a:gd name="connsiteX11-1493" fmla="*/ 897385 w 897442"/>
                  <a:gd name="connsiteY11-1494" fmla="*/ 1234432 h 1393574"/>
                  <a:gd name="connsiteX12-1495" fmla="*/ 788641 w 897442"/>
                  <a:gd name="connsiteY12-1496" fmla="*/ 1181251 h 1393574"/>
                  <a:gd name="connsiteX13-1497" fmla="*/ 880716 w 897442"/>
                  <a:gd name="connsiteY13-1498" fmla="*/ 1229670 h 1393574"/>
                  <a:gd name="connsiteX14-1499" fmla="*/ 771972 w 897442"/>
                  <a:gd name="connsiteY14-1500" fmla="*/ 1264595 h 1393574"/>
                  <a:gd name="connsiteX15-1501" fmla="*/ 671960 w 897442"/>
                  <a:gd name="connsiteY15-1502" fmla="*/ 1274120 h 1393574"/>
                  <a:gd name="connsiteX16-1503" fmla="*/ 455266 w 897442"/>
                  <a:gd name="connsiteY16-1504" fmla="*/ 1276501 h 1393574"/>
                  <a:gd name="connsiteX17-1505" fmla="*/ 502891 w 897442"/>
                  <a:gd name="connsiteY17-1506" fmla="*/ 1388420 h 1393574"/>
                  <a:gd name="connsiteX18-1507" fmla="*/ 350491 w 897442"/>
                  <a:gd name="connsiteY18-1508" fmla="*/ 1288407 h 1393574"/>
                  <a:gd name="connsiteX19-1509" fmla="*/ 369541 w 897442"/>
                  <a:gd name="connsiteY19-1510" fmla="*/ 1343176 h 1393574"/>
                  <a:gd name="connsiteX20-1511" fmla="*/ 167135 w 897442"/>
                  <a:gd name="connsiteY20-1512" fmla="*/ 1216970 h 1393574"/>
                  <a:gd name="connsiteX21-1513" fmla="*/ 12353 w 897442"/>
                  <a:gd name="connsiteY21-1514" fmla="*/ 921695 h 1393574"/>
                  <a:gd name="connsiteX22-1515" fmla="*/ 33785 w 897442"/>
                  <a:gd name="connsiteY22-1516" fmla="*/ 640707 h 1393574"/>
                  <a:gd name="connsiteX23-1517" fmla="*/ 136178 w 897442"/>
                  <a:gd name="connsiteY23-1518" fmla="*/ 319238 h 1393574"/>
                  <a:gd name="connsiteX24-1519" fmla="*/ 348110 w 897442"/>
                  <a:gd name="connsiteY24-1520" fmla="*/ 90638 h 1393574"/>
                  <a:gd name="connsiteX25-1521" fmla="*/ 536228 w 897442"/>
                  <a:gd name="connsiteY25-1522" fmla="*/ 19201 h 1393574"/>
                  <a:gd name="connsiteX26-1523" fmla="*/ 736253 w 897442"/>
                  <a:gd name="connsiteY26-1524" fmla="*/ 2532 h 1393574"/>
                  <a:gd name="connsiteX0-1525" fmla="*/ 736253 w 897442"/>
                  <a:gd name="connsiteY0-1526" fmla="*/ 2532 h 1393574"/>
                  <a:gd name="connsiteX1-1527" fmla="*/ 395735 w 897442"/>
                  <a:gd name="connsiteY1-1528" fmla="*/ 62063 h 1393574"/>
                  <a:gd name="connsiteX2-1529" fmla="*/ 107603 w 897442"/>
                  <a:gd name="connsiteY2-1530" fmla="*/ 359720 h 1393574"/>
                  <a:gd name="connsiteX3-1531" fmla="*/ 447 w 897442"/>
                  <a:gd name="connsiteY3-1532" fmla="*/ 840732 h 1393574"/>
                  <a:gd name="connsiteX4-1533" fmla="*/ 140941 w 897442"/>
                  <a:gd name="connsiteY4-1534" fmla="*/ 1188395 h 1393574"/>
                  <a:gd name="connsiteX5-1535" fmla="*/ 374303 w 897442"/>
                  <a:gd name="connsiteY5-1536" fmla="*/ 1343176 h 1393574"/>
                  <a:gd name="connsiteX6-1537" fmla="*/ 345728 w 897442"/>
                  <a:gd name="connsiteY6-1538" fmla="*/ 1302695 h 1393574"/>
                  <a:gd name="connsiteX7-1539" fmla="*/ 512416 w 897442"/>
                  <a:gd name="connsiteY7-1540" fmla="*/ 1393182 h 1393574"/>
                  <a:gd name="connsiteX8-1541" fmla="*/ 437010 w 897442"/>
                  <a:gd name="connsiteY8-1542" fmla="*/ 1260626 h 1393574"/>
                  <a:gd name="connsiteX9-1543" fmla="*/ 650528 w 897442"/>
                  <a:gd name="connsiteY9-1544" fmla="*/ 1268563 h 1393574"/>
                  <a:gd name="connsiteX10-1545" fmla="*/ 801341 w 897442"/>
                  <a:gd name="connsiteY10-1546" fmla="*/ 1273326 h 1393574"/>
                  <a:gd name="connsiteX11-1547" fmla="*/ 897385 w 897442"/>
                  <a:gd name="connsiteY11-1548" fmla="*/ 1234432 h 1393574"/>
                  <a:gd name="connsiteX12-1549" fmla="*/ 788641 w 897442"/>
                  <a:gd name="connsiteY12-1550" fmla="*/ 1181251 h 1393574"/>
                  <a:gd name="connsiteX13-1551" fmla="*/ 852141 w 897442"/>
                  <a:gd name="connsiteY13-1552" fmla="*/ 1251895 h 1393574"/>
                  <a:gd name="connsiteX14-1553" fmla="*/ 771972 w 897442"/>
                  <a:gd name="connsiteY14-1554" fmla="*/ 1264595 h 1393574"/>
                  <a:gd name="connsiteX15-1555" fmla="*/ 671960 w 897442"/>
                  <a:gd name="connsiteY15-1556" fmla="*/ 1274120 h 1393574"/>
                  <a:gd name="connsiteX16-1557" fmla="*/ 455266 w 897442"/>
                  <a:gd name="connsiteY16-1558" fmla="*/ 1276501 h 1393574"/>
                  <a:gd name="connsiteX17-1559" fmla="*/ 502891 w 897442"/>
                  <a:gd name="connsiteY17-1560" fmla="*/ 1388420 h 1393574"/>
                  <a:gd name="connsiteX18-1561" fmla="*/ 350491 w 897442"/>
                  <a:gd name="connsiteY18-1562" fmla="*/ 1288407 h 1393574"/>
                  <a:gd name="connsiteX19-1563" fmla="*/ 369541 w 897442"/>
                  <a:gd name="connsiteY19-1564" fmla="*/ 1343176 h 1393574"/>
                  <a:gd name="connsiteX20-1565" fmla="*/ 167135 w 897442"/>
                  <a:gd name="connsiteY20-1566" fmla="*/ 1216970 h 1393574"/>
                  <a:gd name="connsiteX21-1567" fmla="*/ 12353 w 897442"/>
                  <a:gd name="connsiteY21-1568" fmla="*/ 921695 h 1393574"/>
                  <a:gd name="connsiteX22-1569" fmla="*/ 33785 w 897442"/>
                  <a:gd name="connsiteY22-1570" fmla="*/ 640707 h 1393574"/>
                  <a:gd name="connsiteX23-1571" fmla="*/ 136178 w 897442"/>
                  <a:gd name="connsiteY23-1572" fmla="*/ 319238 h 1393574"/>
                  <a:gd name="connsiteX24-1573" fmla="*/ 348110 w 897442"/>
                  <a:gd name="connsiteY24-1574" fmla="*/ 90638 h 1393574"/>
                  <a:gd name="connsiteX25-1575" fmla="*/ 536228 w 897442"/>
                  <a:gd name="connsiteY25-1576" fmla="*/ 19201 h 1393574"/>
                  <a:gd name="connsiteX26-1577" fmla="*/ 736253 w 897442"/>
                  <a:gd name="connsiteY26-1578" fmla="*/ 2532 h 1393574"/>
                  <a:gd name="connsiteX0-1579" fmla="*/ 736253 w 862572"/>
                  <a:gd name="connsiteY0-1580" fmla="*/ 2532 h 1393574"/>
                  <a:gd name="connsiteX1-1581" fmla="*/ 395735 w 862572"/>
                  <a:gd name="connsiteY1-1582" fmla="*/ 62063 h 1393574"/>
                  <a:gd name="connsiteX2-1583" fmla="*/ 107603 w 862572"/>
                  <a:gd name="connsiteY2-1584" fmla="*/ 359720 h 1393574"/>
                  <a:gd name="connsiteX3-1585" fmla="*/ 447 w 862572"/>
                  <a:gd name="connsiteY3-1586" fmla="*/ 840732 h 1393574"/>
                  <a:gd name="connsiteX4-1587" fmla="*/ 140941 w 862572"/>
                  <a:gd name="connsiteY4-1588" fmla="*/ 1188395 h 1393574"/>
                  <a:gd name="connsiteX5-1589" fmla="*/ 374303 w 862572"/>
                  <a:gd name="connsiteY5-1590" fmla="*/ 1343176 h 1393574"/>
                  <a:gd name="connsiteX6-1591" fmla="*/ 345728 w 862572"/>
                  <a:gd name="connsiteY6-1592" fmla="*/ 1302695 h 1393574"/>
                  <a:gd name="connsiteX7-1593" fmla="*/ 512416 w 862572"/>
                  <a:gd name="connsiteY7-1594" fmla="*/ 1393182 h 1393574"/>
                  <a:gd name="connsiteX8-1595" fmla="*/ 437010 w 862572"/>
                  <a:gd name="connsiteY8-1596" fmla="*/ 1260626 h 1393574"/>
                  <a:gd name="connsiteX9-1597" fmla="*/ 650528 w 862572"/>
                  <a:gd name="connsiteY9-1598" fmla="*/ 1268563 h 1393574"/>
                  <a:gd name="connsiteX10-1599" fmla="*/ 801341 w 862572"/>
                  <a:gd name="connsiteY10-1600" fmla="*/ 1273326 h 1393574"/>
                  <a:gd name="connsiteX11-1601" fmla="*/ 862460 w 862572"/>
                  <a:gd name="connsiteY11-1602" fmla="*/ 1253482 h 1393574"/>
                  <a:gd name="connsiteX12-1603" fmla="*/ 788641 w 862572"/>
                  <a:gd name="connsiteY12-1604" fmla="*/ 1181251 h 1393574"/>
                  <a:gd name="connsiteX13-1605" fmla="*/ 852141 w 862572"/>
                  <a:gd name="connsiteY13-1606" fmla="*/ 1251895 h 1393574"/>
                  <a:gd name="connsiteX14-1607" fmla="*/ 771972 w 862572"/>
                  <a:gd name="connsiteY14-1608" fmla="*/ 1264595 h 1393574"/>
                  <a:gd name="connsiteX15-1609" fmla="*/ 671960 w 862572"/>
                  <a:gd name="connsiteY15-1610" fmla="*/ 1274120 h 1393574"/>
                  <a:gd name="connsiteX16-1611" fmla="*/ 455266 w 862572"/>
                  <a:gd name="connsiteY16-1612" fmla="*/ 1276501 h 1393574"/>
                  <a:gd name="connsiteX17-1613" fmla="*/ 502891 w 862572"/>
                  <a:gd name="connsiteY17-1614" fmla="*/ 1388420 h 1393574"/>
                  <a:gd name="connsiteX18-1615" fmla="*/ 350491 w 862572"/>
                  <a:gd name="connsiteY18-1616" fmla="*/ 1288407 h 1393574"/>
                  <a:gd name="connsiteX19-1617" fmla="*/ 369541 w 862572"/>
                  <a:gd name="connsiteY19-1618" fmla="*/ 1343176 h 1393574"/>
                  <a:gd name="connsiteX20-1619" fmla="*/ 167135 w 862572"/>
                  <a:gd name="connsiteY20-1620" fmla="*/ 1216970 h 1393574"/>
                  <a:gd name="connsiteX21-1621" fmla="*/ 12353 w 862572"/>
                  <a:gd name="connsiteY21-1622" fmla="*/ 921695 h 1393574"/>
                  <a:gd name="connsiteX22-1623" fmla="*/ 33785 w 862572"/>
                  <a:gd name="connsiteY22-1624" fmla="*/ 640707 h 1393574"/>
                  <a:gd name="connsiteX23-1625" fmla="*/ 136178 w 862572"/>
                  <a:gd name="connsiteY23-1626" fmla="*/ 319238 h 1393574"/>
                  <a:gd name="connsiteX24-1627" fmla="*/ 348110 w 862572"/>
                  <a:gd name="connsiteY24-1628" fmla="*/ 90638 h 1393574"/>
                  <a:gd name="connsiteX25-1629" fmla="*/ 536228 w 862572"/>
                  <a:gd name="connsiteY25-1630" fmla="*/ 19201 h 1393574"/>
                  <a:gd name="connsiteX26-1631" fmla="*/ 736253 w 862572"/>
                  <a:gd name="connsiteY26-1632" fmla="*/ 2532 h 1393574"/>
                  <a:gd name="connsiteX0-1633" fmla="*/ 736253 w 862572"/>
                  <a:gd name="connsiteY0-1634" fmla="*/ 2532 h 1393574"/>
                  <a:gd name="connsiteX1-1635" fmla="*/ 395735 w 862572"/>
                  <a:gd name="connsiteY1-1636" fmla="*/ 62063 h 1393574"/>
                  <a:gd name="connsiteX2-1637" fmla="*/ 107603 w 862572"/>
                  <a:gd name="connsiteY2-1638" fmla="*/ 359720 h 1393574"/>
                  <a:gd name="connsiteX3-1639" fmla="*/ 447 w 862572"/>
                  <a:gd name="connsiteY3-1640" fmla="*/ 840732 h 1393574"/>
                  <a:gd name="connsiteX4-1641" fmla="*/ 140941 w 862572"/>
                  <a:gd name="connsiteY4-1642" fmla="*/ 1188395 h 1393574"/>
                  <a:gd name="connsiteX5-1643" fmla="*/ 374303 w 862572"/>
                  <a:gd name="connsiteY5-1644" fmla="*/ 1343176 h 1393574"/>
                  <a:gd name="connsiteX6-1645" fmla="*/ 345728 w 862572"/>
                  <a:gd name="connsiteY6-1646" fmla="*/ 1302695 h 1393574"/>
                  <a:gd name="connsiteX7-1647" fmla="*/ 512416 w 862572"/>
                  <a:gd name="connsiteY7-1648" fmla="*/ 1393182 h 1393574"/>
                  <a:gd name="connsiteX8-1649" fmla="*/ 437010 w 862572"/>
                  <a:gd name="connsiteY8-1650" fmla="*/ 1260626 h 1393574"/>
                  <a:gd name="connsiteX9-1651" fmla="*/ 650528 w 862572"/>
                  <a:gd name="connsiteY9-1652" fmla="*/ 1268563 h 1393574"/>
                  <a:gd name="connsiteX10-1653" fmla="*/ 801341 w 862572"/>
                  <a:gd name="connsiteY10-1654" fmla="*/ 1273326 h 1393574"/>
                  <a:gd name="connsiteX11-1655" fmla="*/ 862460 w 862572"/>
                  <a:gd name="connsiteY11-1656" fmla="*/ 1253482 h 1393574"/>
                  <a:gd name="connsiteX12-1657" fmla="*/ 788641 w 862572"/>
                  <a:gd name="connsiteY12-1658" fmla="*/ 1181251 h 1393574"/>
                  <a:gd name="connsiteX13-1659" fmla="*/ 833091 w 862572"/>
                  <a:gd name="connsiteY13-1660" fmla="*/ 1264595 h 1393574"/>
                  <a:gd name="connsiteX14-1661" fmla="*/ 771972 w 862572"/>
                  <a:gd name="connsiteY14-1662" fmla="*/ 1264595 h 1393574"/>
                  <a:gd name="connsiteX15-1663" fmla="*/ 671960 w 862572"/>
                  <a:gd name="connsiteY15-1664" fmla="*/ 1274120 h 1393574"/>
                  <a:gd name="connsiteX16-1665" fmla="*/ 455266 w 862572"/>
                  <a:gd name="connsiteY16-1666" fmla="*/ 1276501 h 1393574"/>
                  <a:gd name="connsiteX17-1667" fmla="*/ 502891 w 862572"/>
                  <a:gd name="connsiteY17-1668" fmla="*/ 1388420 h 1393574"/>
                  <a:gd name="connsiteX18-1669" fmla="*/ 350491 w 862572"/>
                  <a:gd name="connsiteY18-1670" fmla="*/ 1288407 h 1393574"/>
                  <a:gd name="connsiteX19-1671" fmla="*/ 369541 w 862572"/>
                  <a:gd name="connsiteY19-1672" fmla="*/ 1343176 h 1393574"/>
                  <a:gd name="connsiteX20-1673" fmla="*/ 167135 w 862572"/>
                  <a:gd name="connsiteY20-1674" fmla="*/ 1216970 h 1393574"/>
                  <a:gd name="connsiteX21-1675" fmla="*/ 12353 w 862572"/>
                  <a:gd name="connsiteY21-1676" fmla="*/ 921695 h 1393574"/>
                  <a:gd name="connsiteX22-1677" fmla="*/ 33785 w 862572"/>
                  <a:gd name="connsiteY22-1678" fmla="*/ 640707 h 1393574"/>
                  <a:gd name="connsiteX23-1679" fmla="*/ 136178 w 862572"/>
                  <a:gd name="connsiteY23-1680" fmla="*/ 319238 h 1393574"/>
                  <a:gd name="connsiteX24-1681" fmla="*/ 348110 w 862572"/>
                  <a:gd name="connsiteY24-1682" fmla="*/ 90638 h 1393574"/>
                  <a:gd name="connsiteX25-1683" fmla="*/ 536228 w 862572"/>
                  <a:gd name="connsiteY25-1684" fmla="*/ 19201 h 1393574"/>
                  <a:gd name="connsiteX26-1685" fmla="*/ 736253 w 862572"/>
                  <a:gd name="connsiteY26-1686" fmla="*/ 2532 h 1393574"/>
                  <a:gd name="connsiteX0-1687" fmla="*/ 736253 w 840519"/>
                  <a:gd name="connsiteY0-1688" fmla="*/ 2532 h 1393574"/>
                  <a:gd name="connsiteX1-1689" fmla="*/ 395735 w 840519"/>
                  <a:gd name="connsiteY1-1690" fmla="*/ 62063 h 1393574"/>
                  <a:gd name="connsiteX2-1691" fmla="*/ 107603 w 840519"/>
                  <a:gd name="connsiteY2-1692" fmla="*/ 359720 h 1393574"/>
                  <a:gd name="connsiteX3-1693" fmla="*/ 447 w 840519"/>
                  <a:gd name="connsiteY3-1694" fmla="*/ 840732 h 1393574"/>
                  <a:gd name="connsiteX4-1695" fmla="*/ 140941 w 840519"/>
                  <a:gd name="connsiteY4-1696" fmla="*/ 1188395 h 1393574"/>
                  <a:gd name="connsiteX5-1697" fmla="*/ 374303 w 840519"/>
                  <a:gd name="connsiteY5-1698" fmla="*/ 1343176 h 1393574"/>
                  <a:gd name="connsiteX6-1699" fmla="*/ 345728 w 840519"/>
                  <a:gd name="connsiteY6-1700" fmla="*/ 1302695 h 1393574"/>
                  <a:gd name="connsiteX7-1701" fmla="*/ 512416 w 840519"/>
                  <a:gd name="connsiteY7-1702" fmla="*/ 1393182 h 1393574"/>
                  <a:gd name="connsiteX8-1703" fmla="*/ 437010 w 840519"/>
                  <a:gd name="connsiteY8-1704" fmla="*/ 1260626 h 1393574"/>
                  <a:gd name="connsiteX9-1705" fmla="*/ 650528 w 840519"/>
                  <a:gd name="connsiteY9-1706" fmla="*/ 1268563 h 1393574"/>
                  <a:gd name="connsiteX10-1707" fmla="*/ 801341 w 840519"/>
                  <a:gd name="connsiteY10-1708" fmla="*/ 1273326 h 1393574"/>
                  <a:gd name="connsiteX11-1709" fmla="*/ 840235 w 840519"/>
                  <a:gd name="connsiteY11-1710" fmla="*/ 1275707 h 1393574"/>
                  <a:gd name="connsiteX12-1711" fmla="*/ 788641 w 840519"/>
                  <a:gd name="connsiteY12-1712" fmla="*/ 1181251 h 1393574"/>
                  <a:gd name="connsiteX13-1713" fmla="*/ 833091 w 840519"/>
                  <a:gd name="connsiteY13-1714" fmla="*/ 1264595 h 1393574"/>
                  <a:gd name="connsiteX14-1715" fmla="*/ 771972 w 840519"/>
                  <a:gd name="connsiteY14-1716" fmla="*/ 1264595 h 1393574"/>
                  <a:gd name="connsiteX15-1717" fmla="*/ 671960 w 840519"/>
                  <a:gd name="connsiteY15-1718" fmla="*/ 1274120 h 1393574"/>
                  <a:gd name="connsiteX16-1719" fmla="*/ 455266 w 840519"/>
                  <a:gd name="connsiteY16-1720" fmla="*/ 1276501 h 1393574"/>
                  <a:gd name="connsiteX17-1721" fmla="*/ 502891 w 840519"/>
                  <a:gd name="connsiteY17-1722" fmla="*/ 1388420 h 1393574"/>
                  <a:gd name="connsiteX18-1723" fmla="*/ 350491 w 840519"/>
                  <a:gd name="connsiteY18-1724" fmla="*/ 1288407 h 1393574"/>
                  <a:gd name="connsiteX19-1725" fmla="*/ 369541 w 840519"/>
                  <a:gd name="connsiteY19-1726" fmla="*/ 1343176 h 1393574"/>
                  <a:gd name="connsiteX20-1727" fmla="*/ 167135 w 840519"/>
                  <a:gd name="connsiteY20-1728" fmla="*/ 1216970 h 1393574"/>
                  <a:gd name="connsiteX21-1729" fmla="*/ 12353 w 840519"/>
                  <a:gd name="connsiteY21-1730" fmla="*/ 921695 h 1393574"/>
                  <a:gd name="connsiteX22-1731" fmla="*/ 33785 w 840519"/>
                  <a:gd name="connsiteY22-1732" fmla="*/ 640707 h 1393574"/>
                  <a:gd name="connsiteX23-1733" fmla="*/ 136178 w 840519"/>
                  <a:gd name="connsiteY23-1734" fmla="*/ 319238 h 1393574"/>
                  <a:gd name="connsiteX24-1735" fmla="*/ 348110 w 840519"/>
                  <a:gd name="connsiteY24-1736" fmla="*/ 90638 h 1393574"/>
                  <a:gd name="connsiteX25-1737" fmla="*/ 536228 w 840519"/>
                  <a:gd name="connsiteY25-1738" fmla="*/ 19201 h 1393574"/>
                  <a:gd name="connsiteX26-1739" fmla="*/ 736253 w 840519"/>
                  <a:gd name="connsiteY26-1740" fmla="*/ 2532 h 1393574"/>
                  <a:gd name="connsiteX0-1741" fmla="*/ 736253 w 840519"/>
                  <a:gd name="connsiteY0-1742" fmla="*/ 2532 h 1393574"/>
                  <a:gd name="connsiteX1-1743" fmla="*/ 395735 w 840519"/>
                  <a:gd name="connsiteY1-1744" fmla="*/ 62063 h 1393574"/>
                  <a:gd name="connsiteX2-1745" fmla="*/ 107603 w 840519"/>
                  <a:gd name="connsiteY2-1746" fmla="*/ 359720 h 1393574"/>
                  <a:gd name="connsiteX3-1747" fmla="*/ 447 w 840519"/>
                  <a:gd name="connsiteY3-1748" fmla="*/ 840732 h 1393574"/>
                  <a:gd name="connsiteX4-1749" fmla="*/ 140941 w 840519"/>
                  <a:gd name="connsiteY4-1750" fmla="*/ 1188395 h 1393574"/>
                  <a:gd name="connsiteX5-1751" fmla="*/ 374303 w 840519"/>
                  <a:gd name="connsiteY5-1752" fmla="*/ 1343176 h 1393574"/>
                  <a:gd name="connsiteX6-1753" fmla="*/ 345728 w 840519"/>
                  <a:gd name="connsiteY6-1754" fmla="*/ 1302695 h 1393574"/>
                  <a:gd name="connsiteX7-1755" fmla="*/ 512416 w 840519"/>
                  <a:gd name="connsiteY7-1756" fmla="*/ 1393182 h 1393574"/>
                  <a:gd name="connsiteX8-1757" fmla="*/ 437010 w 840519"/>
                  <a:gd name="connsiteY8-1758" fmla="*/ 1260626 h 1393574"/>
                  <a:gd name="connsiteX9-1759" fmla="*/ 650528 w 840519"/>
                  <a:gd name="connsiteY9-1760" fmla="*/ 1268563 h 1393574"/>
                  <a:gd name="connsiteX10-1761" fmla="*/ 801341 w 840519"/>
                  <a:gd name="connsiteY10-1762" fmla="*/ 1273326 h 1393574"/>
                  <a:gd name="connsiteX11-1763" fmla="*/ 840235 w 840519"/>
                  <a:gd name="connsiteY11-1764" fmla="*/ 1275707 h 1393574"/>
                  <a:gd name="connsiteX12-1765" fmla="*/ 788641 w 840519"/>
                  <a:gd name="connsiteY12-1766" fmla="*/ 1181251 h 1393574"/>
                  <a:gd name="connsiteX13-1767" fmla="*/ 833091 w 840519"/>
                  <a:gd name="connsiteY13-1768" fmla="*/ 1264595 h 1393574"/>
                  <a:gd name="connsiteX14-1769" fmla="*/ 771972 w 840519"/>
                  <a:gd name="connsiteY14-1770" fmla="*/ 1264595 h 1393574"/>
                  <a:gd name="connsiteX15-1771" fmla="*/ 665610 w 840519"/>
                  <a:gd name="connsiteY15-1772" fmla="*/ 1296345 h 1393574"/>
                  <a:gd name="connsiteX16-1773" fmla="*/ 455266 w 840519"/>
                  <a:gd name="connsiteY16-1774" fmla="*/ 1276501 h 1393574"/>
                  <a:gd name="connsiteX17-1775" fmla="*/ 502891 w 840519"/>
                  <a:gd name="connsiteY17-1776" fmla="*/ 1388420 h 1393574"/>
                  <a:gd name="connsiteX18-1777" fmla="*/ 350491 w 840519"/>
                  <a:gd name="connsiteY18-1778" fmla="*/ 1288407 h 1393574"/>
                  <a:gd name="connsiteX19-1779" fmla="*/ 369541 w 840519"/>
                  <a:gd name="connsiteY19-1780" fmla="*/ 1343176 h 1393574"/>
                  <a:gd name="connsiteX20-1781" fmla="*/ 167135 w 840519"/>
                  <a:gd name="connsiteY20-1782" fmla="*/ 1216970 h 1393574"/>
                  <a:gd name="connsiteX21-1783" fmla="*/ 12353 w 840519"/>
                  <a:gd name="connsiteY21-1784" fmla="*/ 921695 h 1393574"/>
                  <a:gd name="connsiteX22-1785" fmla="*/ 33785 w 840519"/>
                  <a:gd name="connsiteY22-1786" fmla="*/ 640707 h 1393574"/>
                  <a:gd name="connsiteX23-1787" fmla="*/ 136178 w 840519"/>
                  <a:gd name="connsiteY23-1788" fmla="*/ 319238 h 1393574"/>
                  <a:gd name="connsiteX24-1789" fmla="*/ 348110 w 840519"/>
                  <a:gd name="connsiteY24-1790" fmla="*/ 90638 h 1393574"/>
                  <a:gd name="connsiteX25-1791" fmla="*/ 536228 w 840519"/>
                  <a:gd name="connsiteY25-1792" fmla="*/ 19201 h 1393574"/>
                  <a:gd name="connsiteX26-1793" fmla="*/ 736253 w 840519"/>
                  <a:gd name="connsiteY26-1794" fmla="*/ 2532 h 1393574"/>
                  <a:gd name="connsiteX0-1795" fmla="*/ 736253 w 840543"/>
                  <a:gd name="connsiteY0-1796" fmla="*/ 2532 h 1393574"/>
                  <a:gd name="connsiteX1-1797" fmla="*/ 395735 w 840543"/>
                  <a:gd name="connsiteY1-1798" fmla="*/ 62063 h 1393574"/>
                  <a:gd name="connsiteX2-1799" fmla="*/ 107603 w 840543"/>
                  <a:gd name="connsiteY2-1800" fmla="*/ 359720 h 1393574"/>
                  <a:gd name="connsiteX3-1801" fmla="*/ 447 w 840543"/>
                  <a:gd name="connsiteY3-1802" fmla="*/ 840732 h 1393574"/>
                  <a:gd name="connsiteX4-1803" fmla="*/ 140941 w 840543"/>
                  <a:gd name="connsiteY4-1804" fmla="*/ 1188395 h 1393574"/>
                  <a:gd name="connsiteX5-1805" fmla="*/ 374303 w 840543"/>
                  <a:gd name="connsiteY5-1806" fmla="*/ 1343176 h 1393574"/>
                  <a:gd name="connsiteX6-1807" fmla="*/ 345728 w 840543"/>
                  <a:gd name="connsiteY6-1808" fmla="*/ 1302695 h 1393574"/>
                  <a:gd name="connsiteX7-1809" fmla="*/ 512416 w 840543"/>
                  <a:gd name="connsiteY7-1810" fmla="*/ 1393182 h 1393574"/>
                  <a:gd name="connsiteX8-1811" fmla="*/ 437010 w 840543"/>
                  <a:gd name="connsiteY8-1812" fmla="*/ 1260626 h 1393574"/>
                  <a:gd name="connsiteX9-1813" fmla="*/ 644178 w 840543"/>
                  <a:gd name="connsiteY9-1814" fmla="*/ 1293963 h 1393574"/>
                  <a:gd name="connsiteX10-1815" fmla="*/ 801341 w 840543"/>
                  <a:gd name="connsiteY10-1816" fmla="*/ 1273326 h 1393574"/>
                  <a:gd name="connsiteX11-1817" fmla="*/ 840235 w 840543"/>
                  <a:gd name="connsiteY11-1818" fmla="*/ 1275707 h 1393574"/>
                  <a:gd name="connsiteX12-1819" fmla="*/ 788641 w 840543"/>
                  <a:gd name="connsiteY12-1820" fmla="*/ 1181251 h 1393574"/>
                  <a:gd name="connsiteX13-1821" fmla="*/ 833091 w 840543"/>
                  <a:gd name="connsiteY13-1822" fmla="*/ 1264595 h 1393574"/>
                  <a:gd name="connsiteX14-1823" fmla="*/ 771972 w 840543"/>
                  <a:gd name="connsiteY14-1824" fmla="*/ 1264595 h 1393574"/>
                  <a:gd name="connsiteX15-1825" fmla="*/ 665610 w 840543"/>
                  <a:gd name="connsiteY15-1826" fmla="*/ 1296345 h 1393574"/>
                  <a:gd name="connsiteX16-1827" fmla="*/ 455266 w 840543"/>
                  <a:gd name="connsiteY16-1828" fmla="*/ 1276501 h 1393574"/>
                  <a:gd name="connsiteX17-1829" fmla="*/ 502891 w 840543"/>
                  <a:gd name="connsiteY17-1830" fmla="*/ 1388420 h 1393574"/>
                  <a:gd name="connsiteX18-1831" fmla="*/ 350491 w 840543"/>
                  <a:gd name="connsiteY18-1832" fmla="*/ 1288407 h 1393574"/>
                  <a:gd name="connsiteX19-1833" fmla="*/ 369541 w 840543"/>
                  <a:gd name="connsiteY19-1834" fmla="*/ 1343176 h 1393574"/>
                  <a:gd name="connsiteX20-1835" fmla="*/ 167135 w 840543"/>
                  <a:gd name="connsiteY20-1836" fmla="*/ 1216970 h 1393574"/>
                  <a:gd name="connsiteX21-1837" fmla="*/ 12353 w 840543"/>
                  <a:gd name="connsiteY21-1838" fmla="*/ 921695 h 1393574"/>
                  <a:gd name="connsiteX22-1839" fmla="*/ 33785 w 840543"/>
                  <a:gd name="connsiteY22-1840" fmla="*/ 640707 h 1393574"/>
                  <a:gd name="connsiteX23-1841" fmla="*/ 136178 w 840543"/>
                  <a:gd name="connsiteY23-1842" fmla="*/ 319238 h 1393574"/>
                  <a:gd name="connsiteX24-1843" fmla="*/ 348110 w 840543"/>
                  <a:gd name="connsiteY24-1844" fmla="*/ 90638 h 1393574"/>
                  <a:gd name="connsiteX25-1845" fmla="*/ 536228 w 840543"/>
                  <a:gd name="connsiteY25-1846" fmla="*/ 19201 h 1393574"/>
                  <a:gd name="connsiteX26-1847" fmla="*/ 736253 w 840543"/>
                  <a:gd name="connsiteY26-1848" fmla="*/ 2532 h 1393574"/>
                  <a:gd name="connsiteX0-1849" fmla="*/ 736253 w 852228"/>
                  <a:gd name="connsiteY0-1850" fmla="*/ 2532 h 1393574"/>
                  <a:gd name="connsiteX1-1851" fmla="*/ 395735 w 852228"/>
                  <a:gd name="connsiteY1-1852" fmla="*/ 62063 h 1393574"/>
                  <a:gd name="connsiteX2-1853" fmla="*/ 107603 w 852228"/>
                  <a:gd name="connsiteY2-1854" fmla="*/ 359720 h 1393574"/>
                  <a:gd name="connsiteX3-1855" fmla="*/ 447 w 852228"/>
                  <a:gd name="connsiteY3-1856" fmla="*/ 840732 h 1393574"/>
                  <a:gd name="connsiteX4-1857" fmla="*/ 140941 w 852228"/>
                  <a:gd name="connsiteY4-1858" fmla="*/ 1188395 h 1393574"/>
                  <a:gd name="connsiteX5-1859" fmla="*/ 374303 w 852228"/>
                  <a:gd name="connsiteY5-1860" fmla="*/ 1343176 h 1393574"/>
                  <a:gd name="connsiteX6-1861" fmla="*/ 345728 w 852228"/>
                  <a:gd name="connsiteY6-1862" fmla="*/ 1302695 h 1393574"/>
                  <a:gd name="connsiteX7-1863" fmla="*/ 512416 w 852228"/>
                  <a:gd name="connsiteY7-1864" fmla="*/ 1393182 h 1393574"/>
                  <a:gd name="connsiteX8-1865" fmla="*/ 437010 w 852228"/>
                  <a:gd name="connsiteY8-1866" fmla="*/ 1260626 h 1393574"/>
                  <a:gd name="connsiteX9-1867" fmla="*/ 644178 w 852228"/>
                  <a:gd name="connsiteY9-1868" fmla="*/ 1293963 h 1393574"/>
                  <a:gd name="connsiteX10-1869" fmla="*/ 801341 w 852228"/>
                  <a:gd name="connsiteY10-1870" fmla="*/ 1273326 h 1393574"/>
                  <a:gd name="connsiteX11-1871" fmla="*/ 840235 w 852228"/>
                  <a:gd name="connsiteY11-1872" fmla="*/ 1275707 h 1393574"/>
                  <a:gd name="connsiteX12-1873" fmla="*/ 788641 w 852228"/>
                  <a:gd name="connsiteY12-1874" fmla="*/ 1181251 h 1393574"/>
                  <a:gd name="connsiteX13-1875" fmla="*/ 852141 w 852228"/>
                  <a:gd name="connsiteY13-1876" fmla="*/ 1226495 h 1393574"/>
                  <a:gd name="connsiteX14-1877" fmla="*/ 771972 w 852228"/>
                  <a:gd name="connsiteY14-1878" fmla="*/ 1264595 h 1393574"/>
                  <a:gd name="connsiteX15-1879" fmla="*/ 665610 w 852228"/>
                  <a:gd name="connsiteY15-1880" fmla="*/ 1296345 h 1393574"/>
                  <a:gd name="connsiteX16-1881" fmla="*/ 455266 w 852228"/>
                  <a:gd name="connsiteY16-1882" fmla="*/ 1276501 h 1393574"/>
                  <a:gd name="connsiteX17-1883" fmla="*/ 502891 w 852228"/>
                  <a:gd name="connsiteY17-1884" fmla="*/ 1388420 h 1393574"/>
                  <a:gd name="connsiteX18-1885" fmla="*/ 350491 w 852228"/>
                  <a:gd name="connsiteY18-1886" fmla="*/ 1288407 h 1393574"/>
                  <a:gd name="connsiteX19-1887" fmla="*/ 369541 w 852228"/>
                  <a:gd name="connsiteY19-1888" fmla="*/ 1343176 h 1393574"/>
                  <a:gd name="connsiteX20-1889" fmla="*/ 167135 w 852228"/>
                  <a:gd name="connsiteY20-1890" fmla="*/ 1216970 h 1393574"/>
                  <a:gd name="connsiteX21-1891" fmla="*/ 12353 w 852228"/>
                  <a:gd name="connsiteY21-1892" fmla="*/ 921695 h 1393574"/>
                  <a:gd name="connsiteX22-1893" fmla="*/ 33785 w 852228"/>
                  <a:gd name="connsiteY22-1894" fmla="*/ 640707 h 1393574"/>
                  <a:gd name="connsiteX23-1895" fmla="*/ 136178 w 852228"/>
                  <a:gd name="connsiteY23-1896" fmla="*/ 319238 h 1393574"/>
                  <a:gd name="connsiteX24-1897" fmla="*/ 348110 w 852228"/>
                  <a:gd name="connsiteY24-1898" fmla="*/ 90638 h 1393574"/>
                  <a:gd name="connsiteX25-1899" fmla="*/ 536228 w 852228"/>
                  <a:gd name="connsiteY25-1900" fmla="*/ 19201 h 1393574"/>
                  <a:gd name="connsiteX26-1901" fmla="*/ 736253 w 852228"/>
                  <a:gd name="connsiteY26-1902" fmla="*/ 2532 h 1393574"/>
                  <a:gd name="connsiteX0-1903" fmla="*/ 736253 w 865742"/>
                  <a:gd name="connsiteY0-1904" fmla="*/ 2532 h 1393574"/>
                  <a:gd name="connsiteX1-1905" fmla="*/ 395735 w 865742"/>
                  <a:gd name="connsiteY1-1906" fmla="*/ 62063 h 1393574"/>
                  <a:gd name="connsiteX2-1907" fmla="*/ 107603 w 865742"/>
                  <a:gd name="connsiteY2-1908" fmla="*/ 359720 h 1393574"/>
                  <a:gd name="connsiteX3-1909" fmla="*/ 447 w 865742"/>
                  <a:gd name="connsiteY3-1910" fmla="*/ 840732 h 1393574"/>
                  <a:gd name="connsiteX4-1911" fmla="*/ 140941 w 865742"/>
                  <a:gd name="connsiteY4-1912" fmla="*/ 1188395 h 1393574"/>
                  <a:gd name="connsiteX5-1913" fmla="*/ 374303 w 865742"/>
                  <a:gd name="connsiteY5-1914" fmla="*/ 1343176 h 1393574"/>
                  <a:gd name="connsiteX6-1915" fmla="*/ 345728 w 865742"/>
                  <a:gd name="connsiteY6-1916" fmla="*/ 1302695 h 1393574"/>
                  <a:gd name="connsiteX7-1917" fmla="*/ 512416 w 865742"/>
                  <a:gd name="connsiteY7-1918" fmla="*/ 1393182 h 1393574"/>
                  <a:gd name="connsiteX8-1919" fmla="*/ 437010 w 865742"/>
                  <a:gd name="connsiteY8-1920" fmla="*/ 1260626 h 1393574"/>
                  <a:gd name="connsiteX9-1921" fmla="*/ 644178 w 865742"/>
                  <a:gd name="connsiteY9-1922" fmla="*/ 1293963 h 1393574"/>
                  <a:gd name="connsiteX10-1923" fmla="*/ 801341 w 865742"/>
                  <a:gd name="connsiteY10-1924" fmla="*/ 1273326 h 1393574"/>
                  <a:gd name="connsiteX11-1925" fmla="*/ 865635 w 865742"/>
                  <a:gd name="connsiteY11-1926" fmla="*/ 1212207 h 1393574"/>
                  <a:gd name="connsiteX12-1927" fmla="*/ 788641 w 865742"/>
                  <a:gd name="connsiteY12-1928" fmla="*/ 1181251 h 1393574"/>
                  <a:gd name="connsiteX13-1929" fmla="*/ 852141 w 865742"/>
                  <a:gd name="connsiteY13-1930" fmla="*/ 1226495 h 1393574"/>
                  <a:gd name="connsiteX14-1931" fmla="*/ 771972 w 865742"/>
                  <a:gd name="connsiteY14-1932" fmla="*/ 1264595 h 1393574"/>
                  <a:gd name="connsiteX15-1933" fmla="*/ 665610 w 865742"/>
                  <a:gd name="connsiteY15-1934" fmla="*/ 1296345 h 1393574"/>
                  <a:gd name="connsiteX16-1935" fmla="*/ 455266 w 865742"/>
                  <a:gd name="connsiteY16-1936" fmla="*/ 1276501 h 1393574"/>
                  <a:gd name="connsiteX17-1937" fmla="*/ 502891 w 865742"/>
                  <a:gd name="connsiteY17-1938" fmla="*/ 1388420 h 1393574"/>
                  <a:gd name="connsiteX18-1939" fmla="*/ 350491 w 865742"/>
                  <a:gd name="connsiteY18-1940" fmla="*/ 1288407 h 1393574"/>
                  <a:gd name="connsiteX19-1941" fmla="*/ 369541 w 865742"/>
                  <a:gd name="connsiteY19-1942" fmla="*/ 1343176 h 1393574"/>
                  <a:gd name="connsiteX20-1943" fmla="*/ 167135 w 865742"/>
                  <a:gd name="connsiteY20-1944" fmla="*/ 1216970 h 1393574"/>
                  <a:gd name="connsiteX21-1945" fmla="*/ 12353 w 865742"/>
                  <a:gd name="connsiteY21-1946" fmla="*/ 921695 h 1393574"/>
                  <a:gd name="connsiteX22-1947" fmla="*/ 33785 w 865742"/>
                  <a:gd name="connsiteY22-1948" fmla="*/ 640707 h 1393574"/>
                  <a:gd name="connsiteX23-1949" fmla="*/ 136178 w 865742"/>
                  <a:gd name="connsiteY23-1950" fmla="*/ 319238 h 1393574"/>
                  <a:gd name="connsiteX24-1951" fmla="*/ 348110 w 865742"/>
                  <a:gd name="connsiteY24-1952" fmla="*/ 90638 h 1393574"/>
                  <a:gd name="connsiteX25-1953" fmla="*/ 536228 w 865742"/>
                  <a:gd name="connsiteY25-1954" fmla="*/ 19201 h 1393574"/>
                  <a:gd name="connsiteX26-1955" fmla="*/ 736253 w 865742"/>
                  <a:gd name="connsiteY26-1956" fmla="*/ 2532 h 1393574"/>
                  <a:gd name="connsiteX0-1957" fmla="*/ 736253 w 865669"/>
                  <a:gd name="connsiteY0-1958" fmla="*/ 2532 h 1393574"/>
                  <a:gd name="connsiteX1-1959" fmla="*/ 395735 w 865669"/>
                  <a:gd name="connsiteY1-1960" fmla="*/ 62063 h 1393574"/>
                  <a:gd name="connsiteX2-1961" fmla="*/ 107603 w 865669"/>
                  <a:gd name="connsiteY2-1962" fmla="*/ 359720 h 1393574"/>
                  <a:gd name="connsiteX3-1963" fmla="*/ 447 w 865669"/>
                  <a:gd name="connsiteY3-1964" fmla="*/ 840732 h 1393574"/>
                  <a:gd name="connsiteX4-1965" fmla="*/ 140941 w 865669"/>
                  <a:gd name="connsiteY4-1966" fmla="*/ 1188395 h 1393574"/>
                  <a:gd name="connsiteX5-1967" fmla="*/ 374303 w 865669"/>
                  <a:gd name="connsiteY5-1968" fmla="*/ 1343176 h 1393574"/>
                  <a:gd name="connsiteX6-1969" fmla="*/ 345728 w 865669"/>
                  <a:gd name="connsiteY6-1970" fmla="*/ 1302695 h 1393574"/>
                  <a:gd name="connsiteX7-1971" fmla="*/ 512416 w 865669"/>
                  <a:gd name="connsiteY7-1972" fmla="*/ 1393182 h 1393574"/>
                  <a:gd name="connsiteX8-1973" fmla="*/ 437010 w 865669"/>
                  <a:gd name="connsiteY8-1974" fmla="*/ 1260626 h 1393574"/>
                  <a:gd name="connsiteX9-1975" fmla="*/ 644178 w 865669"/>
                  <a:gd name="connsiteY9-1976" fmla="*/ 1293963 h 1393574"/>
                  <a:gd name="connsiteX10-1977" fmla="*/ 801341 w 865669"/>
                  <a:gd name="connsiteY10-1978" fmla="*/ 1273326 h 1393574"/>
                  <a:gd name="connsiteX11-1979" fmla="*/ 865635 w 865669"/>
                  <a:gd name="connsiteY11-1980" fmla="*/ 1212207 h 1393574"/>
                  <a:gd name="connsiteX12-1981" fmla="*/ 810866 w 865669"/>
                  <a:gd name="connsiteY12-1982" fmla="*/ 1155851 h 1393574"/>
                  <a:gd name="connsiteX13-1983" fmla="*/ 852141 w 865669"/>
                  <a:gd name="connsiteY13-1984" fmla="*/ 1226495 h 1393574"/>
                  <a:gd name="connsiteX14-1985" fmla="*/ 771972 w 865669"/>
                  <a:gd name="connsiteY14-1986" fmla="*/ 1264595 h 1393574"/>
                  <a:gd name="connsiteX15-1987" fmla="*/ 665610 w 865669"/>
                  <a:gd name="connsiteY15-1988" fmla="*/ 1296345 h 1393574"/>
                  <a:gd name="connsiteX16-1989" fmla="*/ 455266 w 865669"/>
                  <a:gd name="connsiteY16-1990" fmla="*/ 1276501 h 1393574"/>
                  <a:gd name="connsiteX17-1991" fmla="*/ 502891 w 865669"/>
                  <a:gd name="connsiteY17-1992" fmla="*/ 1388420 h 1393574"/>
                  <a:gd name="connsiteX18-1993" fmla="*/ 350491 w 865669"/>
                  <a:gd name="connsiteY18-1994" fmla="*/ 1288407 h 1393574"/>
                  <a:gd name="connsiteX19-1995" fmla="*/ 369541 w 865669"/>
                  <a:gd name="connsiteY19-1996" fmla="*/ 1343176 h 1393574"/>
                  <a:gd name="connsiteX20-1997" fmla="*/ 167135 w 865669"/>
                  <a:gd name="connsiteY20-1998" fmla="*/ 1216970 h 1393574"/>
                  <a:gd name="connsiteX21-1999" fmla="*/ 12353 w 865669"/>
                  <a:gd name="connsiteY21-2000" fmla="*/ 921695 h 1393574"/>
                  <a:gd name="connsiteX22-2001" fmla="*/ 33785 w 865669"/>
                  <a:gd name="connsiteY22-2002" fmla="*/ 640707 h 1393574"/>
                  <a:gd name="connsiteX23-2003" fmla="*/ 136178 w 865669"/>
                  <a:gd name="connsiteY23-2004" fmla="*/ 319238 h 1393574"/>
                  <a:gd name="connsiteX24-2005" fmla="*/ 348110 w 865669"/>
                  <a:gd name="connsiteY24-2006" fmla="*/ 90638 h 1393574"/>
                  <a:gd name="connsiteX25-2007" fmla="*/ 536228 w 865669"/>
                  <a:gd name="connsiteY25-2008" fmla="*/ 19201 h 1393574"/>
                  <a:gd name="connsiteX26-2009" fmla="*/ 736253 w 865669"/>
                  <a:gd name="connsiteY26-2010" fmla="*/ 2532 h 1393574"/>
                  <a:gd name="connsiteX0-2011" fmla="*/ 736253 w 865642"/>
                  <a:gd name="connsiteY0-2012" fmla="*/ 2532 h 1393574"/>
                  <a:gd name="connsiteX1-2013" fmla="*/ 395735 w 865642"/>
                  <a:gd name="connsiteY1-2014" fmla="*/ 62063 h 1393574"/>
                  <a:gd name="connsiteX2-2015" fmla="*/ 107603 w 865642"/>
                  <a:gd name="connsiteY2-2016" fmla="*/ 359720 h 1393574"/>
                  <a:gd name="connsiteX3-2017" fmla="*/ 447 w 865642"/>
                  <a:gd name="connsiteY3-2018" fmla="*/ 840732 h 1393574"/>
                  <a:gd name="connsiteX4-2019" fmla="*/ 140941 w 865642"/>
                  <a:gd name="connsiteY4-2020" fmla="*/ 1188395 h 1393574"/>
                  <a:gd name="connsiteX5-2021" fmla="*/ 374303 w 865642"/>
                  <a:gd name="connsiteY5-2022" fmla="*/ 1343176 h 1393574"/>
                  <a:gd name="connsiteX6-2023" fmla="*/ 345728 w 865642"/>
                  <a:gd name="connsiteY6-2024" fmla="*/ 1302695 h 1393574"/>
                  <a:gd name="connsiteX7-2025" fmla="*/ 512416 w 865642"/>
                  <a:gd name="connsiteY7-2026" fmla="*/ 1393182 h 1393574"/>
                  <a:gd name="connsiteX8-2027" fmla="*/ 437010 w 865642"/>
                  <a:gd name="connsiteY8-2028" fmla="*/ 1260626 h 1393574"/>
                  <a:gd name="connsiteX9-2029" fmla="*/ 644178 w 865642"/>
                  <a:gd name="connsiteY9-2030" fmla="*/ 1293963 h 1393574"/>
                  <a:gd name="connsiteX10-2031" fmla="*/ 801341 w 865642"/>
                  <a:gd name="connsiteY10-2032" fmla="*/ 1273326 h 1393574"/>
                  <a:gd name="connsiteX11-2033" fmla="*/ 865635 w 865642"/>
                  <a:gd name="connsiteY11-2034" fmla="*/ 1212207 h 1393574"/>
                  <a:gd name="connsiteX12-2035" fmla="*/ 798166 w 865642"/>
                  <a:gd name="connsiteY12-2036" fmla="*/ 1174901 h 1393574"/>
                  <a:gd name="connsiteX13-2037" fmla="*/ 852141 w 865642"/>
                  <a:gd name="connsiteY13-2038" fmla="*/ 1226495 h 1393574"/>
                  <a:gd name="connsiteX14-2039" fmla="*/ 771972 w 865642"/>
                  <a:gd name="connsiteY14-2040" fmla="*/ 1264595 h 1393574"/>
                  <a:gd name="connsiteX15-2041" fmla="*/ 665610 w 865642"/>
                  <a:gd name="connsiteY15-2042" fmla="*/ 1296345 h 1393574"/>
                  <a:gd name="connsiteX16-2043" fmla="*/ 455266 w 865642"/>
                  <a:gd name="connsiteY16-2044" fmla="*/ 1276501 h 1393574"/>
                  <a:gd name="connsiteX17-2045" fmla="*/ 502891 w 865642"/>
                  <a:gd name="connsiteY17-2046" fmla="*/ 1388420 h 1393574"/>
                  <a:gd name="connsiteX18-2047" fmla="*/ 350491 w 865642"/>
                  <a:gd name="connsiteY18-2048" fmla="*/ 1288407 h 1393574"/>
                  <a:gd name="connsiteX19-2049" fmla="*/ 369541 w 865642"/>
                  <a:gd name="connsiteY19-2050" fmla="*/ 1343176 h 1393574"/>
                  <a:gd name="connsiteX20-2051" fmla="*/ 167135 w 865642"/>
                  <a:gd name="connsiteY20-2052" fmla="*/ 1216970 h 1393574"/>
                  <a:gd name="connsiteX21-2053" fmla="*/ 12353 w 865642"/>
                  <a:gd name="connsiteY21-2054" fmla="*/ 921695 h 1393574"/>
                  <a:gd name="connsiteX22-2055" fmla="*/ 33785 w 865642"/>
                  <a:gd name="connsiteY22-2056" fmla="*/ 640707 h 1393574"/>
                  <a:gd name="connsiteX23-2057" fmla="*/ 136178 w 865642"/>
                  <a:gd name="connsiteY23-2058" fmla="*/ 319238 h 1393574"/>
                  <a:gd name="connsiteX24-2059" fmla="*/ 348110 w 865642"/>
                  <a:gd name="connsiteY24-2060" fmla="*/ 90638 h 1393574"/>
                  <a:gd name="connsiteX25-2061" fmla="*/ 536228 w 865642"/>
                  <a:gd name="connsiteY25-2062" fmla="*/ 19201 h 1393574"/>
                  <a:gd name="connsiteX26-2063" fmla="*/ 736253 w 865642"/>
                  <a:gd name="connsiteY26-2064" fmla="*/ 2532 h 13935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865642" h="1393574">
                    <a:moveTo>
                      <a:pt x="736253" y="2532"/>
                    </a:moveTo>
                    <a:cubicBezTo>
                      <a:pt x="712838" y="9676"/>
                      <a:pt x="500510" y="2532"/>
                      <a:pt x="395735" y="62063"/>
                    </a:cubicBezTo>
                    <a:cubicBezTo>
                      <a:pt x="290960" y="121594"/>
                      <a:pt x="173484" y="229942"/>
                      <a:pt x="107603" y="359720"/>
                    </a:cubicBezTo>
                    <a:cubicBezTo>
                      <a:pt x="41722" y="489498"/>
                      <a:pt x="-5109" y="702620"/>
                      <a:pt x="447" y="840732"/>
                    </a:cubicBezTo>
                    <a:cubicBezTo>
                      <a:pt x="6003" y="978845"/>
                      <a:pt x="78632" y="1104654"/>
                      <a:pt x="140941" y="1188395"/>
                    </a:cubicBezTo>
                    <a:cubicBezTo>
                      <a:pt x="203250" y="1272136"/>
                      <a:pt x="340172" y="1324126"/>
                      <a:pt x="374303" y="1343176"/>
                    </a:cubicBezTo>
                    <a:cubicBezTo>
                      <a:pt x="408434" y="1362226"/>
                      <a:pt x="322709" y="1294361"/>
                      <a:pt x="345728" y="1302695"/>
                    </a:cubicBezTo>
                    <a:cubicBezTo>
                      <a:pt x="368747" y="1311029"/>
                      <a:pt x="497202" y="1400193"/>
                      <a:pt x="512416" y="1393182"/>
                    </a:cubicBezTo>
                    <a:cubicBezTo>
                      <a:pt x="527630" y="1386171"/>
                      <a:pt x="413991" y="1281396"/>
                      <a:pt x="437010" y="1260626"/>
                    </a:cubicBezTo>
                    <a:cubicBezTo>
                      <a:pt x="475904" y="1287481"/>
                      <a:pt x="583456" y="1291846"/>
                      <a:pt x="644178" y="1293963"/>
                    </a:cubicBezTo>
                    <a:cubicBezTo>
                      <a:pt x="696566" y="1287084"/>
                      <a:pt x="764432" y="1286952"/>
                      <a:pt x="801341" y="1273326"/>
                    </a:cubicBezTo>
                    <a:cubicBezTo>
                      <a:pt x="838250" y="1259700"/>
                      <a:pt x="866164" y="1228611"/>
                      <a:pt x="865635" y="1212207"/>
                    </a:cubicBezTo>
                    <a:cubicBezTo>
                      <a:pt x="865106" y="1195803"/>
                      <a:pt x="800415" y="1172520"/>
                      <a:pt x="798166" y="1174901"/>
                    </a:cubicBezTo>
                    <a:cubicBezTo>
                      <a:pt x="795917" y="1177282"/>
                      <a:pt x="856507" y="1211546"/>
                      <a:pt x="852141" y="1226495"/>
                    </a:cubicBezTo>
                    <a:cubicBezTo>
                      <a:pt x="847775" y="1241444"/>
                      <a:pt x="803060" y="1252953"/>
                      <a:pt x="771972" y="1264595"/>
                    </a:cubicBezTo>
                    <a:cubicBezTo>
                      <a:pt x="740884" y="1276237"/>
                      <a:pt x="718394" y="1294361"/>
                      <a:pt x="665610" y="1296345"/>
                    </a:cubicBezTo>
                    <a:cubicBezTo>
                      <a:pt x="612826" y="1298329"/>
                      <a:pt x="489794" y="1308251"/>
                      <a:pt x="455266" y="1276501"/>
                    </a:cubicBezTo>
                    <a:cubicBezTo>
                      <a:pt x="452488" y="1305076"/>
                      <a:pt x="520354" y="1386436"/>
                      <a:pt x="502891" y="1388420"/>
                    </a:cubicBezTo>
                    <a:cubicBezTo>
                      <a:pt x="485429" y="1390404"/>
                      <a:pt x="372716" y="1295948"/>
                      <a:pt x="350491" y="1288407"/>
                    </a:cubicBezTo>
                    <a:cubicBezTo>
                      <a:pt x="328266" y="1280866"/>
                      <a:pt x="400100" y="1355082"/>
                      <a:pt x="369541" y="1343176"/>
                    </a:cubicBezTo>
                    <a:cubicBezTo>
                      <a:pt x="338982" y="1331270"/>
                      <a:pt x="226666" y="1287217"/>
                      <a:pt x="167135" y="1216970"/>
                    </a:cubicBezTo>
                    <a:cubicBezTo>
                      <a:pt x="107604" y="1146723"/>
                      <a:pt x="34578" y="1017739"/>
                      <a:pt x="12353" y="921695"/>
                    </a:cubicBezTo>
                    <a:cubicBezTo>
                      <a:pt x="-9872" y="825651"/>
                      <a:pt x="13147" y="741117"/>
                      <a:pt x="33785" y="640707"/>
                    </a:cubicBezTo>
                    <a:cubicBezTo>
                      <a:pt x="54422" y="540298"/>
                      <a:pt x="83791" y="410916"/>
                      <a:pt x="136178" y="319238"/>
                    </a:cubicBezTo>
                    <a:cubicBezTo>
                      <a:pt x="188565" y="227560"/>
                      <a:pt x="281435" y="140644"/>
                      <a:pt x="348110" y="90638"/>
                    </a:cubicBezTo>
                    <a:cubicBezTo>
                      <a:pt x="414785" y="40632"/>
                      <a:pt x="472331" y="34282"/>
                      <a:pt x="536228" y="19201"/>
                    </a:cubicBezTo>
                    <a:cubicBezTo>
                      <a:pt x="600125" y="4120"/>
                      <a:pt x="759668" y="-4612"/>
                      <a:pt x="736253" y="253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自由: 形状 59"/>
              <p:cNvSpPr/>
              <p:nvPr/>
            </p:nvSpPr>
            <p:spPr>
              <a:xfrm rot="463049">
                <a:off x="6210696" y="2476029"/>
                <a:ext cx="304469" cy="1047330"/>
              </a:xfrm>
              <a:custGeom>
                <a:avLst/>
                <a:gdLst>
                  <a:gd name="connsiteX0" fmla="*/ 4708 w 572726"/>
                  <a:gd name="connsiteY0" fmla="*/ 3514 h 1880150"/>
                  <a:gd name="connsiteX1" fmla="*/ 266645 w 572726"/>
                  <a:gd name="connsiteY1" fmla="*/ 274977 h 1880150"/>
                  <a:gd name="connsiteX2" fmla="*/ 538108 w 572726"/>
                  <a:gd name="connsiteY2" fmla="*/ 689314 h 1880150"/>
                  <a:gd name="connsiteX3" fmla="*/ 557158 w 572726"/>
                  <a:gd name="connsiteY3" fmla="*/ 1460839 h 1880150"/>
                  <a:gd name="connsiteX4" fmla="*/ 428570 w 572726"/>
                  <a:gd name="connsiteY4" fmla="*/ 1879939 h 1880150"/>
                  <a:gd name="connsiteX5" fmla="*/ 547633 w 572726"/>
                  <a:gd name="connsiteY5" fmla="*/ 1508464 h 1880150"/>
                  <a:gd name="connsiteX6" fmla="*/ 552395 w 572726"/>
                  <a:gd name="connsiteY6" fmla="*/ 908389 h 1880150"/>
                  <a:gd name="connsiteX7" fmla="*/ 471433 w 572726"/>
                  <a:gd name="connsiteY7" fmla="*/ 532152 h 1880150"/>
                  <a:gd name="connsiteX8" fmla="*/ 123770 w 572726"/>
                  <a:gd name="connsiteY8" fmla="*/ 146389 h 1880150"/>
                  <a:gd name="connsiteX9" fmla="*/ 4708 w 572726"/>
                  <a:gd name="connsiteY9" fmla="*/ 3514 h 1880150"/>
                  <a:gd name="connsiteX0-1" fmla="*/ 11206 w 515724"/>
                  <a:gd name="connsiteY0-2" fmla="*/ 22429 h 1778415"/>
                  <a:gd name="connsiteX1-3" fmla="*/ 209643 w 515724"/>
                  <a:gd name="connsiteY1-4" fmla="*/ 173242 h 1778415"/>
                  <a:gd name="connsiteX2-5" fmla="*/ 481106 w 515724"/>
                  <a:gd name="connsiteY2-6" fmla="*/ 587579 h 1778415"/>
                  <a:gd name="connsiteX3-7" fmla="*/ 500156 w 515724"/>
                  <a:gd name="connsiteY3-8" fmla="*/ 1359104 h 1778415"/>
                  <a:gd name="connsiteX4-9" fmla="*/ 371568 w 515724"/>
                  <a:gd name="connsiteY4-10" fmla="*/ 1778204 h 1778415"/>
                  <a:gd name="connsiteX5-11" fmla="*/ 490631 w 515724"/>
                  <a:gd name="connsiteY5-12" fmla="*/ 1406729 h 1778415"/>
                  <a:gd name="connsiteX6-13" fmla="*/ 495393 w 515724"/>
                  <a:gd name="connsiteY6-14" fmla="*/ 806654 h 1778415"/>
                  <a:gd name="connsiteX7-15" fmla="*/ 414431 w 515724"/>
                  <a:gd name="connsiteY7-16" fmla="*/ 430417 h 1778415"/>
                  <a:gd name="connsiteX8-17" fmla="*/ 66768 w 515724"/>
                  <a:gd name="connsiteY8-18" fmla="*/ 44654 h 1778415"/>
                  <a:gd name="connsiteX9-19" fmla="*/ 11206 w 515724"/>
                  <a:gd name="connsiteY9-20" fmla="*/ 22429 h 1778415"/>
                  <a:gd name="connsiteX0-21" fmla="*/ 11206 w 513354"/>
                  <a:gd name="connsiteY0-22" fmla="*/ 22429 h 1742369"/>
                  <a:gd name="connsiteX1-23" fmla="*/ 209643 w 513354"/>
                  <a:gd name="connsiteY1-24" fmla="*/ 173242 h 1742369"/>
                  <a:gd name="connsiteX2-25" fmla="*/ 481106 w 513354"/>
                  <a:gd name="connsiteY2-26" fmla="*/ 587579 h 1742369"/>
                  <a:gd name="connsiteX3-27" fmla="*/ 500156 w 513354"/>
                  <a:gd name="connsiteY3-28" fmla="*/ 1359104 h 1742369"/>
                  <a:gd name="connsiteX4-29" fmla="*/ 408134 w 513354"/>
                  <a:gd name="connsiteY4-30" fmla="*/ 1742125 h 1742369"/>
                  <a:gd name="connsiteX5-31" fmla="*/ 490631 w 513354"/>
                  <a:gd name="connsiteY5-32" fmla="*/ 1406729 h 1742369"/>
                  <a:gd name="connsiteX6-33" fmla="*/ 495393 w 513354"/>
                  <a:gd name="connsiteY6-34" fmla="*/ 806654 h 1742369"/>
                  <a:gd name="connsiteX7-35" fmla="*/ 414431 w 513354"/>
                  <a:gd name="connsiteY7-36" fmla="*/ 430417 h 1742369"/>
                  <a:gd name="connsiteX8-37" fmla="*/ 66768 w 513354"/>
                  <a:gd name="connsiteY8-38" fmla="*/ 44654 h 1742369"/>
                  <a:gd name="connsiteX9-39" fmla="*/ 11206 w 513354"/>
                  <a:gd name="connsiteY9-40" fmla="*/ 22429 h 1742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513354" h="1742369">
                    <a:moveTo>
                      <a:pt x="11206" y="22429"/>
                    </a:moveTo>
                    <a:cubicBezTo>
                      <a:pt x="35018" y="43860"/>
                      <a:pt x="131326" y="79050"/>
                      <a:pt x="209643" y="173242"/>
                    </a:cubicBezTo>
                    <a:cubicBezTo>
                      <a:pt x="287960" y="267434"/>
                      <a:pt x="432687" y="389935"/>
                      <a:pt x="481106" y="587579"/>
                    </a:cubicBezTo>
                    <a:cubicBezTo>
                      <a:pt x="529525" y="785223"/>
                      <a:pt x="512318" y="1166680"/>
                      <a:pt x="500156" y="1359104"/>
                    </a:cubicBezTo>
                    <a:cubicBezTo>
                      <a:pt x="487994" y="1551528"/>
                      <a:pt x="409722" y="1734187"/>
                      <a:pt x="408134" y="1742125"/>
                    </a:cubicBezTo>
                    <a:cubicBezTo>
                      <a:pt x="406546" y="1750063"/>
                      <a:pt x="476088" y="1562641"/>
                      <a:pt x="490631" y="1406729"/>
                    </a:cubicBezTo>
                    <a:cubicBezTo>
                      <a:pt x="505174" y="1250817"/>
                      <a:pt x="508093" y="969373"/>
                      <a:pt x="495393" y="806654"/>
                    </a:cubicBezTo>
                    <a:cubicBezTo>
                      <a:pt x="482693" y="643935"/>
                      <a:pt x="485869" y="557417"/>
                      <a:pt x="414431" y="430417"/>
                    </a:cubicBezTo>
                    <a:cubicBezTo>
                      <a:pt x="342994" y="303417"/>
                      <a:pt x="133972" y="112652"/>
                      <a:pt x="66768" y="44654"/>
                    </a:cubicBezTo>
                    <a:cubicBezTo>
                      <a:pt x="-436" y="-23344"/>
                      <a:pt x="-12606" y="998"/>
                      <a:pt x="11206" y="2242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自由: 形状 60"/>
              <p:cNvSpPr/>
              <p:nvPr/>
            </p:nvSpPr>
            <p:spPr>
              <a:xfrm rot="463049">
                <a:off x="6433697" y="1765347"/>
                <a:ext cx="596380" cy="499967"/>
              </a:xfrm>
              <a:custGeom>
                <a:avLst/>
                <a:gdLst>
                  <a:gd name="connsiteX0" fmla="*/ 248 w 1005534"/>
                  <a:gd name="connsiteY0" fmla="*/ 273192 h 842978"/>
                  <a:gd name="connsiteX1" fmla="*/ 52635 w 1005534"/>
                  <a:gd name="connsiteY1" fmla="*/ 87455 h 842978"/>
                  <a:gd name="connsiteX2" fmla="*/ 295523 w 1005534"/>
                  <a:gd name="connsiteY2" fmla="*/ 6492 h 842978"/>
                  <a:gd name="connsiteX3" fmla="*/ 586035 w 1005534"/>
                  <a:gd name="connsiteY3" fmla="*/ 30305 h 842978"/>
                  <a:gd name="connsiteX4" fmla="*/ 862260 w 1005534"/>
                  <a:gd name="connsiteY4" fmla="*/ 230330 h 842978"/>
                  <a:gd name="connsiteX5" fmla="*/ 1005135 w 1005534"/>
                  <a:gd name="connsiteY5" fmla="*/ 520842 h 842978"/>
                  <a:gd name="connsiteX6" fmla="*/ 895598 w 1005534"/>
                  <a:gd name="connsiteY6" fmla="*/ 816117 h 842978"/>
                  <a:gd name="connsiteX7" fmla="*/ 633660 w 1005534"/>
                  <a:gd name="connsiteY7" fmla="*/ 830405 h 842978"/>
                  <a:gd name="connsiteX8" fmla="*/ 843210 w 1005534"/>
                  <a:gd name="connsiteY8" fmla="*/ 825642 h 842978"/>
                  <a:gd name="connsiteX9" fmla="*/ 981323 w 1005534"/>
                  <a:gd name="connsiteY9" fmla="*/ 639905 h 842978"/>
                  <a:gd name="connsiteX10" fmla="*/ 962273 w 1005534"/>
                  <a:gd name="connsiteY10" fmla="*/ 373205 h 842978"/>
                  <a:gd name="connsiteX11" fmla="*/ 728910 w 1005534"/>
                  <a:gd name="connsiteY11" fmla="*/ 101742 h 842978"/>
                  <a:gd name="connsiteX12" fmla="*/ 486023 w 1005534"/>
                  <a:gd name="connsiteY12" fmla="*/ 25542 h 842978"/>
                  <a:gd name="connsiteX13" fmla="*/ 181223 w 1005534"/>
                  <a:gd name="connsiteY13" fmla="*/ 49355 h 842978"/>
                  <a:gd name="connsiteX14" fmla="*/ 62160 w 1005534"/>
                  <a:gd name="connsiteY14" fmla="*/ 139842 h 842978"/>
                  <a:gd name="connsiteX15" fmla="*/ 248 w 1005534"/>
                  <a:gd name="connsiteY15" fmla="*/ 273192 h 84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5534" h="842978">
                    <a:moveTo>
                      <a:pt x="248" y="273192"/>
                    </a:moveTo>
                    <a:cubicBezTo>
                      <a:pt x="-1340" y="264461"/>
                      <a:pt x="3423" y="131905"/>
                      <a:pt x="52635" y="87455"/>
                    </a:cubicBezTo>
                    <a:cubicBezTo>
                      <a:pt x="101847" y="43005"/>
                      <a:pt x="206623" y="16017"/>
                      <a:pt x="295523" y="6492"/>
                    </a:cubicBezTo>
                    <a:cubicBezTo>
                      <a:pt x="384423" y="-3033"/>
                      <a:pt x="491579" y="-7001"/>
                      <a:pt x="586035" y="30305"/>
                    </a:cubicBezTo>
                    <a:cubicBezTo>
                      <a:pt x="680491" y="67611"/>
                      <a:pt x="792410" y="148574"/>
                      <a:pt x="862260" y="230330"/>
                    </a:cubicBezTo>
                    <a:cubicBezTo>
                      <a:pt x="932110" y="312086"/>
                      <a:pt x="999579" y="423211"/>
                      <a:pt x="1005135" y="520842"/>
                    </a:cubicBezTo>
                    <a:cubicBezTo>
                      <a:pt x="1010691" y="618473"/>
                      <a:pt x="957510" y="764523"/>
                      <a:pt x="895598" y="816117"/>
                    </a:cubicBezTo>
                    <a:cubicBezTo>
                      <a:pt x="833686" y="867711"/>
                      <a:pt x="642391" y="828817"/>
                      <a:pt x="633660" y="830405"/>
                    </a:cubicBezTo>
                    <a:cubicBezTo>
                      <a:pt x="624929" y="831993"/>
                      <a:pt x="785266" y="857392"/>
                      <a:pt x="843210" y="825642"/>
                    </a:cubicBezTo>
                    <a:cubicBezTo>
                      <a:pt x="901154" y="793892"/>
                      <a:pt x="961479" y="715311"/>
                      <a:pt x="981323" y="639905"/>
                    </a:cubicBezTo>
                    <a:cubicBezTo>
                      <a:pt x="1001167" y="564499"/>
                      <a:pt x="1004342" y="462899"/>
                      <a:pt x="962273" y="373205"/>
                    </a:cubicBezTo>
                    <a:cubicBezTo>
                      <a:pt x="920204" y="283511"/>
                      <a:pt x="808285" y="159686"/>
                      <a:pt x="728910" y="101742"/>
                    </a:cubicBezTo>
                    <a:cubicBezTo>
                      <a:pt x="649535" y="43798"/>
                      <a:pt x="577304" y="34273"/>
                      <a:pt x="486023" y="25542"/>
                    </a:cubicBezTo>
                    <a:cubicBezTo>
                      <a:pt x="394742" y="16811"/>
                      <a:pt x="251867" y="30305"/>
                      <a:pt x="181223" y="49355"/>
                    </a:cubicBezTo>
                    <a:cubicBezTo>
                      <a:pt x="110579" y="68405"/>
                      <a:pt x="90735" y="98567"/>
                      <a:pt x="62160" y="139842"/>
                    </a:cubicBezTo>
                    <a:cubicBezTo>
                      <a:pt x="33585" y="181117"/>
                      <a:pt x="1836" y="281923"/>
                      <a:pt x="248" y="273192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自由: 形状 61"/>
              <p:cNvSpPr/>
              <p:nvPr/>
            </p:nvSpPr>
            <p:spPr>
              <a:xfrm rot="463049">
                <a:off x="5283246" y="2583345"/>
                <a:ext cx="148011" cy="350672"/>
              </a:xfrm>
              <a:custGeom>
                <a:avLst/>
                <a:gdLst>
                  <a:gd name="connsiteX0" fmla="*/ 55688 w 189190"/>
                  <a:gd name="connsiteY0" fmla="*/ 7791 h 792056"/>
                  <a:gd name="connsiteX1" fmla="*/ 1713 w 189190"/>
                  <a:gd name="connsiteY1" fmla="*/ 261791 h 792056"/>
                  <a:gd name="connsiteX2" fmla="*/ 30288 w 189190"/>
                  <a:gd name="connsiteY2" fmla="*/ 579291 h 792056"/>
                  <a:gd name="connsiteX3" fmla="*/ 189038 w 189190"/>
                  <a:gd name="connsiteY3" fmla="*/ 792016 h 792056"/>
                  <a:gd name="connsiteX4" fmla="*/ 58863 w 189190"/>
                  <a:gd name="connsiteY4" fmla="*/ 563416 h 792056"/>
                  <a:gd name="connsiteX5" fmla="*/ 30288 w 189190"/>
                  <a:gd name="connsiteY5" fmla="*/ 344341 h 792056"/>
                  <a:gd name="connsiteX6" fmla="*/ 27113 w 189190"/>
                  <a:gd name="connsiteY6" fmla="*/ 87166 h 792056"/>
                  <a:gd name="connsiteX7" fmla="*/ 55688 w 189190"/>
                  <a:gd name="connsiteY7" fmla="*/ 7791 h 792056"/>
                  <a:gd name="connsiteX0-1" fmla="*/ 55688 w 189044"/>
                  <a:gd name="connsiteY0-2" fmla="*/ 7791 h 792022"/>
                  <a:gd name="connsiteX1-3" fmla="*/ 1713 w 189044"/>
                  <a:gd name="connsiteY1-4" fmla="*/ 261791 h 792022"/>
                  <a:gd name="connsiteX2-5" fmla="*/ 30288 w 189044"/>
                  <a:gd name="connsiteY2-6" fmla="*/ 579291 h 792022"/>
                  <a:gd name="connsiteX3-7" fmla="*/ 189038 w 189044"/>
                  <a:gd name="connsiteY3-8" fmla="*/ 792016 h 792022"/>
                  <a:gd name="connsiteX4-9" fmla="*/ 36638 w 189044"/>
                  <a:gd name="connsiteY4-10" fmla="*/ 572941 h 792022"/>
                  <a:gd name="connsiteX5-11" fmla="*/ 30288 w 189044"/>
                  <a:gd name="connsiteY5-12" fmla="*/ 344341 h 792022"/>
                  <a:gd name="connsiteX6-13" fmla="*/ 27113 w 189044"/>
                  <a:gd name="connsiteY6-14" fmla="*/ 87166 h 792022"/>
                  <a:gd name="connsiteX7-15" fmla="*/ 55688 w 189044"/>
                  <a:gd name="connsiteY7-16" fmla="*/ 7791 h 792022"/>
                  <a:gd name="connsiteX0-17" fmla="*/ 55688 w 189044"/>
                  <a:gd name="connsiteY0-18" fmla="*/ 8209 h 792440"/>
                  <a:gd name="connsiteX1-19" fmla="*/ 1713 w 189044"/>
                  <a:gd name="connsiteY1-20" fmla="*/ 262209 h 792440"/>
                  <a:gd name="connsiteX2-21" fmla="*/ 30288 w 189044"/>
                  <a:gd name="connsiteY2-22" fmla="*/ 579709 h 792440"/>
                  <a:gd name="connsiteX3-23" fmla="*/ 189038 w 189044"/>
                  <a:gd name="connsiteY3-24" fmla="*/ 792434 h 792440"/>
                  <a:gd name="connsiteX4-25" fmla="*/ 36638 w 189044"/>
                  <a:gd name="connsiteY4-26" fmla="*/ 573359 h 792440"/>
                  <a:gd name="connsiteX5-27" fmla="*/ 8063 w 189044"/>
                  <a:gd name="connsiteY5-28" fmla="*/ 338409 h 792440"/>
                  <a:gd name="connsiteX6-29" fmla="*/ 27113 w 189044"/>
                  <a:gd name="connsiteY6-30" fmla="*/ 87584 h 792440"/>
                  <a:gd name="connsiteX7-31" fmla="*/ 55688 w 189044"/>
                  <a:gd name="connsiteY7-32" fmla="*/ 8209 h 792440"/>
                  <a:gd name="connsiteX0-33" fmla="*/ 56177 w 208583"/>
                  <a:gd name="connsiteY0-34" fmla="*/ 8209 h 792440"/>
                  <a:gd name="connsiteX1-35" fmla="*/ 2202 w 208583"/>
                  <a:gd name="connsiteY1-36" fmla="*/ 262209 h 792440"/>
                  <a:gd name="connsiteX2-37" fmla="*/ 30777 w 208583"/>
                  <a:gd name="connsiteY2-38" fmla="*/ 579709 h 792440"/>
                  <a:gd name="connsiteX3-39" fmla="*/ 208577 w 208583"/>
                  <a:gd name="connsiteY3-40" fmla="*/ 792434 h 792440"/>
                  <a:gd name="connsiteX4-41" fmla="*/ 37127 w 208583"/>
                  <a:gd name="connsiteY4-42" fmla="*/ 573359 h 792440"/>
                  <a:gd name="connsiteX5-43" fmla="*/ 8552 w 208583"/>
                  <a:gd name="connsiteY5-44" fmla="*/ 338409 h 792440"/>
                  <a:gd name="connsiteX6-45" fmla="*/ 27602 w 208583"/>
                  <a:gd name="connsiteY6-46" fmla="*/ 87584 h 792440"/>
                  <a:gd name="connsiteX7-47" fmla="*/ 56177 w 208583"/>
                  <a:gd name="connsiteY7-48" fmla="*/ 8209 h 792440"/>
                  <a:gd name="connsiteX0-49" fmla="*/ 56177 w 208789"/>
                  <a:gd name="connsiteY0-50" fmla="*/ 8209 h 792434"/>
                  <a:gd name="connsiteX1-51" fmla="*/ 2202 w 208789"/>
                  <a:gd name="connsiteY1-52" fmla="*/ 262209 h 792434"/>
                  <a:gd name="connsiteX2-53" fmla="*/ 30777 w 208789"/>
                  <a:gd name="connsiteY2-54" fmla="*/ 579709 h 792434"/>
                  <a:gd name="connsiteX3-55" fmla="*/ 208577 w 208789"/>
                  <a:gd name="connsiteY3-56" fmla="*/ 792434 h 792434"/>
                  <a:gd name="connsiteX4-57" fmla="*/ 65702 w 208789"/>
                  <a:gd name="connsiteY4-58" fmla="*/ 579709 h 792434"/>
                  <a:gd name="connsiteX5-59" fmla="*/ 8552 w 208789"/>
                  <a:gd name="connsiteY5-60" fmla="*/ 338409 h 792434"/>
                  <a:gd name="connsiteX6-61" fmla="*/ 27602 w 208789"/>
                  <a:gd name="connsiteY6-62" fmla="*/ 87584 h 792434"/>
                  <a:gd name="connsiteX7-63" fmla="*/ 56177 w 208789"/>
                  <a:gd name="connsiteY7-64" fmla="*/ 8209 h 792434"/>
                  <a:gd name="connsiteX0-65" fmla="*/ 54627 w 207235"/>
                  <a:gd name="connsiteY0-66" fmla="*/ 8209 h 795452"/>
                  <a:gd name="connsiteX1-67" fmla="*/ 652 w 207235"/>
                  <a:gd name="connsiteY1-68" fmla="*/ 262209 h 795452"/>
                  <a:gd name="connsiteX2-69" fmla="*/ 29227 w 207235"/>
                  <a:gd name="connsiteY2-70" fmla="*/ 579709 h 795452"/>
                  <a:gd name="connsiteX3-71" fmla="*/ 94412 w 207235"/>
                  <a:gd name="connsiteY3-72" fmla="*/ 696605 h 795452"/>
                  <a:gd name="connsiteX4-73" fmla="*/ 207027 w 207235"/>
                  <a:gd name="connsiteY4-74" fmla="*/ 792434 h 795452"/>
                  <a:gd name="connsiteX5-75" fmla="*/ 64152 w 207235"/>
                  <a:gd name="connsiteY5-76" fmla="*/ 579709 h 795452"/>
                  <a:gd name="connsiteX6-77" fmla="*/ 7002 w 207235"/>
                  <a:gd name="connsiteY6-78" fmla="*/ 338409 h 795452"/>
                  <a:gd name="connsiteX7-79" fmla="*/ 26052 w 207235"/>
                  <a:gd name="connsiteY7-80" fmla="*/ 87584 h 795452"/>
                  <a:gd name="connsiteX8" fmla="*/ 54627 w 207235"/>
                  <a:gd name="connsiteY8" fmla="*/ 8209 h 795452"/>
                  <a:gd name="connsiteX0-81" fmla="*/ 54627 w 207235"/>
                  <a:gd name="connsiteY0-82" fmla="*/ 8209 h 793481"/>
                  <a:gd name="connsiteX1-83" fmla="*/ 652 w 207235"/>
                  <a:gd name="connsiteY1-84" fmla="*/ 262209 h 793481"/>
                  <a:gd name="connsiteX2-85" fmla="*/ 29227 w 207235"/>
                  <a:gd name="connsiteY2-86" fmla="*/ 579709 h 793481"/>
                  <a:gd name="connsiteX3-87" fmla="*/ 94412 w 207235"/>
                  <a:gd name="connsiteY3-88" fmla="*/ 696605 h 793481"/>
                  <a:gd name="connsiteX4-89" fmla="*/ 207027 w 207235"/>
                  <a:gd name="connsiteY4-90" fmla="*/ 792434 h 793481"/>
                  <a:gd name="connsiteX5-91" fmla="*/ 64152 w 207235"/>
                  <a:gd name="connsiteY5-92" fmla="*/ 633684 h 793481"/>
                  <a:gd name="connsiteX6-93" fmla="*/ 7002 w 207235"/>
                  <a:gd name="connsiteY6-94" fmla="*/ 338409 h 793481"/>
                  <a:gd name="connsiteX7-95" fmla="*/ 26052 w 207235"/>
                  <a:gd name="connsiteY7-96" fmla="*/ 87584 h 793481"/>
                  <a:gd name="connsiteX8-97" fmla="*/ 54627 w 207235"/>
                  <a:gd name="connsiteY8-98" fmla="*/ 8209 h 793481"/>
                  <a:gd name="connsiteX0-99" fmla="*/ 54627 w 207235"/>
                  <a:gd name="connsiteY0-100" fmla="*/ 668 h 785940"/>
                  <a:gd name="connsiteX1-101" fmla="*/ 652 w 207235"/>
                  <a:gd name="connsiteY1-102" fmla="*/ 254668 h 785940"/>
                  <a:gd name="connsiteX2-103" fmla="*/ 29227 w 207235"/>
                  <a:gd name="connsiteY2-104" fmla="*/ 572168 h 785940"/>
                  <a:gd name="connsiteX3-105" fmla="*/ 94412 w 207235"/>
                  <a:gd name="connsiteY3-106" fmla="*/ 689064 h 785940"/>
                  <a:gd name="connsiteX4-107" fmla="*/ 207027 w 207235"/>
                  <a:gd name="connsiteY4-108" fmla="*/ 784893 h 785940"/>
                  <a:gd name="connsiteX5-109" fmla="*/ 64152 w 207235"/>
                  <a:gd name="connsiteY5-110" fmla="*/ 626143 h 785940"/>
                  <a:gd name="connsiteX6-111" fmla="*/ 7002 w 207235"/>
                  <a:gd name="connsiteY6-112" fmla="*/ 330868 h 785940"/>
                  <a:gd name="connsiteX7-113" fmla="*/ 54627 w 207235"/>
                  <a:gd name="connsiteY7-114" fmla="*/ 668 h 785940"/>
                  <a:gd name="connsiteX0-115" fmla="*/ 8764 w 208997"/>
                  <a:gd name="connsiteY0-116" fmla="*/ 89996 h 545068"/>
                  <a:gd name="connsiteX1-117" fmla="*/ 2414 w 208997"/>
                  <a:gd name="connsiteY1-118" fmla="*/ 13796 h 545068"/>
                  <a:gd name="connsiteX2-119" fmla="*/ 30989 w 208997"/>
                  <a:gd name="connsiteY2-120" fmla="*/ 331296 h 545068"/>
                  <a:gd name="connsiteX3-121" fmla="*/ 96174 w 208997"/>
                  <a:gd name="connsiteY3-122" fmla="*/ 448192 h 545068"/>
                  <a:gd name="connsiteX4-123" fmla="*/ 208789 w 208997"/>
                  <a:gd name="connsiteY4-124" fmla="*/ 544021 h 545068"/>
                  <a:gd name="connsiteX5-125" fmla="*/ 65914 w 208997"/>
                  <a:gd name="connsiteY5-126" fmla="*/ 385271 h 545068"/>
                  <a:gd name="connsiteX6-127" fmla="*/ 8764 w 208997"/>
                  <a:gd name="connsiteY6-128" fmla="*/ 89996 h 545068"/>
                  <a:gd name="connsiteX0-129" fmla="*/ 1756 w 249614"/>
                  <a:gd name="connsiteY0-130" fmla="*/ 113635 h 540132"/>
                  <a:gd name="connsiteX1-131" fmla="*/ 43031 w 249614"/>
                  <a:gd name="connsiteY1-132" fmla="*/ 8860 h 540132"/>
                  <a:gd name="connsiteX2-133" fmla="*/ 71606 w 249614"/>
                  <a:gd name="connsiteY2-134" fmla="*/ 326360 h 540132"/>
                  <a:gd name="connsiteX3-135" fmla="*/ 136791 w 249614"/>
                  <a:gd name="connsiteY3-136" fmla="*/ 443256 h 540132"/>
                  <a:gd name="connsiteX4-137" fmla="*/ 249406 w 249614"/>
                  <a:gd name="connsiteY4-138" fmla="*/ 539085 h 540132"/>
                  <a:gd name="connsiteX5-139" fmla="*/ 106531 w 249614"/>
                  <a:gd name="connsiteY5-140" fmla="*/ 380335 h 540132"/>
                  <a:gd name="connsiteX6-141" fmla="*/ 1756 w 249614"/>
                  <a:gd name="connsiteY6-142" fmla="*/ 113635 h 540132"/>
                  <a:gd name="connsiteX0-143" fmla="*/ 34214 w 282072"/>
                  <a:gd name="connsiteY0-144" fmla="*/ 67199 h 493696"/>
                  <a:gd name="connsiteX1-145" fmla="*/ 2464 w 282072"/>
                  <a:gd name="connsiteY1-146" fmla="*/ 16399 h 493696"/>
                  <a:gd name="connsiteX2-147" fmla="*/ 104064 w 282072"/>
                  <a:gd name="connsiteY2-148" fmla="*/ 279924 h 493696"/>
                  <a:gd name="connsiteX3-149" fmla="*/ 169249 w 282072"/>
                  <a:gd name="connsiteY3-150" fmla="*/ 396820 h 493696"/>
                  <a:gd name="connsiteX4-151" fmla="*/ 281864 w 282072"/>
                  <a:gd name="connsiteY4-152" fmla="*/ 492649 h 493696"/>
                  <a:gd name="connsiteX5-153" fmla="*/ 138989 w 282072"/>
                  <a:gd name="connsiteY5-154" fmla="*/ 333899 h 493696"/>
                  <a:gd name="connsiteX6-155" fmla="*/ 34214 w 282072"/>
                  <a:gd name="connsiteY6-156" fmla="*/ 67199 h 493696"/>
                  <a:gd name="connsiteX0-157" fmla="*/ 4152 w 252010"/>
                  <a:gd name="connsiteY0-158" fmla="*/ 74708 h 501205"/>
                  <a:gd name="connsiteX1-159" fmla="*/ 16852 w 252010"/>
                  <a:gd name="connsiteY1-160" fmla="*/ 14383 h 501205"/>
                  <a:gd name="connsiteX2-161" fmla="*/ 74002 w 252010"/>
                  <a:gd name="connsiteY2-162" fmla="*/ 287433 h 501205"/>
                  <a:gd name="connsiteX3-163" fmla="*/ 139187 w 252010"/>
                  <a:gd name="connsiteY3-164" fmla="*/ 404329 h 501205"/>
                  <a:gd name="connsiteX4-165" fmla="*/ 251802 w 252010"/>
                  <a:gd name="connsiteY4-166" fmla="*/ 500158 h 501205"/>
                  <a:gd name="connsiteX5-167" fmla="*/ 108927 w 252010"/>
                  <a:gd name="connsiteY5-168" fmla="*/ 341408 h 501205"/>
                  <a:gd name="connsiteX6-169" fmla="*/ 4152 w 252010"/>
                  <a:gd name="connsiteY6-170" fmla="*/ 74708 h 501205"/>
                  <a:gd name="connsiteX0-171" fmla="*/ 3104 w 250962"/>
                  <a:gd name="connsiteY0-172" fmla="*/ 74479 h 500976"/>
                  <a:gd name="connsiteX1-173" fmla="*/ 15804 w 250962"/>
                  <a:gd name="connsiteY1-174" fmla="*/ 14154 h 500976"/>
                  <a:gd name="connsiteX2-175" fmla="*/ 25329 w 250962"/>
                  <a:gd name="connsiteY2-176" fmla="*/ 284029 h 500976"/>
                  <a:gd name="connsiteX3-177" fmla="*/ 138139 w 250962"/>
                  <a:gd name="connsiteY3-178" fmla="*/ 404100 h 500976"/>
                  <a:gd name="connsiteX4-179" fmla="*/ 250754 w 250962"/>
                  <a:gd name="connsiteY4-180" fmla="*/ 499929 h 500976"/>
                  <a:gd name="connsiteX5-181" fmla="*/ 107879 w 250962"/>
                  <a:gd name="connsiteY5-182" fmla="*/ 341179 h 500976"/>
                  <a:gd name="connsiteX6-183" fmla="*/ 3104 w 250962"/>
                  <a:gd name="connsiteY6-184" fmla="*/ 74479 h 500976"/>
                  <a:gd name="connsiteX0-185" fmla="*/ 3104 w 250962"/>
                  <a:gd name="connsiteY0-186" fmla="*/ 74479 h 500976"/>
                  <a:gd name="connsiteX1-187" fmla="*/ 15804 w 250962"/>
                  <a:gd name="connsiteY1-188" fmla="*/ 14154 h 500976"/>
                  <a:gd name="connsiteX2-189" fmla="*/ 25329 w 250962"/>
                  <a:gd name="connsiteY2-190" fmla="*/ 284029 h 500976"/>
                  <a:gd name="connsiteX3-191" fmla="*/ 138139 w 250962"/>
                  <a:gd name="connsiteY3-192" fmla="*/ 404100 h 500976"/>
                  <a:gd name="connsiteX4-193" fmla="*/ 250754 w 250962"/>
                  <a:gd name="connsiteY4-194" fmla="*/ 499929 h 500976"/>
                  <a:gd name="connsiteX5-195" fmla="*/ 107879 w 250962"/>
                  <a:gd name="connsiteY5-196" fmla="*/ 341179 h 500976"/>
                  <a:gd name="connsiteX6-197" fmla="*/ 80586 w 250962"/>
                  <a:gd name="connsiteY6-198" fmla="*/ 300237 h 500976"/>
                  <a:gd name="connsiteX7-199" fmla="*/ 3104 w 250962"/>
                  <a:gd name="connsiteY7-200" fmla="*/ 74479 h 500976"/>
                  <a:gd name="connsiteX0-201" fmla="*/ 3104 w 251103"/>
                  <a:gd name="connsiteY0-202" fmla="*/ 74479 h 500339"/>
                  <a:gd name="connsiteX1-203" fmla="*/ 15804 w 251103"/>
                  <a:gd name="connsiteY1-204" fmla="*/ 14154 h 500339"/>
                  <a:gd name="connsiteX2-205" fmla="*/ 25329 w 251103"/>
                  <a:gd name="connsiteY2-206" fmla="*/ 284029 h 500339"/>
                  <a:gd name="connsiteX3-207" fmla="*/ 138139 w 251103"/>
                  <a:gd name="connsiteY3-208" fmla="*/ 404100 h 500339"/>
                  <a:gd name="connsiteX4-209" fmla="*/ 250754 w 251103"/>
                  <a:gd name="connsiteY4-210" fmla="*/ 499929 h 500339"/>
                  <a:gd name="connsiteX5-211" fmla="*/ 98354 w 251103"/>
                  <a:gd name="connsiteY5-212" fmla="*/ 366579 h 500339"/>
                  <a:gd name="connsiteX6-213" fmla="*/ 80586 w 251103"/>
                  <a:gd name="connsiteY6-214" fmla="*/ 300237 h 500339"/>
                  <a:gd name="connsiteX7-215" fmla="*/ 3104 w 251103"/>
                  <a:gd name="connsiteY7-216" fmla="*/ 74479 h 500339"/>
                  <a:gd name="connsiteX0-217" fmla="*/ 3104 w 251103"/>
                  <a:gd name="connsiteY0-218" fmla="*/ 74479 h 500339"/>
                  <a:gd name="connsiteX1-219" fmla="*/ 15804 w 251103"/>
                  <a:gd name="connsiteY1-220" fmla="*/ 14154 h 500339"/>
                  <a:gd name="connsiteX2-221" fmla="*/ 25329 w 251103"/>
                  <a:gd name="connsiteY2-222" fmla="*/ 284029 h 500339"/>
                  <a:gd name="connsiteX3-223" fmla="*/ 138139 w 251103"/>
                  <a:gd name="connsiteY3-224" fmla="*/ 404100 h 500339"/>
                  <a:gd name="connsiteX4-225" fmla="*/ 250754 w 251103"/>
                  <a:gd name="connsiteY4-226" fmla="*/ 499929 h 500339"/>
                  <a:gd name="connsiteX5-227" fmla="*/ 98354 w 251103"/>
                  <a:gd name="connsiteY5-228" fmla="*/ 366579 h 500339"/>
                  <a:gd name="connsiteX6-229" fmla="*/ 29786 w 251103"/>
                  <a:gd name="connsiteY6-230" fmla="*/ 284362 h 500339"/>
                  <a:gd name="connsiteX7-231" fmla="*/ 3104 w 251103"/>
                  <a:gd name="connsiteY7-232" fmla="*/ 74479 h 500339"/>
                  <a:gd name="connsiteX0-233" fmla="*/ 3104 w 251103"/>
                  <a:gd name="connsiteY0-234" fmla="*/ 74479 h 500339"/>
                  <a:gd name="connsiteX1-235" fmla="*/ 15804 w 251103"/>
                  <a:gd name="connsiteY1-236" fmla="*/ 14154 h 500339"/>
                  <a:gd name="connsiteX2-237" fmla="*/ 25329 w 251103"/>
                  <a:gd name="connsiteY2-238" fmla="*/ 284029 h 500339"/>
                  <a:gd name="connsiteX3-239" fmla="*/ 138139 w 251103"/>
                  <a:gd name="connsiteY3-240" fmla="*/ 404100 h 500339"/>
                  <a:gd name="connsiteX4-241" fmla="*/ 250754 w 251103"/>
                  <a:gd name="connsiteY4-242" fmla="*/ 499929 h 500339"/>
                  <a:gd name="connsiteX5-243" fmla="*/ 98354 w 251103"/>
                  <a:gd name="connsiteY5-244" fmla="*/ 366579 h 500339"/>
                  <a:gd name="connsiteX6-245" fmla="*/ 39311 w 251103"/>
                  <a:gd name="connsiteY6-246" fmla="*/ 271662 h 500339"/>
                  <a:gd name="connsiteX7-247" fmla="*/ 3104 w 251103"/>
                  <a:gd name="connsiteY7-248" fmla="*/ 74479 h 500339"/>
                  <a:gd name="connsiteX0-249" fmla="*/ 3104 w 251103"/>
                  <a:gd name="connsiteY0-250" fmla="*/ 74479 h 500339"/>
                  <a:gd name="connsiteX1-251" fmla="*/ 15804 w 251103"/>
                  <a:gd name="connsiteY1-252" fmla="*/ 14154 h 500339"/>
                  <a:gd name="connsiteX2-253" fmla="*/ 25329 w 251103"/>
                  <a:gd name="connsiteY2-254" fmla="*/ 284029 h 500339"/>
                  <a:gd name="connsiteX3-255" fmla="*/ 138139 w 251103"/>
                  <a:gd name="connsiteY3-256" fmla="*/ 404100 h 500339"/>
                  <a:gd name="connsiteX4-257" fmla="*/ 250754 w 251103"/>
                  <a:gd name="connsiteY4-258" fmla="*/ 499929 h 500339"/>
                  <a:gd name="connsiteX5-259" fmla="*/ 98354 w 251103"/>
                  <a:gd name="connsiteY5-260" fmla="*/ 366579 h 500339"/>
                  <a:gd name="connsiteX6-261" fmla="*/ 48836 w 251103"/>
                  <a:gd name="connsiteY6-262" fmla="*/ 265312 h 500339"/>
                  <a:gd name="connsiteX7-263" fmla="*/ 3104 w 251103"/>
                  <a:gd name="connsiteY7-264" fmla="*/ 74479 h 500339"/>
                  <a:gd name="connsiteX0-265" fmla="*/ 3531 w 251530"/>
                  <a:gd name="connsiteY0-266" fmla="*/ 74938 h 500798"/>
                  <a:gd name="connsiteX1-267" fmla="*/ 16231 w 251530"/>
                  <a:gd name="connsiteY1-268" fmla="*/ 14613 h 500798"/>
                  <a:gd name="connsiteX2-269" fmla="*/ 47981 w 251530"/>
                  <a:gd name="connsiteY2-270" fmla="*/ 290838 h 500798"/>
                  <a:gd name="connsiteX3-271" fmla="*/ 138566 w 251530"/>
                  <a:gd name="connsiteY3-272" fmla="*/ 404559 h 500798"/>
                  <a:gd name="connsiteX4-273" fmla="*/ 251181 w 251530"/>
                  <a:gd name="connsiteY4-274" fmla="*/ 500388 h 500798"/>
                  <a:gd name="connsiteX5-275" fmla="*/ 98781 w 251530"/>
                  <a:gd name="connsiteY5-276" fmla="*/ 367038 h 500798"/>
                  <a:gd name="connsiteX6-277" fmla="*/ 49263 w 251530"/>
                  <a:gd name="connsiteY6-278" fmla="*/ 265771 h 500798"/>
                  <a:gd name="connsiteX7-279" fmla="*/ 3531 w 251530"/>
                  <a:gd name="connsiteY7-280" fmla="*/ 74938 h 500798"/>
                  <a:gd name="connsiteX0-281" fmla="*/ 3130 w 251129"/>
                  <a:gd name="connsiteY0-282" fmla="*/ 152645 h 578505"/>
                  <a:gd name="connsiteX1-283" fmla="*/ 19005 w 251129"/>
                  <a:gd name="connsiteY1-284" fmla="*/ 6595 h 578505"/>
                  <a:gd name="connsiteX2-285" fmla="*/ 47580 w 251129"/>
                  <a:gd name="connsiteY2-286" fmla="*/ 368545 h 578505"/>
                  <a:gd name="connsiteX3-287" fmla="*/ 138165 w 251129"/>
                  <a:gd name="connsiteY3-288" fmla="*/ 482266 h 578505"/>
                  <a:gd name="connsiteX4-289" fmla="*/ 250780 w 251129"/>
                  <a:gd name="connsiteY4-290" fmla="*/ 578095 h 578505"/>
                  <a:gd name="connsiteX5-291" fmla="*/ 98380 w 251129"/>
                  <a:gd name="connsiteY5-292" fmla="*/ 444745 h 578505"/>
                  <a:gd name="connsiteX6-293" fmla="*/ 48862 w 251129"/>
                  <a:gd name="connsiteY6-294" fmla="*/ 343478 h 578505"/>
                  <a:gd name="connsiteX7-295" fmla="*/ 3130 w 251129"/>
                  <a:gd name="connsiteY7-296" fmla="*/ 152645 h 578505"/>
                  <a:gd name="connsiteX0-297" fmla="*/ 2017 w 250016"/>
                  <a:gd name="connsiteY0-298" fmla="*/ 154545 h 580405"/>
                  <a:gd name="connsiteX1-299" fmla="*/ 17892 w 250016"/>
                  <a:gd name="connsiteY1-300" fmla="*/ 8495 h 580405"/>
                  <a:gd name="connsiteX2-301" fmla="*/ 46467 w 250016"/>
                  <a:gd name="connsiteY2-302" fmla="*/ 370445 h 580405"/>
                  <a:gd name="connsiteX3-303" fmla="*/ 137052 w 250016"/>
                  <a:gd name="connsiteY3-304" fmla="*/ 484166 h 580405"/>
                  <a:gd name="connsiteX4-305" fmla="*/ 249667 w 250016"/>
                  <a:gd name="connsiteY4-306" fmla="*/ 579995 h 580405"/>
                  <a:gd name="connsiteX5-307" fmla="*/ 97267 w 250016"/>
                  <a:gd name="connsiteY5-308" fmla="*/ 446645 h 580405"/>
                  <a:gd name="connsiteX6-309" fmla="*/ 47749 w 250016"/>
                  <a:gd name="connsiteY6-310" fmla="*/ 345378 h 580405"/>
                  <a:gd name="connsiteX7-311" fmla="*/ 2017 w 250016"/>
                  <a:gd name="connsiteY7-312" fmla="*/ 154545 h 580405"/>
                  <a:gd name="connsiteX0-313" fmla="*/ 1557 w 249556"/>
                  <a:gd name="connsiteY0-314" fmla="*/ 165396 h 591256"/>
                  <a:gd name="connsiteX1-315" fmla="*/ 17432 w 249556"/>
                  <a:gd name="connsiteY1-316" fmla="*/ 19346 h 591256"/>
                  <a:gd name="connsiteX2-317" fmla="*/ 46007 w 249556"/>
                  <a:gd name="connsiteY2-318" fmla="*/ 381296 h 591256"/>
                  <a:gd name="connsiteX3-319" fmla="*/ 136592 w 249556"/>
                  <a:gd name="connsiteY3-320" fmla="*/ 495017 h 591256"/>
                  <a:gd name="connsiteX4-321" fmla="*/ 249207 w 249556"/>
                  <a:gd name="connsiteY4-322" fmla="*/ 590846 h 591256"/>
                  <a:gd name="connsiteX5-323" fmla="*/ 96807 w 249556"/>
                  <a:gd name="connsiteY5-324" fmla="*/ 457496 h 591256"/>
                  <a:gd name="connsiteX6-325" fmla="*/ 47289 w 249556"/>
                  <a:gd name="connsiteY6-326" fmla="*/ 356229 h 591256"/>
                  <a:gd name="connsiteX7-327" fmla="*/ 1557 w 249556"/>
                  <a:gd name="connsiteY7-328" fmla="*/ 165396 h 5912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49556" h="591256">
                    <a:moveTo>
                      <a:pt x="1557" y="165396"/>
                    </a:moveTo>
                    <a:cubicBezTo>
                      <a:pt x="-9026" y="103484"/>
                      <a:pt x="38599" y="-54737"/>
                      <a:pt x="17432" y="19346"/>
                    </a:cubicBezTo>
                    <a:cubicBezTo>
                      <a:pt x="-3735" y="93429"/>
                      <a:pt x="26147" y="302018"/>
                      <a:pt x="46007" y="381296"/>
                    </a:cubicBezTo>
                    <a:cubicBezTo>
                      <a:pt x="65867" y="460574"/>
                      <a:pt x="106959" y="459563"/>
                      <a:pt x="136592" y="495017"/>
                    </a:cubicBezTo>
                    <a:cubicBezTo>
                      <a:pt x="166225" y="530471"/>
                      <a:pt x="255838" y="597099"/>
                      <a:pt x="249207" y="590846"/>
                    </a:cubicBezTo>
                    <a:cubicBezTo>
                      <a:pt x="242576" y="584593"/>
                      <a:pt x="130460" y="496599"/>
                      <a:pt x="96807" y="457496"/>
                    </a:cubicBezTo>
                    <a:cubicBezTo>
                      <a:pt x="63154" y="418393"/>
                      <a:pt x="64751" y="400679"/>
                      <a:pt x="47289" y="356229"/>
                    </a:cubicBezTo>
                    <a:cubicBezTo>
                      <a:pt x="29827" y="311779"/>
                      <a:pt x="12354" y="213076"/>
                      <a:pt x="1557" y="165396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自由: 形状 62"/>
              <p:cNvSpPr/>
              <p:nvPr/>
            </p:nvSpPr>
            <p:spPr>
              <a:xfrm rot="463049">
                <a:off x="5343879" y="1866072"/>
                <a:ext cx="1722309" cy="1416021"/>
              </a:xfrm>
              <a:custGeom>
                <a:avLst/>
                <a:gdLst>
                  <a:gd name="connsiteX0" fmla="*/ 35739 w 2903348"/>
                  <a:gd name="connsiteY0" fmla="*/ 821284 h 2366714"/>
                  <a:gd name="connsiteX1" fmla="*/ 16689 w 2903348"/>
                  <a:gd name="connsiteY1" fmla="*/ 554584 h 2366714"/>
                  <a:gd name="connsiteX2" fmla="*/ 316726 w 2903348"/>
                  <a:gd name="connsiteY2" fmla="*/ 240259 h 2366714"/>
                  <a:gd name="connsiteX3" fmla="*/ 807264 w 2903348"/>
                  <a:gd name="connsiteY3" fmla="*/ 30709 h 2366714"/>
                  <a:gd name="connsiteX4" fmla="*/ 1340664 w 2903348"/>
                  <a:gd name="connsiteY4" fmla="*/ 2134 h 2366714"/>
                  <a:gd name="connsiteX5" fmla="*/ 1821676 w 2903348"/>
                  <a:gd name="connsiteY5" fmla="*/ 40234 h 2366714"/>
                  <a:gd name="connsiteX6" fmla="*/ 2097901 w 2903348"/>
                  <a:gd name="connsiteY6" fmla="*/ 178347 h 2366714"/>
                  <a:gd name="connsiteX7" fmla="*/ 2193151 w 2903348"/>
                  <a:gd name="connsiteY7" fmla="*/ 368847 h 2366714"/>
                  <a:gd name="connsiteX8" fmla="*/ 2312214 w 2903348"/>
                  <a:gd name="connsiteY8" fmla="*/ 535534 h 2366714"/>
                  <a:gd name="connsiteX9" fmla="*/ 2540814 w 2903348"/>
                  <a:gd name="connsiteY9" fmla="*/ 616497 h 2366714"/>
                  <a:gd name="connsiteX10" fmla="*/ 2783701 w 2903348"/>
                  <a:gd name="connsiteY10" fmla="*/ 835572 h 2366714"/>
                  <a:gd name="connsiteX11" fmla="*/ 2902764 w 2903348"/>
                  <a:gd name="connsiteY11" fmla="*/ 1249909 h 2366714"/>
                  <a:gd name="connsiteX12" fmla="*/ 2812276 w 2903348"/>
                  <a:gd name="connsiteY12" fmla="*/ 1797597 h 2366714"/>
                  <a:gd name="connsiteX13" fmla="*/ 2474139 w 2903348"/>
                  <a:gd name="connsiteY13" fmla="*/ 2254797 h 2366714"/>
                  <a:gd name="connsiteX14" fmla="*/ 2240776 w 2903348"/>
                  <a:gd name="connsiteY14" fmla="*/ 2364334 h 2366714"/>
                  <a:gd name="connsiteX15" fmla="*/ 2059801 w 2903348"/>
                  <a:gd name="connsiteY15" fmla="*/ 2330997 h 2366714"/>
                  <a:gd name="connsiteX16" fmla="*/ 2212201 w 2903348"/>
                  <a:gd name="connsiteY16" fmla="*/ 2340522 h 2366714"/>
                  <a:gd name="connsiteX17" fmla="*/ 2416989 w 2903348"/>
                  <a:gd name="connsiteY17" fmla="*/ 2311947 h 2366714"/>
                  <a:gd name="connsiteX18" fmla="*/ 2640826 w 2903348"/>
                  <a:gd name="connsiteY18" fmla="*/ 2045247 h 2366714"/>
                  <a:gd name="connsiteX19" fmla="*/ 2845614 w 2903348"/>
                  <a:gd name="connsiteY19" fmla="*/ 1707109 h 2366714"/>
                  <a:gd name="connsiteX20" fmla="*/ 2883714 w 2903348"/>
                  <a:gd name="connsiteY20" fmla="*/ 1411834 h 2366714"/>
                  <a:gd name="connsiteX21" fmla="*/ 2878951 w 2903348"/>
                  <a:gd name="connsiteY21" fmla="*/ 1068934 h 2366714"/>
                  <a:gd name="connsiteX22" fmla="*/ 2764651 w 2903348"/>
                  <a:gd name="connsiteY22" fmla="*/ 840334 h 2366714"/>
                  <a:gd name="connsiteX23" fmla="*/ 2597964 w 2903348"/>
                  <a:gd name="connsiteY23" fmla="*/ 630784 h 2366714"/>
                  <a:gd name="connsiteX24" fmla="*/ 2312214 w 2903348"/>
                  <a:gd name="connsiteY24" fmla="*/ 578397 h 2366714"/>
                  <a:gd name="connsiteX25" fmla="*/ 2159814 w 2903348"/>
                  <a:gd name="connsiteY25" fmla="*/ 325984 h 2366714"/>
                  <a:gd name="connsiteX26" fmla="*/ 2012176 w 2903348"/>
                  <a:gd name="connsiteY26" fmla="*/ 125959 h 2366714"/>
                  <a:gd name="connsiteX27" fmla="*/ 1645464 w 2903348"/>
                  <a:gd name="connsiteY27" fmla="*/ 30709 h 2366714"/>
                  <a:gd name="connsiteX28" fmla="*/ 926326 w 2903348"/>
                  <a:gd name="connsiteY28" fmla="*/ 16422 h 2366714"/>
                  <a:gd name="connsiteX29" fmla="*/ 426264 w 2903348"/>
                  <a:gd name="connsiteY29" fmla="*/ 187872 h 2366714"/>
                  <a:gd name="connsiteX30" fmla="*/ 159564 w 2903348"/>
                  <a:gd name="connsiteY30" fmla="*/ 392659 h 2366714"/>
                  <a:gd name="connsiteX31" fmla="*/ 11926 w 2903348"/>
                  <a:gd name="connsiteY31" fmla="*/ 587922 h 2366714"/>
                  <a:gd name="connsiteX32" fmla="*/ 35739 w 2903348"/>
                  <a:gd name="connsiteY32" fmla="*/ 821284 h 2366714"/>
                  <a:gd name="connsiteX0-1" fmla="*/ 35739 w 2903348"/>
                  <a:gd name="connsiteY0-2" fmla="*/ 821284 h 2366714"/>
                  <a:gd name="connsiteX1-3" fmla="*/ 16689 w 2903348"/>
                  <a:gd name="connsiteY1-4" fmla="*/ 554584 h 2366714"/>
                  <a:gd name="connsiteX2-5" fmla="*/ 316726 w 2903348"/>
                  <a:gd name="connsiteY2-6" fmla="*/ 240259 h 2366714"/>
                  <a:gd name="connsiteX3-7" fmla="*/ 807264 w 2903348"/>
                  <a:gd name="connsiteY3-8" fmla="*/ 30709 h 2366714"/>
                  <a:gd name="connsiteX4-9" fmla="*/ 1340664 w 2903348"/>
                  <a:gd name="connsiteY4-10" fmla="*/ 2134 h 2366714"/>
                  <a:gd name="connsiteX5-11" fmla="*/ 1821676 w 2903348"/>
                  <a:gd name="connsiteY5-12" fmla="*/ 40234 h 2366714"/>
                  <a:gd name="connsiteX6-13" fmla="*/ 2097901 w 2903348"/>
                  <a:gd name="connsiteY6-14" fmla="*/ 178347 h 2366714"/>
                  <a:gd name="connsiteX7-15" fmla="*/ 2193151 w 2903348"/>
                  <a:gd name="connsiteY7-16" fmla="*/ 368847 h 2366714"/>
                  <a:gd name="connsiteX8-17" fmla="*/ 2312214 w 2903348"/>
                  <a:gd name="connsiteY8-18" fmla="*/ 535534 h 2366714"/>
                  <a:gd name="connsiteX9-19" fmla="*/ 2540814 w 2903348"/>
                  <a:gd name="connsiteY9-20" fmla="*/ 616497 h 2366714"/>
                  <a:gd name="connsiteX10-21" fmla="*/ 2783701 w 2903348"/>
                  <a:gd name="connsiteY10-22" fmla="*/ 835572 h 2366714"/>
                  <a:gd name="connsiteX11-23" fmla="*/ 2902764 w 2903348"/>
                  <a:gd name="connsiteY11-24" fmla="*/ 1249909 h 2366714"/>
                  <a:gd name="connsiteX12-25" fmla="*/ 2812276 w 2903348"/>
                  <a:gd name="connsiteY12-26" fmla="*/ 1797597 h 2366714"/>
                  <a:gd name="connsiteX13-27" fmla="*/ 2474139 w 2903348"/>
                  <a:gd name="connsiteY13-28" fmla="*/ 2254797 h 2366714"/>
                  <a:gd name="connsiteX14-29" fmla="*/ 2240776 w 2903348"/>
                  <a:gd name="connsiteY14-30" fmla="*/ 2364334 h 2366714"/>
                  <a:gd name="connsiteX15-31" fmla="*/ 2059801 w 2903348"/>
                  <a:gd name="connsiteY15-32" fmla="*/ 2330997 h 2366714"/>
                  <a:gd name="connsiteX16-33" fmla="*/ 2212201 w 2903348"/>
                  <a:gd name="connsiteY16-34" fmla="*/ 2340522 h 2366714"/>
                  <a:gd name="connsiteX17-35" fmla="*/ 2416989 w 2903348"/>
                  <a:gd name="connsiteY17-36" fmla="*/ 2311947 h 2366714"/>
                  <a:gd name="connsiteX18-37" fmla="*/ 2640826 w 2903348"/>
                  <a:gd name="connsiteY18-38" fmla="*/ 2045247 h 2366714"/>
                  <a:gd name="connsiteX19-39" fmla="*/ 2845614 w 2903348"/>
                  <a:gd name="connsiteY19-40" fmla="*/ 1707109 h 2366714"/>
                  <a:gd name="connsiteX20-41" fmla="*/ 2883714 w 2903348"/>
                  <a:gd name="connsiteY20-42" fmla="*/ 1411834 h 2366714"/>
                  <a:gd name="connsiteX21-43" fmla="*/ 2878951 w 2903348"/>
                  <a:gd name="connsiteY21-44" fmla="*/ 1068934 h 2366714"/>
                  <a:gd name="connsiteX22-45" fmla="*/ 2764651 w 2903348"/>
                  <a:gd name="connsiteY22-46" fmla="*/ 840334 h 2366714"/>
                  <a:gd name="connsiteX23-47" fmla="*/ 2597964 w 2903348"/>
                  <a:gd name="connsiteY23-48" fmla="*/ 630784 h 2366714"/>
                  <a:gd name="connsiteX24-49" fmla="*/ 2312214 w 2903348"/>
                  <a:gd name="connsiteY24-50" fmla="*/ 578397 h 2366714"/>
                  <a:gd name="connsiteX25-51" fmla="*/ 2159814 w 2903348"/>
                  <a:gd name="connsiteY25-52" fmla="*/ 325984 h 2366714"/>
                  <a:gd name="connsiteX26-53" fmla="*/ 2012176 w 2903348"/>
                  <a:gd name="connsiteY26-54" fmla="*/ 125959 h 2366714"/>
                  <a:gd name="connsiteX27-55" fmla="*/ 1645464 w 2903348"/>
                  <a:gd name="connsiteY27-56" fmla="*/ 30709 h 2366714"/>
                  <a:gd name="connsiteX28-57" fmla="*/ 926326 w 2903348"/>
                  <a:gd name="connsiteY28-58" fmla="*/ 16422 h 2366714"/>
                  <a:gd name="connsiteX29-59" fmla="*/ 426264 w 2903348"/>
                  <a:gd name="connsiteY29-60" fmla="*/ 187872 h 2366714"/>
                  <a:gd name="connsiteX30-61" fmla="*/ 191314 w 2903348"/>
                  <a:gd name="connsiteY30-62" fmla="*/ 386309 h 2366714"/>
                  <a:gd name="connsiteX31-63" fmla="*/ 11926 w 2903348"/>
                  <a:gd name="connsiteY31-64" fmla="*/ 587922 h 2366714"/>
                  <a:gd name="connsiteX32-65" fmla="*/ 35739 w 2903348"/>
                  <a:gd name="connsiteY32-66" fmla="*/ 821284 h 2366714"/>
                  <a:gd name="connsiteX0-67" fmla="*/ 36312 w 2903921"/>
                  <a:gd name="connsiteY0-68" fmla="*/ 821284 h 2366714"/>
                  <a:gd name="connsiteX1-69" fmla="*/ 17262 w 2903921"/>
                  <a:gd name="connsiteY1-70" fmla="*/ 554584 h 2366714"/>
                  <a:gd name="connsiteX2-71" fmla="*/ 317299 w 2903921"/>
                  <a:gd name="connsiteY2-72" fmla="*/ 240259 h 2366714"/>
                  <a:gd name="connsiteX3-73" fmla="*/ 807837 w 2903921"/>
                  <a:gd name="connsiteY3-74" fmla="*/ 30709 h 2366714"/>
                  <a:gd name="connsiteX4-75" fmla="*/ 1341237 w 2903921"/>
                  <a:gd name="connsiteY4-76" fmla="*/ 2134 h 2366714"/>
                  <a:gd name="connsiteX5-77" fmla="*/ 1822249 w 2903921"/>
                  <a:gd name="connsiteY5-78" fmla="*/ 40234 h 2366714"/>
                  <a:gd name="connsiteX6-79" fmla="*/ 2098474 w 2903921"/>
                  <a:gd name="connsiteY6-80" fmla="*/ 178347 h 2366714"/>
                  <a:gd name="connsiteX7-81" fmla="*/ 2193724 w 2903921"/>
                  <a:gd name="connsiteY7-82" fmla="*/ 368847 h 2366714"/>
                  <a:gd name="connsiteX8-83" fmla="*/ 2312787 w 2903921"/>
                  <a:gd name="connsiteY8-84" fmla="*/ 535534 h 2366714"/>
                  <a:gd name="connsiteX9-85" fmla="*/ 2541387 w 2903921"/>
                  <a:gd name="connsiteY9-86" fmla="*/ 616497 h 2366714"/>
                  <a:gd name="connsiteX10-87" fmla="*/ 2784274 w 2903921"/>
                  <a:gd name="connsiteY10-88" fmla="*/ 835572 h 2366714"/>
                  <a:gd name="connsiteX11-89" fmla="*/ 2903337 w 2903921"/>
                  <a:gd name="connsiteY11-90" fmla="*/ 1249909 h 2366714"/>
                  <a:gd name="connsiteX12-91" fmla="*/ 2812849 w 2903921"/>
                  <a:gd name="connsiteY12-92" fmla="*/ 1797597 h 2366714"/>
                  <a:gd name="connsiteX13-93" fmla="*/ 2474712 w 2903921"/>
                  <a:gd name="connsiteY13-94" fmla="*/ 2254797 h 2366714"/>
                  <a:gd name="connsiteX14-95" fmla="*/ 2241349 w 2903921"/>
                  <a:gd name="connsiteY14-96" fmla="*/ 2364334 h 2366714"/>
                  <a:gd name="connsiteX15-97" fmla="*/ 2060374 w 2903921"/>
                  <a:gd name="connsiteY15-98" fmla="*/ 2330997 h 2366714"/>
                  <a:gd name="connsiteX16-99" fmla="*/ 2212774 w 2903921"/>
                  <a:gd name="connsiteY16-100" fmla="*/ 2340522 h 2366714"/>
                  <a:gd name="connsiteX17-101" fmla="*/ 2417562 w 2903921"/>
                  <a:gd name="connsiteY17-102" fmla="*/ 2311947 h 2366714"/>
                  <a:gd name="connsiteX18-103" fmla="*/ 2641399 w 2903921"/>
                  <a:gd name="connsiteY18-104" fmla="*/ 2045247 h 2366714"/>
                  <a:gd name="connsiteX19-105" fmla="*/ 2846187 w 2903921"/>
                  <a:gd name="connsiteY19-106" fmla="*/ 1707109 h 2366714"/>
                  <a:gd name="connsiteX20-107" fmla="*/ 2884287 w 2903921"/>
                  <a:gd name="connsiteY20-108" fmla="*/ 1411834 h 2366714"/>
                  <a:gd name="connsiteX21-109" fmla="*/ 2879524 w 2903921"/>
                  <a:gd name="connsiteY21-110" fmla="*/ 1068934 h 2366714"/>
                  <a:gd name="connsiteX22-111" fmla="*/ 2765224 w 2903921"/>
                  <a:gd name="connsiteY22-112" fmla="*/ 840334 h 2366714"/>
                  <a:gd name="connsiteX23-113" fmla="*/ 2598537 w 2903921"/>
                  <a:gd name="connsiteY23-114" fmla="*/ 630784 h 2366714"/>
                  <a:gd name="connsiteX24-115" fmla="*/ 2312787 w 2903921"/>
                  <a:gd name="connsiteY24-116" fmla="*/ 578397 h 2366714"/>
                  <a:gd name="connsiteX25-117" fmla="*/ 2160387 w 2903921"/>
                  <a:gd name="connsiteY25-118" fmla="*/ 325984 h 2366714"/>
                  <a:gd name="connsiteX26-119" fmla="*/ 2012749 w 2903921"/>
                  <a:gd name="connsiteY26-120" fmla="*/ 125959 h 2366714"/>
                  <a:gd name="connsiteX27-121" fmla="*/ 1646037 w 2903921"/>
                  <a:gd name="connsiteY27-122" fmla="*/ 30709 h 2366714"/>
                  <a:gd name="connsiteX28-123" fmla="*/ 926899 w 2903921"/>
                  <a:gd name="connsiteY28-124" fmla="*/ 16422 h 2366714"/>
                  <a:gd name="connsiteX29-125" fmla="*/ 426837 w 2903921"/>
                  <a:gd name="connsiteY29-126" fmla="*/ 187872 h 2366714"/>
                  <a:gd name="connsiteX30-127" fmla="*/ 191887 w 2903921"/>
                  <a:gd name="connsiteY30-128" fmla="*/ 386309 h 2366714"/>
                  <a:gd name="connsiteX31-129" fmla="*/ 34724 w 2903921"/>
                  <a:gd name="connsiteY31-130" fmla="*/ 587922 h 2366714"/>
                  <a:gd name="connsiteX32-131" fmla="*/ 36312 w 2903921"/>
                  <a:gd name="connsiteY32-132" fmla="*/ 821284 h 2366714"/>
                  <a:gd name="connsiteX0-133" fmla="*/ 36312 w 2903921"/>
                  <a:gd name="connsiteY0-134" fmla="*/ 821284 h 2366714"/>
                  <a:gd name="connsiteX1-135" fmla="*/ 17262 w 2903921"/>
                  <a:gd name="connsiteY1-136" fmla="*/ 554584 h 2366714"/>
                  <a:gd name="connsiteX2-137" fmla="*/ 317299 w 2903921"/>
                  <a:gd name="connsiteY2-138" fmla="*/ 240259 h 2366714"/>
                  <a:gd name="connsiteX3-139" fmla="*/ 807837 w 2903921"/>
                  <a:gd name="connsiteY3-140" fmla="*/ 30709 h 2366714"/>
                  <a:gd name="connsiteX4-141" fmla="*/ 1341237 w 2903921"/>
                  <a:gd name="connsiteY4-142" fmla="*/ 2134 h 2366714"/>
                  <a:gd name="connsiteX5-143" fmla="*/ 1822249 w 2903921"/>
                  <a:gd name="connsiteY5-144" fmla="*/ 40234 h 2366714"/>
                  <a:gd name="connsiteX6-145" fmla="*/ 2098474 w 2903921"/>
                  <a:gd name="connsiteY6-146" fmla="*/ 178347 h 2366714"/>
                  <a:gd name="connsiteX7-147" fmla="*/ 2193724 w 2903921"/>
                  <a:gd name="connsiteY7-148" fmla="*/ 368847 h 2366714"/>
                  <a:gd name="connsiteX8-149" fmla="*/ 2312787 w 2903921"/>
                  <a:gd name="connsiteY8-150" fmla="*/ 535534 h 2366714"/>
                  <a:gd name="connsiteX9-151" fmla="*/ 2541387 w 2903921"/>
                  <a:gd name="connsiteY9-152" fmla="*/ 616497 h 2366714"/>
                  <a:gd name="connsiteX10-153" fmla="*/ 2784274 w 2903921"/>
                  <a:gd name="connsiteY10-154" fmla="*/ 835572 h 2366714"/>
                  <a:gd name="connsiteX11-155" fmla="*/ 2903337 w 2903921"/>
                  <a:gd name="connsiteY11-156" fmla="*/ 1249909 h 2366714"/>
                  <a:gd name="connsiteX12-157" fmla="*/ 2812849 w 2903921"/>
                  <a:gd name="connsiteY12-158" fmla="*/ 1797597 h 2366714"/>
                  <a:gd name="connsiteX13-159" fmla="*/ 2474712 w 2903921"/>
                  <a:gd name="connsiteY13-160" fmla="*/ 2254797 h 2366714"/>
                  <a:gd name="connsiteX14-161" fmla="*/ 2241349 w 2903921"/>
                  <a:gd name="connsiteY14-162" fmla="*/ 2364334 h 2366714"/>
                  <a:gd name="connsiteX15-163" fmla="*/ 2060374 w 2903921"/>
                  <a:gd name="connsiteY15-164" fmla="*/ 2330997 h 2366714"/>
                  <a:gd name="connsiteX16-165" fmla="*/ 2212774 w 2903921"/>
                  <a:gd name="connsiteY16-166" fmla="*/ 2340522 h 2366714"/>
                  <a:gd name="connsiteX17-167" fmla="*/ 2417562 w 2903921"/>
                  <a:gd name="connsiteY17-168" fmla="*/ 2311947 h 2366714"/>
                  <a:gd name="connsiteX18-169" fmla="*/ 2641399 w 2903921"/>
                  <a:gd name="connsiteY18-170" fmla="*/ 2045247 h 2366714"/>
                  <a:gd name="connsiteX19-171" fmla="*/ 2846187 w 2903921"/>
                  <a:gd name="connsiteY19-172" fmla="*/ 1707109 h 2366714"/>
                  <a:gd name="connsiteX20-173" fmla="*/ 2884287 w 2903921"/>
                  <a:gd name="connsiteY20-174" fmla="*/ 1411834 h 2366714"/>
                  <a:gd name="connsiteX21-175" fmla="*/ 2879524 w 2903921"/>
                  <a:gd name="connsiteY21-176" fmla="*/ 1068934 h 2366714"/>
                  <a:gd name="connsiteX22-177" fmla="*/ 2765224 w 2903921"/>
                  <a:gd name="connsiteY22-178" fmla="*/ 840334 h 2366714"/>
                  <a:gd name="connsiteX23-179" fmla="*/ 2598537 w 2903921"/>
                  <a:gd name="connsiteY23-180" fmla="*/ 630784 h 2366714"/>
                  <a:gd name="connsiteX24-181" fmla="*/ 2312787 w 2903921"/>
                  <a:gd name="connsiteY24-182" fmla="*/ 578397 h 2366714"/>
                  <a:gd name="connsiteX25-183" fmla="*/ 2160387 w 2903921"/>
                  <a:gd name="connsiteY25-184" fmla="*/ 325984 h 2366714"/>
                  <a:gd name="connsiteX26-185" fmla="*/ 2012749 w 2903921"/>
                  <a:gd name="connsiteY26-186" fmla="*/ 125959 h 2366714"/>
                  <a:gd name="connsiteX27-187" fmla="*/ 1646037 w 2903921"/>
                  <a:gd name="connsiteY27-188" fmla="*/ 30709 h 2366714"/>
                  <a:gd name="connsiteX28-189" fmla="*/ 926899 w 2903921"/>
                  <a:gd name="connsiteY28-190" fmla="*/ 16422 h 2366714"/>
                  <a:gd name="connsiteX29-191" fmla="*/ 426837 w 2903921"/>
                  <a:gd name="connsiteY29-192" fmla="*/ 197397 h 2366714"/>
                  <a:gd name="connsiteX30-193" fmla="*/ 191887 w 2903921"/>
                  <a:gd name="connsiteY30-194" fmla="*/ 386309 h 2366714"/>
                  <a:gd name="connsiteX31-195" fmla="*/ 34724 w 2903921"/>
                  <a:gd name="connsiteY31-196" fmla="*/ 587922 h 2366714"/>
                  <a:gd name="connsiteX32-197" fmla="*/ 36312 w 2903921"/>
                  <a:gd name="connsiteY32-198" fmla="*/ 821284 h 2366714"/>
                  <a:gd name="connsiteX0-199" fmla="*/ 36312 w 2903921"/>
                  <a:gd name="connsiteY0-200" fmla="*/ 821284 h 2366714"/>
                  <a:gd name="connsiteX1-201" fmla="*/ 17262 w 2903921"/>
                  <a:gd name="connsiteY1-202" fmla="*/ 554584 h 2366714"/>
                  <a:gd name="connsiteX2-203" fmla="*/ 317299 w 2903921"/>
                  <a:gd name="connsiteY2-204" fmla="*/ 240259 h 2366714"/>
                  <a:gd name="connsiteX3-205" fmla="*/ 807837 w 2903921"/>
                  <a:gd name="connsiteY3-206" fmla="*/ 30709 h 2366714"/>
                  <a:gd name="connsiteX4-207" fmla="*/ 1341237 w 2903921"/>
                  <a:gd name="connsiteY4-208" fmla="*/ 2134 h 2366714"/>
                  <a:gd name="connsiteX5-209" fmla="*/ 1822249 w 2903921"/>
                  <a:gd name="connsiteY5-210" fmla="*/ 40234 h 2366714"/>
                  <a:gd name="connsiteX6-211" fmla="*/ 2098474 w 2903921"/>
                  <a:gd name="connsiteY6-212" fmla="*/ 178347 h 2366714"/>
                  <a:gd name="connsiteX7-213" fmla="*/ 2193724 w 2903921"/>
                  <a:gd name="connsiteY7-214" fmla="*/ 368847 h 2366714"/>
                  <a:gd name="connsiteX8-215" fmla="*/ 2312787 w 2903921"/>
                  <a:gd name="connsiteY8-216" fmla="*/ 535534 h 2366714"/>
                  <a:gd name="connsiteX9-217" fmla="*/ 2541387 w 2903921"/>
                  <a:gd name="connsiteY9-218" fmla="*/ 616497 h 2366714"/>
                  <a:gd name="connsiteX10-219" fmla="*/ 2784274 w 2903921"/>
                  <a:gd name="connsiteY10-220" fmla="*/ 835572 h 2366714"/>
                  <a:gd name="connsiteX11-221" fmla="*/ 2903337 w 2903921"/>
                  <a:gd name="connsiteY11-222" fmla="*/ 1249909 h 2366714"/>
                  <a:gd name="connsiteX12-223" fmla="*/ 2812849 w 2903921"/>
                  <a:gd name="connsiteY12-224" fmla="*/ 1797597 h 2366714"/>
                  <a:gd name="connsiteX13-225" fmla="*/ 2474712 w 2903921"/>
                  <a:gd name="connsiteY13-226" fmla="*/ 2254797 h 2366714"/>
                  <a:gd name="connsiteX14-227" fmla="*/ 2241349 w 2903921"/>
                  <a:gd name="connsiteY14-228" fmla="*/ 2364334 h 2366714"/>
                  <a:gd name="connsiteX15-229" fmla="*/ 2060374 w 2903921"/>
                  <a:gd name="connsiteY15-230" fmla="*/ 2330997 h 2366714"/>
                  <a:gd name="connsiteX16-231" fmla="*/ 2212774 w 2903921"/>
                  <a:gd name="connsiteY16-232" fmla="*/ 2340522 h 2366714"/>
                  <a:gd name="connsiteX17-233" fmla="*/ 2417562 w 2903921"/>
                  <a:gd name="connsiteY17-234" fmla="*/ 2311947 h 2366714"/>
                  <a:gd name="connsiteX18-235" fmla="*/ 2641399 w 2903921"/>
                  <a:gd name="connsiteY18-236" fmla="*/ 2045247 h 2366714"/>
                  <a:gd name="connsiteX19-237" fmla="*/ 2846187 w 2903921"/>
                  <a:gd name="connsiteY19-238" fmla="*/ 1707109 h 2366714"/>
                  <a:gd name="connsiteX20-239" fmla="*/ 2884287 w 2903921"/>
                  <a:gd name="connsiteY20-240" fmla="*/ 1411834 h 2366714"/>
                  <a:gd name="connsiteX21-241" fmla="*/ 2879524 w 2903921"/>
                  <a:gd name="connsiteY21-242" fmla="*/ 1068934 h 2366714"/>
                  <a:gd name="connsiteX22-243" fmla="*/ 2765224 w 2903921"/>
                  <a:gd name="connsiteY22-244" fmla="*/ 840334 h 2366714"/>
                  <a:gd name="connsiteX23-245" fmla="*/ 2598537 w 2903921"/>
                  <a:gd name="connsiteY23-246" fmla="*/ 630784 h 2366714"/>
                  <a:gd name="connsiteX24-247" fmla="*/ 2312787 w 2903921"/>
                  <a:gd name="connsiteY24-248" fmla="*/ 578397 h 2366714"/>
                  <a:gd name="connsiteX25-249" fmla="*/ 2160387 w 2903921"/>
                  <a:gd name="connsiteY25-250" fmla="*/ 325984 h 2366714"/>
                  <a:gd name="connsiteX26-251" fmla="*/ 2012749 w 2903921"/>
                  <a:gd name="connsiteY26-252" fmla="*/ 125959 h 2366714"/>
                  <a:gd name="connsiteX27-253" fmla="*/ 1646037 w 2903921"/>
                  <a:gd name="connsiteY27-254" fmla="*/ 30709 h 2366714"/>
                  <a:gd name="connsiteX28-255" fmla="*/ 936424 w 2903921"/>
                  <a:gd name="connsiteY28-256" fmla="*/ 29122 h 2366714"/>
                  <a:gd name="connsiteX29-257" fmla="*/ 426837 w 2903921"/>
                  <a:gd name="connsiteY29-258" fmla="*/ 197397 h 2366714"/>
                  <a:gd name="connsiteX30-259" fmla="*/ 191887 w 2903921"/>
                  <a:gd name="connsiteY30-260" fmla="*/ 386309 h 2366714"/>
                  <a:gd name="connsiteX31-261" fmla="*/ 34724 w 2903921"/>
                  <a:gd name="connsiteY31-262" fmla="*/ 587922 h 2366714"/>
                  <a:gd name="connsiteX32-263" fmla="*/ 36312 w 2903921"/>
                  <a:gd name="connsiteY32-264" fmla="*/ 821284 h 2366714"/>
                  <a:gd name="connsiteX0-265" fmla="*/ 36312 w 2903921"/>
                  <a:gd name="connsiteY0-266" fmla="*/ 821284 h 2366714"/>
                  <a:gd name="connsiteX1-267" fmla="*/ 17262 w 2903921"/>
                  <a:gd name="connsiteY1-268" fmla="*/ 554584 h 2366714"/>
                  <a:gd name="connsiteX2-269" fmla="*/ 317299 w 2903921"/>
                  <a:gd name="connsiteY2-270" fmla="*/ 240259 h 2366714"/>
                  <a:gd name="connsiteX3-271" fmla="*/ 807837 w 2903921"/>
                  <a:gd name="connsiteY3-272" fmla="*/ 30709 h 2366714"/>
                  <a:gd name="connsiteX4-273" fmla="*/ 1341237 w 2903921"/>
                  <a:gd name="connsiteY4-274" fmla="*/ 2134 h 2366714"/>
                  <a:gd name="connsiteX5-275" fmla="*/ 1822249 w 2903921"/>
                  <a:gd name="connsiteY5-276" fmla="*/ 40234 h 2366714"/>
                  <a:gd name="connsiteX6-277" fmla="*/ 2098474 w 2903921"/>
                  <a:gd name="connsiteY6-278" fmla="*/ 178347 h 2366714"/>
                  <a:gd name="connsiteX7-279" fmla="*/ 2193724 w 2903921"/>
                  <a:gd name="connsiteY7-280" fmla="*/ 368847 h 2366714"/>
                  <a:gd name="connsiteX8-281" fmla="*/ 2312787 w 2903921"/>
                  <a:gd name="connsiteY8-282" fmla="*/ 535534 h 2366714"/>
                  <a:gd name="connsiteX9-283" fmla="*/ 2541387 w 2903921"/>
                  <a:gd name="connsiteY9-284" fmla="*/ 616497 h 2366714"/>
                  <a:gd name="connsiteX10-285" fmla="*/ 2784274 w 2903921"/>
                  <a:gd name="connsiteY10-286" fmla="*/ 835572 h 2366714"/>
                  <a:gd name="connsiteX11-287" fmla="*/ 2903337 w 2903921"/>
                  <a:gd name="connsiteY11-288" fmla="*/ 1249909 h 2366714"/>
                  <a:gd name="connsiteX12-289" fmla="*/ 2812849 w 2903921"/>
                  <a:gd name="connsiteY12-290" fmla="*/ 1797597 h 2366714"/>
                  <a:gd name="connsiteX13-291" fmla="*/ 2474712 w 2903921"/>
                  <a:gd name="connsiteY13-292" fmla="*/ 2254797 h 2366714"/>
                  <a:gd name="connsiteX14-293" fmla="*/ 2241349 w 2903921"/>
                  <a:gd name="connsiteY14-294" fmla="*/ 2364334 h 2366714"/>
                  <a:gd name="connsiteX15-295" fmla="*/ 2060374 w 2903921"/>
                  <a:gd name="connsiteY15-296" fmla="*/ 2330997 h 2366714"/>
                  <a:gd name="connsiteX16-297" fmla="*/ 2212774 w 2903921"/>
                  <a:gd name="connsiteY16-298" fmla="*/ 2340522 h 2366714"/>
                  <a:gd name="connsiteX17-299" fmla="*/ 2417562 w 2903921"/>
                  <a:gd name="connsiteY17-300" fmla="*/ 2311947 h 2366714"/>
                  <a:gd name="connsiteX18-301" fmla="*/ 2641399 w 2903921"/>
                  <a:gd name="connsiteY18-302" fmla="*/ 2045247 h 2366714"/>
                  <a:gd name="connsiteX19-303" fmla="*/ 2846187 w 2903921"/>
                  <a:gd name="connsiteY19-304" fmla="*/ 1707109 h 2366714"/>
                  <a:gd name="connsiteX20-305" fmla="*/ 2884287 w 2903921"/>
                  <a:gd name="connsiteY20-306" fmla="*/ 1411834 h 2366714"/>
                  <a:gd name="connsiteX21-307" fmla="*/ 2879524 w 2903921"/>
                  <a:gd name="connsiteY21-308" fmla="*/ 1068934 h 2366714"/>
                  <a:gd name="connsiteX22-309" fmla="*/ 2755699 w 2903921"/>
                  <a:gd name="connsiteY22-310" fmla="*/ 859384 h 2366714"/>
                  <a:gd name="connsiteX23-311" fmla="*/ 2598537 w 2903921"/>
                  <a:gd name="connsiteY23-312" fmla="*/ 630784 h 2366714"/>
                  <a:gd name="connsiteX24-313" fmla="*/ 2312787 w 2903921"/>
                  <a:gd name="connsiteY24-314" fmla="*/ 578397 h 2366714"/>
                  <a:gd name="connsiteX25-315" fmla="*/ 2160387 w 2903921"/>
                  <a:gd name="connsiteY25-316" fmla="*/ 325984 h 2366714"/>
                  <a:gd name="connsiteX26-317" fmla="*/ 2012749 w 2903921"/>
                  <a:gd name="connsiteY26-318" fmla="*/ 125959 h 2366714"/>
                  <a:gd name="connsiteX27-319" fmla="*/ 1646037 w 2903921"/>
                  <a:gd name="connsiteY27-320" fmla="*/ 30709 h 2366714"/>
                  <a:gd name="connsiteX28-321" fmla="*/ 936424 w 2903921"/>
                  <a:gd name="connsiteY28-322" fmla="*/ 29122 h 2366714"/>
                  <a:gd name="connsiteX29-323" fmla="*/ 426837 w 2903921"/>
                  <a:gd name="connsiteY29-324" fmla="*/ 197397 h 2366714"/>
                  <a:gd name="connsiteX30-325" fmla="*/ 191887 w 2903921"/>
                  <a:gd name="connsiteY30-326" fmla="*/ 386309 h 2366714"/>
                  <a:gd name="connsiteX31-327" fmla="*/ 34724 w 2903921"/>
                  <a:gd name="connsiteY31-328" fmla="*/ 587922 h 2366714"/>
                  <a:gd name="connsiteX32-329" fmla="*/ 36312 w 2903921"/>
                  <a:gd name="connsiteY32-330" fmla="*/ 821284 h 2366714"/>
                  <a:gd name="connsiteX0-331" fmla="*/ 36312 w 2903921"/>
                  <a:gd name="connsiteY0-332" fmla="*/ 821284 h 2366714"/>
                  <a:gd name="connsiteX1-333" fmla="*/ 17262 w 2903921"/>
                  <a:gd name="connsiteY1-334" fmla="*/ 554584 h 2366714"/>
                  <a:gd name="connsiteX2-335" fmla="*/ 317299 w 2903921"/>
                  <a:gd name="connsiteY2-336" fmla="*/ 240259 h 2366714"/>
                  <a:gd name="connsiteX3-337" fmla="*/ 807837 w 2903921"/>
                  <a:gd name="connsiteY3-338" fmla="*/ 30709 h 2366714"/>
                  <a:gd name="connsiteX4-339" fmla="*/ 1341237 w 2903921"/>
                  <a:gd name="connsiteY4-340" fmla="*/ 2134 h 2366714"/>
                  <a:gd name="connsiteX5-341" fmla="*/ 1822249 w 2903921"/>
                  <a:gd name="connsiteY5-342" fmla="*/ 40234 h 2366714"/>
                  <a:gd name="connsiteX6-343" fmla="*/ 2098474 w 2903921"/>
                  <a:gd name="connsiteY6-344" fmla="*/ 178347 h 2366714"/>
                  <a:gd name="connsiteX7-345" fmla="*/ 2193724 w 2903921"/>
                  <a:gd name="connsiteY7-346" fmla="*/ 368847 h 2366714"/>
                  <a:gd name="connsiteX8-347" fmla="*/ 2312787 w 2903921"/>
                  <a:gd name="connsiteY8-348" fmla="*/ 535534 h 2366714"/>
                  <a:gd name="connsiteX9-349" fmla="*/ 2541387 w 2903921"/>
                  <a:gd name="connsiteY9-350" fmla="*/ 616497 h 2366714"/>
                  <a:gd name="connsiteX10-351" fmla="*/ 2784274 w 2903921"/>
                  <a:gd name="connsiteY10-352" fmla="*/ 835572 h 2366714"/>
                  <a:gd name="connsiteX11-353" fmla="*/ 2903337 w 2903921"/>
                  <a:gd name="connsiteY11-354" fmla="*/ 1249909 h 2366714"/>
                  <a:gd name="connsiteX12-355" fmla="*/ 2812849 w 2903921"/>
                  <a:gd name="connsiteY12-356" fmla="*/ 1797597 h 2366714"/>
                  <a:gd name="connsiteX13-357" fmla="*/ 2474712 w 2903921"/>
                  <a:gd name="connsiteY13-358" fmla="*/ 2254797 h 2366714"/>
                  <a:gd name="connsiteX14-359" fmla="*/ 2241349 w 2903921"/>
                  <a:gd name="connsiteY14-360" fmla="*/ 2364334 h 2366714"/>
                  <a:gd name="connsiteX15-361" fmla="*/ 2060374 w 2903921"/>
                  <a:gd name="connsiteY15-362" fmla="*/ 2330997 h 2366714"/>
                  <a:gd name="connsiteX16-363" fmla="*/ 2212774 w 2903921"/>
                  <a:gd name="connsiteY16-364" fmla="*/ 2340522 h 2366714"/>
                  <a:gd name="connsiteX17-365" fmla="*/ 2417562 w 2903921"/>
                  <a:gd name="connsiteY17-366" fmla="*/ 2311947 h 2366714"/>
                  <a:gd name="connsiteX18-367" fmla="*/ 2641399 w 2903921"/>
                  <a:gd name="connsiteY18-368" fmla="*/ 2045247 h 2366714"/>
                  <a:gd name="connsiteX19-369" fmla="*/ 2846187 w 2903921"/>
                  <a:gd name="connsiteY19-370" fmla="*/ 1707109 h 2366714"/>
                  <a:gd name="connsiteX20-371" fmla="*/ 2884287 w 2903921"/>
                  <a:gd name="connsiteY20-372" fmla="*/ 1411834 h 2366714"/>
                  <a:gd name="connsiteX21-373" fmla="*/ 2879524 w 2903921"/>
                  <a:gd name="connsiteY21-374" fmla="*/ 1068934 h 2366714"/>
                  <a:gd name="connsiteX22-375" fmla="*/ 2755699 w 2903921"/>
                  <a:gd name="connsiteY22-376" fmla="*/ 859384 h 2366714"/>
                  <a:gd name="connsiteX23-377" fmla="*/ 2573137 w 2903921"/>
                  <a:gd name="connsiteY23-378" fmla="*/ 653009 h 2366714"/>
                  <a:gd name="connsiteX24-379" fmla="*/ 2312787 w 2903921"/>
                  <a:gd name="connsiteY24-380" fmla="*/ 578397 h 2366714"/>
                  <a:gd name="connsiteX25-381" fmla="*/ 2160387 w 2903921"/>
                  <a:gd name="connsiteY25-382" fmla="*/ 325984 h 2366714"/>
                  <a:gd name="connsiteX26-383" fmla="*/ 2012749 w 2903921"/>
                  <a:gd name="connsiteY26-384" fmla="*/ 125959 h 2366714"/>
                  <a:gd name="connsiteX27-385" fmla="*/ 1646037 w 2903921"/>
                  <a:gd name="connsiteY27-386" fmla="*/ 30709 h 2366714"/>
                  <a:gd name="connsiteX28-387" fmla="*/ 936424 w 2903921"/>
                  <a:gd name="connsiteY28-388" fmla="*/ 29122 h 2366714"/>
                  <a:gd name="connsiteX29-389" fmla="*/ 426837 w 2903921"/>
                  <a:gd name="connsiteY29-390" fmla="*/ 197397 h 2366714"/>
                  <a:gd name="connsiteX30-391" fmla="*/ 191887 w 2903921"/>
                  <a:gd name="connsiteY30-392" fmla="*/ 386309 h 2366714"/>
                  <a:gd name="connsiteX31-393" fmla="*/ 34724 w 2903921"/>
                  <a:gd name="connsiteY31-394" fmla="*/ 587922 h 2366714"/>
                  <a:gd name="connsiteX32-395" fmla="*/ 36312 w 2903921"/>
                  <a:gd name="connsiteY32-396" fmla="*/ 821284 h 2366714"/>
                  <a:gd name="connsiteX0-397" fmla="*/ 36312 w 2903921"/>
                  <a:gd name="connsiteY0-398" fmla="*/ 821284 h 2366714"/>
                  <a:gd name="connsiteX1-399" fmla="*/ 17262 w 2903921"/>
                  <a:gd name="connsiteY1-400" fmla="*/ 554584 h 2366714"/>
                  <a:gd name="connsiteX2-401" fmla="*/ 317299 w 2903921"/>
                  <a:gd name="connsiteY2-402" fmla="*/ 240259 h 2366714"/>
                  <a:gd name="connsiteX3-403" fmla="*/ 807837 w 2903921"/>
                  <a:gd name="connsiteY3-404" fmla="*/ 30709 h 2366714"/>
                  <a:gd name="connsiteX4-405" fmla="*/ 1341237 w 2903921"/>
                  <a:gd name="connsiteY4-406" fmla="*/ 2134 h 2366714"/>
                  <a:gd name="connsiteX5-407" fmla="*/ 1822249 w 2903921"/>
                  <a:gd name="connsiteY5-408" fmla="*/ 40234 h 2366714"/>
                  <a:gd name="connsiteX6-409" fmla="*/ 2098474 w 2903921"/>
                  <a:gd name="connsiteY6-410" fmla="*/ 178347 h 2366714"/>
                  <a:gd name="connsiteX7-411" fmla="*/ 2193724 w 2903921"/>
                  <a:gd name="connsiteY7-412" fmla="*/ 368847 h 2366714"/>
                  <a:gd name="connsiteX8-413" fmla="*/ 2312787 w 2903921"/>
                  <a:gd name="connsiteY8-414" fmla="*/ 535534 h 2366714"/>
                  <a:gd name="connsiteX9-415" fmla="*/ 2541387 w 2903921"/>
                  <a:gd name="connsiteY9-416" fmla="*/ 616497 h 2366714"/>
                  <a:gd name="connsiteX10-417" fmla="*/ 2784274 w 2903921"/>
                  <a:gd name="connsiteY10-418" fmla="*/ 835572 h 2366714"/>
                  <a:gd name="connsiteX11-419" fmla="*/ 2903337 w 2903921"/>
                  <a:gd name="connsiteY11-420" fmla="*/ 1249909 h 2366714"/>
                  <a:gd name="connsiteX12-421" fmla="*/ 2812849 w 2903921"/>
                  <a:gd name="connsiteY12-422" fmla="*/ 1797597 h 2366714"/>
                  <a:gd name="connsiteX13-423" fmla="*/ 2474712 w 2903921"/>
                  <a:gd name="connsiteY13-424" fmla="*/ 2254797 h 2366714"/>
                  <a:gd name="connsiteX14-425" fmla="*/ 2241349 w 2903921"/>
                  <a:gd name="connsiteY14-426" fmla="*/ 2364334 h 2366714"/>
                  <a:gd name="connsiteX15-427" fmla="*/ 2060374 w 2903921"/>
                  <a:gd name="connsiteY15-428" fmla="*/ 2330997 h 2366714"/>
                  <a:gd name="connsiteX16-429" fmla="*/ 2212774 w 2903921"/>
                  <a:gd name="connsiteY16-430" fmla="*/ 2340522 h 2366714"/>
                  <a:gd name="connsiteX17-431" fmla="*/ 2417562 w 2903921"/>
                  <a:gd name="connsiteY17-432" fmla="*/ 2311947 h 2366714"/>
                  <a:gd name="connsiteX18-433" fmla="*/ 2641399 w 2903921"/>
                  <a:gd name="connsiteY18-434" fmla="*/ 2045247 h 2366714"/>
                  <a:gd name="connsiteX19-435" fmla="*/ 2846187 w 2903921"/>
                  <a:gd name="connsiteY19-436" fmla="*/ 1707109 h 2366714"/>
                  <a:gd name="connsiteX20-437" fmla="*/ 2884287 w 2903921"/>
                  <a:gd name="connsiteY20-438" fmla="*/ 1411834 h 2366714"/>
                  <a:gd name="connsiteX21-439" fmla="*/ 2863649 w 2903921"/>
                  <a:gd name="connsiteY21-440" fmla="*/ 1078459 h 2366714"/>
                  <a:gd name="connsiteX22-441" fmla="*/ 2755699 w 2903921"/>
                  <a:gd name="connsiteY22-442" fmla="*/ 859384 h 2366714"/>
                  <a:gd name="connsiteX23-443" fmla="*/ 2573137 w 2903921"/>
                  <a:gd name="connsiteY23-444" fmla="*/ 653009 h 2366714"/>
                  <a:gd name="connsiteX24-445" fmla="*/ 2312787 w 2903921"/>
                  <a:gd name="connsiteY24-446" fmla="*/ 578397 h 2366714"/>
                  <a:gd name="connsiteX25-447" fmla="*/ 2160387 w 2903921"/>
                  <a:gd name="connsiteY25-448" fmla="*/ 325984 h 2366714"/>
                  <a:gd name="connsiteX26-449" fmla="*/ 2012749 w 2903921"/>
                  <a:gd name="connsiteY26-450" fmla="*/ 125959 h 2366714"/>
                  <a:gd name="connsiteX27-451" fmla="*/ 1646037 w 2903921"/>
                  <a:gd name="connsiteY27-452" fmla="*/ 30709 h 2366714"/>
                  <a:gd name="connsiteX28-453" fmla="*/ 936424 w 2903921"/>
                  <a:gd name="connsiteY28-454" fmla="*/ 29122 h 2366714"/>
                  <a:gd name="connsiteX29-455" fmla="*/ 426837 w 2903921"/>
                  <a:gd name="connsiteY29-456" fmla="*/ 197397 h 2366714"/>
                  <a:gd name="connsiteX30-457" fmla="*/ 191887 w 2903921"/>
                  <a:gd name="connsiteY30-458" fmla="*/ 386309 h 2366714"/>
                  <a:gd name="connsiteX31-459" fmla="*/ 34724 w 2903921"/>
                  <a:gd name="connsiteY31-460" fmla="*/ 587922 h 2366714"/>
                  <a:gd name="connsiteX32-461" fmla="*/ 36312 w 2903921"/>
                  <a:gd name="connsiteY32-462" fmla="*/ 821284 h 2366714"/>
                  <a:gd name="connsiteX0-463" fmla="*/ 36312 w 2903921"/>
                  <a:gd name="connsiteY0-464" fmla="*/ 821284 h 2366714"/>
                  <a:gd name="connsiteX1-465" fmla="*/ 17262 w 2903921"/>
                  <a:gd name="connsiteY1-466" fmla="*/ 554584 h 2366714"/>
                  <a:gd name="connsiteX2-467" fmla="*/ 317299 w 2903921"/>
                  <a:gd name="connsiteY2-468" fmla="*/ 240259 h 2366714"/>
                  <a:gd name="connsiteX3-469" fmla="*/ 807837 w 2903921"/>
                  <a:gd name="connsiteY3-470" fmla="*/ 30709 h 2366714"/>
                  <a:gd name="connsiteX4-471" fmla="*/ 1341237 w 2903921"/>
                  <a:gd name="connsiteY4-472" fmla="*/ 2134 h 2366714"/>
                  <a:gd name="connsiteX5-473" fmla="*/ 1822249 w 2903921"/>
                  <a:gd name="connsiteY5-474" fmla="*/ 40234 h 2366714"/>
                  <a:gd name="connsiteX6-475" fmla="*/ 2098474 w 2903921"/>
                  <a:gd name="connsiteY6-476" fmla="*/ 178347 h 2366714"/>
                  <a:gd name="connsiteX7-477" fmla="*/ 2193724 w 2903921"/>
                  <a:gd name="connsiteY7-478" fmla="*/ 368847 h 2366714"/>
                  <a:gd name="connsiteX8-479" fmla="*/ 2312787 w 2903921"/>
                  <a:gd name="connsiteY8-480" fmla="*/ 535534 h 2366714"/>
                  <a:gd name="connsiteX9-481" fmla="*/ 2541387 w 2903921"/>
                  <a:gd name="connsiteY9-482" fmla="*/ 616497 h 2366714"/>
                  <a:gd name="connsiteX10-483" fmla="*/ 2784274 w 2903921"/>
                  <a:gd name="connsiteY10-484" fmla="*/ 835572 h 2366714"/>
                  <a:gd name="connsiteX11-485" fmla="*/ 2903337 w 2903921"/>
                  <a:gd name="connsiteY11-486" fmla="*/ 1249909 h 2366714"/>
                  <a:gd name="connsiteX12-487" fmla="*/ 2812849 w 2903921"/>
                  <a:gd name="connsiteY12-488" fmla="*/ 1797597 h 2366714"/>
                  <a:gd name="connsiteX13-489" fmla="*/ 2474712 w 2903921"/>
                  <a:gd name="connsiteY13-490" fmla="*/ 2254797 h 2366714"/>
                  <a:gd name="connsiteX14-491" fmla="*/ 2241349 w 2903921"/>
                  <a:gd name="connsiteY14-492" fmla="*/ 2364334 h 2366714"/>
                  <a:gd name="connsiteX15-493" fmla="*/ 2060374 w 2903921"/>
                  <a:gd name="connsiteY15-494" fmla="*/ 2330997 h 2366714"/>
                  <a:gd name="connsiteX16-495" fmla="*/ 2212774 w 2903921"/>
                  <a:gd name="connsiteY16-496" fmla="*/ 2340522 h 2366714"/>
                  <a:gd name="connsiteX17-497" fmla="*/ 2417562 w 2903921"/>
                  <a:gd name="connsiteY17-498" fmla="*/ 2311947 h 2366714"/>
                  <a:gd name="connsiteX18-499" fmla="*/ 2641399 w 2903921"/>
                  <a:gd name="connsiteY18-500" fmla="*/ 2045247 h 2366714"/>
                  <a:gd name="connsiteX19-501" fmla="*/ 2817612 w 2903921"/>
                  <a:gd name="connsiteY19-502" fmla="*/ 1691234 h 2366714"/>
                  <a:gd name="connsiteX20-503" fmla="*/ 2884287 w 2903921"/>
                  <a:gd name="connsiteY20-504" fmla="*/ 1411834 h 2366714"/>
                  <a:gd name="connsiteX21-505" fmla="*/ 2863649 w 2903921"/>
                  <a:gd name="connsiteY21-506" fmla="*/ 1078459 h 2366714"/>
                  <a:gd name="connsiteX22-507" fmla="*/ 2755699 w 2903921"/>
                  <a:gd name="connsiteY22-508" fmla="*/ 859384 h 2366714"/>
                  <a:gd name="connsiteX23-509" fmla="*/ 2573137 w 2903921"/>
                  <a:gd name="connsiteY23-510" fmla="*/ 653009 h 2366714"/>
                  <a:gd name="connsiteX24-511" fmla="*/ 2312787 w 2903921"/>
                  <a:gd name="connsiteY24-512" fmla="*/ 578397 h 2366714"/>
                  <a:gd name="connsiteX25-513" fmla="*/ 2160387 w 2903921"/>
                  <a:gd name="connsiteY25-514" fmla="*/ 325984 h 2366714"/>
                  <a:gd name="connsiteX26-515" fmla="*/ 2012749 w 2903921"/>
                  <a:gd name="connsiteY26-516" fmla="*/ 125959 h 2366714"/>
                  <a:gd name="connsiteX27-517" fmla="*/ 1646037 w 2903921"/>
                  <a:gd name="connsiteY27-518" fmla="*/ 30709 h 2366714"/>
                  <a:gd name="connsiteX28-519" fmla="*/ 936424 w 2903921"/>
                  <a:gd name="connsiteY28-520" fmla="*/ 29122 h 2366714"/>
                  <a:gd name="connsiteX29-521" fmla="*/ 426837 w 2903921"/>
                  <a:gd name="connsiteY29-522" fmla="*/ 197397 h 2366714"/>
                  <a:gd name="connsiteX30-523" fmla="*/ 191887 w 2903921"/>
                  <a:gd name="connsiteY30-524" fmla="*/ 386309 h 2366714"/>
                  <a:gd name="connsiteX31-525" fmla="*/ 34724 w 2903921"/>
                  <a:gd name="connsiteY31-526" fmla="*/ 587922 h 2366714"/>
                  <a:gd name="connsiteX32-527" fmla="*/ 36312 w 2903921"/>
                  <a:gd name="connsiteY32-528" fmla="*/ 821284 h 2366714"/>
                  <a:gd name="connsiteX0-529" fmla="*/ 36312 w 2903921"/>
                  <a:gd name="connsiteY0-530" fmla="*/ 821284 h 2370861"/>
                  <a:gd name="connsiteX1-531" fmla="*/ 17262 w 2903921"/>
                  <a:gd name="connsiteY1-532" fmla="*/ 554584 h 2370861"/>
                  <a:gd name="connsiteX2-533" fmla="*/ 317299 w 2903921"/>
                  <a:gd name="connsiteY2-534" fmla="*/ 240259 h 2370861"/>
                  <a:gd name="connsiteX3-535" fmla="*/ 807837 w 2903921"/>
                  <a:gd name="connsiteY3-536" fmla="*/ 30709 h 2370861"/>
                  <a:gd name="connsiteX4-537" fmla="*/ 1341237 w 2903921"/>
                  <a:gd name="connsiteY4-538" fmla="*/ 2134 h 2370861"/>
                  <a:gd name="connsiteX5-539" fmla="*/ 1822249 w 2903921"/>
                  <a:gd name="connsiteY5-540" fmla="*/ 40234 h 2370861"/>
                  <a:gd name="connsiteX6-541" fmla="*/ 2098474 w 2903921"/>
                  <a:gd name="connsiteY6-542" fmla="*/ 178347 h 2370861"/>
                  <a:gd name="connsiteX7-543" fmla="*/ 2193724 w 2903921"/>
                  <a:gd name="connsiteY7-544" fmla="*/ 368847 h 2370861"/>
                  <a:gd name="connsiteX8-545" fmla="*/ 2312787 w 2903921"/>
                  <a:gd name="connsiteY8-546" fmla="*/ 535534 h 2370861"/>
                  <a:gd name="connsiteX9-547" fmla="*/ 2541387 w 2903921"/>
                  <a:gd name="connsiteY9-548" fmla="*/ 616497 h 2370861"/>
                  <a:gd name="connsiteX10-549" fmla="*/ 2784274 w 2903921"/>
                  <a:gd name="connsiteY10-550" fmla="*/ 835572 h 2370861"/>
                  <a:gd name="connsiteX11-551" fmla="*/ 2903337 w 2903921"/>
                  <a:gd name="connsiteY11-552" fmla="*/ 1249909 h 2370861"/>
                  <a:gd name="connsiteX12-553" fmla="*/ 2812849 w 2903921"/>
                  <a:gd name="connsiteY12-554" fmla="*/ 1797597 h 2370861"/>
                  <a:gd name="connsiteX13-555" fmla="*/ 2474712 w 2903921"/>
                  <a:gd name="connsiteY13-556" fmla="*/ 2254797 h 2370861"/>
                  <a:gd name="connsiteX14-557" fmla="*/ 2241349 w 2903921"/>
                  <a:gd name="connsiteY14-558" fmla="*/ 2364334 h 2370861"/>
                  <a:gd name="connsiteX15-559" fmla="*/ 2060374 w 2903921"/>
                  <a:gd name="connsiteY15-560" fmla="*/ 2356397 h 2370861"/>
                  <a:gd name="connsiteX16-561" fmla="*/ 2212774 w 2903921"/>
                  <a:gd name="connsiteY16-562" fmla="*/ 2340522 h 2370861"/>
                  <a:gd name="connsiteX17-563" fmla="*/ 2417562 w 2903921"/>
                  <a:gd name="connsiteY17-564" fmla="*/ 2311947 h 2370861"/>
                  <a:gd name="connsiteX18-565" fmla="*/ 2641399 w 2903921"/>
                  <a:gd name="connsiteY18-566" fmla="*/ 2045247 h 2370861"/>
                  <a:gd name="connsiteX19-567" fmla="*/ 2817612 w 2903921"/>
                  <a:gd name="connsiteY19-568" fmla="*/ 1691234 h 2370861"/>
                  <a:gd name="connsiteX20-569" fmla="*/ 2884287 w 2903921"/>
                  <a:gd name="connsiteY20-570" fmla="*/ 1411834 h 2370861"/>
                  <a:gd name="connsiteX21-571" fmla="*/ 2863649 w 2903921"/>
                  <a:gd name="connsiteY21-572" fmla="*/ 1078459 h 2370861"/>
                  <a:gd name="connsiteX22-573" fmla="*/ 2755699 w 2903921"/>
                  <a:gd name="connsiteY22-574" fmla="*/ 859384 h 2370861"/>
                  <a:gd name="connsiteX23-575" fmla="*/ 2573137 w 2903921"/>
                  <a:gd name="connsiteY23-576" fmla="*/ 653009 h 2370861"/>
                  <a:gd name="connsiteX24-577" fmla="*/ 2312787 w 2903921"/>
                  <a:gd name="connsiteY24-578" fmla="*/ 578397 h 2370861"/>
                  <a:gd name="connsiteX25-579" fmla="*/ 2160387 w 2903921"/>
                  <a:gd name="connsiteY25-580" fmla="*/ 325984 h 2370861"/>
                  <a:gd name="connsiteX26-581" fmla="*/ 2012749 w 2903921"/>
                  <a:gd name="connsiteY26-582" fmla="*/ 125959 h 2370861"/>
                  <a:gd name="connsiteX27-583" fmla="*/ 1646037 w 2903921"/>
                  <a:gd name="connsiteY27-584" fmla="*/ 30709 h 2370861"/>
                  <a:gd name="connsiteX28-585" fmla="*/ 936424 w 2903921"/>
                  <a:gd name="connsiteY28-586" fmla="*/ 29122 h 2370861"/>
                  <a:gd name="connsiteX29-587" fmla="*/ 426837 w 2903921"/>
                  <a:gd name="connsiteY29-588" fmla="*/ 197397 h 2370861"/>
                  <a:gd name="connsiteX30-589" fmla="*/ 191887 w 2903921"/>
                  <a:gd name="connsiteY30-590" fmla="*/ 386309 h 2370861"/>
                  <a:gd name="connsiteX31-591" fmla="*/ 34724 w 2903921"/>
                  <a:gd name="connsiteY31-592" fmla="*/ 587922 h 2370861"/>
                  <a:gd name="connsiteX32-593" fmla="*/ 36312 w 2903921"/>
                  <a:gd name="connsiteY32-594" fmla="*/ 821284 h 2370861"/>
                  <a:gd name="connsiteX0-595" fmla="*/ 36312 w 2903921"/>
                  <a:gd name="connsiteY0-596" fmla="*/ 821284 h 2387795"/>
                  <a:gd name="connsiteX1-597" fmla="*/ 17262 w 2903921"/>
                  <a:gd name="connsiteY1-598" fmla="*/ 554584 h 2387795"/>
                  <a:gd name="connsiteX2-599" fmla="*/ 317299 w 2903921"/>
                  <a:gd name="connsiteY2-600" fmla="*/ 240259 h 2387795"/>
                  <a:gd name="connsiteX3-601" fmla="*/ 807837 w 2903921"/>
                  <a:gd name="connsiteY3-602" fmla="*/ 30709 h 2387795"/>
                  <a:gd name="connsiteX4-603" fmla="*/ 1341237 w 2903921"/>
                  <a:gd name="connsiteY4-604" fmla="*/ 2134 h 2387795"/>
                  <a:gd name="connsiteX5-605" fmla="*/ 1822249 w 2903921"/>
                  <a:gd name="connsiteY5-606" fmla="*/ 40234 h 2387795"/>
                  <a:gd name="connsiteX6-607" fmla="*/ 2098474 w 2903921"/>
                  <a:gd name="connsiteY6-608" fmla="*/ 178347 h 2387795"/>
                  <a:gd name="connsiteX7-609" fmla="*/ 2193724 w 2903921"/>
                  <a:gd name="connsiteY7-610" fmla="*/ 368847 h 2387795"/>
                  <a:gd name="connsiteX8-611" fmla="*/ 2312787 w 2903921"/>
                  <a:gd name="connsiteY8-612" fmla="*/ 535534 h 2387795"/>
                  <a:gd name="connsiteX9-613" fmla="*/ 2541387 w 2903921"/>
                  <a:gd name="connsiteY9-614" fmla="*/ 616497 h 2387795"/>
                  <a:gd name="connsiteX10-615" fmla="*/ 2784274 w 2903921"/>
                  <a:gd name="connsiteY10-616" fmla="*/ 835572 h 2387795"/>
                  <a:gd name="connsiteX11-617" fmla="*/ 2903337 w 2903921"/>
                  <a:gd name="connsiteY11-618" fmla="*/ 1249909 h 2387795"/>
                  <a:gd name="connsiteX12-619" fmla="*/ 2812849 w 2903921"/>
                  <a:gd name="connsiteY12-620" fmla="*/ 1797597 h 2387795"/>
                  <a:gd name="connsiteX13-621" fmla="*/ 2474712 w 2903921"/>
                  <a:gd name="connsiteY13-622" fmla="*/ 2254797 h 2387795"/>
                  <a:gd name="connsiteX14-623" fmla="*/ 2241349 w 2903921"/>
                  <a:gd name="connsiteY14-624" fmla="*/ 2383384 h 2387795"/>
                  <a:gd name="connsiteX15-625" fmla="*/ 2060374 w 2903921"/>
                  <a:gd name="connsiteY15-626" fmla="*/ 2356397 h 2387795"/>
                  <a:gd name="connsiteX16-627" fmla="*/ 2212774 w 2903921"/>
                  <a:gd name="connsiteY16-628" fmla="*/ 2340522 h 2387795"/>
                  <a:gd name="connsiteX17-629" fmla="*/ 2417562 w 2903921"/>
                  <a:gd name="connsiteY17-630" fmla="*/ 2311947 h 2387795"/>
                  <a:gd name="connsiteX18-631" fmla="*/ 2641399 w 2903921"/>
                  <a:gd name="connsiteY18-632" fmla="*/ 2045247 h 2387795"/>
                  <a:gd name="connsiteX19-633" fmla="*/ 2817612 w 2903921"/>
                  <a:gd name="connsiteY19-634" fmla="*/ 1691234 h 2387795"/>
                  <a:gd name="connsiteX20-635" fmla="*/ 2884287 w 2903921"/>
                  <a:gd name="connsiteY20-636" fmla="*/ 1411834 h 2387795"/>
                  <a:gd name="connsiteX21-637" fmla="*/ 2863649 w 2903921"/>
                  <a:gd name="connsiteY21-638" fmla="*/ 1078459 h 2387795"/>
                  <a:gd name="connsiteX22-639" fmla="*/ 2755699 w 2903921"/>
                  <a:gd name="connsiteY22-640" fmla="*/ 859384 h 2387795"/>
                  <a:gd name="connsiteX23-641" fmla="*/ 2573137 w 2903921"/>
                  <a:gd name="connsiteY23-642" fmla="*/ 653009 h 2387795"/>
                  <a:gd name="connsiteX24-643" fmla="*/ 2312787 w 2903921"/>
                  <a:gd name="connsiteY24-644" fmla="*/ 578397 h 2387795"/>
                  <a:gd name="connsiteX25-645" fmla="*/ 2160387 w 2903921"/>
                  <a:gd name="connsiteY25-646" fmla="*/ 325984 h 2387795"/>
                  <a:gd name="connsiteX26-647" fmla="*/ 2012749 w 2903921"/>
                  <a:gd name="connsiteY26-648" fmla="*/ 125959 h 2387795"/>
                  <a:gd name="connsiteX27-649" fmla="*/ 1646037 w 2903921"/>
                  <a:gd name="connsiteY27-650" fmla="*/ 30709 h 2387795"/>
                  <a:gd name="connsiteX28-651" fmla="*/ 936424 w 2903921"/>
                  <a:gd name="connsiteY28-652" fmla="*/ 29122 h 2387795"/>
                  <a:gd name="connsiteX29-653" fmla="*/ 426837 w 2903921"/>
                  <a:gd name="connsiteY29-654" fmla="*/ 197397 h 2387795"/>
                  <a:gd name="connsiteX30-655" fmla="*/ 191887 w 2903921"/>
                  <a:gd name="connsiteY30-656" fmla="*/ 386309 h 2387795"/>
                  <a:gd name="connsiteX31-657" fmla="*/ 34724 w 2903921"/>
                  <a:gd name="connsiteY31-658" fmla="*/ 587922 h 2387795"/>
                  <a:gd name="connsiteX32-659" fmla="*/ 36312 w 2903921"/>
                  <a:gd name="connsiteY32-660" fmla="*/ 821284 h 2387795"/>
                  <a:gd name="connsiteX0-661" fmla="*/ 36312 w 2903921"/>
                  <a:gd name="connsiteY0-662" fmla="*/ 821284 h 2387795"/>
                  <a:gd name="connsiteX1-663" fmla="*/ 17262 w 2903921"/>
                  <a:gd name="connsiteY1-664" fmla="*/ 554584 h 2387795"/>
                  <a:gd name="connsiteX2-665" fmla="*/ 317299 w 2903921"/>
                  <a:gd name="connsiteY2-666" fmla="*/ 240259 h 2387795"/>
                  <a:gd name="connsiteX3-667" fmla="*/ 807837 w 2903921"/>
                  <a:gd name="connsiteY3-668" fmla="*/ 30709 h 2387795"/>
                  <a:gd name="connsiteX4-669" fmla="*/ 1341237 w 2903921"/>
                  <a:gd name="connsiteY4-670" fmla="*/ 2134 h 2387795"/>
                  <a:gd name="connsiteX5-671" fmla="*/ 1822249 w 2903921"/>
                  <a:gd name="connsiteY5-672" fmla="*/ 40234 h 2387795"/>
                  <a:gd name="connsiteX6-673" fmla="*/ 2098474 w 2903921"/>
                  <a:gd name="connsiteY6-674" fmla="*/ 178347 h 2387795"/>
                  <a:gd name="connsiteX7-675" fmla="*/ 2193724 w 2903921"/>
                  <a:gd name="connsiteY7-676" fmla="*/ 368847 h 2387795"/>
                  <a:gd name="connsiteX8-677" fmla="*/ 2312787 w 2903921"/>
                  <a:gd name="connsiteY8-678" fmla="*/ 535534 h 2387795"/>
                  <a:gd name="connsiteX9-679" fmla="*/ 2541387 w 2903921"/>
                  <a:gd name="connsiteY9-680" fmla="*/ 616497 h 2387795"/>
                  <a:gd name="connsiteX10-681" fmla="*/ 2784274 w 2903921"/>
                  <a:gd name="connsiteY10-682" fmla="*/ 835572 h 2387795"/>
                  <a:gd name="connsiteX11-683" fmla="*/ 2903337 w 2903921"/>
                  <a:gd name="connsiteY11-684" fmla="*/ 1249909 h 2387795"/>
                  <a:gd name="connsiteX12-685" fmla="*/ 2812849 w 2903921"/>
                  <a:gd name="connsiteY12-686" fmla="*/ 1797597 h 2387795"/>
                  <a:gd name="connsiteX13-687" fmla="*/ 2474712 w 2903921"/>
                  <a:gd name="connsiteY13-688" fmla="*/ 2254797 h 2387795"/>
                  <a:gd name="connsiteX14-689" fmla="*/ 2241349 w 2903921"/>
                  <a:gd name="connsiteY14-690" fmla="*/ 2383384 h 2387795"/>
                  <a:gd name="connsiteX15-691" fmla="*/ 2060374 w 2903921"/>
                  <a:gd name="connsiteY15-692" fmla="*/ 2356397 h 2387795"/>
                  <a:gd name="connsiteX16-693" fmla="*/ 2212774 w 2903921"/>
                  <a:gd name="connsiteY16-694" fmla="*/ 2340522 h 2387795"/>
                  <a:gd name="connsiteX17-695" fmla="*/ 2417562 w 2903921"/>
                  <a:gd name="connsiteY17-696" fmla="*/ 2311947 h 2387795"/>
                  <a:gd name="connsiteX18-697" fmla="*/ 2641399 w 2903921"/>
                  <a:gd name="connsiteY18-698" fmla="*/ 2045247 h 2387795"/>
                  <a:gd name="connsiteX19-699" fmla="*/ 2817612 w 2903921"/>
                  <a:gd name="connsiteY19-700" fmla="*/ 1691234 h 2387795"/>
                  <a:gd name="connsiteX20-701" fmla="*/ 2884287 w 2903921"/>
                  <a:gd name="connsiteY20-702" fmla="*/ 1411834 h 2387795"/>
                  <a:gd name="connsiteX21-703" fmla="*/ 2863649 w 2903921"/>
                  <a:gd name="connsiteY21-704" fmla="*/ 1078459 h 2387795"/>
                  <a:gd name="connsiteX22-705" fmla="*/ 2755699 w 2903921"/>
                  <a:gd name="connsiteY22-706" fmla="*/ 859384 h 2387795"/>
                  <a:gd name="connsiteX23-707" fmla="*/ 2573137 w 2903921"/>
                  <a:gd name="connsiteY23-708" fmla="*/ 653009 h 2387795"/>
                  <a:gd name="connsiteX24-709" fmla="*/ 2312787 w 2903921"/>
                  <a:gd name="connsiteY24-710" fmla="*/ 578397 h 2387795"/>
                  <a:gd name="connsiteX25-711" fmla="*/ 2160387 w 2903921"/>
                  <a:gd name="connsiteY25-712" fmla="*/ 325984 h 2387795"/>
                  <a:gd name="connsiteX26-713" fmla="*/ 2012749 w 2903921"/>
                  <a:gd name="connsiteY26-714" fmla="*/ 125959 h 2387795"/>
                  <a:gd name="connsiteX27-715" fmla="*/ 1646037 w 2903921"/>
                  <a:gd name="connsiteY27-716" fmla="*/ 30709 h 2387795"/>
                  <a:gd name="connsiteX28-717" fmla="*/ 936424 w 2903921"/>
                  <a:gd name="connsiteY28-718" fmla="*/ 29122 h 2387795"/>
                  <a:gd name="connsiteX29-719" fmla="*/ 426837 w 2903921"/>
                  <a:gd name="connsiteY29-720" fmla="*/ 197397 h 2387795"/>
                  <a:gd name="connsiteX30-721" fmla="*/ 191887 w 2903921"/>
                  <a:gd name="connsiteY30-722" fmla="*/ 386309 h 2387795"/>
                  <a:gd name="connsiteX31-723" fmla="*/ 34724 w 2903921"/>
                  <a:gd name="connsiteY31-724" fmla="*/ 587922 h 2387795"/>
                  <a:gd name="connsiteX32-725" fmla="*/ 36312 w 2903921"/>
                  <a:gd name="connsiteY32-726" fmla="*/ 821284 h 2387795"/>
                  <a:gd name="connsiteX0-727" fmla="*/ 36312 w 2903921"/>
                  <a:gd name="connsiteY0-728" fmla="*/ 821284 h 2387506"/>
                  <a:gd name="connsiteX1-729" fmla="*/ 17262 w 2903921"/>
                  <a:gd name="connsiteY1-730" fmla="*/ 554584 h 2387506"/>
                  <a:gd name="connsiteX2-731" fmla="*/ 317299 w 2903921"/>
                  <a:gd name="connsiteY2-732" fmla="*/ 240259 h 2387506"/>
                  <a:gd name="connsiteX3-733" fmla="*/ 807837 w 2903921"/>
                  <a:gd name="connsiteY3-734" fmla="*/ 30709 h 2387506"/>
                  <a:gd name="connsiteX4-735" fmla="*/ 1341237 w 2903921"/>
                  <a:gd name="connsiteY4-736" fmla="*/ 2134 h 2387506"/>
                  <a:gd name="connsiteX5-737" fmla="*/ 1822249 w 2903921"/>
                  <a:gd name="connsiteY5-738" fmla="*/ 40234 h 2387506"/>
                  <a:gd name="connsiteX6-739" fmla="*/ 2098474 w 2903921"/>
                  <a:gd name="connsiteY6-740" fmla="*/ 178347 h 2387506"/>
                  <a:gd name="connsiteX7-741" fmla="*/ 2193724 w 2903921"/>
                  <a:gd name="connsiteY7-742" fmla="*/ 368847 h 2387506"/>
                  <a:gd name="connsiteX8-743" fmla="*/ 2312787 w 2903921"/>
                  <a:gd name="connsiteY8-744" fmla="*/ 535534 h 2387506"/>
                  <a:gd name="connsiteX9-745" fmla="*/ 2541387 w 2903921"/>
                  <a:gd name="connsiteY9-746" fmla="*/ 616497 h 2387506"/>
                  <a:gd name="connsiteX10-747" fmla="*/ 2784274 w 2903921"/>
                  <a:gd name="connsiteY10-748" fmla="*/ 835572 h 2387506"/>
                  <a:gd name="connsiteX11-749" fmla="*/ 2903337 w 2903921"/>
                  <a:gd name="connsiteY11-750" fmla="*/ 1249909 h 2387506"/>
                  <a:gd name="connsiteX12-751" fmla="*/ 2812849 w 2903921"/>
                  <a:gd name="connsiteY12-752" fmla="*/ 1797597 h 2387506"/>
                  <a:gd name="connsiteX13-753" fmla="*/ 2474712 w 2903921"/>
                  <a:gd name="connsiteY13-754" fmla="*/ 2254797 h 2387506"/>
                  <a:gd name="connsiteX14-755" fmla="*/ 2241349 w 2903921"/>
                  <a:gd name="connsiteY14-756" fmla="*/ 2383384 h 2387506"/>
                  <a:gd name="connsiteX15-757" fmla="*/ 2060374 w 2903921"/>
                  <a:gd name="connsiteY15-758" fmla="*/ 2356397 h 2387506"/>
                  <a:gd name="connsiteX16-759" fmla="*/ 2206424 w 2903921"/>
                  <a:gd name="connsiteY16-760" fmla="*/ 2362747 h 2387506"/>
                  <a:gd name="connsiteX17-761" fmla="*/ 2417562 w 2903921"/>
                  <a:gd name="connsiteY17-762" fmla="*/ 2311947 h 2387506"/>
                  <a:gd name="connsiteX18-763" fmla="*/ 2641399 w 2903921"/>
                  <a:gd name="connsiteY18-764" fmla="*/ 2045247 h 2387506"/>
                  <a:gd name="connsiteX19-765" fmla="*/ 2817612 w 2903921"/>
                  <a:gd name="connsiteY19-766" fmla="*/ 1691234 h 2387506"/>
                  <a:gd name="connsiteX20-767" fmla="*/ 2884287 w 2903921"/>
                  <a:gd name="connsiteY20-768" fmla="*/ 1411834 h 2387506"/>
                  <a:gd name="connsiteX21-769" fmla="*/ 2863649 w 2903921"/>
                  <a:gd name="connsiteY21-770" fmla="*/ 1078459 h 2387506"/>
                  <a:gd name="connsiteX22-771" fmla="*/ 2755699 w 2903921"/>
                  <a:gd name="connsiteY22-772" fmla="*/ 859384 h 2387506"/>
                  <a:gd name="connsiteX23-773" fmla="*/ 2573137 w 2903921"/>
                  <a:gd name="connsiteY23-774" fmla="*/ 653009 h 2387506"/>
                  <a:gd name="connsiteX24-775" fmla="*/ 2312787 w 2903921"/>
                  <a:gd name="connsiteY24-776" fmla="*/ 578397 h 2387506"/>
                  <a:gd name="connsiteX25-777" fmla="*/ 2160387 w 2903921"/>
                  <a:gd name="connsiteY25-778" fmla="*/ 325984 h 2387506"/>
                  <a:gd name="connsiteX26-779" fmla="*/ 2012749 w 2903921"/>
                  <a:gd name="connsiteY26-780" fmla="*/ 125959 h 2387506"/>
                  <a:gd name="connsiteX27-781" fmla="*/ 1646037 w 2903921"/>
                  <a:gd name="connsiteY27-782" fmla="*/ 30709 h 2387506"/>
                  <a:gd name="connsiteX28-783" fmla="*/ 936424 w 2903921"/>
                  <a:gd name="connsiteY28-784" fmla="*/ 29122 h 2387506"/>
                  <a:gd name="connsiteX29-785" fmla="*/ 426837 w 2903921"/>
                  <a:gd name="connsiteY29-786" fmla="*/ 197397 h 2387506"/>
                  <a:gd name="connsiteX30-787" fmla="*/ 191887 w 2903921"/>
                  <a:gd name="connsiteY30-788" fmla="*/ 386309 h 2387506"/>
                  <a:gd name="connsiteX31-789" fmla="*/ 34724 w 2903921"/>
                  <a:gd name="connsiteY31-790" fmla="*/ 587922 h 2387506"/>
                  <a:gd name="connsiteX32-791" fmla="*/ 36312 w 2903921"/>
                  <a:gd name="connsiteY32-792" fmla="*/ 821284 h 2387506"/>
                  <a:gd name="connsiteX0-793" fmla="*/ 36312 w 2903921"/>
                  <a:gd name="connsiteY0-794" fmla="*/ 821284 h 2387506"/>
                  <a:gd name="connsiteX1-795" fmla="*/ 17262 w 2903921"/>
                  <a:gd name="connsiteY1-796" fmla="*/ 554584 h 2387506"/>
                  <a:gd name="connsiteX2-797" fmla="*/ 317299 w 2903921"/>
                  <a:gd name="connsiteY2-798" fmla="*/ 240259 h 2387506"/>
                  <a:gd name="connsiteX3-799" fmla="*/ 807837 w 2903921"/>
                  <a:gd name="connsiteY3-800" fmla="*/ 30709 h 2387506"/>
                  <a:gd name="connsiteX4-801" fmla="*/ 1341237 w 2903921"/>
                  <a:gd name="connsiteY4-802" fmla="*/ 2134 h 2387506"/>
                  <a:gd name="connsiteX5-803" fmla="*/ 1822249 w 2903921"/>
                  <a:gd name="connsiteY5-804" fmla="*/ 40234 h 2387506"/>
                  <a:gd name="connsiteX6-805" fmla="*/ 2098474 w 2903921"/>
                  <a:gd name="connsiteY6-806" fmla="*/ 178347 h 2387506"/>
                  <a:gd name="connsiteX7-807" fmla="*/ 2193724 w 2903921"/>
                  <a:gd name="connsiteY7-808" fmla="*/ 368847 h 2387506"/>
                  <a:gd name="connsiteX8-809" fmla="*/ 2312787 w 2903921"/>
                  <a:gd name="connsiteY8-810" fmla="*/ 535534 h 2387506"/>
                  <a:gd name="connsiteX9-811" fmla="*/ 2541387 w 2903921"/>
                  <a:gd name="connsiteY9-812" fmla="*/ 616497 h 2387506"/>
                  <a:gd name="connsiteX10-813" fmla="*/ 2784274 w 2903921"/>
                  <a:gd name="connsiteY10-814" fmla="*/ 835572 h 2387506"/>
                  <a:gd name="connsiteX11-815" fmla="*/ 2903337 w 2903921"/>
                  <a:gd name="connsiteY11-816" fmla="*/ 1249909 h 2387506"/>
                  <a:gd name="connsiteX12-817" fmla="*/ 2812849 w 2903921"/>
                  <a:gd name="connsiteY12-818" fmla="*/ 1797597 h 2387506"/>
                  <a:gd name="connsiteX13-819" fmla="*/ 2474712 w 2903921"/>
                  <a:gd name="connsiteY13-820" fmla="*/ 2254797 h 2387506"/>
                  <a:gd name="connsiteX14-821" fmla="*/ 2241349 w 2903921"/>
                  <a:gd name="connsiteY14-822" fmla="*/ 2383384 h 2387506"/>
                  <a:gd name="connsiteX15-823" fmla="*/ 2060374 w 2903921"/>
                  <a:gd name="connsiteY15-824" fmla="*/ 2356397 h 2387506"/>
                  <a:gd name="connsiteX16-825" fmla="*/ 2206424 w 2903921"/>
                  <a:gd name="connsiteY16-826" fmla="*/ 2362747 h 2387506"/>
                  <a:gd name="connsiteX17-827" fmla="*/ 2404862 w 2903921"/>
                  <a:gd name="connsiteY17-828" fmla="*/ 2296072 h 2387506"/>
                  <a:gd name="connsiteX18-829" fmla="*/ 2641399 w 2903921"/>
                  <a:gd name="connsiteY18-830" fmla="*/ 2045247 h 2387506"/>
                  <a:gd name="connsiteX19-831" fmla="*/ 2817612 w 2903921"/>
                  <a:gd name="connsiteY19-832" fmla="*/ 1691234 h 2387506"/>
                  <a:gd name="connsiteX20-833" fmla="*/ 2884287 w 2903921"/>
                  <a:gd name="connsiteY20-834" fmla="*/ 1411834 h 2387506"/>
                  <a:gd name="connsiteX21-835" fmla="*/ 2863649 w 2903921"/>
                  <a:gd name="connsiteY21-836" fmla="*/ 1078459 h 2387506"/>
                  <a:gd name="connsiteX22-837" fmla="*/ 2755699 w 2903921"/>
                  <a:gd name="connsiteY22-838" fmla="*/ 859384 h 2387506"/>
                  <a:gd name="connsiteX23-839" fmla="*/ 2573137 w 2903921"/>
                  <a:gd name="connsiteY23-840" fmla="*/ 653009 h 2387506"/>
                  <a:gd name="connsiteX24-841" fmla="*/ 2312787 w 2903921"/>
                  <a:gd name="connsiteY24-842" fmla="*/ 578397 h 2387506"/>
                  <a:gd name="connsiteX25-843" fmla="*/ 2160387 w 2903921"/>
                  <a:gd name="connsiteY25-844" fmla="*/ 325984 h 2387506"/>
                  <a:gd name="connsiteX26-845" fmla="*/ 2012749 w 2903921"/>
                  <a:gd name="connsiteY26-846" fmla="*/ 125959 h 2387506"/>
                  <a:gd name="connsiteX27-847" fmla="*/ 1646037 w 2903921"/>
                  <a:gd name="connsiteY27-848" fmla="*/ 30709 h 2387506"/>
                  <a:gd name="connsiteX28-849" fmla="*/ 936424 w 2903921"/>
                  <a:gd name="connsiteY28-850" fmla="*/ 29122 h 2387506"/>
                  <a:gd name="connsiteX29-851" fmla="*/ 426837 w 2903921"/>
                  <a:gd name="connsiteY29-852" fmla="*/ 197397 h 2387506"/>
                  <a:gd name="connsiteX30-853" fmla="*/ 191887 w 2903921"/>
                  <a:gd name="connsiteY30-854" fmla="*/ 386309 h 2387506"/>
                  <a:gd name="connsiteX31-855" fmla="*/ 34724 w 2903921"/>
                  <a:gd name="connsiteY31-856" fmla="*/ 587922 h 2387506"/>
                  <a:gd name="connsiteX32-857" fmla="*/ 36312 w 2903921"/>
                  <a:gd name="connsiteY32-858" fmla="*/ 821284 h 23875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</a:cxnLst>
                <a:rect l="l" t="t" r="r" b="b"/>
                <a:pathLst>
                  <a:path w="2903921" h="2387506">
                    <a:moveTo>
                      <a:pt x="36312" y="821284"/>
                    </a:moveTo>
                    <a:cubicBezTo>
                      <a:pt x="33402" y="815728"/>
                      <a:pt x="-29569" y="651421"/>
                      <a:pt x="17262" y="554584"/>
                    </a:cubicBezTo>
                    <a:cubicBezTo>
                      <a:pt x="64093" y="457747"/>
                      <a:pt x="185537" y="327571"/>
                      <a:pt x="317299" y="240259"/>
                    </a:cubicBezTo>
                    <a:cubicBezTo>
                      <a:pt x="449061" y="152947"/>
                      <a:pt x="637181" y="70396"/>
                      <a:pt x="807837" y="30709"/>
                    </a:cubicBezTo>
                    <a:cubicBezTo>
                      <a:pt x="978493" y="-8978"/>
                      <a:pt x="1172168" y="546"/>
                      <a:pt x="1341237" y="2134"/>
                    </a:cubicBezTo>
                    <a:cubicBezTo>
                      <a:pt x="1510306" y="3721"/>
                      <a:pt x="1696043" y="10865"/>
                      <a:pt x="1822249" y="40234"/>
                    </a:cubicBezTo>
                    <a:cubicBezTo>
                      <a:pt x="1948455" y="69603"/>
                      <a:pt x="2036562" y="123578"/>
                      <a:pt x="2098474" y="178347"/>
                    </a:cubicBezTo>
                    <a:cubicBezTo>
                      <a:pt x="2160386" y="233116"/>
                      <a:pt x="2158005" y="309316"/>
                      <a:pt x="2193724" y="368847"/>
                    </a:cubicBezTo>
                    <a:cubicBezTo>
                      <a:pt x="2229443" y="428378"/>
                      <a:pt x="2254843" y="494259"/>
                      <a:pt x="2312787" y="535534"/>
                    </a:cubicBezTo>
                    <a:cubicBezTo>
                      <a:pt x="2370731" y="576809"/>
                      <a:pt x="2462806" y="566491"/>
                      <a:pt x="2541387" y="616497"/>
                    </a:cubicBezTo>
                    <a:cubicBezTo>
                      <a:pt x="2619968" y="666503"/>
                      <a:pt x="2723949" y="730003"/>
                      <a:pt x="2784274" y="835572"/>
                    </a:cubicBezTo>
                    <a:cubicBezTo>
                      <a:pt x="2844599" y="941141"/>
                      <a:pt x="2898575" y="1089572"/>
                      <a:pt x="2903337" y="1249909"/>
                    </a:cubicBezTo>
                    <a:cubicBezTo>
                      <a:pt x="2908099" y="1410246"/>
                      <a:pt x="2884286" y="1630116"/>
                      <a:pt x="2812849" y="1797597"/>
                    </a:cubicBezTo>
                    <a:cubicBezTo>
                      <a:pt x="2741412" y="1965078"/>
                      <a:pt x="2569962" y="2157166"/>
                      <a:pt x="2474712" y="2254797"/>
                    </a:cubicBezTo>
                    <a:cubicBezTo>
                      <a:pt x="2379462" y="2352428"/>
                      <a:pt x="2310405" y="2366451"/>
                      <a:pt x="2241349" y="2383384"/>
                    </a:cubicBezTo>
                    <a:cubicBezTo>
                      <a:pt x="2172293" y="2400317"/>
                      <a:pt x="2066195" y="2359836"/>
                      <a:pt x="2060374" y="2356397"/>
                    </a:cubicBezTo>
                    <a:cubicBezTo>
                      <a:pt x="2054553" y="2352958"/>
                      <a:pt x="2149009" y="2372801"/>
                      <a:pt x="2206424" y="2362747"/>
                    </a:cubicBezTo>
                    <a:cubicBezTo>
                      <a:pt x="2263839" y="2352693"/>
                      <a:pt x="2332366" y="2348989"/>
                      <a:pt x="2404862" y="2296072"/>
                    </a:cubicBezTo>
                    <a:cubicBezTo>
                      <a:pt x="2477358" y="2243155"/>
                      <a:pt x="2572607" y="2146053"/>
                      <a:pt x="2641399" y="2045247"/>
                    </a:cubicBezTo>
                    <a:cubicBezTo>
                      <a:pt x="2710191" y="1944441"/>
                      <a:pt x="2777131" y="1796803"/>
                      <a:pt x="2817612" y="1691234"/>
                    </a:cubicBezTo>
                    <a:cubicBezTo>
                      <a:pt x="2858093" y="1585665"/>
                      <a:pt x="2876614" y="1513963"/>
                      <a:pt x="2884287" y="1411834"/>
                    </a:cubicBezTo>
                    <a:cubicBezTo>
                      <a:pt x="2891960" y="1309705"/>
                      <a:pt x="2885080" y="1170534"/>
                      <a:pt x="2863649" y="1078459"/>
                    </a:cubicBezTo>
                    <a:cubicBezTo>
                      <a:pt x="2842218" y="986384"/>
                      <a:pt x="2804118" y="930292"/>
                      <a:pt x="2755699" y="859384"/>
                    </a:cubicBezTo>
                    <a:cubicBezTo>
                      <a:pt x="2707280" y="788476"/>
                      <a:pt x="2646956" y="699840"/>
                      <a:pt x="2573137" y="653009"/>
                    </a:cubicBezTo>
                    <a:cubicBezTo>
                      <a:pt x="2499318" y="606178"/>
                      <a:pt x="2381579" y="632901"/>
                      <a:pt x="2312787" y="578397"/>
                    </a:cubicBezTo>
                    <a:cubicBezTo>
                      <a:pt x="2243995" y="523893"/>
                      <a:pt x="2210393" y="401390"/>
                      <a:pt x="2160387" y="325984"/>
                    </a:cubicBezTo>
                    <a:cubicBezTo>
                      <a:pt x="2110381" y="250578"/>
                      <a:pt x="2098474" y="175171"/>
                      <a:pt x="2012749" y="125959"/>
                    </a:cubicBezTo>
                    <a:cubicBezTo>
                      <a:pt x="1927024" y="76747"/>
                      <a:pt x="1825425" y="46849"/>
                      <a:pt x="1646037" y="30709"/>
                    </a:cubicBezTo>
                    <a:cubicBezTo>
                      <a:pt x="1466650" y="14570"/>
                      <a:pt x="1139624" y="1341"/>
                      <a:pt x="936424" y="29122"/>
                    </a:cubicBezTo>
                    <a:cubicBezTo>
                      <a:pt x="733224" y="56903"/>
                      <a:pt x="550926" y="137866"/>
                      <a:pt x="426837" y="197397"/>
                    </a:cubicBezTo>
                    <a:cubicBezTo>
                      <a:pt x="302748" y="256928"/>
                      <a:pt x="260943" y="319634"/>
                      <a:pt x="191887" y="386309"/>
                    </a:cubicBezTo>
                    <a:cubicBezTo>
                      <a:pt x="122831" y="452984"/>
                      <a:pt x="60653" y="515426"/>
                      <a:pt x="34724" y="587922"/>
                    </a:cubicBezTo>
                    <a:cubicBezTo>
                      <a:pt x="8795" y="660418"/>
                      <a:pt x="39222" y="826840"/>
                      <a:pt x="36312" y="821284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自由: 形状 63"/>
              <p:cNvSpPr/>
              <p:nvPr/>
            </p:nvSpPr>
            <p:spPr>
              <a:xfrm rot="17633722" flipH="1">
                <a:off x="6199944" y="3520017"/>
                <a:ext cx="82015" cy="66361"/>
              </a:xfrm>
              <a:custGeom>
                <a:avLst/>
                <a:gdLst>
                  <a:gd name="connsiteX0" fmla="*/ 0 w 47931"/>
                  <a:gd name="connsiteY0" fmla="*/ 0 h 90822"/>
                  <a:gd name="connsiteX1" fmla="*/ 47625 w 47931"/>
                  <a:gd name="connsiteY1" fmla="*/ 90487 h 90822"/>
                  <a:gd name="connsiteX2" fmla="*/ 0 w 47931"/>
                  <a:gd name="connsiteY2" fmla="*/ 0 h 90822"/>
                  <a:gd name="connsiteX0-1" fmla="*/ 0 w 47931"/>
                  <a:gd name="connsiteY0-2" fmla="*/ 0 h 94222"/>
                  <a:gd name="connsiteX1-3" fmla="*/ 47625 w 47931"/>
                  <a:gd name="connsiteY1-4" fmla="*/ 90487 h 94222"/>
                  <a:gd name="connsiteX2-5" fmla="*/ 0 w 47931"/>
                  <a:gd name="connsiteY2-6" fmla="*/ 0 h 94222"/>
                  <a:gd name="connsiteX0-7" fmla="*/ 874 w 48788"/>
                  <a:gd name="connsiteY0-8" fmla="*/ 986 h 92459"/>
                  <a:gd name="connsiteX1-9" fmla="*/ 48499 w 48788"/>
                  <a:gd name="connsiteY1-10" fmla="*/ 91473 h 92459"/>
                  <a:gd name="connsiteX2-11" fmla="*/ 19924 w 48788"/>
                  <a:gd name="connsiteY2-12" fmla="*/ 46230 h 92459"/>
                  <a:gd name="connsiteX3" fmla="*/ 874 w 48788"/>
                  <a:gd name="connsiteY3" fmla="*/ 986 h 92459"/>
                  <a:gd name="connsiteX0-13" fmla="*/ 2933 w 50588"/>
                  <a:gd name="connsiteY0-14" fmla="*/ 627 h 92607"/>
                  <a:gd name="connsiteX1-15" fmla="*/ 50558 w 50588"/>
                  <a:gd name="connsiteY1-16" fmla="*/ 91114 h 92607"/>
                  <a:gd name="connsiteX2-17" fmla="*/ 10076 w 50588"/>
                  <a:gd name="connsiteY2-18" fmla="*/ 53015 h 92607"/>
                  <a:gd name="connsiteX3-19" fmla="*/ 2933 w 50588"/>
                  <a:gd name="connsiteY3-20" fmla="*/ 627 h 92607"/>
                  <a:gd name="connsiteX0-21" fmla="*/ 2933 w 50955"/>
                  <a:gd name="connsiteY0-22" fmla="*/ 627 h 91187"/>
                  <a:gd name="connsiteX1-23" fmla="*/ 29128 w 50955"/>
                  <a:gd name="connsiteY1-24" fmla="*/ 43489 h 91187"/>
                  <a:gd name="connsiteX2-25" fmla="*/ 50558 w 50955"/>
                  <a:gd name="connsiteY2-26" fmla="*/ 91114 h 91187"/>
                  <a:gd name="connsiteX3-27" fmla="*/ 10076 w 50955"/>
                  <a:gd name="connsiteY3-28" fmla="*/ 53015 h 91187"/>
                  <a:gd name="connsiteX4" fmla="*/ 2933 w 50955"/>
                  <a:gd name="connsiteY4" fmla="*/ 627 h 91187"/>
                  <a:gd name="connsiteX0-29" fmla="*/ 673 w 48371"/>
                  <a:gd name="connsiteY0-30" fmla="*/ 14 h 90520"/>
                  <a:gd name="connsiteX1-31" fmla="*/ 17343 w 48371"/>
                  <a:gd name="connsiteY1-32" fmla="*/ 47639 h 90520"/>
                  <a:gd name="connsiteX2-33" fmla="*/ 48298 w 48371"/>
                  <a:gd name="connsiteY2-34" fmla="*/ 90501 h 90520"/>
                  <a:gd name="connsiteX3-35" fmla="*/ 7816 w 48371"/>
                  <a:gd name="connsiteY3-36" fmla="*/ 52402 h 90520"/>
                  <a:gd name="connsiteX4-37" fmla="*/ 673 w 48371"/>
                  <a:gd name="connsiteY4-38" fmla="*/ 14 h 90520"/>
                  <a:gd name="connsiteX0-39" fmla="*/ 17 w 47646"/>
                  <a:gd name="connsiteY0-40" fmla="*/ 0 h 90487"/>
                  <a:gd name="connsiteX1-41" fmla="*/ 16687 w 47646"/>
                  <a:gd name="connsiteY1-42" fmla="*/ 47625 h 90487"/>
                  <a:gd name="connsiteX2-43" fmla="*/ 47642 w 47646"/>
                  <a:gd name="connsiteY2-44" fmla="*/ 90487 h 90487"/>
                  <a:gd name="connsiteX3-45" fmla="*/ 14304 w 47646"/>
                  <a:gd name="connsiteY3-46" fmla="*/ 47626 h 90487"/>
                  <a:gd name="connsiteX4-47" fmla="*/ 17 w 47646"/>
                  <a:gd name="connsiteY4-48" fmla="*/ 0 h 9048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9" y="connsiteY3-20"/>
                  </a:cxn>
                  <a:cxn ang="0">
                    <a:pos x="connsiteX4-37" y="connsiteY4-38"/>
                  </a:cxn>
                </a:cxnLst>
                <a:rect l="l" t="t" r="r" b="b"/>
                <a:pathLst>
                  <a:path w="47646" h="90487">
                    <a:moveTo>
                      <a:pt x="17" y="0"/>
                    </a:moveTo>
                    <a:cubicBezTo>
                      <a:pt x="414" y="0"/>
                      <a:pt x="8750" y="32544"/>
                      <a:pt x="16687" y="47625"/>
                    </a:cubicBezTo>
                    <a:cubicBezTo>
                      <a:pt x="24624" y="62706"/>
                      <a:pt x="48039" y="90487"/>
                      <a:pt x="47642" y="90487"/>
                    </a:cubicBezTo>
                    <a:cubicBezTo>
                      <a:pt x="47245" y="90487"/>
                      <a:pt x="22241" y="62707"/>
                      <a:pt x="14304" y="47626"/>
                    </a:cubicBezTo>
                    <a:cubicBezTo>
                      <a:pt x="6367" y="32545"/>
                      <a:pt x="-380" y="0"/>
                      <a:pt x="17" y="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自由: 形状 64"/>
              <p:cNvSpPr/>
              <p:nvPr/>
            </p:nvSpPr>
            <p:spPr>
              <a:xfrm rot="463049">
                <a:off x="6296080" y="3481207"/>
                <a:ext cx="10012" cy="93042"/>
              </a:xfrm>
              <a:custGeom>
                <a:avLst/>
                <a:gdLst>
                  <a:gd name="connsiteX0" fmla="*/ 12483 w 13826"/>
                  <a:gd name="connsiteY0" fmla="*/ 209 h 116092"/>
                  <a:gd name="connsiteX1" fmla="*/ 12483 w 13826"/>
                  <a:gd name="connsiteY1" fmla="*/ 102602 h 116092"/>
                  <a:gd name="connsiteX2" fmla="*/ 576 w 13826"/>
                  <a:gd name="connsiteY2" fmla="*/ 112127 h 116092"/>
                  <a:gd name="connsiteX3" fmla="*/ 2958 w 13826"/>
                  <a:gd name="connsiteY3" fmla="*/ 76409 h 116092"/>
                  <a:gd name="connsiteX4" fmla="*/ 12483 w 13826"/>
                  <a:gd name="connsiteY4" fmla="*/ 209 h 116092"/>
                  <a:gd name="connsiteX0-1" fmla="*/ 33429 w 36290"/>
                  <a:gd name="connsiteY0-2" fmla="*/ 221 h 117703"/>
                  <a:gd name="connsiteX1-3" fmla="*/ 33429 w 36290"/>
                  <a:gd name="connsiteY1-4" fmla="*/ 102614 h 117703"/>
                  <a:gd name="connsiteX2-5" fmla="*/ 90 w 36290"/>
                  <a:gd name="connsiteY2-6" fmla="*/ 114521 h 117703"/>
                  <a:gd name="connsiteX3-7" fmla="*/ 23904 w 36290"/>
                  <a:gd name="connsiteY3-8" fmla="*/ 76421 h 117703"/>
                  <a:gd name="connsiteX4-9" fmla="*/ 33429 w 36290"/>
                  <a:gd name="connsiteY4-10" fmla="*/ 221 h 117703"/>
                  <a:gd name="connsiteX0-11" fmla="*/ 33429 w 34771"/>
                  <a:gd name="connsiteY0-12" fmla="*/ 91 h 114739"/>
                  <a:gd name="connsiteX1-13" fmla="*/ 31048 w 34771"/>
                  <a:gd name="connsiteY1-14" fmla="*/ 62002 h 114739"/>
                  <a:gd name="connsiteX2-15" fmla="*/ 90 w 34771"/>
                  <a:gd name="connsiteY2-16" fmla="*/ 114391 h 114739"/>
                  <a:gd name="connsiteX3-17" fmla="*/ 23904 w 34771"/>
                  <a:gd name="connsiteY3-18" fmla="*/ 76291 h 114739"/>
                  <a:gd name="connsiteX4-19" fmla="*/ 33429 w 34771"/>
                  <a:gd name="connsiteY4-20" fmla="*/ 91 h 114739"/>
                  <a:gd name="connsiteX0-21" fmla="*/ 10717 w 11080"/>
                  <a:gd name="connsiteY0-22" fmla="*/ 101 h 145571"/>
                  <a:gd name="connsiteX1-23" fmla="*/ 8336 w 11080"/>
                  <a:gd name="connsiteY1-24" fmla="*/ 62012 h 145571"/>
                  <a:gd name="connsiteX2-25" fmla="*/ 1190 w 11080"/>
                  <a:gd name="connsiteY2-26" fmla="*/ 145357 h 145571"/>
                  <a:gd name="connsiteX3-27" fmla="*/ 1192 w 11080"/>
                  <a:gd name="connsiteY3-28" fmla="*/ 76301 h 145571"/>
                  <a:gd name="connsiteX4-29" fmla="*/ 10717 w 11080"/>
                  <a:gd name="connsiteY4-30" fmla="*/ 101 h 145571"/>
                  <a:gd name="connsiteX0-31" fmla="*/ 12485 w 12895"/>
                  <a:gd name="connsiteY0-32" fmla="*/ 90 h 112375"/>
                  <a:gd name="connsiteX1-33" fmla="*/ 10104 w 12895"/>
                  <a:gd name="connsiteY1-34" fmla="*/ 62001 h 112375"/>
                  <a:gd name="connsiteX2-35" fmla="*/ 576 w 12895"/>
                  <a:gd name="connsiteY2-36" fmla="*/ 112009 h 112375"/>
                  <a:gd name="connsiteX3-37" fmla="*/ 2960 w 12895"/>
                  <a:gd name="connsiteY3-38" fmla="*/ 76290 h 112375"/>
                  <a:gd name="connsiteX4-39" fmla="*/ 12485 w 12895"/>
                  <a:gd name="connsiteY4-40" fmla="*/ 90 h 112375"/>
                  <a:gd name="connsiteX0-41" fmla="*/ 12094 w 12094"/>
                  <a:gd name="connsiteY0-42" fmla="*/ 90 h 112375"/>
                  <a:gd name="connsiteX1-43" fmla="*/ 9713 w 12094"/>
                  <a:gd name="connsiteY1-44" fmla="*/ 62001 h 112375"/>
                  <a:gd name="connsiteX2-45" fmla="*/ 185 w 12094"/>
                  <a:gd name="connsiteY2-46" fmla="*/ 112009 h 112375"/>
                  <a:gd name="connsiteX3-47" fmla="*/ 9713 w 12094"/>
                  <a:gd name="connsiteY3-48" fmla="*/ 76290 h 112375"/>
                  <a:gd name="connsiteX4-49" fmla="*/ 12094 w 12094"/>
                  <a:gd name="connsiteY4-50" fmla="*/ 90 h 1123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2094" h="112375">
                    <a:moveTo>
                      <a:pt x="12094" y="90"/>
                    </a:moveTo>
                    <a:cubicBezTo>
                      <a:pt x="12094" y="-2291"/>
                      <a:pt x="11698" y="43348"/>
                      <a:pt x="9713" y="62001"/>
                    </a:cubicBezTo>
                    <a:cubicBezTo>
                      <a:pt x="7728" y="80654"/>
                      <a:pt x="1772" y="116374"/>
                      <a:pt x="185" y="112009"/>
                    </a:cubicBezTo>
                    <a:cubicBezTo>
                      <a:pt x="-1402" y="107644"/>
                      <a:pt x="7728" y="94943"/>
                      <a:pt x="9713" y="76290"/>
                    </a:cubicBezTo>
                    <a:cubicBezTo>
                      <a:pt x="11698" y="57637"/>
                      <a:pt x="12094" y="2471"/>
                      <a:pt x="12094" y="90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自由: 形状 65"/>
              <p:cNvSpPr/>
              <p:nvPr/>
            </p:nvSpPr>
            <p:spPr>
              <a:xfrm rot="870740">
                <a:off x="6503783" y="2995001"/>
                <a:ext cx="31188" cy="234729"/>
              </a:xfrm>
              <a:custGeom>
                <a:avLst/>
                <a:gdLst>
                  <a:gd name="connsiteX0" fmla="*/ 290 w 67683"/>
                  <a:gd name="connsiteY0" fmla="*/ 189 h 632215"/>
                  <a:gd name="connsiteX1" fmla="*/ 41565 w 67683"/>
                  <a:gd name="connsiteY1" fmla="*/ 193864 h 632215"/>
                  <a:gd name="connsiteX2" fmla="*/ 12990 w 67683"/>
                  <a:gd name="connsiteY2" fmla="*/ 555814 h 632215"/>
                  <a:gd name="connsiteX3" fmla="*/ 6640 w 67683"/>
                  <a:gd name="connsiteY3" fmla="*/ 622489 h 632215"/>
                  <a:gd name="connsiteX4" fmla="*/ 41565 w 67683"/>
                  <a:gd name="connsiteY4" fmla="*/ 412939 h 632215"/>
                  <a:gd name="connsiteX5" fmla="*/ 66965 w 67683"/>
                  <a:gd name="connsiteY5" fmla="*/ 225614 h 632215"/>
                  <a:gd name="connsiteX6" fmla="*/ 290 w 67683"/>
                  <a:gd name="connsiteY6" fmla="*/ 189 h 63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3" h="632215">
                    <a:moveTo>
                      <a:pt x="290" y="189"/>
                    </a:moveTo>
                    <a:cubicBezTo>
                      <a:pt x="-3943" y="-5103"/>
                      <a:pt x="39448" y="101260"/>
                      <a:pt x="41565" y="193864"/>
                    </a:cubicBezTo>
                    <a:cubicBezTo>
                      <a:pt x="43682" y="286468"/>
                      <a:pt x="18811" y="484377"/>
                      <a:pt x="12990" y="555814"/>
                    </a:cubicBezTo>
                    <a:cubicBezTo>
                      <a:pt x="7169" y="627252"/>
                      <a:pt x="1878" y="646301"/>
                      <a:pt x="6640" y="622489"/>
                    </a:cubicBezTo>
                    <a:cubicBezTo>
                      <a:pt x="11402" y="598677"/>
                      <a:pt x="31511" y="479085"/>
                      <a:pt x="41565" y="412939"/>
                    </a:cubicBezTo>
                    <a:cubicBezTo>
                      <a:pt x="51619" y="346793"/>
                      <a:pt x="71728" y="291760"/>
                      <a:pt x="66965" y="225614"/>
                    </a:cubicBezTo>
                    <a:cubicBezTo>
                      <a:pt x="62203" y="159468"/>
                      <a:pt x="4523" y="5481"/>
                      <a:pt x="290" y="189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自由: 形状 66"/>
              <p:cNvSpPr/>
              <p:nvPr/>
            </p:nvSpPr>
            <p:spPr>
              <a:xfrm rot="463049">
                <a:off x="5880646" y="3071179"/>
                <a:ext cx="332866" cy="114637"/>
              </a:xfrm>
              <a:custGeom>
                <a:avLst/>
                <a:gdLst>
                  <a:gd name="connsiteX0" fmla="*/ 106 w 569490"/>
                  <a:gd name="connsiteY0" fmla="*/ 117801 h 194232"/>
                  <a:gd name="connsiteX1" fmla="*/ 133456 w 569490"/>
                  <a:gd name="connsiteY1" fmla="*/ 20170 h 194232"/>
                  <a:gd name="connsiteX2" fmla="*/ 300144 w 569490"/>
                  <a:gd name="connsiteY2" fmla="*/ 3501 h 194232"/>
                  <a:gd name="connsiteX3" fmla="*/ 445400 w 569490"/>
                  <a:gd name="connsiteY3" fmla="*/ 67795 h 194232"/>
                  <a:gd name="connsiteX4" fmla="*/ 466831 w 569490"/>
                  <a:gd name="connsiteY4" fmla="*/ 105895 h 194232"/>
                  <a:gd name="connsiteX5" fmla="*/ 485881 w 569490"/>
                  <a:gd name="connsiteY5" fmla="*/ 129708 h 194232"/>
                  <a:gd name="connsiteX6" fmla="*/ 569225 w 569490"/>
                  <a:gd name="connsiteY6" fmla="*/ 194001 h 194232"/>
                  <a:gd name="connsiteX7" fmla="*/ 454925 w 569490"/>
                  <a:gd name="connsiteY7" fmla="*/ 148758 h 194232"/>
                  <a:gd name="connsiteX8" fmla="*/ 404919 w 569490"/>
                  <a:gd name="connsiteY8" fmla="*/ 84464 h 194232"/>
                  <a:gd name="connsiteX9" fmla="*/ 276331 w 569490"/>
                  <a:gd name="connsiteY9" fmla="*/ 34458 h 194232"/>
                  <a:gd name="connsiteX10" fmla="*/ 154888 w 569490"/>
                  <a:gd name="connsiteY10" fmla="*/ 39220 h 194232"/>
                  <a:gd name="connsiteX11" fmla="*/ 106 w 569490"/>
                  <a:gd name="connsiteY11" fmla="*/ 117801 h 194232"/>
                  <a:gd name="connsiteX0-1" fmla="*/ 3866 w 573250"/>
                  <a:gd name="connsiteY0-2" fmla="*/ 117801 h 194232"/>
                  <a:gd name="connsiteX1-3" fmla="*/ 137216 w 573250"/>
                  <a:gd name="connsiteY1-4" fmla="*/ 20170 h 194232"/>
                  <a:gd name="connsiteX2-5" fmla="*/ 303904 w 573250"/>
                  <a:gd name="connsiteY2-6" fmla="*/ 3501 h 194232"/>
                  <a:gd name="connsiteX3-7" fmla="*/ 449160 w 573250"/>
                  <a:gd name="connsiteY3-8" fmla="*/ 67795 h 194232"/>
                  <a:gd name="connsiteX4-9" fmla="*/ 470591 w 573250"/>
                  <a:gd name="connsiteY4-10" fmla="*/ 105895 h 194232"/>
                  <a:gd name="connsiteX5-11" fmla="*/ 489641 w 573250"/>
                  <a:gd name="connsiteY5-12" fmla="*/ 129708 h 194232"/>
                  <a:gd name="connsiteX6-13" fmla="*/ 572985 w 573250"/>
                  <a:gd name="connsiteY6-14" fmla="*/ 194001 h 194232"/>
                  <a:gd name="connsiteX7-15" fmla="*/ 458685 w 573250"/>
                  <a:gd name="connsiteY7-16" fmla="*/ 148758 h 194232"/>
                  <a:gd name="connsiteX8-17" fmla="*/ 408679 w 573250"/>
                  <a:gd name="connsiteY8-18" fmla="*/ 84464 h 194232"/>
                  <a:gd name="connsiteX9-19" fmla="*/ 280091 w 573250"/>
                  <a:gd name="connsiteY9-20" fmla="*/ 34458 h 194232"/>
                  <a:gd name="connsiteX10-21" fmla="*/ 158648 w 573250"/>
                  <a:gd name="connsiteY10-22" fmla="*/ 39220 h 194232"/>
                  <a:gd name="connsiteX11-23" fmla="*/ 46729 w 573250"/>
                  <a:gd name="connsiteY11-24" fmla="*/ 96370 h 194232"/>
                  <a:gd name="connsiteX12" fmla="*/ 3866 w 573250"/>
                  <a:gd name="connsiteY12" fmla="*/ 117801 h 194232"/>
                  <a:gd name="connsiteX0-25" fmla="*/ 10096 w 579480"/>
                  <a:gd name="connsiteY0-26" fmla="*/ 117801 h 194232"/>
                  <a:gd name="connsiteX1-27" fmla="*/ 143446 w 579480"/>
                  <a:gd name="connsiteY1-28" fmla="*/ 20170 h 194232"/>
                  <a:gd name="connsiteX2-29" fmla="*/ 310134 w 579480"/>
                  <a:gd name="connsiteY2-30" fmla="*/ 3501 h 194232"/>
                  <a:gd name="connsiteX3-31" fmla="*/ 455390 w 579480"/>
                  <a:gd name="connsiteY3-32" fmla="*/ 67795 h 194232"/>
                  <a:gd name="connsiteX4-33" fmla="*/ 476821 w 579480"/>
                  <a:gd name="connsiteY4-34" fmla="*/ 105895 h 194232"/>
                  <a:gd name="connsiteX5-35" fmla="*/ 495871 w 579480"/>
                  <a:gd name="connsiteY5-36" fmla="*/ 129708 h 194232"/>
                  <a:gd name="connsiteX6-37" fmla="*/ 579215 w 579480"/>
                  <a:gd name="connsiteY6-38" fmla="*/ 194001 h 194232"/>
                  <a:gd name="connsiteX7-39" fmla="*/ 464915 w 579480"/>
                  <a:gd name="connsiteY7-40" fmla="*/ 148758 h 194232"/>
                  <a:gd name="connsiteX8-41" fmla="*/ 414909 w 579480"/>
                  <a:gd name="connsiteY8-42" fmla="*/ 84464 h 194232"/>
                  <a:gd name="connsiteX9-43" fmla="*/ 286321 w 579480"/>
                  <a:gd name="connsiteY9-44" fmla="*/ 34458 h 194232"/>
                  <a:gd name="connsiteX10-45" fmla="*/ 164878 w 579480"/>
                  <a:gd name="connsiteY10-46" fmla="*/ 39220 h 194232"/>
                  <a:gd name="connsiteX11-47" fmla="*/ 26765 w 579480"/>
                  <a:gd name="connsiteY11-48" fmla="*/ 153520 h 194232"/>
                  <a:gd name="connsiteX12-49" fmla="*/ 10096 w 579480"/>
                  <a:gd name="connsiteY12-50" fmla="*/ 117801 h 194232"/>
                  <a:gd name="connsiteX0-51" fmla="*/ 22976 w 566167"/>
                  <a:gd name="connsiteY0-52" fmla="*/ 88483 h 193489"/>
                  <a:gd name="connsiteX1-53" fmla="*/ 130133 w 566167"/>
                  <a:gd name="connsiteY1-54" fmla="*/ 19427 h 193489"/>
                  <a:gd name="connsiteX2-55" fmla="*/ 296821 w 566167"/>
                  <a:gd name="connsiteY2-56" fmla="*/ 2758 h 193489"/>
                  <a:gd name="connsiteX3-57" fmla="*/ 442077 w 566167"/>
                  <a:gd name="connsiteY3-58" fmla="*/ 67052 h 193489"/>
                  <a:gd name="connsiteX4-59" fmla="*/ 463508 w 566167"/>
                  <a:gd name="connsiteY4-60" fmla="*/ 105152 h 193489"/>
                  <a:gd name="connsiteX5-61" fmla="*/ 482558 w 566167"/>
                  <a:gd name="connsiteY5-62" fmla="*/ 128965 h 193489"/>
                  <a:gd name="connsiteX6-63" fmla="*/ 565902 w 566167"/>
                  <a:gd name="connsiteY6-64" fmla="*/ 193258 h 193489"/>
                  <a:gd name="connsiteX7-65" fmla="*/ 451602 w 566167"/>
                  <a:gd name="connsiteY7-66" fmla="*/ 148015 h 193489"/>
                  <a:gd name="connsiteX8-67" fmla="*/ 401596 w 566167"/>
                  <a:gd name="connsiteY8-68" fmla="*/ 83721 h 193489"/>
                  <a:gd name="connsiteX9-69" fmla="*/ 273008 w 566167"/>
                  <a:gd name="connsiteY9-70" fmla="*/ 33715 h 193489"/>
                  <a:gd name="connsiteX10-71" fmla="*/ 151565 w 566167"/>
                  <a:gd name="connsiteY10-72" fmla="*/ 38477 h 193489"/>
                  <a:gd name="connsiteX11-73" fmla="*/ 13452 w 566167"/>
                  <a:gd name="connsiteY11-74" fmla="*/ 152777 h 193489"/>
                  <a:gd name="connsiteX12-75" fmla="*/ 22976 w 566167"/>
                  <a:gd name="connsiteY12-76" fmla="*/ 88483 h 193489"/>
                  <a:gd name="connsiteX0-77" fmla="*/ 9584 w 552775"/>
                  <a:gd name="connsiteY0-78" fmla="*/ 88483 h 193489"/>
                  <a:gd name="connsiteX1-79" fmla="*/ 116741 w 552775"/>
                  <a:gd name="connsiteY1-80" fmla="*/ 19427 h 193489"/>
                  <a:gd name="connsiteX2-81" fmla="*/ 283429 w 552775"/>
                  <a:gd name="connsiteY2-82" fmla="*/ 2758 h 193489"/>
                  <a:gd name="connsiteX3-83" fmla="*/ 428685 w 552775"/>
                  <a:gd name="connsiteY3-84" fmla="*/ 67052 h 193489"/>
                  <a:gd name="connsiteX4-85" fmla="*/ 450116 w 552775"/>
                  <a:gd name="connsiteY4-86" fmla="*/ 105152 h 193489"/>
                  <a:gd name="connsiteX5-87" fmla="*/ 469166 w 552775"/>
                  <a:gd name="connsiteY5-88" fmla="*/ 128965 h 193489"/>
                  <a:gd name="connsiteX6-89" fmla="*/ 552510 w 552775"/>
                  <a:gd name="connsiteY6-90" fmla="*/ 193258 h 193489"/>
                  <a:gd name="connsiteX7-91" fmla="*/ 438210 w 552775"/>
                  <a:gd name="connsiteY7-92" fmla="*/ 148015 h 193489"/>
                  <a:gd name="connsiteX8-93" fmla="*/ 388204 w 552775"/>
                  <a:gd name="connsiteY8-94" fmla="*/ 83721 h 193489"/>
                  <a:gd name="connsiteX9-95" fmla="*/ 259616 w 552775"/>
                  <a:gd name="connsiteY9-96" fmla="*/ 33715 h 193489"/>
                  <a:gd name="connsiteX10-97" fmla="*/ 138173 w 552775"/>
                  <a:gd name="connsiteY10-98" fmla="*/ 38477 h 193489"/>
                  <a:gd name="connsiteX11-99" fmla="*/ 60 w 552775"/>
                  <a:gd name="connsiteY11-100" fmla="*/ 152777 h 193489"/>
                  <a:gd name="connsiteX12-101" fmla="*/ 9584 w 552775"/>
                  <a:gd name="connsiteY12-102" fmla="*/ 88483 h 193489"/>
                  <a:gd name="connsiteX0-103" fmla="*/ 9584 w 552775"/>
                  <a:gd name="connsiteY0-104" fmla="*/ 88483 h 193489"/>
                  <a:gd name="connsiteX1-105" fmla="*/ 116741 w 552775"/>
                  <a:gd name="connsiteY1-106" fmla="*/ 19427 h 193489"/>
                  <a:gd name="connsiteX2-107" fmla="*/ 283429 w 552775"/>
                  <a:gd name="connsiteY2-108" fmla="*/ 2758 h 193489"/>
                  <a:gd name="connsiteX3-109" fmla="*/ 428685 w 552775"/>
                  <a:gd name="connsiteY3-110" fmla="*/ 67052 h 193489"/>
                  <a:gd name="connsiteX4-111" fmla="*/ 450116 w 552775"/>
                  <a:gd name="connsiteY4-112" fmla="*/ 105152 h 193489"/>
                  <a:gd name="connsiteX5-113" fmla="*/ 469166 w 552775"/>
                  <a:gd name="connsiteY5-114" fmla="*/ 128965 h 193489"/>
                  <a:gd name="connsiteX6-115" fmla="*/ 552510 w 552775"/>
                  <a:gd name="connsiteY6-116" fmla="*/ 193258 h 193489"/>
                  <a:gd name="connsiteX7-117" fmla="*/ 438210 w 552775"/>
                  <a:gd name="connsiteY7-118" fmla="*/ 148015 h 193489"/>
                  <a:gd name="connsiteX8-119" fmla="*/ 388204 w 552775"/>
                  <a:gd name="connsiteY8-120" fmla="*/ 83721 h 193489"/>
                  <a:gd name="connsiteX9-121" fmla="*/ 259616 w 552775"/>
                  <a:gd name="connsiteY9-122" fmla="*/ 33715 h 193489"/>
                  <a:gd name="connsiteX10-123" fmla="*/ 138173 w 552775"/>
                  <a:gd name="connsiteY10-124" fmla="*/ 38477 h 193489"/>
                  <a:gd name="connsiteX11-125" fmla="*/ 60 w 552775"/>
                  <a:gd name="connsiteY11-126" fmla="*/ 152777 h 193489"/>
                  <a:gd name="connsiteX12-127" fmla="*/ 9584 w 552775"/>
                  <a:gd name="connsiteY12-128" fmla="*/ 88483 h 193489"/>
                  <a:gd name="connsiteX0-129" fmla="*/ 13755 w 556946"/>
                  <a:gd name="connsiteY0-130" fmla="*/ 88483 h 193489"/>
                  <a:gd name="connsiteX1-131" fmla="*/ 120912 w 556946"/>
                  <a:gd name="connsiteY1-132" fmla="*/ 19427 h 193489"/>
                  <a:gd name="connsiteX2-133" fmla="*/ 287600 w 556946"/>
                  <a:gd name="connsiteY2-134" fmla="*/ 2758 h 193489"/>
                  <a:gd name="connsiteX3-135" fmla="*/ 432856 w 556946"/>
                  <a:gd name="connsiteY3-136" fmla="*/ 67052 h 193489"/>
                  <a:gd name="connsiteX4-137" fmla="*/ 454287 w 556946"/>
                  <a:gd name="connsiteY4-138" fmla="*/ 105152 h 193489"/>
                  <a:gd name="connsiteX5-139" fmla="*/ 473337 w 556946"/>
                  <a:gd name="connsiteY5-140" fmla="*/ 128965 h 193489"/>
                  <a:gd name="connsiteX6-141" fmla="*/ 556681 w 556946"/>
                  <a:gd name="connsiteY6-142" fmla="*/ 193258 h 193489"/>
                  <a:gd name="connsiteX7-143" fmla="*/ 442381 w 556946"/>
                  <a:gd name="connsiteY7-144" fmla="*/ 148015 h 193489"/>
                  <a:gd name="connsiteX8-145" fmla="*/ 392375 w 556946"/>
                  <a:gd name="connsiteY8-146" fmla="*/ 83721 h 193489"/>
                  <a:gd name="connsiteX9-147" fmla="*/ 263787 w 556946"/>
                  <a:gd name="connsiteY9-148" fmla="*/ 33715 h 193489"/>
                  <a:gd name="connsiteX10-149" fmla="*/ 142344 w 556946"/>
                  <a:gd name="connsiteY10-150" fmla="*/ 38477 h 193489"/>
                  <a:gd name="connsiteX11-151" fmla="*/ 4231 w 556946"/>
                  <a:gd name="connsiteY11-152" fmla="*/ 152777 h 193489"/>
                  <a:gd name="connsiteX12-153" fmla="*/ 13755 w 556946"/>
                  <a:gd name="connsiteY12-154" fmla="*/ 88483 h 193489"/>
                  <a:gd name="connsiteX0-155" fmla="*/ 18894 w 562085"/>
                  <a:gd name="connsiteY0-156" fmla="*/ 88483 h 193489"/>
                  <a:gd name="connsiteX1-157" fmla="*/ 126051 w 562085"/>
                  <a:gd name="connsiteY1-158" fmla="*/ 19427 h 193489"/>
                  <a:gd name="connsiteX2-159" fmla="*/ 292739 w 562085"/>
                  <a:gd name="connsiteY2-160" fmla="*/ 2758 h 193489"/>
                  <a:gd name="connsiteX3-161" fmla="*/ 437995 w 562085"/>
                  <a:gd name="connsiteY3-162" fmla="*/ 67052 h 193489"/>
                  <a:gd name="connsiteX4-163" fmla="*/ 459426 w 562085"/>
                  <a:gd name="connsiteY4-164" fmla="*/ 105152 h 193489"/>
                  <a:gd name="connsiteX5-165" fmla="*/ 478476 w 562085"/>
                  <a:gd name="connsiteY5-166" fmla="*/ 128965 h 193489"/>
                  <a:gd name="connsiteX6-167" fmla="*/ 561820 w 562085"/>
                  <a:gd name="connsiteY6-168" fmla="*/ 193258 h 193489"/>
                  <a:gd name="connsiteX7-169" fmla="*/ 447520 w 562085"/>
                  <a:gd name="connsiteY7-170" fmla="*/ 148015 h 193489"/>
                  <a:gd name="connsiteX8-171" fmla="*/ 397514 w 562085"/>
                  <a:gd name="connsiteY8-172" fmla="*/ 83721 h 193489"/>
                  <a:gd name="connsiteX9-173" fmla="*/ 268926 w 562085"/>
                  <a:gd name="connsiteY9-174" fmla="*/ 33715 h 193489"/>
                  <a:gd name="connsiteX10-175" fmla="*/ 147483 w 562085"/>
                  <a:gd name="connsiteY10-176" fmla="*/ 38477 h 193489"/>
                  <a:gd name="connsiteX11-177" fmla="*/ 2226 w 562085"/>
                  <a:gd name="connsiteY11-178" fmla="*/ 152777 h 193489"/>
                  <a:gd name="connsiteX12-179" fmla="*/ 18894 w 562085"/>
                  <a:gd name="connsiteY12-180" fmla="*/ 88483 h 193489"/>
                  <a:gd name="connsiteX0-181" fmla="*/ 18894 w 562085"/>
                  <a:gd name="connsiteY0-182" fmla="*/ 88483 h 193489"/>
                  <a:gd name="connsiteX1-183" fmla="*/ 126051 w 562085"/>
                  <a:gd name="connsiteY1-184" fmla="*/ 19427 h 193489"/>
                  <a:gd name="connsiteX2-185" fmla="*/ 292739 w 562085"/>
                  <a:gd name="connsiteY2-186" fmla="*/ 2758 h 193489"/>
                  <a:gd name="connsiteX3-187" fmla="*/ 437995 w 562085"/>
                  <a:gd name="connsiteY3-188" fmla="*/ 67052 h 193489"/>
                  <a:gd name="connsiteX4-189" fmla="*/ 457046 w 562085"/>
                  <a:gd name="connsiteY4-190" fmla="*/ 81340 h 193489"/>
                  <a:gd name="connsiteX5-191" fmla="*/ 459426 w 562085"/>
                  <a:gd name="connsiteY5-192" fmla="*/ 105152 h 193489"/>
                  <a:gd name="connsiteX6-193" fmla="*/ 478476 w 562085"/>
                  <a:gd name="connsiteY6-194" fmla="*/ 128965 h 193489"/>
                  <a:gd name="connsiteX7-195" fmla="*/ 561820 w 562085"/>
                  <a:gd name="connsiteY7-196" fmla="*/ 193258 h 193489"/>
                  <a:gd name="connsiteX8-197" fmla="*/ 447520 w 562085"/>
                  <a:gd name="connsiteY8-198" fmla="*/ 148015 h 193489"/>
                  <a:gd name="connsiteX9-199" fmla="*/ 397514 w 562085"/>
                  <a:gd name="connsiteY9-200" fmla="*/ 83721 h 193489"/>
                  <a:gd name="connsiteX10-201" fmla="*/ 268926 w 562085"/>
                  <a:gd name="connsiteY10-202" fmla="*/ 33715 h 193489"/>
                  <a:gd name="connsiteX11-203" fmla="*/ 147483 w 562085"/>
                  <a:gd name="connsiteY11-204" fmla="*/ 38477 h 193489"/>
                  <a:gd name="connsiteX12-205" fmla="*/ 2226 w 562085"/>
                  <a:gd name="connsiteY12-206" fmla="*/ 152777 h 193489"/>
                  <a:gd name="connsiteX13" fmla="*/ 18894 w 562085"/>
                  <a:gd name="connsiteY13" fmla="*/ 88483 h 193489"/>
                  <a:gd name="connsiteX0-207" fmla="*/ 18894 w 562085"/>
                  <a:gd name="connsiteY0-208" fmla="*/ 88483 h 193489"/>
                  <a:gd name="connsiteX1-209" fmla="*/ 126051 w 562085"/>
                  <a:gd name="connsiteY1-210" fmla="*/ 19427 h 193489"/>
                  <a:gd name="connsiteX2-211" fmla="*/ 292739 w 562085"/>
                  <a:gd name="connsiteY2-212" fmla="*/ 2758 h 193489"/>
                  <a:gd name="connsiteX3-213" fmla="*/ 437995 w 562085"/>
                  <a:gd name="connsiteY3-214" fmla="*/ 67052 h 193489"/>
                  <a:gd name="connsiteX4-215" fmla="*/ 497527 w 562085"/>
                  <a:gd name="connsiteY4-216" fmla="*/ 83722 h 193489"/>
                  <a:gd name="connsiteX5-217" fmla="*/ 459426 w 562085"/>
                  <a:gd name="connsiteY5-218" fmla="*/ 105152 h 193489"/>
                  <a:gd name="connsiteX6-219" fmla="*/ 478476 w 562085"/>
                  <a:gd name="connsiteY6-220" fmla="*/ 128965 h 193489"/>
                  <a:gd name="connsiteX7-221" fmla="*/ 561820 w 562085"/>
                  <a:gd name="connsiteY7-222" fmla="*/ 193258 h 193489"/>
                  <a:gd name="connsiteX8-223" fmla="*/ 447520 w 562085"/>
                  <a:gd name="connsiteY8-224" fmla="*/ 148015 h 193489"/>
                  <a:gd name="connsiteX9-225" fmla="*/ 397514 w 562085"/>
                  <a:gd name="connsiteY9-226" fmla="*/ 83721 h 193489"/>
                  <a:gd name="connsiteX10-227" fmla="*/ 268926 w 562085"/>
                  <a:gd name="connsiteY10-228" fmla="*/ 33715 h 193489"/>
                  <a:gd name="connsiteX11-229" fmla="*/ 147483 w 562085"/>
                  <a:gd name="connsiteY11-230" fmla="*/ 38477 h 193489"/>
                  <a:gd name="connsiteX12-231" fmla="*/ 2226 w 562085"/>
                  <a:gd name="connsiteY12-232" fmla="*/ 152777 h 193489"/>
                  <a:gd name="connsiteX13-233" fmla="*/ 18894 w 562085"/>
                  <a:gd name="connsiteY13-234" fmla="*/ 88483 h 193489"/>
                  <a:gd name="connsiteX0-235" fmla="*/ 18894 w 562085"/>
                  <a:gd name="connsiteY0-236" fmla="*/ 88483 h 193489"/>
                  <a:gd name="connsiteX1-237" fmla="*/ 126051 w 562085"/>
                  <a:gd name="connsiteY1-238" fmla="*/ 19427 h 193489"/>
                  <a:gd name="connsiteX2-239" fmla="*/ 292739 w 562085"/>
                  <a:gd name="connsiteY2-240" fmla="*/ 2758 h 193489"/>
                  <a:gd name="connsiteX3-241" fmla="*/ 437995 w 562085"/>
                  <a:gd name="connsiteY3-242" fmla="*/ 67052 h 193489"/>
                  <a:gd name="connsiteX4-243" fmla="*/ 497527 w 562085"/>
                  <a:gd name="connsiteY4-244" fmla="*/ 83722 h 193489"/>
                  <a:gd name="connsiteX5-245" fmla="*/ 459426 w 562085"/>
                  <a:gd name="connsiteY5-246" fmla="*/ 105152 h 193489"/>
                  <a:gd name="connsiteX6-247" fmla="*/ 478476 w 562085"/>
                  <a:gd name="connsiteY6-248" fmla="*/ 128965 h 193489"/>
                  <a:gd name="connsiteX7-249" fmla="*/ 561820 w 562085"/>
                  <a:gd name="connsiteY7-250" fmla="*/ 193258 h 193489"/>
                  <a:gd name="connsiteX8-251" fmla="*/ 447520 w 562085"/>
                  <a:gd name="connsiteY8-252" fmla="*/ 148015 h 193489"/>
                  <a:gd name="connsiteX9-253" fmla="*/ 397514 w 562085"/>
                  <a:gd name="connsiteY9-254" fmla="*/ 83721 h 193489"/>
                  <a:gd name="connsiteX10-255" fmla="*/ 268926 w 562085"/>
                  <a:gd name="connsiteY10-256" fmla="*/ 33715 h 193489"/>
                  <a:gd name="connsiteX11-257" fmla="*/ 147483 w 562085"/>
                  <a:gd name="connsiteY11-258" fmla="*/ 38477 h 193489"/>
                  <a:gd name="connsiteX12-259" fmla="*/ 2226 w 562085"/>
                  <a:gd name="connsiteY12-260" fmla="*/ 152777 h 193489"/>
                  <a:gd name="connsiteX13-261" fmla="*/ 18894 w 562085"/>
                  <a:gd name="connsiteY13-262" fmla="*/ 88483 h 193489"/>
                  <a:gd name="connsiteX0-263" fmla="*/ 18894 w 562085"/>
                  <a:gd name="connsiteY0-264" fmla="*/ 88483 h 193489"/>
                  <a:gd name="connsiteX1-265" fmla="*/ 126051 w 562085"/>
                  <a:gd name="connsiteY1-266" fmla="*/ 19427 h 193489"/>
                  <a:gd name="connsiteX2-267" fmla="*/ 292739 w 562085"/>
                  <a:gd name="connsiteY2-268" fmla="*/ 2758 h 193489"/>
                  <a:gd name="connsiteX3-269" fmla="*/ 437995 w 562085"/>
                  <a:gd name="connsiteY3-270" fmla="*/ 67052 h 193489"/>
                  <a:gd name="connsiteX4-271" fmla="*/ 490383 w 562085"/>
                  <a:gd name="connsiteY4-272" fmla="*/ 93247 h 193489"/>
                  <a:gd name="connsiteX5-273" fmla="*/ 459426 w 562085"/>
                  <a:gd name="connsiteY5-274" fmla="*/ 105152 h 193489"/>
                  <a:gd name="connsiteX6-275" fmla="*/ 478476 w 562085"/>
                  <a:gd name="connsiteY6-276" fmla="*/ 128965 h 193489"/>
                  <a:gd name="connsiteX7-277" fmla="*/ 561820 w 562085"/>
                  <a:gd name="connsiteY7-278" fmla="*/ 193258 h 193489"/>
                  <a:gd name="connsiteX8-279" fmla="*/ 447520 w 562085"/>
                  <a:gd name="connsiteY8-280" fmla="*/ 148015 h 193489"/>
                  <a:gd name="connsiteX9-281" fmla="*/ 397514 w 562085"/>
                  <a:gd name="connsiteY9-282" fmla="*/ 83721 h 193489"/>
                  <a:gd name="connsiteX10-283" fmla="*/ 268926 w 562085"/>
                  <a:gd name="connsiteY10-284" fmla="*/ 33715 h 193489"/>
                  <a:gd name="connsiteX11-285" fmla="*/ 147483 w 562085"/>
                  <a:gd name="connsiteY11-286" fmla="*/ 38477 h 193489"/>
                  <a:gd name="connsiteX12-287" fmla="*/ 2226 w 562085"/>
                  <a:gd name="connsiteY12-288" fmla="*/ 152777 h 193489"/>
                  <a:gd name="connsiteX13-289" fmla="*/ 18894 w 562085"/>
                  <a:gd name="connsiteY13-290" fmla="*/ 88483 h 193489"/>
                  <a:gd name="connsiteX0-291" fmla="*/ 18894 w 562567"/>
                  <a:gd name="connsiteY0-292" fmla="*/ 88483 h 193394"/>
                  <a:gd name="connsiteX1-293" fmla="*/ 126051 w 562567"/>
                  <a:gd name="connsiteY1-294" fmla="*/ 19427 h 193394"/>
                  <a:gd name="connsiteX2-295" fmla="*/ 292739 w 562567"/>
                  <a:gd name="connsiteY2-296" fmla="*/ 2758 h 193394"/>
                  <a:gd name="connsiteX3-297" fmla="*/ 437995 w 562567"/>
                  <a:gd name="connsiteY3-298" fmla="*/ 67052 h 193394"/>
                  <a:gd name="connsiteX4-299" fmla="*/ 490383 w 562567"/>
                  <a:gd name="connsiteY4-300" fmla="*/ 93247 h 193394"/>
                  <a:gd name="connsiteX5-301" fmla="*/ 459426 w 562567"/>
                  <a:gd name="connsiteY5-302" fmla="*/ 105152 h 193394"/>
                  <a:gd name="connsiteX6-303" fmla="*/ 495145 w 562567"/>
                  <a:gd name="connsiteY6-304" fmla="*/ 133727 h 193394"/>
                  <a:gd name="connsiteX7-305" fmla="*/ 561820 w 562567"/>
                  <a:gd name="connsiteY7-306" fmla="*/ 193258 h 193394"/>
                  <a:gd name="connsiteX8-307" fmla="*/ 447520 w 562567"/>
                  <a:gd name="connsiteY8-308" fmla="*/ 148015 h 193394"/>
                  <a:gd name="connsiteX9-309" fmla="*/ 397514 w 562567"/>
                  <a:gd name="connsiteY9-310" fmla="*/ 83721 h 193394"/>
                  <a:gd name="connsiteX10-311" fmla="*/ 268926 w 562567"/>
                  <a:gd name="connsiteY10-312" fmla="*/ 33715 h 193394"/>
                  <a:gd name="connsiteX11-313" fmla="*/ 147483 w 562567"/>
                  <a:gd name="connsiteY11-314" fmla="*/ 38477 h 193394"/>
                  <a:gd name="connsiteX12-315" fmla="*/ 2226 w 562567"/>
                  <a:gd name="connsiteY12-316" fmla="*/ 152777 h 193394"/>
                  <a:gd name="connsiteX13-317" fmla="*/ 18894 w 562567"/>
                  <a:gd name="connsiteY13-318" fmla="*/ 88483 h 193394"/>
                  <a:gd name="connsiteX0-319" fmla="*/ 18894 w 562476"/>
                  <a:gd name="connsiteY0-320" fmla="*/ 88483 h 193274"/>
                  <a:gd name="connsiteX1-321" fmla="*/ 126051 w 562476"/>
                  <a:gd name="connsiteY1-322" fmla="*/ 19427 h 193274"/>
                  <a:gd name="connsiteX2-323" fmla="*/ 292739 w 562476"/>
                  <a:gd name="connsiteY2-324" fmla="*/ 2758 h 193274"/>
                  <a:gd name="connsiteX3-325" fmla="*/ 437995 w 562476"/>
                  <a:gd name="connsiteY3-326" fmla="*/ 67052 h 193274"/>
                  <a:gd name="connsiteX4-327" fmla="*/ 490383 w 562476"/>
                  <a:gd name="connsiteY4-328" fmla="*/ 93247 h 193274"/>
                  <a:gd name="connsiteX5-329" fmla="*/ 459426 w 562476"/>
                  <a:gd name="connsiteY5-330" fmla="*/ 105152 h 193274"/>
                  <a:gd name="connsiteX6-331" fmla="*/ 492764 w 562476"/>
                  <a:gd name="connsiteY6-332" fmla="*/ 143252 h 193274"/>
                  <a:gd name="connsiteX7-333" fmla="*/ 561820 w 562476"/>
                  <a:gd name="connsiteY7-334" fmla="*/ 193258 h 193274"/>
                  <a:gd name="connsiteX8-335" fmla="*/ 447520 w 562476"/>
                  <a:gd name="connsiteY8-336" fmla="*/ 148015 h 193274"/>
                  <a:gd name="connsiteX9-337" fmla="*/ 397514 w 562476"/>
                  <a:gd name="connsiteY9-338" fmla="*/ 83721 h 193274"/>
                  <a:gd name="connsiteX10-339" fmla="*/ 268926 w 562476"/>
                  <a:gd name="connsiteY10-340" fmla="*/ 33715 h 193274"/>
                  <a:gd name="connsiteX11-341" fmla="*/ 147483 w 562476"/>
                  <a:gd name="connsiteY11-342" fmla="*/ 38477 h 193274"/>
                  <a:gd name="connsiteX12-343" fmla="*/ 2226 w 562476"/>
                  <a:gd name="connsiteY12-344" fmla="*/ 152777 h 193274"/>
                  <a:gd name="connsiteX13-345" fmla="*/ 18894 w 562476"/>
                  <a:gd name="connsiteY13-346" fmla="*/ 88483 h 193274"/>
                  <a:gd name="connsiteX0-347" fmla="*/ 18894 w 562476"/>
                  <a:gd name="connsiteY0-348" fmla="*/ 88483 h 193274"/>
                  <a:gd name="connsiteX1-349" fmla="*/ 126051 w 562476"/>
                  <a:gd name="connsiteY1-350" fmla="*/ 19427 h 193274"/>
                  <a:gd name="connsiteX2-351" fmla="*/ 292739 w 562476"/>
                  <a:gd name="connsiteY2-352" fmla="*/ 2758 h 193274"/>
                  <a:gd name="connsiteX3-353" fmla="*/ 437995 w 562476"/>
                  <a:gd name="connsiteY3-354" fmla="*/ 67052 h 193274"/>
                  <a:gd name="connsiteX4-355" fmla="*/ 490383 w 562476"/>
                  <a:gd name="connsiteY4-356" fmla="*/ 93247 h 193274"/>
                  <a:gd name="connsiteX5-357" fmla="*/ 459426 w 562476"/>
                  <a:gd name="connsiteY5-358" fmla="*/ 105152 h 193274"/>
                  <a:gd name="connsiteX6-359" fmla="*/ 492764 w 562476"/>
                  <a:gd name="connsiteY6-360" fmla="*/ 143252 h 193274"/>
                  <a:gd name="connsiteX7-361" fmla="*/ 561820 w 562476"/>
                  <a:gd name="connsiteY7-362" fmla="*/ 193258 h 193274"/>
                  <a:gd name="connsiteX8-363" fmla="*/ 447520 w 562476"/>
                  <a:gd name="connsiteY8-364" fmla="*/ 148015 h 193274"/>
                  <a:gd name="connsiteX9-365" fmla="*/ 368939 w 562476"/>
                  <a:gd name="connsiteY9-366" fmla="*/ 88483 h 193274"/>
                  <a:gd name="connsiteX10-367" fmla="*/ 268926 w 562476"/>
                  <a:gd name="connsiteY10-368" fmla="*/ 33715 h 193274"/>
                  <a:gd name="connsiteX11-369" fmla="*/ 147483 w 562476"/>
                  <a:gd name="connsiteY11-370" fmla="*/ 38477 h 193274"/>
                  <a:gd name="connsiteX12-371" fmla="*/ 2226 w 562476"/>
                  <a:gd name="connsiteY12-372" fmla="*/ 152777 h 193274"/>
                  <a:gd name="connsiteX13-373" fmla="*/ 18894 w 562476"/>
                  <a:gd name="connsiteY13-374" fmla="*/ 88483 h 193274"/>
                  <a:gd name="connsiteX0-375" fmla="*/ 18894 w 562476"/>
                  <a:gd name="connsiteY0-376" fmla="*/ 88483 h 193274"/>
                  <a:gd name="connsiteX1-377" fmla="*/ 126051 w 562476"/>
                  <a:gd name="connsiteY1-378" fmla="*/ 19427 h 193274"/>
                  <a:gd name="connsiteX2-379" fmla="*/ 292739 w 562476"/>
                  <a:gd name="connsiteY2-380" fmla="*/ 2758 h 193274"/>
                  <a:gd name="connsiteX3-381" fmla="*/ 437995 w 562476"/>
                  <a:gd name="connsiteY3-382" fmla="*/ 67052 h 193274"/>
                  <a:gd name="connsiteX4-383" fmla="*/ 490383 w 562476"/>
                  <a:gd name="connsiteY4-384" fmla="*/ 93247 h 193274"/>
                  <a:gd name="connsiteX5-385" fmla="*/ 459426 w 562476"/>
                  <a:gd name="connsiteY5-386" fmla="*/ 105152 h 193274"/>
                  <a:gd name="connsiteX6-387" fmla="*/ 492764 w 562476"/>
                  <a:gd name="connsiteY6-388" fmla="*/ 143252 h 193274"/>
                  <a:gd name="connsiteX7-389" fmla="*/ 561820 w 562476"/>
                  <a:gd name="connsiteY7-390" fmla="*/ 193258 h 193274"/>
                  <a:gd name="connsiteX8-391" fmla="*/ 447520 w 562476"/>
                  <a:gd name="connsiteY8-392" fmla="*/ 148015 h 193274"/>
                  <a:gd name="connsiteX9-393" fmla="*/ 368939 w 562476"/>
                  <a:gd name="connsiteY9-394" fmla="*/ 88483 h 193274"/>
                  <a:gd name="connsiteX10-395" fmla="*/ 268926 w 562476"/>
                  <a:gd name="connsiteY10-396" fmla="*/ 33715 h 193274"/>
                  <a:gd name="connsiteX11-397" fmla="*/ 147483 w 562476"/>
                  <a:gd name="connsiteY11-398" fmla="*/ 38477 h 193274"/>
                  <a:gd name="connsiteX12-399" fmla="*/ 2226 w 562476"/>
                  <a:gd name="connsiteY12-400" fmla="*/ 152777 h 193274"/>
                  <a:gd name="connsiteX13-401" fmla="*/ 18894 w 562476"/>
                  <a:gd name="connsiteY13-402" fmla="*/ 88483 h 193274"/>
                  <a:gd name="connsiteX0-403" fmla="*/ 18894 w 562357"/>
                  <a:gd name="connsiteY0-404" fmla="*/ 88483 h 193286"/>
                  <a:gd name="connsiteX1-405" fmla="*/ 126051 w 562357"/>
                  <a:gd name="connsiteY1-406" fmla="*/ 19427 h 193286"/>
                  <a:gd name="connsiteX2-407" fmla="*/ 292739 w 562357"/>
                  <a:gd name="connsiteY2-408" fmla="*/ 2758 h 193286"/>
                  <a:gd name="connsiteX3-409" fmla="*/ 437995 w 562357"/>
                  <a:gd name="connsiteY3-410" fmla="*/ 67052 h 193286"/>
                  <a:gd name="connsiteX4-411" fmla="*/ 490383 w 562357"/>
                  <a:gd name="connsiteY4-412" fmla="*/ 93247 h 193286"/>
                  <a:gd name="connsiteX5-413" fmla="*/ 459426 w 562357"/>
                  <a:gd name="connsiteY5-414" fmla="*/ 105152 h 193286"/>
                  <a:gd name="connsiteX6-415" fmla="*/ 492764 w 562357"/>
                  <a:gd name="connsiteY6-416" fmla="*/ 143252 h 193286"/>
                  <a:gd name="connsiteX7-417" fmla="*/ 561820 w 562357"/>
                  <a:gd name="connsiteY7-418" fmla="*/ 193258 h 193286"/>
                  <a:gd name="connsiteX8-419" fmla="*/ 452282 w 562357"/>
                  <a:gd name="connsiteY8-420" fmla="*/ 136109 h 193286"/>
                  <a:gd name="connsiteX9-421" fmla="*/ 368939 w 562357"/>
                  <a:gd name="connsiteY9-422" fmla="*/ 88483 h 193286"/>
                  <a:gd name="connsiteX10-423" fmla="*/ 268926 w 562357"/>
                  <a:gd name="connsiteY10-424" fmla="*/ 33715 h 193286"/>
                  <a:gd name="connsiteX11-425" fmla="*/ 147483 w 562357"/>
                  <a:gd name="connsiteY11-426" fmla="*/ 38477 h 193286"/>
                  <a:gd name="connsiteX12-427" fmla="*/ 2226 w 562357"/>
                  <a:gd name="connsiteY12-428" fmla="*/ 152777 h 193286"/>
                  <a:gd name="connsiteX13-429" fmla="*/ 18894 w 562357"/>
                  <a:gd name="connsiteY13-430" fmla="*/ 88483 h 193286"/>
                  <a:gd name="connsiteX0-431" fmla="*/ 18894 w 562357"/>
                  <a:gd name="connsiteY0-432" fmla="*/ 88483 h 193286"/>
                  <a:gd name="connsiteX1-433" fmla="*/ 126051 w 562357"/>
                  <a:gd name="connsiteY1-434" fmla="*/ 19427 h 193286"/>
                  <a:gd name="connsiteX2-435" fmla="*/ 292739 w 562357"/>
                  <a:gd name="connsiteY2-436" fmla="*/ 2758 h 193286"/>
                  <a:gd name="connsiteX3-437" fmla="*/ 437995 w 562357"/>
                  <a:gd name="connsiteY3-438" fmla="*/ 67052 h 193286"/>
                  <a:gd name="connsiteX4-439" fmla="*/ 490383 w 562357"/>
                  <a:gd name="connsiteY4-440" fmla="*/ 93247 h 193286"/>
                  <a:gd name="connsiteX5-441" fmla="*/ 459426 w 562357"/>
                  <a:gd name="connsiteY5-442" fmla="*/ 105152 h 193286"/>
                  <a:gd name="connsiteX6-443" fmla="*/ 492764 w 562357"/>
                  <a:gd name="connsiteY6-444" fmla="*/ 143252 h 193286"/>
                  <a:gd name="connsiteX7-445" fmla="*/ 561820 w 562357"/>
                  <a:gd name="connsiteY7-446" fmla="*/ 193258 h 193286"/>
                  <a:gd name="connsiteX8-447" fmla="*/ 452282 w 562357"/>
                  <a:gd name="connsiteY8-448" fmla="*/ 136109 h 193286"/>
                  <a:gd name="connsiteX9-449" fmla="*/ 368939 w 562357"/>
                  <a:gd name="connsiteY9-450" fmla="*/ 88483 h 193286"/>
                  <a:gd name="connsiteX10-451" fmla="*/ 268926 w 562357"/>
                  <a:gd name="connsiteY10-452" fmla="*/ 33715 h 193286"/>
                  <a:gd name="connsiteX11-453" fmla="*/ 147483 w 562357"/>
                  <a:gd name="connsiteY11-454" fmla="*/ 38477 h 193286"/>
                  <a:gd name="connsiteX12-455" fmla="*/ 2226 w 562357"/>
                  <a:gd name="connsiteY12-456" fmla="*/ 152777 h 193286"/>
                  <a:gd name="connsiteX13-457" fmla="*/ 18894 w 562357"/>
                  <a:gd name="connsiteY13-458" fmla="*/ 88483 h 193286"/>
                  <a:gd name="connsiteX0-459" fmla="*/ 18894 w 562357"/>
                  <a:gd name="connsiteY0-460" fmla="*/ 88483 h 193286"/>
                  <a:gd name="connsiteX1-461" fmla="*/ 126051 w 562357"/>
                  <a:gd name="connsiteY1-462" fmla="*/ 19427 h 193286"/>
                  <a:gd name="connsiteX2-463" fmla="*/ 292739 w 562357"/>
                  <a:gd name="connsiteY2-464" fmla="*/ 2758 h 193286"/>
                  <a:gd name="connsiteX3-465" fmla="*/ 437995 w 562357"/>
                  <a:gd name="connsiteY3-466" fmla="*/ 67052 h 193286"/>
                  <a:gd name="connsiteX4-467" fmla="*/ 490383 w 562357"/>
                  <a:gd name="connsiteY4-468" fmla="*/ 93247 h 193286"/>
                  <a:gd name="connsiteX5-469" fmla="*/ 459426 w 562357"/>
                  <a:gd name="connsiteY5-470" fmla="*/ 105152 h 193286"/>
                  <a:gd name="connsiteX6-471" fmla="*/ 492764 w 562357"/>
                  <a:gd name="connsiteY6-472" fmla="*/ 143252 h 193286"/>
                  <a:gd name="connsiteX7-473" fmla="*/ 561820 w 562357"/>
                  <a:gd name="connsiteY7-474" fmla="*/ 193258 h 193286"/>
                  <a:gd name="connsiteX8-475" fmla="*/ 452282 w 562357"/>
                  <a:gd name="connsiteY8-476" fmla="*/ 136109 h 193286"/>
                  <a:gd name="connsiteX9-477" fmla="*/ 368939 w 562357"/>
                  <a:gd name="connsiteY9-478" fmla="*/ 88483 h 193286"/>
                  <a:gd name="connsiteX10-479" fmla="*/ 268926 w 562357"/>
                  <a:gd name="connsiteY10-480" fmla="*/ 33715 h 193286"/>
                  <a:gd name="connsiteX11-481" fmla="*/ 147483 w 562357"/>
                  <a:gd name="connsiteY11-482" fmla="*/ 38477 h 193286"/>
                  <a:gd name="connsiteX12-483" fmla="*/ 2226 w 562357"/>
                  <a:gd name="connsiteY12-484" fmla="*/ 152777 h 193286"/>
                  <a:gd name="connsiteX13-485" fmla="*/ 18894 w 562357"/>
                  <a:gd name="connsiteY13-486" fmla="*/ 88483 h 193286"/>
                  <a:gd name="connsiteX0-487" fmla="*/ 18894 w 562357"/>
                  <a:gd name="connsiteY0-488" fmla="*/ 88483 h 193286"/>
                  <a:gd name="connsiteX1-489" fmla="*/ 126051 w 562357"/>
                  <a:gd name="connsiteY1-490" fmla="*/ 19427 h 193286"/>
                  <a:gd name="connsiteX2-491" fmla="*/ 292739 w 562357"/>
                  <a:gd name="connsiteY2-492" fmla="*/ 2758 h 193286"/>
                  <a:gd name="connsiteX3-493" fmla="*/ 437995 w 562357"/>
                  <a:gd name="connsiteY3-494" fmla="*/ 67052 h 193286"/>
                  <a:gd name="connsiteX4-495" fmla="*/ 490383 w 562357"/>
                  <a:gd name="connsiteY4-496" fmla="*/ 93247 h 193286"/>
                  <a:gd name="connsiteX5-497" fmla="*/ 459426 w 562357"/>
                  <a:gd name="connsiteY5-498" fmla="*/ 105152 h 193286"/>
                  <a:gd name="connsiteX6-499" fmla="*/ 492764 w 562357"/>
                  <a:gd name="connsiteY6-500" fmla="*/ 143252 h 193286"/>
                  <a:gd name="connsiteX7-501" fmla="*/ 561820 w 562357"/>
                  <a:gd name="connsiteY7-502" fmla="*/ 193258 h 193286"/>
                  <a:gd name="connsiteX8-503" fmla="*/ 452282 w 562357"/>
                  <a:gd name="connsiteY8-504" fmla="*/ 136109 h 193286"/>
                  <a:gd name="connsiteX9-505" fmla="*/ 380845 w 562357"/>
                  <a:gd name="connsiteY9-506" fmla="*/ 83721 h 193286"/>
                  <a:gd name="connsiteX10-507" fmla="*/ 268926 w 562357"/>
                  <a:gd name="connsiteY10-508" fmla="*/ 33715 h 193286"/>
                  <a:gd name="connsiteX11-509" fmla="*/ 147483 w 562357"/>
                  <a:gd name="connsiteY11-510" fmla="*/ 38477 h 193286"/>
                  <a:gd name="connsiteX12-511" fmla="*/ 2226 w 562357"/>
                  <a:gd name="connsiteY12-512" fmla="*/ 152777 h 193286"/>
                  <a:gd name="connsiteX13-513" fmla="*/ 18894 w 562357"/>
                  <a:gd name="connsiteY13-514" fmla="*/ 88483 h 193286"/>
                  <a:gd name="connsiteX0-515" fmla="*/ 18894 w 562357"/>
                  <a:gd name="connsiteY0-516" fmla="*/ 88483 h 193286"/>
                  <a:gd name="connsiteX1-517" fmla="*/ 126051 w 562357"/>
                  <a:gd name="connsiteY1-518" fmla="*/ 19427 h 193286"/>
                  <a:gd name="connsiteX2-519" fmla="*/ 292739 w 562357"/>
                  <a:gd name="connsiteY2-520" fmla="*/ 2758 h 193286"/>
                  <a:gd name="connsiteX3-521" fmla="*/ 437995 w 562357"/>
                  <a:gd name="connsiteY3-522" fmla="*/ 67052 h 193286"/>
                  <a:gd name="connsiteX4-523" fmla="*/ 490383 w 562357"/>
                  <a:gd name="connsiteY4-524" fmla="*/ 93247 h 193286"/>
                  <a:gd name="connsiteX5-525" fmla="*/ 459426 w 562357"/>
                  <a:gd name="connsiteY5-526" fmla="*/ 105152 h 193286"/>
                  <a:gd name="connsiteX6-527" fmla="*/ 492764 w 562357"/>
                  <a:gd name="connsiteY6-528" fmla="*/ 143252 h 193286"/>
                  <a:gd name="connsiteX7-529" fmla="*/ 561820 w 562357"/>
                  <a:gd name="connsiteY7-530" fmla="*/ 193258 h 193286"/>
                  <a:gd name="connsiteX8-531" fmla="*/ 452282 w 562357"/>
                  <a:gd name="connsiteY8-532" fmla="*/ 136109 h 193286"/>
                  <a:gd name="connsiteX9-533" fmla="*/ 366557 w 562357"/>
                  <a:gd name="connsiteY9-534" fmla="*/ 90864 h 193286"/>
                  <a:gd name="connsiteX10-535" fmla="*/ 268926 w 562357"/>
                  <a:gd name="connsiteY10-536" fmla="*/ 33715 h 193286"/>
                  <a:gd name="connsiteX11-537" fmla="*/ 147483 w 562357"/>
                  <a:gd name="connsiteY11-538" fmla="*/ 38477 h 193286"/>
                  <a:gd name="connsiteX12-539" fmla="*/ 2226 w 562357"/>
                  <a:gd name="connsiteY12-540" fmla="*/ 152777 h 193286"/>
                  <a:gd name="connsiteX13-541" fmla="*/ 18894 w 562357"/>
                  <a:gd name="connsiteY13-542" fmla="*/ 88483 h 193286"/>
                  <a:gd name="connsiteX0-543" fmla="*/ 12962 w 565950"/>
                  <a:gd name="connsiteY0-544" fmla="*/ 88483 h 193286"/>
                  <a:gd name="connsiteX1-545" fmla="*/ 129644 w 565950"/>
                  <a:gd name="connsiteY1-546" fmla="*/ 19427 h 193286"/>
                  <a:gd name="connsiteX2-547" fmla="*/ 296332 w 565950"/>
                  <a:gd name="connsiteY2-548" fmla="*/ 2758 h 193286"/>
                  <a:gd name="connsiteX3-549" fmla="*/ 441588 w 565950"/>
                  <a:gd name="connsiteY3-550" fmla="*/ 67052 h 193286"/>
                  <a:gd name="connsiteX4-551" fmla="*/ 493976 w 565950"/>
                  <a:gd name="connsiteY4-552" fmla="*/ 93247 h 193286"/>
                  <a:gd name="connsiteX5-553" fmla="*/ 463019 w 565950"/>
                  <a:gd name="connsiteY5-554" fmla="*/ 105152 h 193286"/>
                  <a:gd name="connsiteX6-555" fmla="*/ 496357 w 565950"/>
                  <a:gd name="connsiteY6-556" fmla="*/ 143252 h 193286"/>
                  <a:gd name="connsiteX7-557" fmla="*/ 565413 w 565950"/>
                  <a:gd name="connsiteY7-558" fmla="*/ 193258 h 193286"/>
                  <a:gd name="connsiteX8-559" fmla="*/ 455875 w 565950"/>
                  <a:gd name="connsiteY8-560" fmla="*/ 136109 h 193286"/>
                  <a:gd name="connsiteX9-561" fmla="*/ 370150 w 565950"/>
                  <a:gd name="connsiteY9-562" fmla="*/ 90864 h 193286"/>
                  <a:gd name="connsiteX10-563" fmla="*/ 272519 w 565950"/>
                  <a:gd name="connsiteY10-564" fmla="*/ 33715 h 193286"/>
                  <a:gd name="connsiteX11-565" fmla="*/ 151076 w 565950"/>
                  <a:gd name="connsiteY11-566" fmla="*/ 38477 h 193286"/>
                  <a:gd name="connsiteX12-567" fmla="*/ 5819 w 565950"/>
                  <a:gd name="connsiteY12-568" fmla="*/ 152777 h 193286"/>
                  <a:gd name="connsiteX13-569" fmla="*/ 12962 w 565950"/>
                  <a:gd name="connsiteY13-570" fmla="*/ 88483 h 193286"/>
                  <a:gd name="connsiteX0-571" fmla="*/ 8244 w 561232"/>
                  <a:gd name="connsiteY0-572" fmla="*/ 88483 h 193286"/>
                  <a:gd name="connsiteX1-573" fmla="*/ 124926 w 561232"/>
                  <a:gd name="connsiteY1-574" fmla="*/ 19427 h 193286"/>
                  <a:gd name="connsiteX2-575" fmla="*/ 291614 w 561232"/>
                  <a:gd name="connsiteY2-576" fmla="*/ 2758 h 193286"/>
                  <a:gd name="connsiteX3-577" fmla="*/ 436870 w 561232"/>
                  <a:gd name="connsiteY3-578" fmla="*/ 67052 h 193286"/>
                  <a:gd name="connsiteX4-579" fmla="*/ 489258 w 561232"/>
                  <a:gd name="connsiteY4-580" fmla="*/ 93247 h 193286"/>
                  <a:gd name="connsiteX5-581" fmla="*/ 458301 w 561232"/>
                  <a:gd name="connsiteY5-582" fmla="*/ 105152 h 193286"/>
                  <a:gd name="connsiteX6-583" fmla="*/ 491639 w 561232"/>
                  <a:gd name="connsiteY6-584" fmla="*/ 143252 h 193286"/>
                  <a:gd name="connsiteX7-585" fmla="*/ 560695 w 561232"/>
                  <a:gd name="connsiteY7-586" fmla="*/ 193258 h 193286"/>
                  <a:gd name="connsiteX8-587" fmla="*/ 451157 w 561232"/>
                  <a:gd name="connsiteY8-588" fmla="*/ 136109 h 193286"/>
                  <a:gd name="connsiteX9-589" fmla="*/ 365432 w 561232"/>
                  <a:gd name="connsiteY9-590" fmla="*/ 90864 h 193286"/>
                  <a:gd name="connsiteX10-591" fmla="*/ 267801 w 561232"/>
                  <a:gd name="connsiteY10-592" fmla="*/ 33715 h 193286"/>
                  <a:gd name="connsiteX11-593" fmla="*/ 146358 w 561232"/>
                  <a:gd name="connsiteY11-594" fmla="*/ 38477 h 193286"/>
                  <a:gd name="connsiteX12-595" fmla="*/ 1101 w 561232"/>
                  <a:gd name="connsiteY12-596" fmla="*/ 152777 h 193286"/>
                  <a:gd name="connsiteX13-597" fmla="*/ 8244 w 561232"/>
                  <a:gd name="connsiteY13-598" fmla="*/ 88483 h 193286"/>
                  <a:gd name="connsiteX0-599" fmla="*/ 8244 w 561232"/>
                  <a:gd name="connsiteY0-600" fmla="*/ 88483 h 193286"/>
                  <a:gd name="connsiteX1-601" fmla="*/ 124926 w 561232"/>
                  <a:gd name="connsiteY1-602" fmla="*/ 19427 h 193286"/>
                  <a:gd name="connsiteX2-603" fmla="*/ 291614 w 561232"/>
                  <a:gd name="connsiteY2-604" fmla="*/ 2758 h 193286"/>
                  <a:gd name="connsiteX3-605" fmla="*/ 436870 w 561232"/>
                  <a:gd name="connsiteY3-606" fmla="*/ 67052 h 193286"/>
                  <a:gd name="connsiteX4-607" fmla="*/ 489258 w 561232"/>
                  <a:gd name="connsiteY4-608" fmla="*/ 93247 h 193286"/>
                  <a:gd name="connsiteX5-609" fmla="*/ 458301 w 561232"/>
                  <a:gd name="connsiteY5-610" fmla="*/ 105152 h 193286"/>
                  <a:gd name="connsiteX6-611" fmla="*/ 491639 w 561232"/>
                  <a:gd name="connsiteY6-612" fmla="*/ 143252 h 193286"/>
                  <a:gd name="connsiteX7-613" fmla="*/ 560695 w 561232"/>
                  <a:gd name="connsiteY7-614" fmla="*/ 193258 h 193286"/>
                  <a:gd name="connsiteX8-615" fmla="*/ 451157 w 561232"/>
                  <a:gd name="connsiteY8-616" fmla="*/ 136109 h 193286"/>
                  <a:gd name="connsiteX9-617" fmla="*/ 365432 w 561232"/>
                  <a:gd name="connsiteY9-618" fmla="*/ 90864 h 193286"/>
                  <a:gd name="connsiteX10-619" fmla="*/ 267801 w 561232"/>
                  <a:gd name="connsiteY10-620" fmla="*/ 33715 h 193286"/>
                  <a:gd name="connsiteX11-621" fmla="*/ 139946 w 561232"/>
                  <a:gd name="connsiteY11-622" fmla="*/ 61625 h 193286"/>
                  <a:gd name="connsiteX12-623" fmla="*/ 1101 w 561232"/>
                  <a:gd name="connsiteY12-624" fmla="*/ 152777 h 193286"/>
                  <a:gd name="connsiteX13-625" fmla="*/ 8244 w 561232"/>
                  <a:gd name="connsiteY13-626" fmla="*/ 88483 h 193286"/>
                  <a:gd name="connsiteX0-627" fmla="*/ 8244 w 561232"/>
                  <a:gd name="connsiteY0-628" fmla="*/ 88483 h 193286"/>
                  <a:gd name="connsiteX1-629" fmla="*/ 124926 w 561232"/>
                  <a:gd name="connsiteY1-630" fmla="*/ 19427 h 193286"/>
                  <a:gd name="connsiteX2-631" fmla="*/ 291614 w 561232"/>
                  <a:gd name="connsiteY2-632" fmla="*/ 2758 h 193286"/>
                  <a:gd name="connsiteX3-633" fmla="*/ 436870 w 561232"/>
                  <a:gd name="connsiteY3-634" fmla="*/ 67052 h 193286"/>
                  <a:gd name="connsiteX4-635" fmla="*/ 489258 w 561232"/>
                  <a:gd name="connsiteY4-636" fmla="*/ 93247 h 193286"/>
                  <a:gd name="connsiteX5-637" fmla="*/ 458301 w 561232"/>
                  <a:gd name="connsiteY5-638" fmla="*/ 105152 h 193286"/>
                  <a:gd name="connsiteX6-639" fmla="*/ 491639 w 561232"/>
                  <a:gd name="connsiteY6-640" fmla="*/ 143252 h 193286"/>
                  <a:gd name="connsiteX7-641" fmla="*/ 560695 w 561232"/>
                  <a:gd name="connsiteY7-642" fmla="*/ 193258 h 193286"/>
                  <a:gd name="connsiteX8-643" fmla="*/ 451157 w 561232"/>
                  <a:gd name="connsiteY8-644" fmla="*/ 136109 h 193286"/>
                  <a:gd name="connsiteX9-645" fmla="*/ 365432 w 561232"/>
                  <a:gd name="connsiteY9-646" fmla="*/ 90864 h 193286"/>
                  <a:gd name="connsiteX10-647" fmla="*/ 270766 w 561232"/>
                  <a:gd name="connsiteY10-648" fmla="*/ 55593 h 193286"/>
                  <a:gd name="connsiteX11-649" fmla="*/ 139946 w 561232"/>
                  <a:gd name="connsiteY11-650" fmla="*/ 61625 h 193286"/>
                  <a:gd name="connsiteX12-651" fmla="*/ 1101 w 561232"/>
                  <a:gd name="connsiteY12-652" fmla="*/ 152777 h 193286"/>
                  <a:gd name="connsiteX13-653" fmla="*/ 8244 w 561232"/>
                  <a:gd name="connsiteY13-654" fmla="*/ 88483 h 1932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49" y="connsiteY12-50"/>
                  </a:cxn>
                  <a:cxn ang="0">
                    <a:pos x="connsiteX13-233" y="connsiteY13-234"/>
                  </a:cxn>
                </a:cxnLst>
                <a:rect l="l" t="t" r="r" b="b"/>
                <a:pathLst>
                  <a:path w="561232" h="193286">
                    <a:moveTo>
                      <a:pt x="8244" y="88483"/>
                    </a:moveTo>
                    <a:cubicBezTo>
                      <a:pt x="9831" y="63877"/>
                      <a:pt x="77698" y="33714"/>
                      <a:pt x="124926" y="19427"/>
                    </a:cubicBezTo>
                    <a:cubicBezTo>
                      <a:pt x="172154" y="5140"/>
                      <a:pt x="239623" y="-5179"/>
                      <a:pt x="291614" y="2758"/>
                    </a:cubicBezTo>
                    <a:cubicBezTo>
                      <a:pt x="343605" y="10695"/>
                      <a:pt x="403929" y="51971"/>
                      <a:pt x="436870" y="67052"/>
                    </a:cubicBezTo>
                    <a:cubicBezTo>
                      <a:pt x="469811" y="82133"/>
                      <a:pt x="485686" y="86897"/>
                      <a:pt x="489258" y="93247"/>
                    </a:cubicBezTo>
                    <a:cubicBezTo>
                      <a:pt x="476162" y="97215"/>
                      <a:pt x="457904" y="96818"/>
                      <a:pt x="458301" y="105152"/>
                    </a:cubicBezTo>
                    <a:cubicBezTo>
                      <a:pt x="458698" y="113486"/>
                      <a:pt x="474573" y="128568"/>
                      <a:pt x="491639" y="143252"/>
                    </a:cubicBezTo>
                    <a:cubicBezTo>
                      <a:pt x="508705" y="157936"/>
                      <a:pt x="567442" y="194449"/>
                      <a:pt x="560695" y="193258"/>
                    </a:cubicBezTo>
                    <a:cubicBezTo>
                      <a:pt x="553948" y="192068"/>
                      <a:pt x="483701" y="153175"/>
                      <a:pt x="451157" y="136109"/>
                    </a:cubicBezTo>
                    <a:cubicBezTo>
                      <a:pt x="418613" y="119043"/>
                      <a:pt x="395497" y="104283"/>
                      <a:pt x="365432" y="90864"/>
                    </a:cubicBezTo>
                    <a:cubicBezTo>
                      <a:pt x="335367" y="77445"/>
                      <a:pt x="312438" y="63134"/>
                      <a:pt x="270766" y="55593"/>
                    </a:cubicBezTo>
                    <a:cubicBezTo>
                      <a:pt x="229094" y="48052"/>
                      <a:pt x="184890" y="45428"/>
                      <a:pt x="139946" y="61625"/>
                    </a:cubicBezTo>
                    <a:cubicBezTo>
                      <a:pt x="95002" y="77822"/>
                      <a:pt x="45948" y="96818"/>
                      <a:pt x="1101" y="152777"/>
                    </a:cubicBezTo>
                    <a:cubicBezTo>
                      <a:pt x="-3265" y="130155"/>
                      <a:pt x="6657" y="113089"/>
                      <a:pt x="8244" y="88483"/>
                    </a:cubicBezTo>
                    <a:close/>
                  </a:path>
                </a:pathLst>
              </a:custGeom>
              <a:solidFill>
                <a:srgbClr val="44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176556" y="2927413"/>
              <a:ext cx="976634" cy="815346"/>
              <a:chOff x="2769999" y="766916"/>
              <a:chExt cx="5819648" cy="4858551"/>
            </a:xfrm>
            <a:solidFill>
              <a:srgbClr val="282828"/>
            </a:solidFill>
          </p:grpSpPr>
          <p:sp>
            <p:nvSpPr>
              <p:cNvPr id="42" name="自由: 形状 4"/>
              <p:cNvSpPr/>
              <p:nvPr/>
            </p:nvSpPr>
            <p:spPr>
              <a:xfrm>
                <a:off x="3329432" y="766916"/>
                <a:ext cx="1597070" cy="3675077"/>
              </a:xfrm>
              <a:custGeom>
                <a:avLst/>
                <a:gdLst>
                  <a:gd name="connsiteX0" fmla="*/ 831155 w 1604464"/>
                  <a:gd name="connsiteY0" fmla="*/ 11841 h 3713771"/>
                  <a:gd name="connsiteX1" fmla="*/ 412055 w 1604464"/>
                  <a:gd name="connsiteY1" fmla="*/ 453801 h 3713771"/>
                  <a:gd name="connsiteX2" fmla="*/ 114875 w 1604464"/>
                  <a:gd name="connsiteY2" fmla="*/ 1002441 h 3713771"/>
                  <a:gd name="connsiteX3" fmla="*/ 130115 w 1604464"/>
                  <a:gd name="connsiteY3" fmla="*/ 1086261 h 3713771"/>
                  <a:gd name="connsiteX4" fmla="*/ 160595 w 1604464"/>
                  <a:gd name="connsiteY4" fmla="*/ 1063401 h 3713771"/>
                  <a:gd name="connsiteX5" fmla="*/ 450155 w 1604464"/>
                  <a:gd name="connsiteY5" fmla="*/ 1040541 h 3713771"/>
                  <a:gd name="connsiteX6" fmla="*/ 945455 w 1604464"/>
                  <a:gd name="connsiteY6" fmla="*/ 1040541 h 3713771"/>
                  <a:gd name="connsiteX7" fmla="*/ 1067375 w 1604464"/>
                  <a:gd name="connsiteY7" fmla="*/ 1086261 h 3713771"/>
                  <a:gd name="connsiteX8" fmla="*/ 1029275 w 1604464"/>
                  <a:gd name="connsiteY8" fmla="*/ 1276761 h 3713771"/>
                  <a:gd name="connsiteX9" fmla="*/ 838775 w 1604464"/>
                  <a:gd name="connsiteY9" fmla="*/ 1612041 h 3713771"/>
                  <a:gd name="connsiteX10" fmla="*/ 465395 w 1604464"/>
                  <a:gd name="connsiteY10" fmla="*/ 2061621 h 3713771"/>
                  <a:gd name="connsiteX11" fmla="*/ 92015 w 1604464"/>
                  <a:gd name="connsiteY11" fmla="*/ 2374041 h 3713771"/>
                  <a:gd name="connsiteX12" fmla="*/ 575 w 1604464"/>
                  <a:gd name="connsiteY12" fmla="*/ 2450241 h 3713771"/>
                  <a:gd name="connsiteX13" fmla="*/ 61535 w 1604464"/>
                  <a:gd name="connsiteY13" fmla="*/ 2556921 h 3713771"/>
                  <a:gd name="connsiteX14" fmla="*/ 221555 w 1604464"/>
                  <a:gd name="connsiteY14" fmla="*/ 2495961 h 3713771"/>
                  <a:gd name="connsiteX15" fmla="*/ 617795 w 1604464"/>
                  <a:gd name="connsiteY15" fmla="*/ 2130201 h 3713771"/>
                  <a:gd name="connsiteX16" fmla="*/ 716855 w 1604464"/>
                  <a:gd name="connsiteY16" fmla="*/ 2023521 h 3713771"/>
                  <a:gd name="connsiteX17" fmla="*/ 724475 w 1604464"/>
                  <a:gd name="connsiteY17" fmla="*/ 2267361 h 3713771"/>
                  <a:gd name="connsiteX18" fmla="*/ 724475 w 1604464"/>
                  <a:gd name="connsiteY18" fmla="*/ 3570381 h 3713771"/>
                  <a:gd name="connsiteX19" fmla="*/ 762575 w 1604464"/>
                  <a:gd name="connsiteY19" fmla="*/ 3677061 h 3713771"/>
                  <a:gd name="connsiteX20" fmla="*/ 846395 w 1604464"/>
                  <a:gd name="connsiteY20" fmla="*/ 3646581 h 3713771"/>
                  <a:gd name="connsiteX21" fmla="*/ 846395 w 1604464"/>
                  <a:gd name="connsiteY21" fmla="*/ 2945541 h 3713771"/>
                  <a:gd name="connsiteX22" fmla="*/ 846395 w 1604464"/>
                  <a:gd name="connsiteY22" fmla="*/ 2366421 h 3713771"/>
                  <a:gd name="connsiteX23" fmla="*/ 930215 w 1604464"/>
                  <a:gd name="connsiteY23" fmla="*/ 2381661 h 3713771"/>
                  <a:gd name="connsiteX24" fmla="*/ 1318835 w 1604464"/>
                  <a:gd name="connsiteY24" fmla="*/ 2389281 h 3713771"/>
                  <a:gd name="connsiteX25" fmla="*/ 1577915 w 1604464"/>
                  <a:gd name="connsiteY25" fmla="*/ 2427381 h 3713771"/>
                  <a:gd name="connsiteX26" fmla="*/ 1577915 w 1604464"/>
                  <a:gd name="connsiteY26" fmla="*/ 2297841 h 3713771"/>
                  <a:gd name="connsiteX27" fmla="*/ 1417895 w 1604464"/>
                  <a:gd name="connsiteY27" fmla="*/ 2244501 h 3713771"/>
                  <a:gd name="connsiteX28" fmla="*/ 953075 w 1604464"/>
                  <a:gd name="connsiteY28" fmla="*/ 2244501 h 3713771"/>
                  <a:gd name="connsiteX29" fmla="*/ 983555 w 1604464"/>
                  <a:gd name="connsiteY29" fmla="*/ 2130201 h 3713771"/>
                  <a:gd name="connsiteX30" fmla="*/ 1097855 w 1604464"/>
                  <a:gd name="connsiteY30" fmla="*/ 1924461 h 3713771"/>
                  <a:gd name="connsiteX31" fmla="*/ 1295975 w 1604464"/>
                  <a:gd name="connsiteY31" fmla="*/ 1825401 h 3713771"/>
                  <a:gd name="connsiteX32" fmla="*/ 1227395 w 1604464"/>
                  <a:gd name="connsiteY32" fmla="*/ 1695861 h 3713771"/>
                  <a:gd name="connsiteX33" fmla="*/ 1006415 w 1604464"/>
                  <a:gd name="connsiteY33" fmla="*/ 1878741 h 3713771"/>
                  <a:gd name="connsiteX34" fmla="*/ 884495 w 1604464"/>
                  <a:gd name="connsiteY34" fmla="*/ 2092101 h 3713771"/>
                  <a:gd name="connsiteX35" fmla="*/ 846395 w 1604464"/>
                  <a:gd name="connsiteY35" fmla="*/ 1848261 h 3713771"/>
                  <a:gd name="connsiteX36" fmla="*/ 1014035 w 1604464"/>
                  <a:gd name="connsiteY36" fmla="*/ 1642521 h 3713771"/>
                  <a:gd name="connsiteX37" fmla="*/ 1235015 w 1604464"/>
                  <a:gd name="connsiteY37" fmla="*/ 1154841 h 3713771"/>
                  <a:gd name="connsiteX38" fmla="*/ 1143575 w 1604464"/>
                  <a:gd name="connsiteY38" fmla="*/ 888141 h 3713771"/>
                  <a:gd name="connsiteX39" fmla="*/ 343475 w 1604464"/>
                  <a:gd name="connsiteY39" fmla="*/ 895761 h 3713771"/>
                  <a:gd name="connsiteX40" fmla="*/ 465395 w 1604464"/>
                  <a:gd name="connsiteY40" fmla="*/ 651921 h 3713771"/>
                  <a:gd name="connsiteX41" fmla="*/ 838775 w 1604464"/>
                  <a:gd name="connsiteY41" fmla="*/ 202341 h 3713771"/>
                  <a:gd name="connsiteX42" fmla="*/ 960695 w 1604464"/>
                  <a:gd name="connsiteY42" fmla="*/ 133761 h 3713771"/>
                  <a:gd name="connsiteX43" fmla="*/ 831155 w 1604464"/>
                  <a:gd name="connsiteY43" fmla="*/ 11841 h 3713771"/>
                  <a:gd name="connsiteX0-1" fmla="*/ 831155 w 1604464"/>
                  <a:gd name="connsiteY0-2" fmla="*/ 11841 h 3713771"/>
                  <a:gd name="connsiteX1-3" fmla="*/ 412055 w 1604464"/>
                  <a:gd name="connsiteY1-4" fmla="*/ 453801 h 3713771"/>
                  <a:gd name="connsiteX2-5" fmla="*/ 127575 w 1604464"/>
                  <a:gd name="connsiteY2-6" fmla="*/ 900841 h 3713771"/>
                  <a:gd name="connsiteX3-7" fmla="*/ 130115 w 1604464"/>
                  <a:gd name="connsiteY3-8" fmla="*/ 1086261 h 3713771"/>
                  <a:gd name="connsiteX4-9" fmla="*/ 160595 w 1604464"/>
                  <a:gd name="connsiteY4-10" fmla="*/ 1063401 h 3713771"/>
                  <a:gd name="connsiteX5-11" fmla="*/ 450155 w 1604464"/>
                  <a:gd name="connsiteY5-12" fmla="*/ 1040541 h 3713771"/>
                  <a:gd name="connsiteX6-13" fmla="*/ 945455 w 1604464"/>
                  <a:gd name="connsiteY6-14" fmla="*/ 1040541 h 3713771"/>
                  <a:gd name="connsiteX7-15" fmla="*/ 1067375 w 1604464"/>
                  <a:gd name="connsiteY7-16" fmla="*/ 1086261 h 3713771"/>
                  <a:gd name="connsiteX8-17" fmla="*/ 1029275 w 1604464"/>
                  <a:gd name="connsiteY8-18" fmla="*/ 1276761 h 3713771"/>
                  <a:gd name="connsiteX9-19" fmla="*/ 838775 w 1604464"/>
                  <a:gd name="connsiteY9-20" fmla="*/ 1612041 h 3713771"/>
                  <a:gd name="connsiteX10-21" fmla="*/ 465395 w 1604464"/>
                  <a:gd name="connsiteY10-22" fmla="*/ 2061621 h 3713771"/>
                  <a:gd name="connsiteX11-23" fmla="*/ 92015 w 1604464"/>
                  <a:gd name="connsiteY11-24" fmla="*/ 2374041 h 3713771"/>
                  <a:gd name="connsiteX12-25" fmla="*/ 575 w 1604464"/>
                  <a:gd name="connsiteY12-26" fmla="*/ 2450241 h 3713771"/>
                  <a:gd name="connsiteX13-27" fmla="*/ 61535 w 1604464"/>
                  <a:gd name="connsiteY13-28" fmla="*/ 2556921 h 3713771"/>
                  <a:gd name="connsiteX14-29" fmla="*/ 221555 w 1604464"/>
                  <a:gd name="connsiteY14-30" fmla="*/ 2495961 h 3713771"/>
                  <a:gd name="connsiteX15-31" fmla="*/ 617795 w 1604464"/>
                  <a:gd name="connsiteY15-32" fmla="*/ 2130201 h 3713771"/>
                  <a:gd name="connsiteX16-33" fmla="*/ 716855 w 1604464"/>
                  <a:gd name="connsiteY16-34" fmla="*/ 2023521 h 3713771"/>
                  <a:gd name="connsiteX17-35" fmla="*/ 724475 w 1604464"/>
                  <a:gd name="connsiteY17-36" fmla="*/ 2267361 h 3713771"/>
                  <a:gd name="connsiteX18-37" fmla="*/ 724475 w 1604464"/>
                  <a:gd name="connsiteY18-38" fmla="*/ 3570381 h 3713771"/>
                  <a:gd name="connsiteX19-39" fmla="*/ 762575 w 1604464"/>
                  <a:gd name="connsiteY19-40" fmla="*/ 3677061 h 3713771"/>
                  <a:gd name="connsiteX20-41" fmla="*/ 846395 w 1604464"/>
                  <a:gd name="connsiteY20-42" fmla="*/ 3646581 h 3713771"/>
                  <a:gd name="connsiteX21-43" fmla="*/ 846395 w 1604464"/>
                  <a:gd name="connsiteY21-44" fmla="*/ 2945541 h 3713771"/>
                  <a:gd name="connsiteX22-45" fmla="*/ 846395 w 1604464"/>
                  <a:gd name="connsiteY22-46" fmla="*/ 2366421 h 3713771"/>
                  <a:gd name="connsiteX23-47" fmla="*/ 930215 w 1604464"/>
                  <a:gd name="connsiteY23-48" fmla="*/ 2381661 h 3713771"/>
                  <a:gd name="connsiteX24-49" fmla="*/ 1318835 w 1604464"/>
                  <a:gd name="connsiteY24-50" fmla="*/ 2389281 h 3713771"/>
                  <a:gd name="connsiteX25-51" fmla="*/ 1577915 w 1604464"/>
                  <a:gd name="connsiteY25-52" fmla="*/ 2427381 h 3713771"/>
                  <a:gd name="connsiteX26-53" fmla="*/ 1577915 w 1604464"/>
                  <a:gd name="connsiteY26-54" fmla="*/ 2297841 h 3713771"/>
                  <a:gd name="connsiteX27-55" fmla="*/ 1417895 w 1604464"/>
                  <a:gd name="connsiteY27-56" fmla="*/ 2244501 h 3713771"/>
                  <a:gd name="connsiteX28-57" fmla="*/ 953075 w 1604464"/>
                  <a:gd name="connsiteY28-58" fmla="*/ 2244501 h 3713771"/>
                  <a:gd name="connsiteX29-59" fmla="*/ 983555 w 1604464"/>
                  <a:gd name="connsiteY29-60" fmla="*/ 2130201 h 3713771"/>
                  <a:gd name="connsiteX30-61" fmla="*/ 1097855 w 1604464"/>
                  <a:gd name="connsiteY30-62" fmla="*/ 1924461 h 3713771"/>
                  <a:gd name="connsiteX31-63" fmla="*/ 1295975 w 1604464"/>
                  <a:gd name="connsiteY31-64" fmla="*/ 1825401 h 3713771"/>
                  <a:gd name="connsiteX32-65" fmla="*/ 1227395 w 1604464"/>
                  <a:gd name="connsiteY32-66" fmla="*/ 1695861 h 3713771"/>
                  <a:gd name="connsiteX33-67" fmla="*/ 1006415 w 1604464"/>
                  <a:gd name="connsiteY33-68" fmla="*/ 1878741 h 3713771"/>
                  <a:gd name="connsiteX34-69" fmla="*/ 884495 w 1604464"/>
                  <a:gd name="connsiteY34-70" fmla="*/ 2092101 h 3713771"/>
                  <a:gd name="connsiteX35-71" fmla="*/ 846395 w 1604464"/>
                  <a:gd name="connsiteY35-72" fmla="*/ 1848261 h 3713771"/>
                  <a:gd name="connsiteX36-73" fmla="*/ 1014035 w 1604464"/>
                  <a:gd name="connsiteY36-74" fmla="*/ 1642521 h 3713771"/>
                  <a:gd name="connsiteX37-75" fmla="*/ 1235015 w 1604464"/>
                  <a:gd name="connsiteY37-76" fmla="*/ 1154841 h 3713771"/>
                  <a:gd name="connsiteX38-77" fmla="*/ 1143575 w 1604464"/>
                  <a:gd name="connsiteY38-78" fmla="*/ 888141 h 3713771"/>
                  <a:gd name="connsiteX39-79" fmla="*/ 343475 w 1604464"/>
                  <a:gd name="connsiteY39-80" fmla="*/ 895761 h 3713771"/>
                  <a:gd name="connsiteX40-81" fmla="*/ 465395 w 1604464"/>
                  <a:gd name="connsiteY40-82" fmla="*/ 651921 h 3713771"/>
                  <a:gd name="connsiteX41-83" fmla="*/ 838775 w 1604464"/>
                  <a:gd name="connsiteY41-84" fmla="*/ 202341 h 3713771"/>
                  <a:gd name="connsiteX42-85" fmla="*/ 960695 w 1604464"/>
                  <a:gd name="connsiteY42-86" fmla="*/ 133761 h 3713771"/>
                  <a:gd name="connsiteX43-87" fmla="*/ 831155 w 1604464"/>
                  <a:gd name="connsiteY43-88" fmla="*/ 11841 h 3713771"/>
                  <a:gd name="connsiteX0-89" fmla="*/ 831155 w 1604464"/>
                  <a:gd name="connsiteY0-90" fmla="*/ 11841 h 3713771"/>
                  <a:gd name="connsiteX1-91" fmla="*/ 412055 w 1604464"/>
                  <a:gd name="connsiteY1-92" fmla="*/ 453801 h 3713771"/>
                  <a:gd name="connsiteX2-93" fmla="*/ 127575 w 1604464"/>
                  <a:gd name="connsiteY2-94" fmla="*/ 900841 h 3713771"/>
                  <a:gd name="connsiteX3-95" fmla="*/ 130115 w 1604464"/>
                  <a:gd name="connsiteY3-96" fmla="*/ 1086261 h 3713771"/>
                  <a:gd name="connsiteX4-97" fmla="*/ 450155 w 1604464"/>
                  <a:gd name="connsiteY4-98" fmla="*/ 1040541 h 3713771"/>
                  <a:gd name="connsiteX5-99" fmla="*/ 945455 w 1604464"/>
                  <a:gd name="connsiteY5-100" fmla="*/ 1040541 h 3713771"/>
                  <a:gd name="connsiteX6-101" fmla="*/ 1067375 w 1604464"/>
                  <a:gd name="connsiteY6-102" fmla="*/ 1086261 h 3713771"/>
                  <a:gd name="connsiteX7-103" fmla="*/ 1029275 w 1604464"/>
                  <a:gd name="connsiteY7-104" fmla="*/ 1276761 h 3713771"/>
                  <a:gd name="connsiteX8-105" fmla="*/ 838775 w 1604464"/>
                  <a:gd name="connsiteY8-106" fmla="*/ 1612041 h 3713771"/>
                  <a:gd name="connsiteX9-107" fmla="*/ 465395 w 1604464"/>
                  <a:gd name="connsiteY9-108" fmla="*/ 2061621 h 3713771"/>
                  <a:gd name="connsiteX10-109" fmla="*/ 92015 w 1604464"/>
                  <a:gd name="connsiteY10-110" fmla="*/ 2374041 h 3713771"/>
                  <a:gd name="connsiteX11-111" fmla="*/ 575 w 1604464"/>
                  <a:gd name="connsiteY11-112" fmla="*/ 2450241 h 3713771"/>
                  <a:gd name="connsiteX12-113" fmla="*/ 61535 w 1604464"/>
                  <a:gd name="connsiteY12-114" fmla="*/ 2556921 h 3713771"/>
                  <a:gd name="connsiteX13-115" fmla="*/ 221555 w 1604464"/>
                  <a:gd name="connsiteY13-116" fmla="*/ 2495961 h 3713771"/>
                  <a:gd name="connsiteX14-117" fmla="*/ 617795 w 1604464"/>
                  <a:gd name="connsiteY14-118" fmla="*/ 2130201 h 3713771"/>
                  <a:gd name="connsiteX15-119" fmla="*/ 716855 w 1604464"/>
                  <a:gd name="connsiteY15-120" fmla="*/ 2023521 h 3713771"/>
                  <a:gd name="connsiteX16-121" fmla="*/ 724475 w 1604464"/>
                  <a:gd name="connsiteY16-122" fmla="*/ 2267361 h 3713771"/>
                  <a:gd name="connsiteX17-123" fmla="*/ 724475 w 1604464"/>
                  <a:gd name="connsiteY17-124" fmla="*/ 3570381 h 3713771"/>
                  <a:gd name="connsiteX18-125" fmla="*/ 762575 w 1604464"/>
                  <a:gd name="connsiteY18-126" fmla="*/ 3677061 h 3713771"/>
                  <a:gd name="connsiteX19-127" fmla="*/ 846395 w 1604464"/>
                  <a:gd name="connsiteY19-128" fmla="*/ 3646581 h 3713771"/>
                  <a:gd name="connsiteX20-129" fmla="*/ 846395 w 1604464"/>
                  <a:gd name="connsiteY20-130" fmla="*/ 2945541 h 3713771"/>
                  <a:gd name="connsiteX21-131" fmla="*/ 846395 w 1604464"/>
                  <a:gd name="connsiteY21-132" fmla="*/ 2366421 h 3713771"/>
                  <a:gd name="connsiteX22-133" fmla="*/ 930215 w 1604464"/>
                  <a:gd name="connsiteY22-134" fmla="*/ 2381661 h 3713771"/>
                  <a:gd name="connsiteX23-135" fmla="*/ 1318835 w 1604464"/>
                  <a:gd name="connsiteY23-136" fmla="*/ 2389281 h 3713771"/>
                  <a:gd name="connsiteX24-137" fmla="*/ 1577915 w 1604464"/>
                  <a:gd name="connsiteY24-138" fmla="*/ 2427381 h 3713771"/>
                  <a:gd name="connsiteX25-139" fmla="*/ 1577915 w 1604464"/>
                  <a:gd name="connsiteY25-140" fmla="*/ 2297841 h 3713771"/>
                  <a:gd name="connsiteX26-141" fmla="*/ 1417895 w 1604464"/>
                  <a:gd name="connsiteY26-142" fmla="*/ 2244501 h 3713771"/>
                  <a:gd name="connsiteX27-143" fmla="*/ 953075 w 1604464"/>
                  <a:gd name="connsiteY27-144" fmla="*/ 2244501 h 3713771"/>
                  <a:gd name="connsiteX28-145" fmla="*/ 983555 w 1604464"/>
                  <a:gd name="connsiteY28-146" fmla="*/ 2130201 h 3713771"/>
                  <a:gd name="connsiteX29-147" fmla="*/ 1097855 w 1604464"/>
                  <a:gd name="connsiteY29-148" fmla="*/ 1924461 h 3713771"/>
                  <a:gd name="connsiteX30-149" fmla="*/ 1295975 w 1604464"/>
                  <a:gd name="connsiteY30-150" fmla="*/ 1825401 h 3713771"/>
                  <a:gd name="connsiteX31-151" fmla="*/ 1227395 w 1604464"/>
                  <a:gd name="connsiteY31-152" fmla="*/ 1695861 h 3713771"/>
                  <a:gd name="connsiteX32-153" fmla="*/ 1006415 w 1604464"/>
                  <a:gd name="connsiteY32-154" fmla="*/ 1878741 h 3713771"/>
                  <a:gd name="connsiteX33-155" fmla="*/ 884495 w 1604464"/>
                  <a:gd name="connsiteY33-156" fmla="*/ 2092101 h 3713771"/>
                  <a:gd name="connsiteX34-157" fmla="*/ 846395 w 1604464"/>
                  <a:gd name="connsiteY34-158" fmla="*/ 1848261 h 3713771"/>
                  <a:gd name="connsiteX35-159" fmla="*/ 1014035 w 1604464"/>
                  <a:gd name="connsiteY35-160" fmla="*/ 1642521 h 3713771"/>
                  <a:gd name="connsiteX36-161" fmla="*/ 1235015 w 1604464"/>
                  <a:gd name="connsiteY36-162" fmla="*/ 1154841 h 3713771"/>
                  <a:gd name="connsiteX37-163" fmla="*/ 1143575 w 1604464"/>
                  <a:gd name="connsiteY37-164" fmla="*/ 888141 h 3713771"/>
                  <a:gd name="connsiteX38-165" fmla="*/ 343475 w 1604464"/>
                  <a:gd name="connsiteY38-166" fmla="*/ 895761 h 3713771"/>
                  <a:gd name="connsiteX39-167" fmla="*/ 465395 w 1604464"/>
                  <a:gd name="connsiteY39-168" fmla="*/ 651921 h 3713771"/>
                  <a:gd name="connsiteX40-169" fmla="*/ 838775 w 1604464"/>
                  <a:gd name="connsiteY40-170" fmla="*/ 202341 h 3713771"/>
                  <a:gd name="connsiteX41-171" fmla="*/ 960695 w 1604464"/>
                  <a:gd name="connsiteY41-172" fmla="*/ 133761 h 3713771"/>
                  <a:gd name="connsiteX42-173" fmla="*/ 831155 w 1604464"/>
                  <a:gd name="connsiteY42-174" fmla="*/ 11841 h 3713771"/>
                  <a:gd name="connsiteX0-175" fmla="*/ 831155 w 1604464"/>
                  <a:gd name="connsiteY0-176" fmla="*/ 11841 h 3713771"/>
                  <a:gd name="connsiteX1-177" fmla="*/ 412055 w 1604464"/>
                  <a:gd name="connsiteY1-178" fmla="*/ 453801 h 3713771"/>
                  <a:gd name="connsiteX2-179" fmla="*/ 127575 w 1604464"/>
                  <a:gd name="connsiteY2-180" fmla="*/ 900841 h 3713771"/>
                  <a:gd name="connsiteX3-181" fmla="*/ 130115 w 1604464"/>
                  <a:gd name="connsiteY3-182" fmla="*/ 1086261 h 3713771"/>
                  <a:gd name="connsiteX4-183" fmla="*/ 475555 w 1604464"/>
                  <a:gd name="connsiteY4-184" fmla="*/ 1072291 h 3713771"/>
                  <a:gd name="connsiteX5-185" fmla="*/ 945455 w 1604464"/>
                  <a:gd name="connsiteY5-186" fmla="*/ 1040541 h 3713771"/>
                  <a:gd name="connsiteX6-187" fmla="*/ 1067375 w 1604464"/>
                  <a:gd name="connsiteY6-188" fmla="*/ 1086261 h 3713771"/>
                  <a:gd name="connsiteX7-189" fmla="*/ 1029275 w 1604464"/>
                  <a:gd name="connsiteY7-190" fmla="*/ 1276761 h 3713771"/>
                  <a:gd name="connsiteX8-191" fmla="*/ 838775 w 1604464"/>
                  <a:gd name="connsiteY8-192" fmla="*/ 1612041 h 3713771"/>
                  <a:gd name="connsiteX9-193" fmla="*/ 465395 w 1604464"/>
                  <a:gd name="connsiteY9-194" fmla="*/ 2061621 h 3713771"/>
                  <a:gd name="connsiteX10-195" fmla="*/ 92015 w 1604464"/>
                  <a:gd name="connsiteY10-196" fmla="*/ 2374041 h 3713771"/>
                  <a:gd name="connsiteX11-197" fmla="*/ 575 w 1604464"/>
                  <a:gd name="connsiteY11-198" fmla="*/ 2450241 h 3713771"/>
                  <a:gd name="connsiteX12-199" fmla="*/ 61535 w 1604464"/>
                  <a:gd name="connsiteY12-200" fmla="*/ 2556921 h 3713771"/>
                  <a:gd name="connsiteX13-201" fmla="*/ 221555 w 1604464"/>
                  <a:gd name="connsiteY13-202" fmla="*/ 2495961 h 3713771"/>
                  <a:gd name="connsiteX14-203" fmla="*/ 617795 w 1604464"/>
                  <a:gd name="connsiteY14-204" fmla="*/ 2130201 h 3713771"/>
                  <a:gd name="connsiteX15-205" fmla="*/ 716855 w 1604464"/>
                  <a:gd name="connsiteY15-206" fmla="*/ 2023521 h 3713771"/>
                  <a:gd name="connsiteX16-207" fmla="*/ 724475 w 1604464"/>
                  <a:gd name="connsiteY16-208" fmla="*/ 2267361 h 3713771"/>
                  <a:gd name="connsiteX17-209" fmla="*/ 724475 w 1604464"/>
                  <a:gd name="connsiteY17-210" fmla="*/ 3570381 h 3713771"/>
                  <a:gd name="connsiteX18-211" fmla="*/ 762575 w 1604464"/>
                  <a:gd name="connsiteY18-212" fmla="*/ 3677061 h 3713771"/>
                  <a:gd name="connsiteX19-213" fmla="*/ 846395 w 1604464"/>
                  <a:gd name="connsiteY19-214" fmla="*/ 3646581 h 3713771"/>
                  <a:gd name="connsiteX20-215" fmla="*/ 846395 w 1604464"/>
                  <a:gd name="connsiteY20-216" fmla="*/ 2945541 h 3713771"/>
                  <a:gd name="connsiteX21-217" fmla="*/ 846395 w 1604464"/>
                  <a:gd name="connsiteY21-218" fmla="*/ 2366421 h 3713771"/>
                  <a:gd name="connsiteX22-219" fmla="*/ 930215 w 1604464"/>
                  <a:gd name="connsiteY22-220" fmla="*/ 2381661 h 3713771"/>
                  <a:gd name="connsiteX23-221" fmla="*/ 1318835 w 1604464"/>
                  <a:gd name="connsiteY23-222" fmla="*/ 2389281 h 3713771"/>
                  <a:gd name="connsiteX24-223" fmla="*/ 1577915 w 1604464"/>
                  <a:gd name="connsiteY24-224" fmla="*/ 2427381 h 3713771"/>
                  <a:gd name="connsiteX25-225" fmla="*/ 1577915 w 1604464"/>
                  <a:gd name="connsiteY25-226" fmla="*/ 2297841 h 3713771"/>
                  <a:gd name="connsiteX26-227" fmla="*/ 1417895 w 1604464"/>
                  <a:gd name="connsiteY26-228" fmla="*/ 2244501 h 3713771"/>
                  <a:gd name="connsiteX27-229" fmla="*/ 953075 w 1604464"/>
                  <a:gd name="connsiteY27-230" fmla="*/ 2244501 h 3713771"/>
                  <a:gd name="connsiteX28-231" fmla="*/ 983555 w 1604464"/>
                  <a:gd name="connsiteY28-232" fmla="*/ 2130201 h 3713771"/>
                  <a:gd name="connsiteX29-233" fmla="*/ 1097855 w 1604464"/>
                  <a:gd name="connsiteY29-234" fmla="*/ 1924461 h 3713771"/>
                  <a:gd name="connsiteX30-235" fmla="*/ 1295975 w 1604464"/>
                  <a:gd name="connsiteY30-236" fmla="*/ 1825401 h 3713771"/>
                  <a:gd name="connsiteX31-237" fmla="*/ 1227395 w 1604464"/>
                  <a:gd name="connsiteY31-238" fmla="*/ 1695861 h 3713771"/>
                  <a:gd name="connsiteX32-239" fmla="*/ 1006415 w 1604464"/>
                  <a:gd name="connsiteY32-240" fmla="*/ 1878741 h 3713771"/>
                  <a:gd name="connsiteX33-241" fmla="*/ 884495 w 1604464"/>
                  <a:gd name="connsiteY33-242" fmla="*/ 2092101 h 3713771"/>
                  <a:gd name="connsiteX34-243" fmla="*/ 846395 w 1604464"/>
                  <a:gd name="connsiteY34-244" fmla="*/ 1848261 h 3713771"/>
                  <a:gd name="connsiteX35-245" fmla="*/ 1014035 w 1604464"/>
                  <a:gd name="connsiteY35-246" fmla="*/ 1642521 h 3713771"/>
                  <a:gd name="connsiteX36-247" fmla="*/ 1235015 w 1604464"/>
                  <a:gd name="connsiteY36-248" fmla="*/ 1154841 h 3713771"/>
                  <a:gd name="connsiteX37-249" fmla="*/ 1143575 w 1604464"/>
                  <a:gd name="connsiteY37-250" fmla="*/ 888141 h 3713771"/>
                  <a:gd name="connsiteX38-251" fmla="*/ 343475 w 1604464"/>
                  <a:gd name="connsiteY38-252" fmla="*/ 895761 h 3713771"/>
                  <a:gd name="connsiteX39-253" fmla="*/ 465395 w 1604464"/>
                  <a:gd name="connsiteY39-254" fmla="*/ 651921 h 3713771"/>
                  <a:gd name="connsiteX40-255" fmla="*/ 838775 w 1604464"/>
                  <a:gd name="connsiteY40-256" fmla="*/ 202341 h 3713771"/>
                  <a:gd name="connsiteX41-257" fmla="*/ 960695 w 1604464"/>
                  <a:gd name="connsiteY41-258" fmla="*/ 133761 h 3713771"/>
                  <a:gd name="connsiteX42-259" fmla="*/ 831155 w 1604464"/>
                  <a:gd name="connsiteY42-260" fmla="*/ 11841 h 3713771"/>
                  <a:gd name="connsiteX0-261" fmla="*/ 831155 w 1604464"/>
                  <a:gd name="connsiteY0-262" fmla="*/ 11841 h 3713771"/>
                  <a:gd name="connsiteX1-263" fmla="*/ 412055 w 1604464"/>
                  <a:gd name="connsiteY1-264" fmla="*/ 453801 h 3713771"/>
                  <a:gd name="connsiteX2-265" fmla="*/ 127575 w 1604464"/>
                  <a:gd name="connsiteY2-266" fmla="*/ 900841 h 3713771"/>
                  <a:gd name="connsiteX3-267" fmla="*/ 130115 w 1604464"/>
                  <a:gd name="connsiteY3-268" fmla="*/ 1086261 h 3713771"/>
                  <a:gd name="connsiteX4-269" fmla="*/ 475555 w 1604464"/>
                  <a:gd name="connsiteY4-270" fmla="*/ 1072291 h 3713771"/>
                  <a:gd name="connsiteX5-271" fmla="*/ 945455 w 1604464"/>
                  <a:gd name="connsiteY5-272" fmla="*/ 1040541 h 3713771"/>
                  <a:gd name="connsiteX6-273" fmla="*/ 1067375 w 1604464"/>
                  <a:gd name="connsiteY6-274" fmla="*/ 1086261 h 3713771"/>
                  <a:gd name="connsiteX7-275" fmla="*/ 1029275 w 1604464"/>
                  <a:gd name="connsiteY7-276" fmla="*/ 1276761 h 3713771"/>
                  <a:gd name="connsiteX8-277" fmla="*/ 838775 w 1604464"/>
                  <a:gd name="connsiteY8-278" fmla="*/ 1612041 h 3713771"/>
                  <a:gd name="connsiteX9-279" fmla="*/ 465395 w 1604464"/>
                  <a:gd name="connsiteY9-280" fmla="*/ 2061621 h 3713771"/>
                  <a:gd name="connsiteX10-281" fmla="*/ 92015 w 1604464"/>
                  <a:gd name="connsiteY10-282" fmla="*/ 2374041 h 3713771"/>
                  <a:gd name="connsiteX11-283" fmla="*/ 575 w 1604464"/>
                  <a:gd name="connsiteY11-284" fmla="*/ 2450241 h 3713771"/>
                  <a:gd name="connsiteX12-285" fmla="*/ 61535 w 1604464"/>
                  <a:gd name="connsiteY12-286" fmla="*/ 2556921 h 3713771"/>
                  <a:gd name="connsiteX13-287" fmla="*/ 221555 w 1604464"/>
                  <a:gd name="connsiteY13-288" fmla="*/ 2495961 h 3713771"/>
                  <a:gd name="connsiteX14-289" fmla="*/ 617795 w 1604464"/>
                  <a:gd name="connsiteY14-290" fmla="*/ 2130201 h 3713771"/>
                  <a:gd name="connsiteX15-291" fmla="*/ 716855 w 1604464"/>
                  <a:gd name="connsiteY15-292" fmla="*/ 2023521 h 3713771"/>
                  <a:gd name="connsiteX16-293" fmla="*/ 724475 w 1604464"/>
                  <a:gd name="connsiteY16-294" fmla="*/ 2267361 h 3713771"/>
                  <a:gd name="connsiteX17-295" fmla="*/ 724475 w 1604464"/>
                  <a:gd name="connsiteY17-296" fmla="*/ 3570381 h 3713771"/>
                  <a:gd name="connsiteX18-297" fmla="*/ 762575 w 1604464"/>
                  <a:gd name="connsiteY18-298" fmla="*/ 3677061 h 3713771"/>
                  <a:gd name="connsiteX19-299" fmla="*/ 846395 w 1604464"/>
                  <a:gd name="connsiteY19-300" fmla="*/ 3646581 h 3713771"/>
                  <a:gd name="connsiteX20-301" fmla="*/ 846395 w 1604464"/>
                  <a:gd name="connsiteY20-302" fmla="*/ 2945541 h 3713771"/>
                  <a:gd name="connsiteX21-303" fmla="*/ 846395 w 1604464"/>
                  <a:gd name="connsiteY21-304" fmla="*/ 2366421 h 3713771"/>
                  <a:gd name="connsiteX22-305" fmla="*/ 930215 w 1604464"/>
                  <a:gd name="connsiteY22-306" fmla="*/ 2381661 h 3713771"/>
                  <a:gd name="connsiteX23-307" fmla="*/ 1318835 w 1604464"/>
                  <a:gd name="connsiteY23-308" fmla="*/ 2389281 h 3713771"/>
                  <a:gd name="connsiteX24-309" fmla="*/ 1577915 w 1604464"/>
                  <a:gd name="connsiteY24-310" fmla="*/ 2427381 h 3713771"/>
                  <a:gd name="connsiteX25-311" fmla="*/ 1577915 w 1604464"/>
                  <a:gd name="connsiteY25-312" fmla="*/ 2297841 h 3713771"/>
                  <a:gd name="connsiteX26-313" fmla="*/ 1417895 w 1604464"/>
                  <a:gd name="connsiteY26-314" fmla="*/ 2244501 h 3713771"/>
                  <a:gd name="connsiteX27-315" fmla="*/ 953075 w 1604464"/>
                  <a:gd name="connsiteY27-316" fmla="*/ 2244501 h 3713771"/>
                  <a:gd name="connsiteX28-317" fmla="*/ 983555 w 1604464"/>
                  <a:gd name="connsiteY28-318" fmla="*/ 2130201 h 3713771"/>
                  <a:gd name="connsiteX29-319" fmla="*/ 1097855 w 1604464"/>
                  <a:gd name="connsiteY29-320" fmla="*/ 1924461 h 3713771"/>
                  <a:gd name="connsiteX30-321" fmla="*/ 1295975 w 1604464"/>
                  <a:gd name="connsiteY30-322" fmla="*/ 1825401 h 3713771"/>
                  <a:gd name="connsiteX31-323" fmla="*/ 1227395 w 1604464"/>
                  <a:gd name="connsiteY31-324" fmla="*/ 1695861 h 3713771"/>
                  <a:gd name="connsiteX32-325" fmla="*/ 1006415 w 1604464"/>
                  <a:gd name="connsiteY32-326" fmla="*/ 1878741 h 3713771"/>
                  <a:gd name="connsiteX33-327" fmla="*/ 884495 w 1604464"/>
                  <a:gd name="connsiteY33-328" fmla="*/ 2092101 h 3713771"/>
                  <a:gd name="connsiteX34-329" fmla="*/ 846395 w 1604464"/>
                  <a:gd name="connsiteY34-330" fmla="*/ 1848261 h 3713771"/>
                  <a:gd name="connsiteX35-331" fmla="*/ 1014035 w 1604464"/>
                  <a:gd name="connsiteY35-332" fmla="*/ 1642521 h 3713771"/>
                  <a:gd name="connsiteX36-333" fmla="*/ 1235015 w 1604464"/>
                  <a:gd name="connsiteY36-334" fmla="*/ 1154841 h 3713771"/>
                  <a:gd name="connsiteX37-335" fmla="*/ 1143575 w 1604464"/>
                  <a:gd name="connsiteY37-336" fmla="*/ 888141 h 3713771"/>
                  <a:gd name="connsiteX38-337" fmla="*/ 413325 w 1604464"/>
                  <a:gd name="connsiteY38-338" fmla="*/ 883061 h 3713771"/>
                  <a:gd name="connsiteX39-339" fmla="*/ 465395 w 1604464"/>
                  <a:gd name="connsiteY39-340" fmla="*/ 651921 h 3713771"/>
                  <a:gd name="connsiteX40-341" fmla="*/ 838775 w 1604464"/>
                  <a:gd name="connsiteY40-342" fmla="*/ 202341 h 3713771"/>
                  <a:gd name="connsiteX41-343" fmla="*/ 960695 w 1604464"/>
                  <a:gd name="connsiteY41-344" fmla="*/ 133761 h 3713771"/>
                  <a:gd name="connsiteX42-345" fmla="*/ 831155 w 1604464"/>
                  <a:gd name="connsiteY42-346" fmla="*/ 11841 h 3713771"/>
                  <a:gd name="connsiteX0-347" fmla="*/ 831155 w 1604464"/>
                  <a:gd name="connsiteY0-348" fmla="*/ 11841 h 3713771"/>
                  <a:gd name="connsiteX1-349" fmla="*/ 412055 w 1604464"/>
                  <a:gd name="connsiteY1-350" fmla="*/ 453801 h 3713771"/>
                  <a:gd name="connsiteX2-351" fmla="*/ 127575 w 1604464"/>
                  <a:gd name="connsiteY2-352" fmla="*/ 900841 h 3713771"/>
                  <a:gd name="connsiteX3-353" fmla="*/ 130115 w 1604464"/>
                  <a:gd name="connsiteY3-354" fmla="*/ 1086261 h 3713771"/>
                  <a:gd name="connsiteX4-355" fmla="*/ 475555 w 1604464"/>
                  <a:gd name="connsiteY4-356" fmla="*/ 1072291 h 3713771"/>
                  <a:gd name="connsiteX5-357" fmla="*/ 945455 w 1604464"/>
                  <a:gd name="connsiteY5-358" fmla="*/ 1040541 h 3713771"/>
                  <a:gd name="connsiteX6-359" fmla="*/ 1067375 w 1604464"/>
                  <a:gd name="connsiteY6-360" fmla="*/ 1086261 h 3713771"/>
                  <a:gd name="connsiteX7-361" fmla="*/ 1029275 w 1604464"/>
                  <a:gd name="connsiteY7-362" fmla="*/ 1276761 h 3713771"/>
                  <a:gd name="connsiteX8-363" fmla="*/ 838775 w 1604464"/>
                  <a:gd name="connsiteY8-364" fmla="*/ 1612041 h 3713771"/>
                  <a:gd name="connsiteX9-365" fmla="*/ 465395 w 1604464"/>
                  <a:gd name="connsiteY9-366" fmla="*/ 2061621 h 3713771"/>
                  <a:gd name="connsiteX10-367" fmla="*/ 92015 w 1604464"/>
                  <a:gd name="connsiteY10-368" fmla="*/ 2374041 h 3713771"/>
                  <a:gd name="connsiteX11-369" fmla="*/ 575 w 1604464"/>
                  <a:gd name="connsiteY11-370" fmla="*/ 2450241 h 3713771"/>
                  <a:gd name="connsiteX12-371" fmla="*/ 61535 w 1604464"/>
                  <a:gd name="connsiteY12-372" fmla="*/ 2556921 h 3713771"/>
                  <a:gd name="connsiteX13-373" fmla="*/ 221555 w 1604464"/>
                  <a:gd name="connsiteY13-374" fmla="*/ 2495961 h 3713771"/>
                  <a:gd name="connsiteX14-375" fmla="*/ 617795 w 1604464"/>
                  <a:gd name="connsiteY14-376" fmla="*/ 2130201 h 3713771"/>
                  <a:gd name="connsiteX15-377" fmla="*/ 716855 w 1604464"/>
                  <a:gd name="connsiteY15-378" fmla="*/ 2023521 h 3713771"/>
                  <a:gd name="connsiteX16-379" fmla="*/ 724475 w 1604464"/>
                  <a:gd name="connsiteY16-380" fmla="*/ 2267361 h 3713771"/>
                  <a:gd name="connsiteX17-381" fmla="*/ 724475 w 1604464"/>
                  <a:gd name="connsiteY17-382" fmla="*/ 3570381 h 3713771"/>
                  <a:gd name="connsiteX18-383" fmla="*/ 762575 w 1604464"/>
                  <a:gd name="connsiteY18-384" fmla="*/ 3677061 h 3713771"/>
                  <a:gd name="connsiteX19-385" fmla="*/ 846395 w 1604464"/>
                  <a:gd name="connsiteY19-386" fmla="*/ 3646581 h 3713771"/>
                  <a:gd name="connsiteX20-387" fmla="*/ 846395 w 1604464"/>
                  <a:gd name="connsiteY20-388" fmla="*/ 2945541 h 3713771"/>
                  <a:gd name="connsiteX21-389" fmla="*/ 846395 w 1604464"/>
                  <a:gd name="connsiteY21-390" fmla="*/ 2366421 h 3713771"/>
                  <a:gd name="connsiteX22-391" fmla="*/ 930215 w 1604464"/>
                  <a:gd name="connsiteY22-392" fmla="*/ 2381661 h 3713771"/>
                  <a:gd name="connsiteX23-393" fmla="*/ 1318835 w 1604464"/>
                  <a:gd name="connsiteY23-394" fmla="*/ 2389281 h 3713771"/>
                  <a:gd name="connsiteX24-395" fmla="*/ 1577915 w 1604464"/>
                  <a:gd name="connsiteY24-396" fmla="*/ 2427381 h 3713771"/>
                  <a:gd name="connsiteX25-397" fmla="*/ 1577915 w 1604464"/>
                  <a:gd name="connsiteY25-398" fmla="*/ 2297841 h 3713771"/>
                  <a:gd name="connsiteX26-399" fmla="*/ 1417895 w 1604464"/>
                  <a:gd name="connsiteY26-400" fmla="*/ 2244501 h 3713771"/>
                  <a:gd name="connsiteX27-401" fmla="*/ 953075 w 1604464"/>
                  <a:gd name="connsiteY27-402" fmla="*/ 2244501 h 3713771"/>
                  <a:gd name="connsiteX28-403" fmla="*/ 983555 w 1604464"/>
                  <a:gd name="connsiteY28-404" fmla="*/ 2130201 h 3713771"/>
                  <a:gd name="connsiteX29-405" fmla="*/ 1097855 w 1604464"/>
                  <a:gd name="connsiteY29-406" fmla="*/ 1924461 h 3713771"/>
                  <a:gd name="connsiteX30-407" fmla="*/ 1295975 w 1604464"/>
                  <a:gd name="connsiteY30-408" fmla="*/ 1825401 h 3713771"/>
                  <a:gd name="connsiteX31-409" fmla="*/ 1227395 w 1604464"/>
                  <a:gd name="connsiteY31-410" fmla="*/ 1695861 h 3713771"/>
                  <a:gd name="connsiteX32-411" fmla="*/ 1006415 w 1604464"/>
                  <a:gd name="connsiteY32-412" fmla="*/ 1878741 h 3713771"/>
                  <a:gd name="connsiteX33-413" fmla="*/ 884495 w 1604464"/>
                  <a:gd name="connsiteY33-414" fmla="*/ 2092101 h 3713771"/>
                  <a:gd name="connsiteX34-415" fmla="*/ 846395 w 1604464"/>
                  <a:gd name="connsiteY34-416" fmla="*/ 1848261 h 3713771"/>
                  <a:gd name="connsiteX35-417" fmla="*/ 1014035 w 1604464"/>
                  <a:gd name="connsiteY35-418" fmla="*/ 1642521 h 3713771"/>
                  <a:gd name="connsiteX36-419" fmla="*/ 1235015 w 1604464"/>
                  <a:gd name="connsiteY36-420" fmla="*/ 1154841 h 3713771"/>
                  <a:gd name="connsiteX37-421" fmla="*/ 1143575 w 1604464"/>
                  <a:gd name="connsiteY37-422" fmla="*/ 888141 h 3713771"/>
                  <a:gd name="connsiteX38-423" fmla="*/ 426025 w 1604464"/>
                  <a:gd name="connsiteY38-424" fmla="*/ 895761 h 3713771"/>
                  <a:gd name="connsiteX39-425" fmla="*/ 465395 w 1604464"/>
                  <a:gd name="connsiteY39-426" fmla="*/ 651921 h 3713771"/>
                  <a:gd name="connsiteX40-427" fmla="*/ 838775 w 1604464"/>
                  <a:gd name="connsiteY40-428" fmla="*/ 202341 h 3713771"/>
                  <a:gd name="connsiteX41-429" fmla="*/ 960695 w 1604464"/>
                  <a:gd name="connsiteY41-430" fmla="*/ 133761 h 3713771"/>
                  <a:gd name="connsiteX42-431" fmla="*/ 831155 w 1604464"/>
                  <a:gd name="connsiteY42-432" fmla="*/ 11841 h 3713771"/>
                  <a:gd name="connsiteX0-433" fmla="*/ 831155 w 1604464"/>
                  <a:gd name="connsiteY0-434" fmla="*/ 11841 h 3713771"/>
                  <a:gd name="connsiteX1-435" fmla="*/ 412055 w 1604464"/>
                  <a:gd name="connsiteY1-436" fmla="*/ 453801 h 3713771"/>
                  <a:gd name="connsiteX2-437" fmla="*/ 127575 w 1604464"/>
                  <a:gd name="connsiteY2-438" fmla="*/ 900841 h 3713771"/>
                  <a:gd name="connsiteX3-439" fmla="*/ 130115 w 1604464"/>
                  <a:gd name="connsiteY3-440" fmla="*/ 1086261 h 3713771"/>
                  <a:gd name="connsiteX4-441" fmla="*/ 475555 w 1604464"/>
                  <a:gd name="connsiteY4-442" fmla="*/ 1072291 h 3713771"/>
                  <a:gd name="connsiteX5-443" fmla="*/ 945455 w 1604464"/>
                  <a:gd name="connsiteY5-444" fmla="*/ 1040541 h 3713771"/>
                  <a:gd name="connsiteX6-445" fmla="*/ 1067375 w 1604464"/>
                  <a:gd name="connsiteY6-446" fmla="*/ 1086261 h 3713771"/>
                  <a:gd name="connsiteX7-447" fmla="*/ 1029275 w 1604464"/>
                  <a:gd name="connsiteY7-448" fmla="*/ 1276761 h 3713771"/>
                  <a:gd name="connsiteX8-449" fmla="*/ 838775 w 1604464"/>
                  <a:gd name="connsiteY8-450" fmla="*/ 1612041 h 3713771"/>
                  <a:gd name="connsiteX9-451" fmla="*/ 465395 w 1604464"/>
                  <a:gd name="connsiteY9-452" fmla="*/ 2061621 h 3713771"/>
                  <a:gd name="connsiteX10-453" fmla="*/ 92015 w 1604464"/>
                  <a:gd name="connsiteY10-454" fmla="*/ 2374041 h 3713771"/>
                  <a:gd name="connsiteX11-455" fmla="*/ 575 w 1604464"/>
                  <a:gd name="connsiteY11-456" fmla="*/ 2450241 h 3713771"/>
                  <a:gd name="connsiteX12-457" fmla="*/ 61535 w 1604464"/>
                  <a:gd name="connsiteY12-458" fmla="*/ 2556921 h 3713771"/>
                  <a:gd name="connsiteX13-459" fmla="*/ 221555 w 1604464"/>
                  <a:gd name="connsiteY13-460" fmla="*/ 2495961 h 3713771"/>
                  <a:gd name="connsiteX14-461" fmla="*/ 617795 w 1604464"/>
                  <a:gd name="connsiteY14-462" fmla="*/ 2130201 h 3713771"/>
                  <a:gd name="connsiteX15-463" fmla="*/ 716855 w 1604464"/>
                  <a:gd name="connsiteY15-464" fmla="*/ 2023521 h 3713771"/>
                  <a:gd name="connsiteX16-465" fmla="*/ 724475 w 1604464"/>
                  <a:gd name="connsiteY16-466" fmla="*/ 2267361 h 3713771"/>
                  <a:gd name="connsiteX17-467" fmla="*/ 724475 w 1604464"/>
                  <a:gd name="connsiteY17-468" fmla="*/ 3570381 h 3713771"/>
                  <a:gd name="connsiteX18-469" fmla="*/ 762575 w 1604464"/>
                  <a:gd name="connsiteY18-470" fmla="*/ 3677061 h 3713771"/>
                  <a:gd name="connsiteX19-471" fmla="*/ 846395 w 1604464"/>
                  <a:gd name="connsiteY19-472" fmla="*/ 3646581 h 3713771"/>
                  <a:gd name="connsiteX20-473" fmla="*/ 846395 w 1604464"/>
                  <a:gd name="connsiteY20-474" fmla="*/ 2945541 h 3713771"/>
                  <a:gd name="connsiteX21-475" fmla="*/ 846395 w 1604464"/>
                  <a:gd name="connsiteY21-476" fmla="*/ 2366421 h 3713771"/>
                  <a:gd name="connsiteX22-477" fmla="*/ 930215 w 1604464"/>
                  <a:gd name="connsiteY22-478" fmla="*/ 2381661 h 3713771"/>
                  <a:gd name="connsiteX23-479" fmla="*/ 1318835 w 1604464"/>
                  <a:gd name="connsiteY23-480" fmla="*/ 2389281 h 3713771"/>
                  <a:gd name="connsiteX24-481" fmla="*/ 1577915 w 1604464"/>
                  <a:gd name="connsiteY24-482" fmla="*/ 2427381 h 3713771"/>
                  <a:gd name="connsiteX25-483" fmla="*/ 1577915 w 1604464"/>
                  <a:gd name="connsiteY25-484" fmla="*/ 2297841 h 3713771"/>
                  <a:gd name="connsiteX26-485" fmla="*/ 1417895 w 1604464"/>
                  <a:gd name="connsiteY26-486" fmla="*/ 2244501 h 3713771"/>
                  <a:gd name="connsiteX27-487" fmla="*/ 953075 w 1604464"/>
                  <a:gd name="connsiteY27-488" fmla="*/ 2244501 h 3713771"/>
                  <a:gd name="connsiteX28-489" fmla="*/ 983555 w 1604464"/>
                  <a:gd name="connsiteY28-490" fmla="*/ 2130201 h 3713771"/>
                  <a:gd name="connsiteX29-491" fmla="*/ 1097855 w 1604464"/>
                  <a:gd name="connsiteY29-492" fmla="*/ 1924461 h 3713771"/>
                  <a:gd name="connsiteX30-493" fmla="*/ 1295975 w 1604464"/>
                  <a:gd name="connsiteY30-494" fmla="*/ 1825401 h 3713771"/>
                  <a:gd name="connsiteX31-495" fmla="*/ 1227395 w 1604464"/>
                  <a:gd name="connsiteY31-496" fmla="*/ 1695861 h 3713771"/>
                  <a:gd name="connsiteX32-497" fmla="*/ 1006415 w 1604464"/>
                  <a:gd name="connsiteY32-498" fmla="*/ 1878741 h 3713771"/>
                  <a:gd name="connsiteX33-499" fmla="*/ 884495 w 1604464"/>
                  <a:gd name="connsiteY33-500" fmla="*/ 2092101 h 3713771"/>
                  <a:gd name="connsiteX34-501" fmla="*/ 846395 w 1604464"/>
                  <a:gd name="connsiteY34-502" fmla="*/ 1848261 h 3713771"/>
                  <a:gd name="connsiteX35-503" fmla="*/ 1014035 w 1604464"/>
                  <a:gd name="connsiteY35-504" fmla="*/ 1642521 h 3713771"/>
                  <a:gd name="connsiteX36-505" fmla="*/ 1235015 w 1604464"/>
                  <a:gd name="connsiteY36-506" fmla="*/ 1154841 h 3713771"/>
                  <a:gd name="connsiteX37-507" fmla="*/ 1143575 w 1604464"/>
                  <a:gd name="connsiteY37-508" fmla="*/ 888141 h 3713771"/>
                  <a:gd name="connsiteX38-509" fmla="*/ 426025 w 1604464"/>
                  <a:gd name="connsiteY38-510" fmla="*/ 895761 h 3713771"/>
                  <a:gd name="connsiteX39-511" fmla="*/ 465395 w 1604464"/>
                  <a:gd name="connsiteY39-512" fmla="*/ 651921 h 3713771"/>
                  <a:gd name="connsiteX40-513" fmla="*/ 838775 w 1604464"/>
                  <a:gd name="connsiteY40-514" fmla="*/ 202341 h 3713771"/>
                  <a:gd name="connsiteX41-515" fmla="*/ 960695 w 1604464"/>
                  <a:gd name="connsiteY41-516" fmla="*/ 133761 h 3713771"/>
                  <a:gd name="connsiteX42-517" fmla="*/ 831155 w 1604464"/>
                  <a:gd name="connsiteY42-518" fmla="*/ 11841 h 3713771"/>
                  <a:gd name="connsiteX0-519" fmla="*/ 831155 w 1604464"/>
                  <a:gd name="connsiteY0-520" fmla="*/ 12295 h 3714225"/>
                  <a:gd name="connsiteX1-521" fmla="*/ 412055 w 1604464"/>
                  <a:gd name="connsiteY1-522" fmla="*/ 454255 h 3714225"/>
                  <a:gd name="connsiteX2-523" fmla="*/ 127575 w 1604464"/>
                  <a:gd name="connsiteY2-524" fmla="*/ 901295 h 3714225"/>
                  <a:gd name="connsiteX3-525" fmla="*/ 130115 w 1604464"/>
                  <a:gd name="connsiteY3-526" fmla="*/ 1086715 h 3714225"/>
                  <a:gd name="connsiteX4-527" fmla="*/ 475555 w 1604464"/>
                  <a:gd name="connsiteY4-528" fmla="*/ 1072745 h 3714225"/>
                  <a:gd name="connsiteX5-529" fmla="*/ 945455 w 1604464"/>
                  <a:gd name="connsiteY5-530" fmla="*/ 1040995 h 3714225"/>
                  <a:gd name="connsiteX6-531" fmla="*/ 1067375 w 1604464"/>
                  <a:gd name="connsiteY6-532" fmla="*/ 1086715 h 3714225"/>
                  <a:gd name="connsiteX7-533" fmla="*/ 1029275 w 1604464"/>
                  <a:gd name="connsiteY7-534" fmla="*/ 1277215 h 3714225"/>
                  <a:gd name="connsiteX8-535" fmla="*/ 838775 w 1604464"/>
                  <a:gd name="connsiteY8-536" fmla="*/ 1612495 h 3714225"/>
                  <a:gd name="connsiteX9-537" fmla="*/ 465395 w 1604464"/>
                  <a:gd name="connsiteY9-538" fmla="*/ 2062075 h 3714225"/>
                  <a:gd name="connsiteX10-539" fmla="*/ 92015 w 1604464"/>
                  <a:gd name="connsiteY10-540" fmla="*/ 2374495 h 3714225"/>
                  <a:gd name="connsiteX11-541" fmla="*/ 575 w 1604464"/>
                  <a:gd name="connsiteY11-542" fmla="*/ 2450695 h 3714225"/>
                  <a:gd name="connsiteX12-543" fmla="*/ 61535 w 1604464"/>
                  <a:gd name="connsiteY12-544" fmla="*/ 2557375 h 3714225"/>
                  <a:gd name="connsiteX13-545" fmla="*/ 221555 w 1604464"/>
                  <a:gd name="connsiteY13-546" fmla="*/ 2496415 h 3714225"/>
                  <a:gd name="connsiteX14-547" fmla="*/ 617795 w 1604464"/>
                  <a:gd name="connsiteY14-548" fmla="*/ 2130655 h 3714225"/>
                  <a:gd name="connsiteX15-549" fmla="*/ 716855 w 1604464"/>
                  <a:gd name="connsiteY15-550" fmla="*/ 2023975 h 3714225"/>
                  <a:gd name="connsiteX16-551" fmla="*/ 724475 w 1604464"/>
                  <a:gd name="connsiteY16-552" fmla="*/ 2267815 h 3714225"/>
                  <a:gd name="connsiteX17-553" fmla="*/ 724475 w 1604464"/>
                  <a:gd name="connsiteY17-554" fmla="*/ 3570835 h 3714225"/>
                  <a:gd name="connsiteX18-555" fmla="*/ 762575 w 1604464"/>
                  <a:gd name="connsiteY18-556" fmla="*/ 3677515 h 3714225"/>
                  <a:gd name="connsiteX19-557" fmla="*/ 846395 w 1604464"/>
                  <a:gd name="connsiteY19-558" fmla="*/ 3647035 h 3714225"/>
                  <a:gd name="connsiteX20-559" fmla="*/ 846395 w 1604464"/>
                  <a:gd name="connsiteY20-560" fmla="*/ 2945995 h 3714225"/>
                  <a:gd name="connsiteX21-561" fmla="*/ 846395 w 1604464"/>
                  <a:gd name="connsiteY21-562" fmla="*/ 2366875 h 3714225"/>
                  <a:gd name="connsiteX22-563" fmla="*/ 930215 w 1604464"/>
                  <a:gd name="connsiteY22-564" fmla="*/ 2382115 h 3714225"/>
                  <a:gd name="connsiteX23-565" fmla="*/ 1318835 w 1604464"/>
                  <a:gd name="connsiteY23-566" fmla="*/ 2389735 h 3714225"/>
                  <a:gd name="connsiteX24-567" fmla="*/ 1577915 w 1604464"/>
                  <a:gd name="connsiteY24-568" fmla="*/ 2427835 h 3714225"/>
                  <a:gd name="connsiteX25-569" fmla="*/ 1577915 w 1604464"/>
                  <a:gd name="connsiteY25-570" fmla="*/ 2298295 h 3714225"/>
                  <a:gd name="connsiteX26-571" fmla="*/ 1417895 w 1604464"/>
                  <a:gd name="connsiteY26-572" fmla="*/ 2244955 h 3714225"/>
                  <a:gd name="connsiteX27-573" fmla="*/ 953075 w 1604464"/>
                  <a:gd name="connsiteY27-574" fmla="*/ 2244955 h 3714225"/>
                  <a:gd name="connsiteX28-575" fmla="*/ 983555 w 1604464"/>
                  <a:gd name="connsiteY28-576" fmla="*/ 2130655 h 3714225"/>
                  <a:gd name="connsiteX29-577" fmla="*/ 1097855 w 1604464"/>
                  <a:gd name="connsiteY29-578" fmla="*/ 1924915 h 3714225"/>
                  <a:gd name="connsiteX30-579" fmla="*/ 1295975 w 1604464"/>
                  <a:gd name="connsiteY30-580" fmla="*/ 1825855 h 3714225"/>
                  <a:gd name="connsiteX31-581" fmla="*/ 1227395 w 1604464"/>
                  <a:gd name="connsiteY31-582" fmla="*/ 1696315 h 3714225"/>
                  <a:gd name="connsiteX32-583" fmla="*/ 1006415 w 1604464"/>
                  <a:gd name="connsiteY32-584" fmla="*/ 1879195 h 3714225"/>
                  <a:gd name="connsiteX33-585" fmla="*/ 884495 w 1604464"/>
                  <a:gd name="connsiteY33-586" fmla="*/ 2092555 h 3714225"/>
                  <a:gd name="connsiteX34-587" fmla="*/ 846395 w 1604464"/>
                  <a:gd name="connsiteY34-588" fmla="*/ 1848715 h 3714225"/>
                  <a:gd name="connsiteX35-589" fmla="*/ 1014035 w 1604464"/>
                  <a:gd name="connsiteY35-590" fmla="*/ 1642975 h 3714225"/>
                  <a:gd name="connsiteX36-591" fmla="*/ 1235015 w 1604464"/>
                  <a:gd name="connsiteY36-592" fmla="*/ 1155295 h 3714225"/>
                  <a:gd name="connsiteX37-593" fmla="*/ 1143575 w 1604464"/>
                  <a:gd name="connsiteY37-594" fmla="*/ 888595 h 3714225"/>
                  <a:gd name="connsiteX38-595" fmla="*/ 426025 w 1604464"/>
                  <a:gd name="connsiteY38-596" fmla="*/ 896215 h 3714225"/>
                  <a:gd name="connsiteX39-597" fmla="*/ 465395 w 1604464"/>
                  <a:gd name="connsiteY39-598" fmla="*/ 652375 h 3714225"/>
                  <a:gd name="connsiteX40-599" fmla="*/ 832425 w 1604464"/>
                  <a:gd name="connsiteY40-600" fmla="*/ 253595 h 3714225"/>
                  <a:gd name="connsiteX41-601" fmla="*/ 960695 w 1604464"/>
                  <a:gd name="connsiteY41-602" fmla="*/ 134215 h 3714225"/>
                  <a:gd name="connsiteX42-603" fmla="*/ 831155 w 1604464"/>
                  <a:gd name="connsiteY42-604" fmla="*/ 12295 h 3714225"/>
                  <a:gd name="connsiteX0-605" fmla="*/ 831155 w 1604464"/>
                  <a:gd name="connsiteY0-606" fmla="*/ 12295 h 3714225"/>
                  <a:gd name="connsiteX1-607" fmla="*/ 412055 w 1604464"/>
                  <a:gd name="connsiteY1-608" fmla="*/ 454255 h 3714225"/>
                  <a:gd name="connsiteX2-609" fmla="*/ 127575 w 1604464"/>
                  <a:gd name="connsiteY2-610" fmla="*/ 901295 h 3714225"/>
                  <a:gd name="connsiteX3-611" fmla="*/ 130115 w 1604464"/>
                  <a:gd name="connsiteY3-612" fmla="*/ 1086715 h 3714225"/>
                  <a:gd name="connsiteX4-613" fmla="*/ 475555 w 1604464"/>
                  <a:gd name="connsiteY4-614" fmla="*/ 1072745 h 3714225"/>
                  <a:gd name="connsiteX5-615" fmla="*/ 945455 w 1604464"/>
                  <a:gd name="connsiteY5-616" fmla="*/ 1040995 h 3714225"/>
                  <a:gd name="connsiteX6-617" fmla="*/ 1067375 w 1604464"/>
                  <a:gd name="connsiteY6-618" fmla="*/ 1086715 h 3714225"/>
                  <a:gd name="connsiteX7-619" fmla="*/ 1029275 w 1604464"/>
                  <a:gd name="connsiteY7-620" fmla="*/ 1277215 h 3714225"/>
                  <a:gd name="connsiteX8-621" fmla="*/ 838775 w 1604464"/>
                  <a:gd name="connsiteY8-622" fmla="*/ 1612495 h 3714225"/>
                  <a:gd name="connsiteX9-623" fmla="*/ 465395 w 1604464"/>
                  <a:gd name="connsiteY9-624" fmla="*/ 2062075 h 3714225"/>
                  <a:gd name="connsiteX10-625" fmla="*/ 92015 w 1604464"/>
                  <a:gd name="connsiteY10-626" fmla="*/ 2374495 h 3714225"/>
                  <a:gd name="connsiteX11-627" fmla="*/ 575 w 1604464"/>
                  <a:gd name="connsiteY11-628" fmla="*/ 2450695 h 3714225"/>
                  <a:gd name="connsiteX12-629" fmla="*/ 61535 w 1604464"/>
                  <a:gd name="connsiteY12-630" fmla="*/ 2557375 h 3714225"/>
                  <a:gd name="connsiteX13-631" fmla="*/ 221555 w 1604464"/>
                  <a:gd name="connsiteY13-632" fmla="*/ 2496415 h 3714225"/>
                  <a:gd name="connsiteX14-633" fmla="*/ 617795 w 1604464"/>
                  <a:gd name="connsiteY14-634" fmla="*/ 2130655 h 3714225"/>
                  <a:gd name="connsiteX15-635" fmla="*/ 716855 w 1604464"/>
                  <a:gd name="connsiteY15-636" fmla="*/ 2023975 h 3714225"/>
                  <a:gd name="connsiteX16-637" fmla="*/ 724475 w 1604464"/>
                  <a:gd name="connsiteY16-638" fmla="*/ 2267815 h 3714225"/>
                  <a:gd name="connsiteX17-639" fmla="*/ 724475 w 1604464"/>
                  <a:gd name="connsiteY17-640" fmla="*/ 3570835 h 3714225"/>
                  <a:gd name="connsiteX18-641" fmla="*/ 762575 w 1604464"/>
                  <a:gd name="connsiteY18-642" fmla="*/ 3677515 h 3714225"/>
                  <a:gd name="connsiteX19-643" fmla="*/ 846395 w 1604464"/>
                  <a:gd name="connsiteY19-644" fmla="*/ 3647035 h 3714225"/>
                  <a:gd name="connsiteX20-645" fmla="*/ 846395 w 1604464"/>
                  <a:gd name="connsiteY20-646" fmla="*/ 2945995 h 3714225"/>
                  <a:gd name="connsiteX21-647" fmla="*/ 846395 w 1604464"/>
                  <a:gd name="connsiteY21-648" fmla="*/ 2366875 h 3714225"/>
                  <a:gd name="connsiteX22-649" fmla="*/ 930215 w 1604464"/>
                  <a:gd name="connsiteY22-650" fmla="*/ 2382115 h 3714225"/>
                  <a:gd name="connsiteX23-651" fmla="*/ 1318835 w 1604464"/>
                  <a:gd name="connsiteY23-652" fmla="*/ 2389735 h 3714225"/>
                  <a:gd name="connsiteX24-653" fmla="*/ 1577915 w 1604464"/>
                  <a:gd name="connsiteY24-654" fmla="*/ 2427835 h 3714225"/>
                  <a:gd name="connsiteX25-655" fmla="*/ 1577915 w 1604464"/>
                  <a:gd name="connsiteY25-656" fmla="*/ 2298295 h 3714225"/>
                  <a:gd name="connsiteX26-657" fmla="*/ 1417895 w 1604464"/>
                  <a:gd name="connsiteY26-658" fmla="*/ 2244955 h 3714225"/>
                  <a:gd name="connsiteX27-659" fmla="*/ 953075 w 1604464"/>
                  <a:gd name="connsiteY27-660" fmla="*/ 2244955 h 3714225"/>
                  <a:gd name="connsiteX28-661" fmla="*/ 983555 w 1604464"/>
                  <a:gd name="connsiteY28-662" fmla="*/ 2130655 h 3714225"/>
                  <a:gd name="connsiteX29-663" fmla="*/ 1097855 w 1604464"/>
                  <a:gd name="connsiteY29-664" fmla="*/ 1924915 h 3714225"/>
                  <a:gd name="connsiteX30-665" fmla="*/ 1295975 w 1604464"/>
                  <a:gd name="connsiteY30-666" fmla="*/ 1825855 h 3714225"/>
                  <a:gd name="connsiteX31-667" fmla="*/ 1227395 w 1604464"/>
                  <a:gd name="connsiteY31-668" fmla="*/ 1696315 h 3714225"/>
                  <a:gd name="connsiteX32-669" fmla="*/ 1006415 w 1604464"/>
                  <a:gd name="connsiteY32-670" fmla="*/ 1879195 h 3714225"/>
                  <a:gd name="connsiteX33-671" fmla="*/ 884495 w 1604464"/>
                  <a:gd name="connsiteY33-672" fmla="*/ 2092555 h 3714225"/>
                  <a:gd name="connsiteX34-673" fmla="*/ 859095 w 1604464"/>
                  <a:gd name="connsiteY34-674" fmla="*/ 1899515 h 3714225"/>
                  <a:gd name="connsiteX35-675" fmla="*/ 1014035 w 1604464"/>
                  <a:gd name="connsiteY35-676" fmla="*/ 1642975 h 3714225"/>
                  <a:gd name="connsiteX36-677" fmla="*/ 1235015 w 1604464"/>
                  <a:gd name="connsiteY36-678" fmla="*/ 1155295 h 3714225"/>
                  <a:gd name="connsiteX37-679" fmla="*/ 1143575 w 1604464"/>
                  <a:gd name="connsiteY37-680" fmla="*/ 888595 h 3714225"/>
                  <a:gd name="connsiteX38-681" fmla="*/ 426025 w 1604464"/>
                  <a:gd name="connsiteY38-682" fmla="*/ 896215 h 3714225"/>
                  <a:gd name="connsiteX39-683" fmla="*/ 465395 w 1604464"/>
                  <a:gd name="connsiteY39-684" fmla="*/ 652375 h 3714225"/>
                  <a:gd name="connsiteX40-685" fmla="*/ 832425 w 1604464"/>
                  <a:gd name="connsiteY40-686" fmla="*/ 253595 h 3714225"/>
                  <a:gd name="connsiteX41-687" fmla="*/ 960695 w 1604464"/>
                  <a:gd name="connsiteY41-688" fmla="*/ 134215 h 3714225"/>
                  <a:gd name="connsiteX42-689" fmla="*/ 831155 w 1604464"/>
                  <a:gd name="connsiteY42-690" fmla="*/ 12295 h 3714225"/>
                  <a:gd name="connsiteX0-691" fmla="*/ 831155 w 1604464"/>
                  <a:gd name="connsiteY0-692" fmla="*/ 12295 h 3714225"/>
                  <a:gd name="connsiteX1-693" fmla="*/ 412055 w 1604464"/>
                  <a:gd name="connsiteY1-694" fmla="*/ 454255 h 3714225"/>
                  <a:gd name="connsiteX2-695" fmla="*/ 127575 w 1604464"/>
                  <a:gd name="connsiteY2-696" fmla="*/ 901295 h 3714225"/>
                  <a:gd name="connsiteX3-697" fmla="*/ 130115 w 1604464"/>
                  <a:gd name="connsiteY3-698" fmla="*/ 1086715 h 3714225"/>
                  <a:gd name="connsiteX4-699" fmla="*/ 475555 w 1604464"/>
                  <a:gd name="connsiteY4-700" fmla="*/ 1072745 h 3714225"/>
                  <a:gd name="connsiteX5-701" fmla="*/ 945455 w 1604464"/>
                  <a:gd name="connsiteY5-702" fmla="*/ 1040995 h 3714225"/>
                  <a:gd name="connsiteX6-703" fmla="*/ 1067375 w 1604464"/>
                  <a:gd name="connsiteY6-704" fmla="*/ 1086715 h 3714225"/>
                  <a:gd name="connsiteX7-705" fmla="*/ 1029275 w 1604464"/>
                  <a:gd name="connsiteY7-706" fmla="*/ 1277215 h 3714225"/>
                  <a:gd name="connsiteX8-707" fmla="*/ 838775 w 1604464"/>
                  <a:gd name="connsiteY8-708" fmla="*/ 1612495 h 3714225"/>
                  <a:gd name="connsiteX9-709" fmla="*/ 465395 w 1604464"/>
                  <a:gd name="connsiteY9-710" fmla="*/ 2062075 h 3714225"/>
                  <a:gd name="connsiteX10-711" fmla="*/ 92015 w 1604464"/>
                  <a:gd name="connsiteY10-712" fmla="*/ 2374495 h 3714225"/>
                  <a:gd name="connsiteX11-713" fmla="*/ 575 w 1604464"/>
                  <a:gd name="connsiteY11-714" fmla="*/ 2450695 h 3714225"/>
                  <a:gd name="connsiteX12-715" fmla="*/ 61535 w 1604464"/>
                  <a:gd name="connsiteY12-716" fmla="*/ 2557375 h 3714225"/>
                  <a:gd name="connsiteX13-717" fmla="*/ 221555 w 1604464"/>
                  <a:gd name="connsiteY13-718" fmla="*/ 2496415 h 3714225"/>
                  <a:gd name="connsiteX14-719" fmla="*/ 617795 w 1604464"/>
                  <a:gd name="connsiteY14-720" fmla="*/ 2130655 h 3714225"/>
                  <a:gd name="connsiteX15-721" fmla="*/ 716855 w 1604464"/>
                  <a:gd name="connsiteY15-722" fmla="*/ 2023975 h 3714225"/>
                  <a:gd name="connsiteX16-723" fmla="*/ 724475 w 1604464"/>
                  <a:gd name="connsiteY16-724" fmla="*/ 2267815 h 3714225"/>
                  <a:gd name="connsiteX17-725" fmla="*/ 724475 w 1604464"/>
                  <a:gd name="connsiteY17-726" fmla="*/ 3570835 h 3714225"/>
                  <a:gd name="connsiteX18-727" fmla="*/ 762575 w 1604464"/>
                  <a:gd name="connsiteY18-728" fmla="*/ 3677515 h 3714225"/>
                  <a:gd name="connsiteX19-729" fmla="*/ 846395 w 1604464"/>
                  <a:gd name="connsiteY19-730" fmla="*/ 3647035 h 3714225"/>
                  <a:gd name="connsiteX20-731" fmla="*/ 846395 w 1604464"/>
                  <a:gd name="connsiteY20-732" fmla="*/ 2945995 h 3714225"/>
                  <a:gd name="connsiteX21-733" fmla="*/ 846395 w 1604464"/>
                  <a:gd name="connsiteY21-734" fmla="*/ 2366875 h 3714225"/>
                  <a:gd name="connsiteX22-735" fmla="*/ 930215 w 1604464"/>
                  <a:gd name="connsiteY22-736" fmla="*/ 2382115 h 3714225"/>
                  <a:gd name="connsiteX23-737" fmla="*/ 1318835 w 1604464"/>
                  <a:gd name="connsiteY23-738" fmla="*/ 2389735 h 3714225"/>
                  <a:gd name="connsiteX24-739" fmla="*/ 1577915 w 1604464"/>
                  <a:gd name="connsiteY24-740" fmla="*/ 2427835 h 3714225"/>
                  <a:gd name="connsiteX25-741" fmla="*/ 1577915 w 1604464"/>
                  <a:gd name="connsiteY25-742" fmla="*/ 2298295 h 3714225"/>
                  <a:gd name="connsiteX26-743" fmla="*/ 1417895 w 1604464"/>
                  <a:gd name="connsiteY26-744" fmla="*/ 2244955 h 3714225"/>
                  <a:gd name="connsiteX27-745" fmla="*/ 953075 w 1604464"/>
                  <a:gd name="connsiteY27-746" fmla="*/ 2244955 h 3714225"/>
                  <a:gd name="connsiteX28-747" fmla="*/ 983555 w 1604464"/>
                  <a:gd name="connsiteY28-748" fmla="*/ 2130655 h 3714225"/>
                  <a:gd name="connsiteX29-749" fmla="*/ 1097855 w 1604464"/>
                  <a:gd name="connsiteY29-750" fmla="*/ 1924915 h 3714225"/>
                  <a:gd name="connsiteX30-751" fmla="*/ 1295975 w 1604464"/>
                  <a:gd name="connsiteY30-752" fmla="*/ 1825855 h 3714225"/>
                  <a:gd name="connsiteX31-753" fmla="*/ 1227395 w 1604464"/>
                  <a:gd name="connsiteY31-754" fmla="*/ 1696315 h 3714225"/>
                  <a:gd name="connsiteX32-755" fmla="*/ 1006415 w 1604464"/>
                  <a:gd name="connsiteY32-756" fmla="*/ 1879195 h 3714225"/>
                  <a:gd name="connsiteX33-757" fmla="*/ 884495 w 1604464"/>
                  <a:gd name="connsiteY33-758" fmla="*/ 2092555 h 3714225"/>
                  <a:gd name="connsiteX34-759" fmla="*/ 859095 w 1604464"/>
                  <a:gd name="connsiteY34-760" fmla="*/ 1899515 h 3714225"/>
                  <a:gd name="connsiteX35-761" fmla="*/ 1014035 w 1604464"/>
                  <a:gd name="connsiteY35-762" fmla="*/ 1642975 h 3714225"/>
                  <a:gd name="connsiteX36-763" fmla="*/ 1235015 w 1604464"/>
                  <a:gd name="connsiteY36-764" fmla="*/ 1155295 h 3714225"/>
                  <a:gd name="connsiteX37-765" fmla="*/ 1143575 w 1604464"/>
                  <a:gd name="connsiteY37-766" fmla="*/ 888595 h 3714225"/>
                  <a:gd name="connsiteX38-767" fmla="*/ 426025 w 1604464"/>
                  <a:gd name="connsiteY38-768" fmla="*/ 896215 h 3714225"/>
                  <a:gd name="connsiteX39-769" fmla="*/ 465395 w 1604464"/>
                  <a:gd name="connsiteY39-770" fmla="*/ 652375 h 3714225"/>
                  <a:gd name="connsiteX40-771" fmla="*/ 832425 w 1604464"/>
                  <a:gd name="connsiteY40-772" fmla="*/ 253595 h 3714225"/>
                  <a:gd name="connsiteX41-773" fmla="*/ 960695 w 1604464"/>
                  <a:gd name="connsiteY41-774" fmla="*/ 134215 h 3714225"/>
                  <a:gd name="connsiteX42-775" fmla="*/ 831155 w 1604464"/>
                  <a:gd name="connsiteY42-776" fmla="*/ 12295 h 3714225"/>
                  <a:gd name="connsiteX0-777" fmla="*/ 831155 w 1604464"/>
                  <a:gd name="connsiteY0-778" fmla="*/ 12295 h 3714225"/>
                  <a:gd name="connsiteX1-779" fmla="*/ 412055 w 1604464"/>
                  <a:gd name="connsiteY1-780" fmla="*/ 454255 h 3714225"/>
                  <a:gd name="connsiteX2-781" fmla="*/ 127575 w 1604464"/>
                  <a:gd name="connsiteY2-782" fmla="*/ 901295 h 3714225"/>
                  <a:gd name="connsiteX3-783" fmla="*/ 130115 w 1604464"/>
                  <a:gd name="connsiteY3-784" fmla="*/ 1086715 h 3714225"/>
                  <a:gd name="connsiteX4-785" fmla="*/ 475555 w 1604464"/>
                  <a:gd name="connsiteY4-786" fmla="*/ 1072745 h 3714225"/>
                  <a:gd name="connsiteX5-787" fmla="*/ 945455 w 1604464"/>
                  <a:gd name="connsiteY5-788" fmla="*/ 1040995 h 3714225"/>
                  <a:gd name="connsiteX6-789" fmla="*/ 1067375 w 1604464"/>
                  <a:gd name="connsiteY6-790" fmla="*/ 1086715 h 3714225"/>
                  <a:gd name="connsiteX7-791" fmla="*/ 1029275 w 1604464"/>
                  <a:gd name="connsiteY7-792" fmla="*/ 1277215 h 3714225"/>
                  <a:gd name="connsiteX8-793" fmla="*/ 838775 w 1604464"/>
                  <a:gd name="connsiteY8-794" fmla="*/ 1612495 h 3714225"/>
                  <a:gd name="connsiteX9-795" fmla="*/ 465395 w 1604464"/>
                  <a:gd name="connsiteY9-796" fmla="*/ 2062075 h 3714225"/>
                  <a:gd name="connsiteX10-797" fmla="*/ 92015 w 1604464"/>
                  <a:gd name="connsiteY10-798" fmla="*/ 2374495 h 3714225"/>
                  <a:gd name="connsiteX11-799" fmla="*/ 575 w 1604464"/>
                  <a:gd name="connsiteY11-800" fmla="*/ 2450695 h 3714225"/>
                  <a:gd name="connsiteX12-801" fmla="*/ 61535 w 1604464"/>
                  <a:gd name="connsiteY12-802" fmla="*/ 2557375 h 3714225"/>
                  <a:gd name="connsiteX13-803" fmla="*/ 221555 w 1604464"/>
                  <a:gd name="connsiteY13-804" fmla="*/ 2496415 h 3714225"/>
                  <a:gd name="connsiteX14-805" fmla="*/ 617795 w 1604464"/>
                  <a:gd name="connsiteY14-806" fmla="*/ 2130655 h 3714225"/>
                  <a:gd name="connsiteX15-807" fmla="*/ 716855 w 1604464"/>
                  <a:gd name="connsiteY15-808" fmla="*/ 2023975 h 3714225"/>
                  <a:gd name="connsiteX16-809" fmla="*/ 724475 w 1604464"/>
                  <a:gd name="connsiteY16-810" fmla="*/ 2267815 h 3714225"/>
                  <a:gd name="connsiteX17-811" fmla="*/ 724475 w 1604464"/>
                  <a:gd name="connsiteY17-812" fmla="*/ 3570835 h 3714225"/>
                  <a:gd name="connsiteX18-813" fmla="*/ 762575 w 1604464"/>
                  <a:gd name="connsiteY18-814" fmla="*/ 3677515 h 3714225"/>
                  <a:gd name="connsiteX19-815" fmla="*/ 846395 w 1604464"/>
                  <a:gd name="connsiteY19-816" fmla="*/ 3647035 h 3714225"/>
                  <a:gd name="connsiteX20-817" fmla="*/ 846395 w 1604464"/>
                  <a:gd name="connsiteY20-818" fmla="*/ 2945995 h 3714225"/>
                  <a:gd name="connsiteX21-819" fmla="*/ 846395 w 1604464"/>
                  <a:gd name="connsiteY21-820" fmla="*/ 2366875 h 3714225"/>
                  <a:gd name="connsiteX22-821" fmla="*/ 930215 w 1604464"/>
                  <a:gd name="connsiteY22-822" fmla="*/ 2382115 h 3714225"/>
                  <a:gd name="connsiteX23-823" fmla="*/ 1318835 w 1604464"/>
                  <a:gd name="connsiteY23-824" fmla="*/ 2389735 h 3714225"/>
                  <a:gd name="connsiteX24-825" fmla="*/ 1577915 w 1604464"/>
                  <a:gd name="connsiteY24-826" fmla="*/ 2427835 h 3714225"/>
                  <a:gd name="connsiteX25-827" fmla="*/ 1577915 w 1604464"/>
                  <a:gd name="connsiteY25-828" fmla="*/ 2298295 h 3714225"/>
                  <a:gd name="connsiteX26-829" fmla="*/ 1417895 w 1604464"/>
                  <a:gd name="connsiteY26-830" fmla="*/ 2244955 h 3714225"/>
                  <a:gd name="connsiteX27-831" fmla="*/ 953075 w 1604464"/>
                  <a:gd name="connsiteY27-832" fmla="*/ 2244955 h 3714225"/>
                  <a:gd name="connsiteX28-833" fmla="*/ 983555 w 1604464"/>
                  <a:gd name="connsiteY28-834" fmla="*/ 2130655 h 3714225"/>
                  <a:gd name="connsiteX29-835" fmla="*/ 1097855 w 1604464"/>
                  <a:gd name="connsiteY29-836" fmla="*/ 1924915 h 3714225"/>
                  <a:gd name="connsiteX30-837" fmla="*/ 1295975 w 1604464"/>
                  <a:gd name="connsiteY30-838" fmla="*/ 1825855 h 3714225"/>
                  <a:gd name="connsiteX31-839" fmla="*/ 1227395 w 1604464"/>
                  <a:gd name="connsiteY31-840" fmla="*/ 1696315 h 3714225"/>
                  <a:gd name="connsiteX32-841" fmla="*/ 1006415 w 1604464"/>
                  <a:gd name="connsiteY32-842" fmla="*/ 1879195 h 3714225"/>
                  <a:gd name="connsiteX33-843" fmla="*/ 884495 w 1604464"/>
                  <a:gd name="connsiteY33-844" fmla="*/ 2092555 h 3714225"/>
                  <a:gd name="connsiteX34-845" fmla="*/ 859095 w 1604464"/>
                  <a:gd name="connsiteY34-846" fmla="*/ 1899515 h 3714225"/>
                  <a:gd name="connsiteX35-847" fmla="*/ 1014035 w 1604464"/>
                  <a:gd name="connsiteY35-848" fmla="*/ 1642975 h 3714225"/>
                  <a:gd name="connsiteX36-849" fmla="*/ 1235015 w 1604464"/>
                  <a:gd name="connsiteY36-850" fmla="*/ 1155295 h 3714225"/>
                  <a:gd name="connsiteX37-851" fmla="*/ 1143575 w 1604464"/>
                  <a:gd name="connsiteY37-852" fmla="*/ 888595 h 3714225"/>
                  <a:gd name="connsiteX38-853" fmla="*/ 426025 w 1604464"/>
                  <a:gd name="connsiteY38-854" fmla="*/ 896215 h 3714225"/>
                  <a:gd name="connsiteX39-855" fmla="*/ 465395 w 1604464"/>
                  <a:gd name="connsiteY39-856" fmla="*/ 652375 h 3714225"/>
                  <a:gd name="connsiteX40-857" fmla="*/ 832425 w 1604464"/>
                  <a:gd name="connsiteY40-858" fmla="*/ 253595 h 3714225"/>
                  <a:gd name="connsiteX41-859" fmla="*/ 960695 w 1604464"/>
                  <a:gd name="connsiteY41-860" fmla="*/ 134215 h 3714225"/>
                  <a:gd name="connsiteX42-861" fmla="*/ 831155 w 1604464"/>
                  <a:gd name="connsiteY42-862" fmla="*/ 12295 h 3714225"/>
                  <a:gd name="connsiteX0-863" fmla="*/ 831155 w 1604464"/>
                  <a:gd name="connsiteY0-864" fmla="*/ 12295 h 3714225"/>
                  <a:gd name="connsiteX1-865" fmla="*/ 412055 w 1604464"/>
                  <a:gd name="connsiteY1-866" fmla="*/ 454255 h 3714225"/>
                  <a:gd name="connsiteX2-867" fmla="*/ 127575 w 1604464"/>
                  <a:gd name="connsiteY2-868" fmla="*/ 901295 h 3714225"/>
                  <a:gd name="connsiteX3-869" fmla="*/ 130115 w 1604464"/>
                  <a:gd name="connsiteY3-870" fmla="*/ 1086715 h 3714225"/>
                  <a:gd name="connsiteX4-871" fmla="*/ 475555 w 1604464"/>
                  <a:gd name="connsiteY4-872" fmla="*/ 1072745 h 3714225"/>
                  <a:gd name="connsiteX5-873" fmla="*/ 945455 w 1604464"/>
                  <a:gd name="connsiteY5-874" fmla="*/ 1040995 h 3714225"/>
                  <a:gd name="connsiteX6-875" fmla="*/ 1067375 w 1604464"/>
                  <a:gd name="connsiteY6-876" fmla="*/ 1086715 h 3714225"/>
                  <a:gd name="connsiteX7-877" fmla="*/ 1029275 w 1604464"/>
                  <a:gd name="connsiteY7-878" fmla="*/ 1277215 h 3714225"/>
                  <a:gd name="connsiteX8-879" fmla="*/ 838775 w 1604464"/>
                  <a:gd name="connsiteY8-880" fmla="*/ 1612495 h 3714225"/>
                  <a:gd name="connsiteX9-881" fmla="*/ 465395 w 1604464"/>
                  <a:gd name="connsiteY9-882" fmla="*/ 2062075 h 3714225"/>
                  <a:gd name="connsiteX10-883" fmla="*/ 92015 w 1604464"/>
                  <a:gd name="connsiteY10-884" fmla="*/ 2374495 h 3714225"/>
                  <a:gd name="connsiteX11-885" fmla="*/ 575 w 1604464"/>
                  <a:gd name="connsiteY11-886" fmla="*/ 2450695 h 3714225"/>
                  <a:gd name="connsiteX12-887" fmla="*/ 61535 w 1604464"/>
                  <a:gd name="connsiteY12-888" fmla="*/ 2557375 h 3714225"/>
                  <a:gd name="connsiteX13-889" fmla="*/ 221555 w 1604464"/>
                  <a:gd name="connsiteY13-890" fmla="*/ 2496415 h 3714225"/>
                  <a:gd name="connsiteX14-891" fmla="*/ 617795 w 1604464"/>
                  <a:gd name="connsiteY14-892" fmla="*/ 2130655 h 3714225"/>
                  <a:gd name="connsiteX15-893" fmla="*/ 716855 w 1604464"/>
                  <a:gd name="connsiteY15-894" fmla="*/ 2023975 h 3714225"/>
                  <a:gd name="connsiteX16-895" fmla="*/ 724475 w 1604464"/>
                  <a:gd name="connsiteY16-896" fmla="*/ 2267815 h 3714225"/>
                  <a:gd name="connsiteX17-897" fmla="*/ 724475 w 1604464"/>
                  <a:gd name="connsiteY17-898" fmla="*/ 3570835 h 3714225"/>
                  <a:gd name="connsiteX18-899" fmla="*/ 762575 w 1604464"/>
                  <a:gd name="connsiteY18-900" fmla="*/ 3677515 h 3714225"/>
                  <a:gd name="connsiteX19-901" fmla="*/ 846395 w 1604464"/>
                  <a:gd name="connsiteY19-902" fmla="*/ 3647035 h 3714225"/>
                  <a:gd name="connsiteX20-903" fmla="*/ 846395 w 1604464"/>
                  <a:gd name="connsiteY20-904" fmla="*/ 2945995 h 3714225"/>
                  <a:gd name="connsiteX21-905" fmla="*/ 846395 w 1604464"/>
                  <a:gd name="connsiteY21-906" fmla="*/ 2366875 h 3714225"/>
                  <a:gd name="connsiteX22-907" fmla="*/ 930215 w 1604464"/>
                  <a:gd name="connsiteY22-908" fmla="*/ 2382115 h 3714225"/>
                  <a:gd name="connsiteX23-909" fmla="*/ 1318835 w 1604464"/>
                  <a:gd name="connsiteY23-910" fmla="*/ 2389735 h 3714225"/>
                  <a:gd name="connsiteX24-911" fmla="*/ 1577915 w 1604464"/>
                  <a:gd name="connsiteY24-912" fmla="*/ 2427835 h 3714225"/>
                  <a:gd name="connsiteX25-913" fmla="*/ 1577915 w 1604464"/>
                  <a:gd name="connsiteY25-914" fmla="*/ 2298295 h 3714225"/>
                  <a:gd name="connsiteX26-915" fmla="*/ 1417895 w 1604464"/>
                  <a:gd name="connsiteY26-916" fmla="*/ 2244955 h 3714225"/>
                  <a:gd name="connsiteX27-917" fmla="*/ 953075 w 1604464"/>
                  <a:gd name="connsiteY27-918" fmla="*/ 2244955 h 3714225"/>
                  <a:gd name="connsiteX28-919" fmla="*/ 983555 w 1604464"/>
                  <a:gd name="connsiteY28-920" fmla="*/ 2130655 h 3714225"/>
                  <a:gd name="connsiteX29-921" fmla="*/ 1097855 w 1604464"/>
                  <a:gd name="connsiteY29-922" fmla="*/ 1924915 h 3714225"/>
                  <a:gd name="connsiteX30-923" fmla="*/ 1295975 w 1604464"/>
                  <a:gd name="connsiteY30-924" fmla="*/ 1825855 h 3714225"/>
                  <a:gd name="connsiteX31-925" fmla="*/ 1227395 w 1604464"/>
                  <a:gd name="connsiteY31-926" fmla="*/ 1696315 h 3714225"/>
                  <a:gd name="connsiteX32-927" fmla="*/ 1006415 w 1604464"/>
                  <a:gd name="connsiteY32-928" fmla="*/ 1879195 h 3714225"/>
                  <a:gd name="connsiteX33-929" fmla="*/ 884495 w 1604464"/>
                  <a:gd name="connsiteY33-930" fmla="*/ 2092555 h 3714225"/>
                  <a:gd name="connsiteX34-931" fmla="*/ 859095 w 1604464"/>
                  <a:gd name="connsiteY34-932" fmla="*/ 1899515 h 3714225"/>
                  <a:gd name="connsiteX35-933" fmla="*/ 1014035 w 1604464"/>
                  <a:gd name="connsiteY35-934" fmla="*/ 1642975 h 3714225"/>
                  <a:gd name="connsiteX36-935" fmla="*/ 1235015 w 1604464"/>
                  <a:gd name="connsiteY36-936" fmla="*/ 1155295 h 3714225"/>
                  <a:gd name="connsiteX37-937" fmla="*/ 1143575 w 1604464"/>
                  <a:gd name="connsiteY37-938" fmla="*/ 888595 h 3714225"/>
                  <a:gd name="connsiteX38-939" fmla="*/ 426025 w 1604464"/>
                  <a:gd name="connsiteY38-940" fmla="*/ 896215 h 3714225"/>
                  <a:gd name="connsiteX39-941" fmla="*/ 465395 w 1604464"/>
                  <a:gd name="connsiteY39-942" fmla="*/ 652375 h 3714225"/>
                  <a:gd name="connsiteX40-943" fmla="*/ 832425 w 1604464"/>
                  <a:gd name="connsiteY40-944" fmla="*/ 253595 h 3714225"/>
                  <a:gd name="connsiteX41-945" fmla="*/ 960695 w 1604464"/>
                  <a:gd name="connsiteY41-946" fmla="*/ 134215 h 3714225"/>
                  <a:gd name="connsiteX42-947" fmla="*/ 831155 w 1604464"/>
                  <a:gd name="connsiteY42-948" fmla="*/ 12295 h 3714225"/>
                  <a:gd name="connsiteX0-949" fmla="*/ 831155 w 1604464"/>
                  <a:gd name="connsiteY0-950" fmla="*/ 12295 h 3714225"/>
                  <a:gd name="connsiteX1-951" fmla="*/ 412055 w 1604464"/>
                  <a:gd name="connsiteY1-952" fmla="*/ 454255 h 3714225"/>
                  <a:gd name="connsiteX2-953" fmla="*/ 127575 w 1604464"/>
                  <a:gd name="connsiteY2-954" fmla="*/ 901295 h 3714225"/>
                  <a:gd name="connsiteX3-955" fmla="*/ 130115 w 1604464"/>
                  <a:gd name="connsiteY3-956" fmla="*/ 1086715 h 3714225"/>
                  <a:gd name="connsiteX4-957" fmla="*/ 475555 w 1604464"/>
                  <a:gd name="connsiteY4-958" fmla="*/ 1072745 h 3714225"/>
                  <a:gd name="connsiteX5-959" fmla="*/ 945455 w 1604464"/>
                  <a:gd name="connsiteY5-960" fmla="*/ 1040995 h 3714225"/>
                  <a:gd name="connsiteX6-961" fmla="*/ 1067375 w 1604464"/>
                  <a:gd name="connsiteY6-962" fmla="*/ 1086715 h 3714225"/>
                  <a:gd name="connsiteX7-963" fmla="*/ 1029275 w 1604464"/>
                  <a:gd name="connsiteY7-964" fmla="*/ 1277215 h 3714225"/>
                  <a:gd name="connsiteX8-965" fmla="*/ 838775 w 1604464"/>
                  <a:gd name="connsiteY8-966" fmla="*/ 1612495 h 3714225"/>
                  <a:gd name="connsiteX9-967" fmla="*/ 465395 w 1604464"/>
                  <a:gd name="connsiteY9-968" fmla="*/ 2062075 h 3714225"/>
                  <a:gd name="connsiteX10-969" fmla="*/ 92015 w 1604464"/>
                  <a:gd name="connsiteY10-970" fmla="*/ 2374495 h 3714225"/>
                  <a:gd name="connsiteX11-971" fmla="*/ 575 w 1604464"/>
                  <a:gd name="connsiteY11-972" fmla="*/ 2450695 h 3714225"/>
                  <a:gd name="connsiteX12-973" fmla="*/ 61535 w 1604464"/>
                  <a:gd name="connsiteY12-974" fmla="*/ 2557375 h 3714225"/>
                  <a:gd name="connsiteX13-975" fmla="*/ 221555 w 1604464"/>
                  <a:gd name="connsiteY13-976" fmla="*/ 2496415 h 3714225"/>
                  <a:gd name="connsiteX14-977" fmla="*/ 617795 w 1604464"/>
                  <a:gd name="connsiteY14-978" fmla="*/ 2130655 h 3714225"/>
                  <a:gd name="connsiteX15-979" fmla="*/ 716855 w 1604464"/>
                  <a:gd name="connsiteY15-980" fmla="*/ 2023975 h 3714225"/>
                  <a:gd name="connsiteX16-981" fmla="*/ 724475 w 1604464"/>
                  <a:gd name="connsiteY16-982" fmla="*/ 2267815 h 3714225"/>
                  <a:gd name="connsiteX17-983" fmla="*/ 724475 w 1604464"/>
                  <a:gd name="connsiteY17-984" fmla="*/ 3570835 h 3714225"/>
                  <a:gd name="connsiteX18-985" fmla="*/ 762575 w 1604464"/>
                  <a:gd name="connsiteY18-986" fmla="*/ 3677515 h 3714225"/>
                  <a:gd name="connsiteX19-987" fmla="*/ 846395 w 1604464"/>
                  <a:gd name="connsiteY19-988" fmla="*/ 3647035 h 3714225"/>
                  <a:gd name="connsiteX20-989" fmla="*/ 846395 w 1604464"/>
                  <a:gd name="connsiteY20-990" fmla="*/ 2945995 h 3714225"/>
                  <a:gd name="connsiteX21-991" fmla="*/ 846395 w 1604464"/>
                  <a:gd name="connsiteY21-992" fmla="*/ 2366875 h 3714225"/>
                  <a:gd name="connsiteX22-993" fmla="*/ 930215 w 1604464"/>
                  <a:gd name="connsiteY22-994" fmla="*/ 2382115 h 3714225"/>
                  <a:gd name="connsiteX23-995" fmla="*/ 1318835 w 1604464"/>
                  <a:gd name="connsiteY23-996" fmla="*/ 2389735 h 3714225"/>
                  <a:gd name="connsiteX24-997" fmla="*/ 1577915 w 1604464"/>
                  <a:gd name="connsiteY24-998" fmla="*/ 2427835 h 3714225"/>
                  <a:gd name="connsiteX25-999" fmla="*/ 1577915 w 1604464"/>
                  <a:gd name="connsiteY25-1000" fmla="*/ 2298295 h 3714225"/>
                  <a:gd name="connsiteX26-1001" fmla="*/ 1417895 w 1604464"/>
                  <a:gd name="connsiteY26-1002" fmla="*/ 2244955 h 3714225"/>
                  <a:gd name="connsiteX27-1003" fmla="*/ 953075 w 1604464"/>
                  <a:gd name="connsiteY27-1004" fmla="*/ 2244955 h 3714225"/>
                  <a:gd name="connsiteX28-1005" fmla="*/ 983555 w 1604464"/>
                  <a:gd name="connsiteY28-1006" fmla="*/ 2130655 h 3714225"/>
                  <a:gd name="connsiteX29-1007" fmla="*/ 1097855 w 1604464"/>
                  <a:gd name="connsiteY29-1008" fmla="*/ 1924915 h 3714225"/>
                  <a:gd name="connsiteX30-1009" fmla="*/ 1295975 w 1604464"/>
                  <a:gd name="connsiteY30-1010" fmla="*/ 1825855 h 3714225"/>
                  <a:gd name="connsiteX31-1011" fmla="*/ 1227395 w 1604464"/>
                  <a:gd name="connsiteY31-1012" fmla="*/ 1696315 h 3714225"/>
                  <a:gd name="connsiteX32-1013" fmla="*/ 1006415 w 1604464"/>
                  <a:gd name="connsiteY32-1014" fmla="*/ 1879195 h 3714225"/>
                  <a:gd name="connsiteX33-1015" fmla="*/ 884495 w 1604464"/>
                  <a:gd name="connsiteY33-1016" fmla="*/ 2092555 h 3714225"/>
                  <a:gd name="connsiteX34-1017" fmla="*/ 859095 w 1604464"/>
                  <a:gd name="connsiteY34-1018" fmla="*/ 1893165 h 3714225"/>
                  <a:gd name="connsiteX35-1019" fmla="*/ 1014035 w 1604464"/>
                  <a:gd name="connsiteY35-1020" fmla="*/ 1642975 h 3714225"/>
                  <a:gd name="connsiteX36-1021" fmla="*/ 1235015 w 1604464"/>
                  <a:gd name="connsiteY36-1022" fmla="*/ 1155295 h 3714225"/>
                  <a:gd name="connsiteX37-1023" fmla="*/ 1143575 w 1604464"/>
                  <a:gd name="connsiteY37-1024" fmla="*/ 888595 h 3714225"/>
                  <a:gd name="connsiteX38-1025" fmla="*/ 426025 w 1604464"/>
                  <a:gd name="connsiteY38-1026" fmla="*/ 896215 h 3714225"/>
                  <a:gd name="connsiteX39-1027" fmla="*/ 465395 w 1604464"/>
                  <a:gd name="connsiteY39-1028" fmla="*/ 652375 h 3714225"/>
                  <a:gd name="connsiteX40-1029" fmla="*/ 832425 w 1604464"/>
                  <a:gd name="connsiteY40-1030" fmla="*/ 253595 h 3714225"/>
                  <a:gd name="connsiteX41-1031" fmla="*/ 960695 w 1604464"/>
                  <a:gd name="connsiteY41-1032" fmla="*/ 134215 h 3714225"/>
                  <a:gd name="connsiteX42-1033" fmla="*/ 831155 w 1604464"/>
                  <a:gd name="connsiteY42-1034" fmla="*/ 12295 h 3714225"/>
                  <a:gd name="connsiteX0-1035" fmla="*/ 831155 w 1604464"/>
                  <a:gd name="connsiteY0-1036" fmla="*/ 12295 h 3714225"/>
                  <a:gd name="connsiteX1-1037" fmla="*/ 412055 w 1604464"/>
                  <a:gd name="connsiteY1-1038" fmla="*/ 454255 h 3714225"/>
                  <a:gd name="connsiteX2-1039" fmla="*/ 127575 w 1604464"/>
                  <a:gd name="connsiteY2-1040" fmla="*/ 901295 h 3714225"/>
                  <a:gd name="connsiteX3-1041" fmla="*/ 130115 w 1604464"/>
                  <a:gd name="connsiteY3-1042" fmla="*/ 1086715 h 3714225"/>
                  <a:gd name="connsiteX4-1043" fmla="*/ 475555 w 1604464"/>
                  <a:gd name="connsiteY4-1044" fmla="*/ 1072745 h 3714225"/>
                  <a:gd name="connsiteX5-1045" fmla="*/ 945455 w 1604464"/>
                  <a:gd name="connsiteY5-1046" fmla="*/ 1040995 h 3714225"/>
                  <a:gd name="connsiteX6-1047" fmla="*/ 1067375 w 1604464"/>
                  <a:gd name="connsiteY6-1048" fmla="*/ 1086715 h 3714225"/>
                  <a:gd name="connsiteX7-1049" fmla="*/ 1029275 w 1604464"/>
                  <a:gd name="connsiteY7-1050" fmla="*/ 1277215 h 3714225"/>
                  <a:gd name="connsiteX8-1051" fmla="*/ 838775 w 1604464"/>
                  <a:gd name="connsiteY8-1052" fmla="*/ 1612495 h 3714225"/>
                  <a:gd name="connsiteX9-1053" fmla="*/ 465395 w 1604464"/>
                  <a:gd name="connsiteY9-1054" fmla="*/ 2062075 h 3714225"/>
                  <a:gd name="connsiteX10-1055" fmla="*/ 92015 w 1604464"/>
                  <a:gd name="connsiteY10-1056" fmla="*/ 2374495 h 3714225"/>
                  <a:gd name="connsiteX11-1057" fmla="*/ 575 w 1604464"/>
                  <a:gd name="connsiteY11-1058" fmla="*/ 2450695 h 3714225"/>
                  <a:gd name="connsiteX12-1059" fmla="*/ 61535 w 1604464"/>
                  <a:gd name="connsiteY12-1060" fmla="*/ 2557375 h 3714225"/>
                  <a:gd name="connsiteX13-1061" fmla="*/ 221555 w 1604464"/>
                  <a:gd name="connsiteY13-1062" fmla="*/ 2496415 h 3714225"/>
                  <a:gd name="connsiteX14-1063" fmla="*/ 617795 w 1604464"/>
                  <a:gd name="connsiteY14-1064" fmla="*/ 2130655 h 3714225"/>
                  <a:gd name="connsiteX15-1065" fmla="*/ 716855 w 1604464"/>
                  <a:gd name="connsiteY15-1066" fmla="*/ 2023975 h 3714225"/>
                  <a:gd name="connsiteX16-1067" fmla="*/ 724475 w 1604464"/>
                  <a:gd name="connsiteY16-1068" fmla="*/ 2267815 h 3714225"/>
                  <a:gd name="connsiteX17-1069" fmla="*/ 724475 w 1604464"/>
                  <a:gd name="connsiteY17-1070" fmla="*/ 3570835 h 3714225"/>
                  <a:gd name="connsiteX18-1071" fmla="*/ 762575 w 1604464"/>
                  <a:gd name="connsiteY18-1072" fmla="*/ 3677515 h 3714225"/>
                  <a:gd name="connsiteX19-1073" fmla="*/ 846395 w 1604464"/>
                  <a:gd name="connsiteY19-1074" fmla="*/ 3647035 h 3714225"/>
                  <a:gd name="connsiteX20-1075" fmla="*/ 846395 w 1604464"/>
                  <a:gd name="connsiteY20-1076" fmla="*/ 2945995 h 3714225"/>
                  <a:gd name="connsiteX21-1077" fmla="*/ 846395 w 1604464"/>
                  <a:gd name="connsiteY21-1078" fmla="*/ 2366875 h 3714225"/>
                  <a:gd name="connsiteX22-1079" fmla="*/ 930215 w 1604464"/>
                  <a:gd name="connsiteY22-1080" fmla="*/ 2382115 h 3714225"/>
                  <a:gd name="connsiteX23-1081" fmla="*/ 1318835 w 1604464"/>
                  <a:gd name="connsiteY23-1082" fmla="*/ 2389735 h 3714225"/>
                  <a:gd name="connsiteX24-1083" fmla="*/ 1577915 w 1604464"/>
                  <a:gd name="connsiteY24-1084" fmla="*/ 2427835 h 3714225"/>
                  <a:gd name="connsiteX25-1085" fmla="*/ 1577915 w 1604464"/>
                  <a:gd name="connsiteY25-1086" fmla="*/ 2298295 h 3714225"/>
                  <a:gd name="connsiteX26-1087" fmla="*/ 1417895 w 1604464"/>
                  <a:gd name="connsiteY26-1088" fmla="*/ 2244955 h 3714225"/>
                  <a:gd name="connsiteX27-1089" fmla="*/ 953075 w 1604464"/>
                  <a:gd name="connsiteY27-1090" fmla="*/ 2244955 h 3714225"/>
                  <a:gd name="connsiteX28-1091" fmla="*/ 983555 w 1604464"/>
                  <a:gd name="connsiteY28-1092" fmla="*/ 2130655 h 3714225"/>
                  <a:gd name="connsiteX29-1093" fmla="*/ 1097855 w 1604464"/>
                  <a:gd name="connsiteY29-1094" fmla="*/ 1924915 h 3714225"/>
                  <a:gd name="connsiteX30-1095" fmla="*/ 1295975 w 1604464"/>
                  <a:gd name="connsiteY30-1096" fmla="*/ 1825855 h 3714225"/>
                  <a:gd name="connsiteX31-1097" fmla="*/ 1227395 w 1604464"/>
                  <a:gd name="connsiteY31-1098" fmla="*/ 1696315 h 3714225"/>
                  <a:gd name="connsiteX32-1099" fmla="*/ 1006415 w 1604464"/>
                  <a:gd name="connsiteY32-1100" fmla="*/ 1879195 h 3714225"/>
                  <a:gd name="connsiteX33-1101" fmla="*/ 884495 w 1604464"/>
                  <a:gd name="connsiteY33-1102" fmla="*/ 2092555 h 3714225"/>
                  <a:gd name="connsiteX34-1103" fmla="*/ 859095 w 1604464"/>
                  <a:gd name="connsiteY34-1104" fmla="*/ 1893165 h 3714225"/>
                  <a:gd name="connsiteX35-1105" fmla="*/ 1014035 w 1604464"/>
                  <a:gd name="connsiteY35-1106" fmla="*/ 1642975 h 3714225"/>
                  <a:gd name="connsiteX36-1107" fmla="*/ 1235015 w 1604464"/>
                  <a:gd name="connsiteY36-1108" fmla="*/ 1155295 h 3714225"/>
                  <a:gd name="connsiteX37-1109" fmla="*/ 1143575 w 1604464"/>
                  <a:gd name="connsiteY37-1110" fmla="*/ 888595 h 3714225"/>
                  <a:gd name="connsiteX38-1111" fmla="*/ 426025 w 1604464"/>
                  <a:gd name="connsiteY38-1112" fmla="*/ 896215 h 3714225"/>
                  <a:gd name="connsiteX39-1113" fmla="*/ 465395 w 1604464"/>
                  <a:gd name="connsiteY39-1114" fmla="*/ 652375 h 3714225"/>
                  <a:gd name="connsiteX40-1115" fmla="*/ 832425 w 1604464"/>
                  <a:gd name="connsiteY40-1116" fmla="*/ 253595 h 3714225"/>
                  <a:gd name="connsiteX41-1117" fmla="*/ 960695 w 1604464"/>
                  <a:gd name="connsiteY41-1118" fmla="*/ 134215 h 3714225"/>
                  <a:gd name="connsiteX42-1119" fmla="*/ 831155 w 1604464"/>
                  <a:gd name="connsiteY42-1120" fmla="*/ 12295 h 3714225"/>
                  <a:gd name="connsiteX0-1121" fmla="*/ 831155 w 1604464"/>
                  <a:gd name="connsiteY0-1122" fmla="*/ 12295 h 3714225"/>
                  <a:gd name="connsiteX1-1123" fmla="*/ 412055 w 1604464"/>
                  <a:gd name="connsiteY1-1124" fmla="*/ 454255 h 3714225"/>
                  <a:gd name="connsiteX2-1125" fmla="*/ 127575 w 1604464"/>
                  <a:gd name="connsiteY2-1126" fmla="*/ 901295 h 3714225"/>
                  <a:gd name="connsiteX3-1127" fmla="*/ 130115 w 1604464"/>
                  <a:gd name="connsiteY3-1128" fmla="*/ 1086715 h 3714225"/>
                  <a:gd name="connsiteX4-1129" fmla="*/ 475555 w 1604464"/>
                  <a:gd name="connsiteY4-1130" fmla="*/ 1072745 h 3714225"/>
                  <a:gd name="connsiteX5-1131" fmla="*/ 945455 w 1604464"/>
                  <a:gd name="connsiteY5-1132" fmla="*/ 1040995 h 3714225"/>
                  <a:gd name="connsiteX6-1133" fmla="*/ 1067375 w 1604464"/>
                  <a:gd name="connsiteY6-1134" fmla="*/ 1086715 h 3714225"/>
                  <a:gd name="connsiteX7-1135" fmla="*/ 1029275 w 1604464"/>
                  <a:gd name="connsiteY7-1136" fmla="*/ 1277215 h 3714225"/>
                  <a:gd name="connsiteX8-1137" fmla="*/ 838775 w 1604464"/>
                  <a:gd name="connsiteY8-1138" fmla="*/ 1612495 h 3714225"/>
                  <a:gd name="connsiteX9-1139" fmla="*/ 465395 w 1604464"/>
                  <a:gd name="connsiteY9-1140" fmla="*/ 2062075 h 3714225"/>
                  <a:gd name="connsiteX10-1141" fmla="*/ 92015 w 1604464"/>
                  <a:gd name="connsiteY10-1142" fmla="*/ 2374495 h 3714225"/>
                  <a:gd name="connsiteX11-1143" fmla="*/ 575 w 1604464"/>
                  <a:gd name="connsiteY11-1144" fmla="*/ 2450695 h 3714225"/>
                  <a:gd name="connsiteX12-1145" fmla="*/ 61535 w 1604464"/>
                  <a:gd name="connsiteY12-1146" fmla="*/ 2557375 h 3714225"/>
                  <a:gd name="connsiteX13-1147" fmla="*/ 221555 w 1604464"/>
                  <a:gd name="connsiteY13-1148" fmla="*/ 2496415 h 3714225"/>
                  <a:gd name="connsiteX14-1149" fmla="*/ 617795 w 1604464"/>
                  <a:gd name="connsiteY14-1150" fmla="*/ 2130655 h 3714225"/>
                  <a:gd name="connsiteX15-1151" fmla="*/ 716855 w 1604464"/>
                  <a:gd name="connsiteY15-1152" fmla="*/ 2023975 h 3714225"/>
                  <a:gd name="connsiteX16-1153" fmla="*/ 724475 w 1604464"/>
                  <a:gd name="connsiteY16-1154" fmla="*/ 2267815 h 3714225"/>
                  <a:gd name="connsiteX17-1155" fmla="*/ 724475 w 1604464"/>
                  <a:gd name="connsiteY17-1156" fmla="*/ 3570835 h 3714225"/>
                  <a:gd name="connsiteX18-1157" fmla="*/ 762575 w 1604464"/>
                  <a:gd name="connsiteY18-1158" fmla="*/ 3677515 h 3714225"/>
                  <a:gd name="connsiteX19-1159" fmla="*/ 846395 w 1604464"/>
                  <a:gd name="connsiteY19-1160" fmla="*/ 3647035 h 3714225"/>
                  <a:gd name="connsiteX20-1161" fmla="*/ 846395 w 1604464"/>
                  <a:gd name="connsiteY20-1162" fmla="*/ 2945995 h 3714225"/>
                  <a:gd name="connsiteX21-1163" fmla="*/ 846395 w 1604464"/>
                  <a:gd name="connsiteY21-1164" fmla="*/ 2366875 h 3714225"/>
                  <a:gd name="connsiteX22-1165" fmla="*/ 930215 w 1604464"/>
                  <a:gd name="connsiteY22-1166" fmla="*/ 2382115 h 3714225"/>
                  <a:gd name="connsiteX23-1167" fmla="*/ 1318835 w 1604464"/>
                  <a:gd name="connsiteY23-1168" fmla="*/ 2389735 h 3714225"/>
                  <a:gd name="connsiteX24-1169" fmla="*/ 1577915 w 1604464"/>
                  <a:gd name="connsiteY24-1170" fmla="*/ 2427835 h 3714225"/>
                  <a:gd name="connsiteX25-1171" fmla="*/ 1577915 w 1604464"/>
                  <a:gd name="connsiteY25-1172" fmla="*/ 2298295 h 3714225"/>
                  <a:gd name="connsiteX26-1173" fmla="*/ 1417895 w 1604464"/>
                  <a:gd name="connsiteY26-1174" fmla="*/ 2244955 h 3714225"/>
                  <a:gd name="connsiteX27-1175" fmla="*/ 953075 w 1604464"/>
                  <a:gd name="connsiteY27-1176" fmla="*/ 2244955 h 3714225"/>
                  <a:gd name="connsiteX28-1177" fmla="*/ 983555 w 1604464"/>
                  <a:gd name="connsiteY28-1178" fmla="*/ 2130655 h 3714225"/>
                  <a:gd name="connsiteX29-1179" fmla="*/ 1097855 w 1604464"/>
                  <a:gd name="connsiteY29-1180" fmla="*/ 1924915 h 3714225"/>
                  <a:gd name="connsiteX30-1181" fmla="*/ 1295975 w 1604464"/>
                  <a:gd name="connsiteY30-1182" fmla="*/ 1825855 h 3714225"/>
                  <a:gd name="connsiteX31-1183" fmla="*/ 1227395 w 1604464"/>
                  <a:gd name="connsiteY31-1184" fmla="*/ 1696315 h 3714225"/>
                  <a:gd name="connsiteX32-1185" fmla="*/ 1006415 w 1604464"/>
                  <a:gd name="connsiteY32-1186" fmla="*/ 1879195 h 3714225"/>
                  <a:gd name="connsiteX33-1187" fmla="*/ 877351 w 1604464"/>
                  <a:gd name="connsiteY33-1188" fmla="*/ 2087793 h 3714225"/>
                  <a:gd name="connsiteX34-1189" fmla="*/ 859095 w 1604464"/>
                  <a:gd name="connsiteY34-1190" fmla="*/ 1893165 h 3714225"/>
                  <a:gd name="connsiteX35-1191" fmla="*/ 1014035 w 1604464"/>
                  <a:gd name="connsiteY35-1192" fmla="*/ 1642975 h 3714225"/>
                  <a:gd name="connsiteX36-1193" fmla="*/ 1235015 w 1604464"/>
                  <a:gd name="connsiteY36-1194" fmla="*/ 1155295 h 3714225"/>
                  <a:gd name="connsiteX37-1195" fmla="*/ 1143575 w 1604464"/>
                  <a:gd name="connsiteY37-1196" fmla="*/ 888595 h 3714225"/>
                  <a:gd name="connsiteX38-1197" fmla="*/ 426025 w 1604464"/>
                  <a:gd name="connsiteY38-1198" fmla="*/ 896215 h 3714225"/>
                  <a:gd name="connsiteX39-1199" fmla="*/ 465395 w 1604464"/>
                  <a:gd name="connsiteY39-1200" fmla="*/ 652375 h 3714225"/>
                  <a:gd name="connsiteX40-1201" fmla="*/ 832425 w 1604464"/>
                  <a:gd name="connsiteY40-1202" fmla="*/ 253595 h 3714225"/>
                  <a:gd name="connsiteX41-1203" fmla="*/ 960695 w 1604464"/>
                  <a:gd name="connsiteY41-1204" fmla="*/ 134215 h 3714225"/>
                  <a:gd name="connsiteX42-1205" fmla="*/ 831155 w 1604464"/>
                  <a:gd name="connsiteY42-1206" fmla="*/ 12295 h 3714225"/>
                  <a:gd name="connsiteX0-1207" fmla="*/ 831155 w 1604464"/>
                  <a:gd name="connsiteY0-1208" fmla="*/ 12295 h 3714225"/>
                  <a:gd name="connsiteX1-1209" fmla="*/ 412055 w 1604464"/>
                  <a:gd name="connsiteY1-1210" fmla="*/ 454255 h 3714225"/>
                  <a:gd name="connsiteX2-1211" fmla="*/ 127575 w 1604464"/>
                  <a:gd name="connsiteY2-1212" fmla="*/ 901295 h 3714225"/>
                  <a:gd name="connsiteX3-1213" fmla="*/ 130115 w 1604464"/>
                  <a:gd name="connsiteY3-1214" fmla="*/ 1086715 h 3714225"/>
                  <a:gd name="connsiteX4-1215" fmla="*/ 475555 w 1604464"/>
                  <a:gd name="connsiteY4-1216" fmla="*/ 1072745 h 3714225"/>
                  <a:gd name="connsiteX5-1217" fmla="*/ 945455 w 1604464"/>
                  <a:gd name="connsiteY5-1218" fmla="*/ 1040995 h 3714225"/>
                  <a:gd name="connsiteX6-1219" fmla="*/ 1067375 w 1604464"/>
                  <a:gd name="connsiteY6-1220" fmla="*/ 1086715 h 3714225"/>
                  <a:gd name="connsiteX7-1221" fmla="*/ 1029275 w 1604464"/>
                  <a:gd name="connsiteY7-1222" fmla="*/ 1277215 h 3714225"/>
                  <a:gd name="connsiteX8-1223" fmla="*/ 838775 w 1604464"/>
                  <a:gd name="connsiteY8-1224" fmla="*/ 1612495 h 3714225"/>
                  <a:gd name="connsiteX9-1225" fmla="*/ 465395 w 1604464"/>
                  <a:gd name="connsiteY9-1226" fmla="*/ 2062075 h 3714225"/>
                  <a:gd name="connsiteX10-1227" fmla="*/ 92015 w 1604464"/>
                  <a:gd name="connsiteY10-1228" fmla="*/ 2374495 h 3714225"/>
                  <a:gd name="connsiteX11-1229" fmla="*/ 575 w 1604464"/>
                  <a:gd name="connsiteY11-1230" fmla="*/ 2450695 h 3714225"/>
                  <a:gd name="connsiteX12-1231" fmla="*/ 61535 w 1604464"/>
                  <a:gd name="connsiteY12-1232" fmla="*/ 2557375 h 3714225"/>
                  <a:gd name="connsiteX13-1233" fmla="*/ 221555 w 1604464"/>
                  <a:gd name="connsiteY13-1234" fmla="*/ 2496415 h 3714225"/>
                  <a:gd name="connsiteX14-1235" fmla="*/ 617795 w 1604464"/>
                  <a:gd name="connsiteY14-1236" fmla="*/ 2130655 h 3714225"/>
                  <a:gd name="connsiteX15-1237" fmla="*/ 716855 w 1604464"/>
                  <a:gd name="connsiteY15-1238" fmla="*/ 2023975 h 3714225"/>
                  <a:gd name="connsiteX16-1239" fmla="*/ 724475 w 1604464"/>
                  <a:gd name="connsiteY16-1240" fmla="*/ 2267815 h 3714225"/>
                  <a:gd name="connsiteX17-1241" fmla="*/ 724475 w 1604464"/>
                  <a:gd name="connsiteY17-1242" fmla="*/ 3570835 h 3714225"/>
                  <a:gd name="connsiteX18-1243" fmla="*/ 762575 w 1604464"/>
                  <a:gd name="connsiteY18-1244" fmla="*/ 3677515 h 3714225"/>
                  <a:gd name="connsiteX19-1245" fmla="*/ 846395 w 1604464"/>
                  <a:gd name="connsiteY19-1246" fmla="*/ 3647035 h 3714225"/>
                  <a:gd name="connsiteX20-1247" fmla="*/ 846395 w 1604464"/>
                  <a:gd name="connsiteY20-1248" fmla="*/ 2945995 h 3714225"/>
                  <a:gd name="connsiteX21-1249" fmla="*/ 846395 w 1604464"/>
                  <a:gd name="connsiteY21-1250" fmla="*/ 2366875 h 3714225"/>
                  <a:gd name="connsiteX22-1251" fmla="*/ 930215 w 1604464"/>
                  <a:gd name="connsiteY22-1252" fmla="*/ 2382115 h 3714225"/>
                  <a:gd name="connsiteX23-1253" fmla="*/ 1318835 w 1604464"/>
                  <a:gd name="connsiteY23-1254" fmla="*/ 2389735 h 3714225"/>
                  <a:gd name="connsiteX24-1255" fmla="*/ 1577915 w 1604464"/>
                  <a:gd name="connsiteY24-1256" fmla="*/ 2427835 h 3714225"/>
                  <a:gd name="connsiteX25-1257" fmla="*/ 1577915 w 1604464"/>
                  <a:gd name="connsiteY25-1258" fmla="*/ 2298295 h 3714225"/>
                  <a:gd name="connsiteX26-1259" fmla="*/ 1417895 w 1604464"/>
                  <a:gd name="connsiteY26-1260" fmla="*/ 2244955 h 3714225"/>
                  <a:gd name="connsiteX27-1261" fmla="*/ 953075 w 1604464"/>
                  <a:gd name="connsiteY27-1262" fmla="*/ 2244955 h 3714225"/>
                  <a:gd name="connsiteX28-1263" fmla="*/ 983555 w 1604464"/>
                  <a:gd name="connsiteY28-1264" fmla="*/ 2130655 h 3714225"/>
                  <a:gd name="connsiteX29-1265" fmla="*/ 1097855 w 1604464"/>
                  <a:gd name="connsiteY29-1266" fmla="*/ 1924915 h 3714225"/>
                  <a:gd name="connsiteX30-1267" fmla="*/ 1295975 w 1604464"/>
                  <a:gd name="connsiteY30-1268" fmla="*/ 1825855 h 3714225"/>
                  <a:gd name="connsiteX31-1269" fmla="*/ 1227395 w 1604464"/>
                  <a:gd name="connsiteY31-1270" fmla="*/ 1696315 h 3714225"/>
                  <a:gd name="connsiteX32-1271" fmla="*/ 1018321 w 1604464"/>
                  <a:gd name="connsiteY32-1272" fmla="*/ 1891101 h 3714225"/>
                  <a:gd name="connsiteX33-1273" fmla="*/ 877351 w 1604464"/>
                  <a:gd name="connsiteY33-1274" fmla="*/ 2087793 h 3714225"/>
                  <a:gd name="connsiteX34-1275" fmla="*/ 859095 w 1604464"/>
                  <a:gd name="connsiteY34-1276" fmla="*/ 1893165 h 3714225"/>
                  <a:gd name="connsiteX35-1277" fmla="*/ 1014035 w 1604464"/>
                  <a:gd name="connsiteY35-1278" fmla="*/ 1642975 h 3714225"/>
                  <a:gd name="connsiteX36-1279" fmla="*/ 1235015 w 1604464"/>
                  <a:gd name="connsiteY36-1280" fmla="*/ 1155295 h 3714225"/>
                  <a:gd name="connsiteX37-1281" fmla="*/ 1143575 w 1604464"/>
                  <a:gd name="connsiteY37-1282" fmla="*/ 888595 h 3714225"/>
                  <a:gd name="connsiteX38-1283" fmla="*/ 426025 w 1604464"/>
                  <a:gd name="connsiteY38-1284" fmla="*/ 896215 h 3714225"/>
                  <a:gd name="connsiteX39-1285" fmla="*/ 465395 w 1604464"/>
                  <a:gd name="connsiteY39-1286" fmla="*/ 652375 h 3714225"/>
                  <a:gd name="connsiteX40-1287" fmla="*/ 832425 w 1604464"/>
                  <a:gd name="connsiteY40-1288" fmla="*/ 253595 h 3714225"/>
                  <a:gd name="connsiteX41-1289" fmla="*/ 960695 w 1604464"/>
                  <a:gd name="connsiteY41-1290" fmla="*/ 134215 h 3714225"/>
                  <a:gd name="connsiteX42-1291" fmla="*/ 831155 w 1604464"/>
                  <a:gd name="connsiteY42-1292" fmla="*/ 12295 h 3714225"/>
                  <a:gd name="connsiteX0-1293" fmla="*/ 831155 w 1604464"/>
                  <a:gd name="connsiteY0-1294" fmla="*/ 12295 h 3714225"/>
                  <a:gd name="connsiteX1-1295" fmla="*/ 412055 w 1604464"/>
                  <a:gd name="connsiteY1-1296" fmla="*/ 454255 h 3714225"/>
                  <a:gd name="connsiteX2-1297" fmla="*/ 127575 w 1604464"/>
                  <a:gd name="connsiteY2-1298" fmla="*/ 901295 h 3714225"/>
                  <a:gd name="connsiteX3-1299" fmla="*/ 130115 w 1604464"/>
                  <a:gd name="connsiteY3-1300" fmla="*/ 1086715 h 3714225"/>
                  <a:gd name="connsiteX4-1301" fmla="*/ 475555 w 1604464"/>
                  <a:gd name="connsiteY4-1302" fmla="*/ 1072745 h 3714225"/>
                  <a:gd name="connsiteX5-1303" fmla="*/ 945455 w 1604464"/>
                  <a:gd name="connsiteY5-1304" fmla="*/ 1040995 h 3714225"/>
                  <a:gd name="connsiteX6-1305" fmla="*/ 1067375 w 1604464"/>
                  <a:gd name="connsiteY6-1306" fmla="*/ 1086715 h 3714225"/>
                  <a:gd name="connsiteX7-1307" fmla="*/ 1029275 w 1604464"/>
                  <a:gd name="connsiteY7-1308" fmla="*/ 1277215 h 3714225"/>
                  <a:gd name="connsiteX8-1309" fmla="*/ 838775 w 1604464"/>
                  <a:gd name="connsiteY8-1310" fmla="*/ 1612495 h 3714225"/>
                  <a:gd name="connsiteX9-1311" fmla="*/ 465395 w 1604464"/>
                  <a:gd name="connsiteY9-1312" fmla="*/ 2062075 h 3714225"/>
                  <a:gd name="connsiteX10-1313" fmla="*/ 92015 w 1604464"/>
                  <a:gd name="connsiteY10-1314" fmla="*/ 2374495 h 3714225"/>
                  <a:gd name="connsiteX11-1315" fmla="*/ 575 w 1604464"/>
                  <a:gd name="connsiteY11-1316" fmla="*/ 2450695 h 3714225"/>
                  <a:gd name="connsiteX12-1317" fmla="*/ 61535 w 1604464"/>
                  <a:gd name="connsiteY12-1318" fmla="*/ 2557375 h 3714225"/>
                  <a:gd name="connsiteX13-1319" fmla="*/ 221555 w 1604464"/>
                  <a:gd name="connsiteY13-1320" fmla="*/ 2496415 h 3714225"/>
                  <a:gd name="connsiteX14-1321" fmla="*/ 617795 w 1604464"/>
                  <a:gd name="connsiteY14-1322" fmla="*/ 2130655 h 3714225"/>
                  <a:gd name="connsiteX15-1323" fmla="*/ 716855 w 1604464"/>
                  <a:gd name="connsiteY15-1324" fmla="*/ 2023975 h 3714225"/>
                  <a:gd name="connsiteX16-1325" fmla="*/ 724475 w 1604464"/>
                  <a:gd name="connsiteY16-1326" fmla="*/ 2267815 h 3714225"/>
                  <a:gd name="connsiteX17-1327" fmla="*/ 724475 w 1604464"/>
                  <a:gd name="connsiteY17-1328" fmla="*/ 3570835 h 3714225"/>
                  <a:gd name="connsiteX18-1329" fmla="*/ 762575 w 1604464"/>
                  <a:gd name="connsiteY18-1330" fmla="*/ 3677515 h 3714225"/>
                  <a:gd name="connsiteX19-1331" fmla="*/ 846395 w 1604464"/>
                  <a:gd name="connsiteY19-1332" fmla="*/ 3647035 h 3714225"/>
                  <a:gd name="connsiteX20-1333" fmla="*/ 846395 w 1604464"/>
                  <a:gd name="connsiteY20-1334" fmla="*/ 2945995 h 3714225"/>
                  <a:gd name="connsiteX21-1335" fmla="*/ 846395 w 1604464"/>
                  <a:gd name="connsiteY21-1336" fmla="*/ 2366875 h 3714225"/>
                  <a:gd name="connsiteX22-1337" fmla="*/ 930215 w 1604464"/>
                  <a:gd name="connsiteY22-1338" fmla="*/ 2382115 h 3714225"/>
                  <a:gd name="connsiteX23-1339" fmla="*/ 1318835 w 1604464"/>
                  <a:gd name="connsiteY23-1340" fmla="*/ 2389735 h 3714225"/>
                  <a:gd name="connsiteX24-1341" fmla="*/ 1577915 w 1604464"/>
                  <a:gd name="connsiteY24-1342" fmla="*/ 2427835 h 3714225"/>
                  <a:gd name="connsiteX25-1343" fmla="*/ 1577915 w 1604464"/>
                  <a:gd name="connsiteY25-1344" fmla="*/ 2298295 h 3714225"/>
                  <a:gd name="connsiteX26-1345" fmla="*/ 1417895 w 1604464"/>
                  <a:gd name="connsiteY26-1346" fmla="*/ 2244955 h 3714225"/>
                  <a:gd name="connsiteX27-1347" fmla="*/ 953075 w 1604464"/>
                  <a:gd name="connsiteY27-1348" fmla="*/ 2244955 h 3714225"/>
                  <a:gd name="connsiteX28-1349" fmla="*/ 983555 w 1604464"/>
                  <a:gd name="connsiteY28-1350" fmla="*/ 2130655 h 3714225"/>
                  <a:gd name="connsiteX29-1351" fmla="*/ 1109761 w 1604464"/>
                  <a:gd name="connsiteY29-1352" fmla="*/ 1948728 h 3714225"/>
                  <a:gd name="connsiteX30-1353" fmla="*/ 1295975 w 1604464"/>
                  <a:gd name="connsiteY30-1354" fmla="*/ 1825855 h 3714225"/>
                  <a:gd name="connsiteX31-1355" fmla="*/ 1227395 w 1604464"/>
                  <a:gd name="connsiteY31-1356" fmla="*/ 1696315 h 3714225"/>
                  <a:gd name="connsiteX32-1357" fmla="*/ 1018321 w 1604464"/>
                  <a:gd name="connsiteY32-1358" fmla="*/ 1891101 h 3714225"/>
                  <a:gd name="connsiteX33-1359" fmla="*/ 877351 w 1604464"/>
                  <a:gd name="connsiteY33-1360" fmla="*/ 2087793 h 3714225"/>
                  <a:gd name="connsiteX34-1361" fmla="*/ 859095 w 1604464"/>
                  <a:gd name="connsiteY34-1362" fmla="*/ 1893165 h 3714225"/>
                  <a:gd name="connsiteX35-1363" fmla="*/ 1014035 w 1604464"/>
                  <a:gd name="connsiteY35-1364" fmla="*/ 1642975 h 3714225"/>
                  <a:gd name="connsiteX36-1365" fmla="*/ 1235015 w 1604464"/>
                  <a:gd name="connsiteY36-1366" fmla="*/ 1155295 h 3714225"/>
                  <a:gd name="connsiteX37-1367" fmla="*/ 1143575 w 1604464"/>
                  <a:gd name="connsiteY37-1368" fmla="*/ 888595 h 3714225"/>
                  <a:gd name="connsiteX38-1369" fmla="*/ 426025 w 1604464"/>
                  <a:gd name="connsiteY38-1370" fmla="*/ 896215 h 3714225"/>
                  <a:gd name="connsiteX39-1371" fmla="*/ 465395 w 1604464"/>
                  <a:gd name="connsiteY39-1372" fmla="*/ 652375 h 3714225"/>
                  <a:gd name="connsiteX40-1373" fmla="*/ 832425 w 1604464"/>
                  <a:gd name="connsiteY40-1374" fmla="*/ 253595 h 3714225"/>
                  <a:gd name="connsiteX41-1375" fmla="*/ 960695 w 1604464"/>
                  <a:gd name="connsiteY41-1376" fmla="*/ 134215 h 3714225"/>
                  <a:gd name="connsiteX42-1377" fmla="*/ 831155 w 1604464"/>
                  <a:gd name="connsiteY42-1378" fmla="*/ 12295 h 3714225"/>
                  <a:gd name="connsiteX0-1379" fmla="*/ 831155 w 1604464"/>
                  <a:gd name="connsiteY0-1380" fmla="*/ 12295 h 3714225"/>
                  <a:gd name="connsiteX1-1381" fmla="*/ 412055 w 1604464"/>
                  <a:gd name="connsiteY1-1382" fmla="*/ 454255 h 3714225"/>
                  <a:gd name="connsiteX2-1383" fmla="*/ 127575 w 1604464"/>
                  <a:gd name="connsiteY2-1384" fmla="*/ 901295 h 3714225"/>
                  <a:gd name="connsiteX3-1385" fmla="*/ 130115 w 1604464"/>
                  <a:gd name="connsiteY3-1386" fmla="*/ 1086715 h 3714225"/>
                  <a:gd name="connsiteX4-1387" fmla="*/ 475555 w 1604464"/>
                  <a:gd name="connsiteY4-1388" fmla="*/ 1072745 h 3714225"/>
                  <a:gd name="connsiteX5-1389" fmla="*/ 945455 w 1604464"/>
                  <a:gd name="connsiteY5-1390" fmla="*/ 1040995 h 3714225"/>
                  <a:gd name="connsiteX6-1391" fmla="*/ 1067375 w 1604464"/>
                  <a:gd name="connsiteY6-1392" fmla="*/ 1086715 h 3714225"/>
                  <a:gd name="connsiteX7-1393" fmla="*/ 1029275 w 1604464"/>
                  <a:gd name="connsiteY7-1394" fmla="*/ 1277215 h 3714225"/>
                  <a:gd name="connsiteX8-1395" fmla="*/ 838775 w 1604464"/>
                  <a:gd name="connsiteY8-1396" fmla="*/ 1612495 h 3714225"/>
                  <a:gd name="connsiteX9-1397" fmla="*/ 465395 w 1604464"/>
                  <a:gd name="connsiteY9-1398" fmla="*/ 2062075 h 3714225"/>
                  <a:gd name="connsiteX10-1399" fmla="*/ 92015 w 1604464"/>
                  <a:gd name="connsiteY10-1400" fmla="*/ 2374495 h 3714225"/>
                  <a:gd name="connsiteX11-1401" fmla="*/ 575 w 1604464"/>
                  <a:gd name="connsiteY11-1402" fmla="*/ 2450695 h 3714225"/>
                  <a:gd name="connsiteX12-1403" fmla="*/ 61535 w 1604464"/>
                  <a:gd name="connsiteY12-1404" fmla="*/ 2557375 h 3714225"/>
                  <a:gd name="connsiteX13-1405" fmla="*/ 221555 w 1604464"/>
                  <a:gd name="connsiteY13-1406" fmla="*/ 2496415 h 3714225"/>
                  <a:gd name="connsiteX14-1407" fmla="*/ 617795 w 1604464"/>
                  <a:gd name="connsiteY14-1408" fmla="*/ 2130655 h 3714225"/>
                  <a:gd name="connsiteX15-1409" fmla="*/ 716855 w 1604464"/>
                  <a:gd name="connsiteY15-1410" fmla="*/ 2023975 h 3714225"/>
                  <a:gd name="connsiteX16-1411" fmla="*/ 724475 w 1604464"/>
                  <a:gd name="connsiteY16-1412" fmla="*/ 2267815 h 3714225"/>
                  <a:gd name="connsiteX17-1413" fmla="*/ 724475 w 1604464"/>
                  <a:gd name="connsiteY17-1414" fmla="*/ 3570835 h 3714225"/>
                  <a:gd name="connsiteX18-1415" fmla="*/ 762575 w 1604464"/>
                  <a:gd name="connsiteY18-1416" fmla="*/ 3677515 h 3714225"/>
                  <a:gd name="connsiteX19-1417" fmla="*/ 846395 w 1604464"/>
                  <a:gd name="connsiteY19-1418" fmla="*/ 3647035 h 3714225"/>
                  <a:gd name="connsiteX20-1419" fmla="*/ 846395 w 1604464"/>
                  <a:gd name="connsiteY20-1420" fmla="*/ 2945995 h 3714225"/>
                  <a:gd name="connsiteX21-1421" fmla="*/ 846395 w 1604464"/>
                  <a:gd name="connsiteY21-1422" fmla="*/ 2366875 h 3714225"/>
                  <a:gd name="connsiteX22-1423" fmla="*/ 930215 w 1604464"/>
                  <a:gd name="connsiteY22-1424" fmla="*/ 2382115 h 3714225"/>
                  <a:gd name="connsiteX23-1425" fmla="*/ 1318835 w 1604464"/>
                  <a:gd name="connsiteY23-1426" fmla="*/ 2389735 h 3714225"/>
                  <a:gd name="connsiteX24-1427" fmla="*/ 1577915 w 1604464"/>
                  <a:gd name="connsiteY24-1428" fmla="*/ 2427835 h 3714225"/>
                  <a:gd name="connsiteX25-1429" fmla="*/ 1577915 w 1604464"/>
                  <a:gd name="connsiteY25-1430" fmla="*/ 2298295 h 3714225"/>
                  <a:gd name="connsiteX26-1431" fmla="*/ 1417895 w 1604464"/>
                  <a:gd name="connsiteY26-1432" fmla="*/ 2244955 h 3714225"/>
                  <a:gd name="connsiteX27-1433" fmla="*/ 953075 w 1604464"/>
                  <a:gd name="connsiteY27-1434" fmla="*/ 2244955 h 3714225"/>
                  <a:gd name="connsiteX28-1435" fmla="*/ 983555 w 1604464"/>
                  <a:gd name="connsiteY28-1436" fmla="*/ 2130655 h 3714225"/>
                  <a:gd name="connsiteX29-1437" fmla="*/ 1109761 w 1604464"/>
                  <a:gd name="connsiteY29-1438" fmla="*/ 1948728 h 3714225"/>
                  <a:gd name="connsiteX30-1439" fmla="*/ 1295975 w 1604464"/>
                  <a:gd name="connsiteY30-1440" fmla="*/ 1825855 h 3714225"/>
                  <a:gd name="connsiteX31-1441" fmla="*/ 1232158 w 1604464"/>
                  <a:gd name="connsiteY31-1442" fmla="*/ 1732034 h 3714225"/>
                  <a:gd name="connsiteX32-1443" fmla="*/ 1018321 w 1604464"/>
                  <a:gd name="connsiteY32-1444" fmla="*/ 1891101 h 3714225"/>
                  <a:gd name="connsiteX33-1445" fmla="*/ 877351 w 1604464"/>
                  <a:gd name="connsiteY33-1446" fmla="*/ 2087793 h 3714225"/>
                  <a:gd name="connsiteX34-1447" fmla="*/ 859095 w 1604464"/>
                  <a:gd name="connsiteY34-1448" fmla="*/ 1893165 h 3714225"/>
                  <a:gd name="connsiteX35-1449" fmla="*/ 1014035 w 1604464"/>
                  <a:gd name="connsiteY35-1450" fmla="*/ 1642975 h 3714225"/>
                  <a:gd name="connsiteX36-1451" fmla="*/ 1235015 w 1604464"/>
                  <a:gd name="connsiteY36-1452" fmla="*/ 1155295 h 3714225"/>
                  <a:gd name="connsiteX37-1453" fmla="*/ 1143575 w 1604464"/>
                  <a:gd name="connsiteY37-1454" fmla="*/ 888595 h 3714225"/>
                  <a:gd name="connsiteX38-1455" fmla="*/ 426025 w 1604464"/>
                  <a:gd name="connsiteY38-1456" fmla="*/ 896215 h 3714225"/>
                  <a:gd name="connsiteX39-1457" fmla="*/ 465395 w 1604464"/>
                  <a:gd name="connsiteY39-1458" fmla="*/ 652375 h 3714225"/>
                  <a:gd name="connsiteX40-1459" fmla="*/ 832425 w 1604464"/>
                  <a:gd name="connsiteY40-1460" fmla="*/ 253595 h 3714225"/>
                  <a:gd name="connsiteX41-1461" fmla="*/ 960695 w 1604464"/>
                  <a:gd name="connsiteY41-1462" fmla="*/ 134215 h 3714225"/>
                  <a:gd name="connsiteX42-1463" fmla="*/ 831155 w 1604464"/>
                  <a:gd name="connsiteY42-1464" fmla="*/ 12295 h 3714225"/>
                  <a:gd name="connsiteX0-1465" fmla="*/ 831155 w 1604464"/>
                  <a:gd name="connsiteY0-1466" fmla="*/ 12295 h 3714225"/>
                  <a:gd name="connsiteX1-1467" fmla="*/ 412055 w 1604464"/>
                  <a:gd name="connsiteY1-1468" fmla="*/ 454255 h 3714225"/>
                  <a:gd name="connsiteX2-1469" fmla="*/ 127575 w 1604464"/>
                  <a:gd name="connsiteY2-1470" fmla="*/ 901295 h 3714225"/>
                  <a:gd name="connsiteX3-1471" fmla="*/ 130115 w 1604464"/>
                  <a:gd name="connsiteY3-1472" fmla="*/ 1086715 h 3714225"/>
                  <a:gd name="connsiteX4-1473" fmla="*/ 475555 w 1604464"/>
                  <a:gd name="connsiteY4-1474" fmla="*/ 1072745 h 3714225"/>
                  <a:gd name="connsiteX5-1475" fmla="*/ 945455 w 1604464"/>
                  <a:gd name="connsiteY5-1476" fmla="*/ 1040995 h 3714225"/>
                  <a:gd name="connsiteX6-1477" fmla="*/ 1067375 w 1604464"/>
                  <a:gd name="connsiteY6-1478" fmla="*/ 1086715 h 3714225"/>
                  <a:gd name="connsiteX7-1479" fmla="*/ 1029275 w 1604464"/>
                  <a:gd name="connsiteY7-1480" fmla="*/ 1277215 h 3714225"/>
                  <a:gd name="connsiteX8-1481" fmla="*/ 838775 w 1604464"/>
                  <a:gd name="connsiteY8-1482" fmla="*/ 1612495 h 3714225"/>
                  <a:gd name="connsiteX9-1483" fmla="*/ 465395 w 1604464"/>
                  <a:gd name="connsiteY9-1484" fmla="*/ 2062075 h 3714225"/>
                  <a:gd name="connsiteX10-1485" fmla="*/ 92015 w 1604464"/>
                  <a:gd name="connsiteY10-1486" fmla="*/ 2374495 h 3714225"/>
                  <a:gd name="connsiteX11-1487" fmla="*/ 575 w 1604464"/>
                  <a:gd name="connsiteY11-1488" fmla="*/ 2450695 h 3714225"/>
                  <a:gd name="connsiteX12-1489" fmla="*/ 61535 w 1604464"/>
                  <a:gd name="connsiteY12-1490" fmla="*/ 2557375 h 3714225"/>
                  <a:gd name="connsiteX13-1491" fmla="*/ 221555 w 1604464"/>
                  <a:gd name="connsiteY13-1492" fmla="*/ 2496415 h 3714225"/>
                  <a:gd name="connsiteX14-1493" fmla="*/ 617795 w 1604464"/>
                  <a:gd name="connsiteY14-1494" fmla="*/ 2130655 h 3714225"/>
                  <a:gd name="connsiteX15-1495" fmla="*/ 716855 w 1604464"/>
                  <a:gd name="connsiteY15-1496" fmla="*/ 2023975 h 3714225"/>
                  <a:gd name="connsiteX16-1497" fmla="*/ 724475 w 1604464"/>
                  <a:gd name="connsiteY16-1498" fmla="*/ 2267815 h 3714225"/>
                  <a:gd name="connsiteX17-1499" fmla="*/ 724475 w 1604464"/>
                  <a:gd name="connsiteY17-1500" fmla="*/ 3570835 h 3714225"/>
                  <a:gd name="connsiteX18-1501" fmla="*/ 762575 w 1604464"/>
                  <a:gd name="connsiteY18-1502" fmla="*/ 3677515 h 3714225"/>
                  <a:gd name="connsiteX19-1503" fmla="*/ 846395 w 1604464"/>
                  <a:gd name="connsiteY19-1504" fmla="*/ 3647035 h 3714225"/>
                  <a:gd name="connsiteX20-1505" fmla="*/ 846395 w 1604464"/>
                  <a:gd name="connsiteY20-1506" fmla="*/ 2945995 h 3714225"/>
                  <a:gd name="connsiteX21-1507" fmla="*/ 846395 w 1604464"/>
                  <a:gd name="connsiteY21-1508" fmla="*/ 2366875 h 3714225"/>
                  <a:gd name="connsiteX22-1509" fmla="*/ 930215 w 1604464"/>
                  <a:gd name="connsiteY22-1510" fmla="*/ 2382115 h 3714225"/>
                  <a:gd name="connsiteX23-1511" fmla="*/ 1318835 w 1604464"/>
                  <a:gd name="connsiteY23-1512" fmla="*/ 2389735 h 3714225"/>
                  <a:gd name="connsiteX24-1513" fmla="*/ 1577915 w 1604464"/>
                  <a:gd name="connsiteY24-1514" fmla="*/ 2427835 h 3714225"/>
                  <a:gd name="connsiteX25-1515" fmla="*/ 1577915 w 1604464"/>
                  <a:gd name="connsiteY25-1516" fmla="*/ 2298295 h 3714225"/>
                  <a:gd name="connsiteX26-1517" fmla="*/ 1417895 w 1604464"/>
                  <a:gd name="connsiteY26-1518" fmla="*/ 2244955 h 3714225"/>
                  <a:gd name="connsiteX27-1519" fmla="*/ 953075 w 1604464"/>
                  <a:gd name="connsiteY27-1520" fmla="*/ 2244955 h 3714225"/>
                  <a:gd name="connsiteX28-1521" fmla="*/ 983555 w 1604464"/>
                  <a:gd name="connsiteY28-1522" fmla="*/ 2130655 h 3714225"/>
                  <a:gd name="connsiteX29-1523" fmla="*/ 1109761 w 1604464"/>
                  <a:gd name="connsiteY29-1524" fmla="*/ 1948728 h 3714225"/>
                  <a:gd name="connsiteX30-1525" fmla="*/ 1293594 w 1604464"/>
                  <a:gd name="connsiteY30-1526" fmla="*/ 1847286 h 3714225"/>
                  <a:gd name="connsiteX31-1527" fmla="*/ 1232158 w 1604464"/>
                  <a:gd name="connsiteY31-1528" fmla="*/ 1732034 h 3714225"/>
                  <a:gd name="connsiteX32-1529" fmla="*/ 1018321 w 1604464"/>
                  <a:gd name="connsiteY32-1530" fmla="*/ 1891101 h 3714225"/>
                  <a:gd name="connsiteX33-1531" fmla="*/ 877351 w 1604464"/>
                  <a:gd name="connsiteY33-1532" fmla="*/ 2087793 h 3714225"/>
                  <a:gd name="connsiteX34-1533" fmla="*/ 859095 w 1604464"/>
                  <a:gd name="connsiteY34-1534" fmla="*/ 1893165 h 3714225"/>
                  <a:gd name="connsiteX35-1535" fmla="*/ 1014035 w 1604464"/>
                  <a:gd name="connsiteY35-1536" fmla="*/ 1642975 h 3714225"/>
                  <a:gd name="connsiteX36-1537" fmla="*/ 1235015 w 1604464"/>
                  <a:gd name="connsiteY36-1538" fmla="*/ 1155295 h 3714225"/>
                  <a:gd name="connsiteX37-1539" fmla="*/ 1143575 w 1604464"/>
                  <a:gd name="connsiteY37-1540" fmla="*/ 888595 h 3714225"/>
                  <a:gd name="connsiteX38-1541" fmla="*/ 426025 w 1604464"/>
                  <a:gd name="connsiteY38-1542" fmla="*/ 896215 h 3714225"/>
                  <a:gd name="connsiteX39-1543" fmla="*/ 465395 w 1604464"/>
                  <a:gd name="connsiteY39-1544" fmla="*/ 652375 h 3714225"/>
                  <a:gd name="connsiteX40-1545" fmla="*/ 832425 w 1604464"/>
                  <a:gd name="connsiteY40-1546" fmla="*/ 253595 h 3714225"/>
                  <a:gd name="connsiteX41-1547" fmla="*/ 960695 w 1604464"/>
                  <a:gd name="connsiteY41-1548" fmla="*/ 134215 h 3714225"/>
                  <a:gd name="connsiteX42-1549" fmla="*/ 831155 w 1604464"/>
                  <a:gd name="connsiteY42-1550" fmla="*/ 12295 h 3714225"/>
                  <a:gd name="connsiteX0-1551" fmla="*/ 831155 w 1604464"/>
                  <a:gd name="connsiteY0-1552" fmla="*/ 12295 h 3714225"/>
                  <a:gd name="connsiteX1-1553" fmla="*/ 412055 w 1604464"/>
                  <a:gd name="connsiteY1-1554" fmla="*/ 454255 h 3714225"/>
                  <a:gd name="connsiteX2-1555" fmla="*/ 127575 w 1604464"/>
                  <a:gd name="connsiteY2-1556" fmla="*/ 901295 h 3714225"/>
                  <a:gd name="connsiteX3-1557" fmla="*/ 130115 w 1604464"/>
                  <a:gd name="connsiteY3-1558" fmla="*/ 1086715 h 3714225"/>
                  <a:gd name="connsiteX4-1559" fmla="*/ 475555 w 1604464"/>
                  <a:gd name="connsiteY4-1560" fmla="*/ 1072745 h 3714225"/>
                  <a:gd name="connsiteX5-1561" fmla="*/ 945455 w 1604464"/>
                  <a:gd name="connsiteY5-1562" fmla="*/ 1040995 h 3714225"/>
                  <a:gd name="connsiteX6-1563" fmla="*/ 1067375 w 1604464"/>
                  <a:gd name="connsiteY6-1564" fmla="*/ 1086715 h 3714225"/>
                  <a:gd name="connsiteX7-1565" fmla="*/ 1029275 w 1604464"/>
                  <a:gd name="connsiteY7-1566" fmla="*/ 1277215 h 3714225"/>
                  <a:gd name="connsiteX8-1567" fmla="*/ 838775 w 1604464"/>
                  <a:gd name="connsiteY8-1568" fmla="*/ 1612495 h 3714225"/>
                  <a:gd name="connsiteX9-1569" fmla="*/ 465395 w 1604464"/>
                  <a:gd name="connsiteY9-1570" fmla="*/ 2062075 h 3714225"/>
                  <a:gd name="connsiteX10-1571" fmla="*/ 92015 w 1604464"/>
                  <a:gd name="connsiteY10-1572" fmla="*/ 2374495 h 3714225"/>
                  <a:gd name="connsiteX11-1573" fmla="*/ 575 w 1604464"/>
                  <a:gd name="connsiteY11-1574" fmla="*/ 2450695 h 3714225"/>
                  <a:gd name="connsiteX12-1575" fmla="*/ 61535 w 1604464"/>
                  <a:gd name="connsiteY12-1576" fmla="*/ 2557375 h 3714225"/>
                  <a:gd name="connsiteX13-1577" fmla="*/ 221555 w 1604464"/>
                  <a:gd name="connsiteY13-1578" fmla="*/ 2496415 h 3714225"/>
                  <a:gd name="connsiteX14-1579" fmla="*/ 617795 w 1604464"/>
                  <a:gd name="connsiteY14-1580" fmla="*/ 2130655 h 3714225"/>
                  <a:gd name="connsiteX15-1581" fmla="*/ 716855 w 1604464"/>
                  <a:gd name="connsiteY15-1582" fmla="*/ 2023975 h 3714225"/>
                  <a:gd name="connsiteX16-1583" fmla="*/ 724475 w 1604464"/>
                  <a:gd name="connsiteY16-1584" fmla="*/ 2267815 h 3714225"/>
                  <a:gd name="connsiteX17-1585" fmla="*/ 724475 w 1604464"/>
                  <a:gd name="connsiteY17-1586" fmla="*/ 3570835 h 3714225"/>
                  <a:gd name="connsiteX18-1587" fmla="*/ 762575 w 1604464"/>
                  <a:gd name="connsiteY18-1588" fmla="*/ 3677515 h 3714225"/>
                  <a:gd name="connsiteX19-1589" fmla="*/ 846395 w 1604464"/>
                  <a:gd name="connsiteY19-1590" fmla="*/ 3647035 h 3714225"/>
                  <a:gd name="connsiteX20-1591" fmla="*/ 846395 w 1604464"/>
                  <a:gd name="connsiteY20-1592" fmla="*/ 2945995 h 3714225"/>
                  <a:gd name="connsiteX21-1593" fmla="*/ 846395 w 1604464"/>
                  <a:gd name="connsiteY21-1594" fmla="*/ 2366875 h 3714225"/>
                  <a:gd name="connsiteX22-1595" fmla="*/ 930215 w 1604464"/>
                  <a:gd name="connsiteY22-1596" fmla="*/ 2382115 h 3714225"/>
                  <a:gd name="connsiteX23-1597" fmla="*/ 1318835 w 1604464"/>
                  <a:gd name="connsiteY23-1598" fmla="*/ 2389735 h 3714225"/>
                  <a:gd name="connsiteX24-1599" fmla="*/ 1577915 w 1604464"/>
                  <a:gd name="connsiteY24-1600" fmla="*/ 2427835 h 3714225"/>
                  <a:gd name="connsiteX25-1601" fmla="*/ 1577915 w 1604464"/>
                  <a:gd name="connsiteY25-1602" fmla="*/ 2298295 h 3714225"/>
                  <a:gd name="connsiteX26-1603" fmla="*/ 1417895 w 1604464"/>
                  <a:gd name="connsiteY26-1604" fmla="*/ 2244955 h 3714225"/>
                  <a:gd name="connsiteX27-1605" fmla="*/ 953075 w 1604464"/>
                  <a:gd name="connsiteY27-1606" fmla="*/ 2244955 h 3714225"/>
                  <a:gd name="connsiteX28-1607" fmla="*/ 983555 w 1604464"/>
                  <a:gd name="connsiteY28-1608" fmla="*/ 2130655 h 3714225"/>
                  <a:gd name="connsiteX29-1609" fmla="*/ 1109761 w 1604464"/>
                  <a:gd name="connsiteY29-1610" fmla="*/ 1948728 h 3714225"/>
                  <a:gd name="connsiteX30-1611" fmla="*/ 1293594 w 1604464"/>
                  <a:gd name="connsiteY30-1612" fmla="*/ 1847286 h 3714225"/>
                  <a:gd name="connsiteX31-1613" fmla="*/ 1232158 w 1604464"/>
                  <a:gd name="connsiteY31-1614" fmla="*/ 1732034 h 3714225"/>
                  <a:gd name="connsiteX32-1615" fmla="*/ 1018321 w 1604464"/>
                  <a:gd name="connsiteY32-1616" fmla="*/ 1891101 h 3714225"/>
                  <a:gd name="connsiteX33-1617" fmla="*/ 877351 w 1604464"/>
                  <a:gd name="connsiteY33-1618" fmla="*/ 2087793 h 3714225"/>
                  <a:gd name="connsiteX34-1619" fmla="*/ 859095 w 1604464"/>
                  <a:gd name="connsiteY34-1620" fmla="*/ 1893165 h 3714225"/>
                  <a:gd name="connsiteX35-1621" fmla="*/ 1014035 w 1604464"/>
                  <a:gd name="connsiteY35-1622" fmla="*/ 1642975 h 3714225"/>
                  <a:gd name="connsiteX36-1623" fmla="*/ 1235015 w 1604464"/>
                  <a:gd name="connsiteY36-1624" fmla="*/ 1155295 h 3714225"/>
                  <a:gd name="connsiteX37-1625" fmla="*/ 1143575 w 1604464"/>
                  <a:gd name="connsiteY37-1626" fmla="*/ 888595 h 3714225"/>
                  <a:gd name="connsiteX38-1627" fmla="*/ 426025 w 1604464"/>
                  <a:gd name="connsiteY38-1628" fmla="*/ 896215 h 3714225"/>
                  <a:gd name="connsiteX39-1629" fmla="*/ 465395 w 1604464"/>
                  <a:gd name="connsiteY39-1630" fmla="*/ 652375 h 3714225"/>
                  <a:gd name="connsiteX40-1631" fmla="*/ 832425 w 1604464"/>
                  <a:gd name="connsiteY40-1632" fmla="*/ 253595 h 3714225"/>
                  <a:gd name="connsiteX41-1633" fmla="*/ 960695 w 1604464"/>
                  <a:gd name="connsiteY41-1634" fmla="*/ 134215 h 3714225"/>
                  <a:gd name="connsiteX42-1635" fmla="*/ 831155 w 1604464"/>
                  <a:gd name="connsiteY42-1636" fmla="*/ 12295 h 3714225"/>
                  <a:gd name="connsiteX0-1637" fmla="*/ 831155 w 1604464"/>
                  <a:gd name="connsiteY0-1638" fmla="*/ 12295 h 3714225"/>
                  <a:gd name="connsiteX1-1639" fmla="*/ 412055 w 1604464"/>
                  <a:gd name="connsiteY1-1640" fmla="*/ 454255 h 3714225"/>
                  <a:gd name="connsiteX2-1641" fmla="*/ 127575 w 1604464"/>
                  <a:gd name="connsiteY2-1642" fmla="*/ 901295 h 3714225"/>
                  <a:gd name="connsiteX3-1643" fmla="*/ 130115 w 1604464"/>
                  <a:gd name="connsiteY3-1644" fmla="*/ 1086715 h 3714225"/>
                  <a:gd name="connsiteX4-1645" fmla="*/ 475555 w 1604464"/>
                  <a:gd name="connsiteY4-1646" fmla="*/ 1072745 h 3714225"/>
                  <a:gd name="connsiteX5-1647" fmla="*/ 945455 w 1604464"/>
                  <a:gd name="connsiteY5-1648" fmla="*/ 1040995 h 3714225"/>
                  <a:gd name="connsiteX6-1649" fmla="*/ 1067375 w 1604464"/>
                  <a:gd name="connsiteY6-1650" fmla="*/ 1086715 h 3714225"/>
                  <a:gd name="connsiteX7-1651" fmla="*/ 1029275 w 1604464"/>
                  <a:gd name="connsiteY7-1652" fmla="*/ 1277215 h 3714225"/>
                  <a:gd name="connsiteX8-1653" fmla="*/ 838775 w 1604464"/>
                  <a:gd name="connsiteY8-1654" fmla="*/ 1612495 h 3714225"/>
                  <a:gd name="connsiteX9-1655" fmla="*/ 465395 w 1604464"/>
                  <a:gd name="connsiteY9-1656" fmla="*/ 2062075 h 3714225"/>
                  <a:gd name="connsiteX10-1657" fmla="*/ 92015 w 1604464"/>
                  <a:gd name="connsiteY10-1658" fmla="*/ 2374495 h 3714225"/>
                  <a:gd name="connsiteX11-1659" fmla="*/ 575 w 1604464"/>
                  <a:gd name="connsiteY11-1660" fmla="*/ 2450695 h 3714225"/>
                  <a:gd name="connsiteX12-1661" fmla="*/ 61535 w 1604464"/>
                  <a:gd name="connsiteY12-1662" fmla="*/ 2557375 h 3714225"/>
                  <a:gd name="connsiteX13-1663" fmla="*/ 221555 w 1604464"/>
                  <a:gd name="connsiteY13-1664" fmla="*/ 2496415 h 3714225"/>
                  <a:gd name="connsiteX14-1665" fmla="*/ 617795 w 1604464"/>
                  <a:gd name="connsiteY14-1666" fmla="*/ 2130655 h 3714225"/>
                  <a:gd name="connsiteX15-1667" fmla="*/ 716855 w 1604464"/>
                  <a:gd name="connsiteY15-1668" fmla="*/ 2023975 h 3714225"/>
                  <a:gd name="connsiteX16-1669" fmla="*/ 724475 w 1604464"/>
                  <a:gd name="connsiteY16-1670" fmla="*/ 2267815 h 3714225"/>
                  <a:gd name="connsiteX17-1671" fmla="*/ 724475 w 1604464"/>
                  <a:gd name="connsiteY17-1672" fmla="*/ 3570835 h 3714225"/>
                  <a:gd name="connsiteX18-1673" fmla="*/ 762575 w 1604464"/>
                  <a:gd name="connsiteY18-1674" fmla="*/ 3677515 h 3714225"/>
                  <a:gd name="connsiteX19-1675" fmla="*/ 846395 w 1604464"/>
                  <a:gd name="connsiteY19-1676" fmla="*/ 3647035 h 3714225"/>
                  <a:gd name="connsiteX20-1677" fmla="*/ 846395 w 1604464"/>
                  <a:gd name="connsiteY20-1678" fmla="*/ 2945995 h 3714225"/>
                  <a:gd name="connsiteX21-1679" fmla="*/ 846395 w 1604464"/>
                  <a:gd name="connsiteY21-1680" fmla="*/ 2366875 h 3714225"/>
                  <a:gd name="connsiteX22-1681" fmla="*/ 930215 w 1604464"/>
                  <a:gd name="connsiteY22-1682" fmla="*/ 2382115 h 3714225"/>
                  <a:gd name="connsiteX23-1683" fmla="*/ 1318835 w 1604464"/>
                  <a:gd name="connsiteY23-1684" fmla="*/ 2389735 h 3714225"/>
                  <a:gd name="connsiteX24-1685" fmla="*/ 1577915 w 1604464"/>
                  <a:gd name="connsiteY24-1686" fmla="*/ 2427835 h 3714225"/>
                  <a:gd name="connsiteX25-1687" fmla="*/ 1577915 w 1604464"/>
                  <a:gd name="connsiteY25-1688" fmla="*/ 2298295 h 3714225"/>
                  <a:gd name="connsiteX26-1689" fmla="*/ 1417895 w 1604464"/>
                  <a:gd name="connsiteY26-1690" fmla="*/ 2244955 h 3714225"/>
                  <a:gd name="connsiteX27-1691" fmla="*/ 953075 w 1604464"/>
                  <a:gd name="connsiteY27-1692" fmla="*/ 2244955 h 3714225"/>
                  <a:gd name="connsiteX28-1693" fmla="*/ 983555 w 1604464"/>
                  <a:gd name="connsiteY28-1694" fmla="*/ 2130655 h 3714225"/>
                  <a:gd name="connsiteX29-1695" fmla="*/ 1109761 w 1604464"/>
                  <a:gd name="connsiteY29-1696" fmla="*/ 1948728 h 3714225"/>
                  <a:gd name="connsiteX30-1697" fmla="*/ 1293594 w 1604464"/>
                  <a:gd name="connsiteY30-1698" fmla="*/ 1847286 h 3714225"/>
                  <a:gd name="connsiteX31-1699" fmla="*/ 1232158 w 1604464"/>
                  <a:gd name="connsiteY31-1700" fmla="*/ 1732034 h 3714225"/>
                  <a:gd name="connsiteX32-1701" fmla="*/ 1018321 w 1604464"/>
                  <a:gd name="connsiteY32-1702" fmla="*/ 1891101 h 3714225"/>
                  <a:gd name="connsiteX33-1703" fmla="*/ 877351 w 1604464"/>
                  <a:gd name="connsiteY33-1704" fmla="*/ 2087793 h 3714225"/>
                  <a:gd name="connsiteX34-1705" fmla="*/ 859095 w 1604464"/>
                  <a:gd name="connsiteY34-1706" fmla="*/ 1893165 h 3714225"/>
                  <a:gd name="connsiteX35-1707" fmla="*/ 1014035 w 1604464"/>
                  <a:gd name="connsiteY35-1708" fmla="*/ 1642975 h 3714225"/>
                  <a:gd name="connsiteX36-1709" fmla="*/ 1235015 w 1604464"/>
                  <a:gd name="connsiteY36-1710" fmla="*/ 1155295 h 3714225"/>
                  <a:gd name="connsiteX37-1711" fmla="*/ 1143575 w 1604464"/>
                  <a:gd name="connsiteY37-1712" fmla="*/ 888595 h 3714225"/>
                  <a:gd name="connsiteX38-1713" fmla="*/ 426025 w 1604464"/>
                  <a:gd name="connsiteY38-1714" fmla="*/ 896215 h 3714225"/>
                  <a:gd name="connsiteX39-1715" fmla="*/ 465395 w 1604464"/>
                  <a:gd name="connsiteY39-1716" fmla="*/ 652375 h 3714225"/>
                  <a:gd name="connsiteX40-1717" fmla="*/ 832425 w 1604464"/>
                  <a:gd name="connsiteY40-1718" fmla="*/ 253595 h 3714225"/>
                  <a:gd name="connsiteX41-1719" fmla="*/ 960695 w 1604464"/>
                  <a:gd name="connsiteY41-1720" fmla="*/ 134215 h 3714225"/>
                  <a:gd name="connsiteX42-1721" fmla="*/ 831155 w 1604464"/>
                  <a:gd name="connsiteY42-1722" fmla="*/ 12295 h 3714225"/>
                  <a:gd name="connsiteX0-1723" fmla="*/ 831155 w 1604464"/>
                  <a:gd name="connsiteY0-1724" fmla="*/ 12295 h 3714225"/>
                  <a:gd name="connsiteX1-1725" fmla="*/ 412055 w 1604464"/>
                  <a:gd name="connsiteY1-1726" fmla="*/ 454255 h 3714225"/>
                  <a:gd name="connsiteX2-1727" fmla="*/ 127575 w 1604464"/>
                  <a:gd name="connsiteY2-1728" fmla="*/ 901295 h 3714225"/>
                  <a:gd name="connsiteX3-1729" fmla="*/ 130115 w 1604464"/>
                  <a:gd name="connsiteY3-1730" fmla="*/ 1086715 h 3714225"/>
                  <a:gd name="connsiteX4-1731" fmla="*/ 475555 w 1604464"/>
                  <a:gd name="connsiteY4-1732" fmla="*/ 1072745 h 3714225"/>
                  <a:gd name="connsiteX5-1733" fmla="*/ 945455 w 1604464"/>
                  <a:gd name="connsiteY5-1734" fmla="*/ 1040995 h 3714225"/>
                  <a:gd name="connsiteX6-1735" fmla="*/ 1067375 w 1604464"/>
                  <a:gd name="connsiteY6-1736" fmla="*/ 1086715 h 3714225"/>
                  <a:gd name="connsiteX7-1737" fmla="*/ 1029275 w 1604464"/>
                  <a:gd name="connsiteY7-1738" fmla="*/ 1277215 h 3714225"/>
                  <a:gd name="connsiteX8-1739" fmla="*/ 838775 w 1604464"/>
                  <a:gd name="connsiteY8-1740" fmla="*/ 1612495 h 3714225"/>
                  <a:gd name="connsiteX9-1741" fmla="*/ 465395 w 1604464"/>
                  <a:gd name="connsiteY9-1742" fmla="*/ 2062075 h 3714225"/>
                  <a:gd name="connsiteX10-1743" fmla="*/ 92015 w 1604464"/>
                  <a:gd name="connsiteY10-1744" fmla="*/ 2374495 h 3714225"/>
                  <a:gd name="connsiteX11-1745" fmla="*/ 575 w 1604464"/>
                  <a:gd name="connsiteY11-1746" fmla="*/ 2450695 h 3714225"/>
                  <a:gd name="connsiteX12-1747" fmla="*/ 61535 w 1604464"/>
                  <a:gd name="connsiteY12-1748" fmla="*/ 2557375 h 3714225"/>
                  <a:gd name="connsiteX13-1749" fmla="*/ 221555 w 1604464"/>
                  <a:gd name="connsiteY13-1750" fmla="*/ 2496415 h 3714225"/>
                  <a:gd name="connsiteX14-1751" fmla="*/ 617795 w 1604464"/>
                  <a:gd name="connsiteY14-1752" fmla="*/ 2130655 h 3714225"/>
                  <a:gd name="connsiteX15-1753" fmla="*/ 716855 w 1604464"/>
                  <a:gd name="connsiteY15-1754" fmla="*/ 2023975 h 3714225"/>
                  <a:gd name="connsiteX16-1755" fmla="*/ 724475 w 1604464"/>
                  <a:gd name="connsiteY16-1756" fmla="*/ 2267815 h 3714225"/>
                  <a:gd name="connsiteX17-1757" fmla="*/ 724475 w 1604464"/>
                  <a:gd name="connsiteY17-1758" fmla="*/ 3570835 h 3714225"/>
                  <a:gd name="connsiteX18-1759" fmla="*/ 762575 w 1604464"/>
                  <a:gd name="connsiteY18-1760" fmla="*/ 3677515 h 3714225"/>
                  <a:gd name="connsiteX19-1761" fmla="*/ 846395 w 1604464"/>
                  <a:gd name="connsiteY19-1762" fmla="*/ 3647035 h 3714225"/>
                  <a:gd name="connsiteX20-1763" fmla="*/ 846395 w 1604464"/>
                  <a:gd name="connsiteY20-1764" fmla="*/ 2945995 h 3714225"/>
                  <a:gd name="connsiteX21-1765" fmla="*/ 846395 w 1604464"/>
                  <a:gd name="connsiteY21-1766" fmla="*/ 2366875 h 3714225"/>
                  <a:gd name="connsiteX22-1767" fmla="*/ 930215 w 1604464"/>
                  <a:gd name="connsiteY22-1768" fmla="*/ 2382115 h 3714225"/>
                  <a:gd name="connsiteX23-1769" fmla="*/ 1318835 w 1604464"/>
                  <a:gd name="connsiteY23-1770" fmla="*/ 2389735 h 3714225"/>
                  <a:gd name="connsiteX24-1771" fmla="*/ 1577915 w 1604464"/>
                  <a:gd name="connsiteY24-1772" fmla="*/ 2427835 h 3714225"/>
                  <a:gd name="connsiteX25-1773" fmla="*/ 1577915 w 1604464"/>
                  <a:gd name="connsiteY25-1774" fmla="*/ 2298295 h 3714225"/>
                  <a:gd name="connsiteX26-1775" fmla="*/ 1417895 w 1604464"/>
                  <a:gd name="connsiteY26-1776" fmla="*/ 2244955 h 3714225"/>
                  <a:gd name="connsiteX27-1777" fmla="*/ 953075 w 1604464"/>
                  <a:gd name="connsiteY27-1778" fmla="*/ 2244955 h 3714225"/>
                  <a:gd name="connsiteX28-1779" fmla="*/ 983555 w 1604464"/>
                  <a:gd name="connsiteY28-1780" fmla="*/ 2130655 h 3714225"/>
                  <a:gd name="connsiteX29-1781" fmla="*/ 1109761 w 1604464"/>
                  <a:gd name="connsiteY29-1782" fmla="*/ 1948728 h 3714225"/>
                  <a:gd name="connsiteX30-1783" fmla="*/ 1293594 w 1604464"/>
                  <a:gd name="connsiteY30-1784" fmla="*/ 1847286 h 3714225"/>
                  <a:gd name="connsiteX31-1785" fmla="*/ 1232158 w 1604464"/>
                  <a:gd name="connsiteY31-1786" fmla="*/ 1732034 h 3714225"/>
                  <a:gd name="connsiteX32-1787" fmla="*/ 1018321 w 1604464"/>
                  <a:gd name="connsiteY32-1788" fmla="*/ 1891101 h 3714225"/>
                  <a:gd name="connsiteX33-1789" fmla="*/ 877351 w 1604464"/>
                  <a:gd name="connsiteY33-1790" fmla="*/ 2087793 h 3714225"/>
                  <a:gd name="connsiteX34-1791" fmla="*/ 859095 w 1604464"/>
                  <a:gd name="connsiteY34-1792" fmla="*/ 1893165 h 3714225"/>
                  <a:gd name="connsiteX35-1793" fmla="*/ 1014035 w 1604464"/>
                  <a:gd name="connsiteY35-1794" fmla="*/ 1642975 h 3714225"/>
                  <a:gd name="connsiteX36-1795" fmla="*/ 1235015 w 1604464"/>
                  <a:gd name="connsiteY36-1796" fmla="*/ 1155295 h 3714225"/>
                  <a:gd name="connsiteX37-1797" fmla="*/ 1143575 w 1604464"/>
                  <a:gd name="connsiteY37-1798" fmla="*/ 888595 h 3714225"/>
                  <a:gd name="connsiteX38-1799" fmla="*/ 426025 w 1604464"/>
                  <a:gd name="connsiteY38-1800" fmla="*/ 896215 h 3714225"/>
                  <a:gd name="connsiteX39-1801" fmla="*/ 465395 w 1604464"/>
                  <a:gd name="connsiteY39-1802" fmla="*/ 652375 h 3714225"/>
                  <a:gd name="connsiteX40-1803" fmla="*/ 832425 w 1604464"/>
                  <a:gd name="connsiteY40-1804" fmla="*/ 253595 h 3714225"/>
                  <a:gd name="connsiteX41-1805" fmla="*/ 960695 w 1604464"/>
                  <a:gd name="connsiteY41-1806" fmla="*/ 134215 h 3714225"/>
                  <a:gd name="connsiteX42-1807" fmla="*/ 831155 w 1604464"/>
                  <a:gd name="connsiteY42-1808" fmla="*/ 12295 h 3714225"/>
                  <a:gd name="connsiteX0-1809" fmla="*/ 831155 w 1604464"/>
                  <a:gd name="connsiteY0-1810" fmla="*/ 12295 h 3714225"/>
                  <a:gd name="connsiteX1-1811" fmla="*/ 412055 w 1604464"/>
                  <a:gd name="connsiteY1-1812" fmla="*/ 454255 h 3714225"/>
                  <a:gd name="connsiteX2-1813" fmla="*/ 127575 w 1604464"/>
                  <a:gd name="connsiteY2-1814" fmla="*/ 901295 h 3714225"/>
                  <a:gd name="connsiteX3-1815" fmla="*/ 130115 w 1604464"/>
                  <a:gd name="connsiteY3-1816" fmla="*/ 1086715 h 3714225"/>
                  <a:gd name="connsiteX4-1817" fmla="*/ 475555 w 1604464"/>
                  <a:gd name="connsiteY4-1818" fmla="*/ 1072745 h 3714225"/>
                  <a:gd name="connsiteX5-1819" fmla="*/ 945455 w 1604464"/>
                  <a:gd name="connsiteY5-1820" fmla="*/ 1040995 h 3714225"/>
                  <a:gd name="connsiteX6-1821" fmla="*/ 1067375 w 1604464"/>
                  <a:gd name="connsiteY6-1822" fmla="*/ 1086715 h 3714225"/>
                  <a:gd name="connsiteX7-1823" fmla="*/ 1029275 w 1604464"/>
                  <a:gd name="connsiteY7-1824" fmla="*/ 1277215 h 3714225"/>
                  <a:gd name="connsiteX8-1825" fmla="*/ 838775 w 1604464"/>
                  <a:gd name="connsiteY8-1826" fmla="*/ 1612495 h 3714225"/>
                  <a:gd name="connsiteX9-1827" fmla="*/ 465395 w 1604464"/>
                  <a:gd name="connsiteY9-1828" fmla="*/ 2062075 h 3714225"/>
                  <a:gd name="connsiteX10-1829" fmla="*/ 92015 w 1604464"/>
                  <a:gd name="connsiteY10-1830" fmla="*/ 2374495 h 3714225"/>
                  <a:gd name="connsiteX11-1831" fmla="*/ 575 w 1604464"/>
                  <a:gd name="connsiteY11-1832" fmla="*/ 2450695 h 3714225"/>
                  <a:gd name="connsiteX12-1833" fmla="*/ 61535 w 1604464"/>
                  <a:gd name="connsiteY12-1834" fmla="*/ 2557375 h 3714225"/>
                  <a:gd name="connsiteX13-1835" fmla="*/ 221555 w 1604464"/>
                  <a:gd name="connsiteY13-1836" fmla="*/ 2496415 h 3714225"/>
                  <a:gd name="connsiteX14-1837" fmla="*/ 617795 w 1604464"/>
                  <a:gd name="connsiteY14-1838" fmla="*/ 2130655 h 3714225"/>
                  <a:gd name="connsiteX15-1839" fmla="*/ 716855 w 1604464"/>
                  <a:gd name="connsiteY15-1840" fmla="*/ 2023975 h 3714225"/>
                  <a:gd name="connsiteX16-1841" fmla="*/ 724475 w 1604464"/>
                  <a:gd name="connsiteY16-1842" fmla="*/ 2267815 h 3714225"/>
                  <a:gd name="connsiteX17-1843" fmla="*/ 724475 w 1604464"/>
                  <a:gd name="connsiteY17-1844" fmla="*/ 3570835 h 3714225"/>
                  <a:gd name="connsiteX18-1845" fmla="*/ 762575 w 1604464"/>
                  <a:gd name="connsiteY18-1846" fmla="*/ 3677515 h 3714225"/>
                  <a:gd name="connsiteX19-1847" fmla="*/ 846395 w 1604464"/>
                  <a:gd name="connsiteY19-1848" fmla="*/ 3647035 h 3714225"/>
                  <a:gd name="connsiteX20-1849" fmla="*/ 846395 w 1604464"/>
                  <a:gd name="connsiteY20-1850" fmla="*/ 2945995 h 3714225"/>
                  <a:gd name="connsiteX21-1851" fmla="*/ 846395 w 1604464"/>
                  <a:gd name="connsiteY21-1852" fmla="*/ 2366875 h 3714225"/>
                  <a:gd name="connsiteX22-1853" fmla="*/ 930215 w 1604464"/>
                  <a:gd name="connsiteY22-1854" fmla="*/ 2382115 h 3714225"/>
                  <a:gd name="connsiteX23-1855" fmla="*/ 1318835 w 1604464"/>
                  <a:gd name="connsiteY23-1856" fmla="*/ 2389735 h 3714225"/>
                  <a:gd name="connsiteX24-1857" fmla="*/ 1577915 w 1604464"/>
                  <a:gd name="connsiteY24-1858" fmla="*/ 2427835 h 3714225"/>
                  <a:gd name="connsiteX25-1859" fmla="*/ 1577915 w 1604464"/>
                  <a:gd name="connsiteY25-1860" fmla="*/ 2298295 h 3714225"/>
                  <a:gd name="connsiteX26-1861" fmla="*/ 1417895 w 1604464"/>
                  <a:gd name="connsiteY26-1862" fmla="*/ 2244955 h 3714225"/>
                  <a:gd name="connsiteX27-1863" fmla="*/ 953075 w 1604464"/>
                  <a:gd name="connsiteY27-1864" fmla="*/ 2244955 h 3714225"/>
                  <a:gd name="connsiteX28-1865" fmla="*/ 1109761 w 1604464"/>
                  <a:gd name="connsiteY28-1866" fmla="*/ 1948728 h 3714225"/>
                  <a:gd name="connsiteX29-1867" fmla="*/ 1293594 w 1604464"/>
                  <a:gd name="connsiteY29-1868" fmla="*/ 1847286 h 3714225"/>
                  <a:gd name="connsiteX30-1869" fmla="*/ 1232158 w 1604464"/>
                  <a:gd name="connsiteY30-1870" fmla="*/ 1732034 h 3714225"/>
                  <a:gd name="connsiteX31-1871" fmla="*/ 1018321 w 1604464"/>
                  <a:gd name="connsiteY31-1872" fmla="*/ 1891101 h 3714225"/>
                  <a:gd name="connsiteX32-1873" fmla="*/ 877351 w 1604464"/>
                  <a:gd name="connsiteY32-1874" fmla="*/ 2087793 h 3714225"/>
                  <a:gd name="connsiteX33-1875" fmla="*/ 859095 w 1604464"/>
                  <a:gd name="connsiteY33-1876" fmla="*/ 1893165 h 3714225"/>
                  <a:gd name="connsiteX34-1877" fmla="*/ 1014035 w 1604464"/>
                  <a:gd name="connsiteY34-1878" fmla="*/ 1642975 h 3714225"/>
                  <a:gd name="connsiteX35-1879" fmla="*/ 1235015 w 1604464"/>
                  <a:gd name="connsiteY35-1880" fmla="*/ 1155295 h 3714225"/>
                  <a:gd name="connsiteX36-1881" fmla="*/ 1143575 w 1604464"/>
                  <a:gd name="connsiteY36-1882" fmla="*/ 888595 h 3714225"/>
                  <a:gd name="connsiteX37-1883" fmla="*/ 426025 w 1604464"/>
                  <a:gd name="connsiteY37-1884" fmla="*/ 896215 h 3714225"/>
                  <a:gd name="connsiteX38-1885" fmla="*/ 465395 w 1604464"/>
                  <a:gd name="connsiteY38-1886" fmla="*/ 652375 h 3714225"/>
                  <a:gd name="connsiteX39-1887" fmla="*/ 832425 w 1604464"/>
                  <a:gd name="connsiteY39-1888" fmla="*/ 253595 h 3714225"/>
                  <a:gd name="connsiteX40-1889" fmla="*/ 960695 w 1604464"/>
                  <a:gd name="connsiteY40-1890" fmla="*/ 134215 h 3714225"/>
                  <a:gd name="connsiteX41-1891" fmla="*/ 831155 w 1604464"/>
                  <a:gd name="connsiteY41-1892" fmla="*/ 12295 h 3714225"/>
                  <a:gd name="connsiteX0-1893" fmla="*/ 831155 w 1604464"/>
                  <a:gd name="connsiteY0-1894" fmla="*/ 12295 h 3714225"/>
                  <a:gd name="connsiteX1-1895" fmla="*/ 412055 w 1604464"/>
                  <a:gd name="connsiteY1-1896" fmla="*/ 454255 h 3714225"/>
                  <a:gd name="connsiteX2-1897" fmla="*/ 127575 w 1604464"/>
                  <a:gd name="connsiteY2-1898" fmla="*/ 901295 h 3714225"/>
                  <a:gd name="connsiteX3-1899" fmla="*/ 130115 w 1604464"/>
                  <a:gd name="connsiteY3-1900" fmla="*/ 1086715 h 3714225"/>
                  <a:gd name="connsiteX4-1901" fmla="*/ 475555 w 1604464"/>
                  <a:gd name="connsiteY4-1902" fmla="*/ 1072745 h 3714225"/>
                  <a:gd name="connsiteX5-1903" fmla="*/ 945455 w 1604464"/>
                  <a:gd name="connsiteY5-1904" fmla="*/ 1040995 h 3714225"/>
                  <a:gd name="connsiteX6-1905" fmla="*/ 1067375 w 1604464"/>
                  <a:gd name="connsiteY6-1906" fmla="*/ 1086715 h 3714225"/>
                  <a:gd name="connsiteX7-1907" fmla="*/ 1029275 w 1604464"/>
                  <a:gd name="connsiteY7-1908" fmla="*/ 1277215 h 3714225"/>
                  <a:gd name="connsiteX8-1909" fmla="*/ 838775 w 1604464"/>
                  <a:gd name="connsiteY8-1910" fmla="*/ 1612495 h 3714225"/>
                  <a:gd name="connsiteX9-1911" fmla="*/ 465395 w 1604464"/>
                  <a:gd name="connsiteY9-1912" fmla="*/ 2062075 h 3714225"/>
                  <a:gd name="connsiteX10-1913" fmla="*/ 92015 w 1604464"/>
                  <a:gd name="connsiteY10-1914" fmla="*/ 2374495 h 3714225"/>
                  <a:gd name="connsiteX11-1915" fmla="*/ 575 w 1604464"/>
                  <a:gd name="connsiteY11-1916" fmla="*/ 2450695 h 3714225"/>
                  <a:gd name="connsiteX12-1917" fmla="*/ 61535 w 1604464"/>
                  <a:gd name="connsiteY12-1918" fmla="*/ 2557375 h 3714225"/>
                  <a:gd name="connsiteX13-1919" fmla="*/ 221555 w 1604464"/>
                  <a:gd name="connsiteY13-1920" fmla="*/ 2496415 h 3714225"/>
                  <a:gd name="connsiteX14-1921" fmla="*/ 617795 w 1604464"/>
                  <a:gd name="connsiteY14-1922" fmla="*/ 2130655 h 3714225"/>
                  <a:gd name="connsiteX15-1923" fmla="*/ 716855 w 1604464"/>
                  <a:gd name="connsiteY15-1924" fmla="*/ 2023975 h 3714225"/>
                  <a:gd name="connsiteX16-1925" fmla="*/ 724475 w 1604464"/>
                  <a:gd name="connsiteY16-1926" fmla="*/ 2267815 h 3714225"/>
                  <a:gd name="connsiteX17-1927" fmla="*/ 724475 w 1604464"/>
                  <a:gd name="connsiteY17-1928" fmla="*/ 3570835 h 3714225"/>
                  <a:gd name="connsiteX18-1929" fmla="*/ 762575 w 1604464"/>
                  <a:gd name="connsiteY18-1930" fmla="*/ 3677515 h 3714225"/>
                  <a:gd name="connsiteX19-1931" fmla="*/ 846395 w 1604464"/>
                  <a:gd name="connsiteY19-1932" fmla="*/ 3647035 h 3714225"/>
                  <a:gd name="connsiteX20-1933" fmla="*/ 846395 w 1604464"/>
                  <a:gd name="connsiteY20-1934" fmla="*/ 2945995 h 3714225"/>
                  <a:gd name="connsiteX21-1935" fmla="*/ 846395 w 1604464"/>
                  <a:gd name="connsiteY21-1936" fmla="*/ 2366875 h 3714225"/>
                  <a:gd name="connsiteX22-1937" fmla="*/ 930215 w 1604464"/>
                  <a:gd name="connsiteY22-1938" fmla="*/ 2382115 h 3714225"/>
                  <a:gd name="connsiteX23-1939" fmla="*/ 1318835 w 1604464"/>
                  <a:gd name="connsiteY23-1940" fmla="*/ 2389735 h 3714225"/>
                  <a:gd name="connsiteX24-1941" fmla="*/ 1577915 w 1604464"/>
                  <a:gd name="connsiteY24-1942" fmla="*/ 2427835 h 3714225"/>
                  <a:gd name="connsiteX25-1943" fmla="*/ 1577915 w 1604464"/>
                  <a:gd name="connsiteY25-1944" fmla="*/ 2298295 h 3714225"/>
                  <a:gd name="connsiteX26-1945" fmla="*/ 1417895 w 1604464"/>
                  <a:gd name="connsiteY26-1946" fmla="*/ 2244955 h 3714225"/>
                  <a:gd name="connsiteX27-1947" fmla="*/ 953075 w 1604464"/>
                  <a:gd name="connsiteY27-1948" fmla="*/ 2244955 h 3714225"/>
                  <a:gd name="connsiteX28-1949" fmla="*/ 1119286 w 1604464"/>
                  <a:gd name="connsiteY28-1950" fmla="*/ 1958253 h 3714225"/>
                  <a:gd name="connsiteX29-1951" fmla="*/ 1293594 w 1604464"/>
                  <a:gd name="connsiteY29-1952" fmla="*/ 1847286 h 3714225"/>
                  <a:gd name="connsiteX30-1953" fmla="*/ 1232158 w 1604464"/>
                  <a:gd name="connsiteY30-1954" fmla="*/ 1732034 h 3714225"/>
                  <a:gd name="connsiteX31-1955" fmla="*/ 1018321 w 1604464"/>
                  <a:gd name="connsiteY31-1956" fmla="*/ 1891101 h 3714225"/>
                  <a:gd name="connsiteX32-1957" fmla="*/ 877351 w 1604464"/>
                  <a:gd name="connsiteY32-1958" fmla="*/ 2087793 h 3714225"/>
                  <a:gd name="connsiteX33-1959" fmla="*/ 859095 w 1604464"/>
                  <a:gd name="connsiteY33-1960" fmla="*/ 1893165 h 3714225"/>
                  <a:gd name="connsiteX34-1961" fmla="*/ 1014035 w 1604464"/>
                  <a:gd name="connsiteY34-1962" fmla="*/ 1642975 h 3714225"/>
                  <a:gd name="connsiteX35-1963" fmla="*/ 1235015 w 1604464"/>
                  <a:gd name="connsiteY35-1964" fmla="*/ 1155295 h 3714225"/>
                  <a:gd name="connsiteX36-1965" fmla="*/ 1143575 w 1604464"/>
                  <a:gd name="connsiteY36-1966" fmla="*/ 888595 h 3714225"/>
                  <a:gd name="connsiteX37-1967" fmla="*/ 426025 w 1604464"/>
                  <a:gd name="connsiteY37-1968" fmla="*/ 896215 h 3714225"/>
                  <a:gd name="connsiteX38-1969" fmla="*/ 465395 w 1604464"/>
                  <a:gd name="connsiteY38-1970" fmla="*/ 652375 h 3714225"/>
                  <a:gd name="connsiteX39-1971" fmla="*/ 832425 w 1604464"/>
                  <a:gd name="connsiteY39-1972" fmla="*/ 253595 h 3714225"/>
                  <a:gd name="connsiteX40-1973" fmla="*/ 960695 w 1604464"/>
                  <a:gd name="connsiteY40-1974" fmla="*/ 134215 h 3714225"/>
                  <a:gd name="connsiteX41-1975" fmla="*/ 831155 w 1604464"/>
                  <a:gd name="connsiteY41-1976" fmla="*/ 12295 h 3714225"/>
                  <a:gd name="connsiteX0-1977" fmla="*/ 831155 w 1604464"/>
                  <a:gd name="connsiteY0-1978" fmla="*/ 12295 h 3714225"/>
                  <a:gd name="connsiteX1-1979" fmla="*/ 412055 w 1604464"/>
                  <a:gd name="connsiteY1-1980" fmla="*/ 454255 h 3714225"/>
                  <a:gd name="connsiteX2-1981" fmla="*/ 127575 w 1604464"/>
                  <a:gd name="connsiteY2-1982" fmla="*/ 901295 h 3714225"/>
                  <a:gd name="connsiteX3-1983" fmla="*/ 130115 w 1604464"/>
                  <a:gd name="connsiteY3-1984" fmla="*/ 1086715 h 3714225"/>
                  <a:gd name="connsiteX4-1985" fmla="*/ 475555 w 1604464"/>
                  <a:gd name="connsiteY4-1986" fmla="*/ 1072745 h 3714225"/>
                  <a:gd name="connsiteX5-1987" fmla="*/ 945455 w 1604464"/>
                  <a:gd name="connsiteY5-1988" fmla="*/ 1040995 h 3714225"/>
                  <a:gd name="connsiteX6-1989" fmla="*/ 1067375 w 1604464"/>
                  <a:gd name="connsiteY6-1990" fmla="*/ 1086715 h 3714225"/>
                  <a:gd name="connsiteX7-1991" fmla="*/ 1029275 w 1604464"/>
                  <a:gd name="connsiteY7-1992" fmla="*/ 1277215 h 3714225"/>
                  <a:gd name="connsiteX8-1993" fmla="*/ 838775 w 1604464"/>
                  <a:gd name="connsiteY8-1994" fmla="*/ 1612495 h 3714225"/>
                  <a:gd name="connsiteX9-1995" fmla="*/ 465395 w 1604464"/>
                  <a:gd name="connsiteY9-1996" fmla="*/ 2062075 h 3714225"/>
                  <a:gd name="connsiteX10-1997" fmla="*/ 92015 w 1604464"/>
                  <a:gd name="connsiteY10-1998" fmla="*/ 2374495 h 3714225"/>
                  <a:gd name="connsiteX11-1999" fmla="*/ 575 w 1604464"/>
                  <a:gd name="connsiteY11-2000" fmla="*/ 2450695 h 3714225"/>
                  <a:gd name="connsiteX12-2001" fmla="*/ 61535 w 1604464"/>
                  <a:gd name="connsiteY12-2002" fmla="*/ 2557375 h 3714225"/>
                  <a:gd name="connsiteX13-2003" fmla="*/ 221555 w 1604464"/>
                  <a:gd name="connsiteY13-2004" fmla="*/ 2496415 h 3714225"/>
                  <a:gd name="connsiteX14-2005" fmla="*/ 617795 w 1604464"/>
                  <a:gd name="connsiteY14-2006" fmla="*/ 2130655 h 3714225"/>
                  <a:gd name="connsiteX15-2007" fmla="*/ 716855 w 1604464"/>
                  <a:gd name="connsiteY15-2008" fmla="*/ 2023975 h 3714225"/>
                  <a:gd name="connsiteX16-2009" fmla="*/ 724475 w 1604464"/>
                  <a:gd name="connsiteY16-2010" fmla="*/ 2267815 h 3714225"/>
                  <a:gd name="connsiteX17-2011" fmla="*/ 724475 w 1604464"/>
                  <a:gd name="connsiteY17-2012" fmla="*/ 3570835 h 3714225"/>
                  <a:gd name="connsiteX18-2013" fmla="*/ 762575 w 1604464"/>
                  <a:gd name="connsiteY18-2014" fmla="*/ 3677515 h 3714225"/>
                  <a:gd name="connsiteX19-2015" fmla="*/ 846395 w 1604464"/>
                  <a:gd name="connsiteY19-2016" fmla="*/ 3647035 h 3714225"/>
                  <a:gd name="connsiteX20-2017" fmla="*/ 846395 w 1604464"/>
                  <a:gd name="connsiteY20-2018" fmla="*/ 2945995 h 3714225"/>
                  <a:gd name="connsiteX21-2019" fmla="*/ 846395 w 1604464"/>
                  <a:gd name="connsiteY21-2020" fmla="*/ 2366875 h 3714225"/>
                  <a:gd name="connsiteX22-2021" fmla="*/ 930215 w 1604464"/>
                  <a:gd name="connsiteY22-2022" fmla="*/ 2382115 h 3714225"/>
                  <a:gd name="connsiteX23-2023" fmla="*/ 1318835 w 1604464"/>
                  <a:gd name="connsiteY23-2024" fmla="*/ 2389735 h 3714225"/>
                  <a:gd name="connsiteX24-2025" fmla="*/ 1577915 w 1604464"/>
                  <a:gd name="connsiteY24-2026" fmla="*/ 2427835 h 3714225"/>
                  <a:gd name="connsiteX25-2027" fmla="*/ 1577915 w 1604464"/>
                  <a:gd name="connsiteY25-2028" fmla="*/ 2298295 h 3714225"/>
                  <a:gd name="connsiteX26-2029" fmla="*/ 1417895 w 1604464"/>
                  <a:gd name="connsiteY26-2030" fmla="*/ 2244955 h 3714225"/>
                  <a:gd name="connsiteX27-2031" fmla="*/ 953075 w 1604464"/>
                  <a:gd name="connsiteY27-2032" fmla="*/ 2244955 h 3714225"/>
                  <a:gd name="connsiteX28-2033" fmla="*/ 1119286 w 1604464"/>
                  <a:gd name="connsiteY28-2034" fmla="*/ 1958253 h 3714225"/>
                  <a:gd name="connsiteX29-2035" fmla="*/ 1295975 w 1604464"/>
                  <a:gd name="connsiteY29-2036" fmla="*/ 1828236 h 3714225"/>
                  <a:gd name="connsiteX30-2037" fmla="*/ 1232158 w 1604464"/>
                  <a:gd name="connsiteY30-2038" fmla="*/ 1732034 h 3714225"/>
                  <a:gd name="connsiteX31-2039" fmla="*/ 1018321 w 1604464"/>
                  <a:gd name="connsiteY31-2040" fmla="*/ 1891101 h 3714225"/>
                  <a:gd name="connsiteX32-2041" fmla="*/ 877351 w 1604464"/>
                  <a:gd name="connsiteY32-2042" fmla="*/ 2087793 h 3714225"/>
                  <a:gd name="connsiteX33-2043" fmla="*/ 859095 w 1604464"/>
                  <a:gd name="connsiteY33-2044" fmla="*/ 1893165 h 3714225"/>
                  <a:gd name="connsiteX34-2045" fmla="*/ 1014035 w 1604464"/>
                  <a:gd name="connsiteY34-2046" fmla="*/ 1642975 h 3714225"/>
                  <a:gd name="connsiteX35-2047" fmla="*/ 1235015 w 1604464"/>
                  <a:gd name="connsiteY35-2048" fmla="*/ 1155295 h 3714225"/>
                  <a:gd name="connsiteX36-2049" fmla="*/ 1143575 w 1604464"/>
                  <a:gd name="connsiteY36-2050" fmla="*/ 888595 h 3714225"/>
                  <a:gd name="connsiteX37-2051" fmla="*/ 426025 w 1604464"/>
                  <a:gd name="connsiteY37-2052" fmla="*/ 896215 h 3714225"/>
                  <a:gd name="connsiteX38-2053" fmla="*/ 465395 w 1604464"/>
                  <a:gd name="connsiteY38-2054" fmla="*/ 652375 h 3714225"/>
                  <a:gd name="connsiteX39-2055" fmla="*/ 832425 w 1604464"/>
                  <a:gd name="connsiteY39-2056" fmla="*/ 253595 h 3714225"/>
                  <a:gd name="connsiteX40-2057" fmla="*/ 960695 w 1604464"/>
                  <a:gd name="connsiteY40-2058" fmla="*/ 134215 h 3714225"/>
                  <a:gd name="connsiteX41-2059" fmla="*/ 831155 w 1604464"/>
                  <a:gd name="connsiteY41-2060" fmla="*/ 12295 h 3714225"/>
                  <a:gd name="connsiteX0-2061" fmla="*/ 831155 w 1604464"/>
                  <a:gd name="connsiteY0-2062" fmla="*/ 12295 h 3714225"/>
                  <a:gd name="connsiteX1-2063" fmla="*/ 412055 w 1604464"/>
                  <a:gd name="connsiteY1-2064" fmla="*/ 454255 h 3714225"/>
                  <a:gd name="connsiteX2-2065" fmla="*/ 127575 w 1604464"/>
                  <a:gd name="connsiteY2-2066" fmla="*/ 901295 h 3714225"/>
                  <a:gd name="connsiteX3-2067" fmla="*/ 130115 w 1604464"/>
                  <a:gd name="connsiteY3-2068" fmla="*/ 1086715 h 3714225"/>
                  <a:gd name="connsiteX4-2069" fmla="*/ 475555 w 1604464"/>
                  <a:gd name="connsiteY4-2070" fmla="*/ 1072745 h 3714225"/>
                  <a:gd name="connsiteX5-2071" fmla="*/ 945455 w 1604464"/>
                  <a:gd name="connsiteY5-2072" fmla="*/ 1040995 h 3714225"/>
                  <a:gd name="connsiteX6-2073" fmla="*/ 1067375 w 1604464"/>
                  <a:gd name="connsiteY6-2074" fmla="*/ 1086715 h 3714225"/>
                  <a:gd name="connsiteX7-2075" fmla="*/ 1029275 w 1604464"/>
                  <a:gd name="connsiteY7-2076" fmla="*/ 1277215 h 3714225"/>
                  <a:gd name="connsiteX8-2077" fmla="*/ 838775 w 1604464"/>
                  <a:gd name="connsiteY8-2078" fmla="*/ 1612495 h 3714225"/>
                  <a:gd name="connsiteX9-2079" fmla="*/ 465395 w 1604464"/>
                  <a:gd name="connsiteY9-2080" fmla="*/ 2062075 h 3714225"/>
                  <a:gd name="connsiteX10-2081" fmla="*/ 92015 w 1604464"/>
                  <a:gd name="connsiteY10-2082" fmla="*/ 2374495 h 3714225"/>
                  <a:gd name="connsiteX11-2083" fmla="*/ 575 w 1604464"/>
                  <a:gd name="connsiteY11-2084" fmla="*/ 2450695 h 3714225"/>
                  <a:gd name="connsiteX12-2085" fmla="*/ 61535 w 1604464"/>
                  <a:gd name="connsiteY12-2086" fmla="*/ 2557375 h 3714225"/>
                  <a:gd name="connsiteX13-2087" fmla="*/ 221555 w 1604464"/>
                  <a:gd name="connsiteY13-2088" fmla="*/ 2496415 h 3714225"/>
                  <a:gd name="connsiteX14-2089" fmla="*/ 617795 w 1604464"/>
                  <a:gd name="connsiteY14-2090" fmla="*/ 2130655 h 3714225"/>
                  <a:gd name="connsiteX15-2091" fmla="*/ 716855 w 1604464"/>
                  <a:gd name="connsiteY15-2092" fmla="*/ 2023975 h 3714225"/>
                  <a:gd name="connsiteX16-2093" fmla="*/ 724475 w 1604464"/>
                  <a:gd name="connsiteY16-2094" fmla="*/ 2267815 h 3714225"/>
                  <a:gd name="connsiteX17-2095" fmla="*/ 724475 w 1604464"/>
                  <a:gd name="connsiteY17-2096" fmla="*/ 3570835 h 3714225"/>
                  <a:gd name="connsiteX18-2097" fmla="*/ 762575 w 1604464"/>
                  <a:gd name="connsiteY18-2098" fmla="*/ 3677515 h 3714225"/>
                  <a:gd name="connsiteX19-2099" fmla="*/ 846395 w 1604464"/>
                  <a:gd name="connsiteY19-2100" fmla="*/ 3647035 h 3714225"/>
                  <a:gd name="connsiteX20-2101" fmla="*/ 846395 w 1604464"/>
                  <a:gd name="connsiteY20-2102" fmla="*/ 2945995 h 3714225"/>
                  <a:gd name="connsiteX21-2103" fmla="*/ 846395 w 1604464"/>
                  <a:gd name="connsiteY21-2104" fmla="*/ 2366875 h 3714225"/>
                  <a:gd name="connsiteX22-2105" fmla="*/ 930215 w 1604464"/>
                  <a:gd name="connsiteY22-2106" fmla="*/ 2382115 h 3714225"/>
                  <a:gd name="connsiteX23-2107" fmla="*/ 1318835 w 1604464"/>
                  <a:gd name="connsiteY23-2108" fmla="*/ 2389735 h 3714225"/>
                  <a:gd name="connsiteX24-2109" fmla="*/ 1577915 w 1604464"/>
                  <a:gd name="connsiteY24-2110" fmla="*/ 2427835 h 3714225"/>
                  <a:gd name="connsiteX25-2111" fmla="*/ 1577915 w 1604464"/>
                  <a:gd name="connsiteY25-2112" fmla="*/ 2298295 h 3714225"/>
                  <a:gd name="connsiteX26-2113" fmla="*/ 1417895 w 1604464"/>
                  <a:gd name="connsiteY26-2114" fmla="*/ 2244955 h 3714225"/>
                  <a:gd name="connsiteX27-2115" fmla="*/ 953075 w 1604464"/>
                  <a:gd name="connsiteY27-2116" fmla="*/ 2244955 h 3714225"/>
                  <a:gd name="connsiteX28-2117" fmla="*/ 1119286 w 1604464"/>
                  <a:gd name="connsiteY28-2118" fmla="*/ 1958253 h 3714225"/>
                  <a:gd name="connsiteX29-2119" fmla="*/ 1295975 w 1604464"/>
                  <a:gd name="connsiteY29-2120" fmla="*/ 1828236 h 3714225"/>
                  <a:gd name="connsiteX30-2121" fmla="*/ 1232158 w 1604464"/>
                  <a:gd name="connsiteY30-2122" fmla="*/ 1732034 h 3714225"/>
                  <a:gd name="connsiteX31-2123" fmla="*/ 1018321 w 1604464"/>
                  <a:gd name="connsiteY31-2124" fmla="*/ 1891101 h 3714225"/>
                  <a:gd name="connsiteX32-2125" fmla="*/ 877351 w 1604464"/>
                  <a:gd name="connsiteY32-2126" fmla="*/ 2087793 h 3714225"/>
                  <a:gd name="connsiteX33-2127" fmla="*/ 859095 w 1604464"/>
                  <a:gd name="connsiteY33-2128" fmla="*/ 1893165 h 3714225"/>
                  <a:gd name="connsiteX34-2129" fmla="*/ 1014035 w 1604464"/>
                  <a:gd name="connsiteY34-2130" fmla="*/ 1642975 h 3714225"/>
                  <a:gd name="connsiteX35-2131" fmla="*/ 1235015 w 1604464"/>
                  <a:gd name="connsiteY35-2132" fmla="*/ 1155295 h 3714225"/>
                  <a:gd name="connsiteX36-2133" fmla="*/ 1143575 w 1604464"/>
                  <a:gd name="connsiteY36-2134" fmla="*/ 888595 h 3714225"/>
                  <a:gd name="connsiteX37-2135" fmla="*/ 426025 w 1604464"/>
                  <a:gd name="connsiteY37-2136" fmla="*/ 896215 h 3714225"/>
                  <a:gd name="connsiteX38-2137" fmla="*/ 465395 w 1604464"/>
                  <a:gd name="connsiteY38-2138" fmla="*/ 652375 h 3714225"/>
                  <a:gd name="connsiteX39-2139" fmla="*/ 832425 w 1604464"/>
                  <a:gd name="connsiteY39-2140" fmla="*/ 253595 h 3714225"/>
                  <a:gd name="connsiteX40-2141" fmla="*/ 960695 w 1604464"/>
                  <a:gd name="connsiteY40-2142" fmla="*/ 134215 h 3714225"/>
                  <a:gd name="connsiteX41-2143" fmla="*/ 831155 w 1604464"/>
                  <a:gd name="connsiteY41-2144" fmla="*/ 12295 h 3714225"/>
                  <a:gd name="connsiteX0-2145" fmla="*/ 831155 w 1604464"/>
                  <a:gd name="connsiteY0-2146" fmla="*/ 12295 h 3714225"/>
                  <a:gd name="connsiteX1-2147" fmla="*/ 412055 w 1604464"/>
                  <a:gd name="connsiteY1-2148" fmla="*/ 454255 h 3714225"/>
                  <a:gd name="connsiteX2-2149" fmla="*/ 127575 w 1604464"/>
                  <a:gd name="connsiteY2-2150" fmla="*/ 901295 h 3714225"/>
                  <a:gd name="connsiteX3-2151" fmla="*/ 130115 w 1604464"/>
                  <a:gd name="connsiteY3-2152" fmla="*/ 1086715 h 3714225"/>
                  <a:gd name="connsiteX4-2153" fmla="*/ 475555 w 1604464"/>
                  <a:gd name="connsiteY4-2154" fmla="*/ 1072745 h 3714225"/>
                  <a:gd name="connsiteX5-2155" fmla="*/ 945455 w 1604464"/>
                  <a:gd name="connsiteY5-2156" fmla="*/ 1040995 h 3714225"/>
                  <a:gd name="connsiteX6-2157" fmla="*/ 1067375 w 1604464"/>
                  <a:gd name="connsiteY6-2158" fmla="*/ 1086715 h 3714225"/>
                  <a:gd name="connsiteX7-2159" fmla="*/ 1029275 w 1604464"/>
                  <a:gd name="connsiteY7-2160" fmla="*/ 1277215 h 3714225"/>
                  <a:gd name="connsiteX8-2161" fmla="*/ 838775 w 1604464"/>
                  <a:gd name="connsiteY8-2162" fmla="*/ 1612495 h 3714225"/>
                  <a:gd name="connsiteX9-2163" fmla="*/ 465395 w 1604464"/>
                  <a:gd name="connsiteY9-2164" fmla="*/ 2062075 h 3714225"/>
                  <a:gd name="connsiteX10-2165" fmla="*/ 92015 w 1604464"/>
                  <a:gd name="connsiteY10-2166" fmla="*/ 2374495 h 3714225"/>
                  <a:gd name="connsiteX11-2167" fmla="*/ 575 w 1604464"/>
                  <a:gd name="connsiteY11-2168" fmla="*/ 2450695 h 3714225"/>
                  <a:gd name="connsiteX12-2169" fmla="*/ 61535 w 1604464"/>
                  <a:gd name="connsiteY12-2170" fmla="*/ 2557375 h 3714225"/>
                  <a:gd name="connsiteX13-2171" fmla="*/ 221555 w 1604464"/>
                  <a:gd name="connsiteY13-2172" fmla="*/ 2496415 h 3714225"/>
                  <a:gd name="connsiteX14-2173" fmla="*/ 617795 w 1604464"/>
                  <a:gd name="connsiteY14-2174" fmla="*/ 2130655 h 3714225"/>
                  <a:gd name="connsiteX15-2175" fmla="*/ 716855 w 1604464"/>
                  <a:gd name="connsiteY15-2176" fmla="*/ 2023975 h 3714225"/>
                  <a:gd name="connsiteX16-2177" fmla="*/ 724475 w 1604464"/>
                  <a:gd name="connsiteY16-2178" fmla="*/ 2267815 h 3714225"/>
                  <a:gd name="connsiteX17-2179" fmla="*/ 724475 w 1604464"/>
                  <a:gd name="connsiteY17-2180" fmla="*/ 3570835 h 3714225"/>
                  <a:gd name="connsiteX18-2181" fmla="*/ 762575 w 1604464"/>
                  <a:gd name="connsiteY18-2182" fmla="*/ 3677515 h 3714225"/>
                  <a:gd name="connsiteX19-2183" fmla="*/ 846395 w 1604464"/>
                  <a:gd name="connsiteY19-2184" fmla="*/ 3647035 h 3714225"/>
                  <a:gd name="connsiteX20-2185" fmla="*/ 846395 w 1604464"/>
                  <a:gd name="connsiteY20-2186" fmla="*/ 2945995 h 3714225"/>
                  <a:gd name="connsiteX21-2187" fmla="*/ 846395 w 1604464"/>
                  <a:gd name="connsiteY21-2188" fmla="*/ 2366875 h 3714225"/>
                  <a:gd name="connsiteX22-2189" fmla="*/ 930215 w 1604464"/>
                  <a:gd name="connsiteY22-2190" fmla="*/ 2382115 h 3714225"/>
                  <a:gd name="connsiteX23-2191" fmla="*/ 1318835 w 1604464"/>
                  <a:gd name="connsiteY23-2192" fmla="*/ 2389735 h 3714225"/>
                  <a:gd name="connsiteX24-2193" fmla="*/ 1577915 w 1604464"/>
                  <a:gd name="connsiteY24-2194" fmla="*/ 2427835 h 3714225"/>
                  <a:gd name="connsiteX25-2195" fmla="*/ 1577915 w 1604464"/>
                  <a:gd name="connsiteY25-2196" fmla="*/ 2298295 h 3714225"/>
                  <a:gd name="connsiteX26-2197" fmla="*/ 1417895 w 1604464"/>
                  <a:gd name="connsiteY26-2198" fmla="*/ 2244955 h 3714225"/>
                  <a:gd name="connsiteX27-2199" fmla="*/ 953075 w 1604464"/>
                  <a:gd name="connsiteY27-2200" fmla="*/ 2244955 h 3714225"/>
                  <a:gd name="connsiteX28-2201" fmla="*/ 1119286 w 1604464"/>
                  <a:gd name="connsiteY28-2202" fmla="*/ 1958253 h 3714225"/>
                  <a:gd name="connsiteX29-2203" fmla="*/ 1295975 w 1604464"/>
                  <a:gd name="connsiteY29-2204" fmla="*/ 1828236 h 3714225"/>
                  <a:gd name="connsiteX30-2205" fmla="*/ 1232158 w 1604464"/>
                  <a:gd name="connsiteY30-2206" fmla="*/ 1732034 h 3714225"/>
                  <a:gd name="connsiteX31-2207" fmla="*/ 1018321 w 1604464"/>
                  <a:gd name="connsiteY31-2208" fmla="*/ 1891101 h 3714225"/>
                  <a:gd name="connsiteX32-2209" fmla="*/ 877351 w 1604464"/>
                  <a:gd name="connsiteY32-2210" fmla="*/ 2087793 h 3714225"/>
                  <a:gd name="connsiteX33-2211" fmla="*/ 859095 w 1604464"/>
                  <a:gd name="connsiteY33-2212" fmla="*/ 1893165 h 3714225"/>
                  <a:gd name="connsiteX34-2213" fmla="*/ 1014035 w 1604464"/>
                  <a:gd name="connsiteY34-2214" fmla="*/ 1642975 h 3714225"/>
                  <a:gd name="connsiteX35-2215" fmla="*/ 1235015 w 1604464"/>
                  <a:gd name="connsiteY35-2216" fmla="*/ 1155295 h 3714225"/>
                  <a:gd name="connsiteX36-2217" fmla="*/ 1143575 w 1604464"/>
                  <a:gd name="connsiteY36-2218" fmla="*/ 888595 h 3714225"/>
                  <a:gd name="connsiteX37-2219" fmla="*/ 426025 w 1604464"/>
                  <a:gd name="connsiteY37-2220" fmla="*/ 896215 h 3714225"/>
                  <a:gd name="connsiteX38-2221" fmla="*/ 465395 w 1604464"/>
                  <a:gd name="connsiteY38-2222" fmla="*/ 652375 h 3714225"/>
                  <a:gd name="connsiteX39-2223" fmla="*/ 832425 w 1604464"/>
                  <a:gd name="connsiteY39-2224" fmla="*/ 253595 h 3714225"/>
                  <a:gd name="connsiteX40-2225" fmla="*/ 960695 w 1604464"/>
                  <a:gd name="connsiteY40-2226" fmla="*/ 134215 h 3714225"/>
                  <a:gd name="connsiteX41-2227" fmla="*/ 831155 w 1604464"/>
                  <a:gd name="connsiteY41-2228" fmla="*/ 12295 h 3714225"/>
                  <a:gd name="connsiteX0-2229" fmla="*/ 831155 w 1604464"/>
                  <a:gd name="connsiteY0-2230" fmla="*/ 12295 h 3714225"/>
                  <a:gd name="connsiteX1-2231" fmla="*/ 412055 w 1604464"/>
                  <a:gd name="connsiteY1-2232" fmla="*/ 454255 h 3714225"/>
                  <a:gd name="connsiteX2-2233" fmla="*/ 127575 w 1604464"/>
                  <a:gd name="connsiteY2-2234" fmla="*/ 901295 h 3714225"/>
                  <a:gd name="connsiteX3-2235" fmla="*/ 130115 w 1604464"/>
                  <a:gd name="connsiteY3-2236" fmla="*/ 1086715 h 3714225"/>
                  <a:gd name="connsiteX4-2237" fmla="*/ 475555 w 1604464"/>
                  <a:gd name="connsiteY4-2238" fmla="*/ 1072745 h 3714225"/>
                  <a:gd name="connsiteX5-2239" fmla="*/ 945455 w 1604464"/>
                  <a:gd name="connsiteY5-2240" fmla="*/ 1040995 h 3714225"/>
                  <a:gd name="connsiteX6-2241" fmla="*/ 1067375 w 1604464"/>
                  <a:gd name="connsiteY6-2242" fmla="*/ 1086715 h 3714225"/>
                  <a:gd name="connsiteX7-2243" fmla="*/ 1029275 w 1604464"/>
                  <a:gd name="connsiteY7-2244" fmla="*/ 1277215 h 3714225"/>
                  <a:gd name="connsiteX8-2245" fmla="*/ 838775 w 1604464"/>
                  <a:gd name="connsiteY8-2246" fmla="*/ 1612495 h 3714225"/>
                  <a:gd name="connsiteX9-2247" fmla="*/ 465395 w 1604464"/>
                  <a:gd name="connsiteY9-2248" fmla="*/ 2062075 h 3714225"/>
                  <a:gd name="connsiteX10-2249" fmla="*/ 92015 w 1604464"/>
                  <a:gd name="connsiteY10-2250" fmla="*/ 2374495 h 3714225"/>
                  <a:gd name="connsiteX11-2251" fmla="*/ 575 w 1604464"/>
                  <a:gd name="connsiteY11-2252" fmla="*/ 2450695 h 3714225"/>
                  <a:gd name="connsiteX12-2253" fmla="*/ 61535 w 1604464"/>
                  <a:gd name="connsiteY12-2254" fmla="*/ 2557375 h 3714225"/>
                  <a:gd name="connsiteX13-2255" fmla="*/ 221555 w 1604464"/>
                  <a:gd name="connsiteY13-2256" fmla="*/ 2496415 h 3714225"/>
                  <a:gd name="connsiteX14-2257" fmla="*/ 617795 w 1604464"/>
                  <a:gd name="connsiteY14-2258" fmla="*/ 2130655 h 3714225"/>
                  <a:gd name="connsiteX15-2259" fmla="*/ 716855 w 1604464"/>
                  <a:gd name="connsiteY15-2260" fmla="*/ 2023975 h 3714225"/>
                  <a:gd name="connsiteX16-2261" fmla="*/ 724475 w 1604464"/>
                  <a:gd name="connsiteY16-2262" fmla="*/ 2267815 h 3714225"/>
                  <a:gd name="connsiteX17-2263" fmla="*/ 724475 w 1604464"/>
                  <a:gd name="connsiteY17-2264" fmla="*/ 3570835 h 3714225"/>
                  <a:gd name="connsiteX18-2265" fmla="*/ 762575 w 1604464"/>
                  <a:gd name="connsiteY18-2266" fmla="*/ 3677515 h 3714225"/>
                  <a:gd name="connsiteX19-2267" fmla="*/ 846395 w 1604464"/>
                  <a:gd name="connsiteY19-2268" fmla="*/ 3647035 h 3714225"/>
                  <a:gd name="connsiteX20-2269" fmla="*/ 846395 w 1604464"/>
                  <a:gd name="connsiteY20-2270" fmla="*/ 2945995 h 3714225"/>
                  <a:gd name="connsiteX21-2271" fmla="*/ 846395 w 1604464"/>
                  <a:gd name="connsiteY21-2272" fmla="*/ 2366875 h 3714225"/>
                  <a:gd name="connsiteX22-2273" fmla="*/ 930215 w 1604464"/>
                  <a:gd name="connsiteY22-2274" fmla="*/ 2382115 h 3714225"/>
                  <a:gd name="connsiteX23-2275" fmla="*/ 1318835 w 1604464"/>
                  <a:gd name="connsiteY23-2276" fmla="*/ 2389735 h 3714225"/>
                  <a:gd name="connsiteX24-2277" fmla="*/ 1577915 w 1604464"/>
                  <a:gd name="connsiteY24-2278" fmla="*/ 2427835 h 3714225"/>
                  <a:gd name="connsiteX25-2279" fmla="*/ 1577915 w 1604464"/>
                  <a:gd name="connsiteY25-2280" fmla="*/ 2298295 h 3714225"/>
                  <a:gd name="connsiteX26-2281" fmla="*/ 1417895 w 1604464"/>
                  <a:gd name="connsiteY26-2282" fmla="*/ 2244955 h 3714225"/>
                  <a:gd name="connsiteX27-2283" fmla="*/ 953075 w 1604464"/>
                  <a:gd name="connsiteY27-2284" fmla="*/ 2244955 h 3714225"/>
                  <a:gd name="connsiteX28-2285" fmla="*/ 1119286 w 1604464"/>
                  <a:gd name="connsiteY28-2286" fmla="*/ 1958253 h 3714225"/>
                  <a:gd name="connsiteX29-2287" fmla="*/ 1295975 w 1604464"/>
                  <a:gd name="connsiteY29-2288" fmla="*/ 1828236 h 3714225"/>
                  <a:gd name="connsiteX30-2289" fmla="*/ 1232158 w 1604464"/>
                  <a:gd name="connsiteY30-2290" fmla="*/ 1732034 h 3714225"/>
                  <a:gd name="connsiteX31-2291" fmla="*/ 1018321 w 1604464"/>
                  <a:gd name="connsiteY31-2292" fmla="*/ 1891101 h 3714225"/>
                  <a:gd name="connsiteX32-2293" fmla="*/ 877351 w 1604464"/>
                  <a:gd name="connsiteY32-2294" fmla="*/ 2087793 h 3714225"/>
                  <a:gd name="connsiteX33-2295" fmla="*/ 859095 w 1604464"/>
                  <a:gd name="connsiteY33-2296" fmla="*/ 1893165 h 3714225"/>
                  <a:gd name="connsiteX34-2297" fmla="*/ 1014035 w 1604464"/>
                  <a:gd name="connsiteY34-2298" fmla="*/ 1642975 h 3714225"/>
                  <a:gd name="connsiteX35-2299" fmla="*/ 1235015 w 1604464"/>
                  <a:gd name="connsiteY35-2300" fmla="*/ 1155295 h 3714225"/>
                  <a:gd name="connsiteX36-2301" fmla="*/ 1143575 w 1604464"/>
                  <a:gd name="connsiteY36-2302" fmla="*/ 888595 h 3714225"/>
                  <a:gd name="connsiteX37-2303" fmla="*/ 426025 w 1604464"/>
                  <a:gd name="connsiteY37-2304" fmla="*/ 896215 h 3714225"/>
                  <a:gd name="connsiteX38-2305" fmla="*/ 465395 w 1604464"/>
                  <a:gd name="connsiteY38-2306" fmla="*/ 652375 h 3714225"/>
                  <a:gd name="connsiteX39-2307" fmla="*/ 832425 w 1604464"/>
                  <a:gd name="connsiteY39-2308" fmla="*/ 253595 h 3714225"/>
                  <a:gd name="connsiteX40-2309" fmla="*/ 960695 w 1604464"/>
                  <a:gd name="connsiteY40-2310" fmla="*/ 134215 h 3714225"/>
                  <a:gd name="connsiteX41-2311" fmla="*/ 831155 w 1604464"/>
                  <a:gd name="connsiteY41-2312" fmla="*/ 12295 h 3714225"/>
                  <a:gd name="connsiteX0-2313" fmla="*/ 831155 w 1604464"/>
                  <a:gd name="connsiteY0-2314" fmla="*/ 12295 h 3714225"/>
                  <a:gd name="connsiteX1-2315" fmla="*/ 412055 w 1604464"/>
                  <a:gd name="connsiteY1-2316" fmla="*/ 454255 h 3714225"/>
                  <a:gd name="connsiteX2-2317" fmla="*/ 127575 w 1604464"/>
                  <a:gd name="connsiteY2-2318" fmla="*/ 901295 h 3714225"/>
                  <a:gd name="connsiteX3-2319" fmla="*/ 130115 w 1604464"/>
                  <a:gd name="connsiteY3-2320" fmla="*/ 1086715 h 3714225"/>
                  <a:gd name="connsiteX4-2321" fmla="*/ 475555 w 1604464"/>
                  <a:gd name="connsiteY4-2322" fmla="*/ 1072745 h 3714225"/>
                  <a:gd name="connsiteX5-2323" fmla="*/ 945455 w 1604464"/>
                  <a:gd name="connsiteY5-2324" fmla="*/ 1040995 h 3714225"/>
                  <a:gd name="connsiteX6-2325" fmla="*/ 1067375 w 1604464"/>
                  <a:gd name="connsiteY6-2326" fmla="*/ 1086715 h 3714225"/>
                  <a:gd name="connsiteX7-2327" fmla="*/ 1029275 w 1604464"/>
                  <a:gd name="connsiteY7-2328" fmla="*/ 1277215 h 3714225"/>
                  <a:gd name="connsiteX8-2329" fmla="*/ 838775 w 1604464"/>
                  <a:gd name="connsiteY8-2330" fmla="*/ 1612495 h 3714225"/>
                  <a:gd name="connsiteX9-2331" fmla="*/ 465395 w 1604464"/>
                  <a:gd name="connsiteY9-2332" fmla="*/ 2062075 h 3714225"/>
                  <a:gd name="connsiteX10-2333" fmla="*/ 92015 w 1604464"/>
                  <a:gd name="connsiteY10-2334" fmla="*/ 2374495 h 3714225"/>
                  <a:gd name="connsiteX11-2335" fmla="*/ 575 w 1604464"/>
                  <a:gd name="connsiteY11-2336" fmla="*/ 2450695 h 3714225"/>
                  <a:gd name="connsiteX12-2337" fmla="*/ 61535 w 1604464"/>
                  <a:gd name="connsiteY12-2338" fmla="*/ 2557375 h 3714225"/>
                  <a:gd name="connsiteX13-2339" fmla="*/ 221555 w 1604464"/>
                  <a:gd name="connsiteY13-2340" fmla="*/ 2496415 h 3714225"/>
                  <a:gd name="connsiteX14-2341" fmla="*/ 617795 w 1604464"/>
                  <a:gd name="connsiteY14-2342" fmla="*/ 2130655 h 3714225"/>
                  <a:gd name="connsiteX15-2343" fmla="*/ 716855 w 1604464"/>
                  <a:gd name="connsiteY15-2344" fmla="*/ 2023975 h 3714225"/>
                  <a:gd name="connsiteX16-2345" fmla="*/ 724475 w 1604464"/>
                  <a:gd name="connsiteY16-2346" fmla="*/ 2267815 h 3714225"/>
                  <a:gd name="connsiteX17-2347" fmla="*/ 724475 w 1604464"/>
                  <a:gd name="connsiteY17-2348" fmla="*/ 3570835 h 3714225"/>
                  <a:gd name="connsiteX18-2349" fmla="*/ 762575 w 1604464"/>
                  <a:gd name="connsiteY18-2350" fmla="*/ 3677515 h 3714225"/>
                  <a:gd name="connsiteX19-2351" fmla="*/ 846395 w 1604464"/>
                  <a:gd name="connsiteY19-2352" fmla="*/ 3647035 h 3714225"/>
                  <a:gd name="connsiteX20-2353" fmla="*/ 846395 w 1604464"/>
                  <a:gd name="connsiteY20-2354" fmla="*/ 2945995 h 3714225"/>
                  <a:gd name="connsiteX21-2355" fmla="*/ 846395 w 1604464"/>
                  <a:gd name="connsiteY21-2356" fmla="*/ 2366875 h 3714225"/>
                  <a:gd name="connsiteX22-2357" fmla="*/ 930215 w 1604464"/>
                  <a:gd name="connsiteY22-2358" fmla="*/ 2382115 h 3714225"/>
                  <a:gd name="connsiteX23-2359" fmla="*/ 1318835 w 1604464"/>
                  <a:gd name="connsiteY23-2360" fmla="*/ 2389735 h 3714225"/>
                  <a:gd name="connsiteX24-2361" fmla="*/ 1577915 w 1604464"/>
                  <a:gd name="connsiteY24-2362" fmla="*/ 2427835 h 3714225"/>
                  <a:gd name="connsiteX25-2363" fmla="*/ 1577915 w 1604464"/>
                  <a:gd name="connsiteY25-2364" fmla="*/ 2298295 h 3714225"/>
                  <a:gd name="connsiteX26-2365" fmla="*/ 1417895 w 1604464"/>
                  <a:gd name="connsiteY26-2366" fmla="*/ 2244955 h 3714225"/>
                  <a:gd name="connsiteX27-2367" fmla="*/ 953075 w 1604464"/>
                  <a:gd name="connsiteY27-2368" fmla="*/ 2244955 h 3714225"/>
                  <a:gd name="connsiteX28-2369" fmla="*/ 1119286 w 1604464"/>
                  <a:gd name="connsiteY28-2370" fmla="*/ 1958253 h 3714225"/>
                  <a:gd name="connsiteX29-2371" fmla="*/ 1295975 w 1604464"/>
                  <a:gd name="connsiteY29-2372" fmla="*/ 1828236 h 3714225"/>
                  <a:gd name="connsiteX30-2373" fmla="*/ 1232158 w 1604464"/>
                  <a:gd name="connsiteY30-2374" fmla="*/ 1732034 h 3714225"/>
                  <a:gd name="connsiteX31-2375" fmla="*/ 1018321 w 1604464"/>
                  <a:gd name="connsiteY31-2376" fmla="*/ 1891101 h 3714225"/>
                  <a:gd name="connsiteX32-2377" fmla="*/ 860682 w 1604464"/>
                  <a:gd name="connsiteY32-2378" fmla="*/ 2104462 h 3714225"/>
                  <a:gd name="connsiteX33-2379" fmla="*/ 859095 w 1604464"/>
                  <a:gd name="connsiteY33-2380" fmla="*/ 1893165 h 3714225"/>
                  <a:gd name="connsiteX34-2381" fmla="*/ 1014035 w 1604464"/>
                  <a:gd name="connsiteY34-2382" fmla="*/ 1642975 h 3714225"/>
                  <a:gd name="connsiteX35-2383" fmla="*/ 1235015 w 1604464"/>
                  <a:gd name="connsiteY35-2384" fmla="*/ 1155295 h 3714225"/>
                  <a:gd name="connsiteX36-2385" fmla="*/ 1143575 w 1604464"/>
                  <a:gd name="connsiteY36-2386" fmla="*/ 888595 h 3714225"/>
                  <a:gd name="connsiteX37-2387" fmla="*/ 426025 w 1604464"/>
                  <a:gd name="connsiteY37-2388" fmla="*/ 896215 h 3714225"/>
                  <a:gd name="connsiteX38-2389" fmla="*/ 465395 w 1604464"/>
                  <a:gd name="connsiteY38-2390" fmla="*/ 652375 h 3714225"/>
                  <a:gd name="connsiteX39-2391" fmla="*/ 832425 w 1604464"/>
                  <a:gd name="connsiteY39-2392" fmla="*/ 253595 h 3714225"/>
                  <a:gd name="connsiteX40-2393" fmla="*/ 960695 w 1604464"/>
                  <a:gd name="connsiteY40-2394" fmla="*/ 134215 h 3714225"/>
                  <a:gd name="connsiteX41-2395" fmla="*/ 831155 w 1604464"/>
                  <a:gd name="connsiteY41-2396" fmla="*/ 12295 h 3714225"/>
                  <a:gd name="connsiteX0-2397" fmla="*/ 831155 w 1604464"/>
                  <a:gd name="connsiteY0-2398" fmla="*/ 12295 h 3714225"/>
                  <a:gd name="connsiteX1-2399" fmla="*/ 412055 w 1604464"/>
                  <a:gd name="connsiteY1-2400" fmla="*/ 454255 h 3714225"/>
                  <a:gd name="connsiteX2-2401" fmla="*/ 127575 w 1604464"/>
                  <a:gd name="connsiteY2-2402" fmla="*/ 901295 h 3714225"/>
                  <a:gd name="connsiteX3-2403" fmla="*/ 130115 w 1604464"/>
                  <a:gd name="connsiteY3-2404" fmla="*/ 1086715 h 3714225"/>
                  <a:gd name="connsiteX4-2405" fmla="*/ 475555 w 1604464"/>
                  <a:gd name="connsiteY4-2406" fmla="*/ 1072745 h 3714225"/>
                  <a:gd name="connsiteX5-2407" fmla="*/ 945455 w 1604464"/>
                  <a:gd name="connsiteY5-2408" fmla="*/ 1040995 h 3714225"/>
                  <a:gd name="connsiteX6-2409" fmla="*/ 1067375 w 1604464"/>
                  <a:gd name="connsiteY6-2410" fmla="*/ 1086715 h 3714225"/>
                  <a:gd name="connsiteX7-2411" fmla="*/ 1029275 w 1604464"/>
                  <a:gd name="connsiteY7-2412" fmla="*/ 1277215 h 3714225"/>
                  <a:gd name="connsiteX8-2413" fmla="*/ 838775 w 1604464"/>
                  <a:gd name="connsiteY8-2414" fmla="*/ 1612495 h 3714225"/>
                  <a:gd name="connsiteX9-2415" fmla="*/ 465395 w 1604464"/>
                  <a:gd name="connsiteY9-2416" fmla="*/ 2062075 h 3714225"/>
                  <a:gd name="connsiteX10-2417" fmla="*/ 92015 w 1604464"/>
                  <a:gd name="connsiteY10-2418" fmla="*/ 2374495 h 3714225"/>
                  <a:gd name="connsiteX11-2419" fmla="*/ 575 w 1604464"/>
                  <a:gd name="connsiteY11-2420" fmla="*/ 2450695 h 3714225"/>
                  <a:gd name="connsiteX12-2421" fmla="*/ 61535 w 1604464"/>
                  <a:gd name="connsiteY12-2422" fmla="*/ 2557375 h 3714225"/>
                  <a:gd name="connsiteX13-2423" fmla="*/ 221555 w 1604464"/>
                  <a:gd name="connsiteY13-2424" fmla="*/ 2496415 h 3714225"/>
                  <a:gd name="connsiteX14-2425" fmla="*/ 617795 w 1604464"/>
                  <a:gd name="connsiteY14-2426" fmla="*/ 2130655 h 3714225"/>
                  <a:gd name="connsiteX15-2427" fmla="*/ 716855 w 1604464"/>
                  <a:gd name="connsiteY15-2428" fmla="*/ 2023975 h 3714225"/>
                  <a:gd name="connsiteX16-2429" fmla="*/ 724475 w 1604464"/>
                  <a:gd name="connsiteY16-2430" fmla="*/ 2267815 h 3714225"/>
                  <a:gd name="connsiteX17-2431" fmla="*/ 724475 w 1604464"/>
                  <a:gd name="connsiteY17-2432" fmla="*/ 3570835 h 3714225"/>
                  <a:gd name="connsiteX18-2433" fmla="*/ 762575 w 1604464"/>
                  <a:gd name="connsiteY18-2434" fmla="*/ 3677515 h 3714225"/>
                  <a:gd name="connsiteX19-2435" fmla="*/ 846395 w 1604464"/>
                  <a:gd name="connsiteY19-2436" fmla="*/ 3647035 h 3714225"/>
                  <a:gd name="connsiteX20-2437" fmla="*/ 846395 w 1604464"/>
                  <a:gd name="connsiteY20-2438" fmla="*/ 2945995 h 3714225"/>
                  <a:gd name="connsiteX21-2439" fmla="*/ 846395 w 1604464"/>
                  <a:gd name="connsiteY21-2440" fmla="*/ 2366875 h 3714225"/>
                  <a:gd name="connsiteX22-2441" fmla="*/ 930215 w 1604464"/>
                  <a:gd name="connsiteY22-2442" fmla="*/ 2382115 h 3714225"/>
                  <a:gd name="connsiteX23-2443" fmla="*/ 1318835 w 1604464"/>
                  <a:gd name="connsiteY23-2444" fmla="*/ 2389735 h 3714225"/>
                  <a:gd name="connsiteX24-2445" fmla="*/ 1577915 w 1604464"/>
                  <a:gd name="connsiteY24-2446" fmla="*/ 2427835 h 3714225"/>
                  <a:gd name="connsiteX25-2447" fmla="*/ 1577915 w 1604464"/>
                  <a:gd name="connsiteY25-2448" fmla="*/ 2298295 h 3714225"/>
                  <a:gd name="connsiteX26-2449" fmla="*/ 1417895 w 1604464"/>
                  <a:gd name="connsiteY26-2450" fmla="*/ 2244955 h 3714225"/>
                  <a:gd name="connsiteX27-2451" fmla="*/ 953075 w 1604464"/>
                  <a:gd name="connsiteY27-2452" fmla="*/ 2244955 h 3714225"/>
                  <a:gd name="connsiteX28-2453" fmla="*/ 1119286 w 1604464"/>
                  <a:gd name="connsiteY28-2454" fmla="*/ 1958253 h 3714225"/>
                  <a:gd name="connsiteX29-2455" fmla="*/ 1295975 w 1604464"/>
                  <a:gd name="connsiteY29-2456" fmla="*/ 1828236 h 3714225"/>
                  <a:gd name="connsiteX30-2457" fmla="*/ 1232158 w 1604464"/>
                  <a:gd name="connsiteY30-2458" fmla="*/ 1732034 h 3714225"/>
                  <a:gd name="connsiteX31-2459" fmla="*/ 1018321 w 1604464"/>
                  <a:gd name="connsiteY31-2460" fmla="*/ 1891101 h 3714225"/>
                  <a:gd name="connsiteX32-2461" fmla="*/ 860682 w 1604464"/>
                  <a:gd name="connsiteY32-2462" fmla="*/ 2104462 h 3714225"/>
                  <a:gd name="connsiteX33-2463" fmla="*/ 859095 w 1604464"/>
                  <a:gd name="connsiteY33-2464" fmla="*/ 1893165 h 3714225"/>
                  <a:gd name="connsiteX34-2465" fmla="*/ 1014035 w 1604464"/>
                  <a:gd name="connsiteY34-2466" fmla="*/ 1642975 h 3714225"/>
                  <a:gd name="connsiteX35-2467" fmla="*/ 1235015 w 1604464"/>
                  <a:gd name="connsiteY35-2468" fmla="*/ 1155295 h 3714225"/>
                  <a:gd name="connsiteX36-2469" fmla="*/ 1143575 w 1604464"/>
                  <a:gd name="connsiteY36-2470" fmla="*/ 888595 h 3714225"/>
                  <a:gd name="connsiteX37-2471" fmla="*/ 426025 w 1604464"/>
                  <a:gd name="connsiteY37-2472" fmla="*/ 896215 h 3714225"/>
                  <a:gd name="connsiteX38-2473" fmla="*/ 465395 w 1604464"/>
                  <a:gd name="connsiteY38-2474" fmla="*/ 652375 h 3714225"/>
                  <a:gd name="connsiteX39-2475" fmla="*/ 832425 w 1604464"/>
                  <a:gd name="connsiteY39-2476" fmla="*/ 253595 h 3714225"/>
                  <a:gd name="connsiteX40-2477" fmla="*/ 960695 w 1604464"/>
                  <a:gd name="connsiteY40-2478" fmla="*/ 134215 h 3714225"/>
                  <a:gd name="connsiteX41-2479" fmla="*/ 831155 w 1604464"/>
                  <a:gd name="connsiteY41-2480" fmla="*/ 12295 h 3714225"/>
                  <a:gd name="connsiteX0-2481" fmla="*/ 831155 w 1604464"/>
                  <a:gd name="connsiteY0-2482" fmla="*/ 12295 h 3714225"/>
                  <a:gd name="connsiteX1-2483" fmla="*/ 412055 w 1604464"/>
                  <a:gd name="connsiteY1-2484" fmla="*/ 454255 h 3714225"/>
                  <a:gd name="connsiteX2-2485" fmla="*/ 127575 w 1604464"/>
                  <a:gd name="connsiteY2-2486" fmla="*/ 901295 h 3714225"/>
                  <a:gd name="connsiteX3-2487" fmla="*/ 130115 w 1604464"/>
                  <a:gd name="connsiteY3-2488" fmla="*/ 1086715 h 3714225"/>
                  <a:gd name="connsiteX4-2489" fmla="*/ 475555 w 1604464"/>
                  <a:gd name="connsiteY4-2490" fmla="*/ 1072745 h 3714225"/>
                  <a:gd name="connsiteX5-2491" fmla="*/ 945455 w 1604464"/>
                  <a:gd name="connsiteY5-2492" fmla="*/ 1040995 h 3714225"/>
                  <a:gd name="connsiteX6-2493" fmla="*/ 1067375 w 1604464"/>
                  <a:gd name="connsiteY6-2494" fmla="*/ 1086715 h 3714225"/>
                  <a:gd name="connsiteX7-2495" fmla="*/ 1029275 w 1604464"/>
                  <a:gd name="connsiteY7-2496" fmla="*/ 1277215 h 3714225"/>
                  <a:gd name="connsiteX8-2497" fmla="*/ 838775 w 1604464"/>
                  <a:gd name="connsiteY8-2498" fmla="*/ 1612495 h 3714225"/>
                  <a:gd name="connsiteX9-2499" fmla="*/ 465395 w 1604464"/>
                  <a:gd name="connsiteY9-2500" fmla="*/ 2062075 h 3714225"/>
                  <a:gd name="connsiteX10-2501" fmla="*/ 92015 w 1604464"/>
                  <a:gd name="connsiteY10-2502" fmla="*/ 2374495 h 3714225"/>
                  <a:gd name="connsiteX11-2503" fmla="*/ 575 w 1604464"/>
                  <a:gd name="connsiteY11-2504" fmla="*/ 2450695 h 3714225"/>
                  <a:gd name="connsiteX12-2505" fmla="*/ 61535 w 1604464"/>
                  <a:gd name="connsiteY12-2506" fmla="*/ 2557375 h 3714225"/>
                  <a:gd name="connsiteX13-2507" fmla="*/ 221555 w 1604464"/>
                  <a:gd name="connsiteY13-2508" fmla="*/ 2496415 h 3714225"/>
                  <a:gd name="connsiteX14-2509" fmla="*/ 617795 w 1604464"/>
                  <a:gd name="connsiteY14-2510" fmla="*/ 2130655 h 3714225"/>
                  <a:gd name="connsiteX15-2511" fmla="*/ 716855 w 1604464"/>
                  <a:gd name="connsiteY15-2512" fmla="*/ 2023975 h 3714225"/>
                  <a:gd name="connsiteX16-2513" fmla="*/ 724475 w 1604464"/>
                  <a:gd name="connsiteY16-2514" fmla="*/ 2267815 h 3714225"/>
                  <a:gd name="connsiteX17-2515" fmla="*/ 724475 w 1604464"/>
                  <a:gd name="connsiteY17-2516" fmla="*/ 3570835 h 3714225"/>
                  <a:gd name="connsiteX18-2517" fmla="*/ 762575 w 1604464"/>
                  <a:gd name="connsiteY18-2518" fmla="*/ 3677515 h 3714225"/>
                  <a:gd name="connsiteX19-2519" fmla="*/ 846395 w 1604464"/>
                  <a:gd name="connsiteY19-2520" fmla="*/ 3647035 h 3714225"/>
                  <a:gd name="connsiteX20-2521" fmla="*/ 846395 w 1604464"/>
                  <a:gd name="connsiteY20-2522" fmla="*/ 2945995 h 3714225"/>
                  <a:gd name="connsiteX21-2523" fmla="*/ 843220 w 1604464"/>
                  <a:gd name="connsiteY21-2524" fmla="*/ 2366875 h 3714225"/>
                  <a:gd name="connsiteX22-2525" fmla="*/ 930215 w 1604464"/>
                  <a:gd name="connsiteY22-2526" fmla="*/ 2382115 h 3714225"/>
                  <a:gd name="connsiteX23-2527" fmla="*/ 1318835 w 1604464"/>
                  <a:gd name="connsiteY23-2528" fmla="*/ 2389735 h 3714225"/>
                  <a:gd name="connsiteX24-2529" fmla="*/ 1577915 w 1604464"/>
                  <a:gd name="connsiteY24-2530" fmla="*/ 2427835 h 3714225"/>
                  <a:gd name="connsiteX25-2531" fmla="*/ 1577915 w 1604464"/>
                  <a:gd name="connsiteY25-2532" fmla="*/ 2298295 h 3714225"/>
                  <a:gd name="connsiteX26-2533" fmla="*/ 1417895 w 1604464"/>
                  <a:gd name="connsiteY26-2534" fmla="*/ 2244955 h 3714225"/>
                  <a:gd name="connsiteX27-2535" fmla="*/ 953075 w 1604464"/>
                  <a:gd name="connsiteY27-2536" fmla="*/ 2244955 h 3714225"/>
                  <a:gd name="connsiteX28-2537" fmla="*/ 1119286 w 1604464"/>
                  <a:gd name="connsiteY28-2538" fmla="*/ 1958253 h 3714225"/>
                  <a:gd name="connsiteX29-2539" fmla="*/ 1295975 w 1604464"/>
                  <a:gd name="connsiteY29-2540" fmla="*/ 1828236 h 3714225"/>
                  <a:gd name="connsiteX30-2541" fmla="*/ 1232158 w 1604464"/>
                  <a:gd name="connsiteY30-2542" fmla="*/ 1732034 h 3714225"/>
                  <a:gd name="connsiteX31-2543" fmla="*/ 1018321 w 1604464"/>
                  <a:gd name="connsiteY31-2544" fmla="*/ 1891101 h 3714225"/>
                  <a:gd name="connsiteX32-2545" fmla="*/ 860682 w 1604464"/>
                  <a:gd name="connsiteY32-2546" fmla="*/ 2104462 h 3714225"/>
                  <a:gd name="connsiteX33-2547" fmla="*/ 859095 w 1604464"/>
                  <a:gd name="connsiteY33-2548" fmla="*/ 1893165 h 3714225"/>
                  <a:gd name="connsiteX34-2549" fmla="*/ 1014035 w 1604464"/>
                  <a:gd name="connsiteY34-2550" fmla="*/ 1642975 h 3714225"/>
                  <a:gd name="connsiteX35-2551" fmla="*/ 1235015 w 1604464"/>
                  <a:gd name="connsiteY35-2552" fmla="*/ 1155295 h 3714225"/>
                  <a:gd name="connsiteX36-2553" fmla="*/ 1143575 w 1604464"/>
                  <a:gd name="connsiteY36-2554" fmla="*/ 888595 h 3714225"/>
                  <a:gd name="connsiteX37-2555" fmla="*/ 426025 w 1604464"/>
                  <a:gd name="connsiteY37-2556" fmla="*/ 896215 h 3714225"/>
                  <a:gd name="connsiteX38-2557" fmla="*/ 465395 w 1604464"/>
                  <a:gd name="connsiteY38-2558" fmla="*/ 652375 h 3714225"/>
                  <a:gd name="connsiteX39-2559" fmla="*/ 832425 w 1604464"/>
                  <a:gd name="connsiteY39-2560" fmla="*/ 253595 h 3714225"/>
                  <a:gd name="connsiteX40-2561" fmla="*/ 960695 w 1604464"/>
                  <a:gd name="connsiteY40-2562" fmla="*/ 134215 h 3714225"/>
                  <a:gd name="connsiteX41-2563" fmla="*/ 831155 w 1604464"/>
                  <a:gd name="connsiteY41-2564" fmla="*/ 12295 h 3714225"/>
                  <a:gd name="connsiteX0-2565" fmla="*/ 831155 w 1604464"/>
                  <a:gd name="connsiteY0-2566" fmla="*/ 12295 h 3714225"/>
                  <a:gd name="connsiteX1-2567" fmla="*/ 412055 w 1604464"/>
                  <a:gd name="connsiteY1-2568" fmla="*/ 454255 h 3714225"/>
                  <a:gd name="connsiteX2-2569" fmla="*/ 127575 w 1604464"/>
                  <a:gd name="connsiteY2-2570" fmla="*/ 901295 h 3714225"/>
                  <a:gd name="connsiteX3-2571" fmla="*/ 130115 w 1604464"/>
                  <a:gd name="connsiteY3-2572" fmla="*/ 1086715 h 3714225"/>
                  <a:gd name="connsiteX4-2573" fmla="*/ 475555 w 1604464"/>
                  <a:gd name="connsiteY4-2574" fmla="*/ 1072745 h 3714225"/>
                  <a:gd name="connsiteX5-2575" fmla="*/ 945455 w 1604464"/>
                  <a:gd name="connsiteY5-2576" fmla="*/ 1040995 h 3714225"/>
                  <a:gd name="connsiteX6-2577" fmla="*/ 1067375 w 1604464"/>
                  <a:gd name="connsiteY6-2578" fmla="*/ 1086715 h 3714225"/>
                  <a:gd name="connsiteX7-2579" fmla="*/ 1029275 w 1604464"/>
                  <a:gd name="connsiteY7-2580" fmla="*/ 1277215 h 3714225"/>
                  <a:gd name="connsiteX8-2581" fmla="*/ 838775 w 1604464"/>
                  <a:gd name="connsiteY8-2582" fmla="*/ 1612495 h 3714225"/>
                  <a:gd name="connsiteX9-2583" fmla="*/ 465395 w 1604464"/>
                  <a:gd name="connsiteY9-2584" fmla="*/ 2062075 h 3714225"/>
                  <a:gd name="connsiteX10-2585" fmla="*/ 92015 w 1604464"/>
                  <a:gd name="connsiteY10-2586" fmla="*/ 2374495 h 3714225"/>
                  <a:gd name="connsiteX11-2587" fmla="*/ 575 w 1604464"/>
                  <a:gd name="connsiteY11-2588" fmla="*/ 2450695 h 3714225"/>
                  <a:gd name="connsiteX12-2589" fmla="*/ 61535 w 1604464"/>
                  <a:gd name="connsiteY12-2590" fmla="*/ 2557375 h 3714225"/>
                  <a:gd name="connsiteX13-2591" fmla="*/ 221555 w 1604464"/>
                  <a:gd name="connsiteY13-2592" fmla="*/ 2496415 h 3714225"/>
                  <a:gd name="connsiteX14-2593" fmla="*/ 617795 w 1604464"/>
                  <a:gd name="connsiteY14-2594" fmla="*/ 2130655 h 3714225"/>
                  <a:gd name="connsiteX15-2595" fmla="*/ 716855 w 1604464"/>
                  <a:gd name="connsiteY15-2596" fmla="*/ 2023975 h 3714225"/>
                  <a:gd name="connsiteX16-2597" fmla="*/ 724475 w 1604464"/>
                  <a:gd name="connsiteY16-2598" fmla="*/ 2267815 h 3714225"/>
                  <a:gd name="connsiteX17-2599" fmla="*/ 724475 w 1604464"/>
                  <a:gd name="connsiteY17-2600" fmla="*/ 3570835 h 3714225"/>
                  <a:gd name="connsiteX18-2601" fmla="*/ 762575 w 1604464"/>
                  <a:gd name="connsiteY18-2602" fmla="*/ 3677515 h 3714225"/>
                  <a:gd name="connsiteX19-2603" fmla="*/ 846395 w 1604464"/>
                  <a:gd name="connsiteY19-2604" fmla="*/ 3647035 h 3714225"/>
                  <a:gd name="connsiteX20-2605" fmla="*/ 846395 w 1604464"/>
                  <a:gd name="connsiteY20-2606" fmla="*/ 2945995 h 3714225"/>
                  <a:gd name="connsiteX21-2607" fmla="*/ 843220 w 1604464"/>
                  <a:gd name="connsiteY21-2608" fmla="*/ 2366875 h 3714225"/>
                  <a:gd name="connsiteX22-2609" fmla="*/ 930215 w 1604464"/>
                  <a:gd name="connsiteY22-2610" fmla="*/ 2382115 h 3714225"/>
                  <a:gd name="connsiteX23-2611" fmla="*/ 1318835 w 1604464"/>
                  <a:gd name="connsiteY23-2612" fmla="*/ 2389735 h 3714225"/>
                  <a:gd name="connsiteX24-2613" fmla="*/ 1577915 w 1604464"/>
                  <a:gd name="connsiteY24-2614" fmla="*/ 2427835 h 3714225"/>
                  <a:gd name="connsiteX25-2615" fmla="*/ 1577915 w 1604464"/>
                  <a:gd name="connsiteY25-2616" fmla="*/ 2298295 h 3714225"/>
                  <a:gd name="connsiteX26-2617" fmla="*/ 1417895 w 1604464"/>
                  <a:gd name="connsiteY26-2618" fmla="*/ 2244955 h 3714225"/>
                  <a:gd name="connsiteX27-2619" fmla="*/ 953075 w 1604464"/>
                  <a:gd name="connsiteY27-2620" fmla="*/ 2244955 h 3714225"/>
                  <a:gd name="connsiteX28-2621" fmla="*/ 1119286 w 1604464"/>
                  <a:gd name="connsiteY28-2622" fmla="*/ 1958253 h 3714225"/>
                  <a:gd name="connsiteX29-2623" fmla="*/ 1295975 w 1604464"/>
                  <a:gd name="connsiteY29-2624" fmla="*/ 1828236 h 3714225"/>
                  <a:gd name="connsiteX30-2625" fmla="*/ 1232158 w 1604464"/>
                  <a:gd name="connsiteY30-2626" fmla="*/ 1732034 h 3714225"/>
                  <a:gd name="connsiteX31-2627" fmla="*/ 1018321 w 1604464"/>
                  <a:gd name="connsiteY31-2628" fmla="*/ 1891101 h 3714225"/>
                  <a:gd name="connsiteX32-2629" fmla="*/ 860682 w 1604464"/>
                  <a:gd name="connsiteY32-2630" fmla="*/ 2104462 h 3714225"/>
                  <a:gd name="connsiteX33-2631" fmla="*/ 859095 w 1604464"/>
                  <a:gd name="connsiteY33-2632" fmla="*/ 1893165 h 3714225"/>
                  <a:gd name="connsiteX34-2633" fmla="*/ 1014035 w 1604464"/>
                  <a:gd name="connsiteY34-2634" fmla="*/ 1642975 h 3714225"/>
                  <a:gd name="connsiteX35-2635" fmla="*/ 1235015 w 1604464"/>
                  <a:gd name="connsiteY35-2636" fmla="*/ 1155295 h 3714225"/>
                  <a:gd name="connsiteX36-2637" fmla="*/ 1143575 w 1604464"/>
                  <a:gd name="connsiteY36-2638" fmla="*/ 888595 h 3714225"/>
                  <a:gd name="connsiteX37-2639" fmla="*/ 426025 w 1604464"/>
                  <a:gd name="connsiteY37-2640" fmla="*/ 896215 h 3714225"/>
                  <a:gd name="connsiteX38-2641" fmla="*/ 465395 w 1604464"/>
                  <a:gd name="connsiteY38-2642" fmla="*/ 652375 h 3714225"/>
                  <a:gd name="connsiteX39-2643" fmla="*/ 832425 w 1604464"/>
                  <a:gd name="connsiteY39-2644" fmla="*/ 253595 h 3714225"/>
                  <a:gd name="connsiteX40-2645" fmla="*/ 960695 w 1604464"/>
                  <a:gd name="connsiteY40-2646" fmla="*/ 134215 h 3714225"/>
                  <a:gd name="connsiteX41-2647" fmla="*/ 831155 w 1604464"/>
                  <a:gd name="connsiteY41-2648" fmla="*/ 12295 h 3714225"/>
                  <a:gd name="connsiteX0-2649" fmla="*/ 831155 w 1604464"/>
                  <a:gd name="connsiteY0-2650" fmla="*/ 12295 h 3714225"/>
                  <a:gd name="connsiteX1-2651" fmla="*/ 412055 w 1604464"/>
                  <a:gd name="connsiteY1-2652" fmla="*/ 454255 h 3714225"/>
                  <a:gd name="connsiteX2-2653" fmla="*/ 127575 w 1604464"/>
                  <a:gd name="connsiteY2-2654" fmla="*/ 901295 h 3714225"/>
                  <a:gd name="connsiteX3-2655" fmla="*/ 130115 w 1604464"/>
                  <a:gd name="connsiteY3-2656" fmla="*/ 1086715 h 3714225"/>
                  <a:gd name="connsiteX4-2657" fmla="*/ 475555 w 1604464"/>
                  <a:gd name="connsiteY4-2658" fmla="*/ 1072745 h 3714225"/>
                  <a:gd name="connsiteX5-2659" fmla="*/ 945455 w 1604464"/>
                  <a:gd name="connsiteY5-2660" fmla="*/ 1040995 h 3714225"/>
                  <a:gd name="connsiteX6-2661" fmla="*/ 1067375 w 1604464"/>
                  <a:gd name="connsiteY6-2662" fmla="*/ 1086715 h 3714225"/>
                  <a:gd name="connsiteX7-2663" fmla="*/ 1029275 w 1604464"/>
                  <a:gd name="connsiteY7-2664" fmla="*/ 1277215 h 3714225"/>
                  <a:gd name="connsiteX8-2665" fmla="*/ 838775 w 1604464"/>
                  <a:gd name="connsiteY8-2666" fmla="*/ 1612495 h 3714225"/>
                  <a:gd name="connsiteX9-2667" fmla="*/ 465395 w 1604464"/>
                  <a:gd name="connsiteY9-2668" fmla="*/ 2062075 h 3714225"/>
                  <a:gd name="connsiteX10-2669" fmla="*/ 92015 w 1604464"/>
                  <a:gd name="connsiteY10-2670" fmla="*/ 2374495 h 3714225"/>
                  <a:gd name="connsiteX11-2671" fmla="*/ 575 w 1604464"/>
                  <a:gd name="connsiteY11-2672" fmla="*/ 2450695 h 3714225"/>
                  <a:gd name="connsiteX12-2673" fmla="*/ 61535 w 1604464"/>
                  <a:gd name="connsiteY12-2674" fmla="*/ 2557375 h 3714225"/>
                  <a:gd name="connsiteX13-2675" fmla="*/ 221555 w 1604464"/>
                  <a:gd name="connsiteY13-2676" fmla="*/ 2496415 h 3714225"/>
                  <a:gd name="connsiteX14-2677" fmla="*/ 617795 w 1604464"/>
                  <a:gd name="connsiteY14-2678" fmla="*/ 2130655 h 3714225"/>
                  <a:gd name="connsiteX15-2679" fmla="*/ 716855 w 1604464"/>
                  <a:gd name="connsiteY15-2680" fmla="*/ 2023975 h 3714225"/>
                  <a:gd name="connsiteX16-2681" fmla="*/ 724475 w 1604464"/>
                  <a:gd name="connsiteY16-2682" fmla="*/ 2267815 h 3714225"/>
                  <a:gd name="connsiteX17-2683" fmla="*/ 724475 w 1604464"/>
                  <a:gd name="connsiteY17-2684" fmla="*/ 3570835 h 3714225"/>
                  <a:gd name="connsiteX18-2685" fmla="*/ 762575 w 1604464"/>
                  <a:gd name="connsiteY18-2686" fmla="*/ 3677515 h 3714225"/>
                  <a:gd name="connsiteX19-2687" fmla="*/ 846395 w 1604464"/>
                  <a:gd name="connsiteY19-2688" fmla="*/ 3647035 h 3714225"/>
                  <a:gd name="connsiteX20-2689" fmla="*/ 846395 w 1604464"/>
                  <a:gd name="connsiteY20-2690" fmla="*/ 2945995 h 3714225"/>
                  <a:gd name="connsiteX21-2691" fmla="*/ 855920 w 1604464"/>
                  <a:gd name="connsiteY21-2692" fmla="*/ 2370050 h 3714225"/>
                  <a:gd name="connsiteX22-2693" fmla="*/ 930215 w 1604464"/>
                  <a:gd name="connsiteY22-2694" fmla="*/ 2382115 h 3714225"/>
                  <a:gd name="connsiteX23-2695" fmla="*/ 1318835 w 1604464"/>
                  <a:gd name="connsiteY23-2696" fmla="*/ 2389735 h 3714225"/>
                  <a:gd name="connsiteX24-2697" fmla="*/ 1577915 w 1604464"/>
                  <a:gd name="connsiteY24-2698" fmla="*/ 2427835 h 3714225"/>
                  <a:gd name="connsiteX25-2699" fmla="*/ 1577915 w 1604464"/>
                  <a:gd name="connsiteY25-2700" fmla="*/ 2298295 h 3714225"/>
                  <a:gd name="connsiteX26-2701" fmla="*/ 1417895 w 1604464"/>
                  <a:gd name="connsiteY26-2702" fmla="*/ 2244955 h 3714225"/>
                  <a:gd name="connsiteX27-2703" fmla="*/ 953075 w 1604464"/>
                  <a:gd name="connsiteY27-2704" fmla="*/ 2244955 h 3714225"/>
                  <a:gd name="connsiteX28-2705" fmla="*/ 1119286 w 1604464"/>
                  <a:gd name="connsiteY28-2706" fmla="*/ 1958253 h 3714225"/>
                  <a:gd name="connsiteX29-2707" fmla="*/ 1295975 w 1604464"/>
                  <a:gd name="connsiteY29-2708" fmla="*/ 1828236 h 3714225"/>
                  <a:gd name="connsiteX30-2709" fmla="*/ 1232158 w 1604464"/>
                  <a:gd name="connsiteY30-2710" fmla="*/ 1732034 h 3714225"/>
                  <a:gd name="connsiteX31-2711" fmla="*/ 1018321 w 1604464"/>
                  <a:gd name="connsiteY31-2712" fmla="*/ 1891101 h 3714225"/>
                  <a:gd name="connsiteX32-2713" fmla="*/ 860682 w 1604464"/>
                  <a:gd name="connsiteY32-2714" fmla="*/ 2104462 h 3714225"/>
                  <a:gd name="connsiteX33-2715" fmla="*/ 859095 w 1604464"/>
                  <a:gd name="connsiteY33-2716" fmla="*/ 1893165 h 3714225"/>
                  <a:gd name="connsiteX34-2717" fmla="*/ 1014035 w 1604464"/>
                  <a:gd name="connsiteY34-2718" fmla="*/ 1642975 h 3714225"/>
                  <a:gd name="connsiteX35-2719" fmla="*/ 1235015 w 1604464"/>
                  <a:gd name="connsiteY35-2720" fmla="*/ 1155295 h 3714225"/>
                  <a:gd name="connsiteX36-2721" fmla="*/ 1143575 w 1604464"/>
                  <a:gd name="connsiteY36-2722" fmla="*/ 888595 h 3714225"/>
                  <a:gd name="connsiteX37-2723" fmla="*/ 426025 w 1604464"/>
                  <a:gd name="connsiteY37-2724" fmla="*/ 896215 h 3714225"/>
                  <a:gd name="connsiteX38-2725" fmla="*/ 465395 w 1604464"/>
                  <a:gd name="connsiteY38-2726" fmla="*/ 652375 h 3714225"/>
                  <a:gd name="connsiteX39-2727" fmla="*/ 832425 w 1604464"/>
                  <a:gd name="connsiteY39-2728" fmla="*/ 253595 h 3714225"/>
                  <a:gd name="connsiteX40-2729" fmla="*/ 960695 w 1604464"/>
                  <a:gd name="connsiteY40-2730" fmla="*/ 134215 h 3714225"/>
                  <a:gd name="connsiteX41-2731" fmla="*/ 831155 w 1604464"/>
                  <a:gd name="connsiteY41-2732" fmla="*/ 12295 h 3714225"/>
                  <a:gd name="connsiteX0-2733" fmla="*/ 831155 w 1604464"/>
                  <a:gd name="connsiteY0-2734" fmla="*/ 12295 h 3714225"/>
                  <a:gd name="connsiteX1-2735" fmla="*/ 412055 w 1604464"/>
                  <a:gd name="connsiteY1-2736" fmla="*/ 454255 h 3714225"/>
                  <a:gd name="connsiteX2-2737" fmla="*/ 127575 w 1604464"/>
                  <a:gd name="connsiteY2-2738" fmla="*/ 901295 h 3714225"/>
                  <a:gd name="connsiteX3-2739" fmla="*/ 130115 w 1604464"/>
                  <a:gd name="connsiteY3-2740" fmla="*/ 1086715 h 3714225"/>
                  <a:gd name="connsiteX4-2741" fmla="*/ 475555 w 1604464"/>
                  <a:gd name="connsiteY4-2742" fmla="*/ 1072745 h 3714225"/>
                  <a:gd name="connsiteX5-2743" fmla="*/ 945455 w 1604464"/>
                  <a:gd name="connsiteY5-2744" fmla="*/ 1040995 h 3714225"/>
                  <a:gd name="connsiteX6-2745" fmla="*/ 1067375 w 1604464"/>
                  <a:gd name="connsiteY6-2746" fmla="*/ 1086715 h 3714225"/>
                  <a:gd name="connsiteX7-2747" fmla="*/ 1029275 w 1604464"/>
                  <a:gd name="connsiteY7-2748" fmla="*/ 1277215 h 3714225"/>
                  <a:gd name="connsiteX8-2749" fmla="*/ 838775 w 1604464"/>
                  <a:gd name="connsiteY8-2750" fmla="*/ 1612495 h 3714225"/>
                  <a:gd name="connsiteX9-2751" fmla="*/ 465395 w 1604464"/>
                  <a:gd name="connsiteY9-2752" fmla="*/ 2062075 h 3714225"/>
                  <a:gd name="connsiteX10-2753" fmla="*/ 92015 w 1604464"/>
                  <a:gd name="connsiteY10-2754" fmla="*/ 2374495 h 3714225"/>
                  <a:gd name="connsiteX11-2755" fmla="*/ 575 w 1604464"/>
                  <a:gd name="connsiteY11-2756" fmla="*/ 2450695 h 3714225"/>
                  <a:gd name="connsiteX12-2757" fmla="*/ 61535 w 1604464"/>
                  <a:gd name="connsiteY12-2758" fmla="*/ 2557375 h 3714225"/>
                  <a:gd name="connsiteX13-2759" fmla="*/ 221555 w 1604464"/>
                  <a:gd name="connsiteY13-2760" fmla="*/ 2496415 h 3714225"/>
                  <a:gd name="connsiteX14-2761" fmla="*/ 617795 w 1604464"/>
                  <a:gd name="connsiteY14-2762" fmla="*/ 2130655 h 3714225"/>
                  <a:gd name="connsiteX15-2763" fmla="*/ 716855 w 1604464"/>
                  <a:gd name="connsiteY15-2764" fmla="*/ 2023975 h 3714225"/>
                  <a:gd name="connsiteX16-2765" fmla="*/ 724475 w 1604464"/>
                  <a:gd name="connsiteY16-2766" fmla="*/ 2267815 h 3714225"/>
                  <a:gd name="connsiteX17-2767" fmla="*/ 724475 w 1604464"/>
                  <a:gd name="connsiteY17-2768" fmla="*/ 3570835 h 3714225"/>
                  <a:gd name="connsiteX18-2769" fmla="*/ 762575 w 1604464"/>
                  <a:gd name="connsiteY18-2770" fmla="*/ 3677515 h 3714225"/>
                  <a:gd name="connsiteX19-2771" fmla="*/ 846395 w 1604464"/>
                  <a:gd name="connsiteY19-2772" fmla="*/ 3647035 h 3714225"/>
                  <a:gd name="connsiteX20-2773" fmla="*/ 846395 w 1604464"/>
                  <a:gd name="connsiteY20-2774" fmla="*/ 2945995 h 3714225"/>
                  <a:gd name="connsiteX21-2775" fmla="*/ 855920 w 1604464"/>
                  <a:gd name="connsiteY21-2776" fmla="*/ 2370050 h 3714225"/>
                  <a:gd name="connsiteX22-2777" fmla="*/ 930215 w 1604464"/>
                  <a:gd name="connsiteY22-2778" fmla="*/ 2382115 h 3714225"/>
                  <a:gd name="connsiteX23-2779" fmla="*/ 1318835 w 1604464"/>
                  <a:gd name="connsiteY23-2780" fmla="*/ 2389735 h 3714225"/>
                  <a:gd name="connsiteX24-2781" fmla="*/ 1577915 w 1604464"/>
                  <a:gd name="connsiteY24-2782" fmla="*/ 2427835 h 3714225"/>
                  <a:gd name="connsiteX25-2783" fmla="*/ 1577915 w 1604464"/>
                  <a:gd name="connsiteY25-2784" fmla="*/ 2298295 h 3714225"/>
                  <a:gd name="connsiteX26-2785" fmla="*/ 1417895 w 1604464"/>
                  <a:gd name="connsiteY26-2786" fmla="*/ 2244955 h 3714225"/>
                  <a:gd name="connsiteX27-2787" fmla="*/ 953075 w 1604464"/>
                  <a:gd name="connsiteY27-2788" fmla="*/ 2244955 h 3714225"/>
                  <a:gd name="connsiteX28-2789" fmla="*/ 1119286 w 1604464"/>
                  <a:gd name="connsiteY28-2790" fmla="*/ 1958253 h 3714225"/>
                  <a:gd name="connsiteX29-2791" fmla="*/ 1295975 w 1604464"/>
                  <a:gd name="connsiteY29-2792" fmla="*/ 1828236 h 3714225"/>
                  <a:gd name="connsiteX30-2793" fmla="*/ 1232158 w 1604464"/>
                  <a:gd name="connsiteY30-2794" fmla="*/ 1732034 h 3714225"/>
                  <a:gd name="connsiteX31-2795" fmla="*/ 1018321 w 1604464"/>
                  <a:gd name="connsiteY31-2796" fmla="*/ 1891101 h 3714225"/>
                  <a:gd name="connsiteX32-2797" fmla="*/ 860682 w 1604464"/>
                  <a:gd name="connsiteY32-2798" fmla="*/ 2104462 h 3714225"/>
                  <a:gd name="connsiteX33-2799" fmla="*/ 859095 w 1604464"/>
                  <a:gd name="connsiteY33-2800" fmla="*/ 1893165 h 3714225"/>
                  <a:gd name="connsiteX34-2801" fmla="*/ 1014035 w 1604464"/>
                  <a:gd name="connsiteY34-2802" fmla="*/ 1642975 h 3714225"/>
                  <a:gd name="connsiteX35-2803" fmla="*/ 1235015 w 1604464"/>
                  <a:gd name="connsiteY35-2804" fmla="*/ 1155295 h 3714225"/>
                  <a:gd name="connsiteX36-2805" fmla="*/ 1143575 w 1604464"/>
                  <a:gd name="connsiteY36-2806" fmla="*/ 888595 h 3714225"/>
                  <a:gd name="connsiteX37-2807" fmla="*/ 426025 w 1604464"/>
                  <a:gd name="connsiteY37-2808" fmla="*/ 896215 h 3714225"/>
                  <a:gd name="connsiteX38-2809" fmla="*/ 465395 w 1604464"/>
                  <a:gd name="connsiteY38-2810" fmla="*/ 652375 h 3714225"/>
                  <a:gd name="connsiteX39-2811" fmla="*/ 832425 w 1604464"/>
                  <a:gd name="connsiteY39-2812" fmla="*/ 253595 h 3714225"/>
                  <a:gd name="connsiteX40-2813" fmla="*/ 960695 w 1604464"/>
                  <a:gd name="connsiteY40-2814" fmla="*/ 134215 h 3714225"/>
                  <a:gd name="connsiteX41-2815" fmla="*/ 831155 w 1604464"/>
                  <a:gd name="connsiteY41-2816" fmla="*/ 12295 h 3714225"/>
                  <a:gd name="connsiteX0-2817" fmla="*/ 831155 w 1604464"/>
                  <a:gd name="connsiteY0-2818" fmla="*/ 12295 h 3722944"/>
                  <a:gd name="connsiteX1-2819" fmla="*/ 412055 w 1604464"/>
                  <a:gd name="connsiteY1-2820" fmla="*/ 454255 h 3722944"/>
                  <a:gd name="connsiteX2-2821" fmla="*/ 127575 w 1604464"/>
                  <a:gd name="connsiteY2-2822" fmla="*/ 901295 h 3722944"/>
                  <a:gd name="connsiteX3-2823" fmla="*/ 130115 w 1604464"/>
                  <a:gd name="connsiteY3-2824" fmla="*/ 1086715 h 3722944"/>
                  <a:gd name="connsiteX4-2825" fmla="*/ 475555 w 1604464"/>
                  <a:gd name="connsiteY4-2826" fmla="*/ 1072745 h 3722944"/>
                  <a:gd name="connsiteX5-2827" fmla="*/ 945455 w 1604464"/>
                  <a:gd name="connsiteY5-2828" fmla="*/ 1040995 h 3722944"/>
                  <a:gd name="connsiteX6-2829" fmla="*/ 1067375 w 1604464"/>
                  <a:gd name="connsiteY6-2830" fmla="*/ 1086715 h 3722944"/>
                  <a:gd name="connsiteX7-2831" fmla="*/ 1029275 w 1604464"/>
                  <a:gd name="connsiteY7-2832" fmla="*/ 1277215 h 3722944"/>
                  <a:gd name="connsiteX8-2833" fmla="*/ 838775 w 1604464"/>
                  <a:gd name="connsiteY8-2834" fmla="*/ 1612495 h 3722944"/>
                  <a:gd name="connsiteX9-2835" fmla="*/ 465395 w 1604464"/>
                  <a:gd name="connsiteY9-2836" fmla="*/ 2062075 h 3722944"/>
                  <a:gd name="connsiteX10-2837" fmla="*/ 92015 w 1604464"/>
                  <a:gd name="connsiteY10-2838" fmla="*/ 2374495 h 3722944"/>
                  <a:gd name="connsiteX11-2839" fmla="*/ 575 w 1604464"/>
                  <a:gd name="connsiteY11-2840" fmla="*/ 2450695 h 3722944"/>
                  <a:gd name="connsiteX12-2841" fmla="*/ 61535 w 1604464"/>
                  <a:gd name="connsiteY12-2842" fmla="*/ 2557375 h 3722944"/>
                  <a:gd name="connsiteX13-2843" fmla="*/ 221555 w 1604464"/>
                  <a:gd name="connsiteY13-2844" fmla="*/ 2496415 h 3722944"/>
                  <a:gd name="connsiteX14-2845" fmla="*/ 617795 w 1604464"/>
                  <a:gd name="connsiteY14-2846" fmla="*/ 2130655 h 3722944"/>
                  <a:gd name="connsiteX15-2847" fmla="*/ 716855 w 1604464"/>
                  <a:gd name="connsiteY15-2848" fmla="*/ 2023975 h 3722944"/>
                  <a:gd name="connsiteX16-2849" fmla="*/ 724475 w 1604464"/>
                  <a:gd name="connsiteY16-2850" fmla="*/ 2267815 h 3722944"/>
                  <a:gd name="connsiteX17-2851" fmla="*/ 724475 w 1604464"/>
                  <a:gd name="connsiteY17-2852" fmla="*/ 3570835 h 3722944"/>
                  <a:gd name="connsiteX18-2853" fmla="*/ 762575 w 1604464"/>
                  <a:gd name="connsiteY18-2854" fmla="*/ 3677515 h 3722944"/>
                  <a:gd name="connsiteX19-2855" fmla="*/ 830520 w 1604464"/>
                  <a:gd name="connsiteY19-2856" fmla="*/ 3659735 h 3722944"/>
                  <a:gd name="connsiteX20-2857" fmla="*/ 846395 w 1604464"/>
                  <a:gd name="connsiteY20-2858" fmla="*/ 2945995 h 3722944"/>
                  <a:gd name="connsiteX21-2859" fmla="*/ 855920 w 1604464"/>
                  <a:gd name="connsiteY21-2860" fmla="*/ 2370050 h 3722944"/>
                  <a:gd name="connsiteX22-2861" fmla="*/ 930215 w 1604464"/>
                  <a:gd name="connsiteY22-2862" fmla="*/ 2382115 h 3722944"/>
                  <a:gd name="connsiteX23-2863" fmla="*/ 1318835 w 1604464"/>
                  <a:gd name="connsiteY23-2864" fmla="*/ 2389735 h 3722944"/>
                  <a:gd name="connsiteX24-2865" fmla="*/ 1577915 w 1604464"/>
                  <a:gd name="connsiteY24-2866" fmla="*/ 2427835 h 3722944"/>
                  <a:gd name="connsiteX25-2867" fmla="*/ 1577915 w 1604464"/>
                  <a:gd name="connsiteY25-2868" fmla="*/ 2298295 h 3722944"/>
                  <a:gd name="connsiteX26-2869" fmla="*/ 1417895 w 1604464"/>
                  <a:gd name="connsiteY26-2870" fmla="*/ 2244955 h 3722944"/>
                  <a:gd name="connsiteX27-2871" fmla="*/ 953075 w 1604464"/>
                  <a:gd name="connsiteY27-2872" fmla="*/ 2244955 h 3722944"/>
                  <a:gd name="connsiteX28-2873" fmla="*/ 1119286 w 1604464"/>
                  <a:gd name="connsiteY28-2874" fmla="*/ 1958253 h 3722944"/>
                  <a:gd name="connsiteX29-2875" fmla="*/ 1295975 w 1604464"/>
                  <a:gd name="connsiteY29-2876" fmla="*/ 1828236 h 3722944"/>
                  <a:gd name="connsiteX30-2877" fmla="*/ 1232158 w 1604464"/>
                  <a:gd name="connsiteY30-2878" fmla="*/ 1732034 h 3722944"/>
                  <a:gd name="connsiteX31-2879" fmla="*/ 1018321 w 1604464"/>
                  <a:gd name="connsiteY31-2880" fmla="*/ 1891101 h 3722944"/>
                  <a:gd name="connsiteX32-2881" fmla="*/ 860682 w 1604464"/>
                  <a:gd name="connsiteY32-2882" fmla="*/ 2104462 h 3722944"/>
                  <a:gd name="connsiteX33-2883" fmla="*/ 859095 w 1604464"/>
                  <a:gd name="connsiteY33-2884" fmla="*/ 1893165 h 3722944"/>
                  <a:gd name="connsiteX34-2885" fmla="*/ 1014035 w 1604464"/>
                  <a:gd name="connsiteY34-2886" fmla="*/ 1642975 h 3722944"/>
                  <a:gd name="connsiteX35-2887" fmla="*/ 1235015 w 1604464"/>
                  <a:gd name="connsiteY35-2888" fmla="*/ 1155295 h 3722944"/>
                  <a:gd name="connsiteX36-2889" fmla="*/ 1143575 w 1604464"/>
                  <a:gd name="connsiteY36-2890" fmla="*/ 888595 h 3722944"/>
                  <a:gd name="connsiteX37-2891" fmla="*/ 426025 w 1604464"/>
                  <a:gd name="connsiteY37-2892" fmla="*/ 896215 h 3722944"/>
                  <a:gd name="connsiteX38-2893" fmla="*/ 465395 w 1604464"/>
                  <a:gd name="connsiteY38-2894" fmla="*/ 652375 h 3722944"/>
                  <a:gd name="connsiteX39-2895" fmla="*/ 832425 w 1604464"/>
                  <a:gd name="connsiteY39-2896" fmla="*/ 253595 h 3722944"/>
                  <a:gd name="connsiteX40-2897" fmla="*/ 960695 w 1604464"/>
                  <a:gd name="connsiteY40-2898" fmla="*/ 134215 h 3722944"/>
                  <a:gd name="connsiteX41-2899" fmla="*/ 831155 w 1604464"/>
                  <a:gd name="connsiteY41-2900" fmla="*/ 12295 h 3722944"/>
                  <a:gd name="connsiteX0-2901" fmla="*/ 831155 w 1604464"/>
                  <a:gd name="connsiteY0-2902" fmla="*/ 12295 h 3743129"/>
                  <a:gd name="connsiteX1-2903" fmla="*/ 412055 w 1604464"/>
                  <a:gd name="connsiteY1-2904" fmla="*/ 454255 h 3743129"/>
                  <a:gd name="connsiteX2-2905" fmla="*/ 127575 w 1604464"/>
                  <a:gd name="connsiteY2-2906" fmla="*/ 901295 h 3743129"/>
                  <a:gd name="connsiteX3-2907" fmla="*/ 130115 w 1604464"/>
                  <a:gd name="connsiteY3-2908" fmla="*/ 1086715 h 3743129"/>
                  <a:gd name="connsiteX4-2909" fmla="*/ 475555 w 1604464"/>
                  <a:gd name="connsiteY4-2910" fmla="*/ 1072745 h 3743129"/>
                  <a:gd name="connsiteX5-2911" fmla="*/ 945455 w 1604464"/>
                  <a:gd name="connsiteY5-2912" fmla="*/ 1040995 h 3743129"/>
                  <a:gd name="connsiteX6-2913" fmla="*/ 1067375 w 1604464"/>
                  <a:gd name="connsiteY6-2914" fmla="*/ 1086715 h 3743129"/>
                  <a:gd name="connsiteX7-2915" fmla="*/ 1029275 w 1604464"/>
                  <a:gd name="connsiteY7-2916" fmla="*/ 1277215 h 3743129"/>
                  <a:gd name="connsiteX8-2917" fmla="*/ 838775 w 1604464"/>
                  <a:gd name="connsiteY8-2918" fmla="*/ 1612495 h 3743129"/>
                  <a:gd name="connsiteX9-2919" fmla="*/ 465395 w 1604464"/>
                  <a:gd name="connsiteY9-2920" fmla="*/ 2062075 h 3743129"/>
                  <a:gd name="connsiteX10-2921" fmla="*/ 92015 w 1604464"/>
                  <a:gd name="connsiteY10-2922" fmla="*/ 2374495 h 3743129"/>
                  <a:gd name="connsiteX11-2923" fmla="*/ 575 w 1604464"/>
                  <a:gd name="connsiteY11-2924" fmla="*/ 2450695 h 3743129"/>
                  <a:gd name="connsiteX12-2925" fmla="*/ 61535 w 1604464"/>
                  <a:gd name="connsiteY12-2926" fmla="*/ 2557375 h 3743129"/>
                  <a:gd name="connsiteX13-2927" fmla="*/ 221555 w 1604464"/>
                  <a:gd name="connsiteY13-2928" fmla="*/ 2496415 h 3743129"/>
                  <a:gd name="connsiteX14-2929" fmla="*/ 617795 w 1604464"/>
                  <a:gd name="connsiteY14-2930" fmla="*/ 2130655 h 3743129"/>
                  <a:gd name="connsiteX15-2931" fmla="*/ 716855 w 1604464"/>
                  <a:gd name="connsiteY15-2932" fmla="*/ 2023975 h 3743129"/>
                  <a:gd name="connsiteX16-2933" fmla="*/ 724475 w 1604464"/>
                  <a:gd name="connsiteY16-2934" fmla="*/ 2267815 h 3743129"/>
                  <a:gd name="connsiteX17-2935" fmla="*/ 724475 w 1604464"/>
                  <a:gd name="connsiteY17-2936" fmla="*/ 3570835 h 3743129"/>
                  <a:gd name="connsiteX18-2937" fmla="*/ 762575 w 1604464"/>
                  <a:gd name="connsiteY18-2938" fmla="*/ 3718790 h 3743129"/>
                  <a:gd name="connsiteX19-2939" fmla="*/ 830520 w 1604464"/>
                  <a:gd name="connsiteY19-2940" fmla="*/ 3659735 h 3743129"/>
                  <a:gd name="connsiteX20-2941" fmla="*/ 846395 w 1604464"/>
                  <a:gd name="connsiteY20-2942" fmla="*/ 2945995 h 3743129"/>
                  <a:gd name="connsiteX21-2943" fmla="*/ 855920 w 1604464"/>
                  <a:gd name="connsiteY21-2944" fmla="*/ 2370050 h 3743129"/>
                  <a:gd name="connsiteX22-2945" fmla="*/ 930215 w 1604464"/>
                  <a:gd name="connsiteY22-2946" fmla="*/ 2382115 h 3743129"/>
                  <a:gd name="connsiteX23-2947" fmla="*/ 1318835 w 1604464"/>
                  <a:gd name="connsiteY23-2948" fmla="*/ 2389735 h 3743129"/>
                  <a:gd name="connsiteX24-2949" fmla="*/ 1577915 w 1604464"/>
                  <a:gd name="connsiteY24-2950" fmla="*/ 2427835 h 3743129"/>
                  <a:gd name="connsiteX25-2951" fmla="*/ 1577915 w 1604464"/>
                  <a:gd name="connsiteY25-2952" fmla="*/ 2298295 h 3743129"/>
                  <a:gd name="connsiteX26-2953" fmla="*/ 1417895 w 1604464"/>
                  <a:gd name="connsiteY26-2954" fmla="*/ 2244955 h 3743129"/>
                  <a:gd name="connsiteX27-2955" fmla="*/ 953075 w 1604464"/>
                  <a:gd name="connsiteY27-2956" fmla="*/ 2244955 h 3743129"/>
                  <a:gd name="connsiteX28-2957" fmla="*/ 1119286 w 1604464"/>
                  <a:gd name="connsiteY28-2958" fmla="*/ 1958253 h 3743129"/>
                  <a:gd name="connsiteX29-2959" fmla="*/ 1295975 w 1604464"/>
                  <a:gd name="connsiteY29-2960" fmla="*/ 1828236 h 3743129"/>
                  <a:gd name="connsiteX30-2961" fmla="*/ 1232158 w 1604464"/>
                  <a:gd name="connsiteY30-2962" fmla="*/ 1732034 h 3743129"/>
                  <a:gd name="connsiteX31-2963" fmla="*/ 1018321 w 1604464"/>
                  <a:gd name="connsiteY31-2964" fmla="*/ 1891101 h 3743129"/>
                  <a:gd name="connsiteX32-2965" fmla="*/ 860682 w 1604464"/>
                  <a:gd name="connsiteY32-2966" fmla="*/ 2104462 h 3743129"/>
                  <a:gd name="connsiteX33-2967" fmla="*/ 859095 w 1604464"/>
                  <a:gd name="connsiteY33-2968" fmla="*/ 1893165 h 3743129"/>
                  <a:gd name="connsiteX34-2969" fmla="*/ 1014035 w 1604464"/>
                  <a:gd name="connsiteY34-2970" fmla="*/ 1642975 h 3743129"/>
                  <a:gd name="connsiteX35-2971" fmla="*/ 1235015 w 1604464"/>
                  <a:gd name="connsiteY35-2972" fmla="*/ 1155295 h 3743129"/>
                  <a:gd name="connsiteX36-2973" fmla="*/ 1143575 w 1604464"/>
                  <a:gd name="connsiteY36-2974" fmla="*/ 888595 h 3743129"/>
                  <a:gd name="connsiteX37-2975" fmla="*/ 426025 w 1604464"/>
                  <a:gd name="connsiteY37-2976" fmla="*/ 896215 h 3743129"/>
                  <a:gd name="connsiteX38-2977" fmla="*/ 465395 w 1604464"/>
                  <a:gd name="connsiteY38-2978" fmla="*/ 652375 h 3743129"/>
                  <a:gd name="connsiteX39-2979" fmla="*/ 832425 w 1604464"/>
                  <a:gd name="connsiteY39-2980" fmla="*/ 253595 h 3743129"/>
                  <a:gd name="connsiteX40-2981" fmla="*/ 960695 w 1604464"/>
                  <a:gd name="connsiteY40-2982" fmla="*/ 134215 h 3743129"/>
                  <a:gd name="connsiteX41-2983" fmla="*/ 831155 w 1604464"/>
                  <a:gd name="connsiteY41-2984" fmla="*/ 12295 h 3743129"/>
                  <a:gd name="connsiteX0-2985" fmla="*/ 831155 w 1604464"/>
                  <a:gd name="connsiteY0-2986" fmla="*/ 12295 h 3743129"/>
                  <a:gd name="connsiteX1-2987" fmla="*/ 412055 w 1604464"/>
                  <a:gd name="connsiteY1-2988" fmla="*/ 454255 h 3743129"/>
                  <a:gd name="connsiteX2-2989" fmla="*/ 127575 w 1604464"/>
                  <a:gd name="connsiteY2-2990" fmla="*/ 901295 h 3743129"/>
                  <a:gd name="connsiteX3-2991" fmla="*/ 130115 w 1604464"/>
                  <a:gd name="connsiteY3-2992" fmla="*/ 1086715 h 3743129"/>
                  <a:gd name="connsiteX4-2993" fmla="*/ 475555 w 1604464"/>
                  <a:gd name="connsiteY4-2994" fmla="*/ 1072745 h 3743129"/>
                  <a:gd name="connsiteX5-2995" fmla="*/ 945455 w 1604464"/>
                  <a:gd name="connsiteY5-2996" fmla="*/ 1040995 h 3743129"/>
                  <a:gd name="connsiteX6-2997" fmla="*/ 1067375 w 1604464"/>
                  <a:gd name="connsiteY6-2998" fmla="*/ 1086715 h 3743129"/>
                  <a:gd name="connsiteX7-2999" fmla="*/ 1029275 w 1604464"/>
                  <a:gd name="connsiteY7-3000" fmla="*/ 1277215 h 3743129"/>
                  <a:gd name="connsiteX8-3001" fmla="*/ 838775 w 1604464"/>
                  <a:gd name="connsiteY8-3002" fmla="*/ 1612495 h 3743129"/>
                  <a:gd name="connsiteX9-3003" fmla="*/ 465395 w 1604464"/>
                  <a:gd name="connsiteY9-3004" fmla="*/ 2062075 h 3743129"/>
                  <a:gd name="connsiteX10-3005" fmla="*/ 92015 w 1604464"/>
                  <a:gd name="connsiteY10-3006" fmla="*/ 2374495 h 3743129"/>
                  <a:gd name="connsiteX11-3007" fmla="*/ 575 w 1604464"/>
                  <a:gd name="connsiteY11-3008" fmla="*/ 2450695 h 3743129"/>
                  <a:gd name="connsiteX12-3009" fmla="*/ 61535 w 1604464"/>
                  <a:gd name="connsiteY12-3010" fmla="*/ 2557375 h 3743129"/>
                  <a:gd name="connsiteX13-3011" fmla="*/ 221555 w 1604464"/>
                  <a:gd name="connsiteY13-3012" fmla="*/ 2496415 h 3743129"/>
                  <a:gd name="connsiteX14-3013" fmla="*/ 617795 w 1604464"/>
                  <a:gd name="connsiteY14-3014" fmla="*/ 2130655 h 3743129"/>
                  <a:gd name="connsiteX15-3015" fmla="*/ 716855 w 1604464"/>
                  <a:gd name="connsiteY15-3016" fmla="*/ 2023975 h 3743129"/>
                  <a:gd name="connsiteX16-3017" fmla="*/ 724475 w 1604464"/>
                  <a:gd name="connsiteY16-3018" fmla="*/ 2267815 h 3743129"/>
                  <a:gd name="connsiteX17-3019" fmla="*/ 724475 w 1604464"/>
                  <a:gd name="connsiteY17-3020" fmla="*/ 3570835 h 3743129"/>
                  <a:gd name="connsiteX18-3021" fmla="*/ 762575 w 1604464"/>
                  <a:gd name="connsiteY18-3022" fmla="*/ 3718790 h 3743129"/>
                  <a:gd name="connsiteX19-3023" fmla="*/ 830520 w 1604464"/>
                  <a:gd name="connsiteY19-3024" fmla="*/ 3659735 h 3743129"/>
                  <a:gd name="connsiteX20-3025" fmla="*/ 846395 w 1604464"/>
                  <a:gd name="connsiteY20-3026" fmla="*/ 2945995 h 3743129"/>
                  <a:gd name="connsiteX21-3027" fmla="*/ 855920 w 1604464"/>
                  <a:gd name="connsiteY21-3028" fmla="*/ 2370050 h 3743129"/>
                  <a:gd name="connsiteX22-3029" fmla="*/ 930215 w 1604464"/>
                  <a:gd name="connsiteY22-3030" fmla="*/ 2382115 h 3743129"/>
                  <a:gd name="connsiteX23-3031" fmla="*/ 1318835 w 1604464"/>
                  <a:gd name="connsiteY23-3032" fmla="*/ 2389735 h 3743129"/>
                  <a:gd name="connsiteX24-3033" fmla="*/ 1577915 w 1604464"/>
                  <a:gd name="connsiteY24-3034" fmla="*/ 2427835 h 3743129"/>
                  <a:gd name="connsiteX25-3035" fmla="*/ 1577915 w 1604464"/>
                  <a:gd name="connsiteY25-3036" fmla="*/ 2298295 h 3743129"/>
                  <a:gd name="connsiteX26-3037" fmla="*/ 1417895 w 1604464"/>
                  <a:gd name="connsiteY26-3038" fmla="*/ 2244955 h 3743129"/>
                  <a:gd name="connsiteX27-3039" fmla="*/ 953075 w 1604464"/>
                  <a:gd name="connsiteY27-3040" fmla="*/ 2244955 h 3743129"/>
                  <a:gd name="connsiteX28-3041" fmla="*/ 1119286 w 1604464"/>
                  <a:gd name="connsiteY28-3042" fmla="*/ 1958253 h 3743129"/>
                  <a:gd name="connsiteX29-3043" fmla="*/ 1295975 w 1604464"/>
                  <a:gd name="connsiteY29-3044" fmla="*/ 1828236 h 3743129"/>
                  <a:gd name="connsiteX30-3045" fmla="*/ 1232158 w 1604464"/>
                  <a:gd name="connsiteY30-3046" fmla="*/ 1732034 h 3743129"/>
                  <a:gd name="connsiteX31-3047" fmla="*/ 1018321 w 1604464"/>
                  <a:gd name="connsiteY31-3048" fmla="*/ 1891101 h 3743129"/>
                  <a:gd name="connsiteX32-3049" fmla="*/ 860682 w 1604464"/>
                  <a:gd name="connsiteY32-3050" fmla="*/ 2104462 h 3743129"/>
                  <a:gd name="connsiteX33-3051" fmla="*/ 859095 w 1604464"/>
                  <a:gd name="connsiteY33-3052" fmla="*/ 1893165 h 3743129"/>
                  <a:gd name="connsiteX34-3053" fmla="*/ 1014035 w 1604464"/>
                  <a:gd name="connsiteY34-3054" fmla="*/ 1642975 h 3743129"/>
                  <a:gd name="connsiteX35-3055" fmla="*/ 1235015 w 1604464"/>
                  <a:gd name="connsiteY35-3056" fmla="*/ 1155295 h 3743129"/>
                  <a:gd name="connsiteX36-3057" fmla="*/ 1143575 w 1604464"/>
                  <a:gd name="connsiteY36-3058" fmla="*/ 888595 h 3743129"/>
                  <a:gd name="connsiteX37-3059" fmla="*/ 426025 w 1604464"/>
                  <a:gd name="connsiteY37-3060" fmla="*/ 896215 h 3743129"/>
                  <a:gd name="connsiteX38-3061" fmla="*/ 465395 w 1604464"/>
                  <a:gd name="connsiteY38-3062" fmla="*/ 652375 h 3743129"/>
                  <a:gd name="connsiteX39-3063" fmla="*/ 832425 w 1604464"/>
                  <a:gd name="connsiteY39-3064" fmla="*/ 253595 h 3743129"/>
                  <a:gd name="connsiteX40-3065" fmla="*/ 960695 w 1604464"/>
                  <a:gd name="connsiteY40-3066" fmla="*/ 134215 h 3743129"/>
                  <a:gd name="connsiteX41-3067" fmla="*/ 831155 w 1604464"/>
                  <a:gd name="connsiteY41-3068" fmla="*/ 12295 h 3743129"/>
                  <a:gd name="connsiteX0-3069" fmla="*/ 831155 w 1604464"/>
                  <a:gd name="connsiteY0-3070" fmla="*/ 12295 h 3783587"/>
                  <a:gd name="connsiteX1-3071" fmla="*/ 412055 w 1604464"/>
                  <a:gd name="connsiteY1-3072" fmla="*/ 454255 h 3783587"/>
                  <a:gd name="connsiteX2-3073" fmla="*/ 127575 w 1604464"/>
                  <a:gd name="connsiteY2-3074" fmla="*/ 901295 h 3783587"/>
                  <a:gd name="connsiteX3-3075" fmla="*/ 130115 w 1604464"/>
                  <a:gd name="connsiteY3-3076" fmla="*/ 1086715 h 3783587"/>
                  <a:gd name="connsiteX4-3077" fmla="*/ 475555 w 1604464"/>
                  <a:gd name="connsiteY4-3078" fmla="*/ 1072745 h 3783587"/>
                  <a:gd name="connsiteX5-3079" fmla="*/ 945455 w 1604464"/>
                  <a:gd name="connsiteY5-3080" fmla="*/ 1040995 h 3783587"/>
                  <a:gd name="connsiteX6-3081" fmla="*/ 1067375 w 1604464"/>
                  <a:gd name="connsiteY6-3082" fmla="*/ 1086715 h 3783587"/>
                  <a:gd name="connsiteX7-3083" fmla="*/ 1029275 w 1604464"/>
                  <a:gd name="connsiteY7-3084" fmla="*/ 1277215 h 3783587"/>
                  <a:gd name="connsiteX8-3085" fmla="*/ 838775 w 1604464"/>
                  <a:gd name="connsiteY8-3086" fmla="*/ 1612495 h 3783587"/>
                  <a:gd name="connsiteX9-3087" fmla="*/ 465395 w 1604464"/>
                  <a:gd name="connsiteY9-3088" fmla="*/ 2062075 h 3783587"/>
                  <a:gd name="connsiteX10-3089" fmla="*/ 92015 w 1604464"/>
                  <a:gd name="connsiteY10-3090" fmla="*/ 2374495 h 3783587"/>
                  <a:gd name="connsiteX11-3091" fmla="*/ 575 w 1604464"/>
                  <a:gd name="connsiteY11-3092" fmla="*/ 2450695 h 3783587"/>
                  <a:gd name="connsiteX12-3093" fmla="*/ 61535 w 1604464"/>
                  <a:gd name="connsiteY12-3094" fmla="*/ 2557375 h 3783587"/>
                  <a:gd name="connsiteX13-3095" fmla="*/ 221555 w 1604464"/>
                  <a:gd name="connsiteY13-3096" fmla="*/ 2496415 h 3783587"/>
                  <a:gd name="connsiteX14-3097" fmla="*/ 617795 w 1604464"/>
                  <a:gd name="connsiteY14-3098" fmla="*/ 2130655 h 3783587"/>
                  <a:gd name="connsiteX15-3099" fmla="*/ 716855 w 1604464"/>
                  <a:gd name="connsiteY15-3100" fmla="*/ 2023975 h 3783587"/>
                  <a:gd name="connsiteX16-3101" fmla="*/ 724475 w 1604464"/>
                  <a:gd name="connsiteY16-3102" fmla="*/ 2267815 h 3783587"/>
                  <a:gd name="connsiteX17-3103" fmla="*/ 724475 w 1604464"/>
                  <a:gd name="connsiteY17-3104" fmla="*/ 3570835 h 3783587"/>
                  <a:gd name="connsiteX18-3105" fmla="*/ 762575 w 1604464"/>
                  <a:gd name="connsiteY18-3106" fmla="*/ 3775940 h 3783587"/>
                  <a:gd name="connsiteX19-3107" fmla="*/ 830520 w 1604464"/>
                  <a:gd name="connsiteY19-3108" fmla="*/ 3659735 h 3783587"/>
                  <a:gd name="connsiteX20-3109" fmla="*/ 846395 w 1604464"/>
                  <a:gd name="connsiteY20-3110" fmla="*/ 2945995 h 3783587"/>
                  <a:gd name="connsiteX21-3111" fmla="*/ 855920 w 1604464"/>
                  <a:gd name="connsiteY21-3112" fmla="*/ 2370050 h 3783587"/>
                  <a:gd name="connsiteX22-3113" fmla="*/ 930215 w 1604464"/>
                  <a:gd name="connsiteY22-3114" fmla="*/ 2382115 h 3783587"/>
                  <a:gd name="connsiteX23-3115" fmla="*/ 1318835 w 1604464"/>
                  <a:gd name="connsiteY23-3116" fmla="*/ 2389735 h 3783587"/>
                  <a:gd name="connsiteX24-3117" fmla="*/ 1577915 w 1604464"/>
                  <a:gd name="connsiteY24-3118" fmla="*/ 2427835 h 3783587"/>
                  <a:gd name="connsiteX25-3119" fmla="*/ 1577915 w 1604464"/>
                  <a:gd name="connsiteY25-3120" fmla="*/ 2298295 h 3783587"/>
                  <a:gd name="connsiteX26-3121" fmla="*/ 1417895 w 1604464"/>
                  <a:gd name="connsiteY26-3122" fmla="*/ 2244955 h 3783587"/>
                  <a:gd name="connsiteX27-3123" fmla="*/ 953075 w 1604464"/>
                  <a:gd name="connsiteY27-3124" fmla="*/ 2244955 h 3783587"/>
                  <a:gd name="connsiteX28-3125" fmla="*/ 1119286 w 1604464"/>
                  <a:gd name="connsiteY28-3126" fmla="*/ 1958253 h 3783587"/>
                  <a:gd name="connsiteX29-3127" fmla="*/ 1295975 w 1604464"/>
                  <a:gd name="connsiteY29-3128" fmla="*/ 1828236 h 3783587"/>
                  <a:gd name="connsiteX30-3129" fmla="*/ 1232158 w 1604464"/>
                  <a:gd name="connsiteY30-3130" fmla="*/ 1732034 h 3783587"/>
                  <a:gd name="connsiteX31-3131" fmla="*/ 1018321 w 1604464"/>
                  <a:gd name="connsiteY31-3132" fmla="*/ 1891101 h 3783587"/>
                  <a:gd name="connsiteX32-3133" fmla="*/ 860682 w 1604464"/>
                  <a:gd name="connsiteY32-3134" fmla="*/ 2104462 h 3783587"/>
                  <a:gd name="connsiteX33-3135" fmla="*/ 859095 w 1604464"/>
                  <a:gd name="connsiteY33-3136" fmla="*/ 1893165 h 3783587"/>
                  <a:gd name="connsiteX34-3137" fmla="*/ 1014035 w 1604464"/>
                  <a:gd name="connsiteY34-3138" fmla="*/ 1642975 h 3783587"/>
                  <a:gd name="connsiteX35-3139" fmla="*/ 1235015 w 1604464"/>
                  <a:gd name="connsiteY35-3140" fmla="*/ 1155295 h 3783587"/>
                  <a:gd name="connsiteX36-3141" fmla="*/ 1143575 w 1604464"/>
                  <a:gd name="connsiteY36-3142" fmla="*/ 888595 h 3783587"/>
                  <a:gd name="connsiteX37-3143" fmla="*/ 426025 w 1604464"/>
                  <a:gd name="connsiteY37-3144" fmla="*/ 896215 h 3783587"/>
                  <a:gd name="connsiteX38-3145" fmla="*/ 465395 w 1604464"/>
                  <a:gd name="connsiteY38-3146" fmla="*/ 652375 h 3783587"/>
                  <a:gd name="connsiteX39-3147" fmla="*/ 832425 w 1604464"/>
                  <a:gd name="connsiteY39-3148" fmla="*/ 253595 h 3783587"/>
                  <a:gd name="connsiteX40-3149" fmla="*/ 960695 w 1604464"/>
                  <a:gd name="connsiteY40-3150" fmla="*/ 134215 h 3783587"/>
                  <a:gd name="connsiteX41-3151" fmla="*/ 831155 w 1604464"/>
                  <a:gd name="connsiteY41-3152" fmla="*/ 12295 h 3783587"/>
                  <a:gd name="connsiteX0-3153" fmla="*/ 831155 w 1604464"/>
                  <a:gd name="connsiteY0-3154" fmla="*/ 12295 h 3779743"/>
                  <a:gd name="connsiteX1-3155" fmla="*/ 412055 w 1604464"/>
                  <a:gd name="connsiteY1-3156" fmla="*/ 454255 h 3779743"/>
                  <a:gd name="connsiteX2-3157" fmla="*/ 127575 w 1604464"/>
                  <a:gd name="connsiteY2-3158" fmla="*/ 901295 h 3779743"/>
                  <a:gd name="connsiteX3-3159" fmla="*/ 130115 w 1604464"/>
                  <a:gd name="connsiteY3-3160" fmla="*/ 1086715 h 3779743"/>
                  <a:gd name="connsiteX4-3161" fmla="*/ 475555 w 1604464"/>
                  <a:gd name="connsiteY4-3162" fmla="*/ 1072745 h 3779743"/>
                  <a:gd name="connsiteX5-3163" fmla="*/ 945455 w 1604464"/>
                  <a:gd name="connsiteY5-3164" fmla="*/ 1040995 h 3779743"/>
                  <a:gd name="connsiteX6-3165" fmla="*/ 1067375 w 1604464"/>
                  <a:gd name="connsiteY6-3166" fmla="*/ 1086715 h 3779743"/>
                  <a:gd name="connsiteX7-3167" fmla="*/ 1029275 w 1604464"/>
                  <a:gd name="connsiteY7-3168" fmla="*/ 1277215 h 3779743"/>
                  <a:gd name="connsiteX8-3169" fmla="*/ 838775 w 1604464"/>
                  <a:gd name="connsiteY8-3170" fmla="*/ 1612495 h 3779743"/>
                  <a:gd name="connsiteX9-3171" fmla="*/ 465395 w 1604464"/>
                  <a:gd name="connsiteY9-3172" fmla="*/ 2062075 h 3779743"/>
                  <a:gd name="connsiteX10-3173" fmla="*/ 92015 w 1604464"/>
                  <a:gd name="connsiteY10-3174" fmla="*/ 2374495 h 3779743"/>
                  <a:gd name="connsiteX11-3175" fmla="*/ 575 w 1604464"/>
                  <a:gd name="connsiteY11-3176" fmla="*/ 2450695 h 3779743"/>
                  <a:gd name="connsiteX12-3177" fmla="*/ 61535 w 1604464"/>
                  <a:gd name="connsiteY12-3178" fmla="*/ 2557375 h 3779743"/>
                  <a:gd name="connsiteX13-3179" fmla="*/ 221555 w 1604464"/>
                  <a:gd name="connsiteY13-3180" fmla="*/ 2496415 h 3779743"/>
                  <a:gd name="connsiteX14-3181" fmla="*/ 617795 w 1604464"/>
                  <a:gd name="connsiteY14-3182" fmla="*/ 2130655 h 3779743"/>
                  <a:gd name="connsiteX15-3183" fmla="*/ 716855 w 1604464"/>
                  <a:gd name="connsiteY15-3184" fmla="*/ 2023975 h 3779743"/>
                  <a:gd name="connsiteX16-3185" fmla="*/ 724475 w 1604464"/>
                  <a:gd name="connsiteY16-3186" fmla="*/ 2267815 h 3779743"/>
                  <a:gd name="connsiteX17-3187" fmla="*/ 724475 w 1604464"/>
                  <a:gd name="connsiteY17-3188" fmla="*/ 3570835 h 3779743"/>
                  <a:gd name="connsiteX18-3189" fmla="*/ 762575 w 1604464"/>
                  <a:gd name="connsiteY18-3190" fmla="*/ 3775940 h 3779743"/>
                  <a:gd name="connsiteX19-3191" fmla="*/ 830520 w 1604464"/>
                  <a:gd name="connsiteY19-3192" fmla="*/ 3659735 h 3779743"/>
                  <a:gd name="connsiteX20-3193" fmla="*/ 846395 w 1604464"/>
                  <a:gd name="connsiteY20-3194" fmla="*/ 2945995 h 3779743"/>
                  <a:gd name="connsiteX21-3195" fmla="*/ 855920 w 1604464"/>
                  <a:gd name="connsiteY21-3196" fmla="*/ 2370050 h 3779743"/>
                  <a:gd name="connsiteX22-3197" fmla="*/ 930215 w 1604464"/>
                  <a:gd name="connsiteY22-3198" fmla="*/ 2382115 h 3779743"/>
                  <a:gd name="connsiteX23-3199" fmla="*/ 1318835 w 1604464"/>
                  <a:gd name="connsiteY23-3200" fmla="*/ 2389735 h 3779743"/>
                  <a:gd name="connsiteX24-3201" fmla="*/ 1577915 w 1604464"/>
                  <a:gd name="connsiteY24-3202" fmla="*/ 2427835 h 3779743"/>
                  <a:gd name="connsiteX25-3203" fmla="*/ 1577915 w 1604464"/>
                  <a:gd name="connsiteY25-3204" fmla="*/ 2298295 h 3779743"/>
                  <a:gd name="connsiteX26-3205" fmla="*/ 1417895 w 1604464"/>
                  <a:gd name="connsiteY26-3206" fmla="*/ 2244955 h 3779743"/>
                  <a:gd name="connsiteX27-3207" fmla="*/ 953075 w 1604464"/>
                  <a:gd name="connsiteY27-3208" fmla="*/ 2244955 h 3779743"/>
                  <a:gd name="connsiteX28-3209" fmla="*/ 1119286 w 1604464"/>
                  <a:gd name="connsiteY28-3210" fmla="*/ 1958253 h 3779743"/>
                  <a:gd name="connsiteX29-3211" fmla="*/ 1295975 w 1604464"/>
                  <a:gd name="connsiteY29-3212" fmla="*/ 1828236 h 3779743"/>
                  <a:gd name="connsiteX30-3213" fmla="*/ 1232158 w 1604464"/>
                  <a:gd name="connsiteY30-3214" fmla="*/ 1732034 h 3779743"/>
                  <a:gd name="connsiteX31-3215" fmla="*/ 1018321 w 1604464"/>
                  <a:gd name="connsiteY31-3216" fmla="*/ 1891101 h 3779743"/>
                  <a:gd name="connsiteX32-3217" fmla="*/ 860682 w 1604464"/>
                  <a:gd name="connsiteY32-3218" fmla="*/ 2104462 h 3779743"/>
                  <a:gd name="connsiteX33-3219" fmla="*/ 859095 w 1604464"/>
                  <a:gd name="connsiteY33-3220" fmla="*/ 1893165 h 3779743"/>
                  <a:gd name="connsiteX34-3221" fmla="*/ 1014035 w 1604464"/>
                  <a:gd name="connsiteY34-3222" fmla="*/ 1642975 h 3779743"/>
                  <a:gd name="connsiteX35-3223" fmla="*/ 1235015 w 1604464"/>
                  <a:gd name="connsiteY35-3224" fmla="*/ 1155295 h 3779743"/>
                  <a:gd name="connsiteX36-3225" fmla="*/ 1143575 w 1604464"/>
                  <a:gd name="connsiteY36-3226" fmla="*/ 888595 h 3779743"/>
                  <a:gd name="connsiteX37-3227" fmla="*/ 426025 w 1604464"/>
                  <a:gd name="connsiteY37-3228" fmla="*/ 896215 h 3779743"/>
                  <a:gd name="connsiteX38-3229" fmla="*/ 465395 w 1604464"/>
                  <a:gd name="connsiteY38-3230" fmla="*/ 652375 h 3779743"/>
                  <a:gd name="connsiteX39-3231" fmla="*/ 832425 w 1604464"/>
                  <a:gd name="connsiteY39-3232" fmla="*/ 253595 h 3779743"/>
                  <a:gd name="connsiteX40-3233" fmla="*/ 960695 w 1604464"/>
                  <a:gd name="connsiteY40-3234" fmla="*/ 134215 h 3779743"/>
                  <a:gd name="connsiteX41-3235" fmla="*/ 831155 w 1604464"/>
                  <a:gd name="connsiteY41-3236" fmla="*/ 12295 h 3779743"/>
                  <a:gd name="connsiteX0-3237" fmla="*/ 831155 w 1604464"/>
                  <a:gd name="connsiteY0-3238" fmla="*/ 12295 h 3737263"/>
                  <a:gd name="connsiteX1-3239" fmla="*/ 412055 w 1604464"/>
                  <a:gd name="connsiteY1-3240" fmla="*/ 454255 h 3737263"/>
                  <a:gd name="connsiteX2-3241" fmla="*/ 127575 w 1604464"/>
                  <a:gd name="connsiteY2-3242" fmla="*/ 901295 h 3737263"/>
                  <a:gd name="connsiteX3-3243" fmla="*/ 130115 w 1604464"/>
                  <a:gd name="connsiteY3-3244" fmla="*/ 1086715 h 3737263"/>
                  <a:gd name="connsiteX4-3245" fmla="*/ 475555 w 1604464"/>
                  <a:gd name="connsiteY4-3246" fmla="*/ 1072745 h 3737263"/>
                  <a:gd name="connsiteX5-3247" fmla="*/ 945455 w 1604464"/>
                  <a:gd name="connsiteY5-3248" fmla="*/ 1040995 h 3737263"/>
                  <a:gd name="connsiteX6-3249" fmla="*/ 1067375 w 1604464"/>
                  <a:gd name="connsiteY6-3250" fmla="*/ 1086715 h 3737263"/>
                  <a:gd name="connsiteX7-3251" fmla="*/ 1029275 w 1604464"/>
                  <a:gd name="connsiteY7-3252" fmla="*/ 1277215 h 3737263"/>
                  <a:gd name="connsiteX8-3253" fmla="*/ 838775 w 1604464"/>
                  <a:gd name="connsiteY8-3254" fmla="*/ 1612495 h 3737263"/>
                  <a:gd name="connsiteX9-3255" fmla="*/ 465395 w 1604464"/>
                  <a:gd name="connsiteY9-3256" fmla="*/ 2062075 h 3737263"/>
                  <a:gd name="connsiteX10-3257" fmla="*/ 92015 w 1604464"/>
                  <a:gd name="connsiteY10-3258" fmla="*/ 2374495 h 3737263"/>
                  <a:gd name="connsiteX11-3259" fmla="*/ 575 w 1604464"/>
                  <a:gd name="connsiteY11-3260" fmla="*/ 2450695 h 3737263"/>
                  <a:gd name="connsiteX12-3261" fmla="*/ 61535 w 1604464"/>
                  <a:gd name="connsiteY12-3262" fmla="*/ 2557375 h 3737263"/>
                  <a:gd name="connsiteX13-3263" fmla="*/ 221555 w 1604464"/>
                  <a:gd name="connsiteY13-3264" fmla="*/ 2496415 h 3737263"/>
                  <a:gd name="connsiteX14-3265" fmla="*/ 617795 w 1604464"/>
                  <a:gd name="connsiteY14-3266" fmla="*/ 2130655 h 3737263"/>
                  <a:gd name="connsiteX15-3267" fmla="*/ 716855 w 1604464"/>
                  <a:gd name="connsiteY15-3268" fmla="*/ 2023975 h 3737263"/>
                  <a:gd name="connsiteX16-3269" fmla="*/ 724475 w 1604464"/>
                  <a:gd name="connsiteY16-3270" fmla="*/ 2267815 h 3737263"/>
                  <a:gd name="connsiteX17-3271" fmla="*/ 724475 w 1604464"/>
                  <a:gd name="connsiteY17-3272" fmla="*/ 3570835 h 3737263"/>
                  <a:gd name="connsiteX18-3273" fmla="*/ 784800 w 1604464"/>
                  <a:gd name="connsiteY18-3274" fmla="*/ 3718790 h 3737263"/>
                  <a:gd name="connsiteX19-3275" fmla="*/ 830520 w 1604464"/>
                  <a:gd name="connsiteY19-3276" fmla="*/ 3659735 h 3737263"/>
                  <a:gd name="connsiteX20-3277" fmla="*/ 846395 w 1604464"/>
                  <a:gd name="connsiteY20-3278" fmla="*/ 2945995 h 3737263"/>
                  <a:gd name="connsiteX21-3279" fmla="*/ 855920 w 1604464"/>
                  <a:gd name="connsiteY21-3280" fmla="*/ 2370050 h 3737263"/>
                  <a:gd name="connsiteX22-3281" fmla="*/ 930215 w 1604464"/>
                  <a:gd name="connsiteY22-3282" fmla="*/ 2382115 h 3737263"/>
                  <a:gd name="connsiteX23-3283" fmla="*/ 1318835 w 1604464"/>
                  <a:gd name="connsiteY23-3284" fmla="*/ 2389735 h 3737263"/>
                  <a:gd name="connsiteX24-3285" fmla="*/ 1577915 w 1604464"/>
                  <a:gd name="connsiteY24-3286" fmla="*/ 2427835 h 3737263"/>
                  <a:gd name="connsiteX25-3287" fmla="*/ 1577915 w 1604464"/>
                  <a:gd name="connsiteY25-3288" fmla="*/ 2298295 h 3737263"/>
                  <a:gd name="connsiteX26-3289" fmla="*/ 1417895 w 1604464"/>
                  <a:gd name="connsiteY26-3290" fmla="*/ 2244955 h 3737263"/>
                  <a:gd name="connsiteX27-3291" fmla="*/ 953075 w 1604464"/>
                  <a:gd name="connsiteY27-3292" fmla="*/ 2244955 h 3737263"/>
                  <a:gd name="connsiteX28-3293" fmla="*/ 1119286 w 1604464"/>
                  <a:gd name="connsiteY28-3294" fmla="*/ 1958253 h 3737263"/>
                  <a:gd name="connsiteX29-3295" fmla="*/ 1295975 w 1604464"/>
                  <a:gd name="connsiteY29-3296" fmla="*/ 1828236 h 3737263"/>
                  <a:gd name="connsiteX30-3297" fmla="*/ 1232158 w 1604464"/>
                  <a:gd name="connsiteY30-3298" fmla="*/ 1732034 h 3737263"/>
                  <a:gd name="connsiteX31-3299" fmla="*/ 1018321 w 1604464"/>
                  <a:gd name="connsiteY31-3300" fmla="*/ 1891101 h 3737263"/>
                  <a:gd name="connsiteX32-3301" fmla="*/ 860682 w 1604464"/>
                  <a:gd name="connsiteY32-3302" fmla="*/ 2104462 h 3737263"/>
                  <a:gd name="connsiteX33-3303" fmla="*/ 859095 w 1604464"/>
                  <a:gd name="connsiteY33-3304" fmla="*/ 1893165 h 3737263"/>
                  <a:gd name="connsiteX34-3305" fmla="*/ 1014035 w 1604464"/>
                  <a:gd name="connsiteY34-3306" fmla="*/ 1642975 h 3737263"/>
                  <a:gd name="connsiteX35-3307" fmla="*/ 1235015 w 1604464"/>
                  <a:gd name="connsiteY35-3308" fmla="*/ 1155295 h 3737263"/>
                  <a:gd name="connsiteX36-3309" fmla="*/ 1143575 w 1604464"/>
                  <a:gd name="connsiteY36-3310" fmla="*/ 888595 h 3737263"/>
                  <a:gd name="connsiteX37-3311" fmla="*/ 426025 w 1604464"/>
                  <a:gd name="connsiteY37-3312" fmla="*/ 896215 h 3737263"/>
                  <a:gd name="connsiteX38-3313" fmla="*/ 465395 w 1604464"/>
                  <a:gd name="connsiteY38-3314" fmla="*/ 652375 h 3737263"/>
                  <a:gd name="connsiteX39-3315" fmla="*/ 832425 w 1604464"/>
                  <a:gd name="connsiteY39-3316" fmla="*/ 253595 h 3737263"/>
                  <a:gd name="connsiteX40-3317" fmla="*/ 960695 w 1604464"/>
                  <a:gd name="connsiteY40-3318" fmla="*/ 134215 h 3737263"/>
                  <a:gd name="connsiteX41-3319" fmla="*/ 831155 w 1604464"/>
                  <a:gd name="connsiteY41-3320" fmla="*/ 12295 h 3737263"/>
                  <a:gd name="connsiteX0-3321" fmla="*/ 831155 w 1604464"/>
                  <a:gd name="connsiteY0-3322" fmla="*/ 12295 h 3781520"/>
                  <a:gd name="connsiteX1-3323" fmla="*/ 412055 w 1604464"/>
                  <a:gd name="connsiteY1-3324" fmla="*/ 454255 h 3781520"/>
                  <a:gd name="connsiteX2-3325" fmla="*/ 127575 w 1604464"/>
                  <a:gd name="connsiteY2-3326" fmla="*/ 901295 h 3781520"/>
                  <a:gd name="connsiteX3-3327" fmla="*/ 130115 w 1604464"/>
                  <a:gd name="connsiteY3-3328" fmla="*/ 1086715 h 3781520"/>
                  <a:gd name="connsiteX4-3329" fmla="*/ 475555 w 1604464"/>
                  <a:gd name="connsiteY4-3330" fmla="*/ 1072745 h 3781520"/>
                  <a:gd name="connsiteX5-3331" fmla="*/ 945455 w 1604464"/>
                  <a:gd name="connsiteY5-3332" fmla="*/ 1040995 h 3781520"/>
                  <a:gd name="connsiteX6-3333" fmla="*/ 1067375 w 1604464"/>
                  <a:gd name="connsiteY6-3334" fmla="*/ 1086715 h 3781520"/>
                  <a:gd name="connsiteX7-3335" fmla="*/ 1029275 w 1604464"/>
                  <a:gd name="connsiteY7-3336" fmla="*/ 1277215 h 3781520"/>
                  <a:gd name="connsiteX8-3337" fmla="*/ 838775 w 1604464"/>
                  <a:gd name="connsiteY8-3338" fmla="*/ 1612495 h 3781520"/>
                  <a:gd name="connsiteX9-3339" fmla="*/ 465395 w 1604464"/>
                  <a:gd name="connsiteY9-3340" fmla="*/ 2062075 h 3781520"/>
                  <a:gd name="connsiteX10-3341" fmla="*/ 92015 w 1604464"/>
                  <a:gd name="connsiteY10-3342" fmla="*/ 2374495 h 3781520"/>
                  <a:gd name="connsiteX11-3343" fmla="*/ 575 w 1604464"/>
                  <a:gd name="connsiteY11-3344" fmla="*/ 2450695 h 3781520"/>
                  <a:gd name="connsiteX12-3345" fmla="*/ 61535 w 1604464"/>
                  <a:gd name="connsiteY12-3346" fmla="*/ 2557375 h 3781520"/>
                  <a:gd name="connsiteX13-3347" fmla="*/ 221555 w 1604464"/>
                  <a:gd name="connsiteY13-3348" fmla="*/ 2496415 h 3781520"/>
                  <a:gd name="connsiteX14-3349" fmla="*/ 617795 w 1604464"/>
                  <a:gd name="connsiteY14-3350" fmla="*/ 2130655 h 3781520"/>
                  <a:gd name="connsiteX15-3351" fmla="*/ 716855 w 1604464"/>
                  <a:gd name="connsiteY15-3352" fmla="*/ 2023975 h 3781520"/>
                  <a:gd name="connsiteX16-3353" fmla="*/ 724475 w 1604464"/>
                  <a:gd name="connsiteY16-3354" fmla="*/ 2267815 h 3781520"/>
                  <a:gd name="connsiteX17-3355" fmla="*/ 724475 w 1604464"/>
                  <a:gd name="connsiteY17-3356" fmla="*/ 3570835 h 3781520"/>
                  <a:gd name="connsiteX18-3357" fmla="*/ 784800 w 1604464"/>
                  <a:gd name="connsiteY18-3358" fmla="*/ 3718790 h 3781520"/>
                  <a:gd name="connsiteX19-3359" fmla="*/ 846395 w 1604464"/>
                  <a:gd name="connsiteY19-3360" fmla="*/ 2945995 h 3781520"/>
                  <a:gd name="connsiteX20-3361" fmla="*/ 855920 w 1604464"/>
                  <a:gd name="connsiteY20-3362" fmla="*/ 2370050 h 3781520"/>
                  <a:gd name="connsiteX21-3363" fmla="*/ 930215 w 1604464"/>
                  <a:gd name="connsiteY21-3364" fmla="*/ 2382115 h 3781520"/>
                  <a:gd name="connsiteX22-3365" fmla="*/ 1318835 w 1604464"/>
                  <a:gd name="connsiteY22-3366" fmla="*/ 2389735 h 3781520"/>
                  <a:gd name="connsiteX23-3367" fmla="*/ 1577915 w 1604464"/>
                  <a:gd name="connsiteY23-3368" fmla="*/ 2427835 h 3781520"/>
                  <a:gd name="connsiteX24-3369" fmla="*/ 1577915 w 1604464"/>
                  <a:gd name="connsiteY24-3370" fmla="*/ 2298295 h 3781520"/>
                  <a:gd name="connsiteX25-3371" fmla="*/ 1417895 w 1604464"/>
                  <a:gd name="connsiteY25-3372" fmla="*/ 2244955 h 3781520"/>
                  <a:gd name="connsiteX26-3373" fmla="*/ 953075 w 1604464"/>
                  <a:gd name="connsiteY26-3374" fmla="*/ 2244955 h 3781520"/>
                  <a:gd name="connsiteX27-3375" fmla="*/ 1119286 w 1604464"/>
                  <a:gd name="connsiteY27-3376" fmla="*/ 1958253 h 3781520"/>
                  <a:gd name="connsiteX28-3377" fmla="*/ 1295975 w 1604464"/>
                  <a:gd name="connsiteY28-3378" fmla="*/ 1828236 h 3781520"/>
                  <a:gd name="connsiteX29-3379" fmla="*/ 1232158 w 1604464"/>
                  <a:gd name="connsiteY29-3380" fmla="*/ 1732034 h 3781520"/>
                  <a:gd name="connsiteX30-3381" fmla="*/ 1018321 w 1604464"/>
                  <a:gd name="connsiteY30-3382" fmla="*/ 1891101 h 3781520"/>
                  <a:gd name="connsiteX31-3383" fmla="*/ 860682 w 1604464"/>
                  <a:gd name="connsiteY31-3384" fmla="*/ 2104462 h 3781520"/>
                  <a:gd name="connsiteX32-3385" fmla="*/ 859095 w 1604464"/>
                  <a:gd name="connsiteY32-3386" fmla="*/ 1893165 h 3781520"/>
                  <a:gd name="connsiteX33-3387" fmla="*/ 1014035 w 1604464"/>
                  <a:gd name="connsiteY33-3388" fmla="*/ 1642975 h 3781520"/>
                  <a:gd name="connsiteX34-3389" fmla="*/ 1235015 w 1604464"/>
                  <a:gd name="connsiteY34-3390" fmla="*/ 1155295 h 3781520"/>
                  <a:gd name="connsiteX35-3391" fmla="*/ 1143575 w 1604464"/>
                  <a:gd name="connsiteY35-3392" fmla="*/ 888595 h 3781520"/>
                  <a:gd name="connsiteX36-3393" fmla="*/ 426025 w 1604464"/>
                  <a:gd name="connsiteY36-3394" fmla="*/ 896215 h 3781520"/>
                  <a:gd name="connsiteX37-3395" fmla="*/ 465395 w 1604464"/>
                  <a:gd name="connsiteY37-3396" fmla="*/ 652375 h 3781520"/>
                  <a:gd name="connsiteX38-3397" fmla="*/ 832425 w 1604464"/>
                  <a:gd name="connsiteY38-3398" fmla="*/ 253595 h 3781520"/>
                  <a:gd name="connsiteX39-3399" fmla="*/ 960695 w 1604464"/>
                  <a:gd name="connsiteY39-3400" fmla="*/ 134215 h 3781520"/>
                  <a:gd name="connsiteX40-3401" fmla="*/ 831155 w 1604464"/>
                  <a:gd name="connsiteY40-3402" fmla="*/ 12295 h 3781520"/>
                  <a:gd name="connsiteX0-3403" fmla="*/ 831155 w 1604464"/>
                  <a:gd name="connsiteY0-3404" fmla="*/ 12295 h 3763773"/>
                  <a:gd name="connsiteX1-3405" fmla="*/ 412055 w 1604464"/>
                  <a:gd name="connsiteY1-3406" fmla="*/ 454255 h 3763773"/>
                  <a:gd name="connsiteX2-3407" fmla="*/ 127575 w 1604464"/>
                  <a:gd name="connsiteY2-3408" fmla="*/ 901295 h 3763773"/>
                  <a:gd name="connsiteX3-3409" fmla="*/ 130115 w 1604464"/>
                  <a:gd name="connsiteY3-3410" fmla="*/ 1086715 h 3763773"/>
                  <a:gd name="connsiteX4-3411" fmla="*/ 475555 w 1604464"/>
                  <a:gd name="connsiteY4-3412" fmla="*/ 1072745 h 3763773"/>
                  <a:gd name="connsiteX5-3413" fmla="*/ 945455 w 1604464"/>
                  <a:gd name="connsiteY5-3414" fmla="*/ 1040995 h 3763773"/>
                  <a:gd name="connsiteX6-3415" fmla="*/ 1067375 w 1604464"/>
                  <a:gd name="connsiteY6-3416" fmla="*/ 1086715 h 3763773"/>
                  <a:gd name="connsiteX7-3417" fmla="*/ 1029275 w 1604464"/>
                  <a:gd name="connsiteY7-3418" fmla="*/ 1277215 h 3763773"/>
                  <a:gd name="connsiteX8-3419" fmla="*/ 838775 w 1604464"/>
                  <a:gd name="connsiteY8-3420" fmla="*/ 1612495 h 3763773"/>
                  <a:gd name="connsiteX9-3421" fmla="*/ 465395 w 1604464"/>
                  <a:gd name="connsiteY9-3422" fmla="*/ 2062075 h 3763773"/>
                  <a:gd name="connsiteX10-3423" fmla="*/ 92015 w 1604464"/>
                  <a:gd name="connsiteY10-3424" fmla="*/ 2374495 h 3763773"/>
                  <a:gd name="connsiteX11-3425" fmla="*/ 575 w 1604464"/>
                  <a:gd name="connsiteY11-3426" fmla="*/ 2450695 h 3763773"/>
                  <a:gd name="connsiteX12-3427" fmla="*/ 61535 w 1604464"/>
                  <a:gd name="connsiteY12-3428" fmla="*/ 2557375 h 3763773"/>
                  <a:gd name="connsiteX13-3429" fmla="*/ 221555 w 1604464"/>
                  <a:gd name="connsiteY13-3430" fmla="*/ 2496415 h 3763773"/>
                  <a:gd name="connsiteX14-3431" fmla="*/ 617795 w 1604464"/>
                  <a:gd name="connsiteY14-3432" fmla="*/ 2130655 h 3763773"/>
                  <a:gd name="connsiteX15-3433" fmla="*/ 716855 w 1604464"/>
                  <a:gd name="connsiteY15-3434" fmla="*/ 2023975 h 3763773"/>
                  <a:gd name="connsiteX16-3435" fmla="*/ 724475 w 1604464"/>
                  <a:gd name="connsiteY16-3436" fmla="*/ 2267815 h 3763773"/>
                  <a:gd name="connsiteX17-3437" fmla="*/ 724475 w 1604464"/>
                  <a:gd name="connsiteY17-3438" fmla="*/ 3570835 h 3763773"/>
                  <a:gd name="connsiteX18-3439" fmla="*/ 845125 w 1604464"/>
                  <a:gd name="connsiteY18-3440" fmla="*/ 3693390 h 3763773"/>
                  <a:gd name="connsiteX19-3441" fmla="*/ 846395 w 1604464"/>
                  <a:gd name="connsiteY19-3442" fmla="*/ 2945995 h 3763773"/>
                  <a:gd name="connsiteX20-3443" fmla="*/ 855920 w 1604464"/>
                  <a:gd name="connsiteY20-3444" fmla="*/ 2370050 h 3763773"/>
                  <a:gd name="connsiteX21-3445" fmla="*/ 930215 w 1604464"/>
                  <a:gd name="connsiteY21-3446" fmla="*/ 2382115 h 3763773"/>
                  <a:gd name="connsiteX22-3447" fmla="*/ 1318835 w 1604464"/>
                  <a:gd name="connsiteY22-3448" fmla="*/ 2389735 h 3763773"/>
                  <a:gd name="connsiteX23-3449" fmla="*/ 1577915 w 1604464"/>
                  <a:gd name="connsiteY23-3450" fmla="*/ 2427835 h 3763773"/>
                  <a:gd name="connsiteX24-3451" fmla="*/ 1577915 w 1604464"/>
                  <a:gd name="connsiteY24-3452" fmla="*/ 2298295 h 3763773"/>
                  <a:gd name="connsiteX25-3453" fmla="*/ 1417895 w 1604464"/>
                  <a:gd name="connsiteY25-3454" fmla="*/ 2244955 h 3763773"/>
                  <a:gd name="connsiteX26-3455" fmla="*/ 953075 w 1604464"/>
                  <a:gd name="connsiteY26-3456" fmla="*/ 2244955 h 3763773"/>
                  <a:gd name="connsiteX27-3457" fmla="*/ 1119286 w 1604464"/>
                  <a:gd name="connsiteY27-3458" fmla="*/ 1958253 h 3763773"/>
                  <a:gd name="connsiteX28-3459" fmla="*/ 1295975 w 1604464"/>
                  <a:gd name="connsiteY28-3460" fmla="*/ 1828236 h 3763773"/>
                  <a:gd name="connsiteX29-3461" fmla="*/ 1232158 w 1604464"/>
                  <a:gd name="connsiteY29-3462" fmla="*/ 1732034 h 3763773"/>
                  <a:gd name="connsiteX30-3463" fmla="*/ 1018321 w 1604464"/>
                  <a:gd name="connsiteY30-3464" fmla="*/ 1891101 h 3763773"/>
                  <a:gd name="connsiteX31-3465" fmla="*/ 860682 w 1604464"/>
                  <a:gd name="connsiteY31-3466" fmla="*/ 2104462 h 3763773"/>
                  <a:gd name="connsiteX32-3467" fmla="*/ 859095 w 1604464"/>
                  <a:gd name="connsiteY32-3468" fmla="*/ 1893165 h 3763773"/>
                  <a:gd name="connsiteX33-3469" fmla="*/ 1014035 w 1604464"/>
                  <a:gd name="connsiteY33-3470" fmla="*/ 1642975 h 3763773"/>
                  <a:gd name="connsiteX34-3471" fmla="*/ 1235015 w 1604464"/>
                  <a:gd name="connsiteY34-3472" fmla="*/ 1155295 h 3763773"/>
                  <a:gd name="connsiteX35-3473" fmla="*/ 1143575 w 1604464"/>
                  <a:gd name="connsiteY35-3474" fmla="*/ 888595 h 3763773"/>
                  <a:gd name="connsiteX36-3475" fmla="*/ 426025 w 1604464"/>
                  <a:gd name="connsiteY36-3476" fmla="*/ 896215 h 3763773"/>
                  <a:gd name="connsiteX37-3477" fmla="*/ 465395 w 1604464"/>
                  <a:gd name="connsiteY37-3478" fmla="*/ 652375 h 3763773"/>
                  <a:gd name="connsiteX38-3479" fmla="*/ 832425 w 1604464"/>
                  <a:gd name="connsiteY38-3480" fmla="*/ 253595 h 3763773"/>
                  <a:gd name="connsiteX39-3481" fmla="*/ 960695 w 1604464"/>
                  <a:gd name="connsiteY39-3482" fmla="*/ 134215 h 3763773"/>
                  <a:gd name="connsiteX40-3483" fmla="*/ 831155 w 1604464"/>
                  <a:gd name="connsiteY40-3484" fmla="*/ 12295 h 3763773"/>
                  <a:gd name="connsiteX0-3485" fmla="*/ 831155 w 1604464"/>
                  <a:gd name="connsiteY0-3486" fmla="*/ 12295 h 3739850"/>
                  <a:gd name="connsiteX1-3487" fmla="*/ 412055 w 1604464"/>
                  <a:gd name="connsiteY1-3488" fmla="*/ 454255 h 3739850"/>
                  <a:gd name="connsiteX2-3489" fmla="*/ 127575 w 1604464"/>
                  <a:gd name="connsiteY2-3490" fmla="*/ 901295 h 3739850"/>
                  <a:gd name="connsiteX3-3491" fmla="*/ 130115 w 1604464"/>
                  <a:gd name="connsiteY3-3492" fmla="*/ 1086715 h 3739850"/>
                  <a:gd name="connsiteX4-3493" fmla="*/ 475555 w 1604464"/>
                  <a:gd name="connsiteY4-3494" fmla="*/ 1072745 h 3739850"/>
                  <a:gd name="connsiteX5-3495" fmla="*/ 945455 w 1604464"/>
                  <a:gd name="connsiteY5-3496" fmla="*/ 1040995 h 3739850"/>
                  <a:gd name="connsiteX6-3497" fmla="*/ 1067375 w 1604464"/>
                  <a:gd name="connsiteY6-3498" fmla="*/ 1086715 h 3739850"/>
                  <a:gd name="connsiteX7-3499" fmla="*/ 1029275 w 1604464"/>
                  <a:gd name="connsiteY7-3500" fmla="*/ 1277215 h 3739850"/>
                  <a:gd name="connsiteX8-3501" fmla="*/ 838775 w 1604464"/>
                  <a:gd name="connsiteY8-3502" fmla="*/ 1612495 h 3739850"/>
                  <a:gd name="connsiteX9-3503" fmla="*/ 465395 w 1604464"/>
                  <a:gd name="connsiteY9-3504" fmla="*/ 2062075 h 3739850"/>
                  <a:gd name="connsiteX10-3505" fmla="*/ 92015 w 1604464"/>
                  <a:gd name="connsiteY10-3506" fmla="*/ 2374495 h 3739850"/>
                  <a:gd name="connsiteX11-3507" fmla="*/ 575 w 1604464"/>
                  <a:gd name="connsiteY11-3508" fmla="*/ 2450695 h 3739850"/>
                  <a:gd name="connsiteX12-3509" fmla="*/ 61535 w 1604464"/>
                  <a:gd name="connsiteY12-3510" fmla="*/ 2557375 h 3739850"/>
                  <a:gd name="connsiteX13-3511" fmla="*/ 221555 w 1604464"/>
                  <a:gd name="connsiteY13-3512" fmla="*/ 2496415 h 3739850"/>
                  <a:gd name="connsiteX14-3513" fmla="*/ 617795 w 1604464"/>
                  <a:gd name="connsiteY14-3514" fmla="*/ 2130655 h 3739850"/>
                  <a:gd name="connsiteX15-3515" fmla="*/ 716855 w 1604464"/>
                  <a:gd name="connsiteY15-3516" fmla="*/ 2023975 h 3739850"/>
                  <a:gd name="connsiteX16-3517" fmla="*/ 724475 w 1604464"/>
                  <a:gd name="connsiteY16-3518" fmla="*/ 2267815 h 3739850"/>
                  <a:gd name="connsiteX17-3519" fmla="*/ 724475 w 1604464"/>
                  <a:gd name="connsiteY17-3520" fmla="*/ 3570835 h 3739850"/>
                  <a:gd name="connsiteX18-3521" fmla="*/ 845125 w 1604464"/>
                  <a:gd name="connsiteY18-3522" fmla="*/ 3693390 h 3739850"/>
                  <a:gd name="connsiteX19-3523" fmla="*/ 846395 w 1604464"/>
                  <a:gd name="connsiteY19-3524" fmla="*/ 2945995 h 3739850"/>
                  <a:gd name="connsiteX20-3525" fmla="*/ 855920 w 1604464"/>
                  <a:gd name="connsiteY20-3526" fmla="*/ 2370050 h 3739850"/>
                  <a:gd name="connsiteX21-3527" fmla="*/ 930215 w 1604464"/>
                  <a:gd name="connsiteY21-3528" fmla="*/ 2382115 h 3739850"/>
                  <a:gd name="connsiteX22-3529" fmla="*/ 1318835 w 1604464"/>
                  <a:gd name="connsiteY22-3530" fmla="*/ 2389735 h 3739850"/>
                  <a:gd name="connsiteX23-3531" fmla="*/ 1577915 w 1604464"/>
                  <a:gd name="connsiteY23-3532" fmla="*/ 2427835 h 3739850"/>
                  <a:gd name="connsiteX24-3533" fmla="*/ 1577915 w 1604464"/>
                  <a:gd name="connsiteY24-3534" fmla="*/ 2298295 h 3739850"/>
                  <a:gd name="connsiteX25-3535" fmla="*/ 1417895 w 1604464"/>
                  <a:gd name="connsiteY25-3536" fmla="*/ 2244955 h 3739850"/>
                  <a:gd name="connsiteX26-3537" fmla="*/ 953075 w 1604464"/>
                  <a:gd name="connsiteY26-3538" fmla="*/ 2244955 h 3739850"/>
                  <a:gd name="connsiteX27-3539" fmla="*/ 1119286 w 1604464"/>
                  <a:gd name="connsiteY27-3540" fmla="*/ 1958253 h 3739850"/>
                  <a:gd name="connsiteX28-3541" fmla="*/ 1295975 w 1604464"/>
                  <a:gd name="connsiteY28-3542" fmla="*/ 1828236 h 3739850"/>
                  <a:gd name="connsiteX29-3543" fmla="*/ 1232158 w 1604464"/>
                  <a:gd name="connsiteY29-3544" fmla="*/ 1732034 h 3739850"/>
                  <a:gd name="connsiteX30-3545" fmla="*/ 1018321 w 1604464"/>
                  <a:gd name="connsiteY30-3546" fmla="*/ 1891101 h 3739850"/>
                  <a:gd name="connsiteX31-3547" fmla="*/ 860682 w 1604464"/>
                  <a:gd name="connsiteY31-3548" fmla="*/ 2104462 h 3739850"/>
                  <a:gd name="connsiteX32-3549" fmla="*/ 859095 w 1604464"/>
                  <a:gd name="connsiteY32-3550" fmla="*/ 1893165 h 3739850"/>
                  <a:gd name="connsiteX33-3551" fmla="*/ 1014035 w 1604464"/>
                  <a:gd name="connsiteY33-3552" fmla="*/ 1642975 h 3739850"/>
                  <a:gd name="connsiteX34-3553" fmla="*/ 1235015 w 1604464"/>
                  <a:gd name="connsiteY34-3554" fmla="*/ 1155295 h 3739850"/>
                  <a:gd name="connsiteX35-3555" fmla="*/ 1143575 w 1604464"/>
                  <a:gd name="connsiteY35-3556" fmla="*/ 888595 h 3739850"/>
                  <a:gd name="connsiteX36-3557" fmla="*/ 426025 w 1604464"/>
                  <a:gd name="connsiteY36-3558" fmla="*/ 896215 h 3739850"/>
                  <a:gd name="connsiteX37-3559" fmla="*/ 465395 w 1604464"/>
                  <a:gd name="connsiteY37-3560" fmla="*/ 652375 h 3739850"/>
                  <a:gd name="connsiteX38-3561" fmla="*/ 832425 w 1604464"/>
                  <a:gd name="connsiteY38-3562" fmla="*/ 253595 h 3739850"/>
                  <a:gd name="connsiteX39-3563" fmla="*/ 960695 w 1604464"/>
                  <a:gd name="connsiteY39-3564" fmla="*/ 134215 h 3739850"/>
                  <a:gd name="connsiteX40-3565" fmla="*/ 831155 w 1604464"/>
                  <a:gd name="connsiteY40-3566" fmla="*/ 12295 h 3739850"/>
                  <a:gd name="connsiteX0-3567" fmla="*/ 831155 w 1604464"/>
                  <a:gd name="connsiteY0-3568" fmla="*/ 12295 h 3709118"/>
                  <a:gd name="connsiteX1-3569" fmla="*/ 412055 w 1604464"/>
                  <a:gd name="connsiteY1-3570" fmla="*/ 454255 h 3709118"/>
                  <a:gd name="connsiteX2-3571" fmla="*/ 127575 w 1604464"/>
                  <a:gd name="connsiteY2-3572" fmla="*/ 901295 h 3709118"/>
                  <a:gd name="connsiteX3-3573" fmla="*/ 130115 w 1604464"/>
                  <a:gd name="connsiteY3-3574" fmla="*/ 1086715 h 3709118"/>
                  <a:gd name="connsiteX4-3575" fmla="*/ 475555 w 1604464"/>
                  <a:gd name="connsiteY4-3576" fmla="*/ 1072745 h 3709118"/>
                  <a:gd name="connsiteX5-3577" fmla="*/ 945455 w 1604464"/>
                  <a:gd name="connsiteY5-3578" fmla="*/ 1040995 h 3709118"/>
                  <a:gd name="connsiteX6-3579" fmla="*/ 1067375 w 1604464"/>
                  <a:gd name="connsiteY6-3580" fmla="*/ 1086715 h 3709118"/>
                  <a:gd name="connsiteX7-3581" fmla="*/ 1029275 w 1604464"/>
                  <a:gd name="connsiteY7-3582" fmla="*/ 1277215 h 3709118"/>
                  <a:gd name="connsiteX8-3583" fmla="*/ 838775 w 1604464"/>
                  <a:gd name="connsiteY8-3584" fmla="*/ 1612495 h 3709118"/>
                  <a:gd name="connsiteX9-3585" fmla="*/ 465395 w 1604464"/>
                  <a:gd name="connsiteY9-3586" fmla="*/ 2062075 h 3709118"/>
                  <a:gd name="connsiteX10-3587" fmla="*/ 92015 w 1604464"/>
                  <a:gd name="connsiteY10-3588" fmla="*/ 2374495 h 3709118"/>
                  <a:gd name="connsiteX11-3589" fmla="*/ 575 w 1604464"/>
                  <a:gd name="connsiteY11-3590" fmla="*/ 2450695 h 3709118"/>
                  <a:gd name="connsiteX12-3591" fmla="*/ 61535 w 1604464"/>
                  <a:gd name="connsiteY12-3592" fmla="*/ 2557375 h 3709118"/>
                  <a:gd name="connsiteX13-3593" fmla="*/ 221555 w 1604464"/>
                  <a:gd name="connsiteY13-3594" fmla="*/ 2496415 h 3709118"/>
                  <a:gd name="connsiteX14-3595" fmla="*/ 617795 w 1604464"/>
                  <a:gd name="connsiteY14-3596" fmla="*/ 2130655 h 3709118"/>
                  <a:gd name="connsiteX15-3597" fmla="*/ 716855 w 1604464"/>
                  <a:gd name="connsiteY15-3598" fmla="*/ 2023975 h 3709118"/>
                  <a:gd name="connsiteX16-3599" fmla="*/ 724475 w 1604464"/>
                  <a:gd name="connsiteY16-3600" fmla="*/ 2267815 h 3709118"/>
                  <a:gd name="connsiteX17-3601" fmla="*/ 724475 w 1604464"/>
                  <a:gd name="connsiteY17-3602" fmla="*/ 3570835 h 3709118"/>
                  <a:gd name="connsiteX18-3603" fmla="*/ 838775 w 1604464"/>
                  <a:gd name="connsiteY18-3604" fmla="*/ 3639415 h 3709118"/>
                  <a:gd name="connsiteX19-3605" fmla="*/ 846395 w 1604464"/>
                  <a:gd name="connsiteY19-3606" fmla="*/ 2945995 h 3709118"/>
                  <a:gd name="connsiteX20-3607" fmla="*/ 855920 w 1604464"/>
                  <a:gd name="connsiteY20-3608" fmla="*/ 2370050 h 3709118"/>
                  <a:gd name="connsiteX21-3609" fmla="*/ 930215 w 1604464"/>
                  <a:gd name="connsiteY21-3610" fmla="*/ 2382115 h 3709118"/>
                  <a:gd name="connsiteX22-3611" fmla="*/ 1318835 w 1604464"/>
                  <a:gd name="connsiteY22-3612" fmla="*/ 2389735 h 3709118"/>
                  <a:gd name="connsiteX23-3613" fmla="*/ 1577915 w 1604464"/>
                  <a:gd name="connsiteY23-3614" fmla="*/ 2427835 h 3709118"/>
                  <a:gd name="connsiteX24-3615" fmla="*/ 1577915 w 1604464"/>
                  <a:gd name="connsiteY24-3616" fmla="*/ 2298295 h 3709118"/>
                  <a:gd name="connsiteX25-3617" fmla="*/ 1417895 w 1604464"/>
                  <a:gd name="connsiteY25-3618" fmla="*/ 2244955 h 3709118"/>
                  <a:gd name="connsiteX26-3619" fmla="*/ 953075 w 1604464"/>
                  <a:gd name="connsiteY26-3620" fmla="*/ 2244955 h 3709118"/>
                  <a:gd name="connsiteX27-3621" fmla="*/ 1119286 w 1604464"/>
                  <a:gd name="connsiteY27-3622" fmla="*/ 1958253 h 3709118"/>
                  <a:gd name="connsiteX28-3623" fmla="*/ 1295975 w 1604464"/>
                  <a:gd name="connsiteY28-3624" fmla="*/ 1828236 h 3709118"/>
                  <a:gd name="connsiteX29-3625" fmla="*/ 1232158 w 1604464"/>
                  <a:gd name="connsiteY29-3626" fmla="*/ 1732034 h 3709118"/>
                  <a:gd name="connsiteX30-3627" fmla="*/ 1018321 w 1604464"/>
                  <a:gd name="connsiteY30-3628" fmla="*/ 1891101 h 3709118"/>
                  <a:gd name="connsiteX31-3629" fmla="*/ 860682 w 1604464"/>
                  <a:gd name="connsiteY31-3630" fmla="*/ 2104462 h 3709118"/>
                  <a:gd name="connsiteX32-3631" fmla="*/ 859095 w 1604464"/>
                  <a:gd name="connsiteY32-3632" fmla="*/ 1893165 h 3709118"/>
                  <a:gd name="connsiteX33-3633" fmla="*/ 1014035 w 1604464"/>
                  <a:gd name="connsiteY33-3634" fmla="*/ 1642975 h 3709118"/>
                  <a:gd name="connsiteX34-3635" fmla="*/ 1235015 w 1604464"/>
                  <a:gd name="connsiteY34-3636" fmla="*/ 1155295 h 3709118"/>
                  <a:gd name="connsiteX35-3637" fmla="*/ 1143575 w 1604464"/>
                  <a:gd name="connsiteY35-3638" fmla="*/ 888595 h 3709118"/>
                  <a:gd name="connsiteX36-3639" fmla="*/ 426025 w 1604464"/>
                  <a:gd name="connsiteY36-3640" fmla="*/ 896215 h 3709118"/>
                  <a:gd name="connsiteX37-3641" fmla="*/ 465395 w 1604464"/>
                  <a:gd name="connsiteY37-3642" fmla="*/ 652375 h 3709118"/>
                  <a:gd name="connsiteX38-3643" fmla="*/ 832425 w 1604464"/>
                  <a:gd name="connsiteY38-3644" fmla="*/ 253595 h 3709118"/>
                  <a:gd name="connsiteX39-3645" fmla="*/ 960695 w 1604464"/>
                  <a:gd name="connsiteY39-3646" fmla="*/ 134215 h 3709118"/>
                  <a:gd name="connsiteX40-3647" fmla="*/ 831155 w 1604464"/>
                  <a:gd name="connsiteY40-3648" fmla="*/ 12295 h 3709118"/>
                  <a:gd name="connsiteX0-3649" fmla="*/ 831155 w 1604464"/>
                  <a:gd name="connsiteY0-3650" fmla="*/ 12295 h 3711321"/>
                  <a:gd name="connsiteX1-3651" fmla="*/ 412055 w 1604464"/>
                  <a:gd name="connsiteY1-3652" fmla="*/ 454255 h 3711321"/>
                  <a:gd name="connsiteX2-3653" fmla="*/ 127575 w 1604464"/>
                  <a:gd name="connsiteY2-3654" fmla="*/ 901295 h 3711321"/>
                  <a:gd name="connsiteX3-3655" fmla="*/ 130115 w 1604464"/>
                  <a:gd name="connsiteY3-3656" fmla="*/ 1086715 h 3711321"/>
                  <a:gd name="connsiteX4-3657" fmla="*/ 475555 w 1604464"/>
                  <a:gd name="connsiteY4-3658" fmla="*/ 1072745 h 3711321"/>
                  <a:gd name="connsiteX5-3659" fmla="*/ 945455 w 1604464"/>
                  <a:gd name="connsiteY5-3660" fmla="*/ 1040995 h 3711321"/>
                  <a:gd name="connsiteX6-3661" fmla="*/ 1067375 w 1604464"/>
                  <a:gd name="connsiteY6-3662" fmla="*/ 1086715 h 3711321"/>
                  <a:gd name="connsiteX7-3663" fmla="*/ 1029275 w 1604464"/>
                  <a:gd name="connsiteY7-3664" fmla="*/ 1277215 h 3711321"/>
                  <a:gd name="connsiteX8-3665" fmla="*/ 838775 w 1604464"/>
                  <a:gd name="connsiteY8-3666" fmla="*/ 1612495 h 3711321"/>
                  <a:gd name="connsiteX9-3667" fmla="*/ 465395 w 1604464"/>
                  <a:gd name="connsiteY9-3668" fmla="*/ 2062075 h 3711321"/>
                  <a:gd name="connsiteX10-3669" fmla="*/ 92015 w 1604464"/>
                  <a:gd name="connsiteY10-3670" fmla="*/ 2374495 h 3711321"/>
                  <a:gd name="connsiteX11-3671" fmla="*/ 575 w 1604464"/>
                  <a:gd name="connsiteY11-3672" fmla="*/ 2450695 h 3711321"/>
                  <a:gd name="connsiteX12-3673" fmla="*/ 61535 w 1604464"/>
                  <a:gd name="connsiteY12-3674" fmla="*/ 2557375 h 3711321"/>
                  <a:gd name="connsiteX13-3675" fmla="*/ 221555 w 1604464"/>
                  <a:gd name="connsiteY13-3676" fmla="*/ 2496415 h 3711321"/>
                  <a:gd name="connsiteX14-3677" fmla="*/ 617795 w 1604464"/>
                  <a:gd name="connsiteY14-3678" fmla="*/ 2130655 h 3711321"/>
                  <a:gd name="connsiteX15-3679" fmla="*/ 716855 w 1604464"/>
                  <a:gd name="connsiteY15-3680" fmla="*/ 2023975 h 3711321"/>
                  <a:gd name="connsiteX16-3681" fmla="*/ 724475 w 1604464"/>
                  <a:gd name="connsiteY16-3682" fmla="*/ 2267815 h 3711321"/>
                  <a:gd name="connsiteX17-3683" fmla="*/ 724475 w 1604464"/>
                  <a:gd name="connsiteY17-3684" fmla="*/ 3570835 h 3711321"/>
                  <a:gd name="connsiteX18-3685" fmla="*/ 838775 w 1604464"/>
                  <a:gd name="connsiteY18-3686" fmla="*/ 3639415 h 3711321"/>
                  <a:gd name="connsiteX19-3687" fmla="*/ 846395 w 1604464"/>
                  <a:gd name="connsiteY19-3688" fmla="*/ 2945995 h 3711321"/>
                  <a:gd name="connsiteX20-3689" fmla="*/ 855920 w 1604464"/>
                  <a:gd name="connsiteY20-3690" fmla="*/ 2370050 h 3711321"/>
                  <a:gd name="connsiteX21-3691" fmla="*/ 930215 w 1604464"/>
                  <a:gd name="connsiteY21-3692" fmla="*/ 2382115 h 3711321"/>
                  <a:gd name="connsiteX22-3693" fmla="*/ 1318835 w 1604464"/>
                  <a:gd name="connsiteY22-3694" fmla="*/ 2389735 h 3711321"/>
                  <a:gd name="connsiteX23-3695" fmla="*/ 1577915 w 1604464"/>
                  <a:gd name="connsiteY23-3696" fmla="*/ 2427835 h 3711321"/>
                  <a:gd name="connsiteX24-3697" fmla="*/ 1577915 w 1604464"/>
                  <a:gd name="connsiteY24-3698" fmla="*/ 2298295 h 3711321"/>
                  <a:gd name="connsiteX25-3699" fmla="*/ 1417895 w 1604464"/>
                  <a:gd name="connsiteY25-3700" fmla="*/ 2244955 h 3711321"/>
                  <a:gd name="connsiteX26-3701" fmla="*/ 953075 w 1604464"/>
                  <a:gd name="connsiteY26-3702" fmla="*/ 2244955 h 3711321"/>
                  <a:gd name="connsiteX27-3703" fmla="*/ 1119286 w 1604464"/>
                  <a:gd name="connsiteY27-3704" fmla="*/ 1958253 h 3711321"/>
                  <a:gd name="connsiteX28-3705" fmla="*/ 1295975 w 1604464"/>
                  <a:gd name="connsiteY28-3706" fmla="*/ 1828236 h 3711321"/>
                  <a:gd name="connsiteX29-3707" fmla="*/ 1232158 w 1604464"/>
                  <a:gd name="connsiteY29-3708" fmla="*/ 1732034 h 3711321"/>
                  <a:gd name="connsiteX30-3709" fmla="*/ 1018321 w 1604464"/>
                  <a:gd name="connsiteY30-3710" fmla="*/ 1891101 h 3711321"/>
                  <a:gd name="connsiteX31-3711" fmla="*/ 860682 w 1604464"/>
                  <a:gd name="connsiteY31-3712" fmla="*/ 2104462 h 3711321"/>
                  <a:gd name="connsiteX32-3713" fmla="*/ 859095 w 1604464"/>
                  <a:gd name="connsiteY32-3714" fmla="*/ 1893165 h 3711321"/>
                  <a:gd name="connsiteX33-3715" fmla="*/ 1014035 w 1604464"/>
                  <a:gd name="connsiteY33-3716" fmla="*/ 1642975 h 3711321"/>
                  <a:gd name="connsiteX34-3717" fmla="*/ 1235015 w 1604464"/>
                  <a:gd name="connsiteY34-3718" fmla="*/ 1155295 h 3711321"/>
                  <a:gd name="connsiteX35-3719" fmla="*/ 1143575 w 1604464"/>
                  <a:gd name="connsiteY35-3720" fmla="*/ 888595 h 3711321"/>
                  <a:gd name="connsiteX36-3721" fmla="*/ 426025 w 1604464"/>
                  <a:gd name="connsiteY36-3722" fmla="*/ 896215 h 3711321"/>
                  <a:gd name="connsiteX37-3723" fmla="*/ 465395 w 1604464"/>
                  <a:gd name="connsiteY37-3724" fmla="*/ 652375 h 3711321"/>
                  <a:gd name="connsiteX38-3725" fmla="*/ 832425 w 1604464"/>
                  <a:gd name="connsiteY38-3726" fmla="*/ 253595 h 3711321"/>
                  <a:gd name="connsiteX39-3727" fmla="*/ 960695 w 1604464"/>
                  <a:gd name="connsiteY39-3728" fmla="*/ 134215 h 3711321"/>
                  <a:gd name="connsiteX40-3729" fmla="*/ 831155 w 1604464"/>
                  <a:gd name="connsiteY40-3730" fmla="*/ 12295 h 3711321"/>
                  <a:gd name="connsiteX0-3731" fmla="*/ 831155 w 1604464"/>
                  <a:gd name="connsiteY0-3732" fmla="*/ 12295 h 3709687"/>
                  <a:gd name="connsiteX1-3733" fmla="*/ 412055 w 1604464"/>
                  <a:gd name="connsiteY1-3734" fmla="*/ 454255 h 3709687"/>
                  <a:gd name="connsiteX2-3735" fmla="*/ 127575 w 1604464"/>
                  <a:gd name="connsiteY2-3736" fmla="*/ 901295 h 3709687"/>
                  <a:gd name="connsiteX3-3737" fmla="*/ 130115 w 1604464"/>
                  <a:gd name="connsiteY3-3738" fmla="*/ 1086715 h 3709687"/>
                  <a:gd name="connsiteX4-3739" fmla="*/ 475555 w 1604464"/>
                  <a:gd name="connsiteY4-3740" fmla="*/ 1072745 h 3709687"/>
                  <a:gd name="connsiteX5-3741" fmla="*/ 945455 w 1604464"/>
                  <a:gd name="connsiteY5-3742" fmla="*/ 1040995 h 3709687"/>
                  <a:gd name="connsiteX6-3743" fmla="*/ 1067375 w 1604464"/>
                  <a:gd name="connsiteY6-3744" fmla="*/ 1086715 h 3709687"/>
                  <a:gd name="connsiteX7-3745" fmla="*/ 1029275 w 1604464"/>
                  <a:gd name="connsiteY7-3746" fmla="*/ 1277215 h 3709687"/>
                  <a:gd name="connsiteX8-3747" fmla="*/ 838775 w 1604464"/>
                  <a:gd name="connsiteY8-3748" fmla="*/ 1612495 h 3709687"/>
                  <a:gd name="connsiteX9-3749" fmla="*/ 465395 w 1604464"/>
                  <a:gd name="connsiteY9-3750" fmla="*/ 2062075 h 3709687"/>
                  <a:gd name="connsiteX10-3751" fmla="*/ 92015 w 1604464"/>
                  <a:gd name="connsiteY10-3752" fmla="*/ 2374495 h 3709687"/>
                  <a:gd name="connsiteX11-3753" fmla="*/ 575 w 1604464"/>
                  <a:gd name="connsiteY11-3754" fmla="*/ 2450695 h 3709687"/>
                  <a:gd name="connsiteX12-3755" fmla="*/ 61535 w 1604464"/>
                  <a:gd name="connsiteY12-3756" fmla="*/ 2557375 h 3709687"/>
                  <a:gd name="connsiteX13-3757" fmla="*/ 221555 w 1604464"/>
                  <a:gd name="connsiteY13-3758" fmla="*/ 2496415 h 3709687"/>
                  <a:gd name="connsiteX14-3759" fmla="*/ 617795 w 1604464"/>
                  <a:gd name="connsiteY14-3760" fmla="*/ 2130655 h 3709687"/>
                  <a:gd name="connsiteX15-3761" fmla="*/ 716855 w 1604464"/>
                  <a:gd name="connsiteY15-3762" fmla="*/ 2023975 h 3709687"/>
                  <a:gd name="connsiteX16-3763" fmla="*/ 724475 w 1604464"/>
                  <a:gd name="connsiteY16-3764" fmla="*/ 2267815 h 3709687"/>
                  <a:gd name="connsiteX17-3765" fmla="*/ 724475 w 1604464"/>
                  <a:gd name="connsiteY17-3766" fmla="*/ 3570835 h 3709687"/>
                  <a:gd name="connsiteX18-3767" fmla="*/ 857825 w 1604464"/>
                  <a:gd name="connsiteY18-3768" fmla="*/ 3636240 h 3709687"/>
                  <a:gd name="connsiteX19-3769" fmla="*/ 846395 w 1604464"/>
                  <a:gd name="connsiteY19-3770" fmla="*/ 2945995 h 3709687"/>
                  <a:gd name="connsiteX20-3771" fmla="*/ 855920 w 1604464"/>
                  <a:gd name="connsiteY20-3772" fmla="*/ 2370050 h 3709687"/>
                  <a:gd name="connsiteX21-3773" fmla="*/ 930215 w 1604464"/>
                  <a:gd name="connsiteY21-3774" fmla="*/ 2382115 h 3709687"/>
                  <a:gd name="connsiteX22-3775" fmla="*/ 1318835 w 1604464"/>
                  <a:gd name="connsiteY22-3776" fmla="*/ 2389735 h 3709687"/>
                  <a:gd name="connsiteX23-3777" fmla="*/ 1577915 w 1604464"/>
                  <a:gd name="connsiteY23-3778" fmla="*/ 2427835 h 3709687"/>
                  <a:gd name="connsiteX24-3779" fmla="*/ 1577915 w 1604464"/>
                  <a:gd name="connsiteY24-3780" fmla="*/ 2298295 h 3709687"/>
                  <a:gd name="connsiteX25-3781" fmla="*/ 1417895 w 1604464"/>
                  <a:gd name="connsiteY25-3782" fmla="*/ 2244955 h 3709687"/>
                  <a:gd name="connsiteX26-3783" fmla="*/ 953075 w 1604464"/>
                  <a:gd name="connsiteY26-3784" fmla="*/ 2244955 h 3709687"/>
                  <a:gd name="connsiteX27-3785" fmla="*/ 1119286 w 1604464"/>
                  <a:gd name="connsiteY27-3786" fmla="*/ 1958253 h 3709687"/>
                  <a:gd name="connsiteX28-3787" fmla="*/ 1295975 w 1604464"/>
                  <a:gd name="connsiteY28-3788" fmla="*/ 1828236 h 3709687"/>
                  <a:gd name="connsiteX29-3789" fmla="*/ 1232158 w 1604464"/>
                  <a:gd name="connsiteY29-3790" fmla="*/ 1732034 h 3709687"/>
                  <a:gd name="connsiteX30-3791" fmla="*/ 1018321 w 1604464"/>
                  <a:gd name="connsiteY30-3792" fmla="*/ 1891101 h 3709687"/>
                  <a:gd name="connsiteX31-3793" fmla="*/ 860682 w 1604464"/>
                  <a:gd name="connsiteY31-3794" fmla="*/ 2104462 h 3709687"/>
                  <a:gd name="connsiteX32-3795" fmla="*/ 859095 w 1604464"/>
                  <a:gd name="connsiteY32-3796" fmla="*/ 1893165 h 3709687"/>
                  <a:gd name="connsiteX33-3797" fmla="*/ 1014035 w 1604464"/>
                  <a:gd name="connsiteY33-3798" fmla="*/ 1642975 h 3709687"/>
                  <a:gd name="connsiteX34-3799" fmla="*/ 1235015 w 1604464"/>
                  <a:gd name="connsiteY34-3800" fmla="*/ 1155295 h 3709687"/>
                  <a:gd name="connsiteX35-3801" fmla="*/ 1143575 w 1604464"/>
                  <a:gd name="connsiteY35-3802" fmla="*/ 888595 h 3709687"/>
                  <a:gd name="connsiteX36-3803" fmla="*/ 426025 w 1604464"/>
                  <a:gd name="connsiteY36-3804" fmla="*/ 896215 h 3709687"/>
                  <a:gd name="connsiteX37-3805" fmla="*/ 465395 w 1604464"/>
                  <a:gd name="connsiteY37-3806" fmla="*/ 652375 h 3709687"/>
                  <a:gd name="connsiteX38-3807" fmla="*/ 832425 w 1604464"/>
                  <a:gd name="connsiteY38-3808" fmla="*/ 253595 h 3709687"/>
                  <a:gd name="connsiteX39-3809" fmla="*/ 960695 w 1604464"/>
                  <a:gd name="connsiteY39-3810" fmla="*/ 134215 h 3709687"/>
                  <a:gd name="connsiteX40-3811" fmla="*/ 831155 w 1604464"/>
                  <a:gd name="connsiteY40-3812" fmla="*/ 12295 h 3709687"/>
                  <a:gd name="connsiteX0-3813" fmla="*/ 831155 w 1604464"/>
                  <a:gd name="connsiteY0-3814" fmla="*/ 12295 h 3744755"/>
                  <a:gd name="connsiteX1-3815" fmla="*/ 412055 w 1604464"/>
                  <a:gd name="connsiteY1-3816" fmla="*/ 454255 h 3744755"/>
                  <a:gd name="connsiteX2-3817" fmla="*/ 127575 w 1604464"/>
                  <a:gd name="connsiteY2-3818" fmla="*/ 901295 h 3744755"/>
                  <a:gd name="connsiteX3-3819" fmla="*/ 130115 w 1604464"/>
                  <a:gd name="connsiteY3-3820" fmla="*/ 1086715 h 3744755"/>
                  <a:gd name="connsiteX4-3821" fmla="*/ 475555 w 1604464"/>
                  <a:gd name="connsiteY4-3822" fmla="*/ 1072745 h 3744755"/>
                  <a:gd name="connsiteX5-3823" fmla="*/ 945455 w 1604464"/>
                  <a:gd name="connsiteY5-3824" fmla="*/ 1040995 h 3744755"/>
                  <a:gd name="connsiteX6-3825" fmla="*/ 1067375 w 1604464"/>
                  <a:gd name="connsiteY6-3826" fmla="*/ 1086715 h 3744755"/>
                  <a:gd name="connsiteX7-3827" fmla="*/ 1029275 w 1604464"/>
                  <a:gd name="connsiteY7-3828" fmla="*/ 1277215 h 3744755"/>
                  <a:gd name="connsiteX8-3829" fmla="*/ 838775 w 1604464"/>
                  <a:gd name="connsiteY8-3830" fmla="*/ 1612495 h 3744755"/>
                  <a:gd name="connsiteX9-3831" fmla="*/ 465395 w 1604464"/>
                  <a:gd name="connsiteY9-3832" fmla="*/ 2062075 h 3744755"/>
                  <a:gd name="connsiteX10-3833" fmla="*/ 92015 w 1604464"/>
                  <a:gd name="connsiteY10-3834" fmla="*/ 2374495 h 3744755"/>
                  <a:gd name="connsiteX11-3835" fmla="*/ 575 w 1604464"/>
                  <a:gd name="connsiteY11-3836" fmla="*/ 2450695 h 3744755"/>
                  <a:gd name="connsiteX12-3837" fmla="*/ 61535 w 1604464"/>
                  <a:gd name="connsiteY12-3838" fmla="*/ 2557375 h 3744755"/>
                  <a:gd name="connsiteX13-3839" fmla="*/ 221555 w 1604464"/>
                  <a:gd name="connsiteY13-3840" fmla="*/ 2496415 h 3744755"/>
                  <a:gd name="connsiteX14-3841" fmla="*/ 617795 w 1604464"/>
                  <a:gd name="connsiteY14-3842" fmla="*/ 2130655 h 3744755"/>
                  <a:gd name="connsiteX15-3843" fmla="*/ 716855 w 1604464"/>
                  <a:gd name="connsiteY15-3844" fmla="*/ 2023975 h 3744755"/>
                  <a:gd name="connsiteX16-3845" fmla="*/ 724475 w 1604464"/>
                  <a:gd name="connsiteY16-3846" fmla="*/ 2267815 h 3744755"/>
                  <a:gd name="connsiteX17-3847" fmla="*/ 740350 w 1604464"/>
                  <a:gd name="connsiteY17-3848" fmla="*/ 3599410 h 3744755"/>
                  <a:gd name="connsiteX18-3849" fmla="*/ 857825 w 1604464"/>
                  <a:gd name="connsiteY18-3850" fmla="*/ 3636240 h 3744755"/>
                  <a:gd name="connsiteX19-3851" fmla="*/ 846395 w 1604464"/>
                  <a:gd name="connsiteY19-3852" fmla="*/ 2945995 h 3744755"/>
                  <a:gd name="connsiteX20-3853" fmla="*/ 855920 w 1604464"/>
                  <a:gd name="connsiteY20-3854" fmla="*/ 2370050 h 3744755"/>
                  <a:gd name="connsiteX21-3855" fmla="*/ 930215 w 1604464"/>
                  <a:gd name="connsiteY21-3856" fmla="*/ 2382115 h 3744755"/>
                  <a:gd name="connsiteX22-3857" fmla="*/ 1318835 w 1604464"/>
                  <a:gd name="connsiteY22-3858" fmla="*/ 2389735 h 3744755"/>
                  <a:gd name="connsiteX23-3859" fmla="*/ 1577915 w 1604464"/>
                  <a:gd name="connsiteY23-3860" fmla="*/ 2427835 h 3744755"/>
                  <a:gd name="connsiteX24-3861" fmla="*/ 1577915 w 1604464"/>
                  <a:gd name="connsiteY24-3862" fmla="*/ 2298295 h 3744755"/>
                  <a:gd name="connsiteX25-3863" fmla="*/ 1417895 w 1604464"/>
                  <a:gd name="connsiteY25-3864" fmla="*/ 2244955 h 3744755"/>
                  <a:gd name="connsiteX26-3865" fmla="*/ 953075 w 1604464"/>
                  <a:gd name="connsiteY26-3866" fmla="*/ 2244955 h 3744755"/>
                  <a:gd name="connsiteX27-3867" fmla="*/ 1119286 w 1604464"/>
                  <a:gd name="connsiteY27-3868" fmla="*/ 1958253 h 3744755"/>
                  <a:gd name="connsiteX28-3869" fmla="*/ 1295975 w 1604464"/>
                  <a:gd name="connsiteY28-3870" fmla="*/ 1828236 h 3744755"/>
                  <a:gd name="connsiteX29-3871" fmla="*/ 1232158 w 1604464"/>
                  <a:gd name="connsiteY29-3872" fmla="*/ 1732034 h 3744755"/>
                  <a:gd name="connsiteX30-3873" fmla="*/ 1018321 w 1604464"/>
                  <a:gd name="connsiteY30-3874" fmla="*/ 1891101 h 3744755"/>
                  <a:gd name="connsiteX31-3875" fmla="*/ 860682 w 1604464"/>
                  <a:gd name="connsiteY31-3876" fmla="*/ 2104462 h 3744755"/>
                  <a:gd name="connsiteX32-3877" fmla="*/ 859095 w 1604464"/>
                  <a:gd name="connsiteY32-3878" fmla="*/ 1893165 h 3744755"/>
                  <a:gd name="connsiteX33-3879" fmla="*/ 1014035 w 1604464"/>
                  <a:gd name="connsiteY33-3880" fmla="*/ 1642975 h 3744755"/>
                  <a:gd name="connsiteX34-3881" fmla="*/ 1235015 w 1604464"/>
                  <a:gd name="connsiteY34-3882" fmla="*/ 1155295 h 3744755"/>
                  <a:gd name="connsiteX35-3883" fmla="*/ 1143575 w 1604464"/>
                  <a:gd name="connsiteY35-3884" fmla="*/ 888595 h 3744755"/>
                  <a:gd name="connsiteX36-3885" fmla="*/ 426025 w 1604464"/>
                  <a:gd name="connsiteY36-3886" fmla="*/ 896215 h 3744755"/>
                  <a:gd name="connsiteX37-3887" fmla="*/ 465395 w 1604464"/>
                  <a:gd name="connsiteY37-3888" fmla="*/ 652375 h 3744755"/>
                  <a:gd name="connsiteX38-3889" fmla="*/ 832425 w 1604464"/>
                  <a:gd name="connsiteY38-3890" fmla="*/ 253595 h 3744755"/>
                  <a:gd name="connsiteX39-3891" fmla="*/ 960695 w 1604464"/>
                  <a:gd name="connsiteY39-3892" fmla="*/ 134215 h 3744755"/>
                  <a:gd name="connsiteX40-3893" fmla="*/ 831155 w 1604464"/>
                  <a:gd name="connsiteY40-3894" fmla="*/ 12295 h 3744755"/>
                  <a:gd name="connsiteX0-3895" fmla="*/ 831155 w 1604464"/>
                  <a:gd name="connsiteY0-3896" fmla="*/ 12295 h 3700388"/>
                  <a:gd name="connsiteX1-3897" fmla="*/ 412055 w 1604464"/>
                  <a:gd name="connsiteY1-3898" fmla="*/ 454255 h 3700388"/>
                  <a:gd name="connsiteX2-3899" fmla="*/ 127575 w 1604464"/>
                  <a:gd name="connsiteY2-3900" fmla="*/ 901295 h 3700388"/>
                  <a:gd name="connsiteX3-3901" fmla="*/ 130115 w 1604464"/>
                  <a:gd name="connsiteY3-3902" fmla="*/ 1086715 h 3700388"/>
                  <a:gd name="connsiteX4-3903" fmla="*/ 475555 w 1604464"/>
                  <a:gd name="connsiteY4-3904" fmla="*/ 1072745 h 3700388"/>
                  <a:gd name="connsiteX5-3905" fmla="*/ 945455 w 1604464"/>
                  <a:gd name="connsiteY5-3906" fmla="*/ 1040995 h 3700388"/>
                  <a:gd name="connsiteX6-3907" fmla="*/ 1067375 w 1604464"/>
                  <a:gd name="connsiteY6-3908" fmla="*/ 1086715 h 3700388"/>
                  <a:gd name="connsiteX7-3909" fmla="*/ 1029275 w 1604464"/>
                  <a:gd name="connsiteY7-3910" fmla="*/ 1277215 h 3700388"/>
                  <a:gd name="connsiteX8-3911" fmla="*/ 838775 w 1604464"/>
                  <a:gd name="connsiteY8-3912" fmla="*/ 1612495 h 3700388"/>
                  <a:gd name="connsiteX9-3913" fmla="*/ 465395 w 1604464"/>
                  <a:gd name="connsiteY9-3914" fmla="*/ 2062075 h 3700388"/>
                  <a:gd name="connsiteX10-3915" fmla="*/ 92015 w 1604464"/>
                  <a:gd name="connsiteY10-3916" fmla="*/ 2374495 h 3700388"/>
                  <a:gd name="connsiteX11-3917" fmla="*/ 575 w 1604464"/>
                  <a:gd name="connsiteY11-3918" fmla="*/ 2450695 h 3700388"/>
                  <a:gd name="connsiteX12-3919" fmla="*/ 61535 w 1604464"/>
                  <a:gd name="connsiteY12-3920" fmla="*/ 2557375 h 3700388"/>
                  <a:gd name="connsiteX13-3921" fmla="*/ 221555 w 1604464"/>
                  <a:gd name="connsiteY13-3922" fmla="*/ 2496415 h 3700388"/>
                  <a:gd name="connsiteX14-3923" fmla="*/ 617795 w 1604464"/>
                  <a:gd name="connsiteY14-3924" fmla="*/ 2130655 h 3700388"/>
                  <a:gd name="connsiteX15-3925" fmla="*/ 716855 w 1604464"/>
                  <a:gd name="connsiteY15-3926" fmla="*/ 2023975 h 3700388"/>
                  <a:gd name="connsiteX16-3927" fmla="*/ 724475 w 1604464"/>
                  <a:gd name="connsiteY16-3928" fmla="*/ 2267815 h 3700388"/>
                  <a:gd name="connsiteX17-3929" fmla="*/ 740350 w 1604464"/>
                  <a:gd name="connsiteY17-3930" fmla="*/ 3599410 h 3700388"/>
                  <a:gd name="connsiteX18-3931" fmla="*/ 857825 w 1604464"/>
                  <a:gd name="connsiteY18-3932" fmla="*/ 3636240 h 3700388"/>
                  <a:gd name="connsiteX19-3933" fmla="*/ 846395 w 1604464"/>
                  <a:gd name="connsiteY19-3934" fmla="*/ 2945995 h 3700388"/>
                  <a:gd name="connsiteX20-3935" fmla="*/ 855920 w 1604464"/>
                  <a:gd name="connsiteY20-3936" fmla="*/ 2370050 h 3700388"/>
                  <a:gd name="connsiteX21-3937" fmla="*/ 930215 w 1604464"/>
                  <a:gd name="connsiteY21-3938" fmla="*/ 2382115 h 3700388"/>
                  <a:gd name="connsiteX22-3939" fmla="*/ 1318835 w 1604464"/>
                  <a:gd name="connsiteY22-3940" fmla="*/ 2389735 h 3700388"/>
                  <a:gd name="connsiteX23-3941" fmla="*/ 1577915 w 1604464"/>
                  <a:gd name="connsiteY23-3942" fmla="*/ 2427835 h 3700388"/>
                  <a:gd name="connsiteX24-3943" fmla="*/ 1577915 w 1604464"/>
                  <a:gd name="connsiteY24-3944" fmla="*/ 2298295 h 3700388"/>
                  <a:gd name="connsiteX25-3945" fmla="*/ 1417895 w 1604464"/>
                  <a:gd name="connsiteY25-3946" fmla="*/ 2244955 h 3700388"/>
                  <a:gd name="connsiteX26-3947" fmla="*/ 953075 w 1604464"/>
                  <a:gd name="connsiteY26-3948" fmla="*/ 2244955 h 3700388"/>
                  <a:gd name="connsiteX27-3949" fmla="*/ 1119286 w 1604464"/>
                  <a:gd name="connsiteY27-3950" fmla="*/ 1958253 h 3700388"/>
                  <a:gd name="connsiteX28-3951" fmla="*/ 1295975 w 1604464"/>
                  <a:gd name="connsiteY28-3952" fmla="*/ 1828236 h 3700388"/>
                  <a:gd name="connsiteX29-3953" fmla="*/ 1232158 w 1604464"/>
                  <a:gd name="connsiteY29-3954" fmla="*/ 1732034 h 3700388"/>
                  <a:gd name="connsiteX30-3955" fmla="*/ 1018321 w 1604464"/>
                  <a:gd name="connsiteY30-3956" fmla="*/ 1891101 h 3700388"/>
                  <a:gd name="connsiteX31-3957" fmla="*/ 860682 w 1604464"/>
                  <a:gd name="connsiteY31-3958" fmla="*/ 2104462 h 3700388"/>
                  <a:gd name="connsiteX32-3959" fmla="*/ 859095 w 1604464"/>
                  <a:gd name="connsiteY32-3960" fmla="*/ 1893165 h 3700388"/>
                  <a:gd name="connsiteX33-3961" fmla="*/ 1014035 w 1604464"/>
                  <a:gd name="connsiteY33-3962" fmla="*/ 1642975 h 3700388"/>
                  <a:gd name="connsiteX34-3963" fmla="*/ 1235015 w 1604464"/>
                  <a:gd name="connsiteY34-3964" fmla="*/ 1155295 h 3700388"/>
                  <a:gd name="connsiteX35-3965" fmla="*/ 1143575 w 1604464"/>
                  <a:gd name="connsiteY35-3966" fmla="*/ 888595 h 3700388"/>
                  <a:gd name="connsiteX36-3967" fmla="*/ 426025 w 1604464"/>
                  <a:gd name="connsiteY36-3968" fmla="*/ 896215 h 3700388"/>
                  <a:gd name="connsiteX37-3969" fmla="*/ 465395 w 1604464"/>
                  <a:gd name="connsiteY37-3970" fmla="*/ 652375 h 3700388"/>
                  <a:gd name="connsiteX38-3971" fmla="*/ 832425 w 1604464"/>
                  <a:gd name="connsiteY38-3972" fmla="*/ 253595 h 3700388"/>
                  <a:gd name="connsiteX39-3973" fmla="*/ 960695 w 1604464"/>
                  <a:gd name="connsiteY39-3974" fmla="*/ 134215 h 3700388"/>
                  <a:gd name="connsiteX40-3975" fmla="*/ 831155 w 1604464"/>
                  <a:gd name="connsiteY40-3976" fmla="*/ 12295 h 3700388"/>
                  <a:gd name="connsiteX0-3977" fmla="*/ 831155 w 1604464"/>
                  <a:gd name="connsiteY0-3978" fmla="*/ 12295 h 3706200"/>
                  <a:gd name="connsiteX1-3979" fmla="*/ 412055 w 1604464"/>
                  <a:gd name="connsiteY1-3980" fmla="*/ 454255 h 3706200"/>
                  <a:gd name="connsiteX2-3981" fmla="*/ 127575 w 1604464"/>
                  <a:gd name="connsiteY2-3982" fmla="*/ 901295 h 3706200"/>
                  <a:gd name="connsiteX3-3983" fmla="*/ 130115 w 1604464"/>
                  <a:gd name="connsiteY3-3984" fmla="*/ 1086715 h 3706200"/>
                  <a:gd name="connsiteX4-3985" fmla="*/ 475555 w 1604464"/>
                  <a:gd name="connsiteY4-3986" fmla="*/ 1072745 h 3706200"/>
                  <a:gd name="connsiteX5-3987" fmla="*/ 945455 w 1604464"/>
                  <a:gd name="connsiteY5-3988" fmla="*/ 1040995 h 3706200"/>
                  <a:gd name="connsiteX6-3989" fmla="*/ 1067375 w 1604464"/>
                  <a:gd name="connsiteY6-3990" fmla="*/ 1086715 h 3706200"/>
                  <a:gd name="connsiteX7-3991" fmla="*/ 1029275 w 1604464"/>
                  <a:gd name="connsiteY7-3992" fmla="*/ 1277215 h 3706200"/>
                  <a:gd name="connsiteX8-3993" fmla="*/ 838775 w 1604464"/>
                  <a:gd name="connsiteY8-3994" fmla="*/ 1612495 h 3706200"/>
                  <a:gd name="connsiteX9-3995" fmla="*/ 465395 w 1604464"/>
                  <a:gd name="connsiteY9-3996" fmla="*/ 2062075 h 3706200"/>
                  <a:gd name="connsiteX10-3997" fmla="*/ 92015 w 1604464"/>
                  <a:gd name="connsiteY10-3998" fmla="*/ 2374495 h 3706200"/>
                  <a:gd name="connsiteX11-3999" fmla="*/ 575 w 1604464"/>
                  <a:gd name="connsiteY11-4000" fmla="*/ 2450695 h 3706200"/>
                  <a:gd name="connsiteX12-4001" fmla="*/ 61535 w 1604464"/>
                  <a:gd name="connsiteY12-4002" fmla="*/ 2557375 h 3706200"/>
                  <a:gd name="connsiteX13-4003" fmla="*/ 221555 w 1604464"/>
                  <a:gd name="connsiteY13-4004" fmla="*/ 2496415 h 3706200"/>
                  <a:gd name="connsiteX14-4005" fmla="*/ 617795 w 1604464"/>
                  <a:gd name="connsiteY14-4006" fmla="*/ 2130655 h 3706200"/>
                  <a:gd name="connsiteX15-4007" fmla="*/ 716855 w 1604464"/>
                  <a:gd name="connsiteY15-4008" fmla="*/ 2023975 h 3706200"/>
                  <a:gd name="connsiteX16-4009" fmla="*/ 724475 w 1604464"/>
                  <a:gd name="connsiteY16-4010" fmla="*/ 2267815 h 3706200"/>
                  <a:gd name="connsiteX17-4011" fmla="*/ 727650 w 1604464"/>
                  <a:gd name="connsiteY17-4012" fmla="*/ 3612110 h 3706200"/>
                  <a:gd name="connsiteX18-4013" fmla="*/ 857825 w 1604464"/>
                  <a:gd name="connsiteY18-4014" fmla="*/ 3636240 h 3706200"/>
                  <a:gd name="connsiteX19-4015" fmla="*/ 846395 w 1604464"/>
                  <a:gd name="connsiteY19-4016" fmla="*/ 2945995 h 3706200"/>
                  <a:gd name="connsiteX20-4017" fmla="*/ 855920 w 1604464"/>
                  <a:gd name="connsiteY20-4018" fmla="*/ 2370050 h 3706200"/>
                  <a:gd name="connsiteX21-4019" fmla="*/ 930215 w 1604464"/>
                  <a:gd name="connsiteY21-4020" fmla="*/ 2382115 h 3706200"/>
                  <a:gd name="connsiteX22-4021" fmla="*/ 1318835 w 1604464"/>
                  <a:gd name="connsiteY22-4022" fmla="*/ 2389735 h 3706200"/>
                  <a:gd name="connsiteX23-4023" fmla="*/ 1577915 w 1604464"/>
                  <a:gd name="connsiteY23-4024" fmla="*/ 2427835 h 3706200"/>
                  <a:gd name="connsiteX24-4025" fmla="*/ 1577915 w 1604464"/>
                  <a:gd name="connsiteY24-4026" fmla="*/ 2298295 h 3706200"/>
                  <a:gd name="connsiteX25-4027" fmla="*/ 1417895 w 1604464"/>
                  <a:gd name="connsiteY25-4028" fmla="*/ 2244955 h 3706200"/>
                  <a:gd name="connsiteX26-4029" fmla="*/ 953075 w 1604464"/>
                  <a:gd name="connsiteY26-4030" fmla="*/ 2244955 h 3706200"/>
                  <a:gd name="connsiteX27-4031" fmla="*/ 1119286 w 1604464"/>
                  <a:gd name="connsiteY27-4032" fmla="*/ 1958253 h 3706200"/>
                  <a:gd name="connsiteX28-4033" fmla="*/ 1295975 w 1604464"/>
                  <a:gd name="connsiteY28-4034" fmla="*/ 1828236 h 3706200"/>
                  <a:gd name="connsiteX29-4035" fmla="*/ 1232158 w 1604464"/>
                  <a:gd name="connsiteY29-4036" fmla="*/ 1732034 h 3706200"/>
                  <a:gd name="connsiteX30-4037" fmla="*/ 1018321 w 1604464"/>
                  <a:gd name="connsiteY30-4038" fmla="*/ 1891101 h 3706200"/>
                  <a:gd name="connsiteX31-4039" fmla="*/ 860682 w 1604464"/>
                  <a:gd name="connsiteY31-4040" fmla="*/ 2104462 h 3706200"/>
                  <a:gd name="connsiteX32-4041" fmla="*/ 859095 w 1604464"/>
                  <a:gd name="connsiteY32-4042" fmla="*/ 1893165 h 3706200"/>
                  <a:gd name="connsiteX33-4043" fmla="*/ 1014035 w 1604464"/>
                  <a:gd name="connsiteY33-4044" fmla="*/ 1642975 h 3706200"/>
                  <a:gd name="connsiteX34-4045" fmla="*/ 1235015 w 1604464"/>
                  <a:gd name="connsiteY34-4046" fmla="*/ 1155295 h 3706200"/>
                  <a:gd name="connsiteX35-4047" fmla="*/ 1143575 w 1604464"/>
                  <a:gd name="connsiteY35-4048" fmla="*/ 888595 h 3706200"/>
                  <a:gd name="connsiteX36-4049" fmla="*/ 426025 w 1604464"/>
                  <a:gd name="connsiteY36-4050" fmla="*/ 896215 h 3706200"/>
                  <a:gd name="connsiteX37-4051" fmla="*/ 465395 w 1604464"/>
                  <a:gd name="connsiteY37-4052" fmla="*/ 652375 h 3706200"/>
                  <a:gd name="connsiteX38-4053" fmla="*/ 832425 w 1604464"/>
                  <a:gd name="connsiteY38-4054" fmla="*/ 253595 h 3706200"/>
                  <a:gd name="connsiteX39-4055" fmla="*/ 960695 w 1604464"/>
                  <a:gd name="connsiteY39-4056" fmla="*/ 134215 h 3706200"/>
                  <a:gd name="connsiteX40-4057" fmla="*/ 831155 w 1604464"/>
                  <a:gd name="connsiteY40-4058" fmla="*/ 12295 h 3706200"/>
                  <a:gd name="connsiteX0-4059" fmla="*/ 831155 w 1604464"/>
                  <a:gd name="connsiteY0-4060" fmla="*/ 12295 h 3709329"/>
                  <a:gd name="connsiteX1-4061" fmla="*/ 412055 w 1604464"/>
                  <a:gd name="connsiteY1-4062" fmla="*/ 454255 h 3709329"/>
                  <a:gd name="connsiteX2-4063" fmla="*/ 127575 w 1604464"/>
                  <a:gd name="connsiteY2-4064" fmla="*/ 901295 h 3709329"/>
                  <a:gd name="connsiteX3-4065" fmla="*/ 130115 w 1604464"/>
                  <a:gd name="connsiteY3-4066" fmla="*/ 1086715 h 3709329"/>
                  <a:gd name="connsiteX4-4067" fmla="*/ 475555 w 1604464"/>
                  <a:gd name="connsiteY4-4068" fmla="*/ 1072745 h 3709329"/>
                  <a:gd name="connsiteX5-4069" fmla="*/ 945455 w 1604464"/>
                  <a:gd name="connsiteY5-4070" fmla="*/ 1040995 h 3709329"/>
                  <a:gd name="connsiteX6-4071" fmla="*/ 1067375 w 1604464"/>
                  <a:gd name="connsiteY6-4072" fmla="*/ 1086715 h 3709329"/>
                  <a:gd name="connsiteX7-4073" fmla="*/ 1029275 w 1604464"/>
                  <a:gd name="connsiteY7-4074" fmla="*/ 1277215 h 3709329"/>
                  <a:gd name="connsiteX8-4075" fmla="*/ 838775 w 1604464"/>
                  <a:gd name="connsiteY8-4076" fmla="*/ 1612495 h 3709329"/>
                  <a:gd name="connsiteX9-4077" fmla="*/ 465395 w 1604464"/>
                  <a:gd name="connsiteY9-4078" fmla="*/ 2062075 h 3709329"/>
                  <a:gd name="connsiteX10-4079" fmla="*/ 92015 w 1604464"/>
                  <a:gd name="connsiteY10-4080" fmla="*/ 2374495 h 3709329"/>
                  <a:gd name="connsiteX11-4081" fmla="*/ 575 w 1604464"/>
                  <a:gd name="connsiteY11-4082" fmla="*/ 2450695 h 3709329"/>
                  <a:gd name="connsiteX12-4083" fmla="*/ 61535 w 1604464"/>
                  <a:gd name="connsiteY12-4084" fmla="*/ 2557375 h 3709329"/>
                  <a:gd name="connsiteX13-4085" fmla="*/ 221555 w 1604464"/>
                  <a:gd name="connsiteY13-4086" fmla="*/ 2496415 h 3709329"/>
                  <a:gd name="connsiteX14-4087" fmla="*/ 617795 w 1604464"/>
                  <a:gd name="connsiteY14-4088" fmla="*/ 2130655 h 3709329"/>
                  <a:gd name="connsiteX15-4089" fmla="*/ 716855 w 1604464"/>
                  <a:gd name="connsiteY15-4090" fmla="*/ 2023975 h 3709329"/>
                  <a:gd name="connsiteX16-4091" fmla="*/ 724475 w 1604464"/>
                  <a:gd name="connsiteY16-4092" fmla="*/ 2267815 h 3709329"/>
                  <a:gd name="connsiteX17-4093" fmla="*/ 727650 w 1604464"/>
                  <a:gd name="connsiteY17-4094" fmla="*/ 3612110 h 3709329"/>
                  <a:gd name="connsiteX18-4095" fmla="*/ 857825 w 1604464"/>
                  <a:gd name="connsiteY18-4096" fmla="*/ 3636240 h 3709329"/>
                  <a:gd name="connsiteX19-4097" fmla="*/ 846395 w 1604464"/>
                  <a:gd name="connsiteY19-4098" fmla="*/ 2945995 h 3709329"/>
                  <a:gd name="connsiteX20-4099" fmla="*/ 855920 w 1604464"/>
                  <a:gd name="connsiteY20-4100" fmla="*/ 2370050 h 3709329"/>
                  <a:gd name="connsiteX21-4101" fmla="*/ 930215 w 1604464"/>
                  <a:gd name="connsiteY21-4102" fmla="*/ 2382115 h 3709329"/>
                  <a:gd name="connsiteX22-4103" fmla="*/ 1318835 w 1604464"/>
                  <a:gd name="connsiteY22-4104" fmla="*/ 2389735 h 3709329"/>
                  <a:gd name="connsiteX23-4105" fmla="*/ 1577915 w 1604464"/>
                  <a:gd name="connsiteY23-4106" fmla="*/ 2427835 h 3709329"/>
                  <a:gd name="connsiteX24-4107" fmla="*/ 1577915 w 1604464"/>
                  <a:gd name="connsiteY24-4108" fmla="*/ 2298295 h 3709329"/>
                  <a:gd name="connsiteX25-4109" fmla="*/ 1417895 w 1604464"/>
                  <a:gd name="connsiteY25-4110" fmla="*/ 2244955 h 3709329"/>
                  <a:gd name="connsiteX26-4111" fmla="*/ 953075 w 1604464"/>
                  <a:gd name="connsiteY26-4112" fmla="*/ 2244955 h 3709329"/>
                  <a:gd name="connsiteX27-4113" fmla="*/ 1119286 w 1604464"/>
                  <a:gd name="connsiteY27-4114" fmla="*/ 1958253 h 3709329"/>
                  <a:gd name="connsiteX28-4115" fmla="*/ 1295975 w 1604464"/>
                  <a:gd name="connsiteY28-4116" fmla="*/ 1828236 h 3709329"/>
                  <a:gd name="connsiteX29-4117" fmla="*/ 1232158 w 1604464"/>
                  <a:gd name="connsiteY29-4118" fmla="*/ 1732034 h 3709329"/>
                  <a:gd name="connsiteX30-4119" fmla="*/ 1018321 w 1604464"/>
                  <a:gd name="connsiteY30-4120" fmla="*/ 1891101 h 3709329"/>
                  <a:gd name="connsiteX31-4121" fmla="*/ 860682 w 1604464"/>
                  <a:gd name="connsiteY31-4122" fmla="*/ 2104462 h 3709329"/>
                  <a:gd name="connsiteX32-4123" fmla="*/ 859095 w 1604464"/>
                  <a:gd name="connsiteY32-4124" fmla="*/ 1893165 h 3709329"/>
                  <a:gd name="connsiteX33-4125" fmla="*/ 1014035 w 1604464"/>
                  <a:gd name="connsiteY33-4126" fmla="*/ 1642975 h 3709329"/>
                  <a:gd name="connsiteX34-4127" fmla="*/ 1235015 w 1604464"/>
                  <a:gd name="connsiteY34-4128" fmla="*/ 1155295 h 3709329"/>
                  <a:gd name="connsiteX35-4129" fmla="*/ 1143575 w 1604464"/>
                  <a:gd name="connsiteY35-4130" fmla="*/ 888595 h 3709329"/>
                  <a:gd name="connsiteX36-4131" fmla="*/ 426025 w 1604464"/>
                  <a:gd name="connsiteY36-4132" fmla="*/ 896215 h 3709329"/>
                  <a:gd name="connsiteX37-4133" fmla="*/ 465395 w 1604464"/>
                  <a:gd name="connsiteY37-4134" fmla="*/ 652375 h 3709329"/>
                  <a:gd name="connsiteX38-4135" fmla="*/ 832425 w 1604464"/>
                  <a:gd name="connsiteY38-4136" fmla="*/ 253595 h 3709329"/>
                  <a:gd name="connsiteX39-4137" fmla="*/ 960695 w 1604464"/>
                  <a:gd name="connsiteY39-4138" fmla="*/ 134215 h 3709329"/>
                  <a:gd name="connsiteX40-4139" fmla="*/ 831155 w 1604464"/>
                  <a:gd name="connsiteY40-4140" fmla="*/ 12295 h 3709329"/>
                  <a:gd name="connsiteX0-4141" fmla="*/ 831155 w 1604464"/>
                  <a:gd name="connsiteY0-4142" fmla="*/ 12295 h 3709329"/>
                  <a:gd name="connsiteX1-4143" fmla="*/ 412055 w 1604464"/>
                  <a:gd name="connsiteY1-4144" fmla="*/ 454255 h 3709329"/>
                  <a:gd name="connsiteX2-4145" fmla="*/ 127575 w 1604464"/>
                  <a:gd name="connsiteY2-4146" fmla="*/ 901295 h 3709329"/>
                  <a:gd name="connsiteX3-4147" fmla="*/ 130115 w 1604464"/>
                  <a:gd name="connsiteY3-4148" fmla="*/ 1086715 h 3709329"/>
                  <a:gd name="connsiteX4-4149" fmla="*/ 475555 w 1604464"/>
                  <a:gd name="connsiteY4-4150" fmla="*/ 1072745 h 3709329"/>
                  <a:gd name="connsiteX5-4151" fmla="*/ 945455 w 1604464"/>
                  <a:gd name="connsiteY5-4152" fmla="*/ 1040995 h 3709329"/>
                  <a:gd name="connsiteX6-4153" fmla="*/ 1067375 w 1604464"/>
                  <a:gd name="connsiteY6-4154" fmla="*/ 1086715 h 3709329"/>
                  <a:gd name="connsiteX7-4155" fmla="*/ 1029275 w 1604464"/>
                  <a:gd name="connsiteY7-4156" fmla="*/ 1277215 h 3709329"/>
                  <a:gd name="connsiteX8-4157" fmla="*/ 838775 w 1604464"/>
                  <a:gd name="connsiteY8-4158" fmla="*/ 1612495 h 3709329"/>
                  <a:gd name="connsiteX9-4159" fmla="*/ 465395 w 1604464"/>
                  <a:gd name="connsiteY9-4160" fmla="*/ 2062075 h 3709329"/>
                  <a:gd name="connsiteX10-4161" fmla="*/ 92015 w 1604464"/>
                  <a:gd name="connsiteY10-4162" fmla="*/ 2374495 h 3709329"/>
                  <a:gd name="connsiteX11-4163" fmla="*/ 575 w 1604464"/>
                  <a:gd name="connsiteY11-4164" fmla="*/ 2450695 h 3709329"/>
                  <a:gd name="connsiteX12-4165" fmla="*/ 61535 w 1604464"/>
                  <a:gd name="connsiteY12-4166" fmla="*/ 2557375 h 3709329"/>
                  <a:gd name="connsiteX13-4167" fmla="*/ 221555 w 1604464"/>
                  <a:gd name="connsiteY13-4168" fmla="*/ 2496415 h 3709329"/>
                  <a:gd name="connsiteX14-4169" fmla="*/ 617795 w 1604464"/>
                  <a:gd name="connsiteY14-4170" fmla="*/ 2130655 h 3709329"/>
                  <a:gd name="connsiteX15-4171" fmla="*/ 716855 w 1604464"/>
                  <a:gd name="connsiteY15-4172" fmla="*/ 2023975 h 3709329"/>
                  <a:gd name="connsiteX16-4173" fmla="*/ 724475 w 1604464"/>
                  <a:gd name="connsiteY16-4174" fmla="*/ 2267815 h 3709329"/>
                  <a:gd name="connsiteX17-4175" fmla="*/ 727650 w 1604464"/>
                  <a:gd name="connsiteY17-4176" fmla="*/ 3612110 h 3709329"/>
                  <a:gd name="connsiteX18-4177" fmla="*/ 857825 w 1604464"/>
                  <a:gd name="connsiteY18-4178" fmla="*/ 3636240 h 3709329"/>
                  <a:gd name="connsiteX19-4179" fmla="*/ 846395 w 1604464"/>
                  <a:gd name="connsiteY19-4180" fmla="*/ 2945995 h 3709329"/>
                  <a:gd name="connsiteX20-4181" fmla="*/ 855920 w 1604464"/>
                  <a:gd name="connsiteY20-4182" fmla="*/ 2370050 h 3709329"/>
                  <a:gd name="connsiteX21-4183" fmla="*/ 930215 w 1604464"/>
                  <a:gd name="connsiteY21-4184" fmla="*/ 2382115 h 3709329"/>
                  <a:gd name="connsiteX22-4185" fmla="*/ 1318835 w 1604464"/>
                  <a:gd name="connsiteY22-4186" fmla="*/ 2389735 h 3709329"/>
                  <a:gd name="connsiteX23-4187" fmla="*/ 1577915 w 1604464"/>
                  <a:gd name="connsiteY23-4188" fmla="*/ 2427835 h 3709329"/>
                  <a:gd name="connsiteX24-4189" fmla="*/ 1577915 w 1604464"/>
                  <a:gd name="connsiteY24-4190" fmla="*/ 2298295 h 3709329"/>
                  <a:gd name="connsiteX25-4191" fmla="*/ 1417895 w 1604464"/>
                  <a:gd name="connsiteY25-4192" fmla="*/ 2244955 h 3709329"/>
                  <a:gd name="connsiteX26-4193" fmla="*/ 953075 w 1604464"/>
                  <a:gd name="connsiteY26-4194" fmla="*/ 2244955 h 3709329"/>
                  <a:gd name="connsiteX27-4195" fmla="*/ 1119286 w 1604464"/>
                  <a:gd name="connsiteY27-4196" fmla="*/ 1958253 h 3709329"/>
                  <a:gd name="connsiteX28-4197" fmla="*/ 1295975 w 1604464"/>
                  <a:gd name="connsiteY28-4198" fmla="*/ 1828236 h 3709329"/>
                  <a:gd name="connsiteX29-4199" fmla="*/ 1232158 w 1604464"/>
                  <a:gd name="connsiteY29-4200" fmla="*/ 1732034 h 3709329"/>
                  <a:gd name="connsiteX30-4201" fmla="*/ 1018321 w 1604464"/>
                  <a:gd name="connsiteY30-4202" fmla="*/ 1891101 h 3709329"/>
                  <a:gd name="connsiteX31-4203" fmla="*/ 860682 w 1604464"/>
                  <a:gd name="connsiteY31-4204" fmla="*/ 2104462 h 3709329"/>
                  <a:gd name="connsiteX32-4205" fmla="*/ 859095 w 1604464"/>
                  <a:gd name="connsiteY32-4206" fmla="*/ 1893165 h 3709329"/>
                  <a:gd name="connsiteX33-4207" fmla="*/ 1014035 w 1604464"/>
                  <a:gd name="connsiteY33-4208" fmla="*/ 1642975 h 3709329"/>
                  <a:gd name="connsiteX34-4209" fmla="*/ 1235015 w 1604464"/>
                  <a:gd name="connsiteY34-4210" fmla="*/ 1155295 h 3709329"/>
                  <a:gd name="connsiteX35-4211" fmla="*/ 1143575 w 1604464"/>
                  <a:gd name="connsiteY35-4212" fmla="*/ 888595 h 3709329"/>
                  <a:gd name="connsiteX36-4213" fmla="*/ 426025 w 1604464"/>
                  <a:gd name="connsiteY36-4214" fmla="*/ 896215 h 3709329"/>
                  <a:gd name="connsiteX37-4215" fmla="*/ 465395 w 1604464"/>
                  <a:gd name="connsiteY37-4216" fmla="*/ 652375 h 3709329"/>
                  <a:gd name="connsiteX38-4217" fmla="*/ 832425 w 1604464"/>
                  <a:gd name="connsiteY38-4218" fmla="*/ 253595 h 3709329"/>
                  <a:gd name="connsiteX39-4219" fmla="*/ 960695 w 1604464"/>
                  <a:gd name="connsiteY39-4220" fmla="*/ 134215 h 3709329"/>
                  <a:gd name="connsiteX40-4221" fmla="*/ 831155 w 1604464"/>
                  <a:gd name="connsiteY40-4222" fmla="*/ 12295 h 3709329"/>
                  <a:gd name="connsiteX0-4223" fmla="*/ 831155 w 1604464"/>
                  <a:gd name="connsiteY0-4224" fmla="*/ 12295 h 3709329"/>
                  <a:gd name="connsiteX1-4225" fmla="*/ 412055 w 1604464"/>
                  <a:gd name="connsiteY1-4226" fmla="*/ 454255 h 3709329"/>
                  <a:gd name="connsiteX2-4227" fmla="*/ 127575 w 1604464"/>
                  <a:gd name="connsiteY2-4228" fmla="*/ 901295 h 3709329"/>
                  <a:gd name="connsiteX3-4229" fmla="*/ 130115 w 1604464"/>
                  <a:gd name="connsiteY3-4230" fmla="*/ 1086715 h 3709329"/>
                  <a:gd name="connsiteX4-4231" fmla="*/ 475555 w 1604464"/>
                  <a:gd name="connsiteY4-4232" fmla="*/ 1072745 h 3709329"/>
                  <a:gd name="connsiteX5-4233" fmla="*/ 945455 w 1604464"/>
                  <a:gd name="connsiteY5-4234" fmla="*/ 1040995 h 3709329"/>
                  <a:gd name="connsiteX6-4235" fmla="*/ 1067375 w 1604464"/>
                  <a:gd name="connsiteY6-4236" fmla="*/ 1086715 h 3709329"/>
                  <a:gd name="connsiteX7-4237" fmla="*/ 1029275 w 1604464"/>
                  <a:gd name="connsiteY7-4238" fmla="*/ 1277215 h 3709329"/>
                  <a:gd name="connsiteX8-4239" fmla="*/ 838775 w 1604464"/>
                  <a:gd name="connsiteY8-4240" fmla="*/ 1612495 h 3709329"/>
                  <a:gd name="connsiteX9-4241" fmla="*/ 465395 w 1604464"/>
                  <a:gd name="connsiteY9-4242" fmla="*/ 2062075 h 3709329"/>
                  <a:gd name="connsiteX10-4243" fmla="*/ 92015 w 1604464"/>
                  <a:gd name="connsiteY10-4244" fmla="*/ 2374495 h 3709329"/>
                  <a:gd name="connsiteX11-4245" fmla="*/ 575 w 1604464"/>
                  <a:gd name="connsiteY11-4246" fmla="*/ 2450695 h 3709329"/>
                  <a:gd name="connsiteX12-4247" fmla="*/ 61535 w 1604464"/>
                  <a:gd name="connsiteY12-4248" fmla="*/ 2557375 h 3709329"/>
                  <a:gd name="connsiteX13-4249" fmla="*/ 221555 w 1604464"/>
                  <a:gd name="connsiteY13-4250" fmla="*/ 2496415 h 3709329"/>
                  <a:gd name="connsiteX14-4251" fmla="*/ 617795 w 1604464"/>
                  <a:gd name="connsiteY14-4252" fmla="*/ 2130655 h 3709329"/>
                  <a:gd name="connsiteX15-4253" fmla="*/ 716855 w 1604464"/>
                  <a:gd name="connsiteY15-4254" fmla="*/ 2023975 h 3709329"/>
                  <a:gd name="connsiteX16-4255" fmla="*/ 724475 w 1604464"/>
                  <a:gd name="connsiteY16-4256" fmla="*/ 2267815 h 3709329"/>
                  <a:gd name="connsiteX17-4257" fmla="*/ 727650 w 1604464"/>
                  <a:gd name="connsiteY17-4258" fmla="*/ 3612110 h 3709329"/>
                  <a:gd name="connsiteX18-4259" fmla="*/ 857825 w 1604464"/>
                  <a:gd name="connsiteY18-4260" fmla="*/ 3636240 h 3709329"/>
                  <a:gd name="connsiteX19-4261" fmla="*/ 846395 w 1604464"/>
                  <a:gd name="connsiteY19-4262" fmla="*/ 2945995 h 3709329"/>
                  <a:gd name="connsiteX20-4263" fmla="*/ 855920 w 1604464"/>
                  <a:gd name="connsiteY20-4264" fmla="*/ 2370050 h 3709329"/>
                  <a:gd name="connsiteX21-4265" fmla="*/ 930215 w 1604464"/>
                  <a:gd name="connsiteY21-4266" fmla="*/ 2382115 h 3709329"/>
                  <a:gd name="connsiteX22-4267" fmla="*/ 1318835 w 1604464"/>
                  <a:gd name="connsiteY22-4268" fmla="*/ 2389735 h 3709329"/>
                  <a:gd name="connsiteX23-4269" fmla="*/ 1577915 w 1604464"/>
                  <a:gd name="connsiteY23-4270" fmla="*/ 2427835 h 3709329"/>
                  <a:gd name="connsiteX24-4271" fmla="*/ 1577915 w 1604464"/>
                  <a:gd name="connsiteY24-4272" fmla="*/ 2298295 h 3709329"/>
                  <a:gd name="connsiteX25-4273" fmla="*/ 1417895 w 1604464"/>
                  <a:gd name="connsiteY25-4274" fmla="*/ 2244955 h 3709329"/>
                  <a:gd name="connsiteX26-4275" fmla="*/ 953075 w 1604464"/>
                  <a:gd name="connsiteY26-4276" fmla="*/ 2244955 h 3709329"/>
                  <a:gd name="connsiteX27-4277" fmla="*/ 1119286 w 1604464"/>
                  <a:gd name="connsiteY27-4278" fmla="*/ 1958253 h 3709329"/>
                  <a:gd name="connsiteX28-4279" fmla="*/ 1295975 w 1604464"/>
                  <a:gd name="connsiteY28-4280" fmla="*/ 1828236 h 3709329"/>
                  <a:gd name="connsiteX29-4281" fmla="*/ 1232158 w 1604464"/>
                  <a:gd name="connsiteY29-4282" fmla="*/ 1732034 h 3709329"/>
                  <a:gd name="connsiteX30-4283" fmla="*/ 1018321 w 1604464"/>
                  <a:gd name="connsiteY30-4284" fmla="*/ 1891101 h 3709329"/>
                  <a:gd name="connsiteX31-4285" fmla="*/ 860682 w 1604464"/>
                  <a:gd name="connsiteY31-4286" fmla="*/ 2104462 h 3709329"/>
                  <a:gd name="connsiteX32-4287" fmla="*/ 859095 w 1604464"/>
                  <a:gd name="connsiteY32-4288" fmla="*/ 1893165 h 3709329"/>
                  <a:gd name="connsiteX33-4289" fmla="*/ 1014035 w 1604464"/>
                  <a:gd name="connsiteY33-4290" fmla="*/ 1642975 h 3709329"/>
                  <a:gd name="connsiteX34-4291" fmla="*/ 1235015 w 1604464"/>
                  <a:gd name="connsiteY34-4292" fmla="*/ 1155295 h 3709329"/>
                  <a:gd name="connsiteX35-4293" fmla="*/ 1143575 w 1604464"/>
                  <a:gd name="connsiteY35-4294" fmla="*/ 888595 h 3709329"/>
                  <a:gd name="connsiteX36-4295" fmla="*/ 426025 w 1604464"/>
                  <a:gd name="connsiteY36-4296" fmla="*/ 896215 h 3709329"/>
                  <a:gd name="connsiteX37-4297" fmla="*/ 465395 w 1604464"/>
                  <a:gd name="connsiteY37-4298" fmla="*/ 652375 h 3709329"/>
                  <a:gd name="connsiteX38-4299" fmla="*/ 832425 w 1604464"/>
                  <a:gd name="connsiteY38-4300" fmla="*/ 253595 h 3709329"/>
                  <a:gd name="connsiteX39-4301" fmla="*/ 960695 w 1604464"/>
                  <a:gd name="connsiteY39-4302" fmla="*/ 134215 h 3709329"/>
                  <a:gd name="connsiteX40-4303" fmla="*/ 831155 w 1604464"/>
                  <a:gd name="connsiteY40-4304" fmla="*/ 12295 h 3709329"/>
                  <a:gd name="connsiteX0-4305" fmla="*/ 831155 w 1604464"/>
                  <a:gd name="connsiteY0-4306" fmla="*/ 12295 h 3709329"/>
                  <a:gd name="connsiteX1-4307" fmla="*/ 412055 w 1604464"/>
                  <a:gd name="connsiteY1-4308" fmla="*/ 454255 h 3709329"/>
                  <a:gd name="connsiteX2-4309" fmla="*/ 127575 w 1604464"/>
                  <a:gd name="connsiteY2-4310" fmla="*/ 901295 h 3709329"/>
                  <a:gd name="connsiteX3-4311" fmla="*/ 130115 w 1604464"/>
                  <a:gd name="connsiteY3-4312" fmla="*/ 1086715 h 3709329"/>
                  <a:gd name="connsiteX4-4313" fmla="*/ 475555 w 1604464"/>
                  <a:gd name="connsiteY4-4314" fmla="*/ 1072745 h 3709329"/>
                  <a:gd name="connsiteX5-4315" fmla="*/ 945455 w 1604464"/>
                  <a:gd name="connsiteY5-4316" fmla="*/ 1040995 h 3709329"/>
                  <a:gd name="connsiteX6-4317" fmla="*/ 1067375 w 1604464"/>
                  <a:gd name="connsiteY6-4318" fmla="*/ 1086715 h 3709329"/>
                  <a:gd name="connsiteX7-4319" fmla="*/ 1029275 w 1604464"/>
                  <a:gd name="connsiteY7-4320" fmla="*/ 1277215 h 3709329"/>
                  <a:gd name="connsiteX8-4321" fmla="*/ 838775 w 1604464"/>
                  <a:gd name="connsiteY8-4322" fmla="*/ 1612495 h 3709329"/>
                  <a:gd name="connsiteX9-4323" fmla="*/ 465395 w 1604464"/>
                  <a:gd name="connsiteY9-4324" fmla="*/ 2062075 h 3709329"/>
                  <a:gd name="connsiteX10-4325" fmla="*/ 92015 w 1604464"/>
                  <a:gd name="connsiteY10-4326" fmla="*/ 2374495 h 3709329"/>
                  <a:gd name="connsiteX11-4327" fmla="*/ 575 w 1604464"/>
                  <a:gd name="connsiteY11-4328" fmla="*/ 2450695 h 3709329"/>
                  <a:gd name="connsiteX12-4329" fmla="*/ 61535 w 1604464"/>
                  <a:gd name="connsiteY12-4330" fmla="*/ 2557375 h 3709329"/>
                  <a:gd name="connsiteX13-4331" fmla="*/ 221555 w 1604464"/>
                  <a:gd name="connsiteY13-4332" fmla="*/ 2496415 h 3709329"/>
                  <a:gd name="connsiteX14-4333" fmla="*/ 617795 w 1604464"/>
                  <a:gd name="connsiteY14-4334" fmla="*/ 2130655 h 3709329"/>
                  <a:gd name="connsiteX15-4335" fmla="*/ 716855 w 1604464"/>
                  <a:gd name="connsiteY15-4336" fmla="*/ 2023975 h 3709329"/>
                  <a:gd name="connsiteX16-4337" fmla="*/ 724475 w 1604464"/>
                  <a:gd name="connsiteY16-4338" fmla="*/ 2267815 h 3709329"/>
                  <a:gd name="connsiteX17-4339" fmla="*/ 727650 w 1604464"/>
                  <a:gd name="connsiteY17-4340" fmla="*/ 3612110 h 3709329"/>
                  <a:gd name="connsiteX18-4341" fmla="*/ 857825 w 1604464"/>
                  <a:gd name="connsiteY18-4342" fmla="*/ 3636240 h 3709329"/>
                  <a:gd name="connsiteX19-4343" fmla="*/ 846395 w 1604464"/>
                  <a:gd name="connsiteY19-4344" fmla="*/ 2945995 h 3709329"/>
                  <a:gd name="connsiteX20-4345" fmla="*/ 855920 w 1604464"/>
                  <a:gd name="connsiteY20-4346" fmla="*/ 2370050 h 3709329"/>
                  <a:gd name="connsiteX21-4347" fmla="*/ 930215 w 1604464"/>
                  <a:gd name="connsiteY21-4348" fmla="*/ 2382115 h 3709329"/>
                  <a:gd name="connsiteX22-4349" fmla="*/ 1318835 w 1604464"/>
                  <a:gd name="connsiteY22-4350" fmla="*/ 2389735 h 3709329"/>
                  <a:gd name="connsiteX23-4351" fmla="*/ 1577915 w 1604464"/>
                  <a:gd name="connsiteY23-4352" fmla="*/ 2427835 h 3709329"/>
                  <a:gd name="connsiteX24-4353" fmla="*/ 1577915 w 1604464"/>
                  <a:gd name="connsiteY24-4354" fmla="*/ 2298295 h 3709329"/>
                  <a:gd name="connsiteX25-4355" fmla="*/ 1417895 w 1604464"/>
                  <a:gd name="connsiteY25-4356" fmla="*/ 2244955 h 3709329"/>
                  <a:gd name="connsiteX26-4357" fmla="*/ 953075 w 1604464"/>
                  <a:gd name="connsiteY26-4358" fmla="*/ 2244955 h 3709329"/>
                  <a:gd name="connsiteX27-4359" fmla="*/ 1119286 w 1604464"/>
                  <a:gd name="connsiteY27-4360" fmla="*/ 1958253 h 3709329"/>
                  <a:gd name="connsiteX28-4361" fmla="*/ 1295975 w 1604464"/>
                  <a:gd name="connsiteY28-4362" fmla="*/ 1828236 h 3709329"/>
                  <a:gd name="connsiteX29-4363" fmla="*/ 1232158 w 1604464"/>
                  <a:gd name="connsiteY29-4364" fmla="*/ 1732034 h 3709329"/>
                  <a:gd name="connsiteX30-4365" fmla="*/ 1018321 w 1604464"/>
                  <a:gd name="connsiteY30-4366" fmla="*/ 1891101 h 3709329"/>
                  <a:gd name="connsiteX31-4367" fmla="*/ 860682 w 1604464"/>
                  <a:gd name="connsiteY31-4368" fmla="*/ 2104462 h 3709329"/>
                  <a:gd name="connsiteX32-4369" fmla="*/ 859095 w 1604464"/>
                  <a:gd name="connsiteY32-4370" fmla="*/ 1893165 h 3709329"/>
                  <a:gd name="connsiteX33-4371" fmla="*/ 1014035 w 1604464"/>
                  <a:gd name="connsiteY33-4372" fmla="*/ 1642975 h 3709329"/>
                  <a:gd name="connsiteX34-4373" fmla="*/ 1235015 w 1604464"/>
                  <a:gd name="connsiteY34-4374" fmla="*/ 1155295 h 3709329"/>
                  <a:gd name="connsiteX35-4375" fmla="*/ 1143575 w 1604464"/>
                  <a:gd name="connsiteY35-4376" fmla="*/ 888595 h 3709329"/>
                  <a:gd name="connsiteX36-4377" fmla="*/ 426025 w 1604464"/>
                  <a:gd name="connsiteY36-4378" fmla="*/ 896215 h 3709329"/>
                  <a:gd name="connsiteX37-4379" fmla="*/ 465395 w 1604464"/>
                  <a:gd name="connsiteY37-4380" fmla="*/ 652375 h 3709329"/>
                  <a:gd name="connsiteX38-4381" fmla="*/ 832425 w 1604464"/>
                  <a:gd name="connsiteY38-4382" fmla="*/ 253595 h 3709329"/>
                  <a:gd name="connsiteX39-4383" fmla="*/ 960695 w 1604464"/>
                  <a:gd name="connsiteY39-4384" fmla="*/ 134215 h 3709329"/>
                  <a:gd name="connsiteX40-4385" fmla="*/ 831155 w 1604464"/>
                  <a:gd name="connsiteY40-4386" fmla="*/ 12295 h 3709329"/>
                  <a:gd name="connsiteX0-4387" fmla="*/ 831155 w 1604464"/>
                  <a:gd name="connsiteY0-4388" fmla="*/ 12295 h 3709329"/>
                  <a:gd name="connsiteX1-4389" fmla="*/ 412055 w 1604464"/>
                  <a:gd name="connsiteY1-4390" fmla="*/ 454255 h 3709329"/>
                  <a:gd name="connsiteX2-4391" fmla="*/ 127575 w 1604464"/>
                  <a:gd name="connsiteY2-4392" fmla="*/ 901295 h 3709329"/>
                  <a:gd name="connsiteX3-4393" fmla="*/ 130115 w 1604464"/>
                  <a:gd name="connsiteY3-4394" fmla="*/ 1086715 h 3709329"/>
                  <a:gd name="connsiteX4-4395" fmla="*/ 475555 w 1604464"/>
                  <a:gd name="connsiteY4-4396" fmla="*/ 1072745 h 3709329"/>
                  <a:gd name="connsiteX5-4397" fmla="*/ 945455 w 1604464"/>
                  <a:gd name="connsiteY5-4398" fmla="*/ 1040995 h 3709329"/>
                  <a:gd name="connsiteX6-4399" fmla="*/ 1067375 w 1604464"/>
                  <a:gd name="connsiteY6-4400" fmla="*/ 1086715 h 3709329"/>
                  <a:gd name="connsiteX7-4401" fmla="*/ 1029275 w 1604464"/>
                  <a:gd name="connsiteY7-4402" fmla="*/ 1277215 h 3709329"/>
                  <a:gd name="connsiteX8-4403" fmla="*/ 838775 w 1604464"/>
                  <a:gd name="connsiteY8-4404" fmla="*/ 1612495 h 3709329"/>
                  <a:gd name="connsiteX9-4405" fmla="*/ 465395 w 1604464"/>
                  <a:gd name="connsiteY9-4406" fmla="*/ 2062075 h 3709329"/>
                  <a:gd name="connsiteX10-4407" fmla="*/ 92015 w 1604464"/>
                  <a:gd name="connsiteY10-4408" fmla="*/ 2374495 h 3709329"/>
                  <a:gd name="connsiteX11-4409" fmla="*/ 575 w 1604464"/>
                  <a:gd name="connsiteY11-4410" fmla="*/ 2450695 h 3709329"/>
                  <a:gd name="connsiteX12-4411" fmla="*/ 61535 w 1604464"/>
                  <a:gd name="connsiteY12-4412" fmla="*/ 2557375 h 3709329"/>
                  <a:gd name="connsiteX13-4413" fmla="*/ 221555 w 1604464"/>
                  <a:gd name="connsiteY13-4414" fmla="*/ 2496415 h 3709329"/>
                  <a:gd name="connsiteX14-4415" fmla="*/ 617795 w 1604464"/>
                  <a:gd name="connsiteY14-4416" fmla="*/ 2130655 h 3709329"/>
                  <a:gd name="connsiteX15-4417" fmla="*/ 728761 w 1604464"/>
                  <a:gd name="connsiteY15-4418" fmla="*/ 2031119 h 3709329"/>
                  <a:gd name="connsiteX16-4419" fmla="*/ 724475 w 1604464"/>
                  <a:gd name="connsiteY16-4420" fmla="*/ 2267815 h 3709329"/>
                  <a:gd name="connsiteX17-4421" fmla="*/ 727650 w 1604464"/>
                  <a:gd name="connsiteY17-4422" fmla="*/ 3612110 h 3709329"/>
                  <a:gd name="connsiteX18-4423" fmla="*/ 857825 w 1604464"/>
                  <a:gd name="connsiteY18-4424" fmla="*/ 3636240 h 3709329"/>
                  <a:gd name="connsiteX19-4425" fmla="*/ 846395 w 1604464"/>
                  <a:gd name="connsiteY19-4426" fmla="*/ 2945995 h 3709329"/>
                  <a:gd name="connsiteX20-4427" fmla="*/ 855920 w 1604464"/>
                  <a:gd name="connsiteY20-4428" fmla="*/ 2370050 h 3709329"/>
                  <a:gd name="connsiteX21-4429" fmla="*/ 930215 w 1604464"/>
                  <a:gd name="connsiteY21-4430" fmla="*/ 2382115 h 3709329"/>
                  <a:gd name="connsiteX22-4431" fmla="*/ 1318835 w 1604464"/>
                  <a:gd name="connsiteY22-4432" fmla="*/ 2389735 h 3709329"/>
                  <a:gd name="connsiteX23-4433" fmla="*/ 1577915 w 1604464"/>
                  <a:gd name="connsiteY23-4434" fmla="*/ 2427835 h 3709329"/>
                  <a:gd name="connsiteX24-4435" fmla="*/ 1577915 w 1604464"/>
                  <a:gd name="connsiteY24-4436" fmla="*/ 2298295 h 3709329"/>
                  <a:gd name="connsiteX25-4437" fmla="*/ 1417895 w 1604464"/>
                  <a:gd name="connsiteY25-4438" fmla="*/ 2244955 h 3709329"/>
                  <a:gd name="connsiteX26-4439" fmla="*/ 953075 w 1604464"/>
                  <a:gd name="connsiteY26-4440" fmla="*/ 2244955 h 3709329"/>
                  <a:gd name="connsiteX27-4441" fmla="*/ 1119286 w 1604464"/>
                  <a:gd name="connsiteY27-4442" fmla="*/ 1958253 h 3709329"/>
                  <a:gd name="connsiteX28-4443" fmla="*/ 1295975 w 1604464"/>
                  <a:gd name="connsiteY28-4444" fmla="*/ 1828236 h 3709329"/>
                  <a:gd name="connsiteX29-4445" fmla="*/ 1232158 w 1604464"/>
                  <a:gd name="connsiteY29-4446" fmla="*/ 1732034 h 3709329"/>
                  <a:gd name="connsiteX30-4447" fmla="*/ 1018321 w 1604464"/>
                  <a:gd name="connsiteY30-4448" fmla="*/ 1891101 h 3709329"/>
                  <a:gd name="connsiteX31-4449" fmla="*/ 860682 w 1604464"/>
                  <a:gd name="connsiteY31-4450" fmla="*/ 2104462 h 3709329"/>
                  <a:gd name="connsiteX32-4451" fmla="*/ 859095 w 1604464"/>
                  <a:gd name="connsiteY32-4452" fmla="*/ 1893165 h 3709329"/>
                  <a:gd name="connsiteX33-4453" fmla="*/ 1014035 w 1604464"/>
                  <a:gd name="connsiteY33-4454" fmla="*/ 1642975 h 3709329"/>
                  <a:gd name="connsiteX34-4455" fmla="*/ 1235015 w 1604464"/>
                  <a:gd name="connsiteY34-4456" fmla="*/ 1155295 h 3709329"/>
                  <a:gd name="connsiteX35-4457" fmla="*/ 1143575 w 1604464"/>
                  <a:gd name="connsiteY35-4458" fmla="*/ 888595 h 3709329"/>
                  <a:gd name="connsiteX36-4459" fmla="*/ 426025 w 1604464"/>
                  <a:gd name="connsiteY36-4460" fmla="*/ 896215 h 3709329"/>
                  <a:gd name="connsiteX37-4461" fmla="*/ 465395 w 1604464"/>
                  <a:gd name="connsiteY37-4462" fmla="*/ 652375 h 3709329"/>
                  <a:gd name="connsiteX38-4463" fmla="*/ 832425 w 1604464"/>
                  <a:gd name="connsiteY38-4464" fmla="*/ 253595 h 3709329"/>
                  <a:gd name="connsiteX39-4465" fmla="*/ 960695 w 1604464"/>
                  <a:gd name="connsiteY39-4466" fmla="*/ 134215 h 3709329"/>
                  <a:gd name="connsiteX40-4467" fmla="*/ 831155 w 1604464"/>
                  <a:gd name="connsiteY40-4468" fmla="*/ 12295 h 3709329"/>
                  <a:gd name="connsiteX0-4469" fmla="*/ 831155 w 1604464"/>
                  <a:gd name="connsiteY0-4470" fmla="*/ 12295 h 3709329"/>
                  <a:gd name="connsiteX1-4471" fmla="*/ 412055 w 1604464"/>
                  <a:gd name="connsiteY1-4472" fmla="*/ 454255 h 3709329"/>
                  <a:gd name="connsiteX2-4473" fmla="*/ 127575 w 1604464"/>
                  <a:gd name="connsiteY2-4474" fmla="*/ 901295 h 3709329"/>
                  <a:gd name="connsiteX3-4475" fmla="*/ 130115 w 1604464"/>
                  <a:gd name="connsiteY3-4476" fmla="*/ 1086715 h 3709329"/>
                  <a:gd name="connsiteX4-4477" fmla="*/ 475555 w 1604464"/>
                  <a:gd name="connsiteY4-4478" fmla="*/ 1072745 h 3709329"/>
                  <a:gd name="connsiteX5-4479" fmla="*/ 945455 w 1604464"/>
                  <a:gd name="connsiteY5-4480" fmla="*/ 1040995 h 3709329"/>
                  <a:gd name="connsiteX6-4481" fmla="*/ 1067375 w 1604464"/>
                  <a:gd name="connsiteY6-4482" fmla="*/ 1086715 h 3709329"/>
                  <a:gd name="connsiteX7-4483" fmla="*/ 1029275 w 1604464"/>
                  <a:gd name="connsiteY7-4484" fmla="*/ 1277215 h 3709329"/>
                  <a:gd name="connsiteX8-4485" fmla="*/ 838775 w 1604464"/>
                  <a:gd name="connsiteY8-4486" fmla="*/ 1612495 h 3709329"/>
                  <a:gd name="connsiteX9-4487" fmla="*/ 465395 w 1604464"/>
                  <a:gd name="connsiteY9-4488" fmla="*/ 2062075 h 3709329"/>
                  <a:gd name="connsiteX10-4489" fmla="*/ 92015 w 1604464"/>
                  <a:gd name="connsiteY10-4490" fmla="*/ 2374495 h 3709329"/>
                  <a:gd name="connsiteX11-4491" fmla="*/ 575 w 1604464"/>
                  <a:gd name="connsiteY11-4492" fmla="*/ 2450695 h 3709329"/>
                  <a:gd name="connsiteX12-4493" fmla="*/ 61535 w 1604464"/>
                  <a:gd name="connsiteY12-4494" fmla="*/ 2557375 h 3709329"/>
                  <a:gd name="connsiteX13-4495" fmla="*/ 221555 w 1604464"/>
                  <a:gd name="connsiteY13-4496" fmla="*/ 2496415 h 3709329"/>
                  <a:gd name="connsiteX14-4497" fmla="*/ 617795 w 1604464"/>
                  <a:gd name="connsiteY14-4498" fmla="*/ 2130655 h 3709329"/>
                  <a:gd name="connsiteX15-4499" fmla="*/ 728761 w 1604464"/>
                  <a:gd name="connsiteY15-4500" fmla="*/ 2031119 h 3709329"/>
                  <a:gd name="connsiteX16-4501" fmla="*/ 724475 w 1604464"/>
                  <a:gd name="connsiteY16-4502" fmla="*/ 2267815 h 3709329"/>
                  <a:gd name="connsiteX17-4503" fmla="*/ 727650 w 1604464"/>
                  <a:gd name="connsiteY17-4504" fmla="*/ 3612110 h 3709329"/>
                  <a:gd name="connsiteX18-4505" fmla="*/ 857825 w 1604464"/>
                  <a:gd name="connsiteY18-4506" fmla="*/ 3636240 h 3709329"/>
                  <a:gd name="connsiteX19-4507" fmla="*/ 846395 w 1604464"/>
                  <a:gd name="connsiteY19-4508" fmla="*/ 2945995 h 3709329"/>
                  <a:gd name="connsiteX20-4509" fmla="*/ 855920 w 1604464"/>
                  <a:gd name="connsiteY20-4510" fmla="*/ 2370050 h 3709329"/>
                  <a:gd name="connsiteX21-4511" fmla="*/ 930215 w 1604464"/>
                  <a:gd name="connsiteY21-4512" fmla="*/ 2382115 h 3709329"/>
                  <a:gd name="connsiteX22-4513" fmla="*/ 1318835 w 1604464"/>
                  <a:gd name="connsiteY22-4514" fmla="*/ 2389735 h 3709329"/>
                  <a:gd name="connsiteX23-4515" fmla="*/ 1577915 w 1604464"/>
                  <a:gd name="connsiteY23-4516" fmla="*/ 2427835 h 3709329"/>
                  <a:gd name="connsiteX24-4517" fmla="*/ 1577915 w 1604464"/>
                  <a:gd name="connsiteY24-4518" fmla="*/ 2298295 h 3709329"/>
                  <a:gd name="connsiteX25-4519" fmla="*/ 1417895 w 1604464"/>
                  <a:gd name="connsiteY25-4520" fmla="*/ 2244955 h 3709329"/>
                  <a:gd name="connsiteX26-4521" fmla="*/ 953075 w 1604464"/>
                  <a:gd name="connsiteY26-4522" fmla="*/ 2244955 h 3709329"/>
                  <a:gd name="connsiteX27-4523" fmla="*/ 1119286 w 1604464"/>
                  <a:gd name="connsiteY27-4524" fmla="*/ 1958253 h 3709329"/>
                  <a:gd name="connsiteX28-4525" fmla="*/ 1295975 w 1604464"/>
                  <a:gd name="connsiteY28-4526" fmla="*/ 1828236 h 3709329"/>
                  <a:gd name="connsiteX29-4527" fmla="*/ 1232158 w 1604464"/>
                  <a:gd name="connsiteY29-4528" fmla="*/ 1732034 h 3709329"/>
                  <a:gd name="connsiteX30-4529" fmla="*/ 1018321 w 1604464"/>
                  <a:gd name="connsiteY30-4530" fmla="*/ 1891101 h 3709329"/>
                  <a:gd name="connsiteX31-4531" fmla="*/ 860682 w 1604464"/>
                  <a:gd name="connsiteY31-4532" fmla="*/ 2104462 h 3709329"/>
                  <a:gd name="connsiteX32-4533" fmla="*/ 859095 w 1604464"/>
                  <a:gd name="connsiteY32-4534" fmla="*/ 1893165 h 3709329"/>
                  <a:gd name="connsiteX33-4535" fmla="*/ 1014035 w 1604464"/>
                  <a:gd name="connsiteY33-4536" fmla="*/ 1642975 h 3709329"/>
                  <a:gd name="connsiteX34-4537" fmla="*/ 1235015 w 1604464"/>
                  <a:gd name="connsiteY34-4538" fmla="*/ 1155295 h 3709329"/>
                  <a:gd name="connsiteX35-4539" fmla="*/ 1143575 w 1604464"/>
                  <a:gd name="connsiteY35-4540" fmla="*/ 888595 h 3709329"/>
                  <a:gd name="connsiteX36-4541" fmla="*/ 426025 w 1604464"/>
                  <a:gd name="connsiteY36-4542" fmla="*/ 896215 h 3709329"/>
                  <a:gd name="connsiteX37-4543" fmla="*/ 465395 w 1604464"/>
                  <a:gd name="connsiteY37-4544" fmla="*/ 652375 h 3709329"/>
                  <a:gd name="connsiteX38-4545" fmla="*/ 832425 w 1604464"/>
                  <a:gd name="connsiteY38-4546" fmla="*/ 253595 h 3709329"/>
                  <a:gd name="connsiteX39-4547" fmla="*/ 960695 w 1604464"/>
                  <a:gd name="connsiteY39-4548" fmla="*/ 134215 h 3709329"/>
                  <a:gd name="connsiteX40-4549" fmla="*/ 831155 w 1604464"/>
                  <a:gd name="connsiteY40-4550" fmla="*/ 12295 h 3709329"/>
                  <a:gd name="connsiteX0-4551" fmla="*/ 831155 w 1604464"/>
                  <a:gd name="connsiteY0-4552" fmla="*/ 12295 h 3709329"/>
                  <a:gd name="connsiteX1-4553" fmla="*/ 412055 w 1604464"/>
                  <a:gd name="connsiteY1-4554" fmla="*/ 454255 h 3709329"/>
                  <a:gd name="connsiteX2-4555" fmla="*/ 127575 w 1604464"/>
                  <a:gd name="connsiteY2-4556" fmla="*/ 901295 h 3709329"/>
                  <a:gd name="connsiteX3-4557" fmla="*/ 130115 w 1604464"/>
                  <a:gd name="connsiteY3-4558" fmla="*/ 1086715 h 3709329"/>
                  <a:gd name="connsiteX4-4559" fmla="*/ 475555 w 1604464"/>
                  <a:gd name="connsiteY4-4560" fmla="*/ 1072745 h 3709329"/>
                  <a:gd name="connsiteX5-4561" fmla="*/ 945455 w 1604464"/>
                  <a:gd name="connsiteY5-4562" fmla="*/ 1040995 h 3709329"/>
                  <a:gd name="connsiteX6-4563" fmla="*/ 1067375 w 1604464"/>
                  <a:gd name="connsiteY6-4564" fmla="*/ 1086715 h 3709329"/>
                  <a:gd name="connsiteX7-4565" fmla="*/ 1029275 w 1604464"/>
                  <a:gd name="connsiteY7-4566" fmla="*/ 1277215 h 3709329"/>
                  <a:gd name="connsiteX8-4567" fmla="*/ 838775 w 1604464"/>
                  <a:gd name="connsiteY8-4568" fmla="*/ 1612495 h 3709329"/>
                  <a:gd name="connsiteX9-4569" fmla="*/ 465395 w 1604464"/>
                  <a:gd name="connsiteY9-4570" fmla="*/ 2062075 h 3709329"/>
                  <a:gd name="connsiteX10-4571" fmla="*/ 92015 w 1604464"/>
                  <a:gd name="connsiteY10-4572" fmla="*/ 2374495 h 3709329"/>
                  <a:gd name="connsiteX11-4573" fmla="*/ 575 w 1604464"/>
                  <a:gd name="connsiteY11-4574" fmla="*/ 2450695 h 3709329"/>
                  <a:gd name="connsiteX12-4575" fmla="*/ 61535 w 1604464"/>
                  <a:gd name="connsiteY12-4576" fmla="*/ 2557375 h 3709329"/>
                  <a:gd name="connsiteX13-4577" fmla="*/ 221555 w 1604464"/>
                  <a:gd name="connsiteY13-4578" fmla="*/ 2496415 h 3709329"/>
                  <a:gd name="connsiteX14-4579" fmla="*/ 617795 w 1604464"/>
                  <a:gd name="connsiteY14-4580" fmla="*/ 2130655 h 3709329"/>
                  <a:gd name="connsiteX15-4581" fmla="*/ 728761 w 1604464"/>
                  <a:gd name="connsiteY15-4582" fmla="*/ 2031119 h 3709329"/>
                  <a:gd name="connsiteX16-4583" fmla="*/ 724475 w 1604464"/>
                  <a:gd name="connsiteY16-4584" fmla="*/ 2267815 h 3709329"/>
                  <a:gd name="connsiteX17-4585" fmla="*/ 727650 w 1604464"/>
                  <a:gd name="connsiteY17-4586" fmla="*/ 3612110 h 3709329"/>
                  <a:gd name="connsiteX18-4587" fmla="*/ 857825 w 1604464"/>
                  <a:gd name="connsiteY18-4588" fmla="*/ 3636240 h 3709329"/>
                  <a:gd name="connsiteX19-4589" fmla="*/ 846395 w 1604464"/>
                  <a:gd name="connsiteY19-4590" fmla="*/ 2945995 h 3709329"/>
                  <a:gd name="connsiteX20-4591" fmla="*/ 855920 w 1604464"/>
                  <a:gd name="connsiteY20-4592" fmla="*/ 2370050 h 3709329"/>
                  <a:gd name="connsiteX21-4593" fmla="*/ 930215 w 1604464"/>
                  <a:gd name="connsiteY21-4594" fmla="*/ 2382115 h 3709329"/>
                  <a:gd name="connsiteX22-4595" fmla="*/ 1318835 w 1604464"/>
                  <a:gd name="connsiteY22-4596" fmla="*/ 2389735 h 3709329"/>
                  <a:gd name="connsiteX23-4597" fmla="*/ 1577915 w 1604464"/>
                  <a:gd name="connsiteY23-4598" fmla="*/ 2427835 h 3709329"/>
                  <a:gd name="connsiteX24-4599" fmla="*/ 1577915 w 1604464"/>
                  <a:gd name="connsiteY24-4600" fmla="*/ 2298295 h 3709329"/>
                  <a:gd name="connsiteX25-4601" fmla="*/ 1417895 w 1604464"/>
                  <a:gd name="connsiteY25-4602" fmla="*/ 2244955 h 3709329"/>
                  <a:gd name="connsiteX26-4603" fmla="*/ 953075 w 1604464"/>
                  <a:gd name="connsiteY26-4604" fmla="*/ 2244955 h 3709329"/>
                  <a:gd name="connsiteX27-4605" fmla="*/ 1119286 w 1604464"/>
                  <a:gd name="connsiteY27-4606" fmla="*/ 1958253 h 3709329"/>
                  <a:gd name="connsiteX28-4607" fmla="*/ 1295975 w 1604464"/>
                  <a:gd name="connsiteY28-4608" fmla="*/ 1828236 h 3709329"/>
                  <a:gd name="connsiteX29-4609" fmla="*/ 1232158 w 1604464"/>
                  <a:gd name="connsiteY29-4610" fmla="*/ 1732034 h 3709329"/>
                  <a:gd name="connsiteX30-4611" fmla="*/ 1018321 w 1604464"/>
                  <a:gd name="connsiteY30-4612" fmla="*/ 1891101 h 3709329"/>
                  <a:gd name="connsiteX31-4613" fmla="*/ 860682 w 1604464"/>
                  <a:gd name="connsiteY31-4614" fmla="*/ 2104462 h 3709329"/>
                  <a:gd name="connsiteX32-4615" fmla="*/ 859095 w 1604464"/>
                  <a:gd name="connsiteY32-4616" fmla="*/ 1893165 h 3709329"/>
                  <a:gd name="connsiteX33-4617" fmla="*/ 1014035 w 1604464"/>
                  <a:gd name="connsiteY33-4618" fmla="*/ 1642975 h 3709329"/>
                  <a:gd name="connsiteX34-4619" fmla="*/ 1235015 w 1604464"/>
                  <a:gd name="connsiteY34-4620" fmla="*/ 1155295 h 3709329"/>
                  <a:gd name="connsiteX35-4621" fmla="*/ 1143575 w 1604464"/>
                  <a:gd name="connsiteY35-4622" fmla="*/ 888595 h 3709329"/>
                  <a:gd name="connsiteX36-4623" fmla="*/ 426025 w 1604464"/>
                  <a:gd name="connsiteY36-4624" fmla="*/ 896215 h 3709329"/>
                  <a:gd name="connsiteX37-4625" fmla="*/ 465395 w 1604464"/>
                  <a:gd name="connsiteY37-4626" fmla="*/ 652375 h 3709329"/>
                  <a:gd name="connsiteX38-4627" fmla="*/ 832425 w 1604464"/>
                  <a:gd name="connsiteY38-4628" fmla="*/ 253595 h 3709329"/>
                  <a:gd name="connsiteX39-4629" fmla="*/ 960695 w 1604464"/>
                  <a:gd name="connsiteY39-4630" fmla="*/ 134215 h 3709329"/>
                  <a:gd name="connsiteX40-4631" fmla="*/ 831155 w 1604464"/>
                  <a:gd name="connsiteY40-4632" fmla="*/ 12295 h 3709329"/>
                  <a:gd name="connsiteX0-4633" fmla="*/ 831155 w 1604464"/>
                  <a:gd name="connsiteY0-4634" fmla="*/ 12295 h 3709329"/>
                  <a:gd name="connsiteX1-4635" fmla="*/ 412055 w 1604464"/>
                  <a:gd name="connsiteY1-4636" fmla="*/ 454255 h 3709329"/>
                  <a:gd name="connsiteX2-4637" fmla="*/ 127575 w 1604464"/>
                  <a:gd name="connsiteY2-4638" fmla="*/ 901295 h 3709329"/>
                  <a:gd name="connsiteX3-4639" fmla="*/ 130115 w 1604464"/>
                  <a:gd name="connsiteY3-4640" fmla="*/ 1086715 h 3709329"/>
                  <a:gd name="connsiteX4-4641" fmla="*/ 475555 w 1604464"/>
                  <a:gd name="connsiteY4-4642" fmla="*/ 1072745 h 3709329"/>
                  <a:gd name="connsiteX5-4643" fmla="*/ 945455 w 1604464"/>
                  <a:gd name="connsiteY5-4644" fmla="*/ 1040995 h 3709329"/>
                  <a:gd name="connsiteX6-4645" fmla="*/ 1067375 w 1604464"/>
                  <a:gd name="connsiteY6-4646" fmla="*/ 1086715 h 3709329"/>
                  <a:gd name="connsiteX7-4647" fmla="*/ 1029275 w 1604464"/>
                  <a:gd name="connsiteY7-4648" fmla="*/ 1277215 h 3709329"/>
                  <a:gd name="connsiteX8-4649" fmla="*/ 838775 w 1604464"/>
                  <a:gd name="connsiteY8-4650" fmla="*/ 1612495 h 3709329"/>
                  <a:gd name="connsiteX9-4651" fmla="*/ 465395 w 1604464"/>
                  <a:gd name="connsiteY9-4652" fmla="*/ 2062075 h 3709329"/>
                  <a:gd name="connsiteX10-4653" fmla="*/ 92015 w 1604464"/>
                  <a:gd name="connsiteY10-4654" fmla="*/ 2374495 h 3709329"/>
                  <a:gd name="connsiteX11-4655" fmla="*/ 575 w 1604464"/>
                  <a:gd name="connsiteY11-4656" fmla="*/ 2450695 h 3709329"/>
                  <a:gd name="connsiteX12-4657" fmla="*/ 61535 w 1604464"/>
                  <a:gd name="connsiteY12-4658" fmla="*/ 2557375 h 3709329"/>
                  <a:gd name="connsiteX13-4659" fmla="*/ 221555 w 1604464"/>
                  <a:gd name="connsiteY13-4660" fmla="*/ 2496415 h 3709329"/>
                  <a:gd name="connsiteX14-4661" fmla="*/ 617795 w 1604464"/>
                  <a:gd name="connsiteY14-4662" fmla="*/ 2130655 h 3709329"/>
                  <a:gd name="connsiteX15-4663" fmla="*/ 728761 w 1604464"/>
                  <a:gd name="connsiteY15-4664" fmla="*/ 2031119 h 3709329"/>
                  <a:gd name="connsiteX16-4665" fmla="*/ 724475 w 1604464"/>
                  <a:gd name="connsiteY16-4666" fmla="*/ 2267815 h 3709329"/>
                  <a:gd name="connsiteX17-4667" fmla="*/ 727650 w 1604464"/>
                  <a:gd name="connsiteY17-4668" fmla="*/ 3612110 h 3709329"/>
                  <a:gd name="connsiteX18-4669" fmla="*/ 857825 w 1604464"/>
                  <a:gd name="connsiteY18-4670" fmla="*/ 3636240 h 3709329"/>
                  <a:gd name="connsiteX19-4671" fmla="*/ 846395 w 1604464"/>
                  <a:gd name="connsiteY19-4672" fmla="*/ 2945995 h 3709329"/>
                  <a:gd name="connsiteX20-4673" fmla="*/ 855920 w 1604464"/>
                  <a:gd name="connsiteY20-4674" fmla="*/ 2370050 h 3709329"/>
                  <a:gd name="connsiteX21-4675" fmla="*/ 930215 w 1604464"/>
                  <a:gd name="connsiteY21-4676" fmla="*/ 2382115 h 3709329"/>
                  <a:gd name="connsiteX22-4677" fmla="*/ 1318835 w 1604464"/>
                  <a:gd name="connsiteY22-4678" fmla="*/ 2389735 h 3709329"/>
                  <a:gd name="connsiteX23-4679" fmla="*/ 1577915 w 1604464"/>
                  <a:gd name="connsiteY23-4680" fmla="*/ 2427835 h 3709329"/>
                  <a:gd name="connsiteX24-4681" fmla="*/ 1577915 w 1604464"/>
                  <a:gd name="connsiteY24-4682" fmla="*/ 2298295 h 3709329"/>
                  <a:gd name="connsiteX25-4683" fmla="*/ 1417895 w 1604464"/>
                  <a:gd name="connsiteY25-4684" fmla="*/ 2244955 h 3709329"/>
                  <a:gd name="connsiteX26-4685" fmla="*/ 953075 w 1604464"/>
                  <a:gd name="connsiteY26-4686" fmla="*/ 2244955 h 3709329"/>
                  <a:gd name="connsiteX27-4687" fmla="*/ 1119286 w 1604464"/>
                  <a:gd name="connsiteY27-4688" fmla="*/ 1958253 h 3709329"/>
                  <a:gd name="connsiteX28-4689" fmla="*/ 1295975 w 1604464"/>
                  <a:gd name="connsiteY28-4690" fmla="*/ 1828236 h 3709329"/>
                  <a:gd name="connsiteX29-4691" fmla="*/ 1232158 w 1604464"/>
                  <a:gd name="connsiteY29-4692" fmla="*/ 1732034 h 3709329"/>
                  <a:gd name="connsiteX30-4693" fmla="*/ 1018321 w 1604464"/>
                  <a:gd name="connsiteY30-4694" fmla="*/ 1891101 h 3709329"/>
                  <a:gd name="connsiteX31-4695" fmla="*/ 860682 w 1604464"/>
                  <a:gd name="connsiteY31-4696" fmla="*/ 2104462 h 3709329"/>
                  <a:gd name="connsiteX32-4697" fmla="*/ 859095 w 1604464"/>
                  <a:gd name="connsiteY32-4698" fmla="*/ 1893165 h 3709329"/>
                  <a:gd name="connsiteX33-4699" fmla="*/ 1014035 w 1604464"/>
                  <a:gd name="connsiteY33-4700" fmla="*/ 1642975 h 3709329"/>
                  <a:gd name="connsiteX34-4701" fmla="*/ 1235015 w 1604464"/>
                  <a:gd name="connsiteY34-4702" fmla="*/ 1155295 h 3709329"/>
                  <a:gd name="connsiteX35-4703" fmla="*/ 1143575 w 1604464"/>
                  <a:gd name="connsiteY35-4704" fmla="*/ 888595 h 3709329"/>
                  <a:gd name="connsiteX36-4705" fmla="*/ 426025 w 1604464"/>
                  <a:gd name="connsiteY36-4706" fmla="*/ 896215 h 3709329"/>
                  <a:gd name="connsiteX37-4707" fmla="*/ 465395 w 1604464"/>
                  <a:gd name="connsiteY37-4708" fmla="*/ 652375 h 3709329"/>
                  <a:gd name="connsiteX38-4709" fmla="*/ 832425 w 1604464"/>
                  <a:gd name="connsiteY38-4710" fmla="*/ 253595 h 3709329"/>
                  <a:gd name="connsiteX39-4711" fmla="*/ 960695 w 1604464"/>
                  <a:gd name="connsiteY39-4712" fmla="*/ 134215 h 3709329"/>
                  <a:gd name="connsiteX40-4713" fmla="*/ 831155 w 1604464"/>
                  <a:gd name="connsiteY40-4714" fmla="*/ 12295 h 3709329"/>
                  <a:gd name="connsiteX0-4715" fmla="*/ 831155 w 1604464"/>
                  <a:gd name="connsiteY0-4716" fmla="*/ 12295 h 3709329"/>
                  <a:gd name="connsiteX1-4717" fmla="*/ 412055 w 1604464"/>
                  <a:gd name="connsiteY1-4718" fmla="*/ 454255 h 3709329"/>
                  <a:gd name="connsiteX2-4719" fmla="*/ 127575 w 1604464"/>
                  <a:gd name="connsiteY2-4720" fmla="*/ 901295 h 3709329"/>
                  <a:gd name="connsiteX3-4721" fmla="*/ 130115 w 1604464"/>
                  <a:gd name="connsiteY3-4722" fmla="*/ 1086715 h 3709329"/>
                  <a:gd name="connsiteX4-4723" fmla="*/ 475555 w 1604464"/>
                  <a:gd name="connsiteY4-4724" fmla="*/ 1072745 h 3709329"/>
                  <a:gd name="connsiteX5-4725" fmla="*/ 945455 w 1604464"/>
                  <a:gd name="connsiteY5-4726" fmla="*/ 1040995 h 3709329"/>
                  <a:gd name="connsiteX6-4727" fmla="*/ 1067375 w 1604464"/>
                  <a:gd name="connsiteY6-4728" fmla="*/ 1086715 h 3709329"/>
                  <a:gd name="connsiteX7-4729" fmla="*/ 1029275 w 1604464"/>
                  <a:gd name="connsiteY7-4730" fmla="*/ 1277215 h 3709329"/>
                  <a:gd name="connsiteX8-4731" fmla="*/ 838775 w 1604464"/>
                  <a:gd name="connsiteY8-4732" fmla="*/ 1612495 h 3709329"/>
                  <a:gd name="connsiteX9-4733" fmla="*/ 465395 w 1604464"/>
                  <a:gd name="connsiteY9-4734" fmla="*/ 2062075 h 3709329"/>
                  <a:gd name="connsiteX10-4735" fmla="*/ 92015 w 1604464"/>
                  <a:gd name="connsiteY10-4736" fmla="*/ 2374495 h 3709329"/>
                  <a:gd name="connsiteX11-4737" fmla="*/ 575 w 1604464"/>
                  <a:gd name="connsiteY11-4738" fmla="*/ 2450695 h 3709329"/>
                  <a:gd name="connsiteX12-4739" fmla="*/ 61535 w 1604464"/>
                  <a:gd name="connsiteY12-4740" fmla="*/ 2557375 h 3709329"/>
                  <a:gd name="connsiteX13-4741" fmla="*/ 221555 w 1604464"/>
                  <a:gd name="connsiteY13-4742" fmla="*/ 2496415 h 3709329"/>
                  <a:gd name="connsiteX14-4743" fmla="*/ 463014 w 1604464"/>
                  <a:gd name="connsiteY14-4744" fmla="*/ 2297342 h 3709329"/>
                  <a:gd name="connsiteX15-4745" fmla="*/ 728761 w 1604464"/>
                  <a:gd name="connsiteY15-4746" fmla="*/ 2031119 h 3709329"/>
                  <a:gd name="connsiteX16-4747" fmla="*/ 724475 w 1604464"/>
                  <a:gd name="connsiteY16-4748" fmla="*/ 2267815 h 3709329"/>
                  <a:gd name="connsiteX17-4749" fmla="*/ 727650 w 1604464"/>
                  <a:gd name="connsiteY17-4750" fmla="*/ 3612110 h 3709329"/>
                  <a:gd name="connsiteX18-4751" fmla="*/ 857825 w 1604464"/>
                  <a:gd name="connsiteY18-4752" fmla="*/ 3636240 h 3709329"/>
                  <a:gd name="connsiteX19-4753" fmla="*/ 846395 w 1604464"/>
                  <a:gd name="connsiteY19-4754" fmla="*/ 2945995 h 3709329"/>
                  <a:gd name="connsiteX20-4755" fmla="*/ 855920 w 1604464"/>
                  <a:gd name="connsiteY20-4756" fmla="*/ 2370050 h 3709329"/>
                  <a:gd name="connsiteX21-4757" fmla="*/ 930215 w 1604464"/>
                  <a:gd name="connsiteY21-4758" fmla="*/ 2382115 h 3709329"/>
                  <a:gd name="connsiteX22-4759" fmla="*/ 1318835 w 1604464"/>
                  <a:gd name="connsiteY22-4760" fmla="*/ 2389735 h 3709329"/>
                  <a:gd name="connsiteX23-4761" fmla="*/ 1577915 w 1604464"/>
                  <a:gd name="connsiteY23-4762" fmla="*/ 2427835 h 3709329"/>
                  <a:gd name="connsiteX24-4763" fmla="*/ 1577915 w 1604464"/>
                  <a:gd name="connsiteY24-4764" fmla="*/ 2298295 h 3709329"/>
                  <a:gd name="connsiteX25-4765" fmla="*/ 1417895 w 1604464"/>
                  <a:gd name="connsiteY25-4766" fmla="*/ 2244955 h 3709329"/>
                  <a:gd name="connsiteX26-4767" fmla="*/ 953075 w 1604464"/>
                  <a:gd name="connsiteY26-4768" fmla="*/ 2244955 h 3709329"/>
                  <a:gd name="connsiteX27-4769" fmla="*/ 1119286 w 1604464"/>
                  <a:gd name="connsiteY27-4770" fmla="*/ 1958253 h 3709329"/>
                  <a:gd name="connsiteX28-4771" fmla="*/ 1295975 w 1604464"/>
                  <a:gd name="connsiteY28-4772" fmla="*/ 1828236 h 3709329"/>
                  <a:gd name="connsiteX29-4773" fmla="*/ 1232158 w 1604464"/>
                  <a:gd name="connsiteY29-4774" fmla="*/ 1732034 h 3709329"/>
                  <a:gd name="connsiteX30-4775" fmla="*/ 1018321 w 1604464"/>
                  <a:gd name="connsiteY30-4776" fmla="*/ 1891101 h 3709329"/>
                  <a:gd name="connsiteX31-4777" fmla="*/ 860682 w 1604464"/>
                  <a:gd name="connsiteY31-4778" fmla="*/ 2104462 h 3709329"/>
                  <a:gd name="connsiteX32-4779" fmla="*/ 859095 w 1604464"/>
                  <a:gd name="connsiteY32-4780" fmla="*/ 1893165 h 3709329"/>
                  <a:gd name="connsiteX33-4781" fmla="*/ 1014035 w 1604464"/>
                  <a:gd name="connsiteY33-4782" fmla="*/ 1642975 h 3709329"/>
                  <a:gd name="connsiteX34-4783" fmla="*/ 1235015 w 1604464"/>
                  <a:gd name="connsiteY34-4784" fmla="*/ 1155295 h 3709329"/>
                  <a:gd name="connsiteX35-4785" fmla="*/ 1143575 w 1604464"/>
                  <a:gd name="connsiteY35-4786" fmla="*/ 888595 h 3709329"/>
                  <a:gd name="connsiteX36-4787" fmla="*/ 426025 w 1604464"/>
                  <a:gd name="connsiteY36-4788" fmla="*/ 896215 h 3709329"/>
                  <a:gd name="connsiteX37-4789" fmla="*/ 465395 w 1604464"/>
                  <a:gd name="connsiteY37-4790" fmla="*/ 652375 h 3709329"/>
                  <a:gd name="connsiteX38-4791" fmla="*/ 832425 w 1604464"/>
                  <a:gd name="connsiteY38-4792" fmla="*/ 253595 h 3709329"/>
                  <a:gd name="connsiteX39-4793" fmla="*/ 960695 w 1604464"/>
                  <a:gd name="connsiteY39-4794" fmla="*/ 134215 h 3709329"/>
                  <a:gd name="connsiteX40-4795" fmla="*/ 831155 w 1604464"/>
                  <a:gd name="connsiteY40-4796" fmla="*/ 12295 h 3709329"/>
                  <a:gd name="connsiteX0-4797" fmla="*/ 830955 w 1604264"/>
                  <a:gd name="connsiteY0-4798" fmla="*/ 12295 h 3709329"/>
                  <a:gd name="connsiteX1-4799" fmla="*/ 411855 w 1604264"/>
                  <a:gd name="connsiteY1-4800" fmla="*/ 454255 h 3709329"/>
                  <a:gd name="connsiteX2-4801" fmla="*/ 127375 w 1604264"/>
                  <a:gd name="connsiteY2-4802" fmla="*/ 901295 h 3709329"/>
                  <a:gd name="connsiteX3-4803" fmla="*/ 129915 w 1604264"/>
                  <a:gd name="connsiteY3-4804" fmla="*/ 1086715 h 3709329"/>
                  <a:gd name="connsiteX4-4805" fmla="*/ 475355 w 1604264"/>
                  <a:gd name="connsiteY4-4806" fmla="*/ 1072745 h 3709329"/>
                  <a:gd name="connsiteX5-4807" fmla="*/ 945255 w 1604264"/>
                  <a:gd name="connsiteY5-4808" fmla="*/ 1040995 h 3709329"/>
                  <a:gd name="connsiteX6-4809" fmla="*/ 1067175 w 1604264"/>
                  <a:gd name="connsiteY6-4810" fmla="*/ 1086715 h 3709329"/>
                  <a:gd name="connsiteX7-4811" fmla="*/ 1029075 w 1604264"/>
                  <a:gd name="connsiteY7-4812" fmla="*/ 1277215 h 3709329"/>
                  <a:gd name="connsiteX8-4813" fmla="*/ 838575 w 1604264"/>
                  <a:gd name="connsiteY8-4814" fmla="*/ 1612495 h 3709329"/>
                  <a:gd name="connsiteX9-4815" fmla="*/ 465195 w 1604264"/>
                  <a:gd name="connsiteY9-4816" fmla="*/ 2062075 h 3709329"/>
                  <a:gd name="connsiteX10-4817" fmla="*/ 91815 w 1604264"/>
                  <a:gd name="connsiteY10-4818" fmla="*/ 2374495 h 3709329"/>
                  <a:gd name="connsiteX11-4819" fmla="*/ 375 w 1604264"/>
                  <a:gd name="connsiteY11-4820" fmla="*/ 2450695 h 3709329"/>
                  <a:gd name="connsiteX12-4821" fmla="*/ 66097 w 1604264"/>
                  <a:gd name="connsiteY12-4822" fmla="*/ 2585950 h 3709329"/>
                  <a:gd name="connsiteX13-4823" fmla="*/ 221355 w 1604264"/>
                  <a:gd name="connsiteY13-4824" fmla="*/ 2496415 h 3709329"/>
                  <a:gd name="connsiteX14-4825" fmla="*/ 462814 w 1604264"/>
                  <a:gd name="connsiteY14-4826" fmla="*/ 2297342 h 3709329"/>
                  <a:gd name="connsiteX15-4827" fmla="*/ 728561 w 1604264"/>
                  <a:gd name="connsiteY15-4828" fmla="*/ 2031119 h 3709329"/>
                  <a:gd name="connsiteX16-4829" fmla="*/ 724275 w 1604264"/>
                  <a:gd name="connsiteY16-4830" fmla="*/ 2267815 h 3709329"/>
                  <a:gd name="connsiteX17-4831" fmla="*/ 727450 w 1604264"/>
                  <a:gd name="connsiteY17-4832" fmla="*/ 3612110 h 3709329"/>
                  <a:gd name="connsiteX18-4833" fmla="*/ 857625 w 1604264"/>
                  <a:gd name="connsiteY18-4834" fmla="*/ 3636240 h 3709329"/>
                  <a:gd name="connsiteX19-4835" fmla="*/ 846195 w 1604264"/>
                  <a:gd name="connsiteY19-4836" fmla="*/ 2945995 h 3709329"/>
                  <a:gd name="connsiteX20-4837" fmla="*/ 855720 w 1604264"/>
                  <a:gd name="connsiteY20-4838" fmla="*/ 2370050 h 3709329"/>
                  <a:gd name="connsiteX21-4839" fmla="*/ 930015 w 1604264"/>
                  <a:gd name="connsiteY21-4840" fmla="*/ 2382115 h 3709329"/>
                  <a:gd name="connsiteX22-4841" fmla="*/ 1318635 w 1604264"/>
                  <a:gd name="connsiteY22-4842" fmla="*/ 2389735 h 3709329"/>
                  <a:gd name="connsiteX23-4843" fmla="*/ 1577715 w 1604264"/>
                  <a:gd name="connsiteY23-4844" fmla="*/ 2427835 h 3709329"/>
                  <a:gd name="connsiteX24-4845" fmla="*/ 1577715 w 1604264"/>
                  <a:gd name="connsiteY24-4846" fmla="*/ 2298295 h 3709329"/>
                  <a:gd name="connsiteX25-4847" fmla="*/ 1417695 w 1604264"/>
                  <a:gd name="connsiteY25-4848" fmla="*/ 2244955 h 3709329"/>
                  <a:gd name="connsiteX26-4849" fmla="*/ 952875 w 1604264"/>
                  <a:gd name="connsiteY26-4850" fmla="*/ 2244955 h 3709329"/>
                  <a:gd name="connsiteX27-4851" fmla="*/ 1119086 w 1604264"/>
                  <a:gd name="connsiteY27-4852" fmla="*/ 1958253 h 3709329"/>
                  <a:gd name="connsiteX28-4853" fmla="*/ 1295775 w 1604264"/>
                  <a:gd name="connsiteY28-4854" fmla="*/ 1828236 h 3709329"/>
                  <a:gd name="connsiteX29-4855" fmla="*/ 1231958 w 1604264"/>
                  <a:gd name="connsiteY29-4856" fmla="*/ 1732034 h 3709329"/>
                  <a:gd name="connsiteX30-4857" fmla="*/ 1018121 w 1604264"/>
                  <a:gd name="connsiteY30-4858" fmla="*/ 1891101 h 3709329"/>
                  <a:gd name="connsiteX31-4859" fmla="*/ 860482 w 1604264"/>
                  <a:gd name="connsiteY31-4860" fmla="*/ 2104462 h 3709329"/>
                  <a:gd name="connsiteX32-4861" fmla="*/ 858895 w 1604264"/>
                  <a:gd name="connsiteY32-4862" fmla="*/ 1893165 h 3709329"/>
                  <a:gd name="connsiteX33-4863" fmla="*/ 1013835 w 1604264"/>
                  <a:gd name="connsiteY33-4864" fmla="*/ 1642975 h 3709329"/>
                  <a:gd name="connsiteX34-4865" fmla="*/ 1234815 w 1604264"/>
                  <a:gd name="connsiteY34-4866" fmla="*/ 1155295 h 3709329"/>
                  <a:gd name="connsiteX35-4867" fmla="*/ 1143375 w 1604264"/>
                  <a:gd name="connsiteY35-4868" fmla="*/ 888595 h 3709329"/>
                  <a:gd name="connsiteX36-4869" fmla="*/ 425825 w 1604264"/>
                  <a:gd name="connsiteY36-4870" fmla="*/ 896215 h 3709329"/>
                  <a:gd name="connsiteX37-4871" fmla="*/ 465195 w 1604264"/>
                  <a:gd name="connsiteY37-4872" fmla="*/ 652375 h 3709329"/>
                  <a:gd name="connsiteX38-4873" fmla="*/ 832225 w 1604264"/>
                  <a:gd name="connsiteY38-4874" fmla="*/ 253595 h 3709329"/>
                  <a:gd name="connsiteX39-4875" fmla="*/ 960495 w 1604264"/>
                  <a:gd name="connsiteY39-4876" fmla="*/ 134215 h 3709329"/>
                  <a:gd name="connsiteX40-4877" fmla="*/ 830955 w 1604264"/>
                  <a:gd name="connsiteY40-4878" fmla="*/ 12295 h 3709329"/>
                  <a:gd name="connsiteX0-4879" fmla="*/ 830955 w 1604264"/>
                  <a:gd name="connsiteY0-4880" fmla="*/ 12295 h 3709329"/>
                  <a:gd name="connsiteX1-4881" fmla="*/ 411855 w 1604264"/>
                  <a:gd name="connsiteY1-4882" fmla="*/ 454255 h 3709329"/>
                  <a:gd name="connsiteX2-4883" fmla="*/ 127375 w 1604264"/>
                  <a:gd name="connsiteY2-4884" fmla="*/ 901295 h 3709329"/>
                  <a:gd name="connsiteX3-4885" fmla="*/ 129915 w 1604264"/>
                  <a:gd name="connsiteY3-4886" fmla="*/ 1086715 h 3709329"/>
                  <a:gd name="connsiteX4-4887" fmla="*/ 475355 w 1604264"/>
                  <a:gd name="connsiteY4-4888" fmla="*/ 1072745 h 3709329"/>
                  <a:gd name="connsiteX5-4889" fmla="*/ 945255 w 1604264"/>
                  <a:gd name="connsiteY5-4890" fmla="*/ 1040995 h 3709329"/>
                  <a:gd name="connsiteX6-4891" fmla="*/ 1067175 w 1604264"/>
                  <a:gd name="connsiteY6-4892" fmla="*/ 1086715 h 3709329"/>
                  <a:gd name="connsiteX7-4893" fmla="*/ 1029075 w 1604264"/>
                  <a:gd name="connsiteY7-4894" fmla="*/ 1277215 h 3709329"/>
                  <a:gd name="connsiteX8-4895" fmla="*/ 838575 w 1604264"/>
                  <a:gd name="connsiteY8-4896" fmla="*/ 1612495 h 3709329"/>
                  <a:gd name="connsiteX9-4897" fmla="*/ 465195 w 1604264"/>
                  <a:gd name="connsiteY9-4898" fmla="*/ 2062075 h 3709329"/>
                  <a:gd name="connsiteX10-4899" fmla="*/ 91815 w 1604264"/>
                  <a:gd name="connsiteY10-4900" fmla="*/ 2374495 h 3709329"/>
                  <a:gd name="connsiteX11-4901" fmla="*/ 375 w 1604264"/>
                  <a:gd name="connsiteY11-4902" fmla="*/ 2450695 h 3709329"/>
                  <a:gd name="connsiteX12-4903" fmla="*/ 66097 w 1604264"/>
                  <a:gd name="connsiteY12-4904" fmla="*/ 2585950 h 3709329"/>
                  <a:gd name="connsiteX13-4905" fmla="*/ 221355 w 1604264"/>
                  <a:gd name="connsiteY13-4906" fmla="*/ 2517846 h 3709329"/>
                  <a:gd name="connsiteX14-4907" fmla="*/ 462814 w 1604264"/>
                  <a:gd name="connsiteY14-4908" fmla="*/ 2297342 h 3709329"/>
                  <a:gd name="connsiteX15-4909" fmla="*/ 728561 w 1604264"/>
                  <a:gd name="connsiteY15-4910" fmla="*/ 2031119 h 3709329"/>
                  <a:gd name="connsiteX16-4911" fmla="*/ 724275 w 1604264"/>
                  <a:gd name="connsiteY16-4912" fmla="*/ 2267815 h 3709329"/>
                  <a:gd name="connsiteX17-4913" fmla="*/ 727450 w 1604264"/>
                  <a:gd name="connsiteY17-4914" fmla="*/ 3612110 h 3709329"/>
                  <a:gd name="connsiteX18-4915" fmla="*/ 857625 w 1604264"/>
                  <a:gd name="connsiteY18-4916" fmla="*/ 3636240 h 3709329"/>
                  <a:gd name="connsiteX19-4917" fmla="*/ 846195 w 1604264"/>
                  <a:gd name="connsiteY19-4918" fmla="*/ 2945995 h 3709329"/>
                  <a:gd name="connsiteX20-4919" fmla="*/ 855720 w 1604264"/>
                  <a:gd name="connsiteY20-4920" fmla="*/ 2370050 h 3709329"/>
                  <a:gd name="connsiteX21-4921" fmla="*/ 930015 w 1604264"/>
                  <a:gd name="connsiteY21-4922" fmla="*/ 2382115 h 3709329"/>
                  <a:gd name="connsiteX22-4923" fmla="*/ 1318635 w 1604264"/>
                  <a:gd name="connsiteY22-4924" fmla="*/ 2389735 h 3709329"/>
                  <a:gd name="connsiteX23-4925" fmla="*/ 1577715 w 1604264"/>
                  <a:gd name="connsiteY23-4926" fmla="*/ 2427835 h 3709329"/>
                  <a:gd name="connsiteX24-4927" fmla="*/ 1577715 w 1604264"/>
                  <a:gd name="connsiteY24-4928" fmla="*/ 2298295 h 3709329"/>
                  <a:gd name="connsiteX25-4929" fmla="*/ 1417695 w 1604264"/>
                  <a:gd name="connsiteY25-4930" fmla="*/ 2244955 h 3709329"/>
                  <a:gd name="connsiteX26-4931" fmla="*/ 952875 w 1604264"/>
                  <a:gd name="connsiteY26-4932" fmla="*/ 2244955 h 3709329"/>
                  <a:gd name="connsiteX27-4933" fmla="*/ 1119086 w 1604264"/>
                  <a:gd name="connsiteY27-4934" fmla="*/ 1958253 h 3709329"/>
                  <a:gd name="connsiteX28-4935" fmla="*/ 1295775 w 1604264"/>
                  <a:gd name="connsiteY28-4936" fmla="*/ 1828236 h 3709329"/>
                  <a:gd name="connsiteX29-4937" fmla="*/ 1231958 w 1604264"/>
                  <a:gd name="connsiteY29-4938" fmla="*/ 1732034 h 3709329"/>
                  <a:gd name="connsiteX30-4939" fmla="*/ 1018121 w 1604264"/>
                  <a:gd name="connsiteY30-4940" fmla="*/ 1891101 h 3709329"/>
                  <a:gd name="connsiteX31-4941" fmla="*/ 860482 w 1604264"/>
                  <a:gd name="connsiteY31-4942" fmla="*/ 2104462 h 3709329"/>
                  <a:gd name="connsiteX32-4943" fmla="*/ 858895 w 1604264"/>
                  <a:gd name="connsiteY32-4944" fmla="*/ 1893165 h 3709329"/>
                  <a:gd name="connsiteX33-4945" fmla="*/ 1013835 w 1604264"/>
                  <a:gd name="connsiteY33-4946" fmla="*/ 1642975 h 3709329"/>
                  <a:gd name="connsiteX34-4947" fmla="*/ 1234815 w 1604264"/>
                  <a:gd name="connsiteY34-4948" fmla="*/ 1155295 h 3709329"/>
                  <a:gd name="connsiteX35-4949" fmla="*/ 1143375 w 1604264"/>
                  <a:gd name="connsiteY35-4950" fmla="*/ 888595 h 3709329"/>
                  <a:gd name="connsiteX36-4951" fmla="*/ 425825 w 1604264"/>
                  <a:gd name="connsiteY36-4952" fmla="*/ 896215 h 3709329"/>
                  <a:gd name="connsiteX37-4953" fmla="*/ 465195 w 1604264"/>
                  <a:gd name="connsiteY37-4954" fmla="*/ 652375 h 3709329"/>
                  <a:gd name="connsiteX38-4955" fmla="*/ 832225 w 1604264"/>
                  <a:gd name="connsiteY38-4956" fmla="*/ 253595 h 3709329"/>
                  <a:gd name="connsiteX39-4957" fmla="*/ 960495 w 1604264"/>
                  <a:gd name="connsiteY39-4958" fmla="*/ 134215 h 3709329"/>
                  <a:gd name="connsiteX40-4959" fmla="*/ 830955 w 1604264"/>
                  <a:gd name="connsiteY40-4960" fmla="*/ 12295 h 3709329"/>
                  <a:gd name="connsiteX0-4961" fmla="*/ 840413 w 1613722"/>
                  <a:gd name="connsiteY0-4962" fmla="*/ 12295 h 3709329"/>
                  <a:gd name="connsiteX1-4963" fmla="*/ 421313 w 1613722"/>
                  <a:gd name="connsiteY1-4964" fmla="*/ 454255 h 3709329"/>
                  <a:gd name="connsiteX2-4965" fmla="*/ 136833 w 1613722"/>
                  <a:gd name="connsiteY2-4966" fmla="*/ 901295 h 3709329"/>
                  <a:gd name="connsiteX3-4967" fmla="*/ 139373 w 1613722"/>
                  <a:gd name="connsiteY3-4968" fmla="*/ 1086715 h 3709329"/>
                  <a:gd name="connsiteX4-4969" fmla="*/ 484813 w 1613722"/>
                  <a:gd name="connsiteY4-4970" fmla="*/ 1072745 h 3709329"/>
                  <a:gd name="connsiteX5-4971" fmla="*/ 954713 w 1613722"/>
                  <a:gd name="connsiteY5-4972" fmla="*/ 1040995 h 3709329"/>
                  <a:gd name="connsiteX6-4973" fmla="*/ 1076633 w 1613722"/>
                  <a:gd name="connsiteY6-4974" fmla="*/ 1086715 h 3709329"/>
                  <a:gd name="connsiteX7-4975" fmla="*/ 1038533 w 1613722"/>
                  <a:gd name="connsiteY7-4976" fmla="*/ 1277215 h 3709329"/>
                  <a:gd name="connsiteX8-4977" fmla="*/ 848033 w 1613722"/>
                  <a:gd name="connsiteY8-4978" fmla="*/ 1612495 h 3709329"/>
                  <a:gd name="connsiteX9-4979" fmla="*/ 474653 w 1613722"/>
                  <a:gd name="connsiteY9-4980" fmla="*/ 2062075 h 3709329"/>
                  <a:gd name="connsiteX10-4981" fmla="*/ 101273 w 1613722"/>
                  <a:gd name="connsiteY10-4982" fmla="*/ 2374495 h 3709329"/>
                  <a:gd name="connsiteX11-4983" fmla="*/ 308 w 1613722"/>
                  <a:gd name="connsiteY11-4984" fmla="*/ 2469745 h 3709329"/>
                  <a:gd name="connsiteX12-4985" fmla="*/ 75555 w 1613722"/>
                  <a:gd name="connsiteY12-4986" fmla="*/ 2585950 h 3709329"/>
                  <a:gd name="connsiteX13-4987" fmla="*/ 230813 w 1613722"/>
                  <a:gd name="connsiteY13-4988" fmla="*/ 2517846 h 3709329"/>
                  <a:gd name="connsiteX14-4989" fmla="*/ 472272 w 1613722"/>
                  <a:gd name="connsiteY14-4990" fmla="*/ 2297342 h 3709329"/>
                  <a:gd name="connsiteX15-4991" fmla="*/ 738019 w 1613722"/>
                  <a:gd name="connsiteY15-4992" fmla="*/ 2031119 h 3709329"/>
                  <a:gd name="connsiteX16-4993" fmla="*/ 733733 w 1613722"/>
                  <a:gd name="connsiteY16-4994" fmla="*/ 2267815 h 3709329"/>
                  <a:gd name="connsiteX17-4995" fmla="*/ 736908 w 1613722"/>
                  <a:gd name="connsiteY17-4996" fmla="*/ 3612110 h 3709329"/>
                  <a:gd name="connsiteX18-4997" fmla="*/ 867083 w 1613722"/>
                  <a:gd name="connsiteY18-4998" fmla="*/ 3636240 h 3709329"/>
                  <a:gd name="connsiteX19-4999" fmla="*/ 855653 w 1613722"/>
                  <a:gd name="connsiteY19-5000" fmla="*/ 2945995 h 3709329"/>
                  <a:gd name="connsiteX20-5001" fmla="*/ 865178 w 1613722"/>
                  <a:gd name="connsiteY20-5002" fmla="*/ 2370050 h 3709329"/>
                  <a:gd name="connsiteX21-5003" fmla="*/ 939473 w 1613722"/>
                  <a:gd name="connsiteY21-5004" fmla="*/ 2382115 h 3709329"/>
                  <a:gd name="connsiteX22-5005" fmla="*/ 1328093 w 1613722"/>
                  <a:gd name="connsiteY22-5006" fmla="*/ 2389735 h 3709329"/>
                  <a:gd name="connsiteX23-5007" fmla="*/ 1587173 w 1613722"/>
                  <a:gd name="connsiteY23-5008" fmla="*/ 2427835 h 3709329"/>
                  <a:gd name="connsiteX24-5009" fmla="*/ 1587173 w 1613722"/>
                  <a:gd name="connsiteY24-5010" fmla="*/ 2298295 h 3709329"/>
                  <a:gd name="connsiteX25-5011" fmla="*/ 1427153 w 1613722"/>
                  <a:gd name="connsiteY25-5012" fmla="*/ 2244955 h 3709329"/>
                  <a:gd name="connsiteX26-5013" fmla="*/ 962333 w 1613722"/>
                  <a:gd name="connsiteY26-5014" fmla="*/ 2244955 h 3709329"/>
                  <a:gd name="connsiteX27-5015" fmla="*/ 1128544 w 1613722"/>
                  <a:gd name="connsiteY27-5016" fmla="*/ 1958253 h 3709329"/>
                  <a:gd name="connsiteX28-5017" fmla="*/ 1305233 w 1613722"/>
                  <a:gd name="connsiteY28-5018" fmla="*/ 1828236 h 3709329"/>
                  <a:gd name="connsiteX29-5019" fmla="*/ 1241416 w 1613722"/>
                  <a:gd name="connsiteY29-5020" fmla="*/ 1732034 h 3709329"/>
                  <a:gd name="connsiteX30-5021" fmla="*/ 1027579 w 1613722"/>
                  <a:gd name="connsiteY30-5022" fmla="*/ 1891101 h 3709329"/>
                  <a:gd name="connsiteX31-5023" fmla="*/ 869940 w 1613722"/>
                  <a:gd name="connsiteY31-5024" fmla="*/ 2104462 h 3709329"/>
                  <a:gd name="connsiteX32-5025" fmla="*/ 868353 w 1613722"/>
                  <a:gd name="connsiteY32-5026" fmla="*/ 1893165 h 3709329"/>
                  <a:gd name="connsiteX33-5027" fmla="*/ 1023293 w 1613722"/>
                  <a:gd name="connsiteY33-5028" fmla="*/ 1642975 h 3709329"/>
                  <a:gd name="connsiteX34-5029" fmla="*/ 1244273 w 1613722"/>
                  <a:gd name="connsiteY34-5030" fmla="*/ 1155295 h 3709329"/>
                  <a:gd name="connsiteX35-5031" fmla="*/ 1152833 w 1613722"/>
                  <a:gd name="connsiteY35-5032" fmla="*/ 888595 h 3709329"/>
                  <a:gd name="connsiteX36-5033" fmla="*/ 435283 w 1613722"/>
                  <a:gd name="connsiteY36-5034" fmla="*/ 896215 h 3709329"/>
                  <a:gd name="connsiteX37-5035" fmla="*/ 474653 w 1613722"/>
                  <a:gd name="connsiteY37-5036" fmla="*/ 652375 h 3709329"/>
                  <a:gd name="connsiteX38-5037" fmla="*/ 841683 w 1613722"/>
                  <a:gd name="connsiteY38-5038" fmla="*/ 253595 h 3709329"/>
                  <a:gd name="connsiteX39-5039" fmla="*/ 969953 w 1613722"/>
                  <a:gd name="connsiteY39-5040" fmla="*/ 134215 h 3709329"/>
                  <a:gd name="connsiteX40-5041" fmla="*/ 840413 w 1613722"/>
                  <a:gd name="connsiteY40-5042" fmla="*/ 12295 h 3709329"/>
                  <a:gd name="connsiteX0-5043" fmla="*/ 849246 w 1622555"/>
                  <a:gd name="connsiteY0-5044" fmla="*/ 12295 h 3709329"/>
                  <a:gd name="connsiteX1-5045" fmla="*/ 430146 w 1622555"/>
                  <a:gd name="connsiteY1-5046" fmla="*/ 454255 h 3709329"/>
                  <a:gd name="connsiteX2-5047" fmla="*/ 145666 w 1622555"/>
                  <a:gd name="connsiteY2-5048" fmla="*/ 901295 h 3709329"/>
                  <a:gd name="connsiteX3-5049" fmla="*/ 148206 w 1622555"/>
                  <a:gd name="connsiteY3-5050" fmla="*/ 1086715 h 3709329"/>
                  <a:gd name="connsiteX4-5051" fmla="*/ 493646 w 1622555"/>
                  <a:gd name="connsiteY4-5052" fmla="*/ 1072745 h 3709329"/>
                  <a:gd name="connsiteX5-5053" fmla="*/ 963546 w 1622555"/>
                  <a:gd name="connsiteY5-5054" fmla="*/ 1040995 h 3709329"/>
                  <a:gd name="connsiteX6-5055" fmla="*/ 1085466 w 1622555"/>
                  <a:gd name="connsiteY6-5056" fmla="*/ 1086715 h 3709329"/>
                  <a:gd name="connsiteX7-5057" fmla="*/ 1047366 w 1622555"/>
                  <a:gd name="connsiteY7-5058" fmla="*/ 1277215 h 3709329"/>
                  <a:gd name="connsiteX8-5059" fmla="*/ 856866 w 1622555"/>
                  <a:gd name="connsiteY8-5060" fmla="*/ 1612495 h 3709329"/>
                  <a:gd name="connsiteX9-5061" fmla="*/ 483486 w 1622555"/>
                  <a:gd name="connsiteY9-5062" fmla="*/ 2062075 h 3709329"/>
                  <a:gd name="connsiteX10-5063" fmla="*/ 291081 w 1622555"/>
                  <a:gd name="connsiteY10-5064" fmla="*/ 2243527 h 3709329"/>
                  <a:gd name="connsiteX11-5065" fmla="*/ 9141 w 1622555"/>
                  <a:gd name="connsiteY11-5066" fmla="*/ 2469745 h 3709329"/>
                  <a:gd name="connsiteX12-5067" fmla="*/ 84388 w 1622555"/>
                  <a:gd name="connsiteY12-5068" fmla="*/ 2585950 h 3709329"/>
                  <a:gd name="connsiteX13-5069" fmla="*/ 239646 w 1622555"/>
                  <a:gd name="connsiteY13-5070" fmla="*/ 2517846 h 3709329"/>
                  <a:gd name="connsiteX14-5071" fmla="*/ 481105 w 1622555"/>
                  <a:gd name="connsiteY14-5072" fmla="*/ 2297342 h 3709329"/>
                  <a:gd name="connsiteX15-5073" fmla="*/ 746852 w 1622555"/>
                  <a:gd name="connsiteY15-5074" fmla="*/ 2031119 h 3709329"/>
                  <a:gd name="connsiteX16-5075" fmla="*/ 742566 w 1622555"/>
                  <a:gd name="connsiteY16-5076" fmla="*/ 2267815 h 3709329"/>
                  <a:gd name="connsiteX17-5077" fmla="*/ 745741 w 1622555"/>
                  <a:gd name="connsiteY17-5078" fmla="*/ 3612110 h 3709329"/>
                  <a:gd name="connsiteX18-5079" fmla="*/ 875916 w 1622555"/>
                  <a:gd name="connsiteY18-5080" fmla="*/ 3636240 h 3709329"/>
                  <a:gd name="connsiteX19-5081" fmla="*/ 864486 w 1622555"/>
                  <a:gd name="connsiteY19-5082" fmla="*/ 2945995 h 3709329"/>
                  <a:gd name="connsiteX20-5083" fmla="*/ 874011 w 1622555"/>
                  <a:gd name="connsiteY20-5084" fmla="*/ 2370050 h 3709329"/>
                  <a:gd name="connsiteX21-5085" fmla="*/ 948306 w 1622555"/>
                  <a:gd name="connsiteY21-5086" fmla="*/ 2382115 h 3709329"/>
                  <a:gd name="connsiteX22-5087" fmla="*/ 1336926 w 1622555"/>
                  <a:gd name="connsiteY22-5088" fmla="*/ 2389735 h 3709329"/>
                  <a:gd name="connsiteX23-5089" fmla="*/ 1596006 w 1622555"/>
                  <a:gd name="connsiteY23-5090" fmla="*/ 2427835 h 3709329"/>
                  <a:gd name="connsiteX24-5091" fmla="*/ 1596006 w 1622555"/>
                  <a:gd name="connsiteY24-5092" fmla="*/ 2298295 h 3709329"/>
                  <a:gd name="connsiteX25-5093" fmla="*/ 1435986 w 1622555"/>
                  <a:gd name="connsiteY25-5094" fmla="*/ 2244955 h 3709329"/>
                  <a:gd name="connsiteX26-5095" fmla="*/ 971166 w 1622555"/>
                  <a:gd name="connsiteY26-5096" fmla="*/ 2244955 h 3709329"/>
                  <a:gd name="connsiteX27-5097" fmla="*/ 1137377 w 1622555"/>
                  <a:gd name="connsiteY27-5098" fmla="*/ 1958253 h 3709329"/>
                  <a:gd name="connsiteX28-5099" fmla="*/ 1314066 w 1622555"/>
                  <a:gd name="connsiteY28-5100" fmla="*/ 1828236 h 3709329"/>
                  <a:gd name="connsiteX29-5101" fmla="*/ 1250249 w 1622555"/>
                  <a:gd name="connsiteY29-5102" fmla="*/ 1732034 h 3709329"/>
                  <a:gd name="connsiteX30-5103" fmla="*/ 1036412 w 1622555"/>
                  <a:gd name="connsiteY30-5104" fmla="*/ 1891101 h 3709329"/>
                  <a:gd name="connsiteX31-5105" fmla="*/ 878773 w 1622555"/>
                  <a:gd name="connsiteY31-5106" fmla="*/ 2104462 h 3709329"/>
                  <a:gd name="connsiteX32-5107" fmla="*/ 877186 w 1622555"/>
                  <a:gd name="connsiteY32-5108" fmla="*/ 1893165 h 3709329"/>
                  <a:gd name="connsiteX33-5109" fmla="*/ 1032126 w 1622555"/>
                  <a:gd name="connsiteY33-5110" fmla="*/ 1642975 h 3709329"/>
                  <a:gd name="connsiteX34-5111" fmla="*/ 1253106 w 1622555"/>
                  <a:gd name="connsiteY34-5112" fmla="*/ 1155295 h 3709329"/>
                  <a:gd name="connsiteX35-5113" fmla="*/ 1161666 w 1622555"/>
                  <a:gd name="connsiteY35-5114" fmla="*/ 888595 h 3709329"/>
                  <a:gd name="connsiteX36-5115" fmla="*/ 444116 w 1622555"/>
                  <a:gd name="connsiteY36-5116" fmla="*/ 896215 h 3709329"/>
                  <a:gd name="connsiteX37-5117" fmla="*/ 483486 w 1622555"/>
                  <a:gd name="connsiteY37-5118" fmla="*/ 652375 h 3709329"/>
                  <a:gd name="connsiteX38-5119" fmla="*/ 850516 w 1622555"/>
                  <a:gd name="connsiteY38-5120" fmla="*/ 253595 h 3709329"/>
                  <a:gd name="connsiteX39-5121" fmla="*/ 978786 w 1622555"/>
                  <a:gd name="connsiteY39-5122" fmla="*/ 134215 h 3709329"/>
                  <a:gd name="connsiteX40-5123" fmla="*/ 849246 w 1622555"/>
                  <a:gd name="connsiteY40-5124" fmla="*/ 12295 h 3709329"/>
                  <a:gd name="connsiteX0-5125" fmla="*/ 847050 w 1620359"/>
                  <a:gd name="connsiteY0-5126" fmla="*/ 12295 h 3709329"/>
                  <a:gd name="connsiteX1-5127" fmla="*/ 427950 w 1620359"/>
                  <a:gd name="connsiteY1-5128" fmla="*/ 454255 h 3709329"/>
                  <a:gd name="connsiteX2-5129" fmla="*/ 143470 w 1620359"/>
                  <a:gd name="connsiteY2-5130" fmla="*/ 901295 h 3709329"/>
                  <a:gd name="connsiteX3-5131" fmla="*/ 146010 w 1620359"/>
                  <a:gd name="connsiteY3-5132" fmla="*/ 1086715 h 3709329"/>
                  <a:gd name="connsiteX4-5133" fmla="*/ 491450 w 1620359"/>
                  <a:gd name="connsiteY4-5134" fmla="*/ 1072745 h 3709329"/>
                  <a:gd name="connsiteX5-5135" fmla="*/ 961350 w 1620359"/>
                  <a:gd name="connsiteY5-5136" fmla="*/ 1040995 h 3709329"/>
                  <a:gd name="connsiteX6-5137" fmla="*/ 1083270 w 1620359"/>
                  <a:gd name="connsiteY6-5138" fmla="*/ 1086715 h 3709329"/>
                  <a:gd name="connsiteX7-5139" fmla="*/ 1045170 w 1620359"/>
                  <a:gd name="connsiteY7-5140" fmla="*/ 1277215 h 3709329"/>
                  <a:gd name="connsiteX8-5141" fmla="*/ 854670 w 1620359"/>
                  <a:gd name="connsiteY8-5142" fmla="*/ 1612495 h 3709329"/>
                  <a:gd name="connsiteX9-5143" fmla="*/ 481290 w 1620359"/>
                  <a:gd name="connsiteY9-5144" fmla="*/ 2062075 h 3709329"/>
                  <a:gd name="connsiteX10-5145" fmla="*/ 288885 w 1620359"/>
                  <a:gd name="connsiteY10-5146" fmla="*/ 2243527 h 3709329"/>
                  <a:gd name="connsiteX11-5147" fmla="*/ 9327 w 1620359"/>
                  <a:gd name="connsiteY11-5148" fmla="*/ 2457839 h 3709329"/>
                  <a:gd name="connsiteX12-5149" fmla="*/ 82192 w 1620359"/>
                  <a:gd name="connsiteY12-5150" fmla="*/ 2585950 h 3709329"/>
                  <a:gd name="connsiteX13-5151" fmla="*/ 237450 w 1620359"/>
                  <a:gd name="connsiteY13-5152" fmla="*/ 2517846 h 3709329"/>
                  <a:gd name="connsiteX14-5153" fmla="*/ 478909 w 1620359"/>
                  <a:gd name="connsiteY14-5154" fmla="*/ 2297342 h 3709329"/>
                  <a:gd name="connsiteX15-5155" fmla="*/ 744656 w 1620359"/>
                  <a:gd name="connsiteY15-5156" fmla="*/ 2031119 h 3709329"/>
                  <a:gd name="connsiteX16-5157" fmla="*/ 740370 w 1620359"/>
                  <a:gd name="connsiteY16-5158" fmla="*/ 2267815 h 3709329"/>
                  <a:gd name="connsiteX17-5159" fmla="*/ 743545 w 1620359"/>
                  <a:gd name="connsiteY17-5160" fmla="*/ 3612110 h 3709329"/>
                  <a:gd name="connsiteX18-5161" fmla="*/ 873720 w 1620359"/>
                  <a:gd name="connsiteY18-5162" fmla="*/ 3636240 h 3709329"/>
                  <a:gd name="connsiteX19-5163" fmla="*/ 862290 w 1620359"/>
                  <a:gd name="connsiteY19-5164" fmla="*/ 2945995 h 3709329"/>
                  <a:gd name="connsiteX20-5165" fmla="*/ 871815 w 1620359"/>
                  <a:gd name="connsiteY20-5166" fmla="*/ 2370050 h 3709329"/>
                  <a:gd name="connsiteX21-5167" fmla="*/ 946110 w 1620359"/>
                  <a:gd name="connsiteY21-5168" fmla="*/ 2382115 h 3709329"/>
                  <a:gd name="connsiteX22-5169" fmla="*/ 1334730 w 1620359"/>
                  <a:gd name="connsiteY22-5170" fmla="*/ 2389735 h 3709329"/>
                  <a:gd name="connsiteX23-5171" fmla="*/ 1593810 w 1620359"/>
                  <a:gd name="connsiteY23-5172" fmla="*/ 2427835 h 3709329"/>
                  <a:gd name="connsiteX24-5173" fmla="*/ 1593810 w 1620359"/>
                  <a:gd name="connsiteY24-5174" fmla="*/ 2298295 h 3709329"/>
                  <a:gd name="connsiteX25-5175" fmla="*/ 1433790 w 1620359"/>
                  <a:gd name="connsiteY25-5176" fmla="*/ 2244955 h 3709329"/>
                  <a:gd name="connsiteX26-5177" fmla="*/ 968970 w 1620359"/>
                  <a:gd name="connsiteY26-5178" fmla="*/ 2244955 h 3709329"/>
                  <a:gd name="connsiteX27-5179" fmla="*/ 1135181 w 1620359"/>
                  <a:gd name="connsiteY27-5180" fmla="*/ 1958253 h 3709329"/>
                  <a:gd name="connsiteX28-5181" fmla="*/ 1311870 w 1620359"/>
                  <a:gd name="connsiteY28-5182" fmla="*/ 1828236 h 3709329"/>
                  <a:gd name="connsiteX29-5183" fmla="*/ 1248053 w 1620359"/>
                  <a:gd name="connsiteY29-5184" fmla="*/ 1732034 h 3709329"/>
                  <a:gd name="connsiteX30-5185" fmla="*/ 1034216 w 1620359"/>
                  <a:gd name="connsiteY30-5186" fmla="*/ 1891101 h 3709329"/>
                  <a:gd name="connsiteX31-5187" fmla="*/ 876577 w 1620359"/>
                  <a:gd name="connsiteY31-5188" fmla="*/ 2104462 h 3709329"/>
                  <a:gd name="connsiteX32-5189" fmla="*/ 874990 w 1620359"/>
                  <a:gd name="connsiteY32-5190" fmla="*/ 1893165 h 3709329"/>
                  <a:gd name="connsiteX33-5191" fmla="*/ 1029930 w 1620359"/>
                  <a:gd name="connsiteY33-5192" fmla="*/ 1642975 h 3709329"/>
                  <a:gd name="connsiteX34-5193" fmla="*/ 1250910 w 1620359"/>
                  <a:gd name="connsiteY34-5194" fmla="*/ 1155295 h 3709329"/>
                  <a:gd name="connsiteX35-5195" fmla="*/ 1159470 w 1620359"/>
                  <a:gd name="connsiteY35-5196" fmla="*/ 888595 h 3709329"/>
                  <a:gd name="connsiteX36-5197" fmla="*/ 441920 w 1620359"/>
                  <a:gd name="connsiteY36-5198" fmla="*/ 896215 h 3709329"/>
                  <a:gd name="connsiteX37-5199" fmla="*/ 481290 w 1620359"/>
                  <a:gd name="connsiteY37-5200" fmla="*/ 652375 h 3709329"/>
                  <a:gd name="connsiteX38-5201" fmla="*/ 848320 w 1620359"/>
                  <a:gd name="connsiteY38-5202" fmla="*/ 253595 h 3709329"/>
                  <a:gd name="connsiteX39-5203" fmla="*/ 976590 w 1620359"/>
                  <a:gd name="connsiteY39-5204" fmla="*/ 134215 h 3709329"/>
                  <a:gd name="connsiteX40-5205" fmla="*/ 847050 w 1620359"/>
                  <a:gd name="connsiteY40-5206" fmla="*/ 12295 h 3709329"/>
                  <a:gd name="connsiteX0-5207" fmla="*/ 852079 w 1625388"/>
                  <a:gd name="connsiteY0-5208" fmla="*/ 12295 h 3709329"/>
                  <a:gd name="connsiteX1-5209" fmla="*/ 432979 w 1625388"/>
                  <a:gd name="connsiteY1-5210" fmla="*/ 454255 h 3709329"/>
                  <a:gd name="connsiteX2-5211" fmla="*/ 148499 w 1625388"/>
                  <a:gd name="connsiteY2-5212" fmla="*/ 901295 h 3709329"/>
                  <a:gd name="connsiteX3-5213" fmla="*/ 151039 w 1625388"/>
                  <a:gd name="connsiteY3-5214" fmla="*/ 1086715 h 3709329"/>
                  <a:gd name="connsiteX4-5215" fmla="*/ 496479 w 1625388"/>
                  <a:gd name="connsiteY4-5216" fmla="*/ 1072745 h 3709329"/>
                  <a:gd name="connsiteX5-5217" fmla="*/ 966379 w 1625388"/>
                  <a:gd name="connsiteY5-5218" fmla="*/ 1040995 h 3709329"/>
                  <a:gd name="connsiteX6-5219" fmla="*/ 1088299 w 1625388"/>
                  <a:gd name="connsiteY6-5220" fmla="*/ 1086715 h 3709329"/>
                  <a:gd name="connsiteX7-5221" fmla="*/ 1050199 w 1625388"/>
                  <a:gd name="connsiteY7-5222" fmla="*/ 1277215 h 3709329"/>
                  <a:gd name="connsiteX8-5223" fmla="*/ 859699 w 1625388"/>
                  <a:gd name="connsiteY8-5224" fmla="*/ 1612495 h 3709329"/>
                  <a:gd name="connsiteX9-5225" fmla="*/ 486319 w 1625388"/>
                  <a:gd name="connsiteY9-5226" fmla="*/ 2062075 h 3709329"/>
                  <a:gd name="connsiteX10-5227" fmla="*/ 293914 w 1625388"/>
                  <a:gd name="connsiteY10-5228" fmla="*/ 2243527 h 3709329"/>
                  <a:gd name="connsiteX11-5229" fmla="*/ 14356 w 1625388"/>
                  <a:gd name="connsiteY11-5230" fmla="*/ 2457839 h 3709329"/>
                  <a:gd name="connsiteX12-5231" fmla="*/ 87221 w 1625388"/>
                  <a:gd name="connsiteY12-5232" fmla="*/ 2585950 h 3709329"/>
                  <a:gd name="connsiteX13-5233" fmla="*/ 242479 w 1625388"/>
                  <a:gd name="connsiteY13-5234" fmla="*/ 2517846 h 3709329"/>
                  <a:gd name="connsiteX14-5235" fmla="*/ 483938 w 1625388"/>
                  <a:gd name="connsiteY14-5236" fmla="*/ 2297342 h 3709329"/>
                  <a:gd name="connsiteX15-5237" fmla="*/ 749685 w 1625388"/>
                  <a:gd name="connsiteY15-5238" fmla="*/ 2031119 h 3709329"/>
                  <a:gd name="connsiteX16-5239" fmla="*/ 745399 w 1625388"/>
                  <a:gd name="connsiteY16-5240" fmla="*/ 2267815 h 3709329"/>
                  <a:gd name="connsiteX17-5241" fmla="*/ 748574 w 1625388"/>
                  <a:gd name="connsiteY17-5242" fmla="*/ 3612110 h 3709329"/>
                  <a:gd name="connsiteX18-5243" fmla="*/ 878749 w 1625388"/>
                  <a:gd name="connsiteY18-5244" fmla="*/ 3636240 h 3709329"/>
                  <a:gd name="connsiteX19-5245" fmla="*/ 867319 w 1625388"/>
                  <a:gd name="connsiteY19-5246" fmla="*/ 2945995 h 3709329"/>
                  <a:gd name="connsiteX20-5247" fmla="*/ 876844 w 1625388"/>
                  <a:gd name="connsiteY20-5248" fmla="*/ 2370050 h 3709329"/>
                  <a:gd name="connsiteX21-5249" fmla="*/ 951139 w 1625388"/>
                  <a:gd name="connsiteY21-5250" fmla="*/ 2382115 h 3709329"/>
                  <a:gd name="connsiteX22-5251" fmla="*/ 1339759 w 1625388"/>
                  <a:gd name="connsiteY22-5252" fmla="*/ 2389735 h 3709329"/>
                  <a:gd name="connsiteX23-5253" fmla="*/ 1598839 w 1625388"/>
                  <a:gd name="connsiteY23-5254" fmla="*/ 2427835 h 3709329"/>
                  <a:gd name="connsiteX24-5255" fmla="*/ 1598839 w 1625388"/>
                  <a:gd name="connsiteY24-5256" fmla="*/ 2298295 h 3709329"/>
                  <a:gd name="connsiteX25-5257" fmla="*/ 1438819 w 1625388"/>
                  <a:gd name="connsiteY25-5258" fmla="*/ 2244955 h 3709329"/>
                  <a:gd name="connsiteX26-5259" fmla="*/ 973999 w 1625388"/>
                  <a:gd name="connsiteY26-5260" fmla="*/ 2244955 h 3709329"/>
                  <a:gd name="connsiteX27-5261" fmla="*/ 1140210 w 1625388"/>
                  <a:gd name="connsiteY27-5262" fmla="*/ 1958253 h 3709329"/>
                  <a:gd name="connsiteX28-5263" fmla="*/ 1316899 w 1625388"/>
                  <a:gd name="connsiteY28-5264" fmla="*/ 1828236 h 3709329"/>
                  <a:gd name="connsiteX29-5265" fmla="*/ 1253082 w 1625388"/>
                  <a:gd name="connsiteY29-5266" fmla="*/ 1732034 h 3709329"/>
                  <a:gd name="connsiteX30-5267" fmla="*/ 1039245 w 1625388"/>
                  <a:gd name="connsiteY30-5268" fmla="*/ 1891101 h 3709329"/>
                  <a:gd name="connsiteX31-5269" fmla="*/ 881606 w 1625388"/>
                  <a:gd name="connsiteY31-5270" fmla="*/ 2104462 h 3709329"/>
                  <a:gd name="connsiteX32-5271" fmla="*/ 880019 w 1625388"/>
                  <a:gd name="connsiteY32-5272" fmla="*/ 1893165 h 3709329"/>
                  <a:gd name="connsiteX33-5273" fmla="*/ 1034959 w 1625388"/>
                  <a:gd name="connsiteY33-5274" fmla="*/ 1642975 h 3709329"/>
                  <a:gd name="connsiteX34-5275" fmla="*/ 1255939 w 1625388"/>
                  <a:gd name="connsiteY34-5276" fmla="*/ 1155295 h 3709329"/>
                  <a:gd name="connsiteX35-5277" fmla="*/ 1164499 w 1625388"/>
                  <a:gd name="connsiteY35-5278" fmla="*/ 888595 h 3709329"/>
                  <a:gd name="connsiteX36-5279" fmla="*/ 446949 w 1625388"/>
                  <a:gd name="connsiteY36-5280" fmla="*/ 896215 h 3709329"/>
                  <a:gd name="connsiteX37-5281" fmla="*/ 486319 w 1625388"/>
                  <a:gd name="connsiteY37-5282" fmla="*/ 652375 h 3709329"/>
                  <a:gd name="connsiteX38-5283" fmla="*/ 853349 w 1625388"/>
                  <a:gd name="connsiteY38-5284" fmla="*/ 253595 h 3709329"/>
                  <a:gd name="connsiteX39-5285" fmla="*/ 981619 w 1625388"/>
                  <a:gd name="connsiteY39-5286" fmla="*/ 134215 h 3709329"/>
                  <a:gd name="connsiteX40-5287" fmla="*/ 852079 w 1625388"/>
                  <a:gd name="connsiteY40-5288" fmla="*/ 12295 h 3709329"/>
                  <a:gd name="connsiteX0-5289" fmla="*/ 852079 w 1625388"/>
                  <a:gd name="connsiteY0-5290" fmla="*/ 12295 h 3709329"/>
                  <a:gd name="connsiteX1-5291" fmla="*/ 432979 w 1625388"/>
                  <a:gd name="connsiteY1-5292" fmla="*/ 454255 h 3709329"/>
                  <a:gd name="connsiteX2-5293" fmla="*/ 148499 w 1625388"/>
                  <a:gd name="connsiteY2-5294" fmla="*/ 901295 h 3709329"/>
                  <a:gd name="connsiteX3-5295" fmla="*/ 151039 w 1625388"/>
                  <a:gd name="connsiteY3-5296" fmla="*/ 1086715 h 3709329"/>
                  <a:gd name="connsiteX4-5297" fmla="*/ 496479 w 1625388"/>
                  <a:gd name="connsiteY4-5298" fmla="*/ 1072745 h 3709329"/>
                  <a:gd name="connsiteX5-5299" fmla="*/ 966379 w 1625388"/>
                  <a:gd name="connsiteY5-5300" fmla="*/ 1040995 h 3709329"/>
                  <a:gd name="connsiteX6-5301" fmla="*/ 1088299 w 1625388"/>
                  <a:gd name="connsiteY6-5302" fmla="*/ 1086715 h 3709329"/>
                  <a:gd name="connsiteX7-5303" fmla="*/ 1050199 w 1625388"/>
                  <a:gd name="connsiteY7-5304" fmla="*/ 1277215 h 3709329"/>
                  <a:gd name="connsiteX8-5305" fmla="*/ 859699 w 1625388"/>
                  <a:gd name="connsiteY8-5306" fmla="*/ 1612495 h 3709329"/>
                  <a:gd name="connsiteX9-5307" fmla="*/ 519657 w 1625388"/>
                  <a:gd name="connsiteY9-5308" fmla="*/ 2047787 h 3709329"/>
                  <a:gd name="connsiteX10-5309" fmla="*/ 293914 w 1625388"/>
                  <a:gd name="connsiteY10-5310" fmla="*/ 2243527 h 3709329"/>
                  <a:gd name="connsiteX11-5311" fmla="*/ 14356 w 1625388"/>
                  <a:gd name="connsiteY11-5312" fmla="*/ 2457839 h 3709329"/>
                  <a:gd name="connsiteX12-5313" fmla="*/ 87221 w 1625388"/>
                  <a:gd name="connsiteY12-5314" fmla="*/ 2585950 h 3709329"/>
                  <a:gd name="connsiteX13-5315" fmla="*/ 242479 w 1625388"/>
                  <a:gd name="connsiteY13-5316" fmla="*/ 2517846 h 3709329"/>
                  <a:gd name="connsiteX14-5317" fmla="*/ 483938 w 1625388"/>
                  <a:gd name="connsiteY14-5318" fmla="*/ 2297342 h 3709329"/>
                  <a:gd name="connsiteX15-5319" fmla="*/ 749685 w 1625388"/>
                  <a:gd name="connsiteY15-5320" fmla="*/ 2031119 h 3709329"/>
                  <a:gd name="connsiteX16-5321" fmla="*/ 745399 w 1625388"/>
                  <a:gd name="connsiteY16-5322" fmla="*/ 2267815 h 3709329"/>
                  <a:gd name="connsiteX17-5323" fmla="*/ 748574 w 1625388"/>
                  <a:gd name="connsiteY17-5324" fmla="*/ 3612110 h 3709329"/>
                  <a:gd name="connsiteX18-5325" fmla="*/ 878749 w 1625388"/>
                  <a:gd name="connsiteY18-5326" fmla="*/ 3636240 h 3709329"/>
                  <a:gd name="connsiteX19-5327" fmla="*/ 867319 w 1625388"/>
                  <a:gd name="connsiteY19-5328" fmla="*/ 2945995 h 3709329"/>
                  <a:gd name="connsiteX20-5329" fmla="*/ 876844 w 1625388"/>
                  <a:gd name="connsiteY20-5330" fmla="*/ 2370050 h 3709329"/>
                  <a:gd name="connsiteX21-5331" fmla="*/ 951139 w 1625388"/>
                  <a:gd name="connsiteY21-5332" fmla="*/ 2382115 h 3709329"/>
                  <a:gd name="connsiteX22-5333" fmla="*/ 1339759 w 1625388"/>
                  <a:gd name="connsiteY22-5334" fmla="*/ 2389735 h 3709329"/>
                  <a:gd name="connsiteX23-5335" fmla="*/ 1598839 w 1625388"/>
                  <a:gd name="connsiteY23-5336" fmla="*/ 2427835 h 3709329"/>
                  <a:gd name="connsiteX24-5337" fmla="*/ 1598839 w 1625388"/>
                  <a:gd name="connsiteY24-5338" fmla="*/ 2298295 h 3709329"/>
                  <a:gd name="connsiteX25-5339" fmla="*/ 1438819 w 1625388"/>
                  <a:gd name="connsiteY25-5340" fmla="*/ 2244955 h 3709329"/>
                  <a:gd name="connsiteX26-5341" fmla="*/ 973999 w 1625388"/>
                  <a:gd name="connsiteY26-5342" fmla="*/ 2244955 h 3709329"/>
                  <a:gd name="connsiteX27-5343" fmla="*/ 1140210 w 1625388"/>
                  <a:gd name="connsiteY27-5344" fmla="*/ 1958253 h 3709329"/>
                  <a:gd name="connsiteX28-5345" fmla="*/ 1316899 w 1625388"/>
                  <a:gd name="connsiteY28-5346" fmla="*/ 1828236 h 3709329"/>
                  <a:gd name="connsiteX29-5347" fmla="*/ 1253082 w 1625388"/>
                  <a:gd name="connsiteY29-5348" fmla="*/ 1732034 h 3709329"/>
                  <a:gd name="connsiteX30-5349" fmla="*/ 1039245 w 1625388"/>
                  <a:gd name="connsiteY30-5350" fmla="*/ 1891101 h 3709329"/>
                  <a:gd name="connsiteX31-5351" fmla="*/ 881606 w 1625388"/>
                  <a:gd name="connsiteY31-5352" fmla="*/ 2104462 h 3709329"/>
                  <a:gd name="connsiteX32-5353" fmla="*/ 880019 w 1625388"/>
                  <a:gd name="connsiteY32-5354" fmla="*/ 1893165 h 3709329"/>
                  <a:gd name="connsiteX33-5355" fmla="*/ 1034959 w 1625388"/>
                  <a:gd name="connsiteY33-5356" fmla="*/ 1642975 h 3709329"/>
                  <a:gd name="connsiteX34-5357" fmla="*/ 1255939 w 1625388"/>
                  <a:gd name="connsiteY34-5358" fmla="*/ 1155295 h 3709329"/>
                  <a:gd name="connsiteX35-5359" fmla="*/ 1164499 w 1625388"/>
                  <a:gd name="connsiteY35-5360" fmla="*/ 888595 h 3709329"/>
                  <a:gd name="connsiteX36-5361" fmla="*/ 446949 w 1625388"/>
                  <a:gd name="connsiteY36-5362" fmla="*/ 896215 h 3709329"/>
                  <a:gd name="connsiteX37-5363" fmla="*/ 486319 w 1625388"/>
                  <a:gd name="connsiteY37-5364" fmla="*/ 652375 h 3709329"/>
                  <a:gd name="connsiteX38-5365" fmla="*/ 853349 w 1625388"/>
                  <a:gd name="connsiteY38-5366" fmla="*/ 253595 h 3709329"/>
                  <a:gd name="connsiteX39-5367" fmla="*/ 981619 w 1625388"/>
                  <a:gd name="connsiteY39-5368" fmla="*/ 134215 h 3709329"/>
                  <a:gd name="connsiteX40-5369" fmla="*/ 852079 w 1625388"/>
                  <a:gd name="connsiteY40-5370" fmla="*/ 12295 h 3709329"/>
                  <a:gd name="connsiteX0-5371" fmla="*/ 852079 w 1625388"/>
                  <a:gd name="connsiteY0-5372" fmla="*/ 12295 h 3709329"/>
                  <a:gd name="connsiteX1-5373" fmla="*/ 432979 w 1625388"/>
                  <a:gd name="connsiteY1-5374" fmla="*/ 454255 h 3709329"/>
                  <a:gd name="connsiteX2-5375" fmla="*/ 148499 w 1625388"/>
                  <a:gd name="connsiteY2-5376" fmla="*/ 901295 h 3709329"/>
                  <a:gd name="connsiteX3-5377" fmla="*/ 151039 w 1625388"/>
                  <a:gd name="connsiteY3-5378" fmla="*/ 1086715 h 3709329"/>
                  <a:gd name="connsiteX4-5379" fmla="*/ 496479 w 1625388"/>
                  <a:gd name="connsiteY4-5380" fmla="*/ 1072745 h 3709329"/>
                  <a:gd name="connsiteX5-5381" fmla="*/ 966379 w 1625388"/>
                  <a:gd name="connsiteY5-5382" fmla="*/ 1040995 h 3709329"/>
                  <a:gd name="connsiteX6-5383" fmla="*/ 1088299 w 1625388"/>
                  <a:gd name="connsiteY6-5384" fmla="*/ 1086715 h 3709329"/>
                  <a:gd name="connsiteX7-5385" fmla="*/ 1050199 w 1625388"/>
                  <a:gd name="connsiteY7-5386" fmla="*/ 1277215 h 3709329"/>
                  <a:gd name="connsiteX8-5387" fmla="*/ 850174 w 1625388"/>
                  <a:gd name="connsiteY8-5388" fmla="*/ 1645832 h 3709329"/>
                  <a:gd name="connsiteX9-5389" fmla="*/ 519657 w 1625388"/>
                  <a:gd name="connsiteY9-5390" fmla="*/ 2047787 h 3709329"/>
                  <a:gd name="connsiteX10-5391" fmla="*/ 293914 w 1625388"/>
                  <a:gd name="connsiteY10-5392" fmla="*/ 2243527 h 3709329"/>
                  <a:gd name="connsiteX11-5393" fmla="*/ 14356 w 1625388"/>
                  <a:gd name="connsiteY11-5394" fmla="*/ 2457839 h 3709329"/>
                  <a:gd name="connsiteX12-5395" fmla="*/ 87221 w 1625388"/>
                  <a:gd name="connsiteY12-5396" fmla="*/ 2585950 h 3709329"/>
                  <a:gd name="connsiteX13-5397" fmla="*/ 242479 w 1625388"/>
                  <a:gd name="connsiteY13-5398" fmla="*/ 2517846 h 3709329"/>
                  <a:gd name="connsiteX14-5399" fmla="*/ 483938 w 1625388"/>
                  <a:gd name="connsiteY14-5400" fmla="*/ 2297342 h 3709329"/>
                  <a:gd name="connsiteX15-5401" fmla="*/ 749685 w 1625388"/>
                  <a:gd name="connsiteY15-5402" fmla="*/ 2031119 h 3709329"/>
                  <a:gd name="connsiteX16-5403" fmla="*/ 745399 w 1625388"/>
                  <a:gd name="connsiteY16-5404" fmla="*/ 2267815 h 3709329"/>
                  <a:gd name="connsiteX17-5405" fmla="*/ 748574 w 1625388"/>
                  <a:gd name="connsiteY17-5406" fmla="*/ 3612110 h 3709329"/>
                  <a:gd name="connsiteX18-5407" fmla="*/ 878749 w 1625388"/>
                  <a:gd name="connsiteY18-5408" fmla="*/ 3636240 h 3709329"/>
                  <a:gd name="connsiteX19-5409" fmla="*/ 867319 w 1625388"/>
                  <a:gd name="connsiteY19-5410" fmla="*/ 2945995 h 3709329"/>
                  <a:gd name="connsiteX20-5411" fmla="*/ 876844 w 1625388"/>
                  <a:gd name="connsiteY20-5412" fmla="*/ 2370050 h 3709329"/>
                  <a:gd name="connsiteX21-5413" fmla="*/ 951139 w 1625388"/>
                  <a:gd name="connsiteY21-5414" fmla="*/ 2382115 h 3709329"/>
                  <a:gd name="connsiteX22-5415" fmla="*/ 1339759 w 1625388"/>
                  <a:gd name="connsiteY22-5416" fmla="*/ 2389735 h 3709329"/>
                  <a:gd name="connsiteX23-5417" fmla="*/ 1598839 w 1625388"/>
                  <a:gd name="connsiteY23-5418" fmla="*/ 2427835 h 3709329"/>
                  <a:gd name="connsiteX24-5419" fmla="*/ 1598839 w 1625388"/>
                  <a:gd name="connsiteY24-5420" fmla="*/ 2298295 h 3709329"/>
                  <a:gd name="connsiteX25-5421" fmla="*/ 1438819 w 1625388"/>
                  <a:gd name="connsiteY25-5422" fmla="*/ 2244955 h 3709329"/>
                  <a:gd name="connsiteX26-5423" fmla="*/ 973999 w 1625388"/>
                  <a:gd name="connsiteY26-5424" fmla="*/ 2244955 h 3709329"/>
                  <a:gd name="connsiteX27-5425" fmla="*/ 1140210 w 1625388"/>
                  <a:gd name="connsiteY27-5426" fmla="*/ 1958253 h 3709329"/>
                  <a:gd name="connsiteX28-5427" fmla="*/ 1316899 w 1625388"/>
                  <a:gd name="connsiteY28-5428" fmla="*/ 1828236 h 3709329"/>
                  <a:gd name="connsiteX29-5429" fmla="*/ 1253082 w 1625388"/>
                  <a:gd name="connsiteY29-5430" fmla="*/ 1732034 h 3709329"/>
                  <a:gd name="connsiteX30-5431" fmla="*/ 1039245 w 1625388"/>
                  <a:gd name="connsiteY30-5432" fmla="*/ 1891101 h 3709329"/>
                  <a:gd name="connsiteX31-5433" fmla="*/ 881606 w 1625388"/>
                  <a:gd name="connsiteY31-5434" fmla="*/ 2104462 h 3709329"/>
                  <a:gd name="connsiteX32-5435" fmla="*/ 880019 w 1625388"/>
                  <a:gd name="connsiteY32-5436" fmla="*/ 1893165 h 3709329"/>
                  <a:gd name="connsiteX33-5437" fmla="*/ 1034959 w 1625388"/>
                  <a:gd name="connsiteY33-5438" fmla="*/ 1642975 h 3709329"/>
                  <a:gd name="connsiteX34-5439" fmla="*/ 1255939 w 1625388"/>
                  <a:gd name="connsiteY34-5440" fmla="*/ 1155295 h 3709329"/>
                  <a:gd name="connsiteX35-5441" fmla="*/ 1164499 w 1625388"/>
                  <a:gd name="connsiteY35-5442" fmla="*/ 888595 h 3709329"/>
                  <a:gd name="connsiteX36-5443" fmla="*/ 446949 w 1625388"/>
                  <a:gd name="connsiteY36-5444" fmla="*/ 896215 h 3709329"/>
                  <a:gd name="connsiteX37-5445" fmla="*/ 486319 w 1625388"/>
                  <a:gd name="connsiteY37-5446" fmla="*/ 652375 h 3709329"/>
                  <a:gd name="connsiteX38-5447" fmla="*/ 853349 w 1625388"/>
                  <a:gd name="connsiteY38-5448" fmla="*/ 253595 h 3709329"/>
                  <a:gd name="connsiteX39-5449" fmla="*/ 981619 w 1625388"/>
                  <a:gd name="connsiteY39-5450" fmla="*/ 134215 h 3709329"/>
                  <a:gd name="connsiteX40-5451" fmla="*/ 852079 w 1625388"/>
                  <a:gd name="connsiteY40-5452" fmla="*/ 12295 h 3709329"/>
                  <a:gd name="connsiteX0-5453" fmla="*/ 852079 w 1625388"/>
                  <a:gd name="connsiteY0-5454" fmla="*/ 12295 h 3709329"/>
                  <a:gd name="connsiteX1-5455" fmla="*/ 432979 w 1625388"/>
                  <a:gd name="connsiteY1-5456" fmla="*/ 454255 h 3709329"/>
                  <a:gd name="connsiteX2-5457" fmla="*/ 148499 w 1625388"/>
                  <a:gd name="connsiteY2-5458" fmla="*/ 901295 h 3709329"/>
                  <a:gd name="connsiteX3-5459" fmla="*/ 151039 w 1625388"/>
                  <a:gd name="connsiteY3-5460" fmla="*/ 1086715 h 3709329"/>
                  <a:gd name="connsiteX4-5461" fmla="*/ 496479 w 1625388"/>
                  <a:gd name="connsiteY4-5462" fmla="*/ 1072745 h 3709329"/>
                  <a:gd name="connsiteX5-5463" fmla="*/ 966379 w 1625388"/>
                  <a:gd name="connsiteY5-5464" fmla="*/ 1040995 h 3709329"/>
                  <a:gd name="connsiteX6-5465" fmla="*/ 1088299 w 1625388"/>
                  <a:gd name="connsiteY6-5466" fmla="*/ 1086715 h 3709329"/>
                  <a:gd name="connsiteX7-5467" fmla="*/ 1050199 w 1625388"/>
                  <a:gd name="connsiteY7-5468" fmla="*/ 1277215 h 3709329"/>
                  <a:gd name="connsiteX8-5469" fmla="*/ 850174 w 1625388"/>
                  <a:gd name="connsiteY8-5470" fmla="*/ 1645832 h 3709329"/>
                  <a:gd name="connsiteX9-5471" fmla="*/ 519657 w 1625388"/>
                  <a:gd name="connsiteY9-5472" fmla="*/ 2035881 h 3709329"/>
                  <a:gd name="connsiteX10-5473" fmla="*/ 293914 w 1625388"/>
                  <a:gd name="connsiteY10-5474" fmla="*/ 2243527 h 3709329"/>
                  <a:gd name="connsiteX11-5475" fmla="*/ 14356 w 1625388"/>
                  <a:gd name="connsiteY11-5476" fmla="*/ 2457839 h 3709329"/>
                  <a:gd name="connsiteX12-5477" fmla="*/ 87221 w 1625388"/>
                  <a:gd name="connsiteY12-5478" fmla="*/ 2585950 h 3709329"/>
                  <a:gd name="connsiteX13-5479" fmla="*/ 242479 w 1625388"/>
                  <a:gd name="connsiteY13-5480" fmla="*/ 2517846 h 3709329"/>
                  <a:gd name="connsiteX14-5481" fmla="*/ 483938 w 1625388"/>
                  <a:gd name="connsiteY14-5482" fmla="*/ 2297342 h 3709329"/>
                  <a:gd name="connsiteX15-5483" fmla="*/ 749685 w 1625388"/>
                  <a:gd name="connsiteY15-5484" fmla="*/ 2031119 h 3709329"/>
                  <a:gd name="connsiteX16-5485" fmla="*/ 745399 w 1625388"/>
                  <a:gd name="connsiteY16-5486" fmla="*/ 2267815 h 3709329"/>
                  <a:gd name="connsiteX17-5487" fmla="*/ 748574 w 1625388"/>
                  <a:gd name="connsiteY17-5488" fmla="*/ 3612110 h 3709329"/>
                  <a:gd name="connsiteX18-5489" fmla="*/ 878749 w 1625388"/>
                  <a:gd name="connsiteY18-5490" fmla="*/ 3636240 h 3709329"/>
                  <a:gd name="connsiteX19-5491" fmla="*/ 867319 w 1625388"/>
                  <a:gd name="connsiteY19-5492" fmla="*/ 2945995 h 3709329"/>
                  <a:gd name="connsiteX20-5493" fmla="*/ 876844 w 1625388"/>
                  <a:gd name="connsiteY20-5494" fmla="*/ 2370050 h 3709329"/>
                  <a:gd name="connsiteX21-5495" fmla="*/ 951139 w 1625388"/>
                  <a:gd name="connsiteY21-5496" fmla="*/ 2382115 h 3709329"/>
                  <a:gd name="connsiteX22-5497" fmla="*/ 1339759 w 1625388"/>
                  <a:gd name="connsiteY22-5498" fmla="*/ 2389735 h 3709329"/>
                  <a:gd name="connsiteX23-5499" fmla="*/ 1598839 w 1625388"/>
                  <a:gd name="connsiteY23-5500" fmla="*/ 2427835 h 3709329"/>
                  <a:gd name="connsiteX24-5501" fmla="*/ 1598839 w 1625388"/>
                  <a:gd name="connsiteY24-5502" fmla="*/ 2298295 h 3709329"/>
                  <a:gd name="connsiteX25-5503" fmla="*/ 1438819 w 1625388"/>
                  <a:gd name="connsiteY25-5504" fmla="*/ 2244955 h 3709329"/>
                  <a:gd name="connsiteX26-5505" fmla="*/ 973999 w 1625388"/>
                  <a:gd name="connsiteY26-5506" fmla="*/ 2244955 h 3709329"/>
                  <a:gd name="connsiteX27-5507" fmla="*/ 1140210 w 1625388"/>
                  <a:gd name="connsiteY27-5508" fmla="*/ 1958253 h 3709329"/>
                  <a:gd name="connsiteX28-5509" fmla="*/ 1316899 w 1625388"/>
                  <a:gd name="connsiteY28-5510" fmla="*/ 1828236 h 3709329"/>
                  <a:gd name="connsiteX29-5511" fmla="*/ 1253082 w 1625388"/>
                  <a:gd name="connsiteY29-5512" fmla="*/ 1732034 h 3709329"/>
                  <a:gd name="connsiteX30-5513" fmla="*/ 1039245 w 1625388"/>
                  <a:gd name="connsiteY30-5514" fmla="*/ 1891101 h 3709329"/>
                  <a:gd name="connsiteX31-5515" fmla="*/ 881606 w 1625388"/>
                  <a:gd name="connsiteY31-5516" fmla="*/ 2104462 h 3709329"/>
                  <a:gd name="connsiteX32-5517" fmla="*/ 880019 w 1625388"/>
                  <a:gd name="connsiteY32-5518" fmla="*/ 1893165 h 3709329"/>
                  <a:gd name="connsiteX33-5519" fmla="*/ 1034959 w 1625388"/>
                  <a:gd name="connsiteY33-5520" fmla="*/ 1642975 h 3709329"/>
                  <a:gd name="connsiteX34-5521" fmla="*/ 1255939 w 1625388"/>
                  <a:gd name="connsiteY34-5522" fmla="*/ 1155295 h 3709329"/>
                  <a:gd name="connsiteX35-5523" fmla="*/ 1164499 w 1625388"/>
                  <a:gd name="connsiteY35-5524" fmla="*/ 888595 h 3709329"/>
                  <a:gd name="connsiteX36-5525" fmla="*/ 446949 w 1625388"/>
                  <a:gd name="connsiteY36-5526" fmla="*/ 896215 h 3709329"/>
                  <a:gd name="connsiteX37-5527" fmla="*/ 486319 w 1625388"/>
                  <a:gd name="connsiteY37-5528" fmla="*/ 652375 h 3709329"/>
                  <a:gd name="connsiteX38-5529" fmla="*/ 853349 w 1625388"/>
                  <a:gd name="connsiteY38-5530" fmla="*/ 253595 h 3709329"/>
                  <a:gd name="connsiteX39-5531" fmla="*/ 981619 w 1625388"/>
                  <a:gd name="connsiteY39-5532" fmla="*/ 134215 h 3709329"/>
                  <a:gd name="connsiteX40-5533" fmla="*/ 852079 w 1625388"/>
                  <a:gd name="connsiteY40-5534" fmla="*/ 12295 h 3709329"/>
                  <a:gd name="connsiteX0-5535" fmla="*/ 852079 w 1625388"/>
                  <a:gd name="connsiteY0-5536" fmla="*/ 12295 h 3709329"/>
                  <a:gd name="connsiteX1-5537" fmla="*/ 432979 w 1625388"/>
                  <a:gd name="connsiteY1-5538" fmla="*/ 454255 h 3709329"/>
                  <a:gd name="connsiteX2-5539" fmla="*/ 148499 w 1625388"/>
                  <a:gd name="connsiteY2-5540" fmla="*/ 901295 h 3709329"/>
                  <a:gd name="connsiteX3-5541" fmla="*/ 151039 w 1625388"/>
                  <a:gd name="connsiteY3-5542" fmla="*/ 1086715 h 3709329"/>
                  <a:gd name="connsiteX4-5543" fmla="*/ 496479 w 1625388"/>
                  <a:gd name="connsiteY4-5544" fmla="*/ 1072745 h 3709329"/>
                  <a:gd name="connsiteX5-5545" fmla="*/ 966379 w 1625388"/>
                  <a:gd name="connsiteY5-5546" fmla="*/ 1040995 h 3709329"/>
                  <a:gd name="connsiteX6-5547" fmla="*/ 1088299 w 1625388"/>
                  <a:gd name="connsiteY6-5548" fmla="*/ 1086715 h 3709329"/>
                  <a:gd name="connsiteX7-5549" fmla="*/ 1050199 w 1625388"/>
                  <a:gd name="connsiteY7-5550" fmla="*/ 1277215 h 3709329"/>
                  <a:gd name="connsiteX8-5551" fmla="*/ 850174 w 1625388"/>
                  <a:gd name="connsiteY8-5552" fmla="*/ 1645832 h 3709329"/>
                  <a:gd name="connsiteX9-5553" fmla="*/ 519657 w 1625388"/>
                  <a:gd name="connsiteY9-5554" fmla="*/ 2035881 h 3709329"/>
                  <a:gd name="connsiteX10-5555" fmla="*/ 293914 w 1625388"/>
                  <a:gd name="connsiteY10-5556" fmla="*/ 2243527 h 3709329"/>
                  <a:gd name="connsiteX11-5557" fmla="*/ 14356 w 1625388"/>
                  <a:gd name="connsiteY11-5558" fmla="*/ 2457839 h 3709329"/>
                  <a:gd name="connsiteX12-5559" fmla="*/ 87221 w 1625388"/>
                  <a:gd name="connsiteY12-5560" fmla="*/ 2585950 h 3709329"/>
                  <a:gd name="connsiteX13-5561" fmla="*/ 242479 w 1625388"/>
                  <a:gd name="connsiteY13-5562" fmla="*/ 2517846 h 3709329"/>
                  <a:gd name="connsiteX14-5563" fmla="*/ 483938 w 1625388"/>
                  <a:gd name="connsiteY14-5564" fmla="*/ 2297342 h 3709329"/>
                  <a:gd name="connsiteX15-5565" fmla="*/ 749685 w 1625388"/>
                  <a:gd name="connsiteY15-5566" fmla="*/ 2031119 h 3709329"/>
                  <a:gd name="connsiteX16-5567" fmla="*/ 745399 w 1625388"/>
                  <a:gd name="connsiteY16-5568" fmla="*/ 2267815 h 3709329"/>
                  <a:gd name="connsiteX17-5569" fmla="*/ 748574 w 1625388"/>
                  <a:gd name="connsiteY17-5570" fmla="*/ 3612110 h 3709329"/>
                  <a:gd name="connsiteX18-5571" fmla="*/ 878749 w 1625388"/>
                  <a:gd name="connsiteY18-5572" fmla="*/ 3636240 h 3709329"/>
                  <a:gd name="connsiteX19-5573" fmla="*/ 867319 w 1625388"/>
                  <a:gd name="connsiteY19-5574" fmla="*/ 2945995 h 3709329"/>
                  <a:gd name="connsiteX20-5575" fmla="*/ 876844 w 1625388"/>
                  <a:gd name="connsiteY20-5576" fmla="*/ 2370050 h 3709329"/>
                  <a:gd name="connsiteX21-5577" fmla="*/ 951139 w 1625388"/>
                  <a:gd name="connsiteY21-5578" fmla="*/ 2382115 h 3709329"/>
                  <a:gd name="connsiteX22-5579" fmla="*/ 1339759 w 1625388"/>
                  <a:gd name="connsiteY22-5580" fmla="*/ 2389735 h 3709329"/>
                  <a:gd name="connsiteX23-5581" fmla="*/ 1598839 w 1625388"/>
                  <a:gd name="connsiteY23-5582" fmla="*/ 2427835 h 3709329"/>
                  <a:gd name="connsiteX24-5583" fmla="*/ 1598839 w 1625388"/>
                  <a:gd name="connsiteY24-5584" fmla="*/ 2298295 h 3709329"/>
                  <a:gd name="connsiteX25-5585" fmla="*/ 1438819 w 1625388"/>
                  <a:gd name="connsiteY25-5586" fmla="*/ 2244955 h 3709329"/>
                  <a:gd name="connsiteX26-5587" fmla="*/ 973999 w 1625388"/>
                  <a:gd name="connsiteY26-5588" fmla="*/ 2244955 h 3709329"/>
                  <a:gd name="connsiteX27-5589" fmla="*/ 1140210 w 1625388"/>
                  <a:gd name="connsiteY27-5590" fmla="*/ 1958253 h 3709329"/>
                  <a:gd name="connsiteX28-5591" fmla="*/ 1316899 w 1625388"/>
                  <a:gd name="connsiteY28-5592" fmla="*/ 1828236 h 3709329"/>
                  <a:gd name="connsiteX29-5593" fmla="*/ 1253082 w 1625388"/>
                  <a:gd name="connsiteY29-5594" fmla="*/ 1732034 h 3709329"/>
                  <a:gd name="connsiteX30-5595" fmla="*/ 1039245 w 1625388"/>
                  <a:gd name="connsiteY30-5596" fmla="*/ 1891101 h 3709329"/>
                  <a:gd name="connsiteX31-5597" fmla="*/ 881606 w 1625388"/>
                  <a:gd name="connsiteY31-5598" fmla="*/ 2104462 h 3709329"/>
                  <a:gd name="connsiteX32-5599" fmla="*/ 880019 w 1625388"/>
                  <a:gd name="connsiteY32-5600" fmla="*/ 1893165 h 3709329"/>
                  <a:gd name="connsiteX33-5601" fmla="*/ 1034959 w 1625388"/>
                  <a:gd name="connsiteY33-5602" fmla="*/ 1642975 h 3709329"/>
                  <a:gd name="connsiteX34-5603" fmla="*/ 1255939 w 1625388"/>
                  <a:gd name="connsiteY34-5604" fmla="*/ 1155295 h 3709329"/>
                  <a:gd name="connsiteX35-5605" fmla="*/ 1164499 w 1625388"/>
                  <a:gd name="connsiteY35-5606" fmla="*/ 888595 h 3709329"/>
                  <a:gd name="connsiteX36-5607" fmla="*/ 446949 w 1625388"/>
                  <a:gd name="connsiteY36-5608" fmla="*/ 896215 h 3709329"/>
                  <a:gd name="connsiteX37-5609" fmla="*/ 486319 w 1625388"/>
                  <a:gd name="connsiteY37-5610" fmla="*/ 652375 h 3709329"/>
                  <a:gd name="connsiteX38-5611" fmla="*/ 853349 w 1625388"/>
                  <a:gd name="connsiteY38-5612" fmla="*/ 253595 h 3709329"/>
                  <a:gd name="connsiteX39-5613" fmla="*/ 981619 w 1625388"/>
                  <a:gd name="connsiteY39-5614" fmla="*/ 134215 h 3709329"/>
                  <a:gd name="connsiteX40-5615" fmla="*/ 852079 w 1625388"/>
                  <a:gd name="connsiteY40-5616" fmla="*/ 12295 h 3709329"/>
                  <a:gd name="connsiteX0-5617" fmla="*/ 852079 w 1625388"/>
                  <a:gd name="connsiteY0-5618" fmla="*/ 12295 h 3709329"/>
                  <a:gd name="connsiteX1-5619" fmla="*/ 432979 w 1625388"/>
                  <a:gd name="connsiteY1-5620" fmla="*/ 454255 h 3709329"/>
                  <a:gd name="connsiteX2-5621" fmla="*/ 148499 w 1625388"/>
                  <a:gd name="connsiteY2-5622" fmla="*/ 901295 h 3709329"/>
                  <a:gd name="connsiteX3-5623" fmla="*/ 151039 w 1625388"/>
                  <a:gd name="connsiteY3-5624" fmla="*/ 1086715 h 3709329"/>
                  <a:gd name="connsiteX4-5625" fmla="*/ 496479 w 1625388"/>
                  <a:gd name="connsiteY4-5626" fmla="*/ 1072745 h 3709329"/>
                  <a:gd name="connsiteX5-5627" fmla="*/ 966379 w 1625388"/>
                  <a:gd name="connsiteY5-5628" fmla="*/ 1040995 h 3709329"/>
                  <a:gd name="connsiteX6-5629" fmla="*/ 1088299 w 1625388"/>
                  <a:gd name="connsiteY6-5630" fmla="*/ 1086715 h 3709329"/>
                  <a:gd name="connsiteX7-5631" fmla="*/ 1050199 w 1625388"/>
                  <a:gd name="connsiteY7-5632" fmla="*/ 1277215 h 3709329"/>
                  <a:gd name="connsiteX8-5633" fmla="*/ 850174 w 1625388"/>
                  <a:gd name="connsiteY8-5634" fmla="*/ 1645832 h 3709329"/>
                  <a:gd name="connsiteX9-5635" fmla="*/ 519657 w 1625388"/>
                  <a:gd name="connsiteY9-5636" fmla="*/ 2035881 h 3709329"/>
                  <a:gd name="connsiteX10-5637" fmla="*/ 293914 w 1625388"/>
                  <a:gd name="connsiteY10-5638" fmla="*/ 2243527 h 3709329"/>
                  <a:gd name="connsiteX11-5639" fmla="*/ 14356 w 1625388"/>
                  <a:gd name="connsiteY11-5640" fmla="*/ 2457839 h 3709329"/>
                  <a:gd name="connsiteX12-5641" fmla="*/ 87221 w 1625388"/>
                  <a:gd name="connsiteY12-5642" fmla="*/ 2585950 h 3709329"/>
                  <a:gd name="connsiteX13-5643" fmla="*/ 242479 w 1625388"/>
                  <a:gd name="connsiteY13-5644" fmla="*/ 2517846 h 3709329"/>
                  <a:gd name="connsiteX14-5645" fmla="*/ 483938 w 1625388"/>
                  <a:gd name="connsiteY14-5646" fmla="*/ 2297342 h 3709329"/>
                  <a:gd name="connsiteX15-5647" fmla="*/ 749685 w 1625388"/>
                  <a:gd name="connsiteY15-5648" fmla="*/ 2031119 h 3709329"/>
                  <a:gd name="connsiteX16-5649" fmla="*/ 745399 w 1625388"/>
                  <a:gd name="connsiteY16-5650" fmla="*/ 2267815 h 3709329"/>
                  <a:gd name="connsiteX17-5651" fmla="*/ 748574 w 1625388"/>
                  <a:gd name="connsiteY17-5652" fmla="*/ 3612110 h 3709329"/>
                  <a:gd name="connsiteX18-5653" fmla="*/ 878749 w 1625388"/>
                  <a:gd name="connsiteY18-5654" fmla="*/ 3636240 h 3709329"/>
                  <a:gd name="connsiteX19-5655" fmla="*/ 867319 w 1625388"/>
                  <a:gd name="connsiteY19-5656" fmla="*/ 2945995 h 3709329"/>
                  <a:gd name="connsiteX20-5657" fmla="*/ 876844 w 1625388"/>
                  <a:gd name="connsiteY20-5658" fmla="*/ 2370050 h 3709329"/>
                  <a:gd name="connsiteX21-5659" fmla="*/ 951139 w 1625388"/>
                  <a:gd name="connsiteY21-5660" fmla="*/ 2382115 h 3709329"/>
                  <a:gd name="connsiteX22-5661" fmla="*/ 1339759 w 1625388"/>
                  <a:gd name="connsiteY22-5662" fmla="*/ 2389735 h 3709329"/>
                  <a:gd name="connsiteX23-5663" fmla="*/ 1598839 w 1625388"/>
                  <a:gd name="connsiteY23-5664" fmla="*/ 2427835 h 3709329"/>
                  <a:gd name="connsiteX24-5665" fmla="*/ 1598839 w 1625388"/>
                  <a:gd name="connsiteY24-5666" fmla="*/ 2298295 h 3709329"/>
                  <a:gd name="connsiteX25-5667" fmla="*/ 1438819 w 1625388"/>
                  <a:gd name="connsiteY25-5668" fmla="*/ 2244955 h 3709329"/>
                  <a:gd name="connsiteX26-5669" fmla="*/ 973999 w 1625388"/>
                  <a:gd name="connsiteY26-5670" fmla="*/ 2244955 h 3709329"/>
                  <a:gd name="connsiteX27-5671" fmla="*/ 1140210 w 1625388"/>
                  <a:gd name="connsiteY27-5672" fmla="*/ 1958253 h 3709329"/>
                  <a:gd name="connsiteX28-5673" fmla="*/ 1316899 w 1625388"/>
                  <a:gd name="connsiteY28-5674" fmla="*/ 1828236 h 3709329"/>
                  <a:gd name="connsiteX29-5675" fmla="*/ 1253082 w 1625388"/>
                  <a:gd name="connsiteY29-5676" fmla="*/ 1732034 h 3709329"/>
                  <a:gd name="connsiteX30-5677" fmla="*/ 1039245 w 1625388"/>
                  <a:gd name="connsiteY30-5678" fmla="*/ 1891101 h 3709329"/>
                  <a:gd name="connsiteX31-5679" fmla="*/ 881606 w 1625388"/>
                  <a:gd name="connsiteY31-5680" fmla="*/ 2104462 h 3709329"/>
                  <a:gd name="connsiteX32-5681" fmla="*/ 880019 w 1625388"/>
                  <a:gd name="connsiteY32-5682" fmla="*/ 1893165 h 3709329"/>
                  <a:gd name="connsiteX33-5683" fmla="*/ 1034959 w 1625388"/>
                  <a:gd name="connsiteY33-5684" fmla="*/ 1642975 h 3709329"/>
                  <a:gd name="connsiteX34-5685" fmla="*/ 1255939 w 1625388"/>
                  <a:gd name="connsiteY34-5686" fmla="*/ 1155295 h 3709329"/>
                  <a:gd name="connsiteX35-5687" fmla="*/ 1164499 w 1625388"/>
                  <a:gd name="connsiteY35-5688" fmla="*/ 888595 h 3709329"/>
                  <a:gd name="connsiteX36-5689" fmla="*/ 446949 w 1625388"/>
                  <a:gd name="connsiteY36-5690" fmla="*/ 896215 h 3709329"/>
                  <a:gd name="connsiteX37-5691" fmla="*/ 486319 w 1625388"/>
                  <a:gd name="connsiteY37-5692" fmla="*/ 652375 h 3709329"/>
                  <a:gd name="connsiteX38-5693" fmla="*/ 853349 w 1625388"/>
                  <a:gd name="connsiteY38-5694" fmla="*/ 253595 h 3709329"/>
                  <a:gd name="connsiteX39-5695" fmla="*/ 981619 w 1625388"/>
                  <a:gd name="connsiteY39-5696" fmla="*/ 134215 h 3709329"/>
                  <a:gd name="connsiteX40-5697" fmla="*/ 852079 w 1625388"/>
                  <a:gd name="connsiteY40-5698" fmla="*/ 12295 h 3709329"/>
                  <a:gd name="connsiteX0-5699" fmla="*/ 852079 w 1625388"/>
                  <a:gd name="connsiteY0-5700" fmla="*/ 12295 h 3709329"/>
                  <a:gd name="connsiteX1-5701" fmla="*/ 432979 w 1625388"/>
                  <a:gd name="connsiteY1-5702" fmla="*/ 454255 h 3709329"/>
                  <a:gd name="connsiteX2-5703" fmla="*/ 148499 w 1625388"/>
                  <a:gd name="connsiteY2-5704" fmla="*/ 901295 h 3709329"/>
                  <a:gd name="connsiteX3-5705" fmla="*/ 151039 w 1625388"/>
                  <a:gd name="connsiteY3-5706" fmla="*/ 1086715 h 3709329"/>
                  <a:gd name="connsiteX4-5707" fmla="*/ 496479 w 1625388"/>
                  <a:gd name="connsiteY4-5708" fmla="*/ 1072745 h 3709329"/>
                  <a:gd name="connsiteX5-5709" fmla="*/ 966379 w 1625388"/>
                  <a:gd name="connsiteY5-5710" fmla="*/ 1040995 h 3709329"/>
                  <a:gd name="connsiteX6-5711" fmla="*/ 1088299 w 1625388"/>
                  <a:gd name="connsiteY6-5712" fmla="*/ 1086715 h 3709329"/>
                  <a:gd name="connsiteX7-5713" fmla="*/ 1050199 w 1625388"/>
                  <a:gd name="connsiteY7-5714" fmla="*/ 1277215 h 3709329"/>
                  <a:gd name="connsiteX8-5715" fmla="*/ 850174 w 1625388"/>
                  <a:gd name="connsiteY8-5716" fmla="*/ 1645832 h 3709329"/>
                  <a:gd name="connsiteX9-5717" fmla="*/ 526801 w 1625388"/>
                  <a:gd name="connsiteY9-5718" fmla="*/ 2038262 h 3709329"/>
                  <a:gd name="connsiteX10-5719" fmla="*/ 293914 w 1625388"/>
                  <a:gd name="connsiteY10-5720" fmla="*/ 2243527 h 3709329"/>
                  <a:gd name="connsiteX11-5721" fmla="*/ 14356 w 1625388"/>
                  <a:gd name="connsiteY11-5722" fmla="*/ 2457839 h 3709329"/>
                  <a:gd name="connsiteX12-5723" fmla="*/ 87221 w 1625388"/>
                  <a:gd name="connsiteY12-5724" fmla="*/ 2585950 h 3709329"/>
                  <a:gd name="connsiteX13-5725" fmla="*/ 242479 w 1625388"/>
                  <a:gd name="connsiteY13-5726" fmla="*/ 2517846 h 3709329"/>
                  <a:gd name="connsiteX14-5727" fmla="*/ 483938 w 1625388"/>
                  <a:gd name="connsiteY14-5728" fmla="*/ 2297342 h 3709329"/>
                  <a:gd name="connsiteX15-5729" fmla="*/ 749685 w 1625388"/>
                  <a:gd name="connsiteY15-5730" fmla="*/ 2031119 h 3709329"/>
                  <a:gd name="connsiteX16-5731" fmla="*/ 745399 w 1625388"/>
                  <a:gd name="connsiteY16-5732" fmla="*/ 2267815 h 3709329"/>
                  <a:gd name="connsiteX17-5733" fmla="*/ 748574 w 1625388"/>
                  <a:gd name="connsiteY17-5734" fmla="*/ 3612110 h 3709329"/>
                  <a:gd name="connsiteX18-5735" fmla="*/ 878749 w 1625388"/>
                  <a:gd name="connsiteY18-5736" fmla="*/ 3636240 h 3709329"/>
                  <a:gd name="connsiteX19-5737" fmla="*/ 867319 w 1625388"/>
                  <a:gd name="connsiteY19-5738" fmla="*/ 2945995 h 3709329"/>
                  <a:gd name="connsiteX20-5739" fmla="*/ 876844 w 1625388"/>
                  <a:gd name="connsiteY20-5740" fmla="*/ 2370050 h 3709329"/>
                  <a:gd name="connsiteX21-5741" fmla="*/ 951139 w 1625388"/>
                  <a:gd name="connsiteY21-5742" fmla="*/ 2382115 h 3709329"/>
                  <a:gd name="connsiteX22-5743" fmla="*/ 1339759 w 1625388"/>
                  <a:gd name="connsiteY22-5744" fmla="*/ 2389735 h 3709329"/>
                  <a:gd name="connsiteX23-5745" fmla="*/ 1598839 w 1625388"/>
                  <a:gd name="connsiteY23-5746" fmla="*/ 2427835 h 3709329"/>
                  <a:gd name="connsiteX24-5747" fmla="*/ 1598839 w 1625388"/>
                  <a:gd name="connsiteY24-5748" fmla="*/ 2298295 h 3709329"/>
                  <a:gd name="connsiteX25-5749" fmla="*/ 1438819 w 1625388"/>
                  <a:gd name="connsiteY25-5750" fmla="*/ 2244955 h 3709329"/>
                  <a:gd name="connsiteX26-5751" fmla="*/ 973999 w 1625388"/>
                  <a:gd name="connsiteY26-5752" fmla="*/ 2244955 h 3709329"/>
                  <a:gd name="connsiteX27-5753" fmla="*/ 1140210 w 1625388"/>
                  <a:gd name="connsiteY27-5754" fmla="*/ 1958253 h 3709329"/>
                  <a:gd name="connsiteX28-5755" fmla="*/ 1316899 w 1625388"/>
                  <a:gd name="connsiteY28-5756" fmla="*/ 1828236 h 3709329"/>
                  <a:gd name="connsiteX29-5757" fmla="*/ 1253082 w 1625388"/>
                  <a:gd name="connsiteY29-5758" fmla="*/ 1732034 h 3709329"/>
                  <a:gd name="connsiteX30-5759" fmla="*/ 1039245 w 1625388"/>
                  <a:gd name="connsiteY30-5760" fmla="*/ 1891101 h 3709329"/>
                  <a:gd name="connsiteX31-5761" fmla="*/ 881606 w 1625388"/>
                  <a:gd name="connsiteY31-5762" fmla="*/ 2104462 h 3709329"/>
                  <a:gd name="connsiteX32-5763" fmla="*/ 880019 w 1625388"/>
                  <a:gd name="connsiteY32-5764" fmla="*/ 1893165 h 3709329"/>
                  <a:gd name="connsiteX33-5765" fmla="*/ 1034959 w 1625388"/>
                  <a:gd name="connsiteY33-5766" fmla="*/ 1642975 h 3709329"/>
                  <a:gd name="connsiteX34-5767" fmla="*/ 1255939 w 1625388"/>
                  <a:gd name="connsiteY34-5768" fmla="*/ 1155295 h 3709329"/>
                  <a:gd name="connsiteX35-5769" fmla="*/ 1164499 w 1625388"/>
                  <a:gd name="connsiteY35-5770" fmla="*/ 888595 h 3709329"/>
                  <a:gd name="connsiteX36-5771" fmla="*/ 446949 w 1625388"/>
                  <a:gd name="connsiteY36-5772" fmla="*/ 896215 h 3709329"/>
                  <a:gd name="connsiteX37-5773" fmla="*/ 486319 w 1625388"/>
                  <a:gd name="connsiteY37-5774" fmla="*/ 652375 h 3709329"/>
                  <a:gd name="connsiteX38-5775" fmla="*/ 853349 w 1625388"/>
                  <a:gd name="connsiteY38-5776" fmla="*/ 253595 h 3709329"/>
                  <a:gd name="connsiteX39-5777" fmla="*/ 981619 w 1625388"/>
                  <a:gd name="connsiteY39-5778" fmla="*/ 134215 h 3709329"/>
                  <a:gd name="connsiteX40-5779" fmla="*/ 852079 w 1625388"/>
                  <a:gd name="connsiteY40-5780" fmla="*/ 12295 h 3709329"/>
                  <a:gd name="connsiteX0-5781" fmla="*/ 852079 w 1625388"/>
                  <a:gd name="connsiteY0-5782" fmla="*/ 12295 h 3709329"/>
                  <a:gd name="connsiteX1-5783" fmla="*/ 432979 w 1625388"/>
                  <a:gd name="connsiteY1-5784" fmla="*/ 454255 h 3709329"/>
                  <a:gd name="connsiteX2-5785" fmla="*/ 148499 w 1625388"/>
                  <a:gd name="connsiteY2-5786" fmla="*/ 901295 h 3709329"/>
                  <a:gd name="connsiteX3-5787" fmla="*/ 151039 w 1625388"/>
                  <a:gd name="connsiteY3-5788" fmla="*/ 1086715 h 3709329"/>
                  <a:gd name="connsiteX4-5789" fmla="*/ 496479 w 1625388"/>
                  <a:gd name="connsiteY4-5790" fmla="*/ 1072745 h 3709329"/>
                  <a:gd name="connsiteX5-5791" fmla="*/ 966379 w 1625388"/>
                  <a:gd name="connsiteY5-5792" fmla="*/ 1040995 h 3709329"/>
                  <a:gd name="connsiteX6-5793" fmla="*/ 1088299 w 1625388"/>
                  <a:gd name="connsiteY6-5794" fmla="*/ 1086715 h 3709329"/>
                  <a:gd name="connsiteX7-5795" fmla="*/ 1050199 w 1625388"/>
                  <a:gd name="connsiteY7-5796" fmla="*/ 1277215 h 3709329"/>
                  <a:gd name="connsiteX8-5797" fmla="*/ 850174 w 1625388"/>
                  <a:gd name="connsiteY8-5798" fmla="*/ 1645832 h 3709329"/>
                  <a:gd name="connsiteX9-5799" fmla="*/ 526801 w 1625388"/>
                  <a:gd name="connsiteY9-5800" fmla="*/ 2038262 h 3709329"/>
                  <a:gd name="connsiteX10-5801" fmla="*/ 293914 w 1625388"/>
                  <a:gd name="connsiteY10-5802" fmla="*/ 2243527 h 3709329"/>
                  <a:gd name="connsiteX11-5803" fmla="*/ 14356 w 1625388"/>
                  <a:gd name="connsiteY11-5804" fmla="*/ 2457839 h 3709329"/>
                  <a:gd name="connsiteX12-5805" fmla="*/ 87221 w 1625388"/>
                  <a:gd name="connsiteY12-5806" fmla="*/ 2585950 h 3709329"/>
                  <a:gd name="connsiteX13-5807" fmla="*/ 242479 w 1625388"/>
                  <a:gd name="connsiteY13-5808" fmla="*/ 2517846 h 3709329"/>
                  <a:gd name="connsiteX14-5809" fmla="*/ 483938 w 1625388"/>
                  <a:gd name="connsiteY14-5810" fmla="*/ 2297342 h 3709329"/>
                  <a:gd name="connsiteX15-5811" fmla="*/ 749685 w 1625388"/>
                  <a:gd name="connsiteY15-5812" fmla="*/ 2031119 h 3709329"/>
                  <a:gd name="connsiteX16-5813" fmla="*/ 745399 w 1625388"/>
                  <a:gd name="connsiteY16-5814" fmla="*/ 2267815 h 3709329"/>
                  <a:gd name="connsiteX17-5815" fmla="*/ 748574 w 1625388"/>
                  <a:gd name="connsiteY17-5816" fmla="*/ 3612110 h 3709329"/>
                  <a:gd name="connsiteX18-5817" fmla="*/ 878749 w 1625388"/>
                  <a:gd name="connsiteY18-5818" fmla="*/ 3636240 h 3709329"/>
                  <a:gd name="connsiteX19-5819" fmla="*/ 867319 w 1625388"/>
                  <a:gd name="connsiteY19-5820" fmla="*/ 2945995 h 3709329"/>
                  <a:gd name="connsiteX20-5821" fmla="*/ 876844 w 1625388"/>
                  <a:gd name="connsiteY20-5822" fmla="*/ 2370050 h 3709329"/>
                  <a:gd name="connsiteX21-5823" fmla="*/ 951139 w 1625388"/>
                  <a:gd name="connsiteY21-5824" fmla="*/ 2382115 h 3709329"/>
                  <a:gd name="connsiteX22-5825" fmla="*/ 1339759 w 1625388"/>
                  <a:gd name="connsiteY22-5826" fmla="*/ 2389735 h 3709329"/>
                  <a:gd name="connsiteX23-5827" fmla="*/ 1598839 w 1625388"/>
                  <a:gd name="connsiteY23-5828" fmla="*/ 2427835 h 3709329"/>
                  <a:gd name="connsiteX24-5829" fmla="*/ 1598839 w 1625388"/>
                  <a:gd name="connsiteY24-5830" fmla="*/ 2298295 h 3709329"/>
                  <a:gd name="connsiteX25-5831" fmla="*/ 1438819 w 1625388"/>
                  <a:gd name="connsiteY25-5832" fmla="*/ 2244955 h 3709329"/>
                  <a:gd name="connsiteX26-5833" fmla="*/ 973999 w 1625388"/>
                  <a:gd name="connsiteY26-5834" fmla="*/ 2244955 h 3709329"/>
                  <a:gd name="connsiteX27-5835" fmla="*/ 1140210 w 1625388"/>
                  <a:gd name="connsiteY27-5836" fmla="*/ 1958253 h 3709329"/>
                  <a:gd name="connsiteX28-5837" fmla="*/ 1316899 w 1625388"/>
                  <a:gd name="connsiteY28-5838" fmla="*/ 1828236 h 3709329"/>
                  <a:gd name="connsiteX29-5839" fmla="*/ 1253082 w 1625388"/>
                  <a:gd name="connsiteY29-5840" fmla="*/ 1732034 h 3709329"/>
                  <a:gd name="connsiteX30-5841" fmla="*/ 1039245 w 1625388"/>
                  <a:gd name="connsiteY30-5842" fmla="*/ 1891101 h 3709329"/>
                  <a:gd name="connsiteX31-5843" fmla="*/ 881606 w 1625388"/>
                  <a:gd name="connsiteY31-5844" fmla="*/ 2104462 h 3709329"/>
                  <a:gd name="connsiteX32-5845" fmla="*/ 880019 w 1625388"/>
                  <a:gd name="connsiteY32-5846" fmla="*/ 1893165 h 3709329"/>
                  <a:gd name="connsiteX33-5847" fmla="*/ 1094490 w 1625388"/>
                  <a:gd name="connsiteY33-5848" fmla="*/ 1547725 h 3709329"/>
                  <a:gd name="connsiteX34-5849" fmla="*/ 1255939 w 1625388"/>
                  <a:gd name="connsiteY34-5850" fmla="*/ 1155295 h 3709329"/>
                  <a:gd name="connsiteX35-5851" fmla="*/ 1164499 w 1625388"/>
                  <a:gd name="connsiteY35-5852" fmla="*/ 888595 h 3709329"/>
                  <a:gd name="connsiteX36-5853" fmla="*/ 446949 w 1625388"/>
                  <a:gd name="connsiteY36-5854" fmla="*/ 896215 h 3709329"/>
                  <a:gd name="connsiteX37-5855" fmla="*/ 486319 w 1625388"/>
                  <a:gd name="connsiteY37-5856" fmla="*/ 652375 h 3709329"/>
                  <a:gd name="connsiteX38-5857" fmla="*/ 853349 w 1625388"/>
                  <a:gd name="connsiteY38-5858" fmla="*/ 253595 h 3709329"/>
                  <a:gd name="connsiteX39-5859" fmla="*/ 981619 w 1625388"/>
                  <a:gd name="connsiteY39-5860" fmla="*/ 134215 h 3709329"/>
                  <a:gd name="connsiteX40-5861" fmla="*/ 852079 w 1625388"/>
                  <a:gd name="connsiteY40-5862" fmla="*/ 12295 h 3709329"/>
                  <a:gd name="connsiteX0-5863" fmla="*/ 852079 w 1625388"/>
                  <a:gd name="connsiteY0-5864" fmla="*/ 12295 h 3709329"/>
                  <a:gd name="connsiteX1-5865" fmla="*/ 432979 w 1625388"/>
                  <a:gd name="connsiteY1-5866" fmla="*/ 454255 h 3709329"/>
                  <a:gd name="connsiteX2-5867" fmla="*/ 148499 w 1625388"/>
                  <a:gd name="connsiteY2-5868" fmla="*/ 901295 h 3709329"/>
                  <a:gd name="connsiteX3-5869" fmla="*/ 151039 w 1625388"/>
                  <a:gd name="connsiteY3-5870" fmla="*/ 1086715 h 3709329"/>
                  <a:gd name="connsiteX4-5871" fmla="*/ 496479 w 1625388"/>
                  <a:gd name="connsiteY4-5872" fmla="*/ 1072745 h 3709329"/>
                  <a:gd name="connsiteX5-5873" fmla="*/ 966379 w 1625388"/>
                  <a:gd name="connsiteY5-5874" fmla="*/ 1040995 h 3709329"/>
                  <a:gd name="connsiteX6-5875" fmla="*/ 1088299 w 1625388"/>
                  <a:gd name="connsiteY6-5876" fmla="*/ 1086715 h 3709329"/>
                  <a:gd name="connsiteX7-5877" fmla="*/ 1050199 w 1625388"/>
                  <a:gd name="connsiteY7-5878" fmla="*/ 1277215 h 3709329"/>
                  <a:gd name="connsiteX8-5879" fmla="*/ 850174 w 1625388"/>
                  <a:gd name="connsiteY8-5880" fmla="*/ 1645832 h 3709329"/>
                  <a:gd name="connsiteX9-5881" fmla="*/ 526801 w 1625388"/>
                  <a:gd name="connsiteY9-5882" fmla="*/ 2038262 h 3709329"/>
                  <a:gd name="connsiteX10-5883" fmla="*/ 293914 w 1625388"/>
                  <a:gd name="connsiteY10-5884" fmla="*/ 2243527 h 3709329"/>
                  <a:gd name="connsiteX11-5885" fmla="*/ 14356 w 1625388"/>
                  <a:gd name="connsiteY11-5886" fmla="*/ 2457839 h 3709329"/>
                  <a:gd name="connsiteX12-5887" fmla="*/ 87221 w 1625388"/>
                  <a:gd name="connsiteY12-5888" fmla="*/ 2585950 h 3709329"/>
                  <a:gd name="connsiteX13-5889" fmla="*/ 242479 w 1625388"/>
                  <a:gd name="connsiteY13-5890" fmla="*/ 2517846 h 3709329"/>
                  <a:gd name="connsiteX14-5891" fmla="*/ 483938 w 1625388"/>
                  <a:gd name="connsiteY14-5892" fmla="*/ 2297342 h 3709329"/>
                  <a:gd name="connsiteX15-5893" fmla="*/ 749685 w 1625388"/>
                  <a:gd name="connsiteY15-5894" fmla="*/ 2031119 h 3709329"/>
                  <a:gd name="connsiteX16-5895" fmla="*/ 745399 w 1625388"/>
                  <a:gd name="connsiteY16-5896" fmla="*/ 2267815 h 3709329"/>
                  <a:gd name="connsiteX17-5897" fmla="*/ 748574 w 1625388"/>
                  <a:gd name="connsiteY17-5898" fmla="*/ 3612110 h 3709329"/>
                  <a:gd name="connsiteX18-5899" fmla="*/ 878749 w 1625388"/>
                  <a:gd name="connsiteY18-5900" fmla="*/ 3636240 h 3709329"/>
                  <a:gd name="connsiteX19-5901" fmla="*/ 867319 w 1625388"/>
                  <a:gd name="connsiteY19-5902" fmla="*/ 2945995 h 3709329"/>
                  <a:gd name="connsiteX20-5903" fmla="*/ 876844 w 1625388"/>
                  <a:gd name="connsiteY20-5904" fmla="*/ 2370050 h 3709329"/>
                  <a:gd name="connsiteX21-5905" fmla="*/ 951139 w 1625388"/>
                  <a:gd name="connsiteY21-5906" fmla="*/ 2382115 h 3709329"/>
                  <a:gd name="connsiteX22-5907" fmla="*/ 1339759 w 1625388"/>
                  <a:gd name="connsiteY22-5908" fmla="*/ 2389735 h 3709329"/>
                  <a:gd name="connsiteX23-5909" fmla="*/ 1598839 w 1625388"/>
                  <a:gd name="connsiteY23-5910" fmla="*/ 2427835 h 3709329"/>
                  <a:gd name="connsiteX24-5911" fmla="*/ 1598839 w 1625388"/>
                  <a:gd name="connsiteY24-5912" fmla="*/ 2298295 h 3709329"/>
                  <a:gd name="connsiteX25-5913" fmla="*/ 1438819 w 1625388"/>
                  <a:gd name="connsiteY25-5914" fmla="*/ 2244955 h 3709329"/>
                  <a:gd name="connsiteX26-5915" fmla="*/ 973999 w 1625388"/>
                  <a:gd name="connsiteY26-5916" fmla="*/ 2244955 h 3709329"/>
                  <a:gd name="connsiteX27-5917" fmla="*/ 1140210 w 1625388"/>
                  <a:gd name="connsiteY27-5918" fmla="*/ 1958253 h 3709329"/>
                  <a:gd name="connsiteX28-5919" fmla="*/ 1316899 w 1625388"/>
                  <a:gd name="connsiteY28-5920" fmla="*/ 1828236 h 3709329"/>
                  <a:gd name="connsiteX29-5921" fmla="*/ 1253082 w 1625388"/>
                  <a:gd name="connsiteY29-5922" fmla="*/ 1732034 h 3709329"/>
                  <a:gd name="connsiteX30-5923" fmla="*/ 1039245 w 1625388"/>
                  <a:gd name="connsiteY30-5924" fmla="*/ 1891101 h 3709329"/>
                  <a:gd name="connsiteX31-5925" fmla="*/ 881606 w 1625388"/>
                  <a:gd name="connsiteY31-5926" fmla="*/ 2104462 h 3709329"/>
                  <a:gd name="connsiteX32-5927" fmla="*/ 880019 w 1625388"/>
                  <a:gd name="connsiteY32-5928" fmla="*/ 1893165 h 3709329"/>
                  <a:gd name="connsiteX33-5929" fmla="*/ 1094490 w 1625388"/>
                  <a:gd name="connsiteY33-5930" fmla="*/ 1547725 h 3709329"/>
                  <a:gd name="connsiteX34-5931" fmla="*/ 1255939 w 1625388"/>
                  <a:gd name="connsiteY34-5932" fmla="*/ 1155295 h 3709329"/>
                  <a:gd name="connsiteX35-5933" fmla="*/ 1164499 w 1625388"/>
                  <a:gd name="connsiteY35-5934" fmla="*/ 888595 h 3709329"/>
                  <a:gd name="connsiteX36-5935" fmla="*/ 446949 w 1625388"/>
                  <a:gd name="connsiteY36-5936" fmla="*/ 896215 h 3709329"/>
                  <a:gd name="connsiteX37-5937" fmla="*/ 486319 w 1625388"/>
                  <a:gd name="connsiteY37-5938" fmla="*/ 652375 h 3709329"/>
                  <a:gd name="connsiteX38-5939" fmla="*/ 853349 w 1625388"/>
                  <a:gd name="connsiteY38-5940" fmla="*/ 253595 h 3709329"/>
                  <a:gd name="connsiteX39-5941" fmla="*/ 981619 w 1625388"/>
                  <a:gd name="connsiteY39-5942" fmla="*/ 134215 h 3709329"/>
                  <a:gd name="connsiteX40-5943" fmla="*/ 852079 w 1625388"/>
                  <a:gd name="connsiteY40-5944" fmla="*/ 12295 h 3709329"/>
                  <a:gd name="connsiteX0-5945" fmla="*/ 852079 w 1625388"/>
                  <a:gd name="connsiteY0-5946" fmla="*/ 12295 h 3709329"/>
                  <a:gd name="connsiteX1-5947" fmla="*/ 432979 w 1625388"/>
                  <a:gd name="connsiteY1-5948" fmla="*/ 454255 h 3709329"/>
                  <a:gd name="connsiteX2-5949" fmla="*/ 148499 w 1625388"/>
                  <a:gd name="connsiteY2-5950" fmla="*/ 901295 h 3709329"/>
                  <a:gd name="connsiteX3-5951" fmla="*/ 151039 w 1625388"/>
                  <a:gd name="connsiteY3-5952" fmla="*/ 1086715 h 3709329"/>
                  <a:gd name="connsiteX4-5953" fmla="*/ 496479 w 1625388"/>
                  <a:gd name="connsiteY4-5954" fmla="*/ 1072745 h 3709329"/>
                  <a:gd name="connsiteX5-5955" fmla="*/ 966379 w 1625388"/>
                  <a:gd name="connsiteY5-5956" fmla="*/ 1040995 h 3709329"/>
                  <a:gd name="connsiteX6-5957" fmla="*/ 1088299 w 1625388"/>
                  <a:gd name="connsiteY6-5958" fmla="*/ 1086715 h 3709329"/>
                  <a:gd name="connsiteX7-5959" fmla="*/ 1050199 w 1625388"/>
                  <a:gd name="connsiteY7-5960" fmla="*/ 1277215 h 3709329"/>
                  <a:gd name="connsiteX8-5961" fmla="*/ 850174 w 1625388"/>
                  <a:gd name="connsiteY8-5962" fmla="*/ 1645832 h 3709329"/>
                  <a:gd name="connsiteX9-5963" fmla="*/ 526801 w 1625388"/>
                  <a:gd name="connsiteY9-5964" fmla="*/ 2038262 h 3709329"/>
                  <a:gd name="connsiteX10-5965" fmla="*/ 293914 w 1625388"/>
                  <a:gd name="connsiteY10-5966" fmla="*/ 2243527 h 3709329"/>
                  <a:gd name="connsiteX11-5967" fmla="*/ 14356 w 1625388"/>
                  <a:gd name="connsiteY11-5968" fmla="*/ 2457839 h 3709329"/>
                  <a:gd name="connsiteX12-5969" fmla="*/ 87221 w 1625388"/>
                  <a:gd name="connsiteY12-5970" fmla="*/ 2585950 h 3709329"/>
                  <a:gd name="connsiteX13-5971" fmla="*/ 242479 w 1625388"/>
                  <a:gd name="connsiteY13-5972" fmla="*/ 2517846 h 3709329"/>
                  <a:gd name="connsiteX14-5973" fmla="*/ 483938 w 1625388"/>
                  <a:gd name="connsiteY14-5974" fmla="*/ 2297342 h 3709329"/>
                  <a:gd name="connsiteX15-5975" fmla="*/ 749685 w 1625388"/>
                  <a:gd name="connsiteY15-5976" fmla="*/ 2031119 h 3709329"/>
                  <a:gd name="connsiteX16-5977" fmla="*/ 745399 w 1625388"/>
                  <a:gd name="connsiteY16-5978" fmla="*/ 2267815 h 3709329"/>
                  <a:gd name="connsiteX17-5979" fmla="*/ 748574 w 1625388"/>
                  <a:gd name="connsiteY17-5980" fmla="*/ 3612110 h 3709329"/>
                  <a:gd name="connsiteX18-5981" fmla="*/ 878749 w 1625388"/>
                  <a:gd name="connsiteY18-5982" fmla="*/ 3636240 h 3709329"/>
                  <a:gd name="connsiteX19-5983" fmla="*/ 867319 w 1625388"/>
                  <a:gd name="connsiteY19-5984" fmla="*/ 2945995 h 3709329"/>
                  <a:gd name="connsiteX20-5985" fmla="*/ 876844 w 1625388"/>
                  <a:gd name="connsiteY20-5986" fmla="*/ 2370050 h 3709329"/>
                  <a:gd name="connsiteX21-5987" fmla="*/ 951139 w 1625388"/>
                  <a:gd name="connsiteY21-5988" fmla="*/ 2382115 h 3709329"/>
                  <a:gd name="connsiteX22-5989" fmla="*/ 1339759 w 1625388"/>
                  <a:gd name="connsiteY22-5990" fmla="*/ 2389735 h 3709329"/>
                  <a:gd name="connsiteX23-5991" fmla="*/ 1598839 w 1625388"/>
                  <a:gd name="connsiteY23-5992" fmla="*/ 2427835 h 3709329"/>
                  <a:gd name="connsiteX24-5993" fmla="*/ 1598839 w 1625388"/>
                  <a:gd name="connsiteY24-5994" fmla="*/ 2298295 h 3709329"/>
                  <a:gd name="connsiteX25-5995" fmla="*/ 1438819 w 1625388"/>
                  <a:gd name="connsiteY25-5996" fmla="*/ 2244955 h 3709329"/>
                  <a:gd name="connsiteX26-5997" fmla="*/ 973999 w 1625388"/>
                  <a:gd name="connsiteY26-5998" fmla="*/ 2244955 h 3709329"/>
                  <a:gd name="connsiteX27-5999" fmla="*/ 1140210 w 1625388"/>
                  <a:gd name="connsiteY27-6000" fmla="*/ 1958253 h 3709329"/>
                  <a:gd name="connsiteX28-6001" fmla="*/ 1316899 w 1625388"/>
                  <a:gd name="connsiteY28-6002" fmla="*/ 1828236 h 3709329"/>
                  <a:gd name="connsiteX29-6003" fmla="*/ 1253082 w 1625388"/>
                  <a:gd name="connsiteY29-6004" fmla="*/ 1732034 h 3709329"/>
                  <a:gd name="connsiteX30-6005" fmla="*/ 1039245 w 1625388"/>
                  <a:gd name="connsiteY30-6006" fmla="*/ 1891101 h 3709329"/>
                  <a:gd name="connsiteX31-6007" fmla="*/ 881606 w 1625388"/>
                  <a:gd name="connsiteY31-6008" fmla="*/ 2104462 h 3709329"/>
                  <a:gd name="connsiteX32-6009" fmla="*/ 880019 w 1625388"/>
                  <a:gd name="connsiteY32-6010" fmla="*/ 1893165 h 3709329"/>
                  <a:gd name="connsiteX33-6011" fmla="*/ 1094490 w 1625388"/>
                  <a:gd name="connsiteY33-6012" fmla="*/ 1547725 h 3709329"/>
                  <a:gd name="connsiteX34-6013" fmla="*/ 1255939 w 1625388"/>
                  <a:gd name="connsiteY34-6014" fmla="*/ 1162439 h 3709329"/>
                  <a:gd name="connsiteX35-6015" fmla="*/ 1164499 w 1625388"/>
                  <a:gd name="connsiteY35-6016" fmla="*/ 888595 h 3709329"/>
                  <a:gd name="connsiteX36-6017" fmla="*/ 446949 w 1625388"/>
                  <a:gd name="connsiteY36-6018" fmla="*/ 896215 h 3709329"/>
                  <a:gd name="connsiteX37-6019" fmla="*/ 486319 w 1625388"/>
                  <a:gd name="connsiteY37-6020" fmla="*/ 652375 h 3709329"/>
                  <a:gd name="connsiteX38-6021" fmla="*/ 853349 w 1625388"/>
                  <a:gd name="connsiteY38-6022" fmla="*/ 253595 h 3709329"/>
                  <a:gd name="connsiteX39-6023" fmla="*/ 981619 w 1625388"/>
                  <a:gd name="connsiteY39-6024" fmla="*/ 134215 h 3709329"/>
                  <a:gd name="connsiteX40-6025" fmla="*/ 852079 w 1625388"/>
                  <a:gd name="connsiteY40-6026" fmla="*/ 12295 h 3709329"/>
                  <a:gd name="connsiteX0-6027" fmla="*/ 847711 w 1621020"/>
                  <a:gd name="connsiteY0-6028" fmla="*/ 12295 h 3709329"/>
                  <a:gd name="connsiteX1-6029" fmla="*/ 428611 w 1621020"/>
                  <a:gd name="connsiteY1-6030" fmla="*/ 454255 h 3709329"/>
                  <a:gd name="connsiteX2-6031" fmla="*/ 144131 w 1621020"/>
                  <a:gd name="connsiteY2-6032" fmla="*/ 901295 h 3709329"/>
                  <a:gd name="connsiteX3-6033" fmla="*/ 146671 w 1621020"/>
                  <a:gd name="connsiteY3-6034" fmla="*/ 1086715 h 3709329"/>
                  <a:gd name="connsiteX4-6035" fmla="*/ 492111 w 1621020"/>
                  <a:gd name="connsiteY4-6036" fmla="*/ 1072745 h 3709329"/>
                  <a:gd name="connsiteX5-6037" fmla="*/ 962011 w 1621020"/>
                  <a:gd name="connsiteY5-6038" fmla="*/ 1040995 h 3709329"/>
                  <a:gd name="connsiteX6-6039" fmla="*/ 1083931 w 1621020"/>
                  <a:gd name="connsiteY6-6040" fmla="*/ 1086715 h 3709329"/>
                  <a:gd name="connsiteX7-6041" fmla="*/ 1045831 w 1621020"/>
                  <a:gd name="connsiteY7-6042" fmla="*/ 1277215 h 3709329"/>
                  <a:gd name="connsiteX8-6043" fmla="*/ 845806 w 1621020"/>
                  <a:gd name="connsiteY8-6044" fmla="*/ 1645832 h 3709329"/>
                  <a:gd name="connsiteX9-6045" fmla="*/ 522433 w 1621020"/>
                  <a:gd name="connsiteY9-6046" fmla="*/ 2038262 h 3709329"/>
                  <a:gd name="connsiteX10-6047" fmla="*/ 289546 w 1621020"/>
                  <a:gd name="connsiteY10-6048" fmla="*/ 2243527 h 3709329"/>
                  <a:gd name="connsiteX11-6049" fmla="*/ 9988 w 1621020"/>
                  <a:gd name="connsiteY11-6050" fmla="*/ 2457839 h 3709329"/>
                  <a:gd name="connsiteX12-6051" fmla="*/ 82853 w 1621020"/>
                  <a:gd name="connsiteY12-6052" fmla="*/ 2585950 h 3709329"/>
                  <a:gd name="connsiteX13-6053" fmla="*/ 280973 w 1621020"/>
                  <a:gd name="connsiteY13-6054" fmla="*/ 2491652 h 3709329"/>
                  <a:gd name="connsiteX14-6055" fmla="*/ 479570 w 1621020"/>
                  <a:gd name="connsiteY14-6056" fmla="*/ 2297342 h 3709329"/>
                  <a:gd name="connsiteX15-6057" fmla="*/ 745317 w 1621020"/>
                  <a:gd name="connsiteY15-6058" fmla="*/ 2031119 h 3709329"/>
                  <a:gd name="connsiteX16-6059" fmla="*/ 741031 w 1621020"/>
                  <a:gd name="connsiteY16-6060" fmla="*/ 2267815 h 3709329"/>
                  <a:gd name="connsiteX17-6061" fmla="*/ 744206 w 1621020"/>
                  <a:gd name="connsiteY17-6062" fmla="*/ 3612110 h 3709329"/>
                  <a:gd name="connsiteX18-6063" fmla="*/ 874381 w 1621020"/>
                  <a:gd name="connsiteY18-6064" fmla="*/ 3636240 h 3709329"/>
                  <a:gd name="connsiteX19-6065" fmla="*/ 862951 w 1621020"/>
                  <a:gd name="connsiteY19-6066" fmla="*/ 2945995 h 3709329"/>
                  <a:gd name="connsiteX20-6067" fmla="*/ 872476 w 1621020"/>
                  <a:gd name="connsiteY20-6068" fmla="*/ 2370050 h 3709329"/>
                  <a:gd name="connsiteX21-6069" fmla="*/ 946771 w 1621020"/>
                  <a:gd name="connsiteY21-6070" fmla="*/ 2382115 h 3709329"/>
                  <a:gd name="connsiteX22-6071" fmla="*/ 1335391 w 1621020"/>
                  <a:gd name="connsiteY22-6072" fmla="*/ 2389735 h 3709329"/>
                  <a:gd name="connsiteX23-6073" fmla="*/ 1594471 w 1621020"/>
                  <a:gd name="connsiteY23-6074" fmla="*/ 2427835 h 3709329"/>
                  <a:gd name="connsiteX24-6075" fmla="*/ 1594471 w 1621020"/>
                  <a:gd name="connsiteY24-6076" fmla="*/ 2298295 h 3709329"/>
                  <a:gd name="connsiteX25-6077" fmla="*/ 1434451 w 1621020"/>
                  <a:gd name="connsiteY25-6078" fmla="*/ 2244955 h 3709329"/>
                  <a:gd name="connsiteX26-6079" fmla="*/ 969631 w 1621020"/>
                  <a:gd name="connsiteY26-6080" fmla="*/ 2244955 h 3709329"/>
                  <a:gd name="connsiteX27-6081" fmla="*/ 1135842 w 1621020"/>
                  <a:gd name="connsiteY27-6082" fmla="*/ 1958253 h 3709329"/>
                  <a:gd name="connsiteX28-6083" fmla="*/ 1312531 w 1621020"/>
                  <a:gd name="connsiteY28-6084" fmla="*/ 1828236 h 3709329"/>
                  <a:gd name="connsiteX29-6085" fmla="*/ 1248714 w 1621020"/>
                  <a:gd name="connsiteY29-6086" fmla="*/ 1732034 h 3709329"/>
                  <a:gd name="connsiteX30-6087" fmla="*/ 1034877 w 1621020"/>
                  <a:gd name="connsiteY30-6088" fmla="*/ 1891101 h 3709329"/>
                  <a:gd name="connsiteX31-6089" fmla="*/ 877238 w 1621020"/>
                  <a:gd name="connsiteY31-6090" fmla="*/ 2104462 h 3709329"/>
                  <a:gd name="connsiteX32-6091" fmla="*/ 875651 w 1621020"/>
                  <a:gd name="connsiteY32-6092" fmla="*/ 1893165 h 3709329"/>
                  <a:gd name="connsiteX33-6093" fmla="*/ 1090122 w 1621020"/>
                  <a:gd name="connsiteY33-6094" fmla="*/ 1547725 h 3709329"/>
                  <a:gd name="connsiteX34-6095" fmla="*/ 1251571 w 1621020"/>
                  <a:gd name="connsiteY34-6096" fmla="*/ 1162439 h 3709329"/>
                  <a:gd name="connsiteX35-6097" fmla="*/ 1160131 w 1621020"/>
                  <a:gd name="connsiteY35-6098" fmla="*/ 888595 h 3709329"/>
                  <a:gd name="connsiteX36-6099" fmla="*/ 442581 w 1621020"/>
                  <a:gd name="connsiteY36-6100" fmla="*/ 896215 h 3709329"/>
                  <a:gd name="connsiteX37-6101" fmla="*/ 481951 w 1621020"/>
                  <a:gd name="connsiteY37-6102" fmla="*/ 652375 h 3709329"/>
                  <a:gd name="connsiteX38-6103" fmla="*/ 848981 w 1621020"/>
                  <a:gd name="connsiteY38-6104" fmla="*/ 253595 h 3709329"/>
                  <a:gd name="connsiteX39-6105" fmla="*/ 977251 w 1621020"/>
                  <a:gd name="connsiteY39-6106" fmla="*/ 134215 h 3709329"/>
                  <a:gd name="connsiteX40-6107" fmla="*/ 847711 w 1621020"/>
                  <a:gd name="connsiteY40-6108" fmla="*/ 12295 h 3709329"/>
                  <a:gd name="connsiteX0-6109" fmla="*/ 852038 w 1625347"/>
                  <a:gd name="connsiteY0-6110" fmla="*/ 12295 h 3709329"/>
                  <a:gd name="connsiteX1-6111" fmla="*/ 432938 w 1625347"/>
                  <a:gd name="connsiteY1-6112" fmla="*/ 454255 h 3709329"/>
                  <a:gd name="connsiteX2-6113" fmla="*/ 148458 w 1625347"/>
                  <a:gd name="connsiteY2-6114" fmla="*/ 901295 h 3709329"/>
                  <a:gd name="connsiteX3-6115" fmla="*/ 150998 w 1625347"/>
                  <a:gd name="connsiteY3-6116" fmla="*/ 1086715 h 3709329"/>
                  <a:gd name="connsiteX4-6117" fmla="*/ 496438 w 1625347"/>
                  <a:gd name="connsiteY4-6118" fmla="*/ 1072745 h 3709329"/>
                  <a:gd name="connsiteX5-6119" fmla="*/ 966338 w 1625347"/>
                  <a:gd name="connsiteY5-6120" fmla="*/ 1040995 h 3709329"/>
                  <a:gd name="connsiteX6-6121" fmla="*/ 1088258 w 1625347"/>
                  <a:gd name="connsiteY6-6122" fmla="*/ 1086715 h 3709329"/>
                  <a:gd name="connsiteX7-6123" fmla="*/ 1050158 w 1625347"/>
                  <a:gd name="connsiteY7-6124" fmla="*/ 1277215 h 3709329"/>
                  <a:gd name="connsiteX8-6125" fmla="*/ 850133 w 1625347"/>
                  <a:gd name="connsiteY8-6126" fmla="*/ 1645832 h 3709329"/>
                  <a:gd name="connsiteX9-6127" fmla="*/ 526760 w 1625347"/>
                  <a:gd name="connsiteY9-6128" fmla="*/ 2038262 h 3709329"/>
                  <a:gd name="connsiteX10-6129" fmla="*/ 293873 w 1625347"/>
                  <a:gd name="connsiteY10-6130" fmla="*/ 2243527 h 3709329"/>
                  <a:gd name="connsiteX11-6131" fmla="*/ 14315 w 1625347"/>
                  <a:gd name="connsiteY11-6132" fmla="*/ 2457839 h 3709329"/>
                  <a:gd name="connsiteX12-6133" fmla="*/ 87180 w 1625347"/>
                  <a:gd name="connsiteY12-6134" fmla="*/ 2585950 h 3709329"/>
                  <a:gd name="connsiteX13-6135" fmla="*/ 483897 w 1625347"/>
                  <a:gd name="connsiteY13-6136" fmla="*/ 2297342 h 3709329"/>
                  <a:gd name="connsiteX14-6137" fmla="*/ 749644 w 1625347"/>
                  <a:gd name="connsiteY14-6138" fmla="*/ 2031119 h 3709329"/>
                  <a:gd name="connsiteX15-6139" fmla="*/ 745358 w 1625347"/>
                  <a:gd name="connsiteY15-6140" fmla="*/ 2267815 h 3709329"/>
                  <a:gd name="connsiteX16-6141" fmla="*/ 748533 w 1625347"/>
                  <a:gd name="connsiteY16-6142" fmla="*/ 3612110 h 3709329"/>
                  <a:gd name="connsiteX17-6143" fmla="*/ 878708 w 1625347"/>
                  <a:gd name="connsiteY17-6144" fmla="*/ 3636240 h 3709329"/>
                  <a:gd name="connsiteX18-6145" fmla="*/ 867278 w 1625347"/>
                  <a:gd name="connsiteY18-6146" fmla="*/ 2945995 h 3709329"/>
                  <a:gd name="connsiteX19-6147" fmla="*/ 876803 w 1625347"/>
                  <a:gd name="connsiteY19-6148" fmla="*/ 2370050 h 3709329"/>
                  <a:gd name="connsiteX20-6149" fmla="*/ 951098 w 1625347"/>
                  <a:gd name="connsiteY20-6150" fmla="*/ 2382115 h 3709329"/>
                  <a:gd name="connsiteX21-6151" fmla="*/ 1339718 w 1625347"/>
                  <a:gd name="connsiteY21-6152" fmla="*/ 2389735 h 3709329"/>
                  <a:gd name="connsiteX22-6153" fmla="*/ 1598798 w 1625347"/>
                  <a:gd name="connsiteY22-6154" fmla="*/ 2427835 h 3709329"/>
                  <a:gd name="connsiteX23-6155" fmla="*/ 1598798 w 1625347"/>
                  <a:gd name="connsiteY23-6156" fmla="*/ 2298295 h 3709329"/>
                  <a:gd name="connsiteX24-6157" fmla="*/ 1438778 w 1625347"/>
                  <a:gd name="connsiteY24-6158" fmla="*/ 2244955 h 3709329"/>
                  <a:gd name="connsiteX25-6159" fmla="*/ 973958 w 1625347"/>
                  <a:gd name="connsiteY25-6160" fmla="*/ 2244955 h 3709329"/>
                  <a:gd name="connsiteX26-6161" fmla="*/ 1140169 w 1625347"/>
                  <a:gd name="connsiteY26-6162" fmla="*/ 1958253 h 3709329"/>
                  <a:gd name="connsiteX27-6163" fmla="*/ 1316858 w 1625347"/>
                  <a:gd name="connsiteY27-6164" fmla="*/ 1828236 h 3709329"/>
                  <a:gd name="connsiteX28-6165" fmla="*/ 1253041 w 1625347"/>
                  <a:gd name="connsiteY28-6166" fmla="*/ 1732034 h 3709329"/>
                  <a:gd name="connsiteX29-6167" fmla="*/ 1039204 w 1625347"/>
                  <a:gd name="connsiteY29-6168" fmla="*/ 1891101 h 3709329"/>
                  <a:gd name="connsiteX30-6169" fmla="*/ 881565 w 1625347"/>
                  <a:gd name="connsiteY30-6170" fmla="*/ 2104462 h 3709329"/>
                  <a:gd name="connsiteX31-6171" fmla="*/ 879978 w 1625347"/>
                  <a:gd name="connsiteY31-6172" fmla="*/ 1893165 h 3709329"/>
                  <a:gd name="connsiteX32-6173" fmla="*/ 1094449 w 1625347"/>
                  <a:gd name="connsiteY32-6174" fmla="*/ 1547725 h 3709329"/>
                  <a:gd name="connsiteX33-6175" fmla="*/ 1255898 w 1625347"/>
                  <a:gd name="connsiteY33-6176" fmla="*/ 1162439 h 3709329"/>
                  <a:gd name="connsiteX34-6177" fmla="*/ 1164458 w 1625347"/>
                  <a:gd name="connsiteY34-6178" fmla="*/ 888595 h 3709329"/>
                  <a:gd name="connsiteX35-6179" fmla="*/ 446908 w 1625347"/>
                  <a:gd name="connsiteY35-6180" fmla="*/ 896215 h 3709329"/>
                  <a:gd name="connsiteX36-6181" fmla="*/ 486278 w 1625347"/>
                  <a:gd name="connsiteY36-6182" fmla="*/ 652375 h 3709329"/>
                  <a:gd name="connsiteX37-6183" fmla="*/ 853308 w 1625347"/>
                  <a:gd name="connsiteY37-6184" fmla="*/ 253595 h 3709329"/>
                  <a:gd name="connsiteX38-6185" fmla="*/ 981578 w 1625347"/>
                  <a:gd name="connsiteY38-6186" fmla="*/ 134215 h 3709329"/>
                  <a:gd name="connsiteX39-6187" fmla="*/ 852038 w 1625347"/>
                  <a:gd name="connsiteY39-6188" fmla="*/ 12295 h 3709329"/>
                  <a:gd name="connsiteX0-6189" fmla="*/ 845368 w 1618677"/>
                  <a:gd name="connsiteY0-6190" fmla="*/ 12295 h 3709329"/>
                  <a:gd name="connsiteX1-6191" fmla="*/ 426268 w 1618677"/>
                  <a:gd name="connsiteY1-6192" fmla="*/ 454255 h 3709329"/>
                  <a:gd name="connsiteX2-6193" fmla="*/ 141788 w 1618677"/>
                  <a:gd name="connsiteY2-6194" fmla="*/ 901295 h 3709329"/>
                  <a:gd name="connsiteX3-6195" fmla="*/ 144328 w 1618677"/>
                  <a:gd name="connsiteY3-6196" fmla="*/ 1086715 h 3709329"/>
                  <a:gd name="connsiteX4-6197" fmla="*/ 489768 w 1618677"/>
                  <a:gd name="connsiteY4-6198" fmla="*/ 1072745 h 3709329"/>
                  <a:gd name="connsiteX5-6199" fmla="*/ 959668 w 1618677"/>
                  <a:gd name="connsiteY5-6200" fmla="*/ 1040995 h 3709329"/>
                  <a:gd name="connsiteX6-6201" fmla="*/ 1081588 w 1618677"/>
                  <a:gd name="connsiteY6-6202" fmla="*/ 1086715 h 3709329"/>
                  <a:gd name="connsiteX7-6203" fmla="*/ 1043488 w 1618677"/>
                  <a:gd name="connsiteY7-6204" fmla="*/ 1277215 h 3709329"/>
                  <a:gd name="connsiteX8-6205" fmla="*/ 843463 w 1618677"/>
                  <a:gd name="connsiteY8-6206" fmla="*/ 1645832 h 3709329"/>
                  <a:gd name="connsiteX9-6207" fmla="*/ 520090 w 1618677"/>
                  <a:gd name="connsiteY9-6208" fmla="*/ 2038262 h 3709329"/>
                  <a:gd name="connsiteX10-6209" fmla="*/ 287203 w 1618677"/>
                  <a:gd name="connsiteY10-6210" fmla="*/ 2243527 h 3709329"/>
                  <a:gd name="connsiteX11-6211" fmla="*/ 7645 w 1618677"/>
                  <a:gd name="connsiteY11-6212" fmla="*/ 2457839 h 3709329"/>
                  <a:gd name="connsiteX12-6213" fmla="*/ 113848 w 1618677"/>
                  <a:gd name="connsiteY12-6214" fmla="*/ 2585950 h 3709329"/>
                  <a:gd name="connsiteX13-6215" fmla="*/ 477227 w 1618677"/>
                  <a:gd name="connsiteY13-6216" fmla="*/ 2297342 h 3709329"/>
                  <a:gd name="connsiteX14-6217" fmla="*/ 742974 w 1618677"/>
                  <a:gd name="connsiteY14-6218" fmla="*/ 2031119 h 3709329"/>
                  <a:gd name="connsiteX15-6219" fmla="*/ 738688 w 1618677"/>
                  <a:gd name="connsiteY15-6220" fmla="*/ 2267815 h 3709329"/>
                  <a:gd name="connsiteX16-6221" fmla="*/ 741863 w 1618677"/>
                  <a:gd name="connsiteY16-6222" fmla="*/ 3612110 h 3709329"/>
                  <a:gd name="connsiteX17-6223" fmla="*/ 872038 w 1618677"/>
                  <a:gd name="connsiteY17-6224" fmla="*/ 3636240 h 3709329"/>
                  <a:gd name="connsiteX18-6225" fmla="*/ 860608 w 1618677"/>
                  <a:gd name="connsiteY18-6226" fmla="*/ 2945995 h 3709329"/>
                  <a:gd name="connsiteX19-6227" fmla="*/ 870133 w 1618677"/>
                  <a:gd name="connsiteY19-6228" fmla="*/ 2370050 h 3709329"/>
                  <a:gd name="connsiteX20-6229" fmla="*/ 944428 w 1618677"/>
                  <a:gd name="connsiteY20-6230" fmla="*/ 2382115 h 3709329"/>
                  <a:gd name="connsiteX21-6231" fmla="*/ 1333048 w 1618677"/>
                  <a:gd name="connsiteY21-6232" fmla="*/ 2389735 h 3709329"/>
                  <a:gd name="connsiteX22-6233" fmla="*/ 1592128 w 1618677"/>
                  <a:gd name="connsiteY22-6234" fmla="*/ 2427835 h 3709329"/>
                  <a:gd name="connsiteX23-6235" fmla="*/ 1592128 w 1618677"/>
                  <a:gd name="connsiteY23-6236" fmla="*/ 2298295 h 3709329"/>
                  <a:gd name="connsiteX24-6237" fmla="*/ 1432108 w 1618677"/>
                  <a:gd name="connsiteY24-6238" fmla="*/ 2244955 h 3709329"/>
                  <a:gd name="connsiteX25-6239" fmla="*/ 967288 w 1618677"/>
                  <a:gd name="connsiteY25-6240" fmla="*/ 2244955 h 3709329"/>
                  <a:gd name="connsiteX26-6241" fmla="*/ 1133499 w 1618677"/>
                  <a:gd name="connsiteY26-6242" fmla="*/ 1958253 h 3709329"/>
                  <a:gd name="connsiteX27-6243" fmla="*/ 1310188 w 1618677"/>
                  <a:gd name="connsiteY27-6244" fmla="*/ 1828236 h 3709329"/>
                  <a:gd name="connsiteX28-6245" fmla="*/ 1246371 w 1618677"/>
                  <a:gd name="connsiteY28-6246" fmla="*/ 1732034 h 3709329"/>
                  <a:gd name="connsiteX29-6247" fmla="*/ 1032534 w 1618677"/>
                  <a:gd name="connsiteY29-6248" fmla="*/ 1891101 h 3709329"/>
                  <a:gd name="connsiteX30-6249" fmla="*/ 874895 w 1618677"/>
                  <a:gd name="connsiteY30-6250" fmla="*/ 2104462 h 3709329"/>
                  <a:gd name="connsiteX31-6251" fmla="*/ 873308 w 1618677"/>
                  <a:gd name="connsiteY31-6252" fmla="*/ 1893165 h 3709329"/>
                  <a:gd name="connsiteX32-6253" fmla="*/ 1087779 w 1618677"/>
                  <a:gd name="connsiteY32-6254" fmla="*/ 1547725 h 3709329"/>
                  <a:gd name="connsiteX33-6255" fmla="*/ 1249228 w 1618677"/>
                  <a:gd name="connsiteY33-6256" fmla="*/ 1162439 h 3709329"/>
                  <a:gd name="connsiteX34-6257" fmla="*/ 1157788 w 1618677"/>
                  <a:gd name="connsiteY34-6258" fmla="*/ 888595 h 3709329"/>
                  <a:gd name="connsiteX35-6259" fmla="*/ 440238 w 1618677"/>
                  <a:gd name="connsiteY35-6260" fmla="*/ 896215 h 3709329"/>
                  <a:gd name="connsiteX36-6261" fmla="*/ 479608 w 1618677"/>
                  <a:gd name="connsiteY36-6262" fmla="*/ 652375 h 3709329"/>
                  <a:gd name="connsiteX37-6263" fmla="*/ 846638 w 1618677"/>
                  <a:gd name="connsiteY37-6264" fmla="*/ 253595 h 3709329"/>
                  <a:gd name="connsiteX38-6265" fmla="*/ 974908 w 1618677"/>
                  <a:gd name="connsiteY38-6266" fmla="*/ 134215 h 3709329"/>
                  <a:gd name="connsiteX39-6267" fmla="*/ 845368 w 1618677"/>
                  <a:gd name="connsiteY39-6268" fmla="*/ 12295 h 3709329"/>
                  <a:gd name="connsiteX0-6269" fmla="*/ 846431 w 1619740"/>
                  <a:gd name="connsiteY0-6270" fmla="*/ 12295 h 3709329"/>
                  <a:gd name="connsiteX1-6271" fmla="*/ 427331 w 1619740"/>
                  <a:gd name="connsiteY1-6272" fmla="*/ 454255 h 3709329"/>
                  <a:gd name="connsiteX2-6273" fmla="*/ 142851 w 1619740"/>
                  <a:gd name="connsiteY2-6274" fmla="*/ 901295 h 3709329"/>
                  <a:gd name="connsiteX3-6275" fmla="*/ 145391 w 1619740"/>
                  <a:gd name="connsiteY3-6276" fmla="*/ 1086715 h 3709329"/>
                  <a:gd name="connsiteX4-6277" fmla="*/ 490831 w 1619740"/>
                  <a:gd name="connsiteY4-6278" fmla="*/ 1072745 h 3709329"/>
                  <a:gd name="connsiteX5-6279" fmla="*/ 960731 w 1619740"/>
                  <a:gd name="connsiteY5-6280" fmla="*/ 1040995 h 3709329"/>
                  <a:gd name="connsiteX6-6281" fmla="*/ 1082651 w 1619740"/>
                  <a:gd name="connsiteY6-6282" fmla="*/ 1086715 h 3709329"/>
                  <a:gd name="connsiteX7-6283" fmla="*/ 1044551 w 1619740"/>
                  <a:gd name="connsiteY7-6284" fmla="*/ 1277215 h 3709329"/>
                  <a:gd name="connsiteX8-6285" fmla="*/ 844526 w 1619740"/>
                  <a:gd name="connsiteY8-6286" fmla="*/ 1645832 h 3709329"/>
                  <a:gd name="connsiteX9-6287" fmla="*/ 521153 w 1619740"/>
                  <a:gd name="connsiteY9-6288" fmla="*/ 2038262 h 3709329"/>
                  <a:gd name="connsiteX10-6289" fmla="*/ 288266 w 1619740"/>
                  <a:gd name="connsiteY10-6290" fmla="*/ 2243527 h 3709329"/>
                  <a:gd name="connsiteX11-6291" fmla="*/ 8708 w 1619740"/>
                  <a:gd name="connsiteY11-6292" fmla="*/ 2457839 h 3709329"/>
                  <a:gd name="connsiteX12-6293" fmla="*/ 114911 w 1619740"/>
                  <a:gd name="connsiteY12-6294" fmla="*/ 2585950 h 3709329"/>
                  <a:gd name="connsiteX13-6295" fmla="*/ 478290 w 1619740"/>
                  <a:gd name="connsiteY13-6296" fmla="*/ 2297342 h 3709329"/>
                  <a:gd name="connsiteX14-6297" fmla="*/ 744037 w 1619740"/>
                  <a:gd name="connsiteY14-6298" fmla="*/ 2031119 h 3709329"/>
                  <a:gd name="connsiteX15-6299" fmla="*/ 739751 w 1619740"/>
                  <a:gd name="connsiteY15-6300" fmla="*/ 2267815 h 3709329"/>
                  <a:gd name="connsiteX16-6301" fmla="*/ 742926 w 1619740"/>
                  <a:gd name="connsiteY16-6302" fmla="*/ 3612110 h 3709329"/>
                  <a:gd name="connsiteX17-6303" fmla="*/ 873101 w 1619740"/>
                  <a:gd name="connsiteY17-6304" fmla="*/ 3636240 h 3709329"/>
                  <a:gd name="connsiteX18-6305" fmla="*/ 861671 w 1619740"/>
                  <a:gd name="connsiteY18-6306" fmla="*/ 2945995 h 3709329"/>
                  <a:gd name="connsiteX19-6307" fmla="*/ 871196 w 1619740"/>
                  <a:gd name="connsiteY19-6308" fmla="*/ 2370050 h 3709329"/>
                  <a:gd name="connsiteX20-6309" fmla="*/ 945491 w 1619740"/>
                  <a:gd name="connsiteY20-6310" fmla="*/ 2382115 h 3709329"/>
                  <a:gd name="connsiteX21-6311" fmla="*/ 1334111 w 1619740"/>
                  <a:gd name="connsiteY21-6312" fmla="*/ 2389735 h 3709329"/>
                  <a:gd name="connsiteX22-6313" fmla="*/ 1593191 w 1619740"/>
                  <a:gd name="connsiteY22-6314" fmla="*/ 2427835 h 3709329"/>
                  <a:gd name="connsiteX23-6315" fmla="*/ 1593191 w 1619740"/>
                  <a:gd name="connsiteY23-6316" fmla="*/ 2298295 h 3709329"/>
                  <a:gd name="connsiteX24-6317" fmla="*/ 1433171 w 1619740"/>
                  <a:gd name="connsiteY24-6318" fmla="*/ 2244955 h 3709329"/>
                  <a:gd name="connsiteX25-6319" fmla="*/ 968351 w 1619740"/>
                  <a:gd name="connsiteY25-6320" fmla="*/ 2244955 h 3709329"/>
                  <a:gd name="connsiteX26-6321" fmla="*/ 1134562 w 1619740"/>
                  <a:gd name="connsiteY26-6322" fmla="*/ 1958253 h 3709329"/>
                  <a:gd name="connsiteX27-6323" fmla="*/ 1311251 w 1619740"/>
                  <a:gd name="connsiteY27-6324" fmla="*/ 1828236 h 3709329"/>
                  <a:gd name="connsiteX28-6325" fmla="*/ 1247434 w 1619740"/>
                  <a:gd name="connsiteY28-6326" fmla="*/ 1732034 h 3709329"/>
                  <a:gd name="connsiteX29-6327" fmla="*/ 1033597 w 1619740"/>
                  <a:gd name="connsiteY29-6328" fmla="*/ 1891101 h 3709329"/>
                  <a:gd name="connsiteX30-6329" fmla="*/ 875958 w 1619740"/>
                  <a:gd name="connsiteY30-6330" fmla="*/ 2104462 h 3709329"/>
                  <a:gd name="connsiteX31-6331" fmla="*/ 874371 w 1619740"/>
                  <a:gd name="connsiteY31-6332" fmla="*/ 1893165 h 3709329"/>
                  <a:gd name="connsiteX32-6333" fmla="*/ 1088842 w 1619740"/>
                  <a:gd name="connsiteY32-6334" fmla="*/ 1547725 h 3709329"/>
                  <a:gd name="connsiteX33-6335" fmla="*/ 1250291 w 1619740"/>
                  <a:gd name="connsiteY33-6336" fmla="*/ 1162439 h 3709329"/>
                  <a:gd name="connsiteX34-6337" fmla="*/ 1158851 w 1619740"/>
                  <a:gd name="connsiteY34-6338" fmla="*/ 888595 h 3709329"/>
                  <a:gd name="connsiteX35-6339" fmla="*/ 441301 w 1619740"/>
                  <a:gd name="connsiteY35-6340" fmla="*/ 896215 h 3709329"/>
                  <a:gd name="connsiteX36-6341" fmla="*/ 480671 w 1619740"/>
                  <a:gd name="connsiteY36-6342" fmla="*/ 652375 h 3709329"/>
                  <a:gd name="connsiteX37-6343" fmla="*/ 847701 w 1619740"/>
                  <a:gd name="connsiteY37-6344" fmla="*/ 253595 h 3709329"/>
                  <a:gd name="connsiteX38-6345" fmla="*/ 975971 w 1619740"/>
                  <a:gd name="connsiteY38-6346" fmla="*/ 134215 h 3709329"/>
                  <a:gd name="connsiteX39-6347" fmla="*/ 846431 w 1619740"/>
                  <a:gd name="connsiteY39-6348" fmla="*/ 12295 h 3709329"/>
                  <a:gd name="connsiteX0-6349" fmla="*/ 847744 w 1621053"/>
                  <a:gd name="connsiteY0-6350" fmla="*/ 12295 h 3709329"/>
                  <a:gd name="connsiteX1-6351" fmla="*/ 428644 w 1621053"/>
                  <a:gd name="connsiteY1-6352" fmla="*/ 454255 h 3709329"/>
                  <a:gd name="connsiteX2-6353" fmla="*/ 144164 w 1621053"/>
                  <a:gd name="connsiteY2-6354" fmla="*/ 901295 h 3709329"/>
                  <a:gd name="connsiteX3-6355" fmla="*/ 146704 w 1621053"/>
                  <a:gd name="connsiteY3-6356" fmla="*/ 1086715 h 3709329"/>
                  <a:gd name="connsiteX4-6357" fmla="*/ 492144 w 1621053"/>
                  <a:gd name="connsiteY4-6358" fmla="*/ 1072745 h 3709329"/>
                  <a:gd name="connsiteX5-6359" fmla="*/ 962044 w 1621053"/>
                  <a:gd name="connsiteY5-6360" fmla="*/ 1040995 h 3709329"/>
                  <a:gd name="connsiteX6-6361" fmla="*/ 1083964 w 1621053"/>
                  <a:gd name="connsiteY6-6362" fmla="*/ 1086715 h 3709329"/>
                  <a:gd name="connsiteX7-6363" fmla="*/ 1045864 w 1621053"/>
                  <a:gd name="connsiteY7-6364" fmla="*/ 1277215 h 3709329"/>
                  <a:gd name="connsiteX8-6365" fmla="*/ 845839 w 1621053"/>
                  <a:gd name="connsiteY8-6366" fmla="*/ 1645832 h 3709329"/>
                  <a:gd name="connsiteX9-6367" fmla="*/ 522466 w 1621053"/>
                  <a:gd name="connsiteY9-6368" fmla="*/ 2038262 h 3709329"/>
                  <a:gd name="connsiteX10-6369" fmla="*/ 289579 w 1621053"/>
                  <a:gd name="connsiteY10-6370" fmla="*/ 2243527 h 3709329"/>
                  <a:gd name="connsiteX11-6371" fmla="*/ 10021 w 1621053"/>
                  <a:gd name="connsiteY11-6372" fmla="*/ 2457839 h 3709329"/>
                  <a:gd name="connsiteX12-6373" fmla="*/ 109081 w 1621053"/>
                  <a:gd name="connsiteY12-6374" fmla="*/ 2581188 h 3709329"/>
                  <a:gd name="connsiteX13-6375" fmla="*/ 479603 w 1621053"/>
                  <a:gd name="connsiteY13-6376" fmla="*/ 2297342 h 3709329"/>
                  <a:gd name="connsiteX14-6377" fmla="*/ 745350 w 1621053"/>
                  <a:gd name="connsiteY14-6378" fmla="*/ 2031119 h 3709329"/>
                  <a:gd name="connsiteX15-6379" fmla="*/ 741064 w 1621053"/>
                  <a:gd name="connsiteY15-6380" fmla="*/ 2267815 h 3709329"/>
                  <a:gd name="connsiteX16-6381" fmla="*/ 744239 w 1621053"/>
                  <a:gd name="connsiteY16-6382" fmla="*/ 3612110 h 3709329"/>
                  <a:gd name="connsiteX17-6383" fmla="*/ 874414 w 1621053"/>
                  <a:gd name="connsiteY17-6384" fmla="*/ 3636240 h 3709329"/>
                  <a:gd name="connsiteX18-6385" fmla="*/ 862984 w 1621053"/>
                  <a:gd name="connsiteY18-6386" fmla="*/ 2945995 h 3709329"/>
                  <a:gd name="connsiteX19-6387" fmla="*/ 872509 w 1621053"/>
                  <a:gd name="connsiteY19-6388" fmla="*/ 2370050 h 3709329"/>
                  <a:gd name="connsiteX20-6389" fmla="*/ 946804 w 1621053"/>
                  <a:gd name="connsiteY20-6390" fmla="*/ 2382115 h 3709329"/>
                  <a:gd name="connsiteX21-6391" fmla="*/ 1335424 w 1621053"/>
                  <a:gd name="connsiteY21-6392" fmla="*/ 2389735 h 3709329"/>
                  <a:gd name="connsiteX22-6393" fmla="*/ 1594504 w 1621053"/>
                  <a:gd name="connsiteY22-6394" fmla="*/ 2427835 h 3709329"/>
                  <a:gd name="connsiteX23-6395" fmla="*/ 1594504 w 1621053"/>
                  <a:gd name="connsiteY23-6396" fmla="*/ 2298295 h 3709329"/>
                  <a:gd name="connsiteX24-6397" fmla="*/ 1434484 w 1621053"/>
                  <a:gd name="connsiteY24-6398" fmla="*/ 2244955 h 3709329"/>
                  <a:gd name="connsiteX25-6399" fmla="*/ 969664 w 1621053"/>
                  <a:gd name="connsiteY25-6400" fmla="*/ 2244955 h 3709329"/>
                  <a:gd name="connsiteX26-6401" fmla="*/ 1135875 w 1621053"/>
                  <a:gd name="connsiteY26-6402" fmla="*/ 1958253 h 3709329"/>
                  <a:gd name="connsiteX27-6403" fmla="*/ 1312564 w 1621053"/>
                  <a:gd name="connsiteY27-6404" fmla="*/ 1828236 h 3709329"/>
                  <a:gd name="connsiteX28-6405" fmla="*/ 1248747 w 1621053"/>
                  <a:gd name="connsiteY28-6406" fmla="*/ 1732034 h 3709329"/>
                  <a:gd name="connsiteX29-6407" fmla="*/ 1034910 w 1621053"/>
                  <a:gd name="connsiteY29-6408" fmla="*/ 1891101 h 3709329"/>
                  <a:gd name="connsiteX30-6409" fmla="*/ 877271 w 1621053"/>
                  <a:gd name="connsiteY30-6410" fmla="*/ 2104462 h 3709329"/>
                  <a:gd name="connsiteX31-6411" fmla="*/ 875684 w 1621053"/>
                  <a:gd name="connsiteY31-6412" fmla="*/ 1893165 h 3709329"/>
                  <a:gd name="connsiteX32-6413" fmla="*/ 1090155 w 1621053"/>
                  <a:gd name="connsiteY32-6414" fmla="*/ 1547725 h 3709329"/>
                  <a:gd name="connsiteX33-6415" fmla="*/ 1251604 w 1621053"/>
                  <a:gd name="connsiteY33-6416" fmla="*/ 1162439 h 3709329"/>
                  <a:gd name="connsiteX34-6417" fmla="*/ 1160164 w 1621053"/>
                  <a:gd name="connsiteY34-6418" fmla="*/ 888595 h 3709329"/>
                  <a:gd name="connsiteX35-6419" fmla="*/ 442614 w 1621053"/>
                  <a:gd name="connsiteY35-6420" fmla="*/ 896215 h 3709329"/>
                  <a:gd name="connsiteX36-6421" fmla="*/ 481984 w 1621053"/>
                  <a:gd name="connsiteY36-6422" fmla="*/ 652375 h 3709329"/>
                  <a:gd name="connsiteX37-6423" fmla="*/ 849014 w 1621053"/>
                  <a:gd name="connsiteY37-6424" fmla="*/ 253595 h 3709329"/>
                  <a:gd name="connsiteX38-6425" fmla="*/ 977284 w 1621053"/>
                  <a:gd name="connsiteY38-6426" fmla="*/ 134215 h 3709329"/>
                  <a:gd name="connsiteX39-6427" fmla="*/ 847744 w 1621053"/>
                  <a:gd name="connsiteY39-6428" fmla="*/ 12295 h 3709329"/>
                  <a:gd name="connsiteX0-6429" fmla="*/ 846525 w 1619834"/>
                  <a:gd name="connsiteY0-6430" fmla="*/ 12295 h 3709329"/>
                  <a:gd name="connsiteX1-6431" fmla="*/ 427425 w 1619834"/>
                  <a:gd name="connsiteY1-6432" fmla="*/ 454255 h 3709329"/>
                  <a:gd name="connsiteX2-6433" fmla="*/ 142945 w 1619834"/>
                  <a:gd name="connsiteY2-6434" fmla="*/ 901295 h 3709329"/>
                  <a:gd name="connsiteX3-6435" fmla="*/ 145485 w 1619834"/>
                  <a:gd name="connsiteY3-6436" fmla="*/ 1086715 h 3709329"/>
                  <a:gd name="connsiteX4-6437" fmla="*/ 490925 w 1619834"/>
                  <a:gd name="connsiteY4-6438" fmla="*/ 1072745 h 3709329"/>
                  <a:gd name="connsiteX5-6439" fmla="*/ 960825 w 1619834"/>
                  <a:gd name="connsiteY5-6440" fmla="*/ 1040995 h 3709329"/>
                  <a:gd name="connsiteX6-6441" fmla="*/ 1082745 w 1619834"/>
                  <a:gd name="connsiteY6-6442" fmla="*/ 1086715 h 3709329"/>
                  <a:gd name="connsiteX7-6443" fmla="*/ 1044645 w 1619834"/>
                  <a:gd name="connsiteY7-6444" fmla="*/ 1277215 h 3709329"/>
                  <a:gd name="connsiteX8-6445" fmla="*/ 844620 w 1619834"/>
                  <a:gd name="connsiteY8-6446" fmla="*/ 1645832 h 3709329"/>
                  <a:gd name="connsiteX9-6447" fmla="*/ 521247 w 1619834"/>
                  <a:gd name="connsiteY9-6448" fmla="*/ 2038262 h 3709329"/>
                  <a:gd name="connsiteX10-6449" fmla="*/ 288360 w 1619834"/>
                  <a:gd name="connsiteY10-6450" fmla="*/ 2243527 h 3709329"/>
                  <a:gd name="connsiteX11-6451" fmla="*/ 8802 w 1619834"/>
                  <a:gd name="connsiteY11-6452" fmla="*/ 2457839 h 3709329"/>
                  <a:gd name="connsiteX12-6453" fmla="*/ 107862 w 1619834"/>
                  <a:gd name="connsiteY12-6454" fmla="*/ 2581188 h 3709329"/>
                  <a:gd name="connsiteX13-6455" fmla="*/ 480765 w 1619834"/>
                  <a:gd name="connsiteY13-6456" fmla="*/ 2302105 h 3709329"/>
                  <a:gd name="connsiteX14-6457" fmla="*/ 744131 w 1619834"/>
                  <a:gd name="connsiteY14-6458" fmla="*/ 2031119 h 3709329"/>
                  <a:gd name="connsiteX15-6459" fmla="*/ 739845 w 1619834"/>
                  <a:gd name="connsiteY15-6460" fmla="*/ 2267815 h 3709329"/>
                  <a:gd name="connsiteX16-6461" fmla="*/ 743020 w 1619834"/>
                  <a:gd name="connsiteY16-6462" fmla="*/ 3612110 h 3709329"/>
                  <a:gd name="connsiteX17-6463" fmla="*/ 873195 w 1619834"/>
                  <a:gd name="connsiteY17-6464" fmla="*/ 3636240 h 3709329"/>
                  <a:gd name="connsiteX18-6465" fmla="*/ 861765 w 1619834"/>
                  <a:gd name="connsiteY18-6466" fmla="*/ 2945995 h 3709329"/>
                  <a:gd name="connsiteX19-6467" fmla="*/ 871290 w 1619834"/>
                  <a:gd name="connsiteY19-6468" fmla="*/ 2370050 h 3709329"/>
                  <a:gd name="connsiteX20-6469" fmla="*/ 945585 w 1619834"/>
                  <a:gd name="connsiteY20-6470" fmla="*/ 2382115 h 3709329"/>
                  <a:gd name="connsiteX21-6471" fmla="*/ 1334205 w 1619834"/>
                  <a:gd name="connsiteY21-6472" fmla="*/ 2389735 h 3709329"/>
                  <a:gd name="connsiteX22-6473" fmla="*/ 1593285 w 1619834"/>
                  <a:gd name="connsiteY22-6474" fmla="*/ 2427835 h 3709329"/>
                  <a:gd name="connsiteX23-6475" fmla="*/ 1593285 w 1619834"/>
                  <a:gd name="connsiteY23-6476" fmla="*/ 2298295 h 3709329"/>
                  <a:gd name="connsiteX24-6477" fmla="*/ 1433265 w 1619834"/>
                  <a:gd name="connsiteY24-6478" fmla="*/ 2244955 h 3709329"/>
                  <a:gd name="connsiteX25-6479" fmla="*/ 968445 w 1619834"/>
                  <a:gd name="connsiteY25-6480" fmla="*/ 2244955 h 3709329"/>
                  <a:gd name="connsiteX26-6481" fmla="*/ 1134656 w 1619834"/>
                  <a:gd name="connsiteY26-6482" fmla="*/ 1958253 h 3709329"/>
                  <a:gd name="connsiteX27-6483" fmla="*/ 1311345 w 1619834"/>
                  <a:gd name="connsiteY27-6484" fmla="*/ 1828236 h 3709329"/>
                  <a:gd name="connsiteX28-6485" fmla="*/ 1247528 w 1619834"/>
                  <a:gd name="connsiteY28-6486" fmla="*/ 1732034 h 3709329"/>
                  <a:gd name="connsiteX29-6487" fmla="*/ 1033691 w 1619834"/>
                  <a:gd name="connsiteY29-6488" fmla="*/ 1891101 h 3709329"/>
                  <a:gd name="connsiteX30-6489" fmla="*/ 876052 w 1619834"/>
                  <a:gd name="connsiteY30-6490" fmla="*/ 2104462 h 3709329"/>
                  <a:gd name="connsiteX31-6491" fmla="*/ 874465 w 1619834"/>
                  <a:gd name="connsiteY31-6492" fmla="*/ 1893165 h 3709329"/>
                  <a:gd name="connsiteX32-6493" fmla="*/ 1088936 w 1619834"/>
                  <a:gd name="connsiteY32-6494" fmla="*/ 1547725 h 3709329"/>
                  <a:gd name="connsiteX33-6495" fmla="*/ 1250385 w 1619834"/>
                  <a:gd name="connsiteY33-6496" fmla="*/ 1162439 h 3709329"/>
                  <a:gd name="connsiteX34-6497" fmla="*/ 1158945 w 1619834"/>
                  <a:gd name="connsiteY34-6498" fmla="*/ 888595 h 3709329"/>
                  <a:gd name="connsiteX35-6499" fmla="*/ 441395 w 1619834"/>
                  <a:gd name="connsiteY35-6500" fmla="*/ 896215 h 3709329"/>
                  <a:gd name="connsiteX36-6501" fmla="*/ 480765 w 1619834"/>
                  <a:gd name="connsiteY36-6502" fmla="*/ 652375 h 3709329"/>
                  <a:gd name="connsiteX37-6503" fmla="*/ 847795 w 1619834"/>
                  <a:gd name="connsiteY37-6504" fmla="*/ 253595 h 3709329"/>
                  <a:gd name="connsiteX38-6505" fmla="*/ 976065 w 1619834"/>
                  <a:gd name="connsiteY38-6506" fmla="*/ 134215 h 3709329"/>
                  <a:gd name="connsiteX39-6507" fmla="*/ 846525 w 1619834"/>
                  <a:gd name="connsiteY39-6508" fmla="*/ 12295 h 3709329"/>
                  <a:gd name="connsiteX0-6509" fmla="*/ 846525 w 1619834"/>
                  <a:gd name="connsiteY0-6510" fmla="*/ 15683 h 3712717"/>
                  <a:gd name="connsiteX1-6511" fmla="*/ 427425 w 1619834"/>
                  <a:gd name="connsiteY1-6512" fmla="*/ 457643 h 3712717"/>
                  <a:gd name="connsiteX2-6513" fmla="*/ 142945 w 1619834"/>
                  <a:gd name="connsiteY2-6514" fmla="*/ 904683 h 3712717"/>
                  <a:gd name="connsiteX3-6515" fmla="*/ 145485 w 1619834"/>
                  <a:gd name="connsiteY3-6516" fmla="*/ 1090103 h 3712717"/>
                  <a:gd name="connsiteX4-6517" fmla="*/ 490925 w 1619834"/>
                  <a:gd name="connsiteY4-6518" fmla="*/ 1076133 h 3712717"/>
                  <a:gd name="connsiteX5-6519" fmla="*/ 960825 w 1619834"/>
                  <a:gd name="connsiteY5-6520" fmla="*/ 1044383 h 3712717"/>
                  <a:gd name="connsiteX6-6521" fmla="*/ 1082745 w 1619834"/>
                  <a:gd name="connsiteY6-6522" fmla="*/ 1090103 h 3712717"/>
                  <a:gd name="connsiteX7-6523" fmla="*/ 1044645 w 1619834"/>
                  <a:gd name="connsiteY7-6524" fmla="*/ 1280603 h 3712717"/>
                  <a:gd name="connsiteX8-6525" fmla="*/ 844620 w 1619834"/>
                  <a:gd name="connsiteY8-6526" fmla="*/ 1649220 h 3712717"/>
                  <a:gd name="connsiteX9-6527" fmla="*/ 521247 w 1619834"/>
                  <a:gd name="connsiteY9-6528" fmla="*/ 2041650 h 3712717"/>
                  <a:gd name="connsiteX10-6529" fmla="*/ 288360 w 1619834"/>
                  <a:gd name="connsiteY10-6530" fmla="*/ 2246915 h 3712717"/>
                  <a:gd name="connsiteX11-6531" fmla="*/ 8802 w 1619834"/>
                  <a:gd name="connsiteY11-6532" fmla="*/ 2461227 h 3712717"/>
                  <a:gd name="connsiteX12-6533" fmla="*/ 107862 w 1619834"/>
                  <a:gd name="connsiteY12-6534" fmla="*/ 2584576 h 3712717"/>
                  <a:gd name="connsiteX13-6535" fmla="*/ 480765 w 1619834"/>
                  <a:gd name="connsiteY13-6536" fmla="*/ 2305493 h 3712717"/>
                  <a:gd name="connsiteX14-6537" fmla="*/ 744131 w 1619834"/>
                  <a:gd name="connsiteY14-6538" fmla="*/ 2034507 h 3712717"/>
                  <a:gd name="connsiteX15-6539" fmla="*/ 739845 w 1619834"/>
                  <a:gd name="connsiteY15-6540" fmla="*/ 2271203 h 3712717"/>
                  <a:gd name="connsiteX16-6541" fmla="*/ 743020 w 1619834"/>
                  <a:gd name="connsiteY16-6542" fmla="*/ 3615498 h 3712717"/>
                  <a:gd name="connsiteX17-6543" fmla="*/ 873195 w 1619834"/>
                  <a:gd name="connsiteY17-6544" fmla="*/ 3639628 h 3712717"/>
                  <a:gd name="connsiteX18-6545" fmla="*/ 861765 w 1619834"/>
                  <a:gd name="connsiteY18-6546" fmla="*/ 2949383 h 3712717"/>
                  <a:gd name="connsiteX19-6547" fmla="*/ 871290 w 1619834"/>
                  <a:gd name="connsiteY19-6548" fmla="*/ 2373438 h 3712717"/>
                  <a:gd name="connsiteX20-6549" fmla="*/ 945585 w 1619834"/>
                  <a:gd name="connsiteY20-6550" fmla="*/ 2385503 h 3712717"/>
                  <a:gd name="connsiteX21-6551" fmla="*/ 1334205 w 1619834"/>
                  <a:gd name="connsiteY21-6552" fmla="*/ 2393123 h 3712717"/>
                  <a:gd name="connsiteX22-6553" fmla="*/ 1593285 w 1619834"/>
                  <a:gd name="connsiteY22-6554" fmla="*/ 2431223 h 3712717"/>
                  <a:gd name="connsiteX23-6555" fmla="*/ 1593285 w 1619834"/>
                  <a:gd name="connsiteY23-6556" fmla="*/ 2301683 h 3712717"/>
                  <a:gd name="connsiteX24-6557" fmla="*/ 1433265 w 1619834"/>
                  <a:gd name="connsiteY24-6558" fmla="*/ 2248343 h 3712717"/>
                  <a:gd name="connsiteX25-6559" fmla="*/ 968445 w 1619834"/>
                  <a:gd name="connsiteY25-6560" fmla="*/ 2248343 h 3712717"/>
                  <a:gd name="connsiteX26-6561" fmla="*/ 1134656 w 1619834"/>
                  <a:gd name="connsiteY26-6562" fmla="*/ 1961641 h 3712717"/>
                  <a:gd name="connsiteX27-6563" fmla="*/ 1311345 w 1619834"/>
                  <a:gd name="connsiteY27-6564" fmla="*/ 1831624 h 3712717"/>
                  <a:gd name="connsiteX28-6565" fmla="*/ 1247528 w 1619834"/>
                  <a:gd name="connsiteY28-6566" fmla="*/ 1735422 h 3712717"/>
                  <a:gd name="connsiteX29-6567" fmla="*/ 1033691 w 1619834"/>
                  <a:gd name="connsiteY29-6568" fmla="*/ 1894489 h 3712717"/>
                  <a:gd name="connsiteX30-6569" fmla="*/ 876052 w 1619834"/>
                  <a:gd name="connsiteY30-6570" fmla="*/ 2107850 h 3712717"/>
                  <a:gd name="connsiteX31-6571" fmla="*/ 874465 w 1619834"/>
                  <a:gd name="connsiteY31-6572" fmla="*/ 1896553 h 3712717"/>
                  <a:gd name="connsiteX32-6573" fmla="*/ 1088936 w 1619834"/>
                  <a:gd name="connsiteY32-6574" fmla="*/ 1551113 h 3712717"/>
                  <a:gd name="connsiteX33-6575" fmla="*/ 1250385 w 1619834"/>
                  <a:gd name="connsiteY33-6576" fmla="*/ 1165827 h 3712717"/>
                  <a:gd name="connsiteX34-6577" fmla="*/ 1158945 w 1619834"/>
                  <a:gd name="connsiteY34-6578" fmla="*/ 891983 h 3712717"/>
                  <a:gd name="connsiteX35-6579" fmla="*/ 441395 w 1619834"/>
                  <a:gd name="connsiteY35-6580" fmla="*/ 899603 h 3712717"/>
                  <a:gd name="connsiteX36-6581" fmla="*/ 480765 w 1619834"/>
                  <a:gd name="connsiteY36-6582" fmla="*/ 655763 h 3712717"/>
                  <a:gd name="connsiteX37-6583" fmla="*/ 847795 w 1619834"/>
                  <a:gd name="connsiteY37-6584" fmla="*/ 256983 h 3712717"/>
                  <a:gd name="connsiteX38-6585" fmla="*/ 978446 w 1619834"/>
                  <a:gd name="connsiteY38-6586" fmla="*/ 113791 h 3712717"/>
                  <a:gd name="connsiteX39-6587" fmla="*/ 846525 w 1619834"/>
                  <a:gd name="connsiteY39-6588" fmla="*/ 15683 h 3712717"/>
                  <a:gd name="connsiteX0-6589" fmla="*/ 846525 w 1619834"/>
                  <a:gd name="connsiteY0-6590" fmla="*/ 22056 h 3719090"/>
                  <a:gd name="connsiteX1-6591" fmla="*/ 427425 w 1619834"/>
                  <a:gd name="connsiteY1-6592" fmla="*/ 464016 h 3719090"/>
                  <a:gd name="connsiteX2-6593" fmla="*/ 142945 w 1619834"/>
                  <a:gd name="connsiteY2-6594" fmla="*/ 911056 h 3719090"/>
                  <a:gd name="connsiteX3-6595" fmla="*/ 145485 w 1619834"/>
                  <a:gd name="connsiteY3-6596" fmla="*/ 1096476 h 3719090"/>
                  <a:gd name="connsiteX4-6597" fmla="*/ 490925 w 1619834"/>
                  <a:gd name="connsiteY4-6598" fmla="*/ 1082506 h 3719090"/>
                  <a:gd name="connsiteX5-6599" fmla="*/ 960825 w 1619834"/>
                  <a:gd name="connsiteY5-6600" fmla="*/ 1050756 h 3719090"/>
                  <a:gd name="connsiteX6-6601" fmla="*/ 1082745 w 1619834"/>
                  <a:gd name="connsiteY6-6602" fmla="*/ 1096476 h 3719090"/>
                  <a:gd name="connsiteX7-6603" fmla="*/ 1044645 w 1619834"/>
                  <a:gd name="connsiteY7-6604" fmla="*/ 1286976 h 3719090"/>
                  <a:gd name="connsiteX8-6605" fmla="*/ 844620 w 1619834"/>
                  <a:gd name="connsiteY8-6606" fmla="*/ 1655593 h 3719090"/>
                  <a:gd name="connsiteX9-6607" fmla="*/ 521247 w 1619834"/>
                  <a:gd name="connsiteY9-6608" fmla="*/ 2048023 h 3719090"/>
                  <a:gd name="connsiteX10-6609" fmla="*/ 288360 w 1619834"/>
                  <a:gd name="connsiteY10-6610" fmla="*/ 2253288 h 3719090"/>
                  <a:gd name="connsiteX11-6611" fmla="*/ 8802 w 1619834"/>
                  <a:gd name="connsiteY11-6612" fmla="*/ 2467600 h 3719090"/>
                  <a:gd name="connsiteX12-6613" fmla="*/ 107862 w 1619834"/>
                  <a:gd name="connsiteY12-6614" fmla="*/ 2590949 h 3719090"/>
                  <a:gd name="connsiteX13-6615" fmla="*/ 480765 w 1619834"/>
                  <a:gd name="connsiteY13-6616" fmla="*/ 2311866 h 3719090"/>
                  <a:gd name="connsiteX14-6617" fmla="*/ 744131 w 1619834"/>
                  <a:gd name="connsiteY14-6618" fmla="*/ 2040880 h 3719090"/>
                  <a:gd name="connsiteX15-6619" fmla="*/ 739845 w 1619834"/>
                  <a:gd name="connsiteY15-6620" fmla="*/ 2277576 h 3719090"/>
                  <a:gd name="connsiteX16-6621" fmla="*/ 743020 w 1619834"/>
                  <a:gd name="connsiteY16-6622" fmla="*/ 3621871 h 3719090"/>
                  <a:gd name="connsiteX17-6623" fmla="*/ 873195 w 1619834"/>
                  <a:gd name="connsiteY17-6624" fmla="*/ 3646001 h 3719090"/>
                  <a:gd name="connsiteX18-6625" fmla="*/ 861765 w 1619834"/>
                  <a:gd name="connsiteY18-6626" fmla="*/ 2955756 h 3719090"/>
                  <a:gd name="connsiteX19-6627" fmla="*/ 871290 w 1619834"/>
                  <a:gd name="connsiteY19-6628" fmla="*/ 2379811 h 3719090"/>
                  <a:gd name="connsiteX20-6629" fmla="*/ 945585 w 1619834"/>
                  <a:gd name="connsiteY20-6630" fmla="*/ 2391876 h 3719090"/>
                  <a:gd name="connsiteX21-6631" fmla="*/ 1334205 w 1619834"/>
                  <a:gd name="connsiteY21-6632" fmla="*/ 2399496 h 3719090"/>
                  <a:gd name="connsiteX22-6633" fmla="*/ 1593285 w 1619834"/>
                  <a:gd name="connsiteY22-6634" fmla="*/ 2437596 h 3719090"/>
                  <a:gd name="connsiteX23-6635" fmla="*/ 1593285 w 1619834"/>
                  <a:gd name="connsiteY23-6636" fmla="*/ 2308056 h 3719090"/>
                  <a:gd name="connsiteX24-6637" fmla="*/ 1433265 w 1619834"/>
                  <a:gd name="connsiteY24-6638" fmla="*/ 2254716 h 3719090"/>
                  <a:gd name="connsiteX25-6639" fmla="*/ 968445 w 1619834"/>
                  <a:gd name="connsiteY25-6640" fmla="*/ 2254716 h 3719090"/>
                  <a:gd name="connsiteX26-6641" fmla="*/ 1134656 w 1619834"/>
                  <a:gd name="connsiteY26-6642" fmla="*/ 1968014 h 3719090"/>
                  <a:gd name="connsiteX27-6643" fmla="*/ 1311345 w 1619834"/>
                  <a:gd name="connsiteY27-6644" fmla="*/ 1837997 h 3719090"/>
                  <a:gd name="connsiteX28-6645" fmla="*/ 1247528 w 1619834"/>
                  <a:gd name="connsiteY28-6646" fmla="*/ 1741795 h 3719090"/>
                  <a:gd name="connsiteX29-6647" fmla="*/ 1033691 w 1619834"/>
                  <a:gd name="connsiteY29-6648" fmla="*/ 1900862 h 3719090"/>
                  <a:gd name="connsiteX30-6649" fmla="*/ 876052 w 1619834"/>
                  <a:gd name="connsiteY30-6650" fmla="*/ 2114223 h 3719090"/>
                  <a:gd name="connsiteX31-6651" fmla="*/ 874465 w 1619834"/>
                  <a:gd name="connsiteY31-6652" fmla="*/ 1902926 h 3719090"/>
                  <a:gd name="connsiteX32-6653" fmla="*/ 1088936 w 1619834"/>
                  <a:gd name="connsiteY32-6654" fmla="*/ 1557486 h 3719090"/>
                  <a:gd name="connsiteX33-6655" fmla="*/ 1250385 w 1619834"/>
                  <a:gd name="connsiteY33-6656" fmla="*/ 1172200 h 3719090"/>
                  <a:gd name="connsiteX34-6657" fmla="*/ 1158945 w 1619834"/>
                  <a:gd name="connsiteY34-6658" fmla="*/ 898356 h 3719090"/>
                  <a:gd name="connsiteX35-6659" fmla="*/ 441395 w 1619834"/>
                  <a:gd name="connsiteY35-6660" fmla="*/ 905976 h 3719090"/>
                  <a:gd name="connsiteX36-6661" fmla="*/ 480765 w 1619834"/>
                  <a:gd name="connsiteY36-6662" fmla="*/ 662136 h 3719090"/>
                  <a:gd name="connsiteX37-6663" fmla="*/ 847795 w 1619834"/>
                  <a:gd name="connsiteY37-6664" fmla="*/ 263356 h 3719090"/>
                  <a:gd name="connsiteX38-6665" fmla="*/ 992734 w 1619834"/>
                  <a:gd name="connsiteY38-6666" fmla="*/ 86827 h 3719090"/>
                  <a:gd name="connsiteX39-6667" fmla="*/ 846525 w 1619834"/>
                  <a:gd name="connsiteY39-6668" fmla="*/ 22056 h 3719090"/>
                  <a:gd name="connsiteX0-6669" fmla="*/ 846525 w 1619834"/>
                  <a:gd name="connsiteY0-6670" fmla="*/ 24225 h 3721259"/>
                  <a:gd name="connsiteX1-6671" fmla="*/ 427425 w 1619834"/>
                  <a:gd name="connsiteY1-6672" fmla="*/ 466185 h 3721259"/>
                  <a:gd name="connsiteX2-6673" fmla="*/ 142945 w 1619834"/>
                  <a:gd name="connsiteY2-6674" fmla="*/ 913225 h 3721259"/>
                  <a:gd name="connsiteX3-6675" fmla="*/ 145485 w 1619834"/>
                  <a:gd name="connsiteY3-6676" fmla="*/ 1098645 h 3721259"/>
                  <a:gd name="connsiteX4-6677" fmla="*/ 490925 w 1619834"/>
                  <a:gd name="connsiteY4-6678" fmla="*/ 1084675 h 3721259"/>
                  <a:gd name="connsiteX5-6679" fmla="*/ 960825 w 1619834"/>
                  <a:gd name="connsiteY5-6680" fmla="*/ 1052925 h 3721259"/>
                  <a:gd name="connsiteX6-6681" fmla="*/ 1082745 w 1619834"/>
                  <a:gd name="connsiteY6-6682" fmla="*/ 1098645 h 3721259"/>
                  <a:gd name="connsiteX7-6683" fmla="*/ 1044645 w 1619834"/>
                  <a:gd name="connsiteY7-6684" fmla="*/ 1289145 h 3721259"/>
                  <a:gd name="connsiteX8-6685" fmla="*/ 844620 w 1619834"/>
                  <a:gd name="connsiteY8-6686" fmla="*/ 1657762 h 3721259"/>
                  <a:gd name="connsiteX9-6687" fmla="*/ 521247 w 1619834"/>
                  <a:gd name="connsiteY9-6688" fmla="*/ 2050192 h 3721259"/>
                  <a:gd name="connsiteX10-6689" fmla="*/ 288360 w 1619834"/>
                  <a:gd name="connsiteY10-6690" fmla="*/ 2255457 h 3721259"/>
                  <a:gd name="connsiteX11-6691" fmla="*/ 8802 w 1619834"/>
                  <a:gd name="connsiteY11-6692" fmla="*/ 2469769 h 3721259"/>
                  <a:gd name="connsiteX12-6693" fmla="*/ 107862 w 1619834"/>
                  <a:gd name="connsiteY12-6694" fmla="*/ 2593118 h 3721259"/>
                  <a:gd name="connsiteX13-6695" fmla="*/ 480765 w 1619834"/>
                  <a:gd name="connsiteY13-6696" fmla="*/ 2314035 h 3721259"/>
                  <a:gd name="connsiteX14-6697" fmla="*/ 744131 w 1619834"/>
                  <a:gd name="connsiteY14-6698" fmla="*/ 2043049 h 3721259"/>
                  <a:gd name="connsiteX15-6699" fmla="*/ 739845 w 1619834"/>
                  <a:gd name="connsiteY15-6700" fmla="*/ 2279745 h 3721259"/>
                  <a:gd name="connsiteX16-6701" fmla="*/ 743020 w 1619834"/>
                  <a:gd name="connsiteY16-6702" fmla="*/ 3624040 h 3721259"/>
                  <a:gd name="connsiteX17-6703" fmla="*/ 873195 w 1619834"/>
                  <a:gd name="connsiteY17-6704" fmla="*/ 3648170 h 3721259"/>
                  <a:gd name="connsiteX18-6705" fmla="*/ 861765 w 1619834"/>
                  <a:gd name="connsiteY18-6706" fmla="*/ 2957925 h 3721259"/>
                  <a:gd name="connsiteX19-6707" fmla="*/ 871290 w 1619834"/>
                  <a:gd name="connsiteY19-6708" fmla="*/ 2381980 h 3721259"/>
                  <a:gd name="connsiteX20-6709" fmla="*/ 945585 w 1619834"/>
                  <a:gd name="connsiteY20-6710" fmla="*/ 2394045 h 3721259"/>
                  <a:gd name="connsiteX21-6711" fmla="*/ 1334205 w 1619834"/>
                  <a:gd name="connsiteY21-6712" fmla="*/ 2401665 h 3721259"/>
                  <a:gd name="connsiteX22-6713" fmla="*/ 1593285 w 1619834"/>
                  <a:gd name="connsiteY22-6714" fmla="*/ 2439765 h 3721259"/>
                  <a:gd name="connsiteX23-6715" fmla="*/ 1593285 w 1619834"/>
                  <a:gd name="connsiteY23-6716" fmla="*/ 2310225 h 3721259"/>
                  <a:gd name="connsiteX24-6717" fmla="*/ 1433265 w 1619834"/>
                  <a:gd name="connsiteY24-6718" fmla="*/ 2256885 h 3721259"/>
                  <a:gd name="connsiteX25-6719" fmla="*/ 968445 w 1619834"/>
                  <a:gd name="connsiteY25-6720" fmla="*/ 2256885 h 3721259"/>
                  <a:gd name="connsiteX26-6721" fmla="*/ 1134656 w 1619834"/>
                  <a:gd name="connsiteY26-6722" fmla="*/ 1970183 h 3721259"/>
                  <a:gd name="connsiteX27-6723" fmla="*/ 1311345 w 1619834"/>
                  <a:gd name="connsiteY27-6724" fmla="*/ 1840166 h 3721259"/>
                  <a:gd name="connsiteX28-6725" fmla="*/ 1247528 w 1619834"/>
                  <a:gd name="connsiteY28-6726" fmla="*/ 1743964 h 3721259"/>
                  <a:gd name="connsiteX29-6727" fmla="*/ 1033691 w 1619834"/>
                  <a:gd name="connsiteY29-6728" fmla="*/ 1903031 h 3721259"/>
                  <a:gd name="connsiteX30-6729" fmla="*/ 876052 w 1619834"/>
                  <a:gd name="connsiteY30-6730" fmla="*/ 2116392 h 3721259"/>
                  <a:gd name="connsiteX31-6731" fmla="*/ 874465 w 1619834"/>
                  <a:gd name="connsiteY31-6732" fmla="*/ 1905095 h 3721259"/>
                  <a:gd name="connsiteX32-6733" fmla="*/ 1088936 w 1619834"/>
                  <a:gd name="connsiteY32-6734" fmla="*/ 1559655 h 3721259"/>
                  <a:gd name="connsiteX33-6735" fmla="*/ 1250385 w 1619834"/>
                  <a:gd name="connsiteY33-6736" fmla="*/ 1174369 h 3721259"/>
                  <a:gd name="connsiteX34-6737" fmla="*/ 1158945 w 1619834"/>
                  <a:gd name="connsiteY34-6738" fmla="*/ 900525 h 3721259"/>
                  <a:gd name="connsiteX35-6739" fmla="*/ 441395 w 1619834"/>
                  <a:gd name="connsiteY35-6740" fmla="*/ 908145 h 3721259"/>
                  <a:gd name="connsiteX36-6741" fmla="*/ 480765 w 1619834"/>
                  <a:gd name="connsiteY36-6742" fmla="*/ 664305 h 3721259"/>
                  <a:gd name="connsiteX37-6743" fmla="*/ 847795 w 1619834"/>
                  <a:gd name="connsiteY37-6744" fmla="*/ 265525 h 3721259"/>
                  <a:gd name="connsiteX38-6745" fmla="*/ 992734 w 1619834"/>
                  <a:gd name="connsiteY38-6746" fmla="*/ 88996 h 3721259"/>
                  <a:gd name="connsiteX39-6747" fmla="*/ 846525 w 1619834"/>
                  <a:gd name="connsiteY39-6748" fmla="*/ 24225 h 3721259"/>
                  <a:gd name="connsiteX0-6749" fmla="*/ 846525 w 1619834"/>
                  <a:gd name="connsiteY0-6750" fmla="*/ 21945 h 3718979"/>
                  <a:gd name="connsiteX1-6751" fmla="*/ 427425 w 1619834"/>
                  <a:gd name="connsiteY1-6752" fmla="*/ 463905 h 3718979"/>
                  <a:gd name="connsiteX2-6753" fmla="*/ 142945 w 1619834"/>
                  <a:gd name="connsiteY2-6754" fmla="*/ 910945 h 3718979"/>
                  <a:gd name="connsiteX3-6755" fmla="*/ 145485 w 1619834"/>
                  <a:gd name="connsiteY3-6756" fmla="*/ 1096365 h 3718979"/>
                  <a:gd name="connsiteX4-6757" fmla="*/ 490925 w 1619834"/>
                  <a:gd name="connsiteY4-6758" fmla="*/ 1082395 h 3718979"/>
                  <a:gd name="connsiteX5-6759" fmla="*/ 960825 w 1619834"/>
                  <a:gd name="connsiteY5-6760" fmla="*/ 1050645 h 3718979"/>
                  <a:gd name="connsiteX6-6761" fmla="*/ 1082745 w 1619834"/>
                  <a:gd name="connsiteY6-6762" fmla="*/ 1096365 h 3718979"/>
                  <a:gd name="connsiteX7-6763" fmla="*/ 1044645 w 1619834"/>
                  <a:gd name="connsiteY7-6764" fmla="*/ 1286865 h 3718979"/>
                  <a:gd name="connsiteX8-6765" fmla="*/ 844620 w 1619834"/>
                  <a:gd name="connsiteY8-6766" fmla="*/ 1655482 h 3718979"/>
                  <a:gd name="connsiteX9-6767" fmla="*/ 521247 w 1619834"/>
                  <a:gd name="connsiteY9-6768" fmla="*/ 2047912 h 3718979"/>
                  <a:gd name="connsiteX10-6769" fmla="*/ 288360 w 1619834"/>
                  <a:gd name="connsiteY10-6770" fmla="*/ 2253177 h 3718979"/>
                  <a:gd name="connsiteX11-6771" fmla="*/ 8802 w 1619834"/>
                  <a:gd name="connsiteY11-6772" fmla="*/ 2467489 h 3718979"/>
                  <a:gd name="connsiteX12-6773" fmla="*/ 107862 w 1619834"/>
                  <a:gd name="connsiteY12-6774" fmla="*/ 2590838 h 3718979"/>
                  <a:gd name="connsiteX13-6775" fmla="*/ 480765 w 1619834"/>
                  <a:gd name="connsiteY13-6776" fmla="*/ 2311755 h 3718979"/>
                  <a:gd name="connsiteX14-6777" fmla="*/ 744131 w 1619834"/>
                  <a:gd name="connsiteY14-6778" fmla="*/ 2040769 h 3718979"/>
                  <a:gd name="connsiteX15-6779" fmla="*/ 739845 w 1619834"/>
                  <a:gd name="connsiteY15-6780" fmla="*/ 2277465 h 3718979"/>
                  <a:gd name="connsiteX16-6781" fmla="*/ 743020 w 1619834"/>
                  <a:gd name="connsiteY16-6782" fmla="*/ 3621760 h 3718979"/>
                  <a:gd name="connsiteX17-6783" fmla="*/ 873195 w 1619834"/>
                  <a:gd name="connsiteY17-6784" fmla="*/ 3645890 h 3718979"/>
                  <a:gd name="connsiteX18-6785" fmla="*/ 861765 w 1619834"/>
                  <a:gd name="connsiteY18-6786" fmla="*/ 2955645 h 3718979"/>
                  <a:gd name="connsiteX19-6787" fmla="*/ 871290 w 1619834"/>
                  <a:gd name="connsiteY19-6788" fmla="*/ 2379700 h 3718979"/>
                  <a:gd name="connsiteX20-6789" fmla="*/ 945585 w 1619834"/>
                  <a:gd name="connsiteY20-6790" fmla="*/ 2391765 h 3718979"/>
                  <a:gd name="connsiteX21-6791" fmla="*/ 1334205 w 1619834"/>
                  <a:gd name="connsiteY21-6792" fmla="*/ 2399385 h 3718979"/>
                  <a:gd name="connsiteX22-6793" fmla="*/ 1593285 w 1619834"/>
                  <a:gd name="connsiteY22-6794" fmla="*/ 2437485 h 3718979"/>
                  <a:gd name="connsiteX23-6795" fmla="*/ 1593285 w 1619834"/>
                  <a:gd name="connsiteY23-6796" fmla="*/ 2307945 h 3718979"/>
                  <a:gd name="connsiteX24-6797" fmla="*/ 1433265 w 1619834"/>
                  <a:gd name="connsiteY24-6798" fmla="*/ 2254605 h 3718979"/>
                  <a:gd name="connsiteX25-6799" fmla="*/ 968445 w 1619834"/>
                  <a:gd name="connsiteY25-6800" fmla="*/ 2254605 h 3718979"/>
                  <a:gd name="connsiteX26-6801" fmla="*/ 1134656 w 1619834"/>
                  <a:gd name="connsiteY26-6802" fmla="*/ 1967903 h 3718979"/>
                  <a:gd name="connsiteX27-6803" fmla="*/ 1311345 w 1619834"/>
                  <a:gd name="connsiteY27-6804" fmla="*/ 1837886 h 3718979"/>
                  <a:gd name="connsiteX28-6805" fmla="*/ 1247528 w 1619834"/>
                  <a:gd name="connsiteY28-6806" fmla="*/ 1741684 h 3718979"/>
                  <a:gd name="connsiteX29-6807" fmla="*/ 1033691 w 1619834"/>
                  <a:gd name="connsiteY29-6808" fmla="*/ 1900751 h 3718979"/>
                  <a:gd name="connsiteX30-6809" fmla="*/ 876052 w 1619834"/>
                  <a:gd name="connsiteY30-6810" fmla="*/ 2114112 h 3718979"/>
                  <a:gd name="connsiteX31-6811" fmla="*/ 874465 w 1619834"/>
                  <a:gd name="connsiteY31-6812" fmla="*/ 1902815 h 3718979"/>
                  <a:gd name="connsiteX32-6813" fmla="*/ 1088936 w 1619834"/>
                  <a:gd name="connsiteY32-6814" fmla="*/ 1557375 h 3718979"/>
                  <a:gd name="connsiteX33-6815" fmla="*/ 1250385 w 1619834"/>
                  <a:gd name="connsiteY33-6816" fmla="*/ 1172089 h 3718979"/>
                  <a:gd name="connsiteX34-6817" fmla="*/ 1158945 w 1619834"/>
                  <a:gd name="connsiteY34-6818" fmla="*/ 898245 h 3718979"/>
                  <a:gd name="connsiteX35-6819" fmla="*/ 441395 w 1619834"/>
                  <a:gd name="connsiteY35-6820" fmla="*/ 905865 h 3718979"/>
                  <a:gd name="connsiteX36-6821" fmla="*/ 480765 w 1619834"/>
                  <a:gd name="connsiteY36-6822" fmla="*/ 662025 h 3718979"/>
                  <a:gd name="connsiteX37-6823" fmla="*/ 840651 w 1619834"/>
                  <a:gd name="connsiteY37-6824" fmla="*/ 258482 h 3718979"/>
                  <a:gd name="connsiteX38-6825" fmla="*/ 992734 w 1619834"/>
                  <a:gd name="connsiteY38-6826" fmla="*/ 86716 h 3718979"/>
                  <a:gd name="connsiteX39-6827" fmla="*/ 846525 w 1619834"/>
                  <a:gd name="connsiteY39-6828" fmla="*/ 21945 h 3718979"/>
                  <a:gd name="connsiteX0-6829" fmla="*/ 846525 w 1619834"/>
                  <a:gd name="connsiteY0-6830" fmla="*/ 21945 h 3718979"/>
                  <a:gd name="connsiteX1-6831" fmla="*/ 427425 w 1619834"/>
                  <a:gd name="connsiteY1-6832" fmla="*/ 463905 h 3718979"/>
                  <a:gd name="connsiteX2-6833" fmla="*/ 142945 w 1619834"/>
                  <a:gd name="connsiteY2-6834" fmla="*/ 910945 h 3718979"/>
                  <a:gd name="connsiteX3-6835" fmla="*/ 145485 w 1619834"/>
                  <a:gd name="connsiteY3-6836" fmla="*/ 1096365 h 3718979"/>
                  <a:gd name="connsiteX4-6837" fmla="*/ 490925 w 1619834"/>
                  <a:gd name="connsiteY4-6838" fmla="*/ 1082395 h 3718979"/>
                  <a:gd name="connsiteX5-6839" fmla="*/ 960825 w 1619834"/>
                  <a:gd name="connsiteY5-6840" fmla="*/ 1050645 h 3718979"/>
                  <a:gd name="connsiteX6-6841" fmla="*/ 1082745 w 1619834"/>
                  <a:gd name="connsiteY6-6842" fmla="*/ 1096365 h 3718979"/>
                  <a:gd name="connsiteX7-6843" fmla="*/ 1044645 w 1619834"/>
                  <a:gd name="connsiteY7-6844" fmla="*/ 1286865 h 3718979"/>
                  <a:gd name="connsiteX8-6845" fmla="*/ 844620 w 1619834"/>
                  <a:gd name="connsiteY8-6846" fmla="*/ 1655482 h 3718979"/>
                  <a:gd name="connsiteX9-6847" fmla="*/ 521247 w 1619834"/>
                  <a:gd name="connsiteY9-6848" fmla="*/ 2047912 h 3718979"/>
                  <a:gd name="connsiteX10-6849" fmla="*/ 288360 w 1619834"/>
                  <a:gd name="connsiteY10-6850" fmla="*/ 2253177 h 3718979"/>
                  <a:gd name="connsiteX11-6851" fmla="*/ 8802 w 1619834"/>
                  <a:gd name="connsiteY11-6852" fmla="*/ 2467489 h 3718979"/>
                  <a:gd name="connsiteX12-6853" fmla="*/ 107862 w 1619834"/>
                  <a:gd name="connsiteY12-6854" fmla="*/ 2590838 h 3718979"/>
                  <a:gd name="connsiteX13-6855" fmla="*/ 480765 w 1619834"/>
                  <a:gd name="connsiteY13-6856" fmla="*/ 2311755 h 3718979"/>
                  <a:gd name="connsiteX14-6857" fmla="*/ 744131 w 1619834"/>
                  <a:gd name="connsiteY14-6858" fmla="*/ 2040769 h 3718979"/>
                  <a:gd name="connsiteX15-6859" fmla="*/ 739845 w 1619834"/>
                  <a:gd name="connsiteY15-6860" fmla="*/ 2277465 h 3718979"/>
                  <a:gd name="connsiteX16-6861" fmla="*/ 743020 w 1619834"/>
                  <a:gd name="connsiteY16-6862" fmla="*/ 3621760 h 3718979"/>
                  <a:gd name="connsiteX17-6863" fmla="*/ 873195 w 1619834"/>
                  <a:gd name="connsiteY17-6864" fmla="*/ 3645890 h 3718979"/>
                  <a:gd name="connsiteX18-6865" fmla="*/ 861765 w 1619834"/>
                  <a:gd name="connsiteY18-6866" fmla="*/ 2955645 h 3718979"/>
                  <a:gd name="connsiteX19-6867" fmla="*/ 871290 w 1619834"/>
                  <a:gd name="connsiteY19-6868" fmla="*/ 2379700 h 3718979"/>
                  <a:gd name="connsiteX20-6869" fmla="*/ 945585 w 1619834"/>
                  <a:gd name="connsiteY20-6870" fmla="*/ 2391765 h 3718979"/>
                  <a:gd name="connsiteX21-6871" fmla="*/ 1334205 w 1619834"/>
                  <a:gd name="connsiteY21-6872" fmla="*/ 2399385 h 3718979"/>
                  <a:gd name="connsiteX22-6873" fmla="*/ 1593285 w 1619834"/>
                  <a:gd name="connsiteY22-6874" fmla="*/ 2437485 h 3718979"/>
                  <a:gd name="connsiteX23-6875" fmla="*/ 1593285 w 1619834"/>
                  <a:gd name="connsiteY23-6876" fmla="*/ 2307945 h 3718979"/>
                  <a:gd name="connsiteX24-6877" fmla="*/ 1433265 w 1619834"/>
                  <a:gd name="connsiteY24-6878" fmla="*/ 2254605 h 3718979"/>
                  <a:gd name="connsiteX25-6879" fmla="*/ 968445 w 1619834"/>
                  <a:gd name="connsiteY25-6880" fmla="*/ 2254605 h 3718979"/>
                  <a:gd name="connsiteX26-6881" fmla="*/ 1134656 w 1619834"/>
                  <a:gd name="connsiteY26-6882" fmla="*/ 1967903 h 3718979"/>
                  <a:gd name="connsiteX27-6883" fmla="*/ 1311345 w 1619834"/>
                  <a:gd name="connsiteY27-6884" fmla="*/ 1837886 h 3718979"/>
                  <a:gd name="connsiteX28-6885" fmla="*/ 1247528 w 1619834"/>
                  <a:gd name="connsiteY28-6886" fmla="*/ 1741684 h 3718979"/>
                  <a:gd name="connsiteX29-6887" fmla="*/ 1033691 w 1619834"/>
                  <a:gd name="connsiteY29-6888" fmla="*/ 1900751 h 3718979"/>
                  <a:gd name="connsiteX30-6889" fmla="*/ 876052 w 1619834"/>
                  <a:gd name="connsiteY30-6890" fmla="*/ 2114112 h 3718979"/>
                  <a:gd name="connsiteX31-6891" fmla="*/ 874465 w 1619834"/>
                  <a:gd name="connsiteY31-6892" fmla="*/ 1902815 h 3718979"/>
                  <a:gd name="connsiteX32-6893" fmla="*/ 1088936 w 1619834"/>
                  <a:gd name="connsiteY32-6894" fmla="*/ 1557375 h 3718979"/>
                  <a:gd name="connsiteX33-6895" fmla="*/ 1250385 w 1619834"/>
                  <a:gd name="connsiteY33-6896" fmla="*/ 1172089 h 3718979"/>
                  <a:gd name="connsiteX34-6897" fmla="*/ 1158945 w 1619834"/>
                  <a:gd name="connsiteY34-6898" fmla="*/ 898245 h 3718979"/>
                  <a:gd name="connsiteX35-6899" fmla="*/ 441395 w 1619834"/>
                  <a:gd name="connsiteY35-6900" fmla="*/ 905865 h 3718979"/>
                  <a:gd name="connsiteX36-6901" fmla="*/ 480765 w 1619834"/>
                  <a:gd name="connsiteY36-6902" fmla="*/ 662025 h 3718979"/>
                  <a:gd name="connsiteX37-6903" fmla="*/ 840651 w 1619834"/>
                  <a:gd name="connsiteY37-6904" fmla="*/ 258482 h 3718979"/>
                  <a:gd name="connsiteX38-6905" fmla="*/ 992734 w 1619834"/>
                  <a:gd name="connsiteY38-6906" fmla="*/ 86716 h 3718979"/>
                  <a:gd name="connsiteX39-6907" fmla="*/ 846525 w 1619834"/>
                  <a:gd name="connsiteY39-6908" fmla="*/ 21945 h 3718979"/>
                  <a:gd name="connsiteX0-6909" fmla="*/ 794137 w 1619834"/>
                  <a:gd name="connsiteY0-6910" fmla="*/ 28905 h 3685457"/>
                  <a:gd name="connsiteX1-6911" fmla="*/ 427425 w 1619834"/>
                  <a:gd name="connsiteY1-6912" fmla="*/ 430383 h 3685457"/>
                  <a:gd name="connsiteX2-6913" fmla="*/ 142945 w 1619834"/>
                  <a:gd name="connsiteY2-6914" fmla="*/ 877423 h 3685457"/>
                  <a:gd name="connsiteX3-6915" fmla="*/ 145485 w 1619834"/>
                  <a:gd name="connsiteY3-6916" fmla="*/ 1062843 h 3685457"/>
                  <a:gd name="connsiteX4-6917" fmla="*/ 490925 w 1619834"/>
                  <a:gd name="connsiteY4-6918" fmla="*/ 1048873 h 3685457"/>
                  <a:gd name="connsiteX5-6919" fmla="*/ 960825 w 1619834"/>
                  <a:gd name="connsiteY5-6920" fmla="*/ 1017123 h 3685457"/>
                  <a:gd name="connsiteX6-6921" fmla="*/ 1082745 w 1619834"/>
                  <a:gd name="connsiteY6-6922" fmla="*/ 1062843 h 3685457"/>
                  <a:gd name="connsiteX7-6923" fmla="*/ 1044645 w 1619834"/>
                  <a:gd name="connsiteY7-6924" fmla="*/ 1253343 h 3685457"/>
                  <a:gd name="connsiteX8-6925" fmla="*/ 844620 w 1619834"/>
                  <a:gd name="connsiteY8-6926" fmla="*/ 1621960 h 3685457"/>
                  <a:gd name="connsiteX9-6927" fmla="*/ 521247 w 1619834"/>
                  <a:gd name="connsiteY9-6928" fmla="*/ 2014390 h 3685457"/>
                  <a:gd name="connsiteX10-6929" fmla="*/ 288360 w 1619834"/>
                  <a:gd name="connsiteY10-6930" fmla="*/ 2219655 h 3685457"/>
                  <a:gd name="connsiteX11-6931" fmla="*/ 8802 w 1619834"/>
                  <a:gd name="connsiteY11-6932" fmla="*/ 2433967 h 3685457"/>
                  <a:gd name="connsiteX12-6933" fmla="*/ 107862 w 1619834"/>
                  <a:gd name="connsiteY12-6934" fmla="*/ 2557316 h 3685457"/>
                  <a:gd name="connsiteX13-6935" fmla="*/ 480765 w 1619834"/>
                  <a:gd name="connsiteY13-6936" fmla="*/ 2278233 h 3685457"/>
                  <a:gd name="connsiteX14-6937" fmla="*/ 744131 w 1619834"/>
                  <a:gd name="connsiteY14-6938" fmla="*/ 2007247 h 3685457"/>
                  <a:gd name="connsiteX15-6939" fmla="*/ 739845 w 1619834"/>
                  <a:gd name="connsiteY15-6940" fmla="*/ 2243943 h 3685457"/>
                  <a:gd name="connsiteX16-6941" fmla="*/ 743020 w 1619834"/>
                  <a:gd name="connsiteY16-6942" fmla="*/ 3588238 h 3685457"/>
                  <a:gd name="connsiteX17-6943" fmla="*/ 873195 w 1619834"/>
                  <a:gd name="connsiteY17-6944" fmla="*/ 3612368 h 3685457"/>
                  <a:gd name="connsiteX18-6945" fmla="*/ 861765 w 1619834"/>
                  <a:gd name="connsiteY18-6946" fmla="*/ 2922123 h 3685457"/>
                  <a:gd name="connsiteX19-6947" fmla="*/ 871290 w 1619834"/>
                  <a:gd name="connsiteY19-6948" fmla="*/ 2346178 h 3685457"/>
                  <a:gd name="connsiteX20-6949" fmla="*/ 945585 w 1619834"/>
                  <a:gd name="connsiteY20-6950" fmla="*/ 2358243 h 3685457"/>
                  <a:gd name="connsiteX21-6951" fmla="*/ 1334205 w 1619834"/>
                  <a:gd name="connsiteY21-6952" fmla="*/ 2365863 h 3685457"/>
                  <a:gd name="connsiteX22-6953" fmla="*/ 1593285 w 1619834"/>
                  <a:gd name="connsiteY22-6954" fmla="*/ 2403963 h 3685457"/>
                  <a:gd name="connsiteX23-6955" fmla="*/ 1593285 w 1619834"/>
                  <a:gd name="connsiteY23-6956" fmla="*/ 2274423 h 3685457"/>
                  <a:gd name="connsiteX24-6957" fmla="*/ 1433265 w 1619834"/>
                  <a:gd name="connsiteY24-6958" fmla="*/ 2221083 h 3685457"/>
                  <a:gd name="connsiteX25-6959" fmla="*/ 968445 w 1619834"/>
                  <a:gd name="connsiteY25-6960" fmla="*/ 2221083 h 3685457"/>
                  <a:gd name="connsiteX26-6961" fmla="*/ 1134656 w 1619834"/>
                  <a:gd name="connsiteY26-6962" fmla="*/ 1934381 h 3685457"/>
                  <a:gd name="connsiteX27-6963" fmla="*/ 1311345 w 1619834"/>
                  <a:gd name="connsiteY27-6964" fmla="*/ 1804364 h 3685457"/>
                  <a:gd name="connsiteX28-6965" fmla="*/ 1247528 w 1619834"/>
                  <a:gd name="connsiteY28-6966" fmla="*/ 1708162 h 3685457"/>
                  <a:gd name="connsiteX29-6967" fmla="*/ 1033691 w 1619834"/>
                  <a:gd name="connsiteY29-6968" fmla="*/ 1867229 h 3685457"/>
                  <a:gd name="connsiteX30-6969" fmla="*/ 876052 w 1619834"/>
                  <a:gd name="connsiteY30-6970" fmla="*/ 2080590 h 3685457"/>
                  <a:gd name="connsiteX31-6971" fmla="*/ 874465 w 1619834"/>
                  <a:gd name="connsiteY31-6972" fmla="*/ 1869293 h 3685457"/>
                  <a:gd name="connsiteX32-6973" fmla="*/ 1088936 w 1619834"/>
                  <a:gd name="connsiteY32-6974" fmla="*/ 1523853 h 3685457"/>
                  <a:gd name="connsiteX33-6975" fmla="*/ 1250385 w 1619834"/>
                  <a:gd name="connsiteY33-6976" fmla="*/ 1138567 h 3685457"/>
                  <a:gd name="connsiteX34-6977" fmla="*/ 1158945 w 1619834"/>
                  <a:gd name="connsiteY34-6978" fmla="*/ 864723 h 3685457"/>
                  <a:gd name="connsiteX35-6979" fmla="*/ 441395 w 1619834"/>
                  <a:gd name="connsiteY35-6980" fmla="*/ 872343 h 3685457"/>
                  <a:gd name="connsiteX36-6981" fmla="*/ 480765 w 1619834"/>
                  <a:gd name="connsiteY36-6982" fmla="*/ 628503 h 3685457"/>
                  <a:gd name="connsiteX37-6983" fmla="*/ 840651 w 1619834"/>
                  <a:gd name="connsiteY37-6984" fmla="*/ 224960 h 3685457"/>
                  <a:gd name="connsiteX38-6985" fmla="*/ 992734 w 1619834"/>
                  <a:gd name="connsiteY38-6986" fmla="*/ 53194 h 3685457"/>
                  <a:gd name="connsiteX39-6987" fmla="*/ 794137 w 1619834"/>
                  <a:gd name="connsiteY39-6988" fmla="*/ 28905 h 3685457"/>
                  <a:gd name="connsiteX0-6989" fmla="*/ 794137 w 1619834"/>
                  <a:gd name="connsiteY0-6990" fmla="*/ 30652 h 3687204"/>
                  <a:gd name="connsiteX1-6991" fmla="*/ 427425 w 1619834"/>
                  <a:gd name="connsiteY1-6992" fmla="*/ 432130 h 3687204"/>
                  <a:gd name="connsiteX2-6993" fmla="*/ 142945 w 1619834"/>
                  <a:gd name="connsiteY2-6994" fmla="*/ 879170 h 3687204"/>
                  <a:gd name="connsiteX3-6995" fmla="*/ 145485 w 1619834"/>
                  <a:gd name="connsiteY3-6996" fmla="*/ 1064590 h 3687204"/>
                  <a:gd name="connsiteX4-6997" fmla="*/ 490925 w 1619834"/>
                  <a:gd name="connsiteY4-6998" fmla="*/ 1050620 h 3687204"/>
                  <a:gd name="connsiteX5-6999" fmla="*/ 960825 w 1619834"/>
                  <a:gd name="connsiteY5-7000" fmla="*/ 1018870 h 3687204"/>
                  <a:gd name="connsiteX6-7001" fmla="*/ 1082745 w 1619834"/>
                  <a:gd name="connsiteY6-7002" fmla="*/ 1064590 h 3687204"/>
                  <a:gd name="connsiteX7-7003" fmla="*/ 1044645 w 1619834"/>
                  <a:gd name="connsiteY7-7004" fmla="*/ 1255090 h 3687204"/>
                  <a:gd name="connsiteX8-7005" fmla="*/ 844620 w 1619834"/>
                  <a:gd name="connsiteY8-7006" fmla="*/ 1623707 h 3687204"/>
                  <a:gd name="connsiteX9-7007" fmla="*/ 521247 w 1619834"/>
                  <a:gd name="connsiteY9-7008" fmla="*/ 2016137 h 3687204"/>
                  <a:gd name="connsiteX10-7009" fmla="*/ 288360 w 1619834"/>
                  <a:gd name="connsiteY10-7010" fmla="*/ 2221402 h 3687204"/>
                  <a:gd name="connsiteX11-7011" fmla="*/ 8802 w 1619834"/>
                  <a:gd name="connsiteY11-7012" fmla="*/ 2435714 h 3687204"/>
                  <a:gd name="connsiteX12-7013" fmla="*/ 107862 w 1619834"/>
                  <a:gd name="connsiteY12-7014" fmla="*/ 2559063 h 3687204"/>
                  <a:gd name="connsiteX13-7015" fmla="*/ 480765 w 1619834"/>
                  <a:gd name="connsiteY13-7016" fmla="*/ 2279980 h 3687204"/>
                  <a:gd name="connsiteX14-7017" fmla="*/ 744131 w 1619834"/>
                  <a:gd name="connsiteY14-7018" fmla="*/ 2008994 h 3687204"/>
                  <a:gd name="connsiteX15-7019" fmla="*/ 739845 w 1619834"/>
                  <a:gd name="connsiteY15-7020" fmla="*/ 2245690 h 3687204"/>
                  <a:gd name="connsiteX16-7021" fmla="*/ 743020 w 1619834"/>
                  <a:gd name="connsiteY16-7022" fmla="*/ 3589985 h 3687204"/>
                  <a:gd name="connsiteX17-7023" fmla="*/ 873195 w 1619834"/>
                  <a:gd name="connsiteY17-7024" fmla="*/ 3614115 h 3687204"/>
                  <a:gd name="connsiteX18-7025" fmla="*/ 861765 w 1619834"/>
                  <a:gd name="connsiteY18-7026" fmla="*/ 2923870 h 3687204"/>
                  <a:gd name="connsiteX19-7027" fmla="*/ 871290 w 1619834"/>
                  <a:gd name="connsiteY19-7028" fmla="*/ 2347925 h 3687204"/>
                  <a:gd name="connsiteX20-7029" fmla="*/ 945585 w 1619834"/>
                  <a:gd name="connsiteY20-7030" fmla="*/ 2359990 h 3687204"/>
                  <a:gd name="connsiteX21-7031" fmla="*/ 1334205 w 1619834"/>
                  <a:gd name="connsiteY21-7032" fmla="*/ 2367610 h 3687204"/>
                  <a:gd name="connsiteX22-7033" fmla="*/ 1593285 w 1619834"/>
                  <a:gd name="connsiteY22-7034" fmla="*/ 2405710 h 3687204"/>
                  <a:gd name="connsiteX23-7035" fmla="*/ 1593285 w 1619834"/>
                  <a:gd name="connsiteY23-7036" fmla="*/ 2276170 h 3687204"/>
                  <a:gd name="connsiteX24-7037" fmla="*/ 1433265 w 1619834"/>
                  <a:gd name="connsiteY24-7038" fmla="*/ 2222830 h 3687204"/>
                  <a:gd name="connsiteX25-7039" fmla="*/ 968445 w 1619834"/>
                  <a:gd name="connsiteY25-7040" fmla="*/ 2222830 h 3687204"/>
                  <a:gd name="connsiteX26-7041" fmla="*/ 1134656 w 1619834"/>
                  <a:gd name="connsiteY26-7042" fmla="*/ 1936128 h 3687204"/>
                  <a:gd name="connsiteX27-7043" fmla="*/ 1311345 w 1619834"/>
                  <a:gd name="connsiteY27-7044" fmla="*/ 1806111 h 3687204"/>
                  <a:gd name="connsiteX28-7045" fmla="*/ 1247528 w 1619834"/>
                  <a:gd name="connsiteY28-7046" fmla="*/ 1709909 h 3687204"/>
                  <a:gd name="connsiteX29-7047" fmla="*/ 1033691 w 1619834"/>
                  <a:gd name="connsiteY29-7048" fmla="*/ 1868976 h 3687204"/>
                  <a:gd name="connsiteX30-7049" fmla="*/ 876052 w 1619834"/>
                  <a:gd name="connsiteY30-7050" fmla="*/ 2082337 h 3687204"/>
                  <a:gd name="connsiteX31-7051" fmla="*/ 874465 w 1619834"/>
                  <a:gd name="connsiteY31-7052" fmla="*/ 1871040 h 3687204"/>
                  <a:gd name="connsiteX32-7053" fmla="*/ 1088936 w 1619834"/>
                  <a:gd name="connsiteY32-7054" fmla="*/ 1525600 h 3687204"/>
                  <a:gd name="connsiteX33-7055" fmla="*/ 1250385 w 1619834"/>
                  <a:gd name="connsiteY33-7056" fmla="*/ 1140314 h 3687204"/>
                  <a:gd name="connsiteX34-7057" fmla="*/ 1158945 w 1619834"/>
                  <a:gd name="connsiteY34-7058" fmla="*/ 866470 h 3687204"/>
                  <a:gd name="connsiteX35-7059" fmla="*/ 441395 w 1619834"/>
                  <a:gd name="connsiteY35-7060" fmla="*/ 874090 h 3687204"/>
                  <a:gd name="connsiteX36-7061" fmla="*/ 480765 w 1619834"/>
                  <a:gd name="connsiteY36-7062" fmla="*/ 630250 h 3687204"/>
                  <a:gd name="connsiteX37-7063" fmla="*/ 797789 w 1619834"/>
                  <a:gd name="connsiteY37-7064" fmla="*/ 271951 h 3687204"/>
                  <a:gd name="connsiteX38-7065" fmla="*/ 992734 w 1619834"/>
                  <a:gd name="connsiteY38-7066" fmla="*/ 54941 h 3687204"/>
                  <a:gd name="connsiteX39-7067" fmla="*/ 794137 w 1619834"/>
                  <a:gd name="connsiteY39-7068" fmla="*/ 30652 h 3687204"/>
                  <a:gd name="connsiteX0-7069" fmla="*/ 794137 w 1619834"/>
                  <a:gd name="connsiteY0-7070" fmla="*/ 21429 h 3677981"/>
                  <a:gd name="connsiteX1-7071" fmla="*/ 427425 w 1619834"/>
                  <a:gd name="connsiteY1-7072" fmla="*/ 422907 h 3677981"/>
                  <a:gd name="connsiteX2-7073" fmla="*/ 142945 w 1619834"/>
                  <a:gd name="connsiteY2-7074" fmla="*/ 869947 h 3677981"/>
                  <a:gd name="connsiteX3-7075" fmla="*/ 145485 w 1619834"/>
                  <a:gd name="connsiteY3-7076" fmla="*/ 1055367 h 3677981"/>
                  <a:gd name="connsiteX4-7077" fmla="*/ 490925 w 1619834"/>
                  <a:gd name="connsiteY4-7078" fmla="*/ 1041397 h 3677981"/>
                  <a:gd name="connsiteX5-7079" fmla="*/ 960825 w 1619834"/>
                  <a:gd name="connsiteY5-7080" fmla="*/ 1009647 h 3677981"/>
                  <a:gd name="connsiteX6-7081" fmla="*/ 1082745 w 1619834"/>
                  <a:gd name="connsiteY6-7082" fmla="*/ 1055367 h 3677981"/>
                  <a:gd name="connsiteX7-7083" fmla="*/ 1044645 w 1619834"/>
                  <a:gd name="connsiteY7-7084" fmla="*/ 1245867 h 3677981"/>
                  <a:gd name="connsiteX8-7085" fmla="*/ 844620 w 1619834"/>
                  <a:gd name="connsiteY8-7086" fmla="*/ 1614484 h 3677981"/>
                  <a:gd name="connsiteX9-7087" fmla="*/ 521247 w 1619834"/>
                  <a:gd name="connsiteY9-7088" fmla="*/ 2006914 h 3677981"/>
                  <a:gd name="connsiteX10-7089" fmla="*/ 288360 w 1619834"/>
                  <a:gd name="connsiteY10-7090" fmla="*/ 2212179 h 3677981"/>
                  <a:gd name="connsiteX11-7091" fmla="*/ 8802 w 1619834"/>
                  <a:gd name="connsiteY11-7092" fmla="*/ 2426491 h 3677981"/>
                  <a:gd name="connsiteX12-7093" fmla="*/ 107862 w 1619834"/>
                  <a:gd name="connsiteY12-7094" fmla="*/ 2549840 h 3677981"/>
                  <a:gd name="connsiteX13-7095" fmla="*/ 480765 w 1619834"/>
                  <a:gd name="connsiteY13-7096" fmla="*/ 2270757 h 3677981"/>
                  <a:gd name="connsiteX14-7097" fmla="*/ 744131 w 1619834"/>
                  <a:gd name="connsiteY14-7098" fmla="*/ 1999771 h 3677981"/>
                  <a:gd name="connsiteX15-7099" fmla="*/ 739845 w 1619834"/>
                  <a:gd name="connsiteY15-7100" fmla="*/ 2236467 h 3677981"/>
                  <a:gd name="connsiteX16-7101" fmla="*/ 743020 w 1619834"/>
                  <a:gd name="connsiteY16-7102" fmla="*/ 3580762 h 3677981"/>
                  <a:gd name="connsiteX17-7103" fmla="*/ 873195 w 1619834"/>
                  <a:gd name="connsiteY17-7104" fmla="*/ 3604892 h 3677981"/>
                  <a:gd name="connsiteX18-7105" fmla="*/ 861765 w 1619834"/>
                  <a:gd name="connsiteY18-7106" fmla="*/ 2914647 h 3677981"/>
                  <a:gd name="connsiteX19-7107" fmla="*/ 871290 w 1619834"/>
                  <a:gd name="connsiteY19-7108" fmla="*/ 2338702 h 3677981"/>
                  <a:gd name="connsiteX20-7109" fmla="*/ 945585 w 1619834"/>
                  <a:gd name="connsiteY20-7110" fmla="*/ 2350767 h 3677981"/>
                  <a:gd name="connsiteX21-7111" fmla="*/ 1334205 w 1619834"/>
                  <a:gd name="connsiteY21-7112" fmla="*/ 2358387 h 3677981"/>
                  <a:gd name="connsiteX22-7113" fmla="*/ 1593285 w 1619834"/>
                  <a:gd name="connsiteY22-7114" fmla="*/ 2396487 h 3677981"/>
                  <a:gd name="connsiteX23-7115" fmla="*/ 1593285 w 1619834"/>
                  <a:gd name="connsiteY23-7116" fmla="*/ 2266947 h 3677981"/>
                  <a:gd name="connsiteX24-7117" fmla="*/ 1433265 w 1619834"/>
                  <a:gd name="connsiteY24-7118" fmla="*/ 2213607 h 3677981"/>
                  <a:gd name="connsiteX25-7119" fmla="*/ 968445 w 1619834"/>
                  <a:gd name="connsiteY25-7120" fmla="*/ 2213607 h 3677981"/>
                  <a:gd name="connsiteX26-7121" fmla="*/ 1134656 w 1619834"/>
                  <a:gd name="connsiteY26-7122" fmla="*/ 1926905 h 3677981"/>
                  <a:gd name="connsiteX27-7123" fmla="*/ 1311345 w 1619834"/>
                  <a:gd name="connsiteY27-7124" fmla="*/ 1796888 h 3677981"/>
                  <a:gd name="connsiteX28-7125" fmla="*/ 1247528 w 1619834"/>
                  <a:gd name="connsiteY28-7126" fmla="*/ 1700686 h 3677981"/>
                  <a:gd name="connsiteX29-7127" fmla="*/ 1033691 w 1619834"/>
                  <a:gd name="connsiteY29-7128" fmla="*/ 1859753 h 3677981"/>
                  <a:gd name="connsiteX30-7129" fmla="*/ 876052 w 1619834"/>
                  <a:gd name="connsiteY30-7130" fmla="*/ 2073114 h 3677981"/>
                  <a:gd name="connsiteX31-7131" fmla="*/ 874465 w 1619834"/>
                  <a:gd name="connsiteY31-7132" fmla="*/ 1861817 h 3677981"/>
                  <a:gd name="connsiteX32-7133" fmla="*/ 1088936 w 1619834"/>
                  <a:gd name="connsiteY32-7134" fmla="*/ 1516377 h 3677981"/>
                  <a:gd name="connsiteX33-7135" fmla="*/ 1250385 w 1619834"/>
                  <a:gd name="connsiteY33-7136" fmla="*/ 1131091 h 3677981"/>
                  <a:gd name="connsiteX34-7137" fmla="*/ 1158945 w 1619834"/>
                  <a:gd name="connsiteY34-7138" fmla="*/ 857247 h 3677981"/>
                  <a:gd name="connsiteX35-7139" fmla="*/ 441395 w 1619834"/>
                  <a:gd name="connsiteY35-7140" fmla="*/ 864867 h 3677981"/>
                  <a:gd name="connsiteX36-7141" fmla="*/ 480765 w 1619834"/>
                  <a:gd name="connsiteY36-7142" fmla="*/ 621027 h 3677981"/>
                  <a:gd name="connsiteX37-7143" fmla="*/ 797789 w 1619834"/>
                  <a:gd name="connsiteY37-7144" fmla="*/ 262728 h 3677981"/>
                  <a:gd name="connsiteX38-7145" fmla="*/ 954634 w 1619834"/>
                  <a:gd name="connsiteY38-7146" fmla="*/ 76674 h 3677981"/>
                  <a:gd name="connsiteX39-7147" fmla="*/ 794137 w 1619834"/>
                  <a:gd name="connsiteY39-7148" fmla="*/ 21429 h 3677981"/>
                  <a:gd name="connsiteX0-7149" fmla="*/ 794137 w 1619834"/>
                  <a:gd name="connsiteY0-7150" fmla="*/ 23829 h 3680381"/>
                  <a:gd name="connsiteX1-7151" fmla="*/ 427425 w 1619834"/>
                  <a:gd name="connsiteY1-7152" fmla="*/ 425307 h 3680381"/>
                  <a:gd name="connsiteX2-7153" fmla="*/ 142945 w 1619834"/>
                  <a:gd name="connsiteY2-7154" fmla="*/ 872347 h 3680381"/>
                  <a:gd name="connsiteX3-7155" fmla="*/ 145485 w 1619834"/>
                  <a:gd name="connsiteY3-7156" fmla="*/ 1057767 h 3680381"/>
                  <a:gd name="connsiteX4-7157" fmla="*/ 490925 w 1619834"/>
                  <a:gd name="connsiteY4-7158" fmla="*/ 1043797 h 3680381"/>
                  <a:gd name="connsiteX5-7159" fmla="*/ 960825 w 1619834"/>
                  <a:gd name="connsiteY5-7160" fmla="*/ 1012047 h 3680381"/>
                  <a:gd name="connsiteX6-7161" fmla="*/ 1082745 w 1619834"/>
                  <a:gd name="connsiteY6-7162" fmla="*/ 1057767 h 3680381"/>
                  <a:gd name="connsiteX7-7163" fmla="*/ 1044645 w 1619834"/>
                  <a:gd name="connsiteY7-7164" fmla="*/ 1248267 h 3680381"/>
                  <a:gd name="connsiteX8-7165" fmla="*/ 844620 w 1619834"/>
                  <a:gd name="connsiteY8-7166" fmla="*/ 1616884 h 3680381"/>
                  <a:gd name="connsiteX9-7167" fmla="*/ 521247 w 1619834"/>
                  <a:gd name="connsiteY9-7168" fmla="*/ 2009314 h 3680381"/>
                  <a:gd name="connsiteX10-7169" fmla="*/ 288360 w 1619834"/>
                  <a:gd name="connsiteY10-7170" fmla="*/ 2214579 h 3680381"/>
                  <a:gd name="connsiteX11-7171" fmla="*/ 8802 w 1619834"/>
                  <a:gd name="connsiteY11-7172" fmla="*/ 2428891 h 3680381"/>
                  <a:gd name="connsiteX12-7173" fmla="*/ 107862 w 1619834"/>
                  <a:gd name="connsiteY12-7174" fmla="*/ 2552240 h 3680381"/>
                  <a:gd name="connsiteX13-7175" fmla="*/ 480765 w 1619834"/>
                  <a:gd name="connsiteY13-7176" fmla="*/ 2273157 h 3680381"/>
                  <a:gd name="connsiteX14-7177" fmla="*/ 744131 w 1619834"/>
                  <a:gd name="connsiteY14-7178" fmla="*/ 2002171 h 3680381"/>
                  <a:gd name="connsiteX15-7179" fmla="*/ 739845 w 1619834"/>
                  <a:gd name="connsiteY15-7180" fmla="*/ 2238867 h 3680381"/>
                  <a:gd name="connsiteX16-7181" fmla="*/ 743020 w 1619834"/>
                  <a:gd name="connsiteY16-7182" fmla="*/ 3583162 h 3680381"/>
                  <a:gd name="connsiteX17-7183" fmla="*/ 873195 w 1619834"/>
                  <a:gd name="connsiteY17-7184" fmla="*/ 3607292 h 3680381"/>
                  <a:gd name="connsiteX18-7185" fmla="*/ 861765 w 1619834"/>
                  <a:gd name="connsiteY18-7186" fmla="*/ 2917047 h 3680381"/>
                  <a:gd name="connsiteX19-7187" fmla="*/ 871290 w 1619834"/>
                  <a:gd name="connsiteY19-7188" fmla="*/ 2341102 h 3680381"/>
                  <a:gd name="connsiteX20-7189" fmla="*/ 945585 w 1619834"/>
                  <a:gd name="connsiteY20-7190" fmla="*/ 2353167 h 3680381"/>
                  <a:gd name="connsiteX21-7191" fmla="*/ 1334205 w 1619834"/>
                  <a:gd name="connsiteY21-7192" fmla="*/ 2360787 h 3680381"/>
                  <a:gd name="connsiteX22-7193" fmla="*/ 1593285 w 1619834"/>
                  <a:gd name="connsiteY22-7194" fmla="*/ 2398887 h 3680381"/>
                  <a:gd name="connsiteX23-7195" fmla="*/ 1593285 w 1619834"/>
                  <a:gd name="connsiteY23-7196" fmla="*/ 2269347 h 3680381"/>
                  <a:gd name="connsiteX24-7197" fmla="*/ 1433265 w 1619834"/>
                  <a:gd name="connsiteY24-7198" fmla="*/ 2216007 h 3680381"/>
                  <a:gd name="connsiteX25-7199" fmla="*/ 968445 w 1619834"/>
                  <a:gd name="connsiteY25-7200" fmla="*/ 2216007 h 3680381"/>
                  <a:gd name="connsiteX26-7201" fmla="*/ 1134656 w 1619834"/>
                  <a:gd name="connsiteY26-7202" fmla="*/ 1929305 h 3680381"/>
                  <a:gd name="connsiteX27-7203" fmla="*/ 1311345 w 1619834"/>
                  <a:gd name="connsiteY27-7204" fmla="*/ 1799288 h 3680381"/>
                  <a:gd name="connsiteX28-7205" fmla="*/ 1247528 w 1619834"/>
                  <a:gd name="connsiteY28-7206" fmla="*/ 1703086 h 3680381"/>
                  <a:gd name="connsiteX29-7207" fmla="*/ 1033691 w 1619834"/>
                  <a:gd name="connsiteY29-7208" fmla="*/ 1862153 h 3680381"/>
                  <a:gd name="connsiteX30-7209" fmla="*/ 876052 w 1619834"/>
                  <a:gd name="connsiteY30-7210" fmla="*/ 2075514 h 3680381"/>
                  <a:gd name="connsiteX31-7211" fmla="*/ 874465 w 1619834"/>
                  <a:gd name="connsiteY31-7212" fmla="*/ 1864217 h 3680381"/>
                  <a:gd name="connsiteX32-7213" fmla="*/ 1088936 w 1619834"/>
                  <a:gd name="connsiteY32-7214" fmla="*/ 1518777 h 3680381"/>
                  <a:gd name="connsiteX33-7215" fmla="*/ 1250385 w 1619834"/>
                  <a:gd name="connsiteY33-7216" fmla="*/ 1133491 h 3680381"/>
                  <a:gd name="connsiteX34-7217" fmla="*/ 1158945 w 1619834"/>
                  <a:gd name="connsiteY34-7218" fmla="*/ 859647 h 3680381"/>
                  <a:gd name="connsiteX35-7219" fmla="*/ 441395 w 1619834"/>
                  <a:gd name="connsiteY35-7220" fmla="*/ 867267 h 3680381"/>
                  <a:gd name="connsiteX36-7221" fmla="*/ 480765 w 1619834"/>
                  <a:gd name="connsiteY36-7222" fmla="*/ 623427 h 3680381"/>
                  <a:gd name="connsiteX37-7223" fmla="*/ 797789 w 1619834"/>
                  <a:gd name="connsiteY37-7224" fmla="*/ 265128 h 3680381"/>
                  <a:gd name="connsiteX38-7225" fmla="*/ 954634 w 1619834"/>
                  <a:gd name="connsiteY38-7226" fmla="*/ 79074 h 3680381"/>
                  <a:gd name="connsiteX39-7227" fmla="*/ 794137 w 1619834"/>
                  <a:gd name="connsiteY39-7228" fmla="*/ 23829 h 3680381"/>
                  <a:gd name="connsiteX0-7229" fmla="*/ 794137 w 1619834"/>
                  <a:gd name="connsiteY0-7230" fmla="*/ 23829 h 3680544"/>
                  <a:gd name="connsiteX1-7231" fmla="*/ 427425 w 1619834"/>
                  <a:gd name="connsiteY1-7232" fmla="*/ 425307 h 3680544"/>
                  <a:gd name="connsiteX2-7233" fmla="*/ 142945 w 1619834"/>
                  <a:gd name="connsiteY2-7234" fmla="*/ 872347 h 3680544"/>
                  <a:gd name="connsiteX3-7235" fmla="*/ 145485 w 1619834"/>
                  <a:gd name="connsiteY3-7236" fmla="*/ 1057767 h 3680544"/>
                  <a:gd name="connsiteX4-7237" fmla="*/ 490925 w 1619834"/>
                  <a:gd name="connsiteY4-7238" fmla="*/ 1043797 h 3680544"/>
                  <a:gd name="connsiteX5-7239" fmla="*/ 960825 w 1619834"/>
                  <a:gd name="connsiteY5-7240" fmla="*/ 1012047 h 3680544"/>
                  <a:gd name="connsiteX6-7241" fmla="*/ 1082745 w 1619834"/>
                  <a:gd name="connsiteY6-7242" fmla="*/ 1057767 h 3680544"/>
                  <a:gd name="connsiteX7-7243" fmla="*/ 1044645 w 1619834"/>
                  <a:gd name="connsiteY7-7244" fmla="*/ 1248267 h 3680544"/>
                  <a:gd name="connsiteX8-7245" fmla="*/ 844620 w 1619834"/>
                  <a:gd name="connsiteY8-7246" fmla="*/ 1616884 h 3680544"/>
                  <a:gd name="connsiteX9-7247" fmla="*/ 521247 w 1619834"/>
                  <a:gd name="connsiteY9-7248" fmla="*/ 2009314 h 3680544"/>
                  <a:gd name="connsiteX10-7249" fmla="*/ 288360 w 1619834"/>
                  <a:gd name="connsiteY10-7250" fmla="*/ 2214579 h 3680544"/>
                  <a:gd name="connsiteX11-7251" fmla="*/ 8802 w 1619834"/>
                  <a:gd name="connsiteY11-7252" fmla="*/ 2428891 h 3680544"/>
                  <a:gd name="connsiteX12-7253" fmla="*/ 107862 w 1619834"/>
                  <a:gd name="connsiteY12-7254" fmla="*/ 2552240 h 3680544"/>
                  <a:gd name="connsiteX13-7255" fmla="*/ 480765 w 1619834"/>
                  <a:gd name="connsiteY13-7256" fmla="*/ 2273157 h 3680544"/>
                  <a:gd name="connsiteX14-7257" fmla="*/ 744131 w 1619834"/>
                  <a:gd name="connsiteY14-7258" fmla="*/ 2002171 h 3680544"/>
                  <a:gd name="connsiteX15-7259" fmla="*/ 739845 w 1619834"/>
                  <a:gd name="connsiteY15-7260" fmla="*/ 2238867 h 3680544"/>
                  <a:gd name="connsiteX16-7261" fmla="*/ 743020 w 1619834"/>
                  <a:gd name="connsiteY16-7262" fmla="*/ 3583162 h 3680544"/>
                  <a:gd name="connsiteX17-7263" fmla="*/ 873195 w 1619834"/>
                  <a:gd name="connsiteY17-7264" fmla="*/ 3607292 h 3680544"/>
                  <a:gd name="connsiteX18-7265" fmla="*/ 876052 w 1619834"/>
                  <a:gd name="connsiteY18-7266" fmla="*/ 2914666 h 3680544"/>
                  <a:gd name="connsiteX19-7267" fmla="*/ 871290 w 1619834"/>
                  <a:gd name="connsiteY19-7268" fmla="*/ 2341102 h 3680544"/>
                  <a:gd name="connsiteX20-7269" fmla="*/ 945585 w 1619834"/>
                  <a:gd name="connsiteY20-7270" fmla="*/ 2353167 h 3680544"/>
                  <a:gd name="connsiteX21-7271" fmla="*/ 1334205 w 1619834"/>
                  <a:gd name="connsiteY21-7272" fmla="*/ 2360787 h 3680544"/>
                  <a:gd name="connsiteX22-7273" fmla="*/ 1593285 w 1619834"/>
                  <a:gd name="connsiteY22-7274" fmla="*/ 2398887 h 3680544"/>
                  <a:gd name="connsiteX23-7275" fmla="*/ 1593285 w 1619834"/>
                  <a:gd name="connsiteY23-7276" fmla="*/ 2269347 h 3680544"/>
                  <a:gd name="connsiteX24-7277" fmla="*/ 1433265 w 1619834"/>
                  <a:gd name="connsiteY24-7278" fmla="*/ 2216007 h 3680544"/>
                  <a:gd name="connsiteX25-7279" fmla="*/ 968445 w 1619834"/>
                  <a:gd name="connsiteY25-7280" fmla="*/ 2216007 h 3680544"/>
                  <a:gd name="connsiteX26-7281" fmla="*/ 1134656 w 1619834"/>
                  <a:gd name="connsiteY26-7282" fmla="*/ 1929305 h 3680544"/>
                  <a:gd name="connsiteX27-7283" fmla="*/ 1311345 w 1619834"/>
                  <a:gd name="connsiteY27-7284" fmla="*/ 1799288 h 3680544"/>
                  <a:gd name="connsiteX28-7285" fmla="*/ 1247528 w 1619834"/>
                  <a:gd name="connsiteY28-7286" fmla="*/ 1703086 h 3680544"/>
                  <a:gd name="connsiteX29-7287" fmla="*/ 1033691 w 1619834"/>
                  <a:gd name="connsiteY29-7288" fmla="*/ 1862153 h 3680544"/>
                  <a:gd name="connsiteX30-7289" fmla="*/ 876052 w 1619834"/>
                  <a:gd name="connsiteY30-7290" fmla="*/ 2075514 h 3680544"/>
                  <a:gd name="connsiteX31-7291" fmla="*/ 874465 w 1619834"/>
                  <a:gd name="connsiteY31-7292" fmla="*/ 1864217 h 3680544"/>
                  <a:gd name="connsiteX32-7293" fmla="*/ 1088936 w 1619834"/>
                  <a:gd name="connsiteY32-7294" fmla="*/ 1518777 h 3680544"/>
                  <a:gd name="connsiteX33-7295" fmla="*/ 1250385 w 1619834"/>
                  <a:gd name="connsiteY33-7296" fmla="*/ 1133491 h 3680544"/>
                  <a:gd name="connsiteX34-7297" fmla="*/ 1158945 w 1619834"/>
                  <a:gd name="connsiteY34-7298" fmla="*/ 859647 h 3680544"/>
                  <a:gd name="connsiteX35-7299" fmla="*/ 441395 w 1619834"/>
                  <a:gd name="connsiteY35-7300" fmla="*/ 867267 h 3680544"/>
                  <a:gd name="connsiteX36-7301" fmla="*/ 480765 w 1619834"/>
                  <a:gd name="connsiteY36-7302" fmla="*/ 623427 h 3680544"/>
                  <a:gd name="connsiteX37-7303" fmla="*/ 797789 w 1619834"/>
                  <a:gd name="connsiteY37-7304" fmla="*/ 265128 h 3680544"/>
                  <a:gd name="connsiteX38-7305" fmla="*/ 954634 w 1619834"/>
                  <a:gd name="connsiteY38-7306" fmla="*/ 79074 h 3680544"/>
                  <a:gd name="connsiteX39-7307" fmla="*/ 794137 w 1619834"/>
                  <a:gd name="connsiteY39-7308" fmla="*/ 23829 h 3680544"/>
                  <a:gd name="connsiteX0-7309" fmla="*/ 794137 w 1619834"/>
                  <a:gd name="connsiteY0-7310" fmla="*/ 23829 h 3680544"/>
                  <a:gd name="connsiteX1-7311" fmla="*/ 427425 w 1619834"/>
                  <a:gd name="connsiteY1-7312" fmla="*/ 425307 h 3680544"/>
                  <a:gd name="connsiteX2-7313" fmla="*/ 142945 w 1619834"/>
                  <a:gd name="connsiteY2-7314" fmla="*/ 872347 h 3680544"/>
                  <a:gd name="connsiteX3-7315" fmla="*/ 145485 w 1619834"/>
                  <a:gd name="connsiteY3-7316" fmla="*/ 1057767 h 3680544"/>
                  <a:gd name="connsiteX4-7317" fmla="*/ 490925 w 1619834"/>
                  <a:gd name="connsiteY4-7318" fmla="*/ 1043797 h 3680544"/>
                  <a:gd name="connsiteX5-7319" fmla="*/ 960825 w 1619834"/>
                  <a:gd name="connsiteY5-7320" fmla="*/ 1012047 h 3680544"/>
                  <a:gd name="connsiteX6-7321" fmla="*/ 1082745 w 1619834"/>
                  <a:gd name="connsiteY6-7322" fmla="*/ 1057767 h 3680544"/>
                  <a:gd name="connsiteX7-7323" fmla="*/ 1044645 w 1619834"/>
                  <a:gd name="connsiteY7-7324" fmla="*/ 1248267 h 3680544"/>
                  <a:gd name="connsiteX8-7325" fmla="*/ 844620 w 1619834"/>
                  <a:gd name="connsiteY8-7326" fmla="*/ 1616884 h 3680544"/>
                  <a:gd name="connsiteX9-7327" fmla="*/ 521247 w 1619834"/>
                  <a:gd name="connsiteY9-7328" fmla="*/ 2009314 h 3680544"/>
                  <a:gd name="connsiteX10-7329" fmla="*/ 288360 w 1619834"/>
                  <a:gd name="connsiteY10-7330" fmla="*/ 2214579 h 3680544"/>
                  <a:gd name="connsiteX11-7331" fmla="*/ 8802 w 1619834"/>
                  <a:gd name="connsiteY11-7332" fmla="*/ 2428891 h 3680544"/>
                  <a:gd name="connsiteX12-7333" fmla="*/ 107862 w 1619834"/>
                  <a:gd name="connsiteY12-7334" fmla="*/ 2552240 h 3680544"/>
                  <a:gd name="connsiteX13-7335" fmla="*/ 480765 w 1619834"/>
                  <a:gd name="connsiteY13-7336" fmla="*/ 2273157 h 3680544"/>
                  <a:gd name="connsiteX14-7337" fmla="*/ 744131 w 1619834"/>
                  <a:gd name="connsiteY14-7338" fmla="*/ 2002171 h 3680544"/>
                  <a:gd name="connsiteX15-7339" fmla="*/ 739845 w 1619834"/>
                  <a:gd name="connsiteY15-7340" fmla="*/ 2238867 h 3680544"/>
                  <a:gd name="connsiteX16-7341" fmla="*/ 743020 w 1619834"/>
                  <a:gd name="connsiteY16-7342" fmla="*/ 3583162 h 3680544"/>
                  <a:gd name="connsiteX17-7343" fmla="*/ 873195 w 1619834"/>
                  <a:gd name="connsiteY17-7344" fmla="*/ 3607292 h 3680544"/>
                  <a:gd name="connsiteX18-7345" fmla="*/ 876052 w 1619834"/>
                  <a:gd name="connsiteY18-7346" fmla="*/ 2914666 h 3680544"/>
                  <a:gd name="connsiteX19-7347" fmla="*/ 871290 w 1619834"/>
                  <a:gd name="connsiteY19-7348" fmla="*/ 2341102 h 3680544"/>
                  <a:gd name="connsiteX20-7349" fmla="*/ 945585 w 1619834"/>
                  <a:gd name="connsiteY20-7350" fmla="*/ 2353167 h 3680544"/>
                  <a:gd name="connsiteX21-7351" fmla="*/ 1334205 w 1619834"/>
                  <a:gd name="connsiteY21-7352" fmla="*/ 2360787 h 3680544"/>
                  <a:gd name="connsiteX22-7353" fmla="*/ 1593285 w 1619834"/>
                  <a:gd name="connsiteY22-7354" fmla="*/ 2398887 h 3680544"/>
                  <a:gd name="connsiteX23-7355" fmla="*/ 1593285 w 1619834"/>
                  <a:gd name="connsiteY23-7356" fmla="*/ 2269347 h 3680544"/>
                  <a:gd name="connsiteX24-7357" fmla="*/ 1433265 w 1619834"/>
                  <a:gd name="connsiteY24-7358" fmla="*/ 2216007 h 3680544"/>
                  <a:gd name="connsiteX25-7359" fmla="*/ 968445 w 1619834"/>
                  <a:gd name="connsiteY25-7360" fmla="*/ 2216007 h 3680544"/>
                  <a:gd name="connsiteX26-7361" fmla="*/ 1134656 w 1619834"/>
                  <a:gd name="connsiteY26-7362" fmla="*/ 1929305 h 3680544"/>
                  <a:gd name="connsiteX27-7363" fmla="*/ 1311345 w 1619834"/>
                  <a:gd name="connsiteY27-7364" fmla="*/ 1799288 h 3680544"/>
                  <a:gd name="connsiteX28-7365" fmla="*/ 1247528 w 1619834"/>
                  <a:gd name="connsiteY28-7366" fmla="*/ 1703086 h 3680544"/>
                  <a:gd name="connsiteX29-7367" fmla="*/ 1033691 w 1619834"/>
                  <a:gd name="connsiteY29-7368" fmla="*/ 1862153 h 3680544"/>
                  <a:gd name="connsiteX30-7369" fmla="*/ 876052 w 1619834"/>
                  <a:gd name="connsiteY30-7370" fmla="*/ 2075514 h 3680544"/>
                  <a:gd name="connsiteX31-7371" fmla="*/ 874465 w 1619834"/>
                  <a:gd name="connsiteY31-7372" fmla="*/ 1864217 h 3680544"/>
                  <a:gd name="connsiteX32-7373" fmla="*/ 1088936 w 1619834"/>
                  <a:gd name="connsiteY32-7374" fmla="*/ 1518777 h 3680544"/>
                  <a:gd name="connsiteX33-7375" fmla="*/ 1250385 w 1619834"/>
                  <a:gd name="connsiteY33-7376" fmla="*/ 1133491 h 3680544"/>
                  <a:gd name="connsiteX34-7377" fmla="*/ 1158945 w 1619834"/>
                  <a:gd name="connsiteY34-7378" fmla="*/ 859647 h 3680544"/>
                  <a:gd name="connsiteX35-7379" fmla="*/ 441395 w 1619834"/>
                  <a:gd name="connsiteY35-7380" fmla="*/ 867267 h 3680544"/>
                  <a:gd name="connsiteX36-7381" fmla="*/ 480765 w 1619834"/>
                  <a:gd name="connsiteY36-7382" fmla="*/ 623427 h 3680544"/>
                  <a:gd name="connsiteX37-7383" fmla="*/ 797789 w 1619834"/>
                  <a:gd name="connsiteY37-7384" fmla="*/ 265128 h 3680544"/>
                  <a:gd name="connsiteX38-7385" fmla="*/ 954634 w 1619834"/>
                  <a:gd name="connsiteY38-7386" fmla="*/ 79074 h 3680544"/>
                  <a:gd name="connsiteX39-7387" fmla="*/ 794137 w 1619834"/>
                  <a:gd name="connsiteY39-7388" fmla="*/ 23829 h 3680544"/>
                  <a:gd name="connsiteX0-7389" fmla="*/ 794137 w 1620930"/>
                  <a:gd name="connsiteY0-7390" fmla="*/ 23829 h 3680544"/>
                  <a:gd name="connsiteX1-7391" fmla="*/ 427425 w 1620930"/>
                  <a:gd name="connsiteY1-7392" fmla="*/ 425307 h 3680544"/>
                  <a:gd name="connsiteX2-7393" fmla="*/ 142945 w 1620930"/>
                  <a:gd name="connsiteY2-7394" fmla="*/ 872347 h 3680544"/>
                  <a:gd name="connsiteX3-7395" fmla="*/ 145485 w 1620930"/>
                  <a:gd name="connsiteY3-7396" fmla="*/ 1057767 h 3680544"/>
                  <a:gd name="connsiteX4-7397" fmla="*/ 490925 w 1620930"/>
                  <a:gd name="connsiteY4-7398" fmla="*/ 1043797 h 3680544"/>
                  <a:gd name="connsiteX5-7399" fmla="*/ 960825 w 1620930"/>
                  <a:gd name="connsiteY5-7400" fmla="*/ 1012047 h 3680544"/>
                  <a:gd name="connsiteX6-7401" fmla="*/ 1082745 w 1620930"/>
                  <a:gd name="connsiteY6-7402" fmla="*/ 1057767 h 3680544"/>
                  <a:gd name="connsiteX7-7403" fmla="*/ 1044645 w 1620930"/>
                  <a:gd name="connsiteY7-7404" fmla="*/ 1248267 h 3680544"/>
                  <a:gd name="connsiteX8-7405" fmla="*/ 844620 w 1620930"/>
                  <a:gd name="connsiteY8-7406" fmla="*/ 1616884 h 3680544"/>
                  <a:gd name="connsiteX9-7407" fmla="*/ 521247 w 1620930"/>
                  <a:gd name="connsiteY9-7408" fmla="*/ 2009314 h 3680544"/>
                  <a:gd name="connsiteX10-7409" fmla="*/ 288360 w 1620930"/>
                  <a:gd name="connsiteY10-7410" fmla="*/ 2214579 h 3680544"/>
                  <a:gd name="connsiteX11-7411" fmla="*/ 8802 w 1620930"/>
                  <a:gd name="connsiteY11-7412" fmla="*/ 2428891 h 3680544"/>
                  <a:gd name="connsiteX12-7413" fmla="*/ 107862 w 1620930"/>
                  <a:gd name="connsiteY12-7414" fmla="*/ 2552240 h 3680544"/>
                  <a:gd name="connsiteX13-7415" fmla="*/ 480765 w 1620930"/>
                  <a:gd name="connsiteY13-7416" fmla="*/ 2273157 h 3680544"/>
                  <a:gd name="connsiteX14-7417" fmla="*/ 744131 w 1620930"/>
                  <a:gd name="connsiteY14-7418" fmla="*/ 2002171 h 3680544"/>
                  <a:gd name="connsiteX15-7419" fmla="*/ 739845 w 1620930"/>
                  <a:gd name="connsiteY15-7420" fmla="*/ 2238867 h 3680544"/>
                  <a:gd name="connsiteX16-7421" fmla="*/ 743020 w 1620930"/>
                  <a:gd name="connsiteY16-7422" fmla="*/ 3583162 h 3680544"/>
                  <a:gd name="connsiteX17-7423" fmla="*/ 873195 w 1620930"/>
                  <a:gd name="connsiteY17-7424" fmla="*/ 3607292 h 3680544"/>
                  <a:gd name="connsiteX18-7425" fmla="*/ 876052 w 1620930"/>
                  <a:gd name="connsiteY18-7426" fmla="*/ 2914666 h 3680544"/>
                  <a:gd name="connsiteX19-7427" fmla="*/ 871290 w 1620930"/>
                  <a:gd name="connsiteY19-7428" fmla="*/ 2341102 h 3680544"/>
                  <a:gd name="connsiteX20-7429" fmla="*/ 945585 w 1620930"/>
                  <a:gd name="connsiteY20-7430" fmla="*/ 2353167 h 3680544"/>
                  <a:gd name="connsiteX21-7431" fmla="*/ 1318330 w 1620930"/>
                  <a:gd name="connsiteY21-7432" fmla="*/ 2379837 h 3680544"/>
                  <a:gd name="connsiteX22-7433" fmla="*/ 1593285 w 1620930"/>
                  <a:gd name="connsiteY22-7434" fmla="*/ 2398887 h 3680544"/>
                  <a:gd name="connsiteX23-7435" fmla="*/ 1593285 w 1620930"/>
                  <a:gd name="connsiteY23-7436" fmla="*/ 2269347 h 3680544"/>
                  <a:gd name="connsiteX24-7437" fmla="*/ 1433265 w 1620930"/>
                  <a:gd name="connsiteY24-7438" fmla="*/ 2216007 h 3680544"/>
                  <a:gd name="connsiteX25-7439" fmla="*/ 968445 w 1620930"/>
                  <a:gd name="connsiteY25-7440" fmla="*/ 2216007 h 3680544"/>
                  <a:gd name="connsiteX26-7441" fmla="*/ 1134656 w 1620930"/>
                  <a:gd name="connsiteY26-7442" fmla="*/ 1929305 h 3680544"/>
                  <a:gd name="connsiteX27-7443" fmla="*/ 1311345 w 1620930"/>
                  <a:gd name="connsiteY27-7444" fmla="*/ 1799288 h 3680544"/>
                  <a:gd name="connsiteX28-7445" fmla="*/ 1247528 w 1620930"/>
                  <a:gd name="connsiteY28-7446" fmla="*/ 1703086 h 3680544"/>
                  <a:gd name="connsiteX29-7447" fmla="*/ 1033691 w 1620930"/>
                  <a:gd name="connsiteY29-7448" fmla="*/ 1862153 h 3680544"/>
                  <a:gd name="connsiteX30-7449" fmla="*/ 876052 w 1620930"/>
                  <a:gd name="connsiteY30-7450" fmla="*/ 2075514 h 3680544"/>
                  <a:gd name="connsiteX31-7451" fmla="*/ 874465 w 1620930"/>
                  <a:gd name="connsiteY31-7452" fmla="*/ 1864217 h 3680544"/>
                  <a:gd name="connsiteX32-7453" fmla="*/ 1088936 w 1620930"/>
                  <a:gd name="connsiteY32-7454" fmla="*/ 1518777 h 3680544"/>
                  <a:gd name="connsiteX33-7455" fmla="*/ 1250385 w 1620930"/>
                  <a:gd name="connsiteY33-7456" fmla="*/ 1133491 h 3680544"/>
                  <a:gd name="connsiteX34-7457" fmla="*/ 1158945 w 1620930"/>
                  <a:gd name="connsiteY34-7458" fmla="*/ 859647 h 3680544"/>
                  <a:gd name="connsiteX35-7459" fmla="*/ 441395 w 1620930"/>
                  <a:gd name="connsiteY35-7460" fmla="*/ 867267 h 3680544"/>
                  <a:gd name="connsiteX36-7461" fmla="*/ 480765 w 1620930"/>
                  <a:gd name="connsiteY36-7462" fmla="*/ 623427 h 3680544"/>
                  <a:gd name="connsiteX37-7463" fmla="*/ 797789 w 1620930"/>
                  <a:gd name="connsiteY37-7464" fmla="*/ 265128 h 3680544"/>
                  <a:gd name="connsiteX38-7465" fmla="*/ 954634 w 1620930"/>
                  <a:gd name="connsiteY38-7466" fmla="*/ 79074 h 3680544"/>
                  <a:gd name="connsiteX39-7467" fmla="*/ 794137 w 1620930"/>
                  <a:gd name="connsiteY39-7468" fmla="*/ 23829 h 3680544"/>
                  <a:gd name="connsiteX0-7469" fmla="*/ 794137 w 1620930"/>
                  <a:gd name="connsiteY0-7470" fmla="*/ 23829 h 3680544"/>
                  <a:gd name="connsiteX1-7471" fmla="*/ 427425 w 1620930"/>
                  <a:gd name="connsiteY1-7472" fmla="*/ 425307 h 3680544"/>
                  <a:gd name="connsiteX2-7473" fmla="*/ 142945 w 1620930"/>
                  <a:gd name="connsiteY2-7474" fmla="*/ 872347 h 3680544"/>
                  <a:gd name="connsiteX3-7475" fmla="*/ 145485 w 1620930"/>
                  <a:gd name="connsiteY3-7476" fmla="*/ 1057767 h 3680544"/>
                  <a:gd name="connsiteX4-7477" fmla="*/ 490925 w 1620930"/>
                  <a:gd name="connsiteY4-7478" fmla="*/ 1043797 h 3680544"/>
                  <a:gd name="connsiteX5-7479" fmla="*/ 960825 w 1620930"/>
                  <a:gd name="connsiteY5-7480" fmla="*/ 1012047 h 3680544"/>
                  <a:gd name="connsiteX6-7481" fmla="*/ 1082745 w 1620930"/>
                  <a:gd name="connsiteY6-7482" fmla="*/ 1057767 h 3680544"/>
                  <a:gd name="connsiteX7-7483" fmla="*/ 1044645 w 1620930"/>
                  <a:gd name="connsiteY7-7484" fmla="*/ 1248267 h 3680544"/>
                  <a:gd name="connsiteX8-7485" fmla="*/ 844620 w 1620930"/>
                  <a:gd name="connsiteY8-7486" fmla="*/ 1616884 h 3680544"/>
                  <a:gd name="connsiteX9-7487" fmla="*/ 521247 w 1620930"/>
                  <a:gd name="connsiteY9-7488" fmla="*/ 2009314 h 3680544"/>
                  <a:gd name="connsiteX10-7489" fmla="*/ 288360 w 1620930"/>
                  <a:gd name="connsiteY10-7490" fmla="*/ 2214579 h 3680544"/>
                  <a:gd name="connsiteX11-7491" fmla="*/ 8802 w 1620930"/>
                  <a:gd name="connsiteY11-7492" fmla="*/ 2428891 h 3680544"/>
                  <a:gd name="connsiteX12-7493" fmla="*/ 107862 w 1620930"/>
                  <a:gd name="connsiteY12-7494" fmla="*/ 2552240 h 3680544"/>
                  <a:gd name="connsiteX13-7495" fmla="*/ 480765 w 1620930"/>
                  <a:gd name="connsiteY13-7496" fmla="*/ 2273157 h 3680544"/>
                  <a:gd name="connsiteX14-7497" fmla="*/ 744131 w 1620930"/>
                  <a:gd name="connsiteY14-7498" fmla="*/ 2002171 h 3680544"/>
                  <a:gd name="connsiteX15-7499" fmla="*/ 739845 w 1620930"/>
                  <a:gd name="connsiteY15-7500" fmla="*/ 2238867 h 3680544"/>
                  <a:gd name="connsiteX16-7501" fmla="*/ 743020 w 1620930"/>
                  <a:gd name="connsiteY16-7502" fmla="*/ 3583162 h 3680544"/>
                  <a:gd name="connsiteX17-7503" fmla="*/ 873195 w 1620930"/>
                  <a:gd name="connsiteY17-7504" fmla="*/ 3607292 h 3680544"/>
                  <a:gd name="connsiteX18-7505" fmla="*/ 876052 w 1620930"/>
                  <a:gd name="connsiteY18-7506" fmla="*/ 2914666 h 3680544"/>
                  <a:gd name="connsiteX19-7507" fmla="*/ 871290 w 1620930"/>
                  <a:gd name="connsiteY19-7508" fmla="*/ 2341102 h 3680544"/>
                  <a:gd name="connsiteX20-7509" fmla="*/ 993210 w 1620930"/>
                  <a:gd name="connsiteY20-7510" fmla="*/ 2375392 h 3680544"/>
                  <a:gd name="connsiteX21-7511" fmla="*/ 1318330 w 1620930"/>
                  <a:gd name="connsiteY21-7512" fmla="*/ 2379837 h 3680544"/>
                  <a:gd name="connsiteX22-7513" fmla="*/ 1593285 w 1620930"/>
                  <a:gd name="connsiteY22-7514" fmla="*/ 2398887 h 3680544"/>
                  <a:gd name="connsiteX23-7515" fmla="*/ 1593285 w 1620930"/>
                  <a:gd name="connsiteY23-7516" fmla="*/ 2269347 h 3680544"/>
                  <a:gd name="connsiteX24-7517" fmla="*/ 1433265 w 1620930"/>
                  <a:gd name="connsiteY24-7518" fmla="*/ 2216007 h 3680544"/>
                  <a:gd name="connsiteX25-7519" fmla="*/ 968445 w 1620930"/>
                  <a:gd name="connsiteY25-7520" fmla="*/ 2216007 h 3680544"/>
                  <a:gd name="connsiteX26-7521" fmla="*/ 1134656 w 1620930"/>
                  <a:gd name="connsiteY26-7522" fmla="*/ 1929305 h 3680544"/>
                  <a:gd name="connsiteX27-7523" fmla="*/ 1311345 w 1620930"/>
                  <a:gd name="connsiteY27-7524" fmla="*/ 1799288 h 3680544"/>
                  <a:gd name="connsiteX28-7525" fmla="*/ 1247528 w 1620930"/>
                  <a:gd name="connsiteY28-7526" fmla="*/ 1703086 h 3680544"/>
                  <a:gd name="connsiteX29-7527" fmla="*/ 1033691 w 1620930"/>
                  <a:gd name="connsiteY29-7528" fmla="*/ 1862153 h 3680544"/>
                  <a:gd name="connsiteX30-7529" fmla="*/ 876052 w 1620930"/>
                  <a:gd name="connsiteY30-7530" fmla="*/ 2075514 h 3680544"/>
                  <a:gd name="connsiteX31-7531" fmla="*/ 874465 w 1620930"/>
                  <a:gd name="connsiteY31-7532" fmla="*/ 1864217 h 3680544"/>
                  <a:gd name="connsiteX32-7533" fmla="*/ 1088936 w 1620930"/>
                  <a:gd name="connsiteY32-7534" fmla="*/ 1518777 h 3680544"/>
                  <a:gd name="connsiteX33-7535" fmla="*/ 1250385 w 1620930"/>
                  <a:gd name="connsiteY33-7536" fmla="*/ 1133491 h 3680544"/>
                  <a:gd name="connsiteX34-7537" fmla="*/ 1158945 w 1620930"/>
                  <a:gd name="connsiteY34-7538" fmla="*/ 859647 h 3680544"/>
                  <a:gd name="connsiteX35-7539" fmla="*/ 441395 w 1620930"/>
                  <a:gd name="connsiteY35-7540" fmla="*/ 867267 h 3680544"/>
                  <a:gd name="connsiteX36-7541" fmla="*/ 480765 w 1620930"/>
                  <a:gd name="connsiteY36-7542" fmla="*/ 623427 h 3680544"/>
                  <a:gd name="connsiteX37-7543" fmla="*/ 797789 w 1620930"/>
                  <a:gd name="connsiteY37-7544" fmla="*/ 265128 h 3680544"/>
                  <a:gd name="connsiteX38-7545" fmla="*/ 954634 w 1620930"/>
                  <a:gd name="connsiteY38-7546" fmla="*/ 79074 h 3680544"/>
                  <a:gd name="connsiteX39-7547" fmla="*/ 794137 w 1620930"/>
                  <a:gd name="connsiteY39-7548" fmla="*/ 23829 h 3680544"/>
                  <a:gd name="connsiteX0-7549" fmla="*/ 794137 w 1620930"/>
                  <a:gd name="connsiteY0-7550" fmla="*/ 23829 h 3680544"/>
                  <a:gd name="connsiteX1-7551" fmla="*/ 427425 w 1620930"/>
                  <a:gd name="connsiteY1-7552" fmla="*/ 425307 h 3680544"/>
                  <a:gd name="connsiteX2-7553" fmla="*/ 142945 w 1620930"/>
                  <a:gd name="connsiteY2-7554" fmla="*/ 872347 h 3680544"/>
                  <a:gd name="connsiteX3-7555" fmla="*/ 145485 w 1620930"/>
                  <a:gd name="connsiteY3-7556" fmla="*/ 1057767 h 3680544"/>
                  <a:gd name="connsiteX4-7557" fmla="*/ 490925 w 1620930"/>
                  <a:gd name="connsiteY4-7558" fmla="*/ 1043797 h 3680544"/>
                  <a:gd name="connsiteX5-7559" fmla="*/ 960825 w 1620930"/>
                  <a:gd name="connsiteY5-7560" fmla="*/ 1012047 h 3680544"/>
                  <a:gd name="connsiteX6-7561" fmla="*/ 1082745 w 1620930"/>
                  <a:gd name="connsiteY6-7562" fmla="*/ 1057767 h 3680544"/>
                  <a:gd name="connsiteX7-7563" fmla="*/ 1044645 w 1620930"/>
                  <a:gd name="connsiteY7-7564" fmla="*/ 1248267 h 3680544"/>
                  <a:gd name="connsiteX8-7565" fmla="*/ 844620 w 1620930"/>
                  <a:gd name="connsiteY8-7566" fmla="*/ 1616884 h 3680544"/>
                  <a:gd name="connsiteX9-7567" fmla="*/ 521247 w 1620930"/>
                  <a:gd name="connsiteY9-7568" fmla="*/ 2009314 h 3680544"/>
                  <a:gd name="connsiteX10-7569" fmla="*/ 288360 w 1620930"/>
                  <a:gd name="connsiteY10-7570" fmla="*/ 2214579 h 3680544"/>
                  <a:gd name="connsiteX11-7571" fmla="*/ 8802 w 1620930"/>
                  <a:gd name="connsiteY11-7572" fmla="*/ 2428891 h 3680544"/>
                  <a:gd name="connsiteX12-7573" fmla="*/ 107862 w 1620930"/>
                  <a:gd name="connsiteY12-7574" fmla="*/ 2552240 h 3680544"/>
                  <a:gd name="connsiteX13-7575" fmla="*/ 480765 w 1620930"/>
                  <a:gd name="connsiteY13-7576" fmla="*/ 2273157 h 3680544"/>
                  <a:gd name="connsiteX14-7577" fmla="*/ 744131 w 1620930"/>
                  <a:gd name="connsiteY14-7578" fmla="*/ 2002171 h 3680544"/>
                  <a:gd name="connsiteX15-7579" fmla="*/ 739845 w 1620930"/>
                  <a:gd name="connsiteY15-7580" fmla="*/ 2238867 h 3680544"/>
                  <a:gd name="connsiteX16-7581" fmla="*/ 743020 w 1620930"/>
                  <a:gd name="connsiteY16-7582" fmla="*/ 3583162 h 3680544"/>
                  <a:gd name="connsiteX17-7583" fmla="*/ 873195 w 1620930"/>
                  <a:gd name="connsiteY17-7584" fmla="*/ 3607292 h 3680544"/>
                  <a:gd name="connsiteX18-7585" fmla="*/ 876052 w 1620930"/>
                  <a:gd name="connsiteY18-7586" fmla="*/ 2914666 h 3680544"/>
                  <a:gd name="connsiteX19-7587" fmla="*/ 877640 w 1620930"/>
                  <a:gd name="connsiteY19-7588" fmla="*/ 2414127 h 3680544"/>
                  <a:gd name="connsiteX20-7589" fmla="*/ 993210 w 1620930"/>
                  <a:gd name="connsiteY20-7590" fmla="*/ 2375392 h 3680544"/>
                  <a:gd name="connsiteX21-7591" fmla="*/ 1318330 w 1620930"/>
                  <a:gd name="connsiteY21-7592" fmla="*/ 2379837 h 3680544"/>
                  <a:gd name="connsiteX22-7593" fmla="*/ 1593285 w 1620930"/>
                  <a:gd name="connsiteY22-7594" fmla="*/ 2398887 h 3680544"/>
                  <a:gd name="connsiteX23-7595" fmla="*/ 1593285 w 1620930"/>
                  <a:gd name="connsiteY23-7596" fmla="*/ 2269347 h 3680544"/>
                  <a:gd name="connsiteX24-7597" fmla="*/ 1433265 w 1620930"/>
                  <a:gd name="connsiteY24-7598" fmla="*/ 2216007 h 3680544"/>
                  <a:gd name="connsiteX25-7599" fmla="*/ 968445 w 1620930"/>
                  <a:gd name="connsiteY25-7600" fmla="*/ 2216007 h 3680544"/>
                  <a:gd name="connsiteX26-7601" fmla="*/ 1134656 w 1620930"/>
                  <a:gd name="connsiteY26-7602" fmla="*/ 1929305 h 3680544"/>
                  <a:gd name="connsiteX27-7603" fmla="*/ 1311345 w 1620930"/>
                  <a:gd name="connsiteY27-7604" fmla="*/ 1799288 h 3680544"/>
                  <a:gd name="connsiteX28-7605" fmla="*/ 1247528 w 1620930"/>
                  <a:gd name="connsiteY28-7606" fmla="*/ 1703086 h 3680544"/>
                  <a:gd name="connsiteX29-7607" fmla="*/ 1033691 w 1620930"/>
                  <a:gd name="connsiteY29-7608" fmla="*/ 1862153 h 3680544"/>
                  <a:gd name="connsiteX30-7609" fmla="*/ 876052 w 1620930"/>
                  <a:gd name="connsiteY30-7610" fmla="*/ 2075514 h 3680544"/>
                  <a:gd name="connsiteX31-7611" fmla="*/ 874465 w 1620930"/>
                  <a:gd name="connsiteY31-7612" fmla="*/ 1864217 h 3680544"/>
                  <a:gd name="connsiteX32-7613" fmla="*/ 1088936 w 1620930"/>
                  <a:gd name="connsiteY32-7614" fmla="*/ 1518777 h 3680544"/>
                  <a:gd name="connsiteX33-7615" fmla="*/ 1250385 w 1620930"/>
                  <a:gd name="connsiteY33-7616" fmla="*/ 1133491 h 3680544"/>
                  <a:gd name="connsiteX34-7617" fmla="*/ 1158945 w 1620930"/>
                  <a:gd name="connsiteY34-7618" fmla="*/ 859647 h 3680544"/>
                  <a:gd name="connsiteX35-7619" fmla="*/ 441395 w 1620930"/>
                  <a:gd name="connsiteY35-7620" fmla="*/ 867267 h 3680544"/>
                  <a:gd name="connsiteX36-7621" fmla="*/ 480765 w 1620930"/>
                  <a:gd name="connsiteY36-7622" fmla="*/ 623427 h 3680544"/>
                  <a:gd name="connsiteX37-7623" fmla="*/ 797789 w 1620930"/>
                  <a:gd name="connsiteY37-7624" fmla="*/ 265128 h 3680544"/>
                  <a:gd name="connsiteX38-7625" fmla="*/ 954634 w 1620930"/>
                  <a:gd name="connsiteY38-7626" fmla="*/ 79074 h 3680544"/>
                  <a:gd name="connsiteX39-7627" fmla="*/ 794137 w 1620930"/>
                  <a:gd name="connsiteY39-7628" fmla="*/ 23829 h 3680544"/>
                  <a:gd name="connsiteX0-7629" fmla="*/ 794137 w 1620930"/>
                  <a:gd name="connsiteY0-7630" fmla="*/ 23829 h 3680544"/>
                  <a:gd name="connsiteX1-7631" fmla="*/ 427425 w 1620930"/>
                  <a:gd name="connsiteY1-7632" fmla="*/ 425307 h 3680544"/>
                  <a:gd name="connsiteX2-7633" fmla="*/ 142945 w 1620930"/>
                  <a:gd name="connsiteY2-7634" fmla="*/ 872347 h 3680544"/>
                  <a:gd name="connsiteX3-7635" fmla="*/ 145485 w 1620930"/>
                  <a:gd name="connsiteY3-7636" fmla="*/ 1057767 h 3680544"/>
                  <a:gd name="connsiteX4-7637" fmla="*/ 490925 w 1620930"/>
                  <a:gd name="connsiteY4-7638" fmla="*/ 1043797 h 3680544"/>
                  <a:gd name="connsiteX5-7639" fmla="*/ 960825 w 1620930"/>
                  <a:gd name="connsiteY5-7640" fmla="*/ 1012047 h 3680544"/>
                  <a:gd name="connsiteX6-7641" fmla="*/ 1082745 w 1620930"/>
                  <a:gd name="connsiteY6-7642" fmla="*/ 1057767 h 3680544"/>
                  <a:gd name="connsiteX7-7643" fmla="*/ 1044645 w 1620930"/>
                  <a:gd name="connsiteY7-7644" fmla="*/ 1248267 h 3680544"/>
                  <a:gd name="connsiteX8-7645" fmla="*/ 844620 w 1620930"/>
                  <a:gd name="connsiteY8-7646" fmla="*/ 1616884 h 3680544"/>
                  <a:gd name="connsiteX9-7647" fmla="*/ 521247 w 1620930"/>
                  <a:gd name="connsiteY9-7648" fmla="*/ 2009314 h 3680544"/>
                  <a:gd name="connsiteX10-7649" fmla="*/ 288360 w 1620930"/>
                  <a:gd name="connsiteY10-7650" fmla="*/ 2214579 h 3680544"/>
                  <a:gd name="connsiteX11-7651" fmla="*/ 8802 w 1620930"/>
                  <a:gd name="connsiteY11-7652" fmla="*/ 2428891 h 3680544"/>
                  <a:gd name="connsiteX12-7653" fmla="*/ 107862 w 1620930"/>
                  <a:gd name="connsiteY12-7654" fmla="*/ 2552240 h 3680544"/>
                  <a:gd name="connsiteX13-7655" fmla="*/ 480765 w 1620930"/>
                  <a:gd name="connsiteY13-7656" fmla="*/ 2273157 h 3680544"/>
                  <a:gd name="connsiteX14-7657" fmla="*/ 744131 w 1620930"/>
                  <a:gd name="connsiteY14-7658" fmla="*/ 2002171 h 3680544"/>
                  <a:gd name="connsiteX15-7659" fmla="*/ 739845 w 1620930"/>
                  <a:gd name="connsiteY15-7660" fmla="*/ 2238867 h 3680544"/>
                  <a:gd name="connsiteX16-7661" fmla="*/ 743020 w 1620930"/>
                  <a:gd name="connsiteY16-7662" fmla="*/ 3583162 h 3680544"/>
                  <a:gd name="connsiteX17-7663" fmla="*/ 873195 w 1620930"/>
                  <a:gd name="connsiteY17-7664" fmla="*/ 3607292 h 3680544"/>
                  <a:gd name="connsiteX18-7665" fmla="*/ 876052 w 1620930"/>
                  <a:gd name="connsiteY18-7666" fmla="*/ 2914666 h 3680544"/>
                  <a:gd name="connsiteX19-7667" fmla="*/ 877640 w 1620930"/>
                  <a:gd name="connsiteY19-7668" fmla="*/ 2414127 h 3680544"/>
                  <a:gd name="connsiteX20-7669" fmla="*/ 993210 w 1620930"/>
                  <a:gd name="connsiteY20-7670" fmla="*/ 2375392 h 3680544"/>
                  <a:gd name="connsiteX21-7671" fmla="*/ 1318330 w 1620930"/>
                  <a:gd name="connsiteY21-7672" fmla="*/ 2379837 h 3680544"/>
                  <a:gd name="connsiteX22-7673" fmla="*/ 1593285 w 1620930"/>
                  <a:gd name="connsiteY22-7674" fmla="*/ 2398887 h 3680544"/>
                  <a:gd name="connsiteX23-7675" fmla="*/ 1593285 w 1620930"/>
                  <a:gd name="connsiteY23-7676" fmla="*/ 2269347 h 3680544"/>
                  <a:gd name="connsiteX24-7677" fmla="*/ 1433265 w 1620930"/>
                  <a:gd name="connsiteY24-7678" fmla="*/ 2216007 h 3680544"/>
                  <a:gd name="connsiteX25-7679" fmla="*/ 968445 w 1620930"/>
                  <a:gd name="connsiteY25-7680" fmla="*/ 2216007 h 3680544"/>
                  <a:gd name="connsiteX26-7681" fmla="*/ 1134656 w 1620930"/>
                  <a:gd name="connsiteY26-7682" fmla="*/ 1929305 h 3680544"/>
                  <a:gd name="connsiteX27-7683" fmla="*/ 1311345 w 1620930"/>
                  <a:gd name="connsiteY27-7684" fmla="*/ 1799288 h 3680544"/>
                  <a:gd name="connsiteX28-7685" fmla="*/ 1247528 w 1620930"/>
                  <a:gd name="connsiteY28-7686" fmla="*/ 1703086 h 3680544"/>
                  <a:gd name="connsiteX29-7687" fmla="*/ 1033691 w 1620930"/>
                  <a:gd name="connsiteY29-7688" fmla="*/ 1862153 h 3680544"/>
                  <a:gd name="connsiteX30-7689" fmla="*/ 876052 w 1620930"/>
                  <a:gd name="connsiteY30-7690" fmla="*/ 2075514 h 3680544"/>
                  <a:gd name="connsiteX31-7691" fmla="*/ 874465 w 1620930"/>
                  <a:gd name="connsiteY31-7692" fmla="*/ 1864217 h 3680544"/>
                  <a:gd name="connsiteX32-7693" fmla="*/ 1088936 w 1620930"/>
                  <a:gd name="connsiteY32-7694" fmla="*/ 1518777 h 3680544"/>
                  <a:gd name="connsiteX33-7695" fmla="*/ 1250385 w 1620930"/>
                  <a:gd name="connsiteY33-7696" fmla="*/ 1133491 h 3680544"/>
                  <a:gd name="connsiteX34-7697" fmla="*/ 1158945 w 1620930"/>
                  <a:gd name="connsiteY34-7698" fmla="*/ 859647 h 3680544"/>
                  <a:gd name="connsiteX35-7699" fmla="*/ 441395 w 1620930"/>
                  <a:gd name="connsiteY35-7700" fmla="*/ 867267 h 3680544"/>
                  <a:gd name="connsiteX36-7701" fmla="*/ 480765 w 1620930"/>
                  <a:gd name="connsiteY36-7702" fmla="*/ 623427 h 3680544"/>
                  <a:gd name="connsiteX37-7703" fmla="*/ 797789 w 1620930"/>
                  <a:gd name="connsiteY37-7704" fmla="*/ 265128 h 3680544"/>
                  <a:gd name="connsiteX38-7705" fmla="*/ 954634 w 1620930"/>
                  <a:gd name="connsiteY38-7706" fmla="*/ 79074 h 3680544"/>
                  <a:gd name="connsiteX39-7707" fmla="*/ 794137 w 1620930"/>
                  <a:gd name="connsiteY39-7708" fmla="*/ 23829 h 3680544"/>
                  <a:gd name="connsiteX0-7709" fmla="*/ 794137 w 1620930"/>
                  <a:gd name="connsiteY0-7710" fmla="*/ 23829 h 3680544"/>
                  <a:gd name="connsiteX1-7711" fmla="*/ 427425 w 1620930"/>
                  <a:gd name="connsiteY1-7712" fmla="*/ 425307 h 3680544"/>
                  <a:gd name="connsiteX2-7713" fmla="*/ 142945 w 1620930"/>
                  <a:gd name="connsiteY2-7714" fmla="*/ 872347 h 3680544"/>
                  <a:gd name="connsiteX3-7715" fmla="*/ 145485 w 1620930"/>
                  <a:gd name="connsiteY3-7716" fmla="*/ 1057767 h 3680544"/>
                  <a:gd name="connsiteX4-7717" fmla="*/ 490925 w 1620930"/>
                  <a:gd name="connsiteY4-7718" fmla="*/ 1043797 h 3680544"/>
                  <a:gd name="connsiteX5-7719" fmla="*/ 960825 w 1620930"/>
                  <a:gd name="connsiteY5-7720" fmla="*/ 1012047 h 3680544"/>
                  <a:gd name="connsiteX6-7721" fmla="*/ 1082745 w 1620930"/>
                  <a:gd name="connsiteY6-7722" fmla="*/ 1057767 h 3680544"/>
                  <a:gd name="connsiteX7-7723" fmla="*/ 1044645 w 1620930"/>
                  <a:gd name="connsiteY7-7724" fmla="*/ 1248267 h 3680544"/>
                  <a:gd name="connsiteX8-7725" fmla="*/ 844620 w 1620930"/>
                  <a:gd name="connsiteY8-7726" fmla="*/ 1616884 h 3680544"/>
                  <a:gd name="connsiteX9-7727" fmla="*/ 521247 w 1620930"/>
                  <a:gd name="connsiteY9-7728" fmla="*/ 2009314 h 3680544"/>
                  <a:gd name="connsiteX10-7729" fmla="*/ 288360 w 1620930"/>
                  <a:gd name="connsiteY10-7730" fmla="*/ 2214579 h 3680544"/>
                  <a:gd name="connsiteX11-7731" fmla="*/ 8802 w 1620930"/>
                  <a:gd name="connsiteY11-7732" fmla="*/ 2428891 h 3680544"/>
                  <a:gd name="connsiteX12-7733" fmla="*/ 107862 w 1620930"/>
                  <a:gd name="connsiteY12-7734" fmla="*/ 2552240 h 3680544"/>
                  <a:gd name="connsiteX13-7735" fmla="*/ 480765 w 1620930"/>
                  <a:gd name="connsiteY13-7736" fmla="*/ 2273157 h 3680544"/>
                  <a:gd name="connsiteX14-7737" fmla="*/ 744131 w 1620930"/>
                  <a:gd name="connsiteY14-7738" fmla="*/ 2002171 h 3680544"/>
                  <a:gd name="connsiteX15-7739" fmla="*/ 739845 w 1620930"/>
                  <a:gd name="connsiteY15-7740" fmla="*/ 2238867 h 3680544"/>
                  <a:gd name="connsiteX16-7741" fmla="*/ 743020 w 1620930"/>
                  <a:gd name="connsiteY16-7742" fmla="*/ 3583162 h 3680544"/>
                  <a:gd name="connsiteX17-7743" fmla="*/ 873195 w 1620930"/>
                  <a:gd name="connsiteY17-7744" fmla="*/ 3607292 h 3680544"/>
                  <a:gd name="connsiteX18-7745" fmla="*/ 876052 w 1620930"/>
                  <a:gd name="connsiteY18-7746" fmla="*/ 2914666 h 3680544"/>
                  <a:gd name="connsiteX19-7747" fmla="*/ 877640 w 1620930"/>
                  <a:gd name="connsiteY19-7748" fmla="*/ 2414127 h 3680544"/>
                  <a:gd name="connsiteX20-7749" fmla="*/ 993210 w 1620930"/>
                  <a:gd name="connsiteY20-7750" fmla="*/ 2375392 h 3680544"/>
                  <a:gd name="connsiteX21-7751" fmla="*/ 1318330 w 1620930"/>
                  <a:gd name="connsiteY21-7752" fmla="*/ 2379837 h 3680544"/>
                  <a:gd name="connsiteX22-7753" fmla="*/ 1593285 w 1620930"/>
                  <a:gd name="connsiteY22-7754" fmla="*/ 2398887 h 3680544"/>
                  <a:gd name="connsiteX23-7755" fmla="*/ 1593285 w 1620930"/>
                  <a:gd name="connsiteY23-7756" fmla="*/ 2269347 h 3680544"/>
                  <a:gd name="connsiteX24-7757" fmla="*/ 1433265 w 1620930"/>
                  <a:gd name="connsiteY24-7758" fmla="*/ 2216007 h 3680544"/>
                  <a:gd name="connsiteX25-7759" fmla="*/ 968445 w 1620930"/>
                  <a:gd name="connsiteY25-7760" fmla="*/ 2216007 h 3680544"/>
                  <a:gd name="connsiteX26-7761" fmla="*/ 1134656 w 1620930"/>
                  <a:gd name="connsiteY26-7762" fmla="*/ 1929305 h 3680544"/>
                  <a:gd name="connsiteX27-7763" fmla="*/ 1311345 w 1620930"/>
                  <a:gd name="connsiteY27-7764" fmla="*/ 1799288 h 3680544"/>
                  <a:gd name="connsiteX28-7765" fmla="*/ 1247528 w 1620930"/>
                  <a:gd name="connsiteY28-7766" fmla="*/ 1703086 h 3680544"/>
                  <a:gd name="connsiteX29-7767" fmla="*/ 1033691 w 1620930"/>
                  <a:gd name="connsiteY29-7768" fmla="*/ 1862153 h 3680544"/>
                  <a:gd name="connsiteX30-7769" fmla="*/ 876052 w 1620930"/>
                  <a:gd name="connsiteY30-7770" fmla="*/ 2075514 h 3680544"/>
                  <a:gd name="connsiteX31-7771" fmla="*/ 874465 w 1620930"/>
                  <a:gd name="connsiteY31-7772" fmla="*/ 1864217 h 3680544"/>
                  <a:gd name="connsiteX32-7773" fmla="*/ 1088936 w 1620930"/>
                  <a:gd name="connsiteY32-7774" fmla="*/ 1518777 h 3680544"/>
                  <a:gd name="connsiteX33-7775" fmla="*/ 1250385 w 1620930"/>
                  <a:gd name="connsiteY33-7776" fmla="*/ 1133491 h 3680544"/>
                  <a:gd name="connsiteX34-7777" fmla="*/ 1158945 w 1620930"/>
                  <a:gd name="connsiteY34-7778" fmla="*/ 859647 h 3680544"/>
                  <a:gd name="connsiteX35-7779" fmla="*/ 441395 w 1620930"/>
                  <a:gd name="connsiteY35-7780" fmla="*/ 867267 h 3680544"/>
                  <a:gd name="connsiteX36-7781" fmla="*/ 480765 w 1620930"/>
                  <a:gd name="connsiteY36-7782" fmla="*/ 623427 h 3680544"/>
                  <a:gd name="connsiteX37-7783" fmla="*/ 797789 w 1620930"/>
                  <a:gd name="connsiteY37-7784" fmla="*/ 265128 h 3680544"/>
                  <a:gd name="connsiteX38-7785" fmla="*/ 954634 w 1620930"/>
                  <a:gd name="connsiteY38-7786" fmla="*/ 79074 h 3680544"/>
                  <a:gd name="connsiteX39-7787" fmla="*/ 794137 w 1620930"/>
                  <a:gd name="connsiteY39-7788" fmla="*/ 23829 h 3680544"/>
                  <a:gd name="connsiteX0-7789" fmla="*/ 794137 w 1620930"/>
                  <a:gd name="connsiteY0-7790" fmla="*/ 23829 h 3680544"/>
                  <a:gd name="connsiteX1-7791" fmla="*/ 427425 w 1620930"/>
                  <a:gd name="connsiteY1-7792" fmla="*/ 425307 h 3680544"/>
                  <a:gd name="connsiteX2-7793" fmla="*/ 142945 w 1620930"/>
                  <a:gd name="connsiteY2-7794" fmla="*/ 872347 h 3680544"/>
                  <a:gd name="connsiteX3-7795" fmla="*/ 145485 w 1620930"/>
                  <a:gd name="connsiteY3-7796" fmla="*/ 1057767 h 3680544"/>
                  <a:gd name="connsiteX4-7797" fmla="*/ 490925 w 1620930"/>
                  <a:gd name="connsiteY4-7798" fmla="*/ 1043797 h 3680544"/>
                  <a:gd name="connsiteX5-7799" fmla="*/ 960825 w 1620930"/>
                  <a:gd name="connsiteY5-7800" fmla="*/ 1012047 h 3680544"/>
                  <a:gd name="connsiteX6-7801" fmla="*/ 1082745 w 1620930"/>
                  <a:gd name="connsiteY6-7802" fmla="*/ 1057767 h 3680544"/>
                  <a:gd name="connsiteX7-7803" fmla="*/ 1044645 w 1620930"/>
                  <a:gd name="connsiteY7-7804" fmla="*/ 1248267 h 3680544"/>
                  <a:gd name="connsiteX8-7805" fmla="*/ 844620 w 1620930"/>
                  <a:gd name="connsiteY8-7806" fmla="*/ 1616884 h 3680544"/>
                  <a:gd name="connsiteX9-7807" fmla="*/ 521247 w 1620930"/>
                  <a:gd name="connsiteY9-7808" fmla="*/ 2009314 h 3680544"/>
                  <a:gd name="connsiteX10-7809" fmla="*/ 288360 w 1620930"/>
                  <a:gd name="connsiteY10-7810" fmla="*/ 2214579 h 3680544"/>
                  <a:gd name="connsiteX11-7811" fmla="*/ 8802 w 1620930"/>
                  <a:gd name="connsiteY11-7812" fmla="*/ 2428891 h 3680544"/>
                  <a:gd name="connsiteX12-7813" fmla="*/ 107862 w 1620930"/>
                  <a:gd name="connsiteY12-7814" fmla="*/ 2552240 h 3680544"/>
                  <a:gd name="connsiteX13-7815" fmla="*/ 480765 w 1620930"/>
                  <a:gd name="connsiteY13-7816" fmla="*/ 2273157 h 3680544"/>
                  <a:gd name="connsiteX14-7817" fmla="*/ 744131 w 1620930"/>
                  <a:gd name="connsiteY14-7818" fmla="*/ 2002171 h 3680544"/>
                  <a:gd name="connsiteX15-7819" fmla="*/ 739845 w 1620930"/>
                  <a:gd name="connsiteY15-7820" fmla="*/ 2238867 h 3680544"/>
                  <a:gd name="connsiteX16-7821" fmla="*/ 743020 w 1620930"/>
                  <a:gd name="connsiteY16-7822" fmla="*/ 3583162 h 3680544"/>
                  <a:gd name="connsiteX17-7823" fmla="*/ 873195 w 1620930"/>
                  <a:gd name="connsiteY17-7824" fmla="*/ 3607292 h 3680544"/>
                  <a:gd name="connsiteX18-7825" fmla="*/ 876052 w 1620930"/>
                  <a:gd name="connsiteY18-7826" fmla="*/ 2914666 h 3680544"/>
                  <a:gd name="connsiteX19-7827" fmla="*/ 872878 w 1620930"/>
                  <a:gd name="connsiteY19-7828" fmla="*/ 2571289 h 3680544"/>
                  <a:gd name="connsiteX20-7829" fmla="*/ 993210 w 1620930"/>
                  <a:gd name="connsiteY20-7830" fmla="*/ 2375392 h 3680544"/>
                  <a:gd name="connsiteX21-7831" fmla="*/ 1318330 w 1620930"/>
                  <a:gd name="connsiteY21-7832" fmla="*/ 2379837 h 3680544"/>
                  <a:gd name="connsiteX22-7833" fmla="*/ 1593285 w 1620930"/>
                  <a:gd name="connsiteY22-7834" fmla="*/ 2398887 h 3680544"/>
                  <a:gd name="connsiteX23-7835" fmla="*/ 1593285 w 1620930"/>
                  <a:gd name="connsiteY23-7836" fmla="*/ 2269347 h 3680544"/>
                  <a:gd name="connsiteX24-7837" fmla="*/ 1433265 w 1620930"/>
                  <a:gd name="connsiteY24-7838" fmla="*/ 2216007 h 3680544"/>
                  <a:gd name="connsiteX25-7839" fmla="*/ 968445 w 1620930"/>
                  <a:gd name="connsiteY25-7840" fmla="*/ 2216007 h 3680544"/>
                  <a:gd name="connsiteX26-7841" fmla="*/ 1134656 w 1620930"/>
                  <a:gd name="connsiteY26-7842" fmla="*/ 1929305 h 3680544"/>
                  <a:gd name="connsiteX27-7843" fmla="*/ 1311345 w 1620930"/>
                  <a:gd name="connsiteY27-7844" fmla="*/ 1799288 h 3680544"/>
                  <a:gd name="connsiteX28-7845" fmla="*/ 1247528 w 1620930"/>
                  <a:gd name="connsiteY28-7846" fmla="*/ 1703086 h 3680544"/>
                  <a:gd name="connsiteX29-7847" fmla="*/ 1033691 w 1620930"/>
                  <a:gd name="connsiteY29-7848" fmla="*/ 1862153 h 3680544"/>
                  <a:gd name="connsiteX30-7849" fmla="*/ 876052 w 1620930"/>
                  <a:gd name="connsiteY30-7850" fmla="*/ 2075514 h 3680544"/>
                  <a:gd name="connsiteX31-7851" fmla="*/ 874465 w 1620930"/>
                  <a:gd name="connsiteY31-7852" fmla="*/ 1864217 h 3680544"/>
                  <a:gd name="connsiteX32-7853" fmla="*/ 1088936 w 1620930"/>
                  <a:gd name="connsiteY32-7854" fmla="*/ 1518777 h 3680544"/>
                  <a:gd name="connsiteX33-7855" fmla="*/ 1250385 w 1620930"/>
                  <a:gd name="connsiteY33-7856" fmla="*/ 1133491 h 3680544"/>
                  <a:gd name="connsiteX34-7857" fmla="*/ 1158945 w 1620930"/>
                  <a:gd name="connsiteY34-7858" fmla="*/ 859647 h 3680544"/>
                  <a:gd name="connsiteX35-7859" fmla="*/ 441395 w 1620930"/>
                  <a:gd name="connsiteY35-7860" fmla="*/ 867267 h 3680544"/>
                  <a:gd name="connsiteX36-7861" fmla="*/ 480765 w 1620930"/>
                  <a:gd name="connsiteY36-7862" fmla="*/ 623427 h 3680544"/>
                  <a:gd name="connsiteX37-7863" fmla="*/ 797789 w 1620930"/>
                  <a:gd name="connsiteY37-7864" fmla="*/ 265128 h 3680544"/>
                  <a:gd name="connsiteX38-7865" fmla="*/ 954634 w 1620930"/>
                  <a:gd name="connsiteY38-7866" fmla="*/ 79074 h 3680544"/>
                  <a:gd name="connsiteX39-7867" fmla="*/ 794137 w 1620930"/>
                  <a:gd name="connsiteY39-7868" fmla="*/ 23829 h 3680544"/>
                  <a:gd name="connsiteX0-7869" fmla="*/ 794137 w 1620930"/>
                  <a:gd name="connsiteY0-7870" fmla="*/ 23829 h 3680544"/>
                  <a:gd name="connsiteX1-7871" fmla="*/ 427425 w 1620930"/>
                  <a:gd name="connsiteY1-7872" fmla="*/ 425307 h 3680544"/>
                  <a:gd name="connsiteX2-7873" fmla="*/ 142945 w 1620930"/>
                  <a:gd name="connsiteY2-7874" fmla="*/ 872347 h 3680544"/>
                  <a:gd name="connsiteX3-7875" fmla="*/ 145485 w 1620930"/>
                  <a:gd name="connsiteY3-7876" fmla="*/ 1057767 h 3680544"/>
                  <a:gd name="connsiteX4-7877" fmla="*/ 490925 w 1620930"/>
                  <a:gd name="connsiteY4-7878" fmla="*/ 1043797 h 3680544"/>
                  <a:gd name="connsiteX5-7879" fmla="*/ 960825 w 1620930"/>
                  <a:gd name="connsiteY5-7880" fmla="*/ 1012047 h 3680544"/>
                  <a:gd name="connsiteX6-7881" fmla="*/ 1082745 w 1620930"/>
                  <a:gd name="connsiteY6-7882" fmla="*/ 1057767 h 3680544"/>
                  <a:gd name="connsiteX7-7883" fmla="*/ 1044645 w 1620930"/>
                  <a:gd name="connsiteY7-7884" fmla="*/ 1248267 h 3680544"/>
                  <a:gd name="connsiteX8-7885" fmla="*/ 844620 w 1620930"/>
                  <a:gd name="connsiteY8-7886" fmla="*/ 1616884 h 3680544"/>
                  <a:gd name="connsiteX9-7887" fmla="*/ 521247 w 1620930"/>
                  <a:gd name="connsiteY9-7888" fmla="*/ 2009314 h 3680544"/>
                  <a:gd name="connsiteX10-7889" fmla="*/ 288360 w 1620930"/>
                  <a:gd name="connsiteY10-7890" fmla="*/ 2214579 h 3680544"/>
                  <a:gd name="connsiteX11-7891" fmla="*/ 8802 w 1620930"/>
                  <a:gd name="connsiteY11-7892" fmla="*/ 2428891 h 3680544"/>
                  <a:gd name="connsiteX12-7893" fmla="*/ 107862 w 1620930"/>
                  <a:gd name="connsiteY12-7894" fmla="*/ 2552240 h 3680544"/>
                  <a:gd name="connsiteX13-7895" fmla="*/ 480765 w 1620930"/>
                  <a:gd name="connsiteY13-7896" fmla="*/ 2273157 h 3680544"/>
                  <a:gd name="connsiteX14-7897" fmla="*/ 744131 w 1620930"/>
                  <a:gd name="connsiteY14-7898" fmla="*/ 2002171 h 3680544"/>
                  <a:gd name="connsiteX15-7899" fmla="*/ 739845 w 1620930"/>
                  <a:gd name="connsiteY15-7900" fmla="*/ 2238867 h 3680544"/>
                  <a:gd name="connsiteX16-7901" fmla="*/ 743020 w 1620930"/>
                  <a:gd name="connsiteY16-7902" fmla="*/ 3583162 h 3680544"/>
                  <a:gd name="connsiteX17-7903" fmla="*/ 873195 w 1620930"/>
                  <a:gd name="connsiteY17-7904" fmla="*/ 3607292 h 3680544"/>
                  <a:gd name="connsiteX18-7905" fmla="*/ 876052 w 1620930"/>
                  <a:gd name="connsiteY18-7906" fmla="*/ 2914666 h 3680544"/>
                  <a:gd name="connsiteX19-7907" fmla="*/ 872878 w 1620930"/>
                  <a:gd name="connsiteY19-7908" fmla="*/ 2571289 h 3680544"/>
                  <a:gd name="connsiteX20-7909" fmla="*/ 993210 w 1620930"/>
                  <a:gd name="connsiteY20-7910" fmla="*/ 2375392 h 3680544"/>
                  <a:gd name="connsiteX21-7911" fmla="*/ 1318330 w 1620930"/>
                  <a:gd name="connsiteY21-7912" fmla="*/ 2379837 h 3680544"/>
                  <a:gd name="connsiteX22-7913" fmla="*/ 1593285 w 1620930"/>
                  <a:gd name="connsiteY22-7914" fmla="*/ 2398887 h 3680544"/>
                  <a:gd name="connsiteX23-7915" fmla="*/ 1593285 w 1620930"/>
                  <a:gd name="connsiteY23-7916" fmla="*/ 2269347 h 3680544"/>
                  <a:gd name="connsiteX24-7917" fmla="*/ 1433265 w 1620930"/>
                  <a:gd name="connsiteY24-7918" fmla="*/ 2216007 h 3680544"/>
                  <a:gd name="connsiteX25-7919" fmla="*/ 968445 w 1620930"/>
                  <a:gd name="connsiteY25-7920" fmla="*/ 2216007 h 3680544"/>
                  <a:gd name="connsiteX26-7921" fmla="*/ 1134656 w 1620930"/>
                  <a:gd name="connsiteY26-7922" fmla="*/ 1929305 h 3680544"/>
                  <a:gd name="connsiteX27-7923" fmla="*/ 1311345 w 1620930"/>
                  <a:gd name="connsiteY27-7924" fmla="*/ 1799288 h 3680544"/>
                  <a:gd name="connsiteX28-7925" fmla="*/ 1247528 w 1620930"/>
                  <a:gd name="connsiteY28-7926" fmla="*/ 1703086 h 3680544"/>
                  <a:gd name="connsiteX29-7927" fmla="*/ 1033691 w 1620930"/>
                  <a:gd name="connsiteY29-7928" fmla="*/ 1862153 h 3680544"/>
                  <a:gd name="connsiteX30-7929" fmla="*/ 876052 w 1620930"/>
                  <a:gd name="connsiteY30-7930" fmla="*/ 2075514 h 3680544"/>
                  <a:gd name="connsiteX31-7931" fmla="*/ 874465 w 1620930"/>
                  <a:gd name="connsiteY31-7932" fmla="*/ 1864217 h 3680544"/>
                  <a:gd name="connsiteX32-7933" fmla="*/ 1088936 w 1620930"/>
                  <a:gd name="connsiteY32-7934" fmla="*/ 1518777 h 3680544"/>
                  <a:gd name="connsiteX33-7935" fmla="*/ 1250385 w 1620930"/>
                  <a:gd name="connsiteY33-7936" fmla="*/ 1133491 h 3680544"/>
                  <a:gd name="connsiteX34-7937" fmla="*/ 1158945 w 1620930"/>
                  <a:gd name="connsiteY34-7938" fmla="*/ 859647 h 3680544"/>
                  <a:gd name="connsiteX35-7939" fmla="*/ 441395 w 1620930"/>
                  <a:gd name="connsiteY35-7940" fmla="*/ 867267 h 3680544"/>
                  <a:gd name="connsiteX36-7941" fmla="*/ 480765 w 1620930"/>
                  <a:gd name="connsiteY36-7942" fmla="*/ 623427 h 3680544"/>
                  <a:gd name="connsiteX37-7943" fmla="*/ 797789 w 1620930"/>
                  <a:gd name="connsiteY37-7944" fmla="*/ 265128 h 3680544"/>
                  <a:gd name="connsiteX38-7945" fmla="*/ 954634 w 1620930"/>
                  <a:gd name="connsiteY38-7946" fmla="*/ 79074 h 3680544"/>
                  <a:gd name="connsiteX39-7947" fmla="*/ 794137 w 1620930"/>
                  <a:gd name="connsiteY39-7948" fmla="*/ 23829 h 3680544"/>
                  <a:gd name="connsiteX0-7949" fmla="*/ 794137 w 1620930"/>
                  <a:gd name="connsiteY0-7950" fmla="*/ 23829 h 3680544"/>
                  <a:gd name="connsiteX1-7951" fmla="*/ 427425 w 1620930"/>
                  <a:gd name="connsiteY1-7952" fmla="*/ 425307 h 3680544"/>
                  <a:gd name="connsiteX2-7953" fmla="*/ 142945 w 1620930"/>
                  <a:gd name="connsiteY2-7954" fmla="*/ 872347 h 3680544"/>
                  <a:gd name="connsiteX3-7955" fmla="*/ 145485 w 1620930"/>
                  <a:gd name="connsiteY3-7956" fmla="*/ 1057767 h 3680544"/>
                  <a:gd name="connsiteX4-7957" fmla="*/ 490925 w 1620930"/>
                  <a:gd name="connsiteY4-7958" fmla="*/ 1043797 h 3680544"/>
                  <a:gd name="connsiteX5-7959" fmla="*/ 960825 w 1620930"/>
                  <a:gd name="connsiteY5-7960" fmla="*/ 1012047 h 3680544"/>
                  <a:gd name="connsiteX6-7961" fmla="*/ 1082745 w 1620930"/>
                  <a:gd name="connsiteY6-7962" fmla="*/ 1057767 h 3680544"/>
                  <a:gd name="connsiteX7-7963" fmla="*/ 1044645 w 1620930"/>
                  <a:gd name="connsiteY7-7964" fmla="*/ 1248267 h 3680544"/>
                  <a:gd name="connsiteX8-7965" fmla="*/ 844620 w 1620930"/>
                  <a:gd name="connsiteY8-7966" fmla="*/ 1616884 h 3680544"/>
                  <a:gd name="connsiteX9-7967" fmla="*/ 521247 w 1620930"/>
                  <a:gd name="connsiteY9-7968" fmla="*/ 2009314 h 3680544"/>
                  <a:gd name="connsiteX10-7969" fmla="*/ 288360 w 1620930"/>
                  <a:gd name="connsiteY10-7970" fmla="*/ 2214579 h 3680544"/>
                  <a:gd name="connsiteX11-7971" fmla="*/ 8802 w 1620930"/>
                  <a:gd name="connsiteY11-7972" fmla="*/ 2428891 h 3680544"/>
                  <a:gd name="connsiteX12-7973" fmla="*/ 107862 w 1620930"/>
                  <a:gd name="connsiteY12-7974" fmla="*/ 2552240 h 3680544"/>
                  <a:gd name="connsiteX13-7975" fmla="*/ 480765 w 1620930"/>
                  <a:gd name="connsiteY13-7976" fmla="*/ 2273157 h 3680544"/>
                  <a:gd name="connsiteX14-7977" fmla="*/ 744131 w 1620930"/>
                  <a:gd name="connsiteY14-7978" fmla="*/ 2002171 h 3680544"/>
                  <a:gd name="connsiteX15-7979" fmla="*/ 739845 w 1620930"/>
                  <a:gd name="connsiteY15-7980" fmla="*/ 2238867 h 3680544"/>
                  <a:gd name="connsiteX16-7981" fmla="*/ 743020 w 1620930"/>
                  <a:gd name="connsiteY16-7982" fmla="*/ 3583162 h 3680544"/>
                  <a:gd name="connsiteX17-7983" fmla="*/ 873195 w 1620930"/>
                  <a:gd name="connsiteY17-7984" fmla="*/ 3607292 h 3680544"/>
                  <a:gd name="connsiteX18-7985" fmla="*/ 876052 w 1620930"/>
                  <a:gd name="connsiteY18-7986" fmla="*/ 2914666 h 3680544"/>
                  <a:gd name="connsiteX19-7987" fmla="*/ 872878 w 1620930"/>
                  <a:gd name="connsiteY19-7988" fmla="*/ 2571289 h 3680544"/>
                  <a:gd name="connsiteX20-7989" fmla="*/ 957491 w 1620930"/>
                  <a:gd name="connsiteY20-7990" fmla="*/ 2358723 h 3680544"/>
                  <a:gd name="connsiteX21-7991" fmla="*/ 1318330 w 1620930"/>
                  <a:gd name="connsiteY21-7992" fmla="*/ 2379837 h 3680544"/>
                  <a:gd name="connsiteX22-7993" fmla="*/ 1593285 w 1620930"/>
                  <a:gd name="connsiteY22-7994" fmla="*/ 2398887 h 3680544"/>
                  <a:gd name="connsiteX23-7995" fmla="*/ 1593285 w 1620930"/>
                  <a:gd name="connsiteY23-7996" fmla="*/ 2269347 h 3680544"/>
                  <a:gd name="connsiteX24-7997" fmla="*/ 1433265 w 1620930"/>
                  <a:gd name="connsiteY24-7998" fmla="*/ 2216007 h 3680544"/>
                  <a:gd name="connsiteX25-7999" fmla="*/ 968445 w 1620930"/>
                  <a:gd name="connsiteY25-8000" fmla="*/ 2216007 h 3680544"/>
                  <a:gd name="connsiteX26-8001" fmla="*/ 1134656 w 1620930"/>
                  <a:gd name="connsiteY26-8002" fmla="*/ 1929305 h 3680544"/>
                  <a:gd name="connsiteX27-8003" fmla="*/ 1311345 w 1620930"/>
                  <a:gd name="connsiteY27-8004" fmla="*/ 1799288 h 3680544"/>
                  <a:gd name="connsiteX28-8005" fmla="*/ 1247528 w 1620930"/>
                  <a:gd name="connsiteY28-8006" fmla="*/ 1703086 h 3680544"/>
                  <a:gd name="connsiteX29-8007" fmla="*/ 1033691 w 1620930"/>
                  <a:gd name="connsiteY29-8008" fmla="*/ 1862153 h 3680544"/>
                  <a:gd name="connsiteX30-8009" fmla="*/ 876052 w 1620930"/>
                  <a:gd name="connsiteY30-8010" fmla="*/ 2075514 h 3680544"/>
                  <a:gd name="connsiteX31-8011" fmla="*/ 874465 w 1620930"/>
                  <a:gd name="connsiteY31-8012" fmla="*/ 1864217 h 3680544"/>
                  <a:gd name="connsiteX32-8013" fmla="*/ 1088936 w 1620930"/>
                  <a:gd name="connsiteY32-8014" fmla="*/ 1518777 h 3680544"/>
                  <a:gd name="connsiteX33-8015" fmla="*/ 1250385 w 1620930"/>
                  <a:gd name="connsiteY33-8016" fmla="*/ 1133491 h 3680544"/>
                  <a:gd name="connsiteX34-8017" fmla="*/ 1158945 w 1620930"/>
                  <a:gd name="connsiteY34-8018" fmla="*/ 859647 h 3680544"/>
                  <a:gd name="connsiteX35-8019" fmla="*/ 441395 w 1620930"/>
                  <a:gd name="connsiteY35-8020" fmla="*/ 867267 h 3680544"/>
                  <a:gd name="connsiteX36-8021" fmla="*/ 480765 w 1620930"/>
                  <a:gd name="connsiteY36-8022" fmla="*/ 623427 h 3680544"/>
                  <a:gd name="connsiteX37-8023" fmla="*/ 797789 w 1620930"/>
                  <a:gd name="connsiteY37-8024" fmla="*/ 265128 h 3680544"/>
                  <a:gd name="connsiteX38-8025" fmla="*/ 954634 w 1620930"/>
                  <a:gd name="connsiteY38-8026" fmla="*/ 79074 h 3680544"/>
                  <a:gd name="connsiteX39-8027" fmla="*/ 794137 w 1620930"/>
                  <a:gd name="connsiteY39-8028" fmla="*/ 23829 h 3680544"/>
                  <a:gd name="connsiteX0-8029" fmla="*/ 794137 w 1620930"/>
                  <a:gd name="connsiteY0-8030" fmla="*/ 23829 h 3680544"/>
                  <a:gd name="connsiteX1-8031" fmla="*/ 427425 w 1620930"/>
                  <a:gd name="connsiteY1-8032" fmla="*/ 425307 h 3680544"/>
                  <a:gd name="connsiteX2-8033" fmla="*/ 142945 w 1620930"/>
                  <a:gd name="connsiteY2-8034" fmla="*/ 872347 h 3680544"/>
                  <a:gd name="connsiteX3-8035" fmla="*/ 145485 w 1620930"/>
                  <a:gd name="connsiteY3-8036" fmla="*/ 1057767 h 3680544"/>
                  <a:gd name="connsiteX4-8037" fmla="*/ 490925 w 1620930"/>
                  <a:gd name="connsiteY4-8038" fmla="*/ 1043797 h 3680544"/>
                  <a:gd name="connsiteX5-8039" fmla="*/ 960825 w 1620930"/>
                  <a:gd name="connsiteY5-8040" fmla="*/ 1012047 h 3680544"/>
                  <a:gd name="connsiteX6-8041" fmla="*/ 1082745 w 1620930"/>
                  <a:gd name="connsiteY6-8042" fmla="*/ 1057767 h 3680544"/>
                  <a:gd name="connsiteX7-8043" fmla="*/ 1044645 w 1620930"/>
                  <a:gd name="connsiteY7-8044" fmla="*/ 1248267 h 3680544"/>
                  <a:gd name="connsiteX8-8045" fmla="*/ 844620 w 1620930"/>
                  <a:gd name="connsiteY8-8046" fmla="*/ 1616884 h 3680544"/>
                  <a:gd name="connsiteX9-8047" fmla="*/ 521247 w 1620930"/>
                  <a:gd name="connsiteY9-8048" fmla="*/ 2009314 h 3680544"/>
                  <a:gd name="connsiteX10-8049" fmla="*/ 288360 w 1620930"/>
                  <a:gd name="connsiteY10-8050" fmla="*/ 2214579 h 3680544"/>
                  <a:gd name="connsiteX11-8051" fmla="*/ 8802 w 1620930"/>
                  <a:gd name="connsiteY11-8052" fmla="*/ 2428891 h 3680544"/>
                  <a:gd name="connsiteX12-8053" fmla="*/ 107862 w 1620930"/>
                  <a:gd name="connsiteY12-8054" fmla="*/ 2552240 h 3680544"/>
                  <a:gd name="connsiteX13-8055" fmla="*/ 480765 w 1620930"/>
                  <a:gd name="connsiteY13-8056" fmla="*/ 2273157 h 3680544"/>
                  <a:gd name="connsiteX14-8057" fmla="*/ 744131 w 1620930"/>
                  <a:gd name="connsiteY14-8058" fmla="*/ 2002171 h 3680544"/>
                  <a:gd name="connsiteX15-8059" fmla="*/ 739845 w 1620930"/>
                  <a:gd name="connsiteY15-8060" fmla="*/ 2238867 h 3680544"/>
                  <a:gd name="connsiteX16-8061" fmla="*/ 743020 w 1620930"/>
                  <a:gd name="connsiteY16-8062" fmla="*/ 3583162 h 3680544"/>
                  <a:gd name="connsiteX17-8063" fmla="*/ 873195 w 1620930"/>
                  <a:gd name="connsiteY17-8064" fmla="*/ 3607292 h 3680544"/>
                  <a:gd name="connsiteX18-8065" fmla="*/ 876052 w 1620930"/>
                  <a:gd name="connsiteY18-8066" fmla="*/ 2914666 h 3680544"/>
                  <a:gd name="connsiteX19-8067" fmla="*/ 872878 w 1620930"/>
                  <a:gd name="connsiteY19-8068" fmla="*/ 2571289 h 3680544"/>
                  <a:gd name="connsiteX20-8069" fmla="*/ 924153 w 1620930"/>
                  <a:gd name="connsiteY20-8070" fmla="*/ 2349198 h 3680544"/>
                  <a:gd name="connsiteX21-8071" fmla="*/ 1318330 w 1620930"/>
                  <a:gd name="connsiteY21-8072" fmla="*/ 2379837 h 3680544"/>
                  <a:gd name="connsiteX22-8073" fmla="*/ 1593285 w 1620930"/>
                  <a:gd name="connsiteY22-8074" fmla="*/ 2398887 h 3680544"/>
                  <a:gd name="connsiteX23-8075" fmla="*/ 1593285 w 1620930"/>
                  <a:gd name="connsiteY23-8076" fmla="*/ 2269347 h 3680544"/>
                  <a:gd name="connsiteX24-8077" fmla="*/ 1433265 w 1620930"/>
                  <a:gd name="connsiteY24-8078" fmla="*/ 2216007 h 3680544"/>
                  <a:gd name="connsiteX25-8079" fmla="*/ 968445 w 1620930"/>
                  <a:gd name="connsiteY25-8080" fmla="*/ 2216007 h 3680544"/>
                  <a:gd name="connsiteX26-8081" fmla="*/ 1134656 w 1620930"/>
                  <a:gd name="connsiteY26-8082" fmla="*/ 1929305 h 3680544"/>
                  <a:gd name="connsiteX27-8083" fmla="*/ 1311345 w 1620930"/>
                  <a:gd name="connsiteY27-8084" fmla="*/ 1799288 h 3680544"/>
                  <a:gd name="connsiteX28-8085" fmla="*/ 1247528 w 1620930"/>
                  <a:gd name="connsiteY28-8086" fmla="*/ 1703086 h 3680544"/>
                  <a:gd name="connsiteX29-8087" fmla="*/ 1033691 w 1620930"/>
                  <a:gd name="connsiteY29-8088" fmla="*/ 1862153 h 3680544"/>
                  <a:gd name="connsiteX30-8089" fmla="*/ 876052 w 1620930"/>
                  <a:gd name="connsiteY30-8090" fmla="*/ 2075514 h 3680544"/>
                  <a:gd name="connsiteX31-8091" fmla="*/ 874465 w 1620930"/>
                  <a:gd name="connsiteY31-8092" fmla="*/ 1864217 h 3680544"/>
                  <a:gd name="connsiteX32-8093" fmla="*/ 1088936 w 1620930"/>
                  <a:gd name="connsiteY32-8094" fmla="*/ 1518777 h 3680544"/>
                  <a:gd name="connsiteX33-8095" fmla="*/ 1250385 w 1620930"/>
                  <a:gd name="connsiteY33-8096" fmla="*/ 1133491 h 3680544"/>
                  <a:gd name="connsiteX34-8097" fmla="*/ 1158945 w 1620930"/>
                  <a:gd name="connsiteY34-8098" fmla="*/ 859647 h 3680544"/>
                  <a:gd name="connsiteX35-8099" fmla="*/ 441395 w 1620930"/>
                  <a:gd name="connsiteY35-8100" fmla="*/ 867267 h 3680544"/>
                  <a:gd name="connsiteX36-8101" fmla="*/ 480765 w 1620930"/>
                  <a:gd name="connsiteY36-8102" fmla="*/ 623427 h 3680544"/>
                  <a:gd name="connsiteX37-8103" fmla="*/ 797789 w 1620930"/>
                  <a:gd name="connsiteY37-8104" fmla="*/ 265128 h 3680544"/>
                  <a:gd name="connsiteX38-8105" fmla="*/ 954634 w 1620930"/>
                  <a:gd name="connsiteY38-8106" fmla="*/ 79074 h 3680544"/>
                  <a:gd name="connsiteX39-8107" fmla="*/ 794137 w 1620930"/>
                  <a:gd name="connsiteY39-8108" fmla="*/ 23829 h 3680544"/>
                  <a:gd name="connsiteX0-8109" fmla="*/ 794137 w 1620930"/>
                  <a:gd name="connsiteY0-8110" fmla="*/ 23829 h 3680544"/>
                  <a:gd name="connsiteX1-8111" fmla="*/ 427425 w 1620930"/>
                  <a:gd name="connsiteY1-8112" fmla="*/ 425307 h 3680544"/>
                  <a:gd name="connsiteX2-8113" fmla="*/ 142945 w 1620930"/>
                  <a:gd name="connsiteY2-8114" fmla="*/ 872347 h 3680544"/>
                  <a:gd name="connsiteX3-8115" fmla="*/ 145485 w 1620930"/>
                  <a:gd name="connsiteY3-8116" fmla="*/ 1057767 h 3680544"/>
                  <a:gd name="connsiteX4-8117" fmla="*/ 490925 w 1620930"/>
                  <a:gd name="connsiteY4-8118" fmla="*/ 1043797 h 3680544"/>
                  <a:gd name="connsiteX5-8119" fmla="*/ 960825 w 1620930"/>
                  <a:gd name="connsiteY5-8120" fmla="*/ 1012047 h 3680544"/>
                  <a:gd name="connsiteX6-8121" fmla="*/ 1082745 w 1620930"/>
                  <a:gd name="connsiteY6-8122" fmla="*/ 1057767 h 3680544"/>
                  <a:gd name="connsiteX7-8123" fmla="*/ 1044645 w 1620930"/>
                  <a:gd name="connsiteY7-8124" fmla="*/ 1248267 h 3680544"/>
                  <a:gd name="connsiteX8-8125" fmla="*/ 844620 w 1620930"/>
                  <a:gd name="connsiteY8-8126" fmla="*/ 1616884 h 3680544"/>
                  <a:gd name="connsiteX9-8127" fmla="*/ 521247 w 1620930"/>
                  <a:gd name="connsiteY9-8128" fmla="*/ 2009314 h 3680544"/>
                  <a:gd name="connsiteX10-8129" fmla="*/ 288360 w 1620930"/>
                  <a:gd name="connsiteY10-8130" fmla="*/ 2214579 h 3680544"/>
                  <a:gd name="connsiteX11-8131" fmla="*/ 8802 w 1620930"/>
                  <a:gd name="connsiteY11-8132" fmla="*/ 2428891 h 3680544"/>
                  <a:gd name="connsiteX12-8133" fmla="*/ 107862 w 1620930"/>
                  <a:gd name="connsiteY12-8134" fmla="*/ 2552240 h 3680544"/>
                  <a:gd name="connsiteX13-8135" fmla="*/ 480765 w 1620930"/>
                  <a:gd name="connsiteY13-8136" fmla="*/ 2273157 h 3680544"/>
                  <a:gd name="connsiteX14-8137" fmla="*/ 744131 w 1620930"/>
                  <a:gd name="connsiteY14-8138" fmla="*/ 2002171 h 3680544"/>
                  <a:gd name="connsiteX15-8139" fmla="*/ 739845 w 1620930"/>
                  <a:gd name="connsiteY15-8140" fmla="*/ 2238867 h 3680544"/>
                  <a:gd name="connsiteX16-8141" fmla="*/ 743020 w 1620930"/>
                  <a:gd name="connsiteY16-8142" fmla="*/ 3583162 h 3680544"/>
                  <a:gd name="connsiteX17-8143" fmla="*/ 873195 w 1620930"/>
                  <a:gd name="connsiteY17-8144" fmla="*/ 3607292 h 3680544"/>
                  <a:gd name="connsiteX18-8145" fmla="*/ 876052 w 1620930"/>
                  <a:gd name="connsiteY18-8146" fmla="*/ 2914666 h 3680544"/>
                  <a:gd name="connsiteX19-8147" fmla="*/ 872878 w 1620930"/>
                  <a:gd name="connsiteY19-8148" fmla="*/ 2571289 h 3680544"/>
                  <a:gd name="connsiteX20-8149" fmla="*/ 888435 w 1620930"/>
                  <a:gd name="connsiteY20-8150" fmla="*/ 2351579 h 3680544"/>
                  <a:gd name="connsiteX21-8151" fmla="*/ 1318330 w 1620930"/>
                  <a:gd name="connsiteY21-8152" fmla="*/ 2379837 h 3680544"/>
                  <a:gd name="connsiteX22-8153" fmla="*/ 1593285 w 1620930"/>
                  <a:gd name="connsiteY22-8154" fmla="*/ 2398887 h 3680544"/>
                  <a:gd name="connsiteX23-8155" fmla="*/ 1593285 w 1620930"/>
                  <a:gd name="connsiteY23-8156" fmla="*/ 2269347 h 3680544"/>
                  <a:gd name="connsiteX24-8157" fmla="*/ 1433265 w 1620930"/>
                  <a:gd name="connsiteY24-8158" fmla="*/ 2216007 h 3680544"/>
                  <a:gd name="connsiteX25-8159" fmla="*/ 968445 w 1620930"/>
                  <a:gd name="connsiteY25-8160" fmla="*/ 2216007 h 3680544"/>
                  <a:gd name="connsiteX26-8161" fmla="*/ 1134656 w 1620930"/>
                  <a:gd name="connsiteY26-8162" fmla="*/ 1929305 h 3680544"/>
                  <a:gd name="connsiteX27-8163" fmla="*/ 1311345 w 1620930"/>
                  <a:gd name="connsiteY27-8164" fmla="*/ 1799288 h 3680544"/>
                  <a:gd name="connsiteX28-8165" fmla="*/ 1247528 w 1620930"/>
                  <a:gd name="connsiteY28-8166" fmla="*/ 1703086 h 3680544"/>
                  <a:gd name="connsiteX29-8167" fmla="*/ 1033691 w 1620930"/>
                  <a:gd name="connsiteY29-8168" fmla="*/ 1862153 h 3680544"/>
                  <a:gd name="connsiteX30-8169" fmla="*/ 876052 w 1620930"/>
                  <a:gd name="connsiteY30-8170" fmla="*/ 2075514 h 3680544"/>
                  <a:gd name="connsiteX31-8171" fmla="*/ 874465 w 1620930"/>
                  <a:gd name="connsiteY31-8172" fmla="*/ 1864217 h 3680544"/>
                  <a:gd name="connsiteX32-8173" fmla="*/ 1088936 w 1620930"/>
                  <a:gd name="connsiteY32-8174" fmla="*/ 1518777 h 3680544"/>
                  <a:gd name="connsiteX33-8175" fmla="*/ 1250385 w 1620930"/>
                  <a:gd name="connsiteY33-8176" fmla="*/ 1133491 h 3680544"/>
                  <a:gd name="connsiteX34-8177" fmla="*/ 1158945 w 1620930"/>
                  <a:gd name="connsiteY34-8178" fmla="*/ 859647 h 3680544"/>
                  <a:gd name="connsiteX35-8179" fmla="*/ 441395 w 1620930"/>
                  <a:gd name="connsiteY35-8180" fmla="*/ 867267 h 3680544"/>
                  <a:gd name="connsiteX36-8181" fmla="*/ 480765 w 1620930"/>
                  <a:gd name="connsiteY36-8182" fmla="*/ 623427 h 3680544"/>
                  <a:gd name="connsiteX37-8183" fmla="*/ 797789 w 1620930"/>
                  <a:gd name="connsiteY37-8184" fmla="*/ 265128 h 3680544"/>
                  <a:gd name="connsiteX38-8185" fmla="*/ 954634 w 1620930"/>
                  <a:gd name="connsiteY38-8186" fmla="*/ 79074 h 3680544"/>
                  <a:gd name="connsiteX39-8187" fmla="*/ 794137 w 1620930"/>
                  <a:gd name="connsiteY39-8188" fmla="*/ 23829 h 3680544"/>
                  <a:gd name="connsiteX0-8189" fmla="*/ 794137 w 1620930"/>
                  <a:gd name="connsiteY0-8190" fmla="*/ 23829 h 3680544"/>
                  <a:gd name="connsiteX1-8191" fmla="*/ 427425 w 1620930"/>
                  <a:gd name="connsiteY1-8192" fmla="*/ 425307 h 3680544"/>
                  <a:gd name="connsiteX2-8193" fmla="*/ 142945 w 1620930"/>
                  <a:gd name="connsiteY2-8194" fmla="*/ 872347 h 3680544"/>
                  <a:gd name="connsiteX3-8195" fmla="*/ 145485 w 1620930"/>
                  <a:gd name="connsiteY3-8196" fmla="*/ 1057767 h 3680544"/>
                  <a:gd name="connsiteX4-8197" fmla="*/ 490925 w 1620930"/>
                  <a:gd name="connsiteY4-8198" fmla="*/ 1043797 h 3680544"/>
                  <a:gd name="connsiteX5-8199" fmla="*/ 960825 w 1620930"/>
                  <a:gd name="connsiteY5-8200" fmla="*/ 1012047 h 3680544"/>
                  <a:gd name="connsiteX6-8201" fmla="*/ 1082745 w 1620930"/>
                  <a:gd name="connsiteY6-8202" fmla="*/ 1057767 h 3680544"/>
                  <a:gd name="connsiteX7-8203" fmla="*/ 1044645 w 1620930"/>
                  <a:gd name="connsiteY7-8204" fmla="*/ 1248267 h 3680544"/>
                  <a:gd name="connsiteX8-8205" fmla="*/ 844620 w 1620930"/>
                  <a:gd name="connsiteY8-8206" fmla="*/ 1616884 h 3680544"/>
                  <a:gd name="connsiteX9-8207" fmla="*/ 521247 w 1620930"/>
                  <a:gd name="connsiteY9-8208" fmla="*/ 2009314 h 3680544"/>
                  <a:gd name="connsiteX10-8209" fmla="*/ 288360 w 1620930"/>
                  <a:gd name="connsiteY10-8210" fmla="*/ 2214579 h 3680544"/>
                  <a:gd name="connsiteX11-8211" fmla="*/ 8802 w 1620930"/>
                  <a:gd name="connsiteY11-8212" fmla="*/ 2428891 h 3680544"/>
                  <a:gd name="connsiteX12-8213" fmla="*/ 107862 w 1620930"/>
                  <a:gd name="connsiteY12-8214" fmla="*/ 2552240 h 3680544"/>
                  <a:gd name="connsiteX13-8215" fmla="*/ 480765 w 1620930"/>
                  <a:gd name="connsiteY13-8216" fmla="*/ 2273157 h 3680544"/>
                  <a:gd name="connsiteX14-8217" fmla="*/ 744131 w 1620930"/>
                  <a:gd name="connsiteY14-8218" fmla="*/ 2002171 h 3680544"/>
                  <a:gd name="connsiteX15-8219" fmla="*/ 739845 w 1620930"/>
                  <a:gd name="connsiteY15-8220" fmla="*/ 2238867 h 3680544"/>
                  <a:gd name="connsiteX16-8221" fmla="*/ 743020 w 1620930"/>
                  <a:gd name="connsiteY16-8222" fmla="*/ 3583162 h 3680544"/>
                  <a:gd name="connsiteX17-8223" fmla="*/ 873195 w 1620930"/>
                  <a:gd name="connsiteY17-8224" fmla="*/ 3607292 h 3680544"/>
                  <a:gd name="connsiteX18-8225" fmla="*/ 876052 w 1620930"/>
                  <a:gd name="connsiteY18-8226" fmla="*/ 2914666 h 3680544"/>
                  <a:gd name="connsiteX19-8227" fmla="*/ 872878 w 1620930"/>
                  <a:gd name="connsiteY19-8228" fmla="*/ 2571289 h 3680544"/>
                  <a:gd name="connsiteX20-8229" fmla="*/ 888435 w 1620930"/>
                  <a:gd name="connsiteY20-8230" fmla="*/ 2351579 h 3680544"/>
                  <a:gd name="connsiteX21-8231" fmla="*/ 1318330 w 1620930"/>
                  <a:gd name="connsiteY21-8232" fmla="*/ 2379837 h 3680544"/>
                  <a:gd name="connsiteX22-8233" fmla="*/ 1593285 w 1620930"/>
                  <a:gd name="connsiteY22-8234" fmla="*/ 2398887 h 3680544"/>
                  <a:gd name="connsiteX23-8235" fmla="*/ 1593285 w 1620930"/>
                  <a:gd name="connsiteY23-8236" fmla="*/ 2269347 h 3680544"/>
                  <a:gd name="connsiteX24-8237" fmla="*/ 1433265 w 1620930"/>
                  <a:gd name="connsiteY24-8238" fmla="*/ 2216007 h 3680544"/>
                  <a:gd name="connsiteX25-8239" fmla="*/ 968445 w 1620930"/>
                  <a:gd name="connsiteY25-8240" fmla="*/ 2216007 h 3680544"/>
                  <a:gd name="connsiteX26-8241" fmla="*/ 1134656 w 1620930"/>
                  <a:gd name="connsiteY26-8242" fmla="*/ 1929305 h 3680544"/>
                  <a:gd name="connsiteX27-8243" fmla="*/ 1311345 w 1620930"/>
                  <a:gd name="connsiteY27-8244" fmla="*/ 1799288 h 3680544"/>
                  <a:gd name="connsiteX28-8245" fmla="*/ 1247528 w 1620930"/>
                  <a:gd name="connsiteY28-8246" fmla="*/ 1703086 h 3680544"/>
                  <a:gd name="connsiteX29-8247" fmla="*/ 1033691 w 1620930"/>
                  <a:gd name="connsiteY29-8248" fmla="*/ 1862153 h 3680544"/>
                  <a:gd name="connsiteX30-8249" fmla="*/ 876052 w 1620930"/>
                  <a:gd name="connsiteY30-8250" fmla="*/ 2075514 h 3680544"/>
                  <a:gd name="connsiteX31-8251" fmla="*/ 874465 w 1620930"/>
                  <a:gd name="connsiteY31-8252" fmla="*/ 1864217 h 3680544"/>
                  <a:gd name="connsiteX32-8253" fmla="*/ 1088936 w 1620930"/>
                  <a:gd name="connsiteY32-8254" fmla="*/ 1518777 h 3680544"/>
                  <a:gd name="connsiteX33-8255" fmla="*/ 1250385 w 1620930"/>
                  <a:gd name="connsiteY33-8256" fmla="*/ 1133491 h 3680544"/>
                  <a:gd name="connsiteX34-8257" fmla="*/ 1158945 w 1620930"/>
                  <a:gd name="connsiteY34-8258" fmla="*/ 859647 h 3680544"/>
                  <a:gd name="connsiteX35-8259" fmla="*/ 441395 w 1620930"/>
                  <a:gd name="connsiteY35-8260" fmla="*/ 867267 h 3680544"/>
                  <a:gd name="connsiteX36-8261" fmla="*/ 480765 w 1620930"/>
                  <a:gd name="connsiteY36-8262" fmla="*/ 623427 h 3680544"/>
                  <a:gd name="connsiteX37-8263" fmla="*/ 797789 w 1620930"/>
                  <a:gd name="connsiteY37-8264" fmla="*/ 265128 h 3680544"/>
                  <a:gd name="connsiteX38-8265" fmla="*/ 954634 w 1620930"/>
                  <a:gd name="connsiteY38-8266" fmla="*/ 79074 h 3680544"/>
                  <a:gd name="connsiteX39-8267" fmla="*/ 794137 w 1620930"/>
                  <a:gd name="connsiteY39-8268" fmla="*/ 23829 h 3680544"/>
                  <a:gd name="connsiteX0-8269" fmla="*/ 794137 w 1620930"/>
                  <a:gd name="connsiteY0-8270" fmla="*/ 23829 h 3680544"/>
                  <a:gd name="connsiteX1-8271" fmla="*/ 427425 w 1620930"/>
                  <a:gd name="connsiteY1-8272" fmla="*/ 425307 h 3680544"/>
                  <a:gd name="connsiteX2-8273" fmla="*/ 142945 w 1620930"/>
                  <a:gd name="connsiteY2-8274" fmla="*/ 872347 h 3680544"/>
                  <a:gd name="connsiteX3-8275" fmla="*/ 145485 w 1620930"/>
                  <a:gd name="connsiteY3-8276" fmla="*/ 1057767 h 3680544"/>
                  <a:gd name="connsiteX4-8277" fmla="*/ 490925 w 1620930"/>
                  <a:gd name="connsiteY4-8278" fmla="*/ 1043797 h 3680544"/>
                  <a:gd name="connsiteX5-8279" fmla="*/ 960825 w 1620930"/>
                  <a:gd name="connsiteY5-8280" fmla="*/ 1012047 h 3680544"/>
                  <a:gd name="connsiteX6-8281" fmla="*/ 1082745 w 1620930"/>
                  <a:gd name="connsiteY6-8282" fmla="*/ 1057767 h 3680544"/>
                  <a:gd name="connsiteX7-8283" fmla="*/ 1044645 w 1620930"/>
                  <a:gd name="connsiteY7-8284" fmla="*/ 1248267 h 3680544"/>
                  <a:gd name="connsiteX8-8285" fmla="*/ 844620 w 1620930"/>
                  <a:gd name="connsiteY8-8286" fmla="*/ 1616884 h 3680544"/>
                  <a:gd name="connsiteX9-8287" fmla="*/ 521247 w 1620930"/>
                  <a:gd name="connsiteY9-8288" fmla="*/ 2009314 h 3680544"/>
                  <a:gd name="connsiteX10-8289" fmla="*/ 288360 w 1620930"/>
                  <a:gd name="connsiteY10-8290" fmla="*/ 2214579 h 3680544"/>
                  <a:gd name="connsiteX11-8291" fmla="*/ 8802 w 1620930"/>
                  <a:gd name="connsiteY11-8292" fmla="*/ 2428891 h 3680544"/>
                  <a:gd name="connsiteX12-8293" fmla="*/ 107862 w 1620930"/>
                  <a:gd name="connsiteY12-8294" fmla="*/ 2552240 h 3680544"/>
                  <a:gd name="connsiteX13-8295" fmla="*/ 480765 w 1620930"/>
                  <a:gd name="connsiteY13-8296" fmla="*/ 2273157 h 3680544"/>
                  <a:gd name="connsiteX14-8297" fmla="*/ 744131 w 1620930"/>
                  <a:gd name="connsiteY14-8298" fmla="*/ 2002171 h 3680544"/>
                  <a:gd name="connsiteX15-8299" fmla="*/ 739845 w 1620930"/>
                  <a:gd name="connsiteY15-8300" fmla="*/ 2238867 h 3680544"/>
                  <a:gd name="connsiteX16-8301" fmla="*/ 743020 w 1620930"/>
                  <a:gd name="connsiteY16-8302" fmla="*/ 3583162 h 3680544"/>
                  <a:gd name="connsiteX17-8303" fmla="*/ 873195 w 1620930"/>
                  <a:gd name="connsiteY17-8304" fmla="*/ 3607292 h 3680544"/>
                  <a:gd name="connsiteX18-8305" fmla="*/ 876052 w 1620930"/>
                  <a:gd name="connsiteY18-8306" fmla="*/ 2914666 h 3680544"/>
                  <a:gd name="connsiteX19-8307" fmla="*/ 872878 w 1620930"/>
                  <a:gd name="connsiteY19-8308" fmla="*/ 2571289 h 3680544"/>
                  <a:gd name="connsiteX20-8309" fmla="*/ 888435 w 1620930"/>
                  <a:gd name="connsiteY20-8310" fmla="*/ 2351579 h 3680544"/>
                  <a:gd name="connsiteX21-8311" fmla="*/ 1318330 w 1620930"/>
                  <a:gd name="connsiteY21-8312" fmla="*/ 2379837 h 3680544"/>
                  <a:gd name="connsiteX22-8313" fmla="*/ 1593285 w 1620930"/>
                  <a:gd name="connsiteY22-8314" fmla="*/ 2398887 h 3680544"/>
                  <a:gd name="connsiteX23-8315" fmla="*/ 1593285 w 1620930"/>
                  <a:gd name="connsiteY23-8316" fmla="*/ 2269347 h 3680544"/>
                  <a:gd name="connsiteX24-8317" fmla="*/ 1433265 w 1620930"/>
                  <a:gd name="connsiteY24-8318" fmla="*/ 2216007 h 3680544"/>
                  <a:gd name="connsiteX25-8319" fmla="*/ 968445 w 1620930"/>
                  <a:gd name="connsiteY25-8320" fmla="*/ 2216007 h 3680544"/>
                  <a:gd name="connsiteX26-8321" fmla="*/ 1134656 w 1620930"/>
                  <a:gd name="connsiteY26-8322" fmla="*/ 1929305 h 3680544"/>
                  <a:gd name="connsiteX27-8323" fmla="*/ 1311345 w 1620930"/>
                  <a:gd name="connsiteY27-8324" fmla="*/ 1799288 h 3680544"/>
                  <a:gd name="connsiteX28-8325" fmla="*/ 1247528 w 1620930"/>
                  <a:gd name="connsiteY28-8326" fmla="*/ 1703086 h 3680544"/>
                  <a:gd name="connsiteX29-8327" fmla="*/ 1033691 w 1620930"/>
                  <a:gd name="connsiteY29-8328" fmla="*/ 1862153 h 3680544"/>
                  <a:gd name="connsiteX30-8329" fmla="*/ 876052 w 1620930"/>
                  <a:gd name="connsiteY30-8330" fmla="*/ 2075514 h 3680544"/>
                  <a:gd name="connsiteX31-8331" fmla="*/ 874465 w 1620930"/>
                  <a:gd name="connsiteY31-8332" fmla="*/ 1864217 h 3680544"/>
                  <a:gd name="connsiteX32-8333" fmla="*/ 1088936 w 1620930"/>
                  <a:gd name="connsiteY32-8334" fmla="*/ 1518777 h 3680544"/>
                  <a:gd name="connsiteX33-8335" fmla="*/ 1250385 w 1620930"/>
                  <a:gd name="connsiteY33-8336" fmla="*/ 1133491 h 3680544"/>
                  <a:gd name="connsiteX34-8337" fmla="*/ 1158945 w 1620930"/>
                  <a:gd name="connsiteY34-8338" fmla="*/ 859647 h 3680544"/>
                  <a:gd name="connsiteX35-8339" fmla="*/ 441395 w 1620930"/>
                  <a:gd name="connsiteY35-8340" fmla="*/ 867267 h 3680544"/>
                  <a:gd name="connsiteX36-8341" fmla="*/ 480765 w 1620930"/>
                  <a:gd name="connsiteY36-8342" fmla="*/ 623427 h 3680544"/>
                  <a:gd name="connsiteX37-8343" fmla="*/ 797789 w 1620930"/>
                  <a:gd name="connsiteY37-8344" fmla="*/ 265128 h 3680544"/>
                  <a:gd name="connsiteX38-8345" fmla="*/ 954634 w 1620930"/>
                  <a:gd name="connsiteY38-8346" fmla="*/ 79074 h 3680544"/>
                  <a:gd name="connsiteX39-8347" fmla="*/ 794137 w 1620930"/>
                  <a:gd name="connsiteY39-8348" fmla="*/ 23829 h 3680544"/>
                  <a:gd name="connsiteX0-8349" fmla="*/ 794137 w 1620930"/>
                  <a:gd name="connsiteY0-8350" fmla="*/ 23829 h 3680544"/>
                  <a:gd name="connsiteX1-8351" fmla="*/ 427425 w 1620930"/>
                  <a:gd name="connsiteY1-8352" fmla="*/ 425307 h 3680544"/>
                  <a:gd name="connsiteX2-8353" fmla="*/ 142945 w 1620930"/>
                  <a:gd name="connsiteY2-8354" fmla="*/ 872347 h 3680544"/>
                  <a:gd name="connsiteX3-8355" fmla="*/ 145485 w 1620930"/>
                  <a:gd name="connsiteY3-8356" fmla="*/ 1057767 h 3680544"/>
                  <a:gd name="connsiteX4-8357" fmla="*/ 490925 w 1620930"/>
                  <a:gd name="connsiteY4-8358" fmla="*/ 1043797 h 3680544"/>
                  <a:gd name="connsiteX5-8359" fmla="*/ 960825 w 1620930"/>
                  <a:gd name="connsiteY5-8360" fmla="*/ 1012047 h 3680544"/>
                  <a:gd name="connsiteX6-8361" fmla="*/ 1082745 w 1620930"/>
                  <a:gd name="connsiteY6-8362" fmla="*/ 1057767 h 3680544"/>
                  <a:gd name="connsiteX7-8363" fmla="*/ 1044645 w 1620930"/>
                  <a:gd name="connsiteY7-8364" fmla="*/ 1248267 h 3680544"/>
                  <a:gd name="connsiteX8-8365" fmla="*/ 844620 w 1620930"/>
                  <a:gd name="connsiteY8-8366" fmla="*/ 1616884 h 3680544"/>
                  <a:gd name="connsiteX9-8367" fmla="*/ 521247 w 1620930"/>
                  <a:gd name="connsiteY9-8368" fmla="*/ 2009314 h 3680544"/>
                  <a:gd name="connsiteX10-8369" fmla="*/ 288360 w 1620930"/>
                  <a:gd name="connsiteY10-8370" fmla="*/ 2214579 h 3680544"/>
                  <a:gd name="connsiteX11-8371" fmla="*/ 8802 w 1620930"/>
                  <a:gd name="connsiteY11-8372" fmla="*/ 2428891 h 3680544"/>
                  <a:gd name="connsiteX12-8373" fmla="*/ 107862 w 1620930"/>
                  <a:gd name="connsiteY12-8374" fmla="*/ 2552240 h 3680544"/>
                  <a:gd name="connsiteX13-8375" fmla="*/ 480765 w 1620930"/>
                  <a:gd name="connsiteY13-8376" fmla="*/ 2273157 h 3680544"/>
                  <a:gd name="connsiteX14-8377" fmla="*/ 744131 w 1620930"/>
                  <a:gd name="connsiteY14-8378" fmla="*/ 2002171 h 3680544"/>
                  <a:gd name="connsiteX15-8379" fmla="*/ 739845 w 1620930"/>
                  <a:gd name="connsiteY15-8380" fmla="*/ 2238867 h 3680544"/>
                  <a:gd name="connsiteX16-8381" fmla="*/ 743020 w 1620930"/>
                  <a:gd name="connsiteY16-8382" fmla="*/ 3583162 h 3680544"/>
                  <a:gd name="connsiteX17-8383" fmla="*/ 873195 w 1620930"/>
                  <a:gd name="connsiteY17-8384" fmla="*/ 3607292 h 3680544"/>
                  <a:gd name="connsiteX18-8385" fmla="*/ 876052 w 1620930"/>
                  <a:gd name="connsiteY18-8386" fmla="*/ 2914666 h 3680544"/>
                  <a:gd name="connsiteX19-8387" fmla="*/ 872878 w 1620930"/>
                  <a:gd name="connsiteY19-8388" fmla="*/ 2571289 h 3680544"/>
                  <a:gd name="connsiteX20-8389" fmla="*/ 888435 w 1620930"/>
                  <a:gd name="connsiteY20-8390" fmla="*/ 2351579 h 3680544"/>
                  <a:gd name="connsiteX21-8391" fmla="*/ 1318330 w 1620930"/>
                  <a:gd name="connsiteY21-8392" fmla="*/ 2379837 h 3680544"/>
                  <a:gd name="connsiteX22-8393" fmla="*/ 1593285 w 1620930"/>
                  <a:gd name="connsiteY22-8394" fmla="*/ 2398887 h 3680544"/>
                  <a:gd name="connsiteX23-8395" fmla="*/ 1593285 w 1620930"/>
                  <a:gd name="connsiteY23-8396" fmla="*/ 2269347 h 3680544"/>
                  <a:gd name="connsiteX24-8397" fmla="*/ 1433265 w 1620930"/>
                  <a:gd name="connsiteY24-8398" fmla="*/ 2216007 h 3680544"/>
                  <a:gd name="connsiteX25-8399" fmla="*/ 968445 w 1620930"/>
                  <a:gd name="connsiteY25-8400" fmla="*/ 2216007 h 3680544"/>
                  <a:gd name="connsiteX26-8401" fmla="*/ 1134656 w 1620930"/>
                  <a:gd name="connsiteY26-8402" fmla="*/ 1929305 h 3680544"/>
                  <a:gd name="connsiteX27-8403" fmla="*/ 1311345 w 1620930"/>
                  <a:gd name="connsiteY27-8404" fmla="*/ 1799288 h 3680544"/>
                  <a:gd name="connsiteX28-8405" fmla="*/ 1247528 w 1620930"/>
                  <a:gd name="connsiteY28-8406" fmla="*/ 1703086 h 3680544"/>
                  <a:gd name="connsiteX29-8407" fmla="*/ 1033691 w 1620930"/>
                  <a:gd name="connsiteY29-8408" fmla="*/ 1862153 h 3680544"/>
                  <a:gd name="connsiteX30-8409" fmla="*/ 876052 w 1620930"/>
                  <a:gd name="connsiteY30-8410" fmla="*/ 2075514 h 3680544"/>
                  <a:gd name="connsiteX31-8411" fmla="*/ 874465 w 1620930"/>
                  <a:gd name="connsiteY31-8412" fmla="*/ 1864217 h 3680544"/>
                  <a:gd name="connsiteX32-8413" fmla="*/ 1088936 w 1620930"/>
                  <a:gd name="connsiteY32-8414" fmla="*/ 1518777 h 3680544"/>
                  <a:gd name="connsiteX33-8415" fmla="*/ 1250385 w 1620930"/>
                  <a:gd name="connsiteY33-8416" fmla="*/ 1133491 h 3680544"/>
                  <a:gd name="connsiteX34-8417" fmla="*/ 1158945 w 1620930"/>
                  <a:gd name="connsiteY34-8418" fmla="*/ 859647 h 3680544"/>
                  <a:gd name="connsiteX35-8419" fmla="*/ 441395 w 1620930"/>
                  <a:gd name="connsiteY35-8420" fmla="*/ 867267 h 3680544"/>
                  <a:gd name="connsiteX36-8421" fmla="*/ 480765 w 1620930"/>
                  <a:gd name="connsiteY36-8422" fmla="*/ 623427 h 3680544"/>
                  <a:gd name="connsiteX37-8423" fmla="*/ 797789 w 1620930"/>
                  <a:gd name="connsiteY37-8424" fmla="*/ 265128 h 3680544"/>
                  <a:gd name="connsiteX38-8425" fmla="*/ 954634 w 1620930"/>
                  <a:gd name="connsiteY38-8426" fmla="*/ 79074 h 3680544"/>
                  <a:gd name="connsiteX39-8427" fmla="*/ 794137 w 1620930"/>
                  <a:gd name="connsiteY39-8428" fmla="*/ 23829 h 3680544"/>
                  <a:gd name="connsiteX0-8429" fmla="*/ 794137 w 1620930"/>
                  <a:gd name="connsiteY0-8430" fmla="*/ 23829 h 3680544"/>
                  <a:gd name="connsiteX1-8431" fmla="*/ 427425 w 1620930"/>
                  <a:gd name="connsiteY1-8432" fmla="*/ 425307 h 3680544"/>
                  <a:gd name="connsiteX2-8433" fmla="*/ 142945 w 1620930"/>
                  <a:gd name="connsiteY2-8434" fmla="*/ 872347 h 3680544"/>
                  <a:gd name="connsiteX3-8435" fmla="*/ 145485 w 1620930"/>
                  <a:gd name="connsiteY3-8436" fmla="*/ 1057767 h 3680544"/>
                  <a:gd name="connsiteX4-8437" fmla="*/ 490925 w 1620930"/>
                  <a:gd name="connsiteY4-8438" fmla="*/ 1043797 h 3680544"/>
                  <a:gd name="connsiteX5-8439" fmla="*/ 960825 w 1620930"/>
                  <a:gd name="connsiteY5-8440" fmla="*/ 1012047 h 3680544"/>
                  <a:gd name="connsiteX6-8441" fmla="*/ 1082745 w 1620930"/>
                  <a:gd name="connsiteY6-8442" fmla="*/ 1057767 h 3680544"/>
                  <a:gd name="connsiteX7-8443" fmla="*/ 1044645 w 1620930"/>
                  <a:gd name="connsiteY7-8444" fmla="*/ 1248267 h 3680544"/>
                  <a:gd name="connsiteX8-8445" fmla="*/ 844620 w 1620930"/>
                  <a:gd name="connsiteY8-8446" fmla="*/ 1616884 h 3680544"/>
                  <a:gd name="connsiteX9-8447" fmla="*/ 521247 w 1620930"/>
                  <a:gd name="connsiteY9-8448" fmla="*/ 2009314 h 3680544"/>
                  <a:gd name="connsiteX10-8449" fmla="*/ 288360 w 1620930"/>
                  <a:gd name="connsiteY10-8450" fmla="*/ 2214579 h 3680544"/>
                  <a:gd name="connsiteX11-8451" fmla="*/ 8802 w 1620930"/>
                  <a:gd name="connsiteY11-8452" fmla="*/ 2428891 h 3680544"/>
                  <a:gd name="connsiteX12-8453" fmla="*/ 107862 w 1620930"/>
                  <a:gd name="connsiteY12-8454" fmla="*/ 2552240 h 3680544"/>
                  <a:gd name="connsiteX13-8455" fmla="*/ 480765 w 1620930"/>
                  <a:gd name="connsiteY13-8456" fmla="*/ 2273157 h 3680544"/>
                  <a:gd name="connsiteX14-8457" fmla="*/ 744131 w 1620930"/>
                  <a:gd name="connsiteY14-8458" fmla="*/ 2002171 h 3680544"/>
                  <a:gd name="connsiteX15-8459" fmla="*/ 739845 w 1620930"/>
                  <a:gd name="connsiteY15-8460" fmla="*/ 2238867 h 3680544"/>
                  <a:gd name="connsiteX16-8461" fmla="*/ 743020 w 1620930"/>
                  <a:gd name="connsiteY16-8462" fmla="*/ 3583162 h 3680544"/>
                  <a:gd name="connsiteX17-8463" fmla="*/ 873195 w 1620930"/>
                  <a:gd name="connsiteY17-8464" fmla="*/ 3607292 h 3680544"/>
                  <a:gd name="connsiteX18-8465" fmla="*/ 876052 w 1620930"/>
                  <a:gd name="connsiteY18-8466" fmla="*/ 2914666 h 3680544"/>
                  <a:gd name="connsiteX19-8467" fmla="*/ 872878 w 1620930"/>
                  <a:gd name="connsiteY19-8468" fmla="*/ 2571289 h 3680544"/>
                  <a:gd name="connsiteX20-8469" fmla="*/ 888435 w 1620930"/>
                  <a:gd name="connsiteY20-8470" fmla="*/ 2363485 h 3680544"/>
                  <a:gd name="connsiteX21-8471" fmla="*/ 1318330 w 1620930"/>
                  <a:gd name="connsiteY21-8472" fmla="*/ 2379837 h 3680544"/>
                  <a:gd name="connsiteX22-8473" fmla="*/ 1593285 w 1620930"/>
                  <a:gd name="connsiteY22-8474" fmla="*/ 2398887 h 3680544"/>
                  <a:gd name="connsiteX23-8475" fmla="*/ 1593285 w 1620930"/>
                  <a:gd name="connsiteY23-8476" fmla="*/ 2269347 h 3680544"/>
                  <a:gd name="connsiteX24-8477" fmla="*/ 1433265 w 1620930"/>
                  <a:gd name="connsiteY24-8478" fmla="*/ 2216007 h 3680544"/>
                  <a:gd name="connsiteX25-8479" fmla="*/ 968445 w 1620930"/>
                  <a:gd name="connsiteY25-8480" fmla="*/ 2216007 h 3680544"/>
                  <a:gd name="connsiteX26-8481" fmla="*/ 1134656 w 1620930"/>
                  <a:gd name="connsiteY26-8482" fmla="*/ 1929305 h 3680544"/>
                  <a:gd name="connsiteX27-8483" fmla="*/ 1311345 w 1620930"/>
                  <a:gd name="connsiteY27-8484" fmla="*/ 1799288 h 3680544"/>
                  <a:gd name="connsiteX28-8485" fmla="*/ 1247528 w 1620930"/>
                  <a:gd name="connsiteY28-8486" fmla="*/ 1703086 h 3680544"/>
                  <a:gd name="connsiteX29-8487" fmla="*/ 1033691 w 1620930"/>
                  <a:gd name="connsiteY29-8488" fmla="*/ 1862153 h 3680544"/>
                  <a:gd name="connsiteX30-8489" fmla="*/ 876052 w 1620930"/>
                  <a:gd name="connsiteY30-8490" fmla="*/ 2075514 h 3680544"/>
                  <a:gd name="connsiteX31-8491" fmla="*/ 874465 w 1620930"/>
                  <a:gd name="connsiteY31-8492" fmla="*/ 1864217 h 3680544"/>
                  <a:gd name="connsiteX32-8493" fmla="*/ 1088936 w 1620930"/>
                  <a:gd name="connsiteY32-8494" fmla="*/ 1518777 h 3680544"/>
                  <a:gd name="connsiteX33-8495" fmla="*/ 1250385 w 1620930"/>
                  <a:gd name="connsiteY33-8496" fmla="*/ 1133491 h 3680544"/>
                  <a:gd name="connsiteX34-8497" fmla="*/ 1158945 w 1620930"/>
                  <a:gd name="connsiteY34-8498" fmla="*/ 859647 h 3680544"/>
                  <a:gd name="connsiteX35-8499" fmla="*/ 441395 w 1620930"/>
                  <a:gd name="connsiteY35-8500" fmla="*/ 867267 h 3680544"/>
                  <a:gd name="connsiteX36-8501" fmla="*/ 480765 w 1620930"/>
                  <a:gd name="connsiteY36-8502" fmla="*/ 623427 h 3680544"/>
                  <a:gd name="connsiteX37-8503" fmla="*/ 797789 w 1620930"/>
                  <a:gd name="connsiteY37-8504" fmla="*/ 265128 h 3680544"/>
                  <a:gd name="connsiteX38-8505" fmla="*/ 954634 w 1620930"/>
                  <a:gd name="connsiteY38-8506" fmla="*/ 79074 h 3680544"/>
                  <a:gd name="connsiteX39-8507" fmla="*/ 794137 w 1620930"/>
                  <a:gd name="connsiteY39-8508" fmla="*/ 23829 h 3680544"/>
                  <a:gd name="connsiteX0-8509" fmla="*/ 794137 w 1620930"/>
                  <a:gd name="connsiteY0-8510" fmla="*/ 23829 h 3680544"/>
                  <a:gd name="connsiteX1-8511" fmla="*/ 427425 w 1620930"/>
                  <a:gd name="connsiteY1-8512" fmla="*/ 425307 h 3680544"/>
                  <a:gd name="connsiteX2-8513" fmla="*/ 142945 w 1620930"/>
                  <a:gd name="connsiteY2-8514" fmla="*/ 872347 h 3680544"/>
                  <a:gd name="connsiteX3-8515" fmla="*/ 145485 w 1620930"/>
                  <a:gd name="connsiteY3-8516" fmla="*/ 1057767 h 3680544"/>
                  <a:gd name="connsiteX4-8517" fmla="*/ 490925 w 1620930"/>
                  <a:gd name="connsiteY4-8518" fmla="*/ 1043797 h 3680544"/>
                  <a:gd name="connsiteX5-8519" fmla="*/ 960825 w 1620930"/>
                  <a:gd name="connsiteY5-8520" fmla="*/ 1012047 h 3680544"/>
                  <a:gd name="connsiteX6-8521" fmla="*/ 1082745 w 1620930"/>
                  <a:gd name="connsiteY6-8522" fmla="*/ 1057767 h 3680544"/>
                  <a:gd name="connsiteX7-8523" fmla="*/ 1044645 w 1620930"/>
                  <a:gd name="connsiteY7-8524" fmla="*/ 1248267 h 3680544"/>
                  <a:gd name="connsiteX8-8525" fmla="*/ 844620 w 1620930"/>
                  <a:gd name="connsiteY8-8526" fmla="*/ 1616884 h 3680544"/>
                  <a:gd name="connsiteX9-8527" fmla="*/ 521247 w 1620930"/>
                  <a:gd name="connsiteY9-8528" fmla="*/ 2009314 h 3680544"/>
                  <a:gd name="connsiteX10-8529" fmla="*/ 288360 w 1620930"/>
                  <a:gd name="connsiteY10-8530" fmla="*/ 2214579 h 3680544"/>
                  <a:gd name="connsiteX11-8531" fmla="*/ 8802 w 1620930"/>
                  <a:gd name="connsiteY11-8532" fmla="*/ 2428891 h 3680544"/>
                  <a:gd name="connsiteX12-8533" fmla="*/ 107862 w 1620930"/>
                  <a:gd name="connsiteY12-8534" fmla="*/ 2552240 h 3680544"/>
                  <a:gd name="connsiteX13-8535" fmla="*/ 480765 w 1620930"/>
                  <a:gd name="connsiteY13-8536" fmla="*/ 2273157 h 3680544"/>
                  <a:gd name="connsiteX14-8537" fmla="*/ 744131 w 1620930"/>
                  <a:gd name="connsiteY14-8538" fmla="*/ 2002171 h 3680544"/>
                  <a:gd name="connsiteX15-8539" fmla="*/ 739845 w 1620930"/>
                  <a:gd name="connsiteY15-8540" fmla="*/ 2238867 h 3680544"/>
                  <a:gd name="connsiteX16-8541" fmla="*/ 743020 w 1620930"/>
                  <a:gd name="connsiteY16-8542" fmla="*/ 3583162 h 3680544"/>
                  <a:gd name="connsiteX17-8543" fmla="*/ 873195 w 1620930"/>
                  <a:gd name="connsiteY17-8544" fmla="*/ 3607292 h 3680544"/>
                  <a:gd name="connsiteX18-8545" fmla="*/ 876052 w 1620930"/>
                  <a:gd name="connsiteY18-8546" fmla="*/ 2914666 h 3680544"/>
                  <a:gd name="connsiteX19-8547" fmla="*/ 872878 w 1620930"/>
                  <a:gd name="connsiteY19-8548" fmla="*/ 2571289 h 3680544"/>
                  <a:gd name="connsiteX20-8549" fmla="*/ 888435 w 1620930"/>
                  <a:gd name="connsiteY20-8550" fmla="*/ 2363485 h 3680544"/>
                  <a:gd name="connsiteX21-8551" fmla="*/ 1318330 w 1620930"/>
                  <a:gd name="connsiteY21-8552" fmla="*/ 2379837 h 3680544"/>
                  <a:gd name="connsiteX22-8553" fmla="*/ 1593285 w 1620930"/>
                  <a:gd name="connsiteY22-8554" fmla="*/ 2398887 h 3680544"/>
                  <a:gd name="connsiteX23-8555" fmla="*/ 1593285 w 1620930"/>
                  <a:gd name="connsiteY23-8556" fmla="*/ 2269347 h 3680544"/>
                  <a:gd name="connsiteX24-8557" fmla="*/ 1433265 w 1620930"/>
                  <a:gd name="connsiteY24-8558" fmla="*/ 2216007 h 3680544"/>
                  <a:gd name="connsiteX25-8559" fmla="*/ 968445 w 1620930"/>
                  <a:gd name="connsiteY25-8560" fmla="*/ 2216007 h 3680544"/>
                  <a:gd name="connsiteX26-8561" fmla="*/ 1134656 w 1620930"/>
                  <a:gd name="connsiteY26-8562" fmla="*/ 1929305 h 3680544"/>
                  <a:gd name="connsiteX27-8563" fmla="*/ 1311345 w 1620930"/>
                  <a:gd name="connsiteY27-8564" fmla="*/ 1799288 h 3680544"/>
                  <a:gd name="connsiteX28-8565" fmla="*/ 1247528 w 1620930"/>
                  <a:gd name="connsiteY28-8566" fmla="*/ 1703086 h 3680544"/>
                  <a:gd name="connsiteX29-8567" fmla="*/ 1033691 w 1620930"/>
                  <a:gd name="connsiteY29-8568" fmla="*/ 1862153 h 3680544"/>
                  <a:gd name="connsiteX30-8569" fmla="*/ 876052 w 1620930"/>
                  <a:gd name="connsiteY30-8570" fmla="*/ 2075514 h 3680544"/>
                  <a:gd name="connsiteX31-8571" fmla="*/ 874465 w 1620930"/>
                  <a:gd name="connsiteY31-8572" fmla="*/ 1864217 h 3680544"/>
                  <a:gd name="connsiteX32-8573" fmla="*/ 1088936 w 1620930"/>
                  <a:gd name="connsiteY32-8574" fmla="*/ 1518777 h 3680544"/>
                  <a:gd name="connsiteX33-8575" fmla="*/ 1250385 w 1620930"/>
                  <a:gd name="connsiteY33-8576" fmla="*/ 1133491 h 3680544"/>
                  <a:gd name="connsiteX34-8577" fmla="*/ 1158945 w 1620930"/>
                  <a:gd name="connsiteY34-8578" fmla="*/ 859647 h 3680544"/>
                  <a:gd name="connsiteX35-8579" fmla="*/ 441395 w 1620930"/>
                  <a:gd name="connsiteY35-8580" fmla="*/ 867267 h 3680544"/>
                  <a:gd name="connsiteX36-8581" fmla="*/ 480765 w 1620930"/>
                  <a:gd name="connsiteY36-8582" fmla="*/ 623427 h 3680544"/>
                  <a:gd name="connsiteX37-8583" fmla="*/ 797789 w 1620930"/>
                  <a:gd name="connsiteY37-8584" fmla="*/ 265128 h 3680544"/>
                  <a:gd name="connsiteX38-8585" fmla="*/ 954634 w 1620930"/>
                  <a:gd name="connsiteY38-8586" fmla="*/ 79074 h 3680544"/>
                  <a:gd name="connsiteX39-8587" fmla="*/ 794137 w 1620930"/>
                  <a:gd name="connsiteY39-8588" fmla="*/ 23829 h 3680544"/>
                  <a:gd name="connsiteX0-8589" fmla="*/ 794137 w 1620930"/>
                  <a:gd name="connsiteY0-8590" fmla="*/ 23829 h 3680544"/>
                  <a:gd name="connsiteX1-8591" fmla="*/ 427425 w 1620930"/>
                  <a:gd name="connsiteY1-8592" fmla="*/ 425307 h 3680544"/>
                  <a:gd name="connsiteX2-8593" fmla="*/ 142945 w 1620930"/>
                  <a:gd name="connsiteY2-8594" fmla="*/ 872347 h 3680544"/>
                  <a:gd name="connsiteX3-8595" fmla="*/ 145485 w 1620930"/>
                  <a:gd name="connsiteY3-8596" fmla="*/ 1057767 h 3680544"/>
                  <a:gd name="connsiteX4-8597" fmla="*/ 490925 w 1620930"/>
                  <a:gd name="connsiteY4-8598" fmla="*/ 1043797 h 3680544"/>
                  <a:gd name="connsiteX5-8599" fmla="*/ 960825 w 1620930"/>
                  <a:gd name="connsiteY5-8600" fmla="*/ 1012047 h 3680544"/>
                  <a:gd name="connsiteX6-8601" fmla="*/ 1082745 w 1620930"/>
                  <a:gd name="connsiteY6-8602" fmla="*/ 1057767 h 3680544"/>
                  <a:gd name="connsiteX7-8603" fmla="*/ 1044645 w 1620930"/>
                  <a:gd name="connsiteY7-8604" fmla="*/ 1248267 h 3680544"/>
                  <a:gd name="connsiteX8-8605" fmla="*/ 844620 w 1620930"/>
                  <a:gd name="connsiteY8-8606" fmla="*/ 1616884 h 3680544"/>
                  <a:gd name="connsiteX9-8607" fmla="*/ 521247 w 1620930"/>
                  <a:gd name="connsiteY9-8608" fmla="*/ 2009314 h 3680544"/>
                  <a:gd name="connsiteX10-8609" fmla="*/ 288360 w 1620930"/>
                  <a:gd name="connsiteY10-8610" fmla="*/ 2214579 h 3680544"/>
                  <a:gd name="connsiteX11-8611" fmla="*/ 8802 w 1620930"/>
                  <a:gd name="connsiteY11-8612" fmla="*/ 2428891 h 3680544"/>
                  <a:gd name="connsiteX12-8613" fmla="*/ 107862 w 1620930"/>
                  <a:gd name="connsiteY12-8614" fmla="*/ 2552240 h 3680544"/>
                  <a:gd name="connsiteX13-8615" fmla="*/ 480765 w 1620930"/>
                  <a:gd name="connsiteY13-8616" fmla="*/ 2273157 h 3680544"/>
                  <a:gd name="connsiteX14-8617" fmla="*/ 744131 w 1620930"/>
                  <a:gd name="connsiteY14-8618" fmla="*/ 2002171 h 3680544"/>
                  <a:gd name="connsiteX15-8619" fmla="*/ 739845 w 1620930"/>
                  <a:gd name="connsiteY15-8620" fmla="*/ 2238867 h 3680544"/>
                  <a:gd name="connsiteX16-8621" fmla="*/ 743020 w 1620930"/>
                  <a:gd name="connsiteY16-8622" fmla="*/ 3583162 h 3680544"/>
                  <a:gd name="connsiteX17-8623" fmla="*/ 873195 w 1620930"/>
                  <a:gd name="connsiteY17-8624" fmla="*/ 3607292 h 3680544"/>
                  <a:gd name="connsiteX18-8625" fmla="*/ 876052 w 1620930"/>
                  <a:gd name="connsiteY18-8626" fmla="*/ 2914666 h 3680544"/>
                  <a:gd name="connsiteX19-8627" fmla="*/ 872878 w 1620930"/>
                  <a:gd name="connsiteY19-8628" fmla="*/ 2571289 h 3680544"/>
                  <a:gd name="connsiteX20-8629" fmla="*/ 888435 w 1620930"/>
                  <a:gd name="connsiteY20-8630" fmla="*/ 2353960 h 3680544"/>
                  <a:gd name="connsiteX21-8631" fmla="*/ 1318330 w 1620930"/>
                  <a:gd name="connsiteY21-8632" fmla="*/ 2379837 h 3680544"/>
                  <a:gd name="connsiteX22-8633" fmla="*/ 1593285 w 1620930"/>
                  <a:gd name="connsiteY22-8634" fmla="*/ 2398887 h 3680544"/>
                  <a:gd name="connsiteX23-8635" fmla="*/ 1593285 w 1620930"/>
                  <a:gd name="connsiteY23-8636" fmla="*/ 2269347 h 3680544"/>
                  <a:gd name="connsiteX24-8637" fmla="*/ 1433265 w 1620930"/>
                  <a:gd name="connsiteY24-8638" fmla="*/ 2216007 h 3680544"/>
                  <a:gd name="connsiteX25-8639" fmla="*/ 968445 w 1620930"/>
                  <a:gd name="connsiteY25-8640" fmla="*/ 2216007 h 3680544"/>
                  <a:gd name="connsiteX26-8641" fmla="*/ 1134656 w 1620930"/>
                  <a:gd name="connsiteY26-8642" fmla="*/ 1929305 h 3680544"/>
                  <a:gd name="connsiteX27-8643" fmla="*/ 1311345 w 1620930"/>
                  <a:gd name="connsiteY27-8644" fmla="*/ 1799288 h 3680544"/>
                  <a:gd name="connsiteX28-8645" fmla="*/ 1247528 w 1620930"/>
                  <a:gd name="connsiteY28-8646" fmla="*/ 1703086 h 3680544"/>
                  <a:gd name="connsiteX29-8647" fmla="*/ 1033691 w 1620930"/>
                  <a:gd name="connsiteY29-8648" fmla="*/ 1862153 h 3680544"/>
                  <a:gd name="connsiteX30-8649" fmla="*/ 876052 w 1620930"/>
                  <a:gd name="connsiteY30-8650" fmla="*/ 2075514 h 3680544"/>
                  <a:gd name="connsiteX31-8651" fmla="*/ 874465 w 1620930"/>
                  <a:gd name="connsiteY31-8652" fmla="*/ 1864217 h 3680544"/>
                  <a:gd name="connsiteX32-8653" fmla="*/ 1088936 w 1620930"/>
                  <a:gd name="connsiteY32-8654" fmla="*/ 1518777 h 3680544"/>
                  <a:gd name="connsiteX33-8655" fmla="*/ 1250385 w 1620930"/>
                  <a:gd name="connsiteY33-8656" fmla="*/ 1133491 h 3680544"/>
                  <a:gd name="connsiteX34-8657" fmla="*/ 1158945 w 1620930"/>
                  <a:gd name="connsiteY34-8658" fmla="*/ 859647 h 3680544"/>
                  <a:gd name="connsiteX35-8659" fmla="*/ 441395 w 1620930"/>
                  <a:gd name="connsiteY35-8660" fmla="*/ 867267 h 3680544"/>
                  <a:gd name="connsiteX36-8661" fmla="*/ 480765 w 1620930"/>
                  <a:gd name="connsiteY36-8662" fmla="*/ 623427 h 3680544"/>
                  <a:gd name="connsiteX37-8663" fmla="*/ 797789 w 1620930"/>
                  <a:gd name="connsiteY37-8664" fmla="*/ 265128 h 3680544"/>
                  <a:gd name="connsiteX38-8665" fmla="*/ 954634 w 1620930"/>
                  <a:gd name="connsiteY38-8666" fmla="*/ 79074 h 3680544"/>
                  <a:gd name="connsiteX39-8667" fmla="*/ 794137 w 1620930"/>
                  <a:gd name="connsiteY39-8668" fmla="*/ 23829 h 3680544"/>
                  <a:gd name="connsiteX0-8669" fmla="*/ 794137 w 1620930"/>
                  <a:gd name="connsiteY0-8670" fmla="*/ 23829 h 3680544"/>
                  <a:gd name="connsiteX1-8671" fmla="*/ 427425 w 1620930"/>
                  <a:gd name="connsiteY1-8672" fmla="*/ 425307 h 3680544"/>
                  <a:gd name="connsiteX2-8673" fmla="*/ 142945 w 1620930"/>
                  <a:gd name="connsiteY2-8674" fmla="*/ 872347 h 3680544"/>
                  <a:gd name="connsiteX3-8675" fmla="*/ 145485 w 1620930"/>
                  <a:gd name="connsiteY3-8676" fmla="*/ 1057767 h 3680544"/>
                  <a:gd name="connsiteX4-8677" fmla="*/ 490925 w 1620930"/>
                  <a:gd name="connsiteY4-8678" fmla="*/ 1043797 h 3680544"/>
                  <a:gd name="connsiteX5-8679" fmla="*/ 960825 w 1620930"/>
                  <a:gd name="connsiteY5-8680" fmla="*/ 1012047 h 3680544"/>
                  <a:gd name="connsiteX6-8681" fmla="*/ 1082745 w 1620930"/>
                  <a:gd name="connsiteY6-8682" fmla="*/ 1057767 h 3680544"/>
                  <a:gd name="connsiteX7-8683" fmla="*/ 1044645 w 1620930"/>
                  <a:gd name="connsiteY7-8684" fmla="*/ 1248267 h 3680544"/>
                  <a:gd name="connsiteX8-8685" fmla="*/ 844620 w 1620930"/>
                  <a:gd name="connsiteY8-8686" fmla="*/ 1616884 h 3680544"/>
                  <a:gd name="connsiteX9-8687" fmla="*/ 521247 w 1620930"/>
                  <a:gd name="connsiteY9-8688" fmla="*/ 2009314 h 3680544"/>
                  <a:gd name="connsiteX10-8689" fmla="*/ 288360 w 1620930"/>
                  <a:gd name="connsiteY10-8690" fmla="*/ 2214579 h 3680544"/>
                  <a:gd name="connsiteX11-8691" fmla="*/ 8802 w 1620930"/>
                  <a:gd name="connsiteY11-8692" fmla="*/ 2428891 h 3680544"/>
                  <a:gd name="connsiteX12-8693" fmla="*/ 107862 w 1620930"/>
                  <a:gd name="connsiteY12-8694" fmla="*/ 2552240 h 3680544"/>
                  <a:gd name="connsiteX13-8695" fmla="*/ 480765 w 1620930"/>
                  <a:gd name="connsiteY13-8696" fmla="*/ 2273157 h 3680544"/>
                  <a:gd name="connsiteX14-8697" fmla="*/ 744131 w 1620930"/>
                  <a:gd name="connsiteY14-8698" fmla="*/ 2002171 h 3680544"/>
                  <a:gd name="connsiteX15-8699" fmla="*/ 739845 w 1620930"/>
                  <a:gd name="connsiteY15-8700" fmla="*/ 2238867 h 3680544"/>
                  <a:gd name="connsiteX16-8701" fmla="*/ 743020 w 1620930"/>
                  <a:gd name="connsiteY16-8702" fmla="*/ 3583162 h 3680544"/>
                  <a:gd name="connsiteX17-8703" fmla="*/ 873195 w 1620930"/>
                  <a:gd name="connsiteY17-8704" fmla="*/ 3607292 h 3680544"/>
                  <a:gd name="connsiteX18-8705" fmla="*/ 876052 w 1620930"/>
                  <a:gd name="connsiteY18-8706" fmla="*/ 2914666 h 3680544"/>
                  <a:gd name="connsiteX19-8707" fmla="*/ 872878 w 1620930"/>
                  <a:gd name="connsiteY19-8708" fmla="*/ 2571289 h 3680544"/>
                  <a:gd name="connsiteX20-8709" fmla="*/ 888435 w 1620930"/>
                  <a:gd name="connsiteY20-8710" fmla="*/ 2353960 h 3680544"/>
                  <a:gd name="connsiteX21-8711" fmla="*/ 1318330 w 1620930"/>
                  <a:gd name="connsiteY21-8712" fmla="*/ 2379837 h 3680544"/>
                  <a:gd name="connsiteX22-8713" fmla="*/ 1593285 w 1620930"/>
                  <a:gd name="connsiteY22-8714" fmla="*/ 2398887 h 3680544"/>
                  <a:gd name="connsiteX23-8715" fmla="*/ 1593285 w 1620930"/>
                  <a:gd name="connsiteY23-8716" fmla="*/ 2269347 h 3680544"/>
                  <a:gd name="connsiteX24-8717" fmla="*/ 1433265 w 1620930"/>
                  <a:gd name="connsiteY24-8718" fmla="*/ 2216007 h 3680544"/>
                  <a:gd name="connsiteX25-8719" fmla="*/ 968445 w 1620930"/>
                  <a:gd name="connsiteY25-8720" fmla="*/ 2216007 h 3680544"/>
                  <a:gd name="connsiteX26-8721" fmla="*/ 1134656 w 1620930"/>
                  <a:gd name="connsiteY26-8722" fmla="*/ 1929305 h 3680544"/>
                  <a:gd name="connsiteX27-8723" fmla="*/ 1311345 w 1620930"/>
                  <a:gd name="connsiteY27-8724" fmla="*/ 1799288 h 3680544"/>
                  <a:gd name="connsiteX28-8725" fmla="*/ 1247528 w 1620930"/>
                  <a:gd name="connsiteY28-8726" fmla="*/ 1703086 h 3680544"/>
                  <a:gd name="connsiteX29-8727" fmla="*/ 1033691 w 1620930"/>
                  <a:gd name="connsiteY29-8728" fmla="*/ 1862153 h 3680544"/>
                  <a:gd name="connsiteX30-8729" fmla="*/ 876052 w 1620930"/>
                  <a:gd name="connsiteY30-8730" fmla="*/ 2075514 h 3680544"/>
                  <a:gd name="connsiteX31-8731" fmla="*/ 874465 w 1620930"/>
                  <a:gd name="connsiteY31-8732" fmla="*/ 1864217 h 3680544"/>
                  <a:gd name="connsiteX32-8733" fmla="*/ 1088936 w 1620930"/>
                  <a:gd name="connsiteY32-8734" fmla="*/ 1518777 h 3680544"/>
                  <a:gd name="connsiteX33-8735" fmla="*/ 1250385 w 1620930"/>
                  <a:gd name="connsiteY33-8736" fmla="*/ 1133491 h 3680544"/>
                  <a:gd name="connsiteX34-8737" fmla="*/ 1158945 w 1620930"/>
                  <a:gd name="connsiteY34-8738" fmla="*/ 859647 h 3680544"/>
                  <a:gd name="connsiteX35-8739" fmla="*/ 441395 w 1620930"/>
                  <a:gd name="connsiteY35-8740" fmla="*/ 867267 h 3680544"/>
                  <a:gd name="connsiteX36-8741" fmla="*/ 480765 w 1620930"/>
                  <a:gd name="connsiteY36-8742" fmla="*/ 623427 h 3680544"/>
                  <a:gd name="connsiteX37-8743" fmla="*/ 797789 w 1620930"/>
                  <a:gd name="connsiteY37-8744" fmla="*/ 265128 h 3680544"/>
                  <a:gd name="connsiteX38-8745" fmla="*/ 954634 w 1620930"/>
                  <a:gd name="connsiteY38-8746" fmla="*/ 79074 h 3680544"/>
                  <a:gd name="connsiteX39-8747" fmla="*/ 794137 w 1620930"/>
                  <a:gd name="connsiteY39-8748" fmla="*/ 23829 h 3680544"/>
                  <a:gd name="connsiteX0-8749" fmla="*/ 794137 w 1620930"/>
                  <a:gd name="connsiteY0-8750" fmla="*/ 23829 h 3680544"/>
                  <a:gd name="connsiteX1-8751" fmla="*/ 427425 w 1620930"/>
                  <a:gd name="connsiteY1-8752" fmla="*/ 425307 h 3680544"/>
                  <a:gd name="connsiteX2-8753" fmla="*/ 142945 w 1620930"/>
                  <a:gd name="connsiteY2-8754" fmla="*/ 872347 h 3680544"/>
                  <a:gd name="connsiteX3-8755" fmla="*/ 145485 w 1620930"/>
                  <a:gd name="connsiteY3-8756" fmla="*/ 1057767 h 3680544"/>
                  <a:gd name="connsiteX4-8757" fmla="*/ 490925 w 1620930"/>
                  <a:gd name="connsiteY4-8758" fmla="*/ 1043797 h 3680544"/>
                  <a:gd name="connsiteX5-8759" fmla="*/ 960825 w 1620930"/>
                  <a:gd name="connsiteY5-8760" fmla="*/ 1012047 h 3680544"/>
                  <a:gd name="connsiteX6-8761" fmla="*/ 1082745 w 1620930"/>
                  <a:gd name="connsiteY6-8762" fmla="*/ 1057767 h 3680544"/>
                  <a:gd name="connsiteX7-8763" fmla="*/ 1044645 w 1620930"/>
                  <a:gd name="connsiteY7-8764" fmla="*/ 1248267 h 3680544"/>
                  <a:gd name="connsiteX8-8765" fmla="*/ 844620 w 1620930"/>
                  <a:gd name="connsiteY8-8766" fmla="*/ 1616884 h 3680544"/>
                  <a:gd name="connsiteX9-8767" fmla="*/ 521247 w 1620930"/>
                  <a:gd name="connsiteY9-8768" fmla="*/ 2009314 h 3680544"/>
                  <a:gd name="connsiteX10-8769" fmla="*/ 288360 w 1620930"/>
                  <a:gd name="connsiteY10-8770" fmla="*/ 2214579 h 3680544"/>
                  <a:gd name="connsiteX11-8771" fmla="*/ 8802 w 1620930"/>
                  <a:gd name="connsiteY11-8772" fmla="*/ 2428891 h 3680544"/>
                  <a:gd name="connsiteX12-8773" fmla="*/ 107862 w 1620930"/>
                  <a:gd name="connsiteY12-8774" fmla="*/ 2552240 h 3680544"/>
                  <a:gd name="connsiteX13-8775" fmla="*/ 480765 w 1620930"/>
                  <a:gd name="connsiteY13-8776" fmla="*/ 2273157 h 3680544"/>
                  <a:gd name="connsiteX14-8777" fmla="*/ 744131 w 1620930"/>
                  <a:gd name="connsiteY14-8778" fmla="*/ 2002171 h 3680544"/>
                  <a:gd name="connsiteX15-8779" fmla="*/ 739845 w 1620930"/>
                  <a:gd name="connsiteY15-8780" fmla="*/ 2238867 h 3680544"/>
                  <a:gd name="connsiteX16-8781" fmla="*/ 743020 w 1620930"/>
                  <a:gd name="connsiteY16-8782" fmla="*/ 3583162 h 3680544"/>
                  <a:gd name="connsiteX17-8783" fmla="*/ 873195 w 1620930"/>
                  <a:gd name="connsiteY17-8784" fmla="*/ 3607292 h 3680544"/>
                  <a:gd name="connsiteX18-8785" fmla="*/ 876052 w 1620930"/>
                  <a:gd name="connsiteY18-8786" fmla="*/ 2914666 h 3680544"/>
                  <a:gd name="connsiteX19-8787" fmla="*/ 872878 w 1620930"/>
                  <a:gd name="connsiteY19-8788" fmla="*/ 2571289 h 3680544"/>
                  <a:gd name="connsiteX20-8789" fmla="*/ 881291 w 1620930"/>
                  <a:gd name="connsiteY20-8790" fmla="*/ 2346816 h 3680544"/>
                  <a:gd name="connsiteX21-8791" fmla="*/ 1318330 w 1620930"/>
                  <a:gd name="connsiteY21-8792" fmla="*/ 2379837 h 3680544"/>
                  <a:gd name="connsiteX22-8793" fmla="*/ 1593285 w 1620930"/>
                  <a:gd name="connsiteY22-8794" fmla="*/ 2398887 h 3680544"/>
                  <a:gd name="connsiteX23-8795" fmla="*/ 1593285 w 1620930"/>
                  <a:gd name="connsiteY23-8796" fmla="*/ 2269347 h 3680544"/>
                  <a:gd name="connsiteX24-8797" fmla="*/ 1433265 w 1620930"/>
                  <a:gd name="connsiteY24-8798" fmla="*/ 2216007 h 3680544"/>
                  <a:gd name="connsiteX25-8799" fmla="*/ 968445 w 1620930"/>
                  <a:gd name="connsiteY25-8800" fmla="*/ 2216007 h 3680544"/>
                  <a:gd name="connsiteX26-8801" fmla="*/ 1134656 w 1620930"/>
                  <a:gd name="connsiteY26-8802" fmla="*/ 1929305 h 3680544"/>
                  <a:gd name="connsiteX27-8803" fmla="*/ 1311345 w 1620930"/>
                  <a:gd name="connsiteY27-8804" fmla="*/ 1799288 h 3680544"/>
                  <a:gd name="connsiteX28-8805" fmla="*/ 1247528 w 1620930"/>
                  <a:gd name="connsiteY28-8806" fmla="*/ 1703086 h 3680544"/>
                  <a:gd name="connsiteX29-8807" fmla="*/ 1033691 w 1620930"/>
                  <a:gd name="connsiteY29-8808" fmla="*/ 1862153 h 3680544"/>
                  <a:gd name="connsiteX30-8809" fmla="*/ 876052 w 1620930"/>
                  <a:gd name="connsiteY30-8810" fmla="*/ 2075514 h 3680544"/>
                  <a:gd name="connsiteX31-8811" fmla="*/ 874465 w 1620930"/>
                  <a:gd name="connsiteY31-8812" fmla="*/ 1864217 h 3680544"/>
                  <a:gd name="connsiteX32-8813" fmla="*/ 1088936 w 1620930"/>
                  <a:gd name="connsiteY32-8814" fmla="*/ 1518777 h 3680544"/>
                  <a:gd name="connsiteX33-8815" fmla="*/ 1250385 w 1620930"/>
                  <a:gd name="connsiteY33-8816" fmla="*/ 1133491 h 3680544"/>
                  <a:gd name="connsiteX34-8817" fmla="*/ 1158945 w 1620930"/>
                  <a:gd name="connsiteY34-8818" fmla="*/ 859647 h 3680544"/>
                  <a:gd name="connsiteX35-8819" fmla="*/ 441395 w 1620930"/>
                  <a:gd name="connsiteY35-8820" fmla="*/ 867267 h 3680544"/>
                  <a:gd name="connsiteX36-8821" fmla="*/ 480765 w 1620930"/>
                  <a:gd name="connsiteY36-8822" fmla="*/ 623427 h 3680544"/>
                  <a:gd name="connsiteX37-8823" fmla="*/ 797789 w 1620930"/>
                  <a:gd name="connsiteY37-8824" fmla="*/ 265128 h 3680544"/>
                  <a:gd name="connsiteX38-8825" fmla="*/ 954634 w 1620930"/>
                  <a:gd name="connsiteY38-8826" fmla="*/ 79074 h 3680544"/>
                  <a:gd name="connsiteX39-8827" fmla="*/ 794137 w 1620930"/>
                  <a:gd name="connsiteY39-8828" fmla="*/ 23829 h 3680544"/>
                  <a:gd name="connsiteX0-8829" fmla="*/ 794137 w 1620930"/>
                  <a:gd name="connsiteY0-8830" fmla="*/ 23829 h 3680544"/>
                  <a:gd name="connsiteX1-8831" fmla="*/ 427425 w 1620930"/>
                  <a:gd name="connsiteY1-8832" fmla="*/ 425307 h 3680544"/>
                  <a:gd name="connsiteX2-8833" fmla="*/ 142945 w 1620930"/>
                  <a:gd name="connsiteY2-8834" fmla="*/ 872347 h 3680544"/>
                  <a:gd name="connsiteX3-8835" fmla="*/ 145485 w 1620930"/>
                  <a:gd name="connsiteY3-8836" fmla="*/ 1057767 h 3680544"/>
                  <a:gd name="connsiteX4-8837" fmla="*/ 490925 w 1620930"/>
                  <a:gd name="connsiteY4-8838" fmla="*/ 1043797 h 3680544"/>
                  <a:gd name="connsiteX5-8839" fmla="*/ 960825 w 1620930"/>
                  <a:gd name="connsiteY5-8840" fmla="*/ 1012047 h 3680544"/>
                  <a:gd name="connsiteX6-8841" fmla="*/ 1082745 w 1620930"/>
                  <a:gd name="connsiteY6-8842" fmla="*/ 1057767 h 3680544"/>
                  <a:gd name="connsiteX7-8843" fmla="*/ 1044645 w 1620930"/>
                  <a:gd name="connsiteY7-8844" fmla="*/ 1248267 h 3680544"/>
                  <a:gd name="connsiteX8-8845" fmla="*/ 844620 w 1620930"/>
                  <a:gd name="connsiteY8-8846" fmla="*/ 1616884 h 3680544"/>
                  <a:gd name="connsiteX9-8847" fmla="*/ 521247 w 1620930"/>
                  <a:gd name="connsiteY9-8848" fmla="*/ 2009314 h 3680544"/>
                  <a:gd name="connsiteX10-8849" fmla="*/ 288360 w 1620930"/>
                  <a:gd name="connsiteY10-8850" fmla="*/ 2214579 h 3680544"/>
                  <a:gd name="connsiteX11-8851" fmla="*/ 8802 w 1620930"/>
                  <a:gd name="connsiteY11-8852" fmla="*/ 2428891 h 3680544"/>
                  <a:gd name="connsiteX12-8853" fmla="*/ 107862 w 1620930"/>
                  <a:gd name="connsiteY12-8854" fmla="*/ 2552240 h 3680544"/>
                  <a:gd name="connsiteX13-8855" fmla="*/ 480765 w 1620930"/>
                  <a:gd name="connsiteY13-8856" fmla="*/ 2273157 h 3680544"/>
                  <a:gd name="connsiteX14-8857" fmla="*/ 744131 w 1620930"/>
                  <a:gd name="connsiteY14-8858" fmla="*/ 2002171 h 3680544"/>
                  <a:gd name="connsiteX15-8859" fmla="*/ 739845 w 1620930"/>
                  <a:gd name="connsiteY15-8860" fmla="*/ 2238867 h 3680544"/>
                  <a:gd name="connsiteX16-8861" fmla="*/ 743020 w 1620930"/>
                  <a:gd name="connsiteY16-8862" fmla="*/ 3583162 h 3680544"/>
                  <a:gd name="connsiteX17-8863" fmla="*/ 873195 w 1620930"/>
                  <a:gd name="connsiteY17-8864" fmla="*/ 3607292 h 3680544"/>
                  <a:gd name="connsiteX18-8865" fmla="*/ 876052 w 1620930"/>
                  <a:gd name="connsiteY18-8866" fmla="*/ 2914666 h 3680544"/>
                  <a:gd name="connsiteX19-8867" fmla="*/ 881291 w 1620930"/>
                  <a:gd name="connsiteY19-8868" fmla="*/ 2346816 h 3680544"/>
                  <a:gd name="connsiteX20-8869" fmla="*/ 1318330 w 1620930"/>
                  <a:gd name="connsiteY20-8870" fmla="*/ 2379837 h 3680544"/>
                  <a:gd name="connsiteX21-8871" fmla="*/ 1593285 w 1620930"/>
                  <a:gd name="connsiteY21-8872" fmla="*/ 2398887 h 3680544"/>
                  <a:gd name="connsiteX22-8873" fmla="*/ 1593285 w 1620930"/>
                  <a:gd name="connsiteY22-8874" fmla="*/ 2269347 h 3680544"/>
                  <a:gd name="connsiteX23-8875" fmla="*/ 1433265 w 1620930"/>
                  <a:gd name="connsiteY23-8876" fmla="*/ 2216007 h 3680544"/>
                  <a:gd name="connsiteX24-8877" fmla="*/ 968445 w 1620930"/>
                  <a:gd name="connsiteY24-8878" fmla="*/ 2216007 h 3680544"/>
                  <a:gd name="connsiteX25-8879" fmla="*/ 1134656 w 1620930"/>
                  <a:gd name="connsiteY25-8880" fmla="*/ 1929305 h 3680544"/>
                  <a:gd name="connsiteX26-8881" fmla="*/ 1311345 w 1620930"/>
                  <a:gd name="connsiteY26-8882" fmla="*/ 1799288 h 3680544"/>
                  <a:gd name="connsiteX27-8883" fmla="*/ 1247528 w 1620930"/>
                  <a:gd name="connsiteY27-8884" fmla="*/ 1703086 h 3680544"/>
                  <a:gd name="connsiteX28-8885" fmla="*/ 1033691 w 1620930"/>
                  <a:gd name="connsiteY28-8886" fmla="*/ 1862153 h 3680544"/>
                  <a:gd name="connsiteX29-8887" fmla="*/ 876052 w 1620930"/>
                  <a:gd name="connsiteY29-8888" fmla="*/ 2075514 h 3680544"/>
                  <a:gd name="connsiteX30-8889" fmla="*/ 874465 w 1620930"/>
                  <a:gd name="connsiteY30-8890" fmla="*/ 1864217 h 3680544"/>
                  <a:gd name="connsiteX31-8891" fmla="*/ 1088936 w 1620930"/>
                  <a:gd name="connsiteY31-8892" fmla="*/ 1518777 h 3680544"/>
                  <a:gd name="connsiteX32-8893" fmla="*/ 1250385 w 1620930"/>
                  <a:gd name="connsiteY32-8894" fmla="*/ 1133491 h 3680544"/>
                  <a:gd name="connsiteX33-8895" fmla="*/ 1158945 w 1620930"/>
                  <a:gd name="connsiteY33-8896" fmla="*/ 859647 h 3680544"/>
                  <a:gd name="connsiteX34-8897" fmla="*/ 441395 w 1620930"/>
                  <a:gd name="connsiteY34-8898" fmla="*/ 867267 h 3680544"/>
                  <a:gd name="connsiteX35-8899" fmla="*/ 480765 w 1620930"/>
                  <a:gd name="connsiteY35-8900" fmla="*/ 623427 h 3680544"/>
                  <a:gd name="connsiteX36-8901" fmla="*/ 797789 w 1620930"/>
                  <a:gd name="connsiteY36-8902" fmla="*/ 265128 h 3680544"/>
                  <a:gd name="connsiteX37-8903" fmla="*/ 954634 w 1620930"/>
                  <a:gd name="connsiteY37-8904" fmla="*/ 79074 h 3680544"/>
                  <a:gd name="connsiteX38-8905" fmla="*/ 794137 w 1620930"/>
                  <a:gd name="connsiteY38-8906" fmla="*/ 23829 h 3680544"/>
                  <a:gd name="connsiteX0-8907" fmla="*/ 794137 w 1620930"/>
                  <a:gd name="connsiteY0-8908" fmla="*/ 23829 h 3680544"/>
                  <a:gd name="connsiteX1-8909" fmla="*/ 427425 w 1620930"/>
                  <a:gd name="connsiteY1-8910" fmla="*/ 425307 h 3680544"/>
                  <a:gd name="connsiteX2-8911" fmla="*/ 142945 w 1620930"/>
                  <a:gd name="connsiteY2-8912" fmla="*/ 872347 h 3680544"/>
                  <a:gd name="connsiteX3-8913" fmla="*/ 145485 w 1620930"/>
                  <a:gd name="connsiteY3-8914" fmla="*/ 1057767 h 3680544"/>
                  <a:gd name="connsiteX4-8915" fmla="*/ 490925 w 1620930"/>
                  <a:gd name="connsiteY4-8916" fmla="*/ 1043797 h 3680544"/>
                  <a:gd name="connsiteX5-8917" fmla="*/ 960825 w 1620930"/>
                  <a:gd name="connsiteY5-8918" fmla="*/ 1012047 h 3680544"/>
                  <a:gd name="connsiteX6-8919" fmla="*/ 1082745 w 1620930"/>
                  <a:gd name="connsiteY6-8920" fmla="*/ 1057767 h 3680544"/>
                  <a:gd name="connsiteX7-8921" fmla="*/ 1044645 w 1620930"/>
                  <a:gd name="connsiteY7-8922" fmla="*/ 1248267 h 3680544"/>
                  <a:gd name="connsiteX8-8923" fmla="*/ 844620 w 1620930"/>
                  <a:gd name="connsiteY8-8924" fmla="*/ 1616884 h 3680544"/>
                  <a:gd name="connsiteX9-8925" fmla="*/ 521247 w 1620930"/>
                  <a:gd name="connsiteY9-8926" fmla="*/ 2009314 h 3680544"/>
                  <a:gd name="connsiteX10-8927" fmla="*/ 288360 w 1620930"/>
                  <a:gd name="connsiteY10-8928" fmla="*/ 2214579 h 3680544"/>
                  <a:gd name="connsiteX11-8929" fmla="*/ 8802 w 1620930"/>
                  <a:gd name="connsiteY11-8930" fmla="*/ 2428891 h 3680544"/>
                  <a:gd name="connsiteX12-8931" fmla="*/ 107862 w 1620930"/>
                  <a:gd name="connsiteY12-8932" fmla="*/ 2552240 h 3680544"/>
                  <a:gd name="connsiteX13-8933" fmla="*/ 480765 w 1620930"/>
                  <a:gd name="connsiteY13-8934" fmla="*/ 2273157 h 3680544"/>
                  <a:gd name="connsiteX14-8935" fmla="*/ 744131 w 1620930"/>
                  <a:gd name="connsiteY14-8936" fmla="*/ 2002171 h 3680544"/>
                  <a:gd name="connsiteX15-8937" fmla="*/ 739845 w 1620930"/>
                  <a:gd name="connsiteY15-8938" fmla="*/ 2238867 h 3680544"/>
                  <a:gd name="connsiteX16-8939" fmla="*/ 743020 w 1620930"/>
                  <a:gd name="connsiteY16-8940" fmla="*/ 3583162 h 3680544"/>
                  <a:gd name="connsiteX17-8941" fmla="*/ 873195 w 1620930"/>
                  <a:gd name="connsiteY17-8942" fmla="*/ 3607292 h 3680544"/>
                  <a:gd name="connsiteX18-8943" fmla="*/ 876052 w 1620930"/>
                  <a:gd name="connsiteY18-8944" fmla="*/ 2914666 h 3680544"/>
                  <a:gd name="connsiteX19-8945" fmla="*/ 881291 w 1620930"/>
                  <a:gd name="connsiteY19-8946" fmla="*/ 2346816 h 3680544"/>
                  <a:gd name="connsiteX20-8947" fmla="*/ 1318330 w 1620930"/>
                  <a:gd name="connsiteY20-8948" fmla="*/ 2379837 h 3680544"/>
                  <a:gd name="connsiteX21-8949" fmla="*/ 1593285 w 1620930"/>
                  <a:gd name="connsiteY21-8950" fmla="*/ 2398887 h 3680544"/>
                  <a:gd name="connsiteX22-8951" fmla="*/ 1593285 w 1620930"/>
                  <a:gd name="connsiteY22-8952" fmla="*/ 2269347 h 3680544"/>
                  <a:gd name="connsiteX23-8953" fmla="*/ 1433265 w 1620930"/>
                  <a:gd name="connsiteY23-8954" fmla="*/ 2216007 h 3680544"/>
                  <a:gd name="connsiteX24-8955" fmla="*/ 968445 w 1620930"/>
                  <a:gd name="connsiteY24-8956" fmla="*/ 2216007 h 3680544"/>
                  <a:gd name="connsiteX25-8957" fmla="*/ 1134656 w 1620930"/>
                  <a:gd name="connsiteY25-8958" fmla="*/ 1929305 h 3680544"/>
                  <a:gd name="connsiteX26-8959" fmla="*/ 1311345 w 1620930"/>
                  <a:gd name="connsiteY26-8960" fmla="*/ 1799288 h 3680544"/>
                  <a:gd name="connsiteX27-8961" fmla="*/ 1247528 w 1620930"/>
                  <a:gd name="connsiteY27-8962" fmla="*/ 1703086 h 3680544"/>
                  <a:gd name="connsiteX28-8963" fmla="*/ 1033691 w 1620930"/>
                  <a:gd name="connsiteY28-8964" fmla="*/ 1862153 h 3680544"/>
                  <a:gd name="connsiteX29-8965" fmla="*/ 876052 w 1620930"/>
                  <a:gd name="connsiteY29-8966" fmla="*/ 2075514 h 3680544"/>
                  <a:gd name="connsiteX30-8967" fmla="*/ 874465 w 1620930"/>
                  <a:gd name="connsiteY30-8968" fmla="*/ 1864217 h 3680544"/>
                  <a:gd name="connsiteX31-8969" fmla="*/ 1088936 w 1620930"/>
                  <a:gd name="connsiteY31-8970" fmla="*/ 1518777 h 3680544"/>
                  <a:gd name="connsiteX32-8971" fmla="*/ 1250385 w 1620930"/>
                  <a:gd name="connsiteY32-8972" fmla="*/ 1133491 h 3680544"/>
                  <a:gd name="connsiteX33-8973" fmla="*/ 1158945 w 1620930"/>
                  <a:gd name="connsiteY33-8974" fmla="*/ 859647 h 3680544"/>
                  <a:gd name="connsiteX34-8975" fmla="*/ 441395 w 1620930"/>
                  <a:gd name="connsiteY34-8976" fmla="*/ 867267 h 3680544"/>
                  <a:gd name="connsiteX35-8977" fmla="*/ 480765 w 1620930"/>
                  <a:gd name="connsiteY35-8978" fmla="*/ 623427 h 3680544"/>
                  <a:gd name="connsiteX36-8979" fmla="*/ 797789 w 1620930"/>
                  <a:gd name="connsiteY36-8980" fmla="*/ 265128 h 3680544"/>
                  <a:gd name="connsiteX37-8981" fmla="*/ 954634 w 1620930"/>
                  <a:gd name="connsiteY37-8982" fmla="*/ 79074 h 3680544"/>
                  <a:gd name="connsiteX38-8983" fmla="*/ 794137 w 1620930"/>
                  <a:gd name="connsiteY38-8984" fmla="*/ 23829 h 3680544"/>
                  <a:gd name="connsiteX0-8985" fmla="*/ 794137 w 1620930"/>
                  <a:gd name="connsiteY0-8986" fmla="*/ 23829 h 3680544"/>
                  <a:gd name="connsiteX1-8987" fmla="*/ 427425 w 1620930"/>
                  <a:gd name="connsiteY1-8988" fmla="*/ 425307 h 3680544"/>
                  <a:gd name="connsiteX2-8989" fmla="*/ 142945 w 1620930"/>
                  <a:gd name="connsiteY2-8990" fmla="*/ 872347 h 3680544"/>
                  <a:gd name="connsiteX3-8991" fmla="*/ 145485 w 1620930"/>
                  <a:gd name="connsiteY3-8992" fmla="*/ 1057767 h 3680544"/>
                  <a:gd name="connsiteX4-8993" fmla="*/ 490925 w 1620930"/>
                  <a:gd name="connsiteY4-8994" fmla="*/ 1043797 h 3680544"/>
                  <a:gd name="connsiteX5-8995" fmla="*/ 960825 w 1620930"/>
                  <a:gd name="connsiteY5-8996" fmla="*/ 1012047 h 3680544"/>
                  <a:gd name="connsiteX6-8997" fmla="*/ 1082745 w 1620930"/>
                  <a:gd name="connsiteY6-8998" fmla="*/ 1057767 h 3680544"/>
                  <a:gd name="connsiteX7-8999" fmla="*/ 1044645 w 1620930"/>
                  <a:gd name="connsiteY7-9000" fmla="*/ 1248267 h 3680544"/>
                  <a:gd name="connsiteX8-9001" fmla="*/ 844620 w 1620930"/>
                  <a:gd name="connsiteY8-9002" fmla="*/ 1616884 h 3680544"/>
                  <a:gd name="connsiteX9-9003" fmla="*/ 521247 w 1620930"/>
                  <a:gd name="connsiteY9-9004" fmla="*/ 2009314 h 3680544"/>
                  <a:gd name="connsiteX10-9005" fmla="*/ 288360 w 1620930"/>
                  <a:gd name="connsiteY10-9006" fmla="*/ 2214579 h 3680544"/>
                  <a:gd name="connsiteX11-9007" fmla="*/ 8802 w 1620930"/>
                  <a:gd name="connsiteY11-9008" fmla="*/ 2428891 h 3680544"/>
                  <a:gd name="connsiteX12-9009" fmla="*/ 107862 w 1620930"/>
                  <a:gd name="connsiteY12-9010" fmla="*/ 2552240 h 3680544"/>
                  <a:gd name="connsiteX13-9011" fmla="*/ 480765 w 1620930"/>
                  <a:gd name="connsiteY13-9012" fmla="*/ 2273157 h 3680544"/>
                  <a:gd name="connsiteX14-9013" fmla="*/ 744131 w 1620930"/>
                  <a:gd name="connsiteY14-9014" fmla="*/ 2002171 h 3680544"/>
                  <a:gd name="connsiteX15-9015" fmla="*/ 739845 w 1620930"/>
                  <a:gd name="connsiteY15-9016" fmla="*/ 2238867 h 3680544"/>
                  <a:gd name="connsiteX16-9017" fmla="*/ 743020 w 1620930"/>
                  <a:gd name="connsiteY16-9018" fmla="*/ 3583162 h 3680544"/>
                  <a:gd name="connsiteX17-9019" fmla="*/ 873195 w 1620930"/>
                  <a:gd name="connsiteY17-9020" fmla="*/ 3607292 h 3680544"/>
                  <a:gd name="connsiteX18-9021" fmla="*/ 876052 w 1620930"/>
                  <a:gd name="connsiteY18-9022" fmla="*/ 2914666 h 3680544"/>
                  <a:gd name="connsiteX19-9023" fmla="*/ 881291 w 1620930"/>
                  <a:gd name="connsiteY19-9024" fmla="*/ 2346816 h 3680544"/>
                  <a:gd name="connsiteX20-9025" fmla="*/ 1318330 w 1620930"/>
                  <a:gd name="connsiteY20-9026" fmla="*/ 2379837 h 3680544"/>
                  <a:gd name="connsiteX21-9027" fmla="*/ 1593285 w 1620930"/>
                  <a:gd name="connsiteY21-9028" fmla="*/ 2398887 h 3680544"/>
                  <a:gd name="connsiteX22-9029" fmla="*/ 1593285 w 1620930"/>
                  <a:gd name="connsiteY22-9030" fmla="*/ 2269347 h 3680544"/>
                  <a:gd name="connsiteX23-9031" fmla="*/ 1433265 w 1620930"/>
                  <a:gd name="connsiteY23-9032" fmla="*/ 2216007 h 3680544"/>
                  <a:gd name="connsiteX24-9033" fmla="*/ 968445 w 1620930"/>
                  <a:gd name="connsiteY24-9034" fmla="*/ 2216007 h 3680544"/>
                  <a:gd name="connsiteX25-9035" fmla="*/ 1134656 w 1620930"/>
                  <a:gd name="connsiteY25-9036" fmla="*/ 1929305 h 3680544"/>
                  <a:gd name="connsiteX26-9037" fmla="*/ 1311345 w 1620930"/>
                  <a:gd name="connsiteY26-9038" fmla="*/ 1799288 h 3680544"/>
                  <a:gd name="connsiteX27-9039" fmla="*/ 1247528 w 1620930"/>
                  <a:gd name="connsiteY27-9040" fmla="*/ 1703086 h 3680544"/>
                  <a:gd name="connsiteX28-9041" fmla="*/ 1033691 w 1620930"/>
                  <a:gd name="connsiteY28-9042" fmla="*/ 1862153 h 3680544"/>
                  <a:gd name="connsiteX29-9043" fmla="*/ 876052 w 1620930"/>
                  <a:gd name="connsiteY29-9044" fmla="*/ 2075514 h 3680544"/>
                  <a:gd name="connsiteX30-9045" fmla="*/ 874465 w 1620930"/>
                  <a:gd name="connsiteY30-9046" fmla="*/ 1864217 h 3680544"/>
                  <a:gd name="connsiteX31-9047" fmla="*/ 1088936 w 1620930"/>
                  <a:gd name="connsiteY31-9048" fmla="*/ 1518777 h 3680544"/>
                  <a:gd name="connsiteX32-9049" fmla="*/ 1250385 w 1620930"/>
                  <a:gd name="connsiteY32-9050" fmla="*/ 1133491 h 3680544"/>
                  <a:gd name="connsiteX33-9051" fmla="*/ 1158945 w 1620930"/>
                  <a:gd name="connsiteY33-9052" fmla="*/ 859647 h 3680544"/>
                  <a:gd name="connsiteX34-9053" fmla="*/ 441395 w 1620930"/>
                  <a:gd name="connsiteY34-9054" fmla="*/ 867267 h 3680544"/>
                  <a:gd name="connsiteX35-9055" fmla="*/ 480765 w 1620930"/>
                  <a:gd name="connsiteY35-9056" fmla="*/ 623427 h 3680544"/>
                  <a:gd name="connsiteX36-9057" fmla="*/ 797789 w 1620930"/>
                  <a:gd name="connsiteY36-9058" fmla="*/ 265128 h 3680544"/>
                  <a:gd name="connsiteX37-9059" fmla="*/ 954634 w 1620930"/>
                  <a:gd name="connsiteY37-9060" fmla="*/ 79074 h 3680544"/>
                  <a:gd name="connsiteX38-9061" fmla="*/ 794137 w 1620930"/>
                  <a:gd name="connsiteY38-9062" fmla="*/ 23829 h 3680544"/>
                  <a:gd name="connsiteX0-9063" fmla="*/ 794137 w 1620930"/>
                  <a:gd name="connsiteY0-9064" fmla="*/ 23829 h 3680544"/>
                  <a:gd name="connsiteX1-9065" fmla="*/ 427425 w 1620930"/>
                  <a:gd name="connsiteY1-9066" fmla="*/ 425307 h 3680544"/>
                  <a:gd name="connsiteX2-9067" fmla="*/ 142945 w 1620930"/>
                  <a:gd name="connsiteY2-9068" fmla="*/ 872347 h 3680544"/>
                  <a:gd name="connsiteX3-9069" fmla="*/ 145485 w 1620930"/>
                  <a:gd name="connsiteY3-9070" fmla="*/ 1057767 h 3680544"/>
                  <a:gd name="connsiteX4-9071" fmla="*/ 490925 w 1620930"/>
                  <a:gd name="connsiteY4-9072" fmla="*/ 1043797 h 3680544"/>
                  <a:gd name="connsiteX5-9073" fmla="*/ 960825 w 1620930"/>
                  <a:gd name="connsiteY5-9074" fmla="*/ 1012047 h 3680544"/>
                  <a:gd name="connsiteX6-9075" fmla="*/ 1082745 w 1620930"/>
                  <a:gd name="connsiteY6-9076" fmla="*/ 1057767 h 3680544"/>
                  <a:gd name="connsiteX7-9077" fmla="*/ 1044645 w 1620930"/>
                  <a:gd name="connsiteY7-9078" fmla="*/ 1248267 h 3680544"/>
                  <a:gd name="connsiteX8-9079" fmla="*/ 844620 w 1620930"/>
                  <a:gd name="connsiteY8-9080" fmla="*/ 1616884 h 3680544"/>
                  <a:gd name="connsiteX9-9081" fmla="*/ 521247 w 1620930"/>
                  <a:gd name="connsiteY9-9082" fmla="*/ 2009314 h 3680544"/>
                  <a:gd name="connsiteX10-9083" fmla="*/ 288360 w 1620930"/>
                  <a:gd name="connsiteY10-9084" fmla="*/ 2214579 h 3680544"/>
                  <a:gd name="connsiteX11-9085" fmla="*/ 8802 w 1620930"/>
                  <a:gd name="connsiteY11-9086" fmla="*/ 2428891 h 3680544"/>
                  <a:gd name="connsiteX12-9087" fmla="*/ 107862 w 1620930"/>
                  <a:gd name="connsiteY12-9088" fmla="*/ 2552240 h 3680544"/>
                  <a:gd name="connsiteX13-9089" fmla="*/ 480765 w 1620930"/>
                  <a:gd name="connsiteY13-9090" fmla="*/ 2273157 h 3680544"/>
                  <a:gd name="connsiteX14-9091" fmla="*/ 744131 w 1620930"/>
                  <a:gd name="connsiteY14-9092" fmla="*/ 2002171 h 3680544"/>
                  <a:gd name="connsiteX15-9093" fmla="*/ 739845 w 1620930"/>
                  <a:gd name="connsiteY15-9094" fmla="*/ 2238867 h 3680544"/>
                  <a:gd name="connsiteX16-9095" fmla="*/ 743020 w 1620930"/>
                  <a:gd name="connsiteY16-9096" fmla="*/ 3583162 h 3680544"/>
                  <a:gd name="connsiteX17-9097" fmla="*/ 873195 w 1620930"/>
                  <a:gd name="connsiteY17-9098" fmla="*/ 3607292 h 3680544"/>
                  <a:gd name="connsiteX18-9099" fmla="*/ 876052 w 1620930"/>
                  <a:gd name="connsiteY18-9100" fmla="*/ 2914666 h 3680544"/>
                  <a:gd name="connsiteX19-9101" fmla="*/ 890816 w 1620930"/>
                  <a:gd name="connsiteY19-9102" fmla="*/ 2384916 h 3680544"/>
                  <a:gd name="connsiteX20-9103" fmla="*/ 1318330 w 1620930"/>
                  <a:gd name="connsiteY20-9104" fmla="*/ 2379837 h 3680544"/>
                  <a:gd name="connsiteX21-9105" fmla="*/ 1593285 w 1620930"/>
                  <a:gd name="connsiteY21-9106" fmla="*/ 2398887 h 3680544"/>
                  <a:gd name="connsiteX22-9107" fmla="*/ 1593285 w 1620930"/>
                  <a:gd name="connsiteY22-9108" fmla="*/ 2269347 h 3680544"/>
                  <a:gd name="connsiteX23-9109" fmla="*/ 1433265 w 1620930"/>
                  <a:gd name="connsiteY23-9110" fmla="*/ 2216007 h 3680544"/>
                  <a:gd name="connsiteX24-9111" fmla="*/ 968445 w 1620930"/>
                  <a:gd name="connsiteY24-9112" fmla="*/ 2216007 h 3680544"/>
                  <a:gd name="connsiteX25-9113" fmla="*/ 1134656 w 1620930"/>
                  <a:gd name="connsiteY25-9114" fmla="*/ 1929305 h 3680544"/>
                  <a:gd name="connsiteX26-9115" fmla="*/ 1311345 w 1620930"/>
                  <a:gd name="connsiteY26-9116" fmla="*/ 1799288 h 3680544"/>
                  <a:gd name="connsiteX27-9117" fmla="*/ 1247528 w 1620930"/>
                  <a:gd name="connsiteY27-9118" fmla="*/ 1703086 h 3680544"/>
                  <a:gd name="connsiteX28-9119" fmla="*/ 1033691 w 1620930"/>
                  <a:gd name="connsiteY28-9120" fmla="*/ 1862153 h 3680544"/>
                  <a:gd name="connsiteX29-9121" fmla="*/ 876052 w 1620930"/>
                  <a:gd name="connsiteY29-9122" fmla="*/ 2075514 h 3680544"/>
                  <a:gd name="connsiteX30-9123" fmla="*/ 874465 w 1620930"/>
                  <a:gd name="connsiteY30-9124" fmla="*/ 1864217 h 3680544"/>
                  <a:gd name="connsiteX31-9125" fmla="*/ 1088936 w 1620930"/>
                  <a:gd name="connsiteY31-9126" fmla="*/ 1518777 h 3680544"/>
                  <a:gd name="connsiteX32-9127" fmla="*/ 1250385 w 1620930"/>
                  <a:gd name="connsiteY32-9128" fmla="*/ 1133491 h 3680544"/>
                  <a:gd name="connsiteX33-9129" fmla="*/ 1158945 w 1620930"/>
                  <a:gd name="connsiteY33-9130" fmla="*/ 859647 h 3680544"/>
                  <a:gd name="connsiteX34-9131" fmla="*/ 441395 w 1620930"/>
                  <a:gd name="connsiteY34-9132" fmla="*/ 867267 h 3680544"/>
                  <a:gd name="connsiteX35-9133" fmla="*/ 480765 w 1620930"/>
                  <a:gd name="connsiteY35-9134" fmla="*/ 623427 h 3680544"/>
                  <a:gd name="connsiteX36-9135" fmla="*/ 797789 w 1620930"/>
                  <a:gd name="connsiteY36-9136" fmla="*/ 265128 h 3680544"/>
                  <a:gd name="connsiteX37-9137" fmla="*/ 954634 w 1620930"/>
                  <a:gd name="connsiteY37-9138" fmla="*/ 79074 h 3680544"/>
                  <a:gd name="connsiteX38-9139" fmla="*/ 794137 w 1620930"/>
                  <a:gd name="connsiteY38-9140" fmla="*/ 23829 h 3680544"/>
                  <a:gd name="connsiteX0-9141" fmla="*/ 794137 w 1620930"/>
                  <a:gd name="connsiteY0-9142" fmla="*/ 23829 h 3680544"/>
                  <a:gd name="connsiteX1-9143" fmla="*/ 427425 w 1620930"/>
                  <a:gd name="connsiteY1-9144" fmla="*/ 425307 h 3680544"/>
                  <a:gd name="connsiteX2-9145" fmla="*/ 142945 w 1620930"/>
                  <a:gd name="connsiteY2-9146" fmla="*/ 872347 h 3680544"/>
                  <a:gd name="connsiteX3-9147" fmla="*/ 145485 w 1620930"/>
                  <a:gd name="connsiteY3-9148" fmla="*/ 1057767 h 3680544"/>
                  <a:gd name="connsiteX4-9149" fmla="*/ 490925 w 1620930"/>
                  <a:gd name="connsiteY4-9150" fmla="*/ 1043797 h 3680544"/>
                  <a:gd name="connsiteX5-9151" fmla="*/ 960825 w 1620930"/>
                  <a:gd name="connsiteY5-9152" fmla="*/ 1012047 h 3680544"/>
                  <a:gd name="connsiteX6-9153" fmla="*/ 1082745 w 1620930"/>
                  <a:gd name="connsiteY6-9154" fmla="*/ 1057767 h 3680544"/>
                  <a:gd name="connsiteX7-9155" fmla="*/ 1044645 w 1620930"/>
                  <a:gd name="connsiteY7-9156" fmla="*/ 1248267 h 3680544"/>
                  <a:gd name="connsiteX8-9157" fmla="*/ 844620 w 1620930"/>
                  <a:gd name="connsiteY8-9158" fmla="*/ 1616884 h 3680544"/>
                  <a:gd name="connsiteX9-9159" fmla="*/ 521247 w 1620930"/>
                  <a:gd name="connsiteY9-9160" fmla="*/ 2009314 h 3680544"/>
                  <a:gd name="connsiteX10-9161" fmla="*/ 288360 w 1620930"/>
                  <a:gd name="connsiteY10-9162" fmla="*/ 2214579 h 3680544"/>
                  <a:gd name="connsiteX11-9163" fmla="*/ 8802 w 1620930"/>
                  <a:gd name="connsiteY11-9164" fmla="*/ 2428891 h 3680544"/>
                  <a:gd name="connsiteX12-9165" fmla="*/ 107862 w 1620930"/>
                  <a:gd name="connsiteY12-9166" fmla="*/ 2552240 h 3680544"/>
                  <a:gd name="connsiteX13-9167" fmla="*/ 480765 w 1620930"/>
                  <a:gd name="connsiteY13-9168" fmla="*/ 2273157 h 3680544"/>
                  <a:gd name="connsiteX14-9169" fmla="*/ 744131 w 1620930"/>
                  <a:gd name="connsiteY14-9170" fmla="*/ 2002171 h 3680544"/>
                  <a:gd name="connsiteX15-9171" fmla="*/ 739845 w 1620930"/>
                  <a:gd name="connsiteY15-9172" fmla="*/ 2238867 h 3680544"/>
                  <a:gd name="connsiteX16-9173" fmla="*/ 743020 w 1620930"/>
                  <a:gd name="connsiteY16-9174" fmla="*/ 3583162 h 3680544"/>
                  <a:gd name="connsiteX17-9175" fmla="*/ 873195 w 1620930"/>
                  <a:gd name="connsiteY17-9176" fmla="*/ 3607292 h 3680544"/>
                  <a:gd name="connsiteX18-9177" fmla="*/ 876052 w 1620930"/>
                  <a:gd name="connsiteY18-9178" fmla="*/ 2914666 h 3680544"/>
                  <a:gd name="connsiteX19-9179" fmla="*/ 881291 w 1620930"/>
                  <a:gd name="connsiteY19-9180" fmla="*/ 2384916 h 3680544"/>
                  <a:gd name="connsiteX20-9181" fmla="*/ 1318330 w 1620930"/>
                  <a:gd name="connsiteY20-9182" fmla="*/ 2379837 h 3680544"/>
                  <a:gd name="connsiteX21-9183" fmla="*/ 1593285 w 1620930"/>
                  <a:gd name="connsiteY21-9184" fmla="*/ 2398887 h 3680544"/>
                  <a:gd name="connsiteX22-9185" fmla="*/ 1593285 w 1620930"/>
                  <a:gd name="connsiteY22-9186" fmla="*/ 2269347 h 3680544"/>
                  <a:gd name="connsiteX23-9187" fmla="*/ 1433265 w 1620930"/>
                  <a:gd name="connsiteY23-9188" fmla="*/ 2216007 h 3680544"/>
                  <a:gd name="connsiteX24-9189" fmla="*/ 968445 w 1620930"/>
                  <a:gd name="connsiteY24-9190" fmla="*/ 2216007 h 3680544"/>
                  <a:gd name="connsiteX25-9191" fmla="*/ 1134656 w 1620930"/>
                  <a:gd name="connsiteY25-9192" fmla="*/ 1929305 h 3680544"/>
                  <a:gd name="connsiteX26-9193" fmla="*/ 1311345 w 1620930"/>
                  <a:gd name="connsiteY26-9194" fmla="*/ 1799288 h 3680544"/>
                  <a:gd name="connsiteX27-9195" fmla="*/ 1247528 w 1620930"/>
                  <a:gd name="connsiteY27-9196" fmla="*/ 1703086 h 3680544"/>
                  <a:gd name="connsiteX28-9197" fmla="*/ 1033691 w 1620930"/>
                  <a:gd name="connsiteY28-9198" fmla="*/ 1862153 h 3680544"/>
                  <a:gd name="connsiteX29-9199" fmla="*/ 876052 w 1620930"/>
                  <a:gd name="connsiteY29-9200" fmla="*/ 2075514 h 3680544"/>
                  <a:gd name="connsiteX30-9201" fmla="*/ 874465 w 1620930"/>
                  <a:gd name="connsiteY30-9202" fmla="*/ 1864217 h 3680544"/>
                  <a:gd name="connsiteX31-9203" fmla="*/ 1088936 w 1620930"/>
                  <a:gd name="connsiteY31-9204" fmla="*/ 1518777 h 3680544"/>
                  <a:gd name="connsiteX32-9205" fmla="*/ 1250385 w 1620930"/>
                  <a:gd name="connsiteY32-9206" fmla="*/ 1133491 h 3680544"/>
                  <a:gd name="connsiteX33-9207" fmla="*/ 1158945 w 1620930"/>
                  <a:gd name="connsiteY33-9208" fmla="*/ 859647 h 3680544"/>
                  <a:gd name="connsiteX34-9209" fmla="*/ 441395 w 1620930"/>
                  <a:gd name="connsiteY34-9210" fmla="*/ 867267 h 3680544"/>
                  <a:gd name="connsiteX35-9211" fmla="*/ 480765 w 1620930"/>
                  <a:gd name="connsiteY35-9212" fmla="*/ 623427 h 3680544"/>
                  <a:gd name="connsiteX36-9213" fmla="*/ 797789 w 1620930"/>
                  <a:gd name="connsiteY36-9214" fmla="*/ 265128 h 3680544"/>
                  <a:gd name="connsiteX37-9215" fmla="*/ 954634 w 1620930"/>
                  <a:gd name="connsiteY37-9216" fmla="*/ 79074 h 3680544"/>
                  <a:gd name="connsiteX38-9217" fmla="*/ 794137 w 1620930"/>
                  <a:gd name="connsiteY38-9218" fmla="*/ 23829 h 3680544"/>
                  <a:gd name="connsiteX0-9219" fmla="*/ 794137 w 1620930"/>
                  <a:gd name="connsiteY0-9220" fmla="*/ 23829 h 3676354"/>
                  <a:gd name="connsiteX1-9221" fmla="*/ 427425 w 1620930"/>
                  <a:gd name="connsiteY1-9222" fmla="*/ 425307 h 3676354"/>
                  <a:gd name="connsiteX2-9223" fmla="*/ 142945 w 1620930"/>
                  <a:gd name="connsiteY2-9224" fmla="*/ 872347 h 3676354"/>
                  <a:gd name="connsiteX3-9225" fmla="*/ 145485 w 1620930"/>
                  <a:gd name="connsiteY3-9226" fmla="*/ 1057767 h 3676354"/>
                  <a:gd name="connsiteX4-9227" fmla="*/ 490925 w 1620930"/>
                  <a:gd name="connsiteY4-9228" fmla="*/ 1043797 h 3676354"/>
                  <a:gd name="connsiteX5-9229" fmla="*/ 960825 w 1620930"/>
                  <a:gd name="connsiteY5-9230" fmla="*/ 1012047 h 3676354"/>
                  <a:gd name="connsiteX6-9231" fmla="*/ 1082745 w 1620930"/>
                  <a:gd name="connsiteY6-9232" fmla="*/ 1057767 h 3676354"/>
                  <a:gd name="connsiteX7-9233" fmla="*/ 1044645 w 1620930"/>
                  <a:gd name="connsiteY7-9234" fmla="*/ 1248267 h 3676354"/>
                  <a:gd name="connsiteX8-9235" fmla="*/ 844620 w 1620930"/>
                  <a:gd name="connsiteY8-9236" fmla="*/ 1616884 h 3676354"/>
                  <a:gd name="connsiteX9-9237" fmla="*/ 521247 w 1620930"/>
                  <a:gd name="connsiteY9-9238" fmla="*/ 2009314 h 3676354"/>
                  <a:gd name="connsiteX10-9239" fmla="*/ 288360 w 1620930"/>
                  <a:gd name="connsiteY10-9240" fmla="*/ 2214579 h 3676354"/>
                  <a:gd name="connsiteX11-9241" fmla="*/ 8802 w 1620930"/>
                  <a:gd name="connsiteY11-9242" fmla="*/ 2428891 h 3676354"/>
                  <a:gd name="connsiteX12-9243" fmla="*/ 107862 w 1620930"/>
                  <a:gd name="connsiteY12-9244" fmla="*/ 2552240 h 3676354"/>
                  <a:gd name="connsiteX13-9245" fmla="*/ 480765 w 1620930"/>
                  <a:gd name="connsiteY13-9246" fmla="*/ 2273157 h 3676354"/>
                  <a:gd name="connsiteX14-9247" fmla="*/ 744131 w 1620930"/>
                  <a:gd name="connsiteY14-9248" fmla="*/ 2002171 h 3676354"/>
                  <a:gd name="connsiteX15-9249" fmla="*/ 739845 w 1620930"/>
                  <a:gd name="connsiteY15-9250" fmla="*/ 2238867 h 3676354"/>
                  <a:gd name="connsiteX16-9251" fmla="*/ 743020 w 1620930"/>
                  <a:gd name="connsiteY16-9252" fmla="*/ 3583162 h 3676354"/>
                  <a:gd name="connsiteX17-9253" fmla="*/ 873195 w 1620930"/>
                  <a:gd name="connsiteY17-9254" fmla="*/ 3607292 h 3676354"/>
                  <a:gd name="connsiteX18-9255" fmla="*/ 890340 w 1620930"/>
                  <a:gd name="connsiteY18-9256" fmla="*/ 2976578 h 3676354"/>
                  <a:gd name="connsiteX19-9257" fmla="*/ 881291 w 1620930"/>
                  <a:gd name="connsiteY19-9258" fmla="*/ 2384916 h 3676354"/>
                  <a:gd name="connsiteX20-9259" fmla="*/ 1318330 w 1620930"/>
                  <a:gd name="connsiteY20-9260" fmla="*/ 2379837 h 3676354"/>
                  <a:gd name="connsiteX21-9261" fmla="*/ 1593285 w 1620930"/>
                  <a:gd name="connsiteY21-9262" fmla="*/ 2398887 h 3676354"/>
                  <a:gd name="connsiteX22-9263" fmla="*/ 1593285 w 1620930"/>
                  <a:gd name="connsiteY22-9264" fmla="*/ 2269347 h 3676354"/>
                  <a:gd name="connsiteX23-9265" fmla="*/ 1433265 w 1620930"/>
                  <a:gd name="connsiteY23-9266" fmla="*/ 2216007 h 3676354"/>
                  <a:gd name="connsiteX24-9267" fmla="*/ 968445 w 1620930"/>
                  <a:gd name="connsiteY24-9268" fmla="*/ 2216007 h 3676354"/>
                  <a:gd name="connsiteX25-9269" fmla="*/ 1134656 w 1620930"/>
                  <a:gd name="connsiteY25-9270" fmla="*/ 1929305 h 3676354"/>
                  <a:gd name="connsiteX26-9271" fmla="*/ 1311345 w 1620930"/>
                  <a:gd name="connsiteY26-9272" fmla="*/ 1799288 h 3676354"/>
                  <a:gd name="connsiteX27-9273" fmla="*/ 1247528 w 1620930"/>
                  <a:gd name="connsiteY27-9274" fmla="*/ 1703086 h 3676354"/>
                  <a:gd name="connsiteX28-9275" fmla="*/ 1033691 w 1620930"/>
                  <a:gd name="connsiteY28-9276" fmla="*/ 1862153 h 3676354"/>
                  <a:gd name="connsiteX29-9277" fmla="*/ 876052 w 1620930"/>
                  <a:gd name="connsiteY29-9278" fmla="*/ 2075514 h 3676354"/>
                  <a:gd name="connsiteX30-9279" fmla="*/ 874465 w 1620930"/>
                  <a:gd name="connsiteY30-9280" fmla="*/ 1864217 h 3676354"/>
                  <a:gd name="connsiteX31-9281" fmla="*/ 1088936 w 1620930"/>
                  <a:gd name="connsiteY31-9282" fmla="*/ 1518777 h 3676354"/>
                  <a:gd name="connsiteX32-9283" fmla="*/ 1250385 w 1620930"/>
                  <a:gd name="connsiteY32-9284" fmla="*/ 1133491 h 3676354"/>
                  <a:gd name="connsiteX33-9285" fmla="*/ 1158945 w 1620930"/>
                  <a:gd name="connsiteY33-9286" fmla="*/ 859647 h 3676354"/>
                  <a:gd name="connsiteX34-9287" fmla="*/ 441395 w 1620930"/>
                  <a:gd name="connsiteY34-9288" fmla="*/ 867267 h 3676354"/>
                  <a:gd name="connsiteX35-9289" fmla="*/ 480765 w 1620930"/>
                  <a:gd name="connsiteY35-9290" fmla="*/ 623427 h 3676354"/>
                  <a:gd name="connsiteX36-9291" fmla="*/ 797789 w 1620930"/>
                  <a:gd name="connsiteY36-9292" fmla="*/ 265128 h 3676354"/>
                  <a:gd name="connsiteX37-9293" fmla="*/ 954634 w 1620930"/>
                  <a:gd name="connsiteY37-9294" fmla="*/ 79074 h 3676354"/>
                  <a:gd name="connsiteX38-9295" fmla="*/ 794137 w 1620930"/>
                  <a:gd name="connsiteY38-9296" fmla="*/ 23829 h 3676354"/>
                  <a:gd name="connsiteX0-9297" fmla="*/ 794137 w 1620930"/>
                  <a:gd name="connsiteY0-9298" fmla="*/ 23829 h 3675077"/>
                  <a:gd name="connsiteX1-9299" fmla="*/ 427425 w 1620930"/>
                  <a:gd name="connsiteY1-9300" fmla="*/ 425307 h 3675077"/>
                  <a:gd name="connsiteX2-9301" fmla="*/ 142945 w 1620930"/>
                  <a:gd name="connsiteY2-9302" fmla="*/ 872347 h 3675077"/>
                  <a:gd name="connsiteX3-9303" fmla="*/ 145485 w 1620930"/>
                  <a:gd name="connsiteY3-9304" fmla="*/ 1057767 h 3675077"/>
                  <a:gd name="connsiteX4-9305" fmla="*/ 490925 w 1620930"/>
                  <a:gd name="connsiteY4-9306" fmla="*/ 1043797 h 3675077"/>
                  <a:gd name="connsiteX5-9307" fmla="*/ 960825 w 1620930"/>
                  <a:gd name="connsiteY5-9308" fmla="*/ 1012047 h 3675077"/>
                  <a:gd name="connsiteX6-9309" fmla="*/ 1082745 w 1620930"/>
                  <a:gd name="connsiteY6-9310" fmla="*/ 1057767 h 3675077"/>
                  <a:gd name="connsiteX7-9311" fmla="*/ 1044645 w 1620930"/>
                  <a:gd name="connsiteY7-9312" fmla="*/ 1248267 h 3675077"/>
                  <a:gd name="connsiteX8-9313" fmla="*/ 844620 w 1620930"/>
                  <a:gd name="connsiteY8-9314" fmla="*/ 1616884 h 3675077"/>
                  <a:gd name="connsiteX9-9315" fmla="*/ 521247 w 1620930"/>
                  <a:gd name="connsiteY9-9316" fmla="*/ 2009314 h 3675077"/>
                  <a:gd name="connsiteX10-9317" fmla="*/ 288360 w 1620930"/>
                  <a:gd name="connsiteY10-9318" fmla="*/ 2214579 h 3675077"/>
                  <a:gd name="connsiteX11-9319" fmla="*/ 8802 w 1620930"/>
                  <a:gd name="connsiteY11-9320" fmla="*/ 2428891 h 3675077"/>
                  <a:gd name="connsiteX12-9321" fmla="*/ 107862 w 1620930"/>
                  <a:gd name="connsiteY12-9322" fmla="*/ 2552240 h 3675077"/>
                  <a:gd name="connsiteX13-9323" fmla="*/ 480765 w 1620930"/>
                  <a:gd name="connsiteY13-9324" fmla="*/ 2273157 h 3675077"/>
                  <a:gd name="connsiteX14-9325" fmla="*/ 744131 w 1620930"/>
                  <a:gd name="connsiteY14-9326" fmla="*/ 2002171 h 3675077"/>
                  <a:gd name="connsiteX15-9327" fmla="*/ 739845 w 1620930"/>
                  <a:gd name="connsiteY15-9328" fmla="*/ 2238867 h 3675077"/>
                  <a:gd name="connsiteX16-9329" fmla="*/ 743020 w 1620930"/>
                  <a:gd name="connsiteY16-9330" fmla="*/ 3583162 h 3675077"/>
                  <a:gd name="connsiteX17-9331" fmla="*/ 873195 w 1620930"/>
                  <a:gd name="connsiteY17-9332" fmla="*/ 3607292 h 3675077"/>
                  <a:gd name="connsiteX18-9333" fmla="*/ 880815 w 1620930"/>
                  <a:gd name="connsiteY18-9334" fmla="*/ 2995628 h 3675077"/>
                  <a:gd name="connsiteX19-9335" fmla="*/ 881291 w 1620930"/>
                  <a:gd name="connsiteY19-9336" fmla="*/ 2384916 h 3675077"/>
                  <a:gd name="connsiteX20-9337" fmla="*/ 1318330 w 1620930"/>
                  <a:gd name="connsiteY20-9338" fmla="*/ 2379837 h 3675077"/>
                  <a:gd name="connsiteX21-9339" fmla="*/ 1593285 w 1620930"/>
                  <a:gd name="connsiteY21-9340" fmla="*/ 2398887 h 3675077"/>
                  <a:gd name="connsiteX22-9341" fmla="*/ 1593285 w 1620930"/>
                  <a:gd name="connsiteY22-9342" fmla="*/ 2269347 h 3675077"/>
                  <a:gd name="connsiteX23-9343" fmla="*/ 1433265 w 1620930"/>
                  <a:gd name="connsiteY23-9344" fmla="*/ 2216007 h 3675077"/>
                  <a:gd name="connsiteX24-9345" fmla="*/ 968445 w 1620930"/>
                  <a:gd name="connsiteY24-9346" fmla="*/ 2216007 h 3675077"/>
                  <a:gd name="connsiteX25-9347" fmla="*/ 1134656 w 1620930"/>
                  <a:gd name="connsiteY25-9348" fmla="*/ 1929305 h 3675077"/>
                  <a:gd name="connsiteX26-9349" fmla="*/ 1311345 w 1620930"/>
                  <a:gd name="connsiteY26-9350" fmla="*/ 1799288 h 3675077"/>
                  <a:gd name="connsiteX27-9351" fmla="*/ 1247528 w 1620930"/>
                  <a:gd name="connsiteY27-9352" fmla="*/ 1703086 h 3675077"/>
                  <a:gd name="connsiteX28-9353" fmla="*/ 1033691 w 1620930"/>
                  <a:gd name="connsiteY28-9354" fmla="*/ 1862153 h 3675077"/>
                  <a:gd name="connsiteX29-9355" fmla="*/ 876052 w 1620930"/>
                  <a:gd name="connsiteY29-9356" fmla="*/ 2075514 h 3675077"/>
                  <a:gd name="connsiteX30-9357" fmla="*/ 874465 w 1620930"/>
                  <a:gd name="connsiteY30-9358" fmla="*/ 1864217 h 3675077"/>
                  <a:gd name="connsiteX31-9359" fmla="*/ 1088936 w 1620930"/>
                  <a:gd name="connsiteY31-9360" fmla="*/ 1518777 h 3675077"/>
                  <a:gd name="connsiteX32-9361" fmla="*/ 1250385 w 1620930"/>
                  <a:gd name="connsiteY32-9362" fmla="*/ 1133491 h 3675077"/>
                  <a:gd name="connsiteX33-9363" fmla="*/ 1158945 w 1620930"/>
                  <a:gd name="connsiteY33-9364" fmla="*/ 859647 h 3675077"/>
                  <a:gd name="connsiteX34-9365" fmla="*/ 441395 w 1620930"/>
                  <a:gd name="connsiteY34-9366" fmla="*/ 867267 h 3675077"/>
                  <a:gd name="connsiteX35-9367" fmla="*/ 480765 w 1620930"/>
                  <a:gd name="connsiteY35-9368" fmla="*/ 623427 h 3675077"/>
                  <a:gd name="connsiteX36-9369" fmla="*/ 797789 w 1620930"/>
                  <a:gd name="connsiteY36-9370" fmla="*/ 265128 h 3675077"/>
                  <a:gd name="connsiteX37-9371" fmla="*/ 954634 w 1620930"/>
                  <a:gd name="connsiteY37-9372" fmla="*/ 79074 h 3675077"/>
                  <a:gd name="connsiteX38-9373" fmla="*/ 794137 w 1620930"/>
                  <a:gd name="connsiteY38-9374" fmla="*/ 23829 h 3675077"/>
                  <a:gd name="connsiteX0-9375" fmla="*/ 794137 w 1620930"/>
                  <a:gd name="connsiteY0-9376" fmla="*/ 23829 h 3675077"/>
                  <a:gd name="connsiteX1-9377" fmla="*/ 427425 w 1620930"/>
                  <a:gd name="connsiteY1-9378" fmla="*/ 425307 h 3675077"/>
                  <a:gd name="connsiteX2-9379" fmla="*/ 142945 w 1620930"/>
                  <a:gd name="connsiteY2-9380" fmla="*/ 872347 h 3675077"/>
                  <a:gd name="connsiteX3-9381" fmla="*/ 145485 w 1620930"/>
                  <a:gd name="connsiteY3-9382" fmla="*/ 1057767 h 3675077"/>
                  <a:gd name="connsiteX4-9383" fmla="*/ 490925 w 1620930"/>
                  <a:gd name="connsiteY4-9384" fmla="*/ 1043797 h 3675077"/>
                  <a:gd name="connsiteX5-9385" fmla="*/ 960825 w 1620930"/>
                  <a:gd name="connsiteY5-9386" fmla="*/ 1012047 h 3675077"/>
                  <a:gd name="connsiteX6-9387" fmla="*/ 1082745 w 1620930"/>
                  <a:gd name="connsiteY6-9388" fmla="*/ 1057767 h 3675077"/>
                  <a:gd name="connsiteX7-9389" fmla="*/ 1044645 w 1620930"/>
                  <a:gd name="connsiteY7-9390" fmla="*/ 1248267 h 3675077"/>
                  <a:gd name="connsiteX8-9391" fmla="*/ 844620 w 1620930"/>
                  <a:gd name="connsiteY8-9392" fmla="*/ 1616884 h 3675077"/>
                  <a:gd name="connsiteX9-9393" fmla="*/ 521247 w 1620930"/>
                  <a:gd name="connsiteY9-9394" fmla="*/ 2009314 h 3675077"/>
                  <a:gd name="connsiteX10-9395" fmla="*/ 288360 w 1620930"/>
                  <a:gd name="connsiteY10-9396" fmla="*/ 2214579 h 3675077"/>
                  <a:gd name="connsiteX11-9397" fmla="*/ 8802 w 1620930"/>
                  <a:gd name="connsiteY11-9398" fmla="*/ 2428891 h 3675077"/>
                  <a:gd name="connsiteX12-9399" fmla="*/ 107862 w 1620930"/>
                  <a:gd name="connsiteY12-9400" fmla="*/ 2552240 h 3675077"/>
                  <a:gd name="connsiteX13-9401" fmla="*/ 480765 w 1620930"/>
                  <a:gd name="connsiteY13-9402" fmla="*/ 2273157 h 3675077"/>
                  <a:gd name="connsiteX14-9403" fmla="*/ 744131 w 1620930"/>
                  <a:gd name="connsiteY14-9404" fmla="*/ 2002171 h 3675077"/>
                  <a:gd name="connsiteX15-9405" fmla="*/ 739845 w 1620930"/>
                  <a:gd name="connsiteY15-9406" fmla="*/ 2238867 h 3675077"/>
                  <a:gd name="connsiteX16-9407" fmla="*/ 743020 w 1620930"/>
                  <a:gd name="connsiteY16-9408" fmla="*/ 3583162 h 3675077"/>
                  <a:gd name="connsiteX17-9409" fmla="*/ 873195 w 1620930"/>
                  <a:gd name="connsiteY17-9410" fmla="*/ 3607292 h 3675077"/>
                  <a:gd name="connsiteX18-9411" fmla="*/ 880815 w 1620930"/>
                  <a:gd name="connsiteY18-9412" fmla="*/ 2995628 h 3675077"/>
                  <a:gd name="connsiteX19-9413" fmla="*/ 881291 w 1620930"/>
                  <a:gd name="connsiteY19-9414" fmla="*/ 2365866 h 3675077"/>
                  <a:gd name="connsiteX20-9415" fmla="*/ 1318330 w 1620930"/>
                  <a:gd name="connsiteY20-9416" fmla="*/ 2379837 h 3675077"/>
                  <a:gd name="connsiteX21-9417" fmla="*/ 1593285 w 1620930"/>
                  <a:gd name="connsiteY21-9418" fmla="*/ 2398887 h 3675077"/>
                  <a:gd name="connsiteX22-9419" fmla="*/ 1593285 w 1620930"/>
                  <a:gd name="connsiteY22-9420" fmla="*/ 2269347 h 3675077"/>
                  <a:gd name="connsiteX23-9421" fmla="*/ 1433265 w 1620930"/>
                  <a:gd name="connsiteY23-9422" fmla="*/ 2216007 h 3675077"/>
                  <a:gd name="connsiteX24-9423" fmla="*/ 968445 w 1620930"/>
                  <a:gd name="connsiteY24-9424" fmla="*/ 2216007 h 3675077"/>
                  <a:gd name="connsiteX25-9425" fmla="*/ 1134656 w 1620930"/>
                  <a:gd name="connsiteY25-9426" fmla="*/ 1929305 h 3675077"/>
                  <a:gd name="connsiteX26-9427" fmla="*/ 1311345 w 1620930"/>
                  <a:gd name="connsiteY26-9428" fmla="*/ 1799288 h 3675077"/>
                  <a:gd name="connsiteX27-9429" fmla="*/ 1247528 w 1620930"/>
                  <a:gd name="connsiteY27-9430" fmla="*/ 1703086 h 3675077"/>
                  <a:gd name="connsiteX28-9431" fmla="*/ 1033691 w 1620930"/>
                  <a:gd name="connsiteY28-9432" fmla="*/ 1862153 h 3675077"/>
                  <a:gd name="connsiteX29-9433" fmla="*/ 876052 w 1620930"/>
                  <a:gd name="connsiteY29-9434" fmla="*/ 2075514 h 3675077"/>
                  <a:gd name="connsiteX30-9435" fmla="*/ 874465 w 1620930"/>
                  <a:gd name="connsiteY30-9436" fmla="*/ 1864217 h 3675077"/>
                  <a:gd name="connsiteX31-9437" fmla="*/ 1088936 w 1620930"/>
                  <a:gd name="connsiteY31-9438" fmla="*/ 1518777 h 3675077"/>
                  <a:gd name="connsiteX32-9439" fmla="*/ 1250385 w 1620930"/>
                  <a:gd name="connsiteY32-9440" fmla="*/ 1133491 h 3675077"/>
                  <a:gd name="connsiteX33-9441" fmla="*/ 1158945 w 1620930"/>
                  <a:gd name="connsiteY33-9442" fmla="*/ 859647 h 3675077"/>
                  <a:gd name="connsiteX34-9443" fmla="*/ 441395 w 1620930"/>
                  <a:gd name="connsiteY34-9444" fmla="*/ 867267 h 3675077"/>
                  <a:gd name="connsiteX35-9445" fmla="*/ 480765 w 1620930"/>
                  <a:gd name="connsiteY35-9446" fmla="*/ 623427 h 3675077"/>
                  <a:gd name="connsiteX36-9447" fmla="*/ 797789 w 1620930"/>
                  <a:gd name="connsiteY36-9448" fmla="*/ 265128 h 3675077"/>
                  <a:gd name="connsiteX37-9449" fmla="*/ 954634 w 1620930"/>
                  <a:gd name="connsiteY37-9450" fmla="*/ 79074 h 3675077"/>
                  <a:gd name="connsiteX38-9451" fmla="*/ 794137 w 1620930"/>
                  <a:gd name="connsiteY38-9452" fmla="*/ 23829 h 3675077"/>
                  <a:gd name="connsiteX0-9453" fmla="*/ 794137 w 1620930"/>
                  <a:gd name="connsiteY0-9454" fmla="*/ 23829 h 3675077"/>
                  <a:gd name="connsiteX1-9455" fmla="*/ 427425 w 1620930"/>
                  <a:gd name="connsiteY1-9456" fmla="*/ 425307 h 3675077"/>
                  <a:gd name="connsiteX2-9457" fmla="*/ 142945 w 1620930"/>
                  <a:gd name="connsiteY2-9458" fmla="*/ 872347 h 3675077"/>
                  <a:gd name="connsiteX3-9459" fmla="*/ 145485 w 1620930"/>
                  <a:gd name="connsiteY3-9460" fmla="*/ 1057767 h 3675077"/>
                  <a:gd name="connsiteX4-9461" fmla="*/ 490925 w 1620930"/>
                  <a:gd name="connsiteY4-9462" fmla="*/ 1043797 h 3675077"/>
                  <a:gd name="connsiteX5-9463" fmla="*/ 960825 w 1620930"/>
                  <a:gd name="connsiteY5-9464" fmla="*/ 1012047 h 3675077"/>
                  <a:gd name="connsiteX6-9465" fmla="*/ 1082745 w 1620930"/>
                  <a:gd name="connsiteY6-9466" fmla="*/ 1057767 h 3675077"/>
                  <a:gd name="connsiteX7-9467" fmla="*/ 1044645 w 1620930"/>
                  <a:gd name="connsiteY7-9468" fmla="*/ 1248267 h 3675077"/>
                  <a:gd name="connsiteX8-9469" fmla="*/ 844620 w 1620930"/>
                  <a:gd name="connsiteY8-9470" fmla="*/ 1616884 h 3675077"/>
                  <a:gd name="connsiteX9-9471" fmla="*/ 521247 w 1620930"/>
                  <a:gd name="connsiteY9-9472" fmla="*/ 2009314 h 3675077"/>
                  <a:gd name="connsiteX10-9473" fmla="*/ 288360 w 1620930"/>
                  <a:gd name="connsiteY10-9474" fmla="*/ 2214579 h 3675077"/>
                  <a:gd name="connsiteX11-9475" fmla="*/ 8802 w 1620930"/>
                  <a:gd name="connsiteY11-9476" fmla="*/ 2428891 h 3675077"/>
                  <a:gd name="connsiteX12-9477" fmla="*/ 107862 w 1620930"/>
                  <a:gd name="connsiteY12-9478" fmla="*/ 2552240 h 3675077"/>
                  <a:gd name="connsiteX13-9479" fmla="*/ 480765 w 1620930"/>
                  <a:gd name="connsiteY13-9480" fmla="*/ 2273157 h 3675077"/>
                  <a:gd name="connsiteX14-9481" fmla="*/ 744131 w 1620930"/>
                  <a:gd name="connsiteY14-9482" fmla="*/ 2002171 h 3675077"/>
                  <a:gd name="connsiteX15-9483" fmla="*/ 739845 w 1620930"/>
                  <a:gd name="connsiteY15-9484" fmla="*/ 2238867 h 3675077"/>
                  <a:gd name="connsiteX16-9485" fmla="*/ 743020 w 1620930"/>
                  <a:gd name="connsiteY16-9486" fmla="*/ 3583162 h 3675077"/>
                  <a:gd name="connsiteX17-9487" fmla="*/ 873195 w 1620930"/>
                  <a:gd name="connsiteY17-9488" fmla="*/ 3607292 h 3675077"/>
                  <a:gd name="connsiteX18-9489" fmla="*/ 880815 w 1620930"/>
                  <a:gd name="connsiteY18-9490" fmla="*/ 2995628 h 3675077"/>
                  <a:gd name="connsiteX19-9491" fmla="*/ 881291 w 1620930"/>
                  <a:gd name="connsiteY19-9492" fmla="*/ 2351579 h 3675077"/>
                  <a:gd name="connsiteX20-9493" fmla="*/ 1318330 w 1620930"/>
                  <a:gd name="connsiteY20-9494" fmla="*/ 2379837 h 3675077"/>
                  <a:gd name="connsiteX21-9495" fmla="*/ 1593285 w 1620930"/>
                  <a:gd name="connsiteY21-9496" fmla="*/ 2398887 h 3675077"/>
                  <a:gd name="connsiteX22-9497" fmla="*/ 1593285 w 1620930"/>
                  <a:gd name="connsiteY22-9498" fmla="*/ 2269347 h 3675077"/>
                  <a:gd name="connsiteX23-9499" fmla="*/ 1433265 w 1620930"/>
                  <a:gd name="connsiteY23-9500" fmla="*/ 2216007 h 3675077"/>
                  <a:gd name="connsiteX24-9501" fmla="*/ 968445 w 1620930"/>
                  <a:gd name="connsiteY24-9502" fmla="*/ 2216007 h 3675077"/>
                  <a:gd name="connsiteX25-9503" fmla="*/ 1134656 w 1620930"/>
                  <a:gd name="connsiteY25-9504" fmla="*/ 1929305 h 3675077"/>
                  <a:gd name="connsiteX26-9505" fmla="*/ 1311345 w 1620930"/>
                  <a:gd name="connsiteY26-9506" fmla="*/ 1799288 h 3675077"/>
                  <a:gd name="connsiteX27-9507" fmla="*/ 1247528 w 1620930"/>
                  <a:gd name="connsiteY27-9508" fmla="*/ 1703086 h 3675077"/>
                  <a:gd name="connsiteX28-9509" fmla="*/ 1033691 w 1620930"/>
                  <a:gd name="connsiteY28-9510" fmla="*/ 1862153 h 3675077"/>
                  <a:gd name="connsiteX29-9511" fmla="*/ 876052 w 1620930"/>
                  <a:gd name="connsiteY29-9512" fmla="*/ 2075514 h 3675077"/>
                  <a:gd name="connsiteX30-9513" fmla="*/ 874465 w 1620930"/>
                  <a:gd name="connsiteY30-9514" fmla="*/ 1864217 h 3675077"/>
                  <a:gd name="connsiteX31-9515" fmla="*/ 1088936 w 1620930"/>
                  <a:gd name="connsiteY31-9516" fmla="*/ 1518777 h 3675077"/>
                  <a:gd name="connsiteX32-9517" fmla="*/ 1250385 w 1620930"/>
                  <a:gd name="connsiteY32-9518" fmla="*/ 1133491 h 3675077"/>
                  <a:gd name="connsiteX33-9519" fmla="*/ 1158945 w 1620930"/>
                  <a:gd name="connsiteY33-9520" fmla="*/ 859647 h 3675077"/>
                  <a:gd name="connsiteX34-9521" fmla="*/ 441395 w 1620930"/>
                  <a:gd name="connsiteY34-9522" fmla="*/ 867267 h 3675077"/>
                  <a:gd name="connsiteX35-9523" fmla="*/ 480765 w 1620930"/>
                  <a:gd name="connsiteY35-9524" fmla="*/ 623427 h 3675077"/>
                  <a:gd name="connsiteX36-9525" fmla="*/ 797789 w 1620930"/>
                  <a:gd name="connsiteY36-9526" fmla="*/ 265128 h 3675077"/>
                  <a:gd name="connsiteX37-9527" fmla="*/ 954634 w 1620930"/>
                  <a:gd name="connsiteY37-9528" fmla="*/ 79074 h 3675077"/>
                  <a:gd name="connsiteX38-9529" fmla="*/ 794137 w 1620930"/>
                  <a:gd name="connsiteY38-9530" fmla="*/ 23829 h 3675077"/>
                  <a:gd name="connsiteX0-9531" fmla="*/ 794137 w 1620930"/>
                  <a:gd name="connsiteY0-9532" fmla="*/ 23829 h 3675077"/>
                  <a:gd name="connsiteX1-9533" fmla="*/ 427425 w 1620930"/>
                  <a:gd name="connsiteY1-9534" fmla="*/ 425307 h 3675077"/>
                  <a:gd name="connsiteX2-9535" fmla="*/ 142945 w 1620930"/>
                  <a:gd name="connsiteY2-9536" fmla="*/ 872347 h 3675077"/>
                  <a:gd name="connsiteX3-9537" fmla="*/ 145485 w 1620930"/>
                  <a:gd name="connsiteY3-9538" fmla="*/ 1057767 h 3675077"/>
                  <a:gd name="connsiteX4-9539" fmla="*/ 490925 w 1620930"/>
                  <a:gd name="connsiteY4-9540" fmla="*/ 1043797 h 3675077"/>
                  <a:gd name="connsiteX5-9541" fmla="*/ 960825 w 1620930"/>
                  <a:gd name="connsiteY5-9542" fmla="*/ 1012047 h 3675077"/>
                  <a:gd name="connsiteX6-9543" fmla="*/ 1082745 w 1620930"/>
                  <a:gd name="connsiteY6-9544" fmla="*/ 1057767 h 3675077"/>
                  <a:gd name="connsiteX7-9545" fmla="*/ 1044645 w 1620930"/>
                  <a:gd name="connsiteY7-9546" fmla="*/ 1248267 h 3675077"/>
                  <a:gd name="connsiteX8-9547" fmla="*/ 844620 w 1620930"/>
                  <a:gd name="connsiteY8-9548" fmla="*/ 1616884 h 3675077"/>
                  <a:gd name="connsiteX9-9549" fmla="*/ 521247 w 1620930"/>
                  <a:gd name="connsiteY9-9550" fmla="*/ 2009314 h 3675077"/>
                  <a:gd name="connsiteX10-9551" fmla="*/ 288360 w 1620930"/>
                  <a:gd name="connsiteY10-9552" fmla="*/ 2214579 h 3675077"/>
                  <a:gd name="connsiteX11-9553" fmla="*/ 8802 w 1620930"/>
                  <a:gd name="connsiteY11-9554" fmla="*/ 2428891 h 3675077"/>
                  <a:gd name="connsiteX12-9555" fmla="*/ 107862 w 1620930"/>
                  <a:gd name="connsiteY12-9556" fmla="*/ 2552240 h 3675077"/>
                  <a:gd name="connsiteX13-9557" fmla="*/ 480765 w 1620930"/>
                  <a:gd name="connsiteY13-9558" fmla="*/ 2273157 h 3675077"/>
                  <a:gd name="connsiteX14-9559" fmla="*/ 744131 w 1620930"/>
                  <a:gd name="connsiteY14-9560" fmla="*/ 2002171 h 3675077"/>
                  <a:gd name="connsiteX15-9561" fmla="*/ 739845 w 1620930"/>
                  <a:gd name="connsiteY15-9562" fmla="*/ 2238867 h 3675077"/>
                  <a:gd name="connsiteX16-9563" fmla="*/ 743020 w 1620930"/>
                  <a:gd name="connsiteY16-9564" fmla="*/ 3583162 h 3675077"/>
                  <a:gd name="connsiteX17-9565" fmla="*/ 873195 w 1620930"/>
                  <a:gd name="connsiteY17-9566" fmla="*/ 3607292 h 3675077"/>
                  <a:gd name="connsiteX18-9567" fmla="*/ 880815 w 1620930"/>
                  <a:gd name="connsiteY18-9568" fmla="*/ 2995628 h 3675077"/>
                  <a:gd name="connsiteX19-9569" fmla="*/ 881291 w 1620930"/>
                  <a:gd name="connsiteY19-9570" fmla="*/ 2351579 h 3675077"/>
                  <a:gd name="connsiteX20-9571" fmla="*/ 1318330 w 1620930"/>
                  <a:gd name="connsiteY20-9572" fmla="*/ 2379837 h 3675077"/>
                  <a:gd name="connsiteX21-9573" fmla="*/ 1593285 w 1620930"/>
                  <a:gd name="connsiteY21-9574" fmla="*/ 2398887 h 3675077"/>
                  <a:gd name="connsiteX22-9575" fmla="*/ 1593285 w 1620930"/>
                  <a:gd name="connsiteY22-9576" fmla="*/ 2269347 h 3675077"/>
                  <a:gd name="connsiteX23-9577" fmla="*/ 1433265 w 1620930"/>
                  <a:gd name="connsiteY23-9578" fmla="*/ 2216007 h 3675077"/>
                  <a:gd name="connsiteX24-9579" fmla="*/ 968445 w 1620930"/>
                  <a:gd name="connsiteY24-9580" fmla="*/ 2216007 h 3675077"/>
                  <a:gd name="connsiteX25-9581" fmla="*/ 1134656 w 1620930"/>
                  <a:gd name="connsiteY25-9582" fmla="*/ 1929305 h 3675077"/>
                  <a:gd name="connsiteX26-9583" fmla="*/ 1311345 w 1620930"/>
                  <a:gd name="connsiteY26-9584" fmla="*/ 1799288 h 3675077"/>
                  <a:gd name="connsiteX27-9585" fmla="*/ 1247528 w 1620930"/>
                  <a:gd name="connsiteY27-9586" fmla="*/ 1703086 h 3675077"/>
                  <a:gd name="connsiteX28-9587" fmla="*/ 1033691 w 1620930"/>
                  <a:gd name="connsiteY28-9588" fmla="*/ 1862153 h 3675077"/>
                  <a:gd name="connsiteX29-9589" fmla="*/ 876052 w 1620930"/>
                  <a:gd name="connsiteY29-9590" fmla="*/ 2075514 h 3675077"/>
                  <a:gd name="connsiteX30-9591" fmla="*/ 874465 w 1620930"/>
                  <a:gd name="connsiteY30-9592" fmla="*/ 1864217 h 3675077"/>
                  <a:gd name="connsiteX31-9593" fmla="*/ 1088936 w 1620930"/>
                  <a:gd name="connsiteY31-9594" fmla="*/ 1518777 h 3675077"/>
                  <a:gd name="connsiteX32-9595" fmla="*/ 1250385 w 1620930"/>
                  <a:gd name="connsiteY32-9596" fmla="*/ 1133491 h 3675077"/>
                  <a:gd name="connsiteX33-9597" fmla="*/ 1158945 w 1620930"/>
                  <a:gd name="connsiteY33-9598" fmla="*/ 859647 h 3675077"/>
                  <a:gd name="connsiteX34-9599" fmla="*/ 441395 w 1620930"/>
                  <a:gd name="connsiteY34-9600" fmla="*/ 867267 h 3675077"/>
                  <a:gd name="connsiteX35-9601" fmla="*/ 480765 w 1620930"/>
                  <a:gd name="connsiteY35-9602" fmla="*/ 623427 h 3675077"/>
                  <a:gd name="connsiteX36-9603" fmla="*/ 797789 w 1620930"/>
                  <a:gd name="connsiteY36-9604" fmla="*/ 265128 h 3675077"/>
                  <a:gd name="connsiteX37-9605" fmla="*/ 954634 w 1620930"/>
                  <a:gd name="connsiteY37-9606" fmla="*/ 79074 h 3675077"/>
                  <a:gd name="connsiteX38-9607" fmla="*/ 794137 w 1620930"/>
                  <a:gd name="connsiteY38-9608" fmla="*/ 23829 h 3675077"/>
                  <a:gd name="connsiteX0-9609" fmla="*/ 794137 w 1620930"/>
                  <a:gd name="connsiteY0-9610" fmla="*/ 23829 h 3675077"/>
                  <a:gd name="connsiteX1-9611" fmla="*/ 427425 w 1620930"/>
                  <a:gd name="connsiteY1-9612" fmla="*/ 425307 h 3675077"/>
                  <a:gd name="connsiteX2-9613" fmla="*/ 142945 w 1620930"/>
                  <a:gd name="connsiteY2-9614" fmla="*/ 872347 h 3675077"/>
                  <a:gd name="connsiteX3-9615" fmla="*/ 145485 w 1620930"/>
                  <a:gd name="connsiteY3-9616" fmla="*/ 1057767 h 3675077"/>
                  <a:gd name="connsiteX4-9617" fmla="*/ 490925 w 1620930"/>
                  <a:gd name="connsiteY4-9618" fmla="*/ 1043797 h 3675077"/>
                  <a:gd name="connsiteX5-9619" fmla="*/ 960825 w 1620930"/>
                  <a:gd name="connsiteY5-9620" fmla="*/ 1012047 h 3675077"/>
                  <a:gd name="connsiteX6-9621" fmla="*/ 1082745 w 1620930"/>
                  <a:gd name="connsiteY6-9622" fmla="*/ 1057767 h 3675077"/>
                  <a:gd name="connsiteX7-9623" fmla="*/ 1044645 w 1620930"/>
                  <a:gd name="connsiteY7-9624" fmla="*/ 1248267 h 3675077"/>
                  <a:gd name="connsiteX8-9625" fmla="*/ 844620 w 1620930"/>
                  <a:gd name="connsiteY8-9626" fmla="*/ 1616884 h 3675077"/>
                  <a:gd name="connsiteX9-9627" fmla="*/ 521247 w 1620930"/>
                  <a:gd name="connsiteY9-9628" fmla="*/ 2009314 h 3675077"/>
                  <a:gd name="connsiteX10-9629" fmla="*/ 288360 w 1620930"/>
                  <a:gd name="connsiteY10-9630" fmla="*/ 2214579 h 3675077"/>
                  <a:gd name="connsiteX11-9631" fmla="*/ 8802 w 1620930"/>
                  <a:gd name="connsiteY11-9632" fmla="*/ 2428891 h 3675077"/>
                  <a:gd name="connsiteX12-9633" fmla="*/ 107862 w 1620930"/>
                  <a:gd name="connsiteY12-9634" fmla="*/ 2552240 h 3675077"/>
                  <a:gd name="connsiteX13-9635" fmla="*/ 480765 w 1620930"/>
                  <a:gd name="connsiteY13-9636" fmla="*/ 2273157 h 3675077"/>
                  <a:gd name="connsiteX14-9637" fmla="*/ 744131 w 1620930"/>
                  <a:gd name="connsiteY14-9638" fmla="*/ 2002171 h 3675077"/>
                  <a:gd name="connsiteX15-9639" fmla="*/ 739845 w 1620930"/>
                  <a:gd name="connsiteY15-9640" fmla="*/ 2238867 h 3675077"/>
                  <a:gd name="connsiteX16-9641" fmla="*/ 743020 w 1620930"/>
                  <a:gd name="connsiteY16-9642" fmla="*/ 3583162 h 3675077"/>
                  <a:gd name="connsiteX17-9643" fmla="*/ 873195 w 1620930"/>
                  <a:gd name="connsiteY17-9644" fmla="*/ 3607292 h 3675077"/>
                  <a:gd name="connsiteX18-9645" fmla="*/ 880815 w 1620930"/>
                  <a:gd name="connsiteY18-9646" fmla="*/ 2995628 h 3675077"/>
                  <a:gd name="connsiteX19-9647" fmla="*/ 881291 w 1620930"/>
                  <a:gd name="connsiteY19-9648" fmla="*/ 2351579 h 3675077"/>
                  <a:gd name="connsiteX20-9649" fmla="*/ 1318330 w 1620930"/>
                  <a:gd name="connsiteY20-9650" fmla="*/ 2389362 h 3675077"/>
                  <a:gd name="connsiteX21-9651" fmla="*/ 1593285 w 1620930"/>
                  <a:gd name="connsiteY21-9652" fmla="*/ 2398887 h 3675077"/>
                  <a:gd name="connsiteX22-9653" fmla="*/ 1593285 w 1620930"/>
                  <a:gd name="connsiteY22-9654" fmla="*/ 2269347 h 3675077"/>
                  <a:gd name="connsiteX23-9655" fmla="*/ 1433265 w 1620930"/>
                  <a:gd name="connsiteY23-9656" fmla="*/ 2216007 h 3675077"/>
                  <a:gd name="connsiteX24-9657" fmla="*/ 968445 w 1620930"/>
                  <a:gd name="connsiteY24-9658" fmla="*/ 2216007 h 3675077"/>
                  <a:gd name="connsiteX25-9659" fmla="*/ 1134656 w 1620930"/>
                  <a:gd name="connsiteY25-9660" fmla="*/ 1929305 h 3675077"/>
                  <a:gd name="connsiteX26-9661" fmla="*/ 1311345 w 1620930"/>
                  <a:gd name="connsiteY26-9662" fmla="*/ 1799288 h 3675077"/>
                  <a:gd name="connsiteX27-9663" fmla="*/ 1247528 w 1620930"/>
                  <a:gd name="connsiteY27-9664" fmla="*/ 1703086 h 3675077"/>
                  <a:gd name="connsiteX28-9665" fmla="*/ 1033691 w 1620930"/>
                  <a:gd name="connsiteY28-9666" fmla="*/ 1862153 h 3675077"/>
                  <a:gd name="connsiteX29-9667" fmla="*/ 876052 w 1620930"/>
                  <a:gd name="connsiteY29-9668" fmla="*/ 2075514 h 3675077"/>
                  <a:gd name="connsiteX30-9669" fmla="*/ 874465 w 1620930"/>
                  <a:gd name="connsiteY30-9670" fmla="*/ 1864217 h 3675077"/>
                  <a:gd name="connsiteX31-9671" fmla="*/ 1088936 w 1620930"/>
                  <a:gd name="connsiteY31-9672" fmla="*/ 1518777 h 3675077"/>
                  <a:gd name="connsiteX32-9673" fmla="*/ 1250385 w 1620930"/>
                  <a:gd name="connsiteY32-9674" fmla="*/ 1133491 h 3675077"/>
                  <a:gd name="connsiteX33-9675" fmla="*/ 1158945 w 1620930"/>
                  <a:gd name="connsiteY33-9676" fmla="*/ 859647 h 3675077"/>
                  <a:gd name="connsiteX34-9677" fmla="*/ 441395 w 1620930"/>
                  <a:gd name="connsiteY34-9678" fmla="*/ 867267 h 3675077"/>
                  <a:gd name="connsiteX35-9679" fmla="*/ 480765 w 1620930"/>
                  <a:gd name="connsiteY35-9680" fmla="*/ 623427 h 3675077"/>
                  <a:gd name="connsiteX36-9681" fmla="*/ 797789 w 1620930"/>
                  <a:gd name="connsiteY36-9682" fmla="*/ 265128 h 3675077"/>
                  <a:gd name="connsiteX37-9683" fmla="*/ 954634 w 1620930"/>
                  <a:gd name="connsiteY37-9684" fmla="*/ 79074 h 3675077"/>
                  <a:gd name="connsiteX38-9685" fmla="*/ 794137 w 1620930"/>
                  <a:gd name="connsiteY38-9686" fmla="*/ 23829 h 3675077"/>
                  <a:gd name="connsiteX0-9687" fmla="*/ 794137 w 1602684"/>
                  <a:gd name="connsiteY0-9688" fmla="*/ 23829 h 3675077"/>
                  <a:gd name="connsiteX1-9689" fmla="*/ 427425 w 1602684"/>
                  <a:gd name="connsiteY1-9690" fmla="*/ 425307 h 3675077"/>
                  <a:gd name="connsiteX2-9691" fmla="*/ 142945 w 1602684"/>
                  <a:gd name="connsiteY2-9692" fmla="*/ 872347 h 3675077"/>
                  <a:gd name="connsiteX3-9693" fmla="*/ 145485 w 1602684"/>
                  <a:gd name="connsiteY3-9694" fmla="*/ 1057767 h 3675077"/>
                  <a:gd name="connsiteX4-9695" fmla="*/ 490925 w 1602684"/>
                  <a:gd name="connsiteY4-9696" fmla="*/ 1043797 h 3675077"/>
                  <a:gd name="connsiteX5-9697" fmla="*/ 960825 w 1602684"/>
                  <a:gd name="connsiteY5-9698" fmla="*/ 1012047 h 3675077"/>
                  <a:gd name="connsiteX6-9699" fmla="*/ 1082745 w 1602684"/>
                  <a:gd name="connsiteY6-9700" fmla="*/ 1057767 h 3675077"/>
                  <a:gd name="connsiteX7-9701" fmla="*/ 1044645 w 1602684"/>
                  <a:gd name="connsiteY7-9702" fmla="*/ 1248267 h 3675077"/>
                  <a:gd name="connsiteX8-9703" fmla="*/ 844620 w 1602684"/>
                  <a:gd name="connsiteY8-9704" fmla="*/ 1616884 h 3675077"/>
                  <a:gd name="connsiteX9-9705" fmla="*/ 521247 w 1602684"/>
                  <a:gd name="connsiteY9-9706" fmla="*/ 2009314 h 3675077"/>
                  <a:gd name="connsiteX10-9707" fmla="*/ 288360 w 1602684"/>
                  <a:gd name="connsiteY10-9708" fmla="*/ 2214579 h 3675077"/>
                  <a:gd name="connsiteX11-9709" fmla="*/ 8802 w 1602684"/>
                  <a:gd name="connsiteY11-9710" fmla="*/ 2428891 h 3675077"/>
                  <a:gd name="connsiteX12-9711" fmla="*/ 107862 w 1602684"/>
                  <a:gd name="connsiteY12-9712" fmla="*/ 2552240 h 3675077"/>
                  <a:gd name="connsiteX13-9713" fmla="*/ 480765 w 1602684"/>
                  <a:gd name="connsiteY13-9714" fmla="*/ 2273157 h 3675077"/>
                  <a:gd name="connsiteX14-9715" fmla="*/ 744131 w 1602684"/>
                  <a:gd name="connsiteY14-9716" fmla="*/ 2002171 h 3675077"/>
                  <a:gd name="connsiteX15-9717" fmla="*/ 739845 w 1602684"/>
                  <a:gd name="connsiteY15-9718" fmla="*/ 2238867 h 3675077"/>
                  <a:gd name="connsiteX16-9719" fmla="*/ 743020 w 1602684"/>
                  <a:gd name="connsiteY16-9720" fmla="*/ 3583162 h 3675077"/>
                  <a:gd name="connsiteX17-9721" fmla="*/ 873195 w 1602684"/>
                  <a:gd name="connsiteY17-9722" fmla="*/ 3607292 h 3675077"/>
                  <a:gd name="connsiteX18-9723" fmla="*/ 880815 w 1602684"/>
                  <a:gd name="connsiteY18-9724" fmla="*/ 2995628 h 3675077"/>
                  <a:gd name="connsiteX19-9725" fmla="*/ 881291 w 1602684"/>
                  <a:gd name="connsiteY19-9726" fmla="*/ 2351579 h 3675077"/>
                  <a:gd name="connsiteX20-9727" fmla="*/ 1318330 w 1602684"/>
                  <a:gd name="connsiteY20-9728" fmla="*/ 2389362 h 3675077"/>
                  <a:gd name="connsiteX21-9729" fmla="*/ 1555185 w 1602684"/>
                  <a:gd name="connsiteY21-9730" fmla="*/ 2394124 h 3675077"/>
                  <a:gd name="connsiteX22-9731" fmla="*/ 1593285 w 1602684"/>
                  <a:gd name="connsiteY22-9732" fmla="*/ 2269347 h 3675077"/>
                  <a:gd name="connsiteX23-9733" fmla="*/ 1433265 w 1602684"/>
                  <a:gd name="connsiteY23-9734" fmla="*/ 2216007 h 3675077"/>
                  <a:gd name="connsiteX24-9735" fmla="*/ 968445 w 1602684"/>
                  <a:gd name="connsiteY24-9736" fmla="*/ 2216007 h 3675077"/>
                  <a:gd name="connsiteX25-9737" fmla="*/ 1134656 w 1602684"/>
                  <a:gd name="connsiteY25-9738" fmla="*/ 1929305 h 3675077"/>
                  <a:gd name="connsiteX26-9739" fmla="*/ 1311345 w 1602684"/>
                  <a:gd name="connsiteY26-9740" fmla="*/ 1799288 h 3675077"/>
                  <a:gd name="connsiteX27-9741" fmla="*/ 1247528 w 1602684"/>
                  <a:gd name="connsiteY27-9742" fmla="*/ 1703086 h 3675077"/>
                  <a:gd name="connsiteX28-9743" fmla="*/ 1033691 w 1602684"/>
                  <a:gd name="connsiteY28-9744" fmla="*/ 1862153 h 3675077"/>
                  <a:gd name="connsiteX29-9745" fmla="*/ 876052 w 1602684"/>
                  <a:gd name="connsiteY29-9746" fmla="*/ 2075514 h 3675077"/>
                  <a:gd name="connsiteX30-9747" fmla="*/ 874465 w 1602684"/>
                  <a:gd name="connsiteY30-9748" fmla="*/ 1864217 h 3675077"/>
                  <a:gd name="connsiteX31-9749" fmla="*/ 1088936 w 1602684"/>
                  <a:gd name="connsiteY31-9750" fmla="*/ 1518777 h 3675077"/>
                  <a:gd name="connsiteX32-9751" fmla="*/ 1250385 w 1602684"/>
                  <a:gd name="connsiteY32-9752" fmla="*/ 1133491 h 3675077"/>
                  <a:gd name="connsiteX33-9753" fmla="*/ 1158945 w 1602684"/>
                  <a:gd name="connsiteY33-9754" fmla="*/ 859647 h 3675077"/>
                  <a:gd name="connsiteX34-9755" fmla="*/ 441395 w 1602684"/>
                  <a:gd name="connsiteY34-9756" fmla="*/ 867267 h 3675077"/>
                  <a:gd name="connsiteX35-9757" fmla="*/ 480765 w 1602684"/>
                  <a:gd name="connsiteY35-9758" fmla="*/ 623427 h 3675077"/>
                  <a:gd name="connsiteX36-9759" fmla="*/ 797789 w 1602684"/>
                  <a:gd name="connsiteY36-9760" fmla="*/ 265128 h 3675077"/>
                  <a:gd name="connsiteX37-9761" fmla="*/ 954634 w 1602684"/>
                  <a:gd name="connsiteY37-9762" fmla="*/ 79074 h 3675077"/>
                  <a:gd name="connsiteX38-9763" fmla="*/ 794137 w 1602684"/>
                  <a:gd name="connsiteY38-9764" fmla="*/ 23829 h 3675077"/>
                  <a:gd name="connsiteX0-9765" fmla="*/ 794137 w 1595318"/>
                  <a:gd name="connsiteY0-9766" fmla="*/ 23829 h 3675077"/>
                  <a:gd name="connsiteX1-9767" fmla="*/ 427425 w 1595318"/>
                  <a:gd name="connsiteY1-9768" fmla="*/ 425307 h 3675077"/>
                  <a:gd name="connsiteX2-9769" fmla="*/ 142945 w 1595318"/>
                  <a:gd name="connsiteY2-9770" fmla="*/ 872347 h 3675077"/>
                  <a:gd name="connsiteX3-9771" fmla="*/ 145485 w 1595318"/>
                  <a:gd name="connsiteY3-9772" fmla="*/ 1057767 h 3675077"/>
                  <a:gd name="connsiteX4-9773" fmla="*/ 490925 w 1595318"/>
                  <a:gd name="connsiteY4-9774" fmla="*/ 1043797 h 3675077"/>
                  <a:gd name="connsiteX5-9775" fmla="*/ 960825 w 1595318"/>
                  <a:gd name="connsiteY5-9776" fmla="*/ 1012047 h 3675077"/>
                  <a:gd name="connsiteX6-9777" fmla="*/ 1082745 w 1595318"/>
                  <a:gd name="connsiteY6-9778" fmla="*/ 1057767 h 3675077"/>
                  <a:gd name="connsiteX7-9779" fmla="*/ 1044645 w 1595318"/>
                  <a:gd name="connsiteY7-9780" fmla="*/ 1248267 h 3675077"/>
                  <a:gd name="connsiteX8-9781" fmla="*/ 844620 w 1595318"/>
                  <a:gd name="connsiteY8-9782" fmla="*/ 1616884 h 3675077"/>
                  <a:gd name="connsiteX9-9783" fmla="*/ 521247 w 1595318"/>
                  <a:gd name="connsiteY9-9784" fmla="*/ 2009314 h 3675077"/>
                  <a:gd name="connsiteX10-9785" fmla="*/ 288360 w 1595318"/>
                  <a:gd name="connsiteY10-9786" fmla="*/ 2214579 h 3675077"/>
                  <a:gd name="connsiteX11-9787" fmla="*/ 8802 w 1595318"/>
                  <a:gd name="connsiteY11-9788" fmla="*/ 2428891 h 3675077"/>
                  <a:gd name="connsiteX12-9789" fmla="*/ 107862 w 1595318"/>
                  <a:gd name="connsiteY12-9790" fmla="*/ 2552240 h 3675077"/>
                  <a:gd name="connsiteX13-9791" fmla="*/ 480765 w 1595318"/>
                  <a:gd name="connsiteY13-9792" fmla="*/ 2273157 h 3675077"/>
                  <a:gd name="connsiteX14-9793" fmla="*/ 744131 w 1595318"/>
                  <a:gd name="connsiteY14-9794" fmla="*/ 2002171 h 3675077"/>
                  <a:gd name="connsiteX15-9795" fmla="*/ 739845 w 1595318"/>
                  <a:gd name="connsiteY15-9796" fmla="*/ 2238867 h 3675077"/>
                  <a:gd name="connsiteX16-9797" fmla="*/ 743020 w 1595318"/>
                  <a:gd name="connsiteY16-9798" fmla="*/ 3583162 h 3675077"/>
                  <a:gd name="connsiteX17-9799" fmla="*/ 873195 w 1595318"/>
                  <a:gd name="connsiteY17-9800" fmla="*/ 3607292 h 3675077"/>
                  <a:gd name="connsiteX18-9801" fmla="*/ 880815 w 1595318"/>
                  <a:gd name="connsiteY18-9802" fmla="*/ 2995628 h 3675077"/>
                  <a:gd name="connsiteX19-9803" fmla="*/ 881291 w 1595318"/>
                  <a:gd name="connsiteY19-9804" fmla="*/ 2351579 h 3675077"/>
                  <a:gd name="connsiteX20-9805" fmla="*/ 1318330 w 1595318"/>
                  <a:gd name="connsiteY20-9806" fmla="*/ 2389362 h 3675077"/>
                  <a:gd name="connsiteX21-9807" fmla="*/ 1555185 w 1595318"/>
                  <a:gd name="connsiteY21-9808" fmla="*/ 2394124 h 3675077"/>
                  <a:gd name="connsiteX22-9809" fmla="*/ 1583760 w 1595318"/>
                  <a:gd name="connsiteY22-9810" fmla="*/ 2274109 h 3675077"/>
                  <a:gd name="connsiteX23-9811" fmla="*/ 1433265 w 1595318"/>
                  <a:gd name="connsiteY23-9812" fmla="*/ 2216007 h 3675077"/>
                  <a:gd name="connsiteX24-9813" fmla="*/ 968445 w 1595318"/>
                  <a:gd name="connsiteY24-9814" fmla="*/ 2216007 h 3675077"/>
                  <a:gd name="connsiteX25-9815" fmla="*/ 1134656 w 1595318"/>
                  <a:gd name="connsiteY25-9816" fmla="*/ 1929305 h 3675077"/>
                  <a:gd name="connsiteX26-9817" fmla="*/ 1311345 w 1595318"/>
                  <a:gd name="connsiteY26-9818" fmla="*/ 1799288 h 3675077"/>
                  <a:gd name="connsiteX27-9819" fmla="*/ 1247528 w 1595318"/>
                  <a:gd name="connsiteY27-9820" fmla="*/ 1703086 h 3675077"/>
                  <a:gd name="connsiteX28-9821" fmla="*/ 1033691 w 1595318"/>
                  <a:gd name="connsiteY28-9822" fmla="*/ 1862153 h 3675077"/>
                  <a:gd name="connsiteX29-9823" fmla="*/ 876052 w 1595318"/>
                  <a:gd name="connsiteY29-9824" fmla="*/ 2075514 h 3675077"/>
                  <a:gd name="connsiteX30-9825" fmla="*/ 874465 w 1595318"/>
                  <a:gd name="connsiteY30-9826" fmla="*/ 1864217 h 3675077"/>
                  <a:gd name="connsiteX31-9827" fmla="*/ 1088936 w 1595318"/>
                  <a:gd name="connsiteY31-9828" fmla="*/ 1518777 h 3675077"/>
                  <a:gd name="connsiteX32-9829" fmla="*/ 1250385 w 1595318"/>
                  <a:gd name="connsiteY32-9830" fmla="*/ 1133491 h 3675077"/>
                  <a:gd name="connsiteX33-9831" fmla="*/ 1158945 w 1595318"/>
                  <a:gd name="connsiteY33-9832" fmla="*/ 859647 h 3675077"/>
                  <a:gd name="connsiteX34-9833" fmla="*/ 441395 w 1595318"/>
                  <a:gd name="connsiteY34-9834" fmla="*/ 867267 h 3675077"/>
                  <a:gd name="connsiteX35-9835" fmla="*/ 480765 w 1595318"/>
                  <a:gd name="connsiteY35-9836" fmla="*/ 623427 h 3675077"/>
                  <a:gd name="connsiteX36-9837" fmla="*/ 797789 w 1595318"/>
                  <a:gd name="connsiteY36-9838" fmla="*/ 265128 h 3675077"/>
                  <a:gd name="connsiteX37-9839" fmla="*/ 954634 w 1595318"/>
                  <a:gd name="connsiteY37-9840" fmla="*/ 79074 h 3675077"/>
                  <a:gd name="connsiteX38-9841" fmla="*/ 794137 w 1595318"/>
                  <a:gd name="connsiteY38-9842" fmla="*/ 23829 h 3675077"/>
                  <a:gd name="connsiteX0-9843" fmla="*/ 794137 w 1597070"/>
                  <a:gd name="connsiteY0-9844" fmla="*/ 23829 h 3675077"/>
                  <a:gd name="connsiteX1-9845" fmla="*/ 427425 w 1597070"/>
                  <a:gd name="connsiteY1-9846" fmla="*/ 425307 h 3675077"/>
                  <a:gd name="connsiteX2-9847" fmla="*/ 142945 w 1597070"/>
                  <a:gd name="connsiteY2-9848" fmla="*/ 872347 h 3675077"/>
                  <a:gd name="connsiteX3-9849" fmla="*/ 145485 w 1597070"/>
                  <a:gd name="connsiteY3-9850" fmla="*/ 1057767 h 3675077"/>
                  <a:gd name="connsiteX4-9851" fmla="*/ 490925 w 1597070"/>
                  <a:gd name="connsiteY4-9852" fmla="*/ 1043797 h 3675077"/>
                  <a:gd name="connsiteX5-9853" fmla="*/ 960825 w 1597070"/>
                  <a:gd name="connsiteY5-9854" fmla="*/ 1012047 h 3675077"/>
                  <a:gd name="connsiteX6-9855" fmla="*/ 1082745 w 1597070"/>
                  <a:gd name="connsiteY6-9856" fmla="*/ 1057767 h 3675077"/>
                  <a:gd name="connsiteX7-9857" fmla="*/ 1044645 w 1597070"/>
                  <a:gd name="connsiteY7-9858" fmla="*/ 1248267 h 3675077"/>
                  <a:gd name="connsiteX8-9859" fmla="*/ 844620 w 1597070"/>
                  <a:gd name="connsiteY8-9860" fmla="*/ 1616884 h 3675077"/>
                  <a:gd name="connsiteX9-9861" fmla="*/ 521247 w 1597070"/>
                  <a:gd name="connsiteY9-9862" fmla="*/ 2009314 h 3675077"/>
                  <a:gd name="connsiteX10-9863" fmla="*/ 288360 w 1597070"/>
                  <a:gd name="connsiteY10-9864" fmla="*/ 2214579 h 3675077"/>
                  <a:gd name="connsiteX11-9865" fmla="*/ 8802 w 1597070"/>
                  <a:gd name="connsiteY11-9866" fmla="*/ 2428891 h 3675077"/>
                  <a:gd name="connsiteX12-9867" fmla="*/ 107862 w 1597070"/>
                  <a:gd name="connsiteY12-9868" fmla="*/ 2552240 h 3675077"/>
                  <a:gd name="connsiteX13-9869" fmla="*/ 480765 w 1597070"/>
                  <a:gd name="connsiteY13-9870" fmla="*/ 2273157 h 3675077"/>
                  <a:gd name="connsiteX14-9871" fmla="*/ 744131 w 1597070"/>
                  <a:gd name="connsiteY14-9872" fmla="*/ 2002171 h 3675077"/>
                  <a:gd name="connsiteX15-9873" fmla="*/ 739845 w 1597070"/>
                  <a:gd name="connsiteY15-9874" fmla="*/ 2238867 h 3675077"/>
                  <a:gd name="connsiteX16-9875" fmla="*/ 743020 w 1597070"/>
                  <a:gd name="connsiteY16-9876" fmla="*/ 3583162 h 3675077"/>
                  <a:gd name="connsiteX17-9877" fmla="*/ 873195 w 1597070"/>
                  <a:gd name="connsiteY17-9878" fmla="*/ 3607292 h 3675077"/>
                  <a:gd name="connsiteX18-9879" fmla="*/ 880815 w 1597070"/>
                  <a:gd name="connsiteY18-9880" fmla="*/ 2995628 h 3675077"/>
                  <a:gd name="connsiteX19-9881" fmla="*/ 881291 w 1597070"/>
                  <a:gd name="connsiteY19-9882" fmla="*/ 2351579 h 3675077"/>
                  <a:gd name="connsiteX20-9883" fmla="*/ 1318330 w 1597070"/>
                  <a:gd name="connsiteY20-9884" fmla="*/ 2389362 h 3675077"/>
                  <a:gd name="connsiteX21-9885" fmla="*/ 1555185 w 1597070"/>
                  <a:gd name="connsiteY21-9886" fmla="*/ 2394124 h 3675077"/>
                  <a:gd name="connsiteX22-9887" fmla="*/ 1583760 w 1597070"/>
                  <a:gd name="connsiteY22-9888" fmla="*/ 2274109 h 3675077"/>
                  <a:gd name="connsiteX23-9889" fmla="*/ 1409453 w 1597070"/>
                  <a:gd name="connsiteY23-9890" fmla="*/ 2216007 h 3675077"/>
                  <a:gd name="connsiteX24-9891" fmla="*/ 968445 w 1597070"/>
                  <a:gd name="connsiteY24-9892" fmla="*/ 2216007 h 3675077"/>
                  <a:gd name="connsiteX25-9893" fmla="*/ 1134656 w 1597070"/>
                  <a:gd name="connsiteY25-9894" fmla="*/ 1929305 h 3675077"/>
                  <a:gd name="connsiteX26-9895" fmla="*/ 1311345 w 1597070"/>
                  <a:gd name="connsiteY26-9896" fmla="*/ 1799288 h 3675077"/>
                  <a:gd name="connsiteX27-9897" fmla="*/ 1247528 w 1597070"/>
                  <a:gd name="connsiteY27-9898" fmla="*/ 1703086 h 3675077"/>
                  <a:gd name="connsiteX28-9899" fmla="*/ 1033691 w 1597070"/>
                  <a:gd name="connsiteY28-9900" fmla="*/ 1862153 h 3675077"/>
                  <a:gd name="connsiteX29-9901" fmla="*/ 876052 w 1597070"/>
                  <a:gd name="connsiteY29-9902" fmla="*/ 2075514 h 3675077"/>
                  <a:gd name="connsiteX30-9903" fmla="*/ 874465 w 1597070"/>
                  <a:gd name="connsiteY30-9904" fmla="*/ 1864217 h 3675077"/>
                  <a:gd name="connsiteX31-9905" fmla="*/ 1088936 w 1597070"/>
                  <a:gd name="connsiteY31-9906" fmla="*/ 1518777 h 3675077"/>
                  <a:gd name="connsiteX32-9907" fmla="*/ 1250385 w 1597070"/>
                  <a:gd name="connsiteY32-9908" fmla="*/ 1133491 h 3675077"/>
                  <a:gd name="connsiteX33-9909" fmla="*/ 1158945 w 1597070"/>
                  <a:gd name="connsiteY33-9910" fmla="*/ 859647 h 3675077"/>
                  <a:gd name="connsiteX34-9911" fmla="*/ 441395 w 1597070"/>
                  <a:gd name="connsiteY34-9912" fmla="*/ 867267 h 3675077"/>
                  <a:gd name="connsiteX35-9913" fmla="*/ 480765 w 1597070"/>
                  <a:gd name="connsiteY35-9914" fmla="*/ 623427 h 3675077"/>
                  <a:gd name="connsiteX36-9915" fmla="*/ 797789 w 1597070"/>
                  <a:gd name="connsiteY36-9916" fmla="*/ 265128 h 3675077"/>
                  <a:gd name="connsiteX37-9917" fmla="*/ 954634 w 1597070"/>
                  <a:gd name="connsiteY37-9918" fmla="*/ 79074 h 3675077"/>
                  <a:gd name="connsiteX38-9919" fmla="*/ 794137 w 1597070"/>
                  <a:gd name="connsiteY38-9920" fmla="*/ 23829 h 3675077"/>
                  <a:gd name="connsiteX0-9921" fmla="*/ 794137 w 1597070"/>
                  <a:gd name="connsiteY0-9922" fmla="*/ 23829 h 3675077"/>
                  <a:gd name="connsiteX1-9923" fmla="*/ 427425 w 1597070"/>
                  <a:gd name="connsiteY1-9924" fmla="*/ 425307 h 3675077"/>
                  <a:gd name="connsiteX2-9925" fmla="*/ 142945 w 1597070"/>
                  <a:gd name="connsiteY2-9926" fmla="*/ 872347 h 3675077"/>
                  <a:gd name="connsiteX3-9927" fmla="*/ 145485 w 1597070"/>
                  <a:gd name="connsiteY3-9928" fmla="*/ 1057767 h 3675077"/>
                  <a:gd name="connsiteX4-9929" fmla="*/ 490925 w 1597070"/>
                  <a:gd name="connsiteY4-9930" fmla="*/ 1043797 h 3675077"/>
                  <a:gd name="connsiteX5-9931" fmla="*/ 960825 w 1597070"/>
                  <a:gd name="connsiteY5-9932" fmla="*/ 1012047 h 3675077"/>
                  <a:gd name="connsiteX6-9933" fmla="*/ 1082745 w 1597070"/>
                  <a:gd name="connsiteY6-9934" fmla="*/ 1057767 h 3675077"/>
                  <a:gd name="connsiteX7-9935" fmla="*/ 1044645 w 1597070"/>
                  <a:gd name="connsiteY7-9936" fmla="*/ 1248267 h 3675077"/>
                  <a:gd name="connsiteX8-9937" fmla="*/ 844620 w 1597070"/>
                  <a:gd name="connsiteY8-9938" fmla="*/ 1616884 h 3675077"/>
                  <a:gd name="connsiteX9-9939" fmla="*/ 521247 w 1597070"/>
                  <a:gd name="connsiteY9-9940" fmla="*/ 2009314 h 3675077"/>
                  <a:gd name="connsiteX10-9941" fmla="*/ 288360 w 1597070"/>
                  <a:gd name="connsiteY10-9942" fmla="*/ 2214579 h 3675077"/>
                  <a:gd name="connsiteX11-9943" fmla="*/ 8802 w 1597070"/>
                  <a:gd name="connsiteY11-9944" fmla="*/ 2428891 h 3675077"/>
                  <a:gd name="connsiteX12-9945" fmla="*/ 107862 w 1597070"/>
                  <a:gd name="connsiteY12-9946" fmla="*/ 2552240 h 3675077"/>
                  <a:gd name="connsiteX13-9947" fmla="*/ 480765 w 1597070"/>
                  <a:gd name="connsiteY13-9948" fmla="*/ 2273157 h 3675077"/>
                  <a:gd name="connsiteX14-9949" fmla="*/ 744131 w 1597070"/>
                  <a:gd name="connsiteY14-9950" fmla="*/ 2002171 h 3675077"/>
                  <a:gd name="connsiteX15-9951" fmla="*/ 739845 w 1597070"/>
                  <a:gd name="connsiteY15-9952" fmla="*/ 2238867 h 3675077"/>
                  <a:gd name="connsiteX16-9953" fmla="*/ 743020 w 1597070"/>
                  <a:gd name="connsiteY16-9954" fmla="*/ 3583162 h 3675077"/>
                  <a:gd name="connsiteX17-9955" fmla="*/ 873195 w 1597070"/>
                  <a:gd name="connsiteY17-9956" fmla="*/ 3607292 h 3675077"/>
                  <a:gd name="connsiteX18-9957" fmla="*/ 880815 w 1597070"/>
                  <a:gd name="connsiteY18-9958" fmla="*/ 2995628 h 3675077"/>
                  <a:gd name="connsiteX19-9959" fmla="*/ 881291 w 1597070"/>
                  <a:gd name="connsiteY19-9960" fmla="*/ 2351579 h 3675077"/>
                  <a:gd name="connsiteX20-9961" fmla="*/ 1318330 w 1597070"/>
                  <a:gd name="connsiteY20-9962" fmla="*/ 2389362 h 3675077"/>
                  <a:gd name="connsiteX21-9963" fmla="*/ 1555185 w 1597070"/>
                  <a:gd name="connsiteY21-9964" fmla="*/ 2394124 h 3675077"/>
                  <a:gd name="connsiteX22-9965" fmla="*/ 1583760 w 1597070"/>
                  <a:gd name="connsiteY22-9966" fmla="*/ 2274109 h 3675077"/>
                  <a:gd name="connsiteX23-9967" fmla="*/ 1409453 w 1597070"/>
                  <a:gd name="connsiteY23-9968" fmla="*/ 2216007 h 3675077"/>
                  <a:gd name="connsiteX24-9969" fmla="*/ 968445 w 1597070"/>
                  <a:gd name="connsiteY24-9970" fmla="*/ 2216007 h 3675077"/>
                  <a:gd name="connsiteX25-9971" fmla="*/ 1125131 w 1597070"/>
                  <a:gd name="connsiteY25-9972" fmla="*/ 1976930 h 3675077"/>
                  <a:gd name="connsiteX26-9973" fmla="*/ 1311345 w 1597070"/>
                  <a:gd name="connsiteY26-9974" fmla="*/ 1799288 h 3675077"/>
                  <a:gd name="connsiteX27-9975" fmla="*/ 1247528 w 1597070"/>
                  <a:gd name="connsiteY27-9976" fmla="*/ 1703086 h 3675077"/>
                  <a:gd name="connsiteX28-9977" fmla="*/ 1033691 w 1597070"/>
                  <a:gd name="connsiteY28-9978" fmla="*/ 1862153 h 3675077"/>
                  <a:gd name="connsiteX29-9979" fmla="*/ 876052 w 1597070"/>
                  <a:gd name="connsiteY29-9980" fmla="*/ 2075514 h 3675077"/>
                  <a:gd name="connsiteX30-9981" fmla="*/ 874465 w 1597070"/>
                  <a:gd name="connsiteY30-9982" fmla="*/ 1864217 h 3675077"/>
                  <a:gd name="connsiteX31-9983" fmla="*/ 1088936 w 1597070"/>
                  <a:gd name="connsiteY31-9984" fmla="*/ 1518777 h 3675077"/>
                  <a:gd name="connsiteX32-9985" fmla="*/ 1250385 w 1597070"/>
                  <a:gd name="connsiteY32-9986" fmla="*/ 1133491 h 3675077"/>
                  <a:gd name="connsiteX33-9987" fmla="*/ 1158945 w 1597070"/>
                  <a:gd name="connsiteY33-9988" fmla="*/ 859647 h 3675077"/>
                  <a:gd name="connsiteX34-9989" fmla="*/ 441395 w 1597070"/>
                  <a:gd name="connsiteY34-9990" fmla="*/ 867267 h 3675077"/>
                  <a:gd name="connsiteX35-9991" fmla="*/ 480765 w 1597070"/>
                  <a:gd name="connsiteY35-9992" fmla="*/ 623427 h 3675077"/>
                  <a:gd name="connsiteX36-9993" fmla="*/ 797789 w 1597070"/>
                  <a:gd name="connsiteY36-9994" fmla="*/ 265128 h 3675077"/>
                  <a:gd name="connsiteX37-9995" fmla="*/ 954634 w 1597070"/>
                  <a:gd name="connsiteY37-9996" fmla="*/ 79074 h 3675077"/>
                  <a:gd name="connsiteX38-9997" fmla="*/ 794137 w 1597070"/>
                  <a:gd name="connsiteY38-9998" fmla="*/ 23829 h 3675077"/>
                  <a:gd name="connsiteX0-9999" fmla="*/ 794137 w 1597070"/>
                  <a:gd name="connsiteY0-10000" fmla="*/ 23829 h 3675077"/>
                  <a:gd name="connsiteX1-10001" fmla="*/ 427425 w 1597070"/>
                  <a:gd name="connsiteY1-10002" fmla="*/ 425307 h 3675077"/>
                  <a:gd name="connsiteX2-10003" fmla="*/ 142945 w 1597070"/>
                  <a:gd name="connsiteY2-10004" fmla="*/ 872347 h 3675077"/>
                  <a:gd name="connsiteX3-10005" fmla="*/ 145485 w 1597070"/>
                  <a:gd name="connsiteY3-10006" fmla="*/ 1057767 h 3675077"/>
                  <a:gd name="connsiteX4-10007" fmla="*/ 490925 w 1597070"/>
                  <a:gd name="connsiteY4-10008" fmla="*/ 1043797 h 3675077"/>
                  <a:gd name="connsiteX5-10009" fmla="*/ 960825 w 1597070"/>
                  <a:gd name="connsiteY5-10010" fmla="*/ 1012047 h 3675077"/>
                  <a:gd name="connsiteX6-10011" fmla="*/ 1082745 w 1597070"/>
                  <a:gd name="connsiteY6-10012" fmla="*/ 1057767 h 3675077"/>
                  <a:gd name="connsiteX7-10013" fmla="*/ 1044645 w 1597070"/>
                  <a:gd name="connsiteY7-10014" fmla="*/ 1248267 h 3675077"/>
                  <a:gd name="connsiteX8-10015" fmla="*/ 844620 w 1597070"/>
                  <a:gd name="connsiteY8-10016" fmla="*/ 1616884 h 3675077"/>
                  <a:gd name="connsiteX9-10017" fmla="*/ 521247 w 1597070"/>
                  <a:gd name="connsiteY9-10018" fmla="*/ 2009314 h 3675077"/>
                  <a:gd name="connsiteX10-10019" fmla="*/ 288360 w 1597070"/>
                  <a:gd name="connsiteY10-10020" fmla="*/ 2214579 h 3675077"/>
                  <a:gd name="connsiteX11-10021" fmla="*/ 8802 w 1597070"/>
                  <a:gd name="connsiteY11-10022" fmla="*/ 2428891 h 3675077"/>
                  <a:gd name="connsiteX12-10023" fmla="*/ 107862 w 1597070"/>
                  <a:gd name="connsiteY12-10024" fmla="*/ 2552240 h 3675077"/>
                  <a:gd name="connsiteX13-10025" fmla="*/ 480765 w 1597070"/>
                  <a:gd name="connsiteY13-10026" fmla="*/ 2273157 h 3675077"/>
                  <a:gd name="connsiteX14-10027" fmla="*/ 744131 w 1597070"/>
                  <a:gd name="connsiteY14-10028" fmla="*/ 2002171 h 3675077"/>
                  <a:gd name="connsiteX15-10029" fmla="*/ 739845 w 1597070"/>
                  <a:gd name="connsiteY15-10030" fmla="*/ 2238867 h 3675077"/>
                  <a:gd name="connsiteX16-10031" fmla="*/ 743020 w 1597070"/>
                  <a:gd name="connsiteY16-10032" fmla="*/ 3583162 h 3675077"/>
                  <a:gd name="connsiteX17-10033" fmla="*/ 873195 w 1597070"/>
                  <a:gd name="connsiteY17-10034" fmla="*/ 3607292 h 3675077"/>
                  <a:gd name="connsiteX18-10035" fmla="*/ 880815 w 1597070"/>
                  <a:gd name="connsiteY18-10036" fmla="*/ 2995628 h 3675077"/>
                  <a:gd name="connsiteX19-10037" fmla="*/ 881291 w 1597070"/>
                  <a:gd name="connsiteY19-10038" fmla="*/ 2351579 h 3675077"/>
                  <a:gd name="connsiteX20-10039" fmla="*/ 1318330 w 1597070"/>
                  <a:gd name="connsiteY20-10040" fmla="*/ 2389362 h 3675077"/>
                  <a:gd name="connsiteX21-10041" fmla="*/ 1555185 w 1597070"/>
                  <a:gd name="connsiteY21-10042" fmla="*/ 2394124 h 3675077"/>
                  <a:gd name="connsiteX22-10043" fmla="*/ 1583760 w 1597070"/>
                  <a:gd name="connsiteY22-10044" fmla="*/ 2274109 h 3675077"/>
                  <a:gd name="connsiteX23-10045" fmla="*/ 1409453 w 1597070"/>
                  <a:gd name="connsiteY23-10046" fmla="*/ 2216007 h 3675077"/>
                  <a:gd name="connsiteX24-10047" fmla="*/ 968445 w 1597070"/>
                  <a:gd name="connsiteY24-10048" fmla="*/ 2216007 h 3675077"/>
                  <a:gd name="connsiteX25-10049" fmla="*/ 1110844 w 1597070"/>
                  <a:gd name="connsiteY25-10050" fmla="*/ 1972167 h 3675077"/>
                  <a:gd name="connsiteX26-10051" fmla="*/ 1311345 w 1597070"/>
                  <a:gd name="connsiteY26-10052" fmla="*/ 1799288 h 3675077"/>
                  <a:gd name="connsiteX27-10053" fmla="*/ 1247528 w 1597070"/>
                  <a:gd name="connsiteY27-10054" fmla="*/ 1703086 h 3675077"/>
                  <a:gd name="connsiteX28-10055" fmla="*/ 1033691 w 1597070"/>
                  <a:gd name="connsiteY28-10056" fmla="*/ 1862153 h 3675077"/>
                  <a:gd name="connsiteX29-10057" fmla="*/ 876052 w 1597070"/>
                  <a:gd name="connsiteY29-10058" fmla="*/ 2075514 h 3675077"/>
                  <a:gd name="connsiteX30-10059" fmla="*/ 874465 w 1597070"/>
                  <a:gd name="connsiteY30-10060" fmla="*/ 1864217 h 3675077"/>
                  <a:gd name="connsiteX31-10061" fmla="*/ 1088936 w 1597070"/>
                  <a:gd name="connsiteY31-10062" fmla="*/ 1518777 h 3675077"/>
                  <a:gd name="connsiteX32-10063" fmla="*/ 1250385 w 1597070"/>
                  <a:gd name="connsiteY32-10064" fmla="*/ 1133491 h 3675077"/>
                  <a:gd name="connsiteX33-10065" fmla="*/ 1158945 w 1597070"/>
                  <a:gd name="connsiteY33-10066" fmla="*/ 859647 h 3675077"/>
                  <a:gd name="connsiteX34-10067" fmla="*/ 441395 w 1597070"/>
                  <a:gd name="connsiteY34-10068" fmla="*/ 867267 h 3675077"/>
                  <a:gd name="connsiteX35-10069" fmla="*/ 480765 w 1597070"/>
                  <a:gd name="connsiteY35-10070" fmla="*/ 623427 h 3675077"/>
                  <a:gd name="connsiteX36-10071" fmla="*/ 797789 w 1597070"/>
                  <a:gd name="connsiteY36-10072" fmla="*/ 265128 h 3675077"/>
                  <a:gd name="connsiteX37-10073" fmla="*/ 954634 w 1597070"/>
                  <a:gd name="connsiteY37-10074" fmla="*/ 79074 h 3675077"/>
                  <a:gd name="connsiteX38-10075" fmla="*/ 794137 w 1597070"/>
                  <a:gd name="connsiteY38-10076" fmla="*/ 23829 h 3675077"/>
                  <a:gd name="connsiteX0-10077" fmla="*/ 794137 w 1597070"/>
                  <a:gd name="connsiteY0-10078" fmla="*/ 23829 h 3675077"/>
                  <a:gd name="connsiteX1-10079" fmla="*/ 427425 w 1597070"/>
                  <a:gd name="connsiteY1-10080" fmla="*/ 425307 h 3675077"/>
                  <a:gd name="connsiteX2-10081" fmla="*/ 142945 w 1597070"/>
                  <a:gd name="connsiteY2-10082" fmla="*/ 872347 h 3675077"/>
                  <a:gd name="connsiteX3-10083" fmla="*/ 145485 w 1597070"/>
                  <a:gd name="connsiteY3-10084" fmla="*/ 1057767 h 3675077"/>
                  <a:gd name="connsiteX4-10085" fmla="*/ 490925 w 1597070"/>
                  <a:gd name="connsiteY4-10086" fmla="*/ 1043797 h 3675077"/>
                  <a:gd name="connsiteX5-10087" fmla="*/ 960825 w 1597070"/>
                  <a:gd name="connsiteY5-10088" fmla="*/ 1012047 h 3675077"/>
                  <a:gd name="connsiteX6-10089" fmla="*/ 1082745 w 1597070"/>
                  <a:gd name="connsiteY6-10090" fmla="*/ 1057767 h 3675077"/>
                  <a:gd name="connsiteX7-10091" fmla="*/ 1044645 w 1597070"/>
                  <a:gd name="connsiteY7-10092" fmla="*/ 1248267 h 3675077"/>
                  <a:gd name="connsiteX8-10093" fmla="*/ 844620 w 1597070"/>
                  <a:gd name="connsiteY8-10094" fmla="*/ 1616884 h 3675077"/>
                  <a:gd name="connsiteX9-10095" fmla="*/ 521247 w 1597070"/>
                  <a:gd name="connsiteY9-10096" fmla="*/ 2009314 h 3675077"/>
                  <a:gd name="connsiteX10-10097" fmla="*/ 288360 w 1597070"/>
                  <a:gd name="connsiteY10-10098" fmla="*/ 2214579 h 3675077"/>
                  <a:gd name="connsiteX11-10099" fmla="*/ 8802 w 1597070"/>
                  <a:gd name="connsiteY11-10100" fmla="*/ 2428891 h 3675077"/>
                  <a:gd name="connsiteX12-10101" fmla="*/ 107862 w 1597070"/>
                  <a:gd name="connsiteY12-10102" fmla="*/ 2552240 h 3675077"/>
                  <a:gd name="connsiteX13-10103" fmla="*/ 480765 w 1597070"/>
                  <a:gd name="connsiteY13-10104" fmla="*/ 2273157 h 3675077"/>
                  <a:gd name="connsiteX14-10105" fmla="*/ 744131 w 1597070"/>
                  <a:gd name="connsiteY14-10106" fmla="*/ 2002171 h 3675077"/>
                  <a:gd name="connsiteX15-10107" fmla="*/ 739845 w 1597070"/>
                  <a:gd name="connsiteY15-10108" fmla="*/ 2238867 h 3675077"/>
                  <a:gd name="connsiteX16-10109" fmla="*/ 743020 w 1597070"/>
                  <a:gd name="connsiteY16-10110" fmla="*/ 3583162 h 3675077"/>
                  <a:gd name="connsiteX17-10111" fmla="*/ 873195 w 1597070"/>
                  <a:gd name="connsiteY17-10112" fmla="*/ 3607292 h 3675077"/>
                  <a:gd name="connsiteX18-10113" fmla="*/ 880815 w 1597070"/>
                  <a:gd name="connsiteY18-10114" fmla="*/ 2995628 h 3675077"/>
                  <a:gd name="connsiteX19-10115" fmla="*/ 881291 w 1597070"/>
                  <a:gd name="connsiteY19-10116" fmla="*/ 2351579 h 3675077"/>
                  <a:gd name="connsiteX20-10117" fmla="*/ 1318330 w 1597070"/>
                  <a:gd name="connsiteY20-10118" fmla="*/ 2389362 h 3675077"/>
                  <a:gd name="connsiteX21-10119" fmla="*/ 1555185 w 1597070"/>
                  <a:gd name="connsiteY21-10120" fmla="*/ 2394124 h 3675077"/>
                  <a:gd name="connsiteX22-10121" fmla="*/ 1583760 w 1597070"/>
                  <a:gd name="connsiteY22-10122" fmla="*/ 2274109 h 3675077"/>
                  <a:gd name="connsiteX23-10123" fmla="*/ 1409453 w 1597070"/>
                  <a:gd name="connsiteY23-10124" fmla="*/ 2216007 h 3675077"/>
                  <a:gd name="connsiteX24-10125" fmla="*/ 968445 w 1597070"/>
                  <a:gd name="connsiteY24-10126" fmla="*/ 2216007 h 3675077"/>
                  <a:gd name="connsiteX25-10127" fmla="*/ 1110844 w 1597070"/>
                  <a:gd name="connsiteY25-10128" fmla="*/ 1972167 h 3675077"/>
                  <a:gd name="connsiteX26-10129" fmla="*/ 1311345 w 1597070"/>
                  <a:gd name="connsiteY26-10130" fmla="*/ 1799288 h 3675077"/>
                  <a:gd name="connsiteX27-10131" fmla="*/ 1247528 w 1597070"/>
                  <a:gd name="connsiteY27-10132" fmla="*/ 1703086 h 3675077"/>
                  <a:gd name="connsiteX28-10133" fmla="*/ 1033691 w 1597070"/>
                  <a:gd name="connsiteY28-10134" fmla="*/ 1862153 h 3675077"/>
                  <a:gd name="connsiteX29-10135" fmla="*/ 876052 w 1597070"/>
                  <a:gd name="connsiteY29-10136" fmla="*/ 2075514 h 3675077"/>
                  <a:gd name="connsiteX30-10137" fmla="*/ 874465 w 1597070"/>
                  <a:gd name="connsiteY30-10138" fmla="*/ 1864217 h 3675077"/>
                  <a:gd name="connsiteX31-10139" fmla="*/ 1088936 w 1597070"/>
                  <a:gd name="connsiteY31-10140" fmla="*/ 1518777 h 3675077"/>
                  <a:gd name="connsiteX32-10141" fmla="*/ 1250385 w 1597070"/>
                  <a:gd name="connsiteY32-10142" fmla="*/ 1133491 h 3675077"/>
                  <a:gd name="connsiteX33-10143" fmla="*/ 1158945 w 1597070"/>
                  <a:gd name="connsiteY33-10144" fmla="*/ 859647 h 3675077"/>
                  <a:gd name="connsiteX34-10145" fmla="*/ 441395 w 1597070"/>
                  <a:gd name="connsiteY34-10146" fmla="*/ 867267 h 3675077"/>
                  <a:gd name="connsiteX35-10147" fmla="*/ 480765 w 1597070"/>
                  <a:gd name="connsiteY35-10148" fmla="*/ 623427 h 3675077"/>
                  <a:gd name="connsiteX36-10149" fmla="*/ 797789 w 1597070"/>
                  <a:gd name="connsiteY36-10150" fmla="*/ 265128 h 3675077"/>
                  <a:gd name="connsiteX37-10151" fmla="*/ 954634 w 1597070"/>
                  <a:gd name="connsiteY37-10152" fmla="*/ 79074 h 3675077"/>
                  <a:gd name="connsiteX38-10153" fmla="*/ 794137 w 1597070"/>
                  <a:gd name="connsiteY38-10154" fmla="*/ 23829 h 36750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</a:cxnLst>
                <a:rect l="l" t="t" r="r" b="b"/>
                <a:pathLst>
                  <a:path w="1597070" h="3675077">
                    <a:moveTo>
                      <a:pt x="794137" y="23829"/>
                    </a:moveTo>
                    <a:cubicBezTo>
                      <a:pt x="706269" y="81535"/>
                      <a:pt x="535957" y="283887"/>
                      <a:pt x="427425" y="425307"/>
                    </a:cubicBezTo>
                    <a:cubicBezTo>
                      <a:pt x="318893" y="566727"/>
                      <a:pt x="189935" y="766937"/>
                      <a:pt x="142945" y="872347"/>
                    </a:cubicBezTo>
                    <a:cubicBezTo>
                      <a:pt x="95955" y="977757"/>
                      <a:pt x="87488" y="1029192"/>
                      <a:pt x="145485" y="1057767"/>
                    </a:cubicBezTo>
                    <a:cubicBezTo>
                      <a:pt x="203482" y="1086342"/>
                      <a:pt x="355035" y="1051417"/>
                      <a:pt x="490925" y="1043797"/>
                    </a:cubicBezTo>
                    <a:cubicBezTo>
                      <a:pt x="626815" y="1036177"/>
                      <a:pt x="862188" y="1009719"/>
                      <a:pt x="960825" y="1012047"/>
                    </a:cubicBezTo>
                    <a:cubicBezTo>
                      <a:pt x="1059462" y="1014375"/>
                      <a:pt x="1068775" y="1018397"/>
                      <a:pt x="1082745" y="1057767"/>
                    </a:cubicBezTo>
                    <a:cubicBezTo>
                      <a:pt x="1096715" y="1097137"/>
                      <a:pt x="1084332" y="1155081"/>
                      <a:pt x="1044645" y="1248267"/>
                    </a:cubicBezTo>
                    <a:cubicBezTo>
                      <a:pt x="1004958" y="1341453"/>
                      <a:pt x="931853" y="1490043"/>
                      <a:pt x="844620" y="1616884"/>
                    </a:cubicBezTo>
                    <a:cubicBezTo>
                      <a:pt x="757387" y="1743725"/>
                      <a:pt x="590144" y="1943036"/>
                      <a:pt x="521247" y="2009314"/>
                    </a:cubicBezTo>
                    <a:cubicBezTo>
                      <a:pt x="452350" y="2075592"/>
                      <a:pt x="373767" y="2144650"/>
                      <a:pt x="288360" y="2214579"/>
                    </a:cubicBezTo>
                    <a:cubicBezTo>
                      <a:pt x="202953" y="2284508"/>
                      <a:pt x="38885" y="2372614"/>
                      <a:pt x="8802" y="2428891"/>
                    </a:cubicBezTo>
                    <a:cubicBezTo>
                      <a:pt x="-21281" y="2485168"/>
                      <a:pt x="29202" y="2578196"/>
                      <a:pt x="107862" y="2552240"/>
                    </a:cubicBezTo>
                    <a:cubicBezTo>
                      <a:pt x="186523" y="2526284"/>
                      <a:pt x="374720" y="2364835"/>
                      <a:pt x="480765" y="2273157"/>
                    </a:cubicBezTo>
                    <a:cubicBezTo>
                      <a:pt x="586810" y="2181479"/>
                      <a:pt x="701745" y="2038048"/>
                      <a:pt x="744131" y="2002171"/>
                    </a:cubicBezTo>
                    <a:cubicBezTo>
                      <a:pt x="751593" y="2063925"/>
                      <a:pt x="740030" y="1975369"/>
                      <a:pt x="739845" y="2238867"/>
                    </a:cubicBezTo>
                    <a:cubicBezTo>
                      <a:pt x="739660" y="2502365"/>
                      <a:pt x="758895" y="3469391"/>
                      <a:pt x="743020" y="3583162"/>
                    </a:cubicBezTo>
                    <a:cubicBezTo>
                      <a:pt x="727145" y="3696933"/>
                      <a:pt x="850229" y="3705214"/>
                      <a:pt x="873195" y="3607292"/>
                    </a:cubicBezTo>
                    <a:cubicBezTo>
                      <a:pt x="896161" y="3509370"/>
                      <a:pt x="879466" y="3204913"/>
                      <a:pt x="880815" y="2995628"/>
                    </a:cubicBezTo>
                    <a:cubicBezTo>
                      <a:pt x="882164" y="2786343"/>
                      <a:pt x="888541" y="2564542"/>
                      <a:pt x="881291" y="2351579"/>
                    </a:cubicBezTo>
                    <a:cubicBezTo>
                      <a:pt x="993104" y="2381503"/>
                      <a:pt x="1206014" y="2382271"/>
                      <a:pt x="1318330" y="2389362"/>
                    </a:cubicBezTo>
                    <a:cubicBezTo>
                      <a:pt x="1430646" y="2396453"/>
                      <a:pt x="1510947" y="2413333"/>
                      <a:pt x="1555185" y="2394124"/>
                    </a:cubicBezTo>
                    <a:cubicBezTo>
                      <a:pt x="1599423" y="2374915"/>
                      <a:pt x="1608049" y="2303795"/>
                      <a:pt x="1583760" y="2274109"/>
                    </a:cubicBezTo>
                    <a:cubicBezTo>
                      <a:pt x="1559471" y="2244423"/>
                      <a:pt x="1512005" y="2225691"/>
                      <a:pt x="1409453" y="2216007"/>
                    </a:cubicBezTo>
                    <a:cubicBezTo>
                      <a:pt x="1306901" y="2206323"/>
                      <a:pt x="1018213" y="2256647"/>
                      <a:pt x="968445" y="2216007"/>
                    </a:cubicBezTo>
                    <a:cubicBezTo>
                      <a:pt x="918677" y="2175367"/>
                      <a:pt x="1072744" y="2017808"/>
                      <a:pt x="1110844" y="1972167"/>
                    </a:cubicBezTo>
                    <a:cubicBezTo>
                      <a:pt x="1148944" y="1926526"/>
                      <a:pt x="1288564" y="1844135"/>
                      <a:pt x="1311345" y="1799288"/>
                    </a:cubicBezTo>
                    <a:cubicBezTo>
                      <a:pt x="1334126" y="1754441"/>
                      <a:pt x="1293804" y="1692609"/>
                      <a:pt x="1247528" y="1703086"/>
                    </a:cubicBezTo>
                    <a:cubicBezTo>
                      <a:pt x="1201252" y="1713563"/>
                      <a:pt x="1095604" y="1800082"/>
                      <a:pt x="1033691" y="1862153"/>
                    </a:cubicBezTo>
                    <a:cubicBezTo>
                      <a:pt x="971778" y="1924224"/>
                      <a:pt x="900209" y="2032307"/>
                      <a:pt x="876052" y="2075514"/>
                    </a:cubicBezTo>
                    <a:cubicBezTo>
                      <a:pt x="873327" y="2044902"/>
                      <a:pt x="878275" y="1945497"/>
                      <a:pt x="874465" y="1864217"/>
                    </a:cubicBezTo>
                    <a:cubicBezTo>
                      <a:pt x="927805" y="1776587"/>
                      <a:pt x="1026283" y="1640565"/>
                      <a:pt x="1088936" y="1518777"/>
                    </a:cubicBezTo>
                    <a:cubicBezTo>
                      <a:pt x="1151589" y="1396989"/>
                      <a:pt x="1229192" y="1198102"/>
                      <a:pt x="1250385" y="1133491"/>
                    </a:cubicBezTo>
                    <a:cubicBezTo>
                      <a:pt x="1271578" y="1068880"/>
                      <a:pt x="1293777" y="904018"/>
                      <a:pt x="1158945" y="859647"/>
                    </a:cubicBezTo>
                    <a:cubicBezTo>
                      <a:pt x="1024113" y="815276"/>
                      <a:pt x="516325" y="887587"/>
                      <a:pt x="441395" y="867267"/>
                    </a:cubicBezTo>
                    <a:cubicBezTo>
                      <a:pt x="366465" y="846947"/>
                      <a:pt x="421366" y="723783"/>
                      <a:pt x="480765" y="623427"/>
                    </a:cubicBezTo>
                    <a:cubicBezTo>
                      <a:pt x="540164" y="523071"/>
                      <a:pt x="715239" y="351488"/>
                      <a:pt x="797789" y="265128"/>
                    </a:cubicBezTo>
                    <a:cubicBezTo>
                      <a:pt x="870814" y="200200"/>
                      <a:pt x="940955" y="133577"/>
                      <a:pt x="954634" y="79074"/>
                    </a:cubicBezTo>
                    <a:cubicBezTo>
                      <a:pt x="968313" y="24571"/>
                      <a:pt x="882005" y="-33877"/>
                      <a:pt x="794137" y="238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自由: 形状 5"/>
              <p:cNvSpPr/>
              <p:nvPr/>
            </p:nvSpPr>
            <p:spPr>
              <a:xfrm>
                <a:off x="4491958" y="1611323"/>
                <a:ext cx="2247298" cy="2217361"/>
              </a:xfrm>
              <a:custGeom>
                <a:avLst/>
                <a:gdLst>
                  <a:gd name="connsiteX0" fmla="*/ 331517 w 2241816"/>
                  <a:gd name="connsiteY0" fmla="*/ 0 h 2252011"/>
                  <a:gd name="connsiteX1" fmla="*/ 1146857 w 2241816"/>
                  <a:gd name="connsiteY1" fmla="*/ 0 h 2252011"/>
                  <a:gd name="connsiteX2" fmla="*/ 2106977 w 2241816"/>
                  <a:gd name="connsiteY2" fmla="*/ 7620 h 2252011"/>
                  <a:gd name="connsiteX3" fmla="*/ 2206037 w 2241816"/>
                  <a:gd name="connsiteY3" fmla="*/ 68580 h 2252011"/>
                  <a:gd name="connsiteX4" fmla="*/ 2236517 w 2241816"/>
                  <a:gd name="connsiteY4" fmla="*/ 236220 h 2252011"/>
                  <a:gd name="connsiteX5" fmla="*/ 2106977 w 2241816"/>
                  <a:gd name="connsiteY5" fmla="*/ 1348740 h 2252011"/>
                  <a:gd name="connsiteX6" fmla="*/ 1901237 w 2241816"/>
                  <a:gd name="connsiteY6" fmla="*/ 2148840 h 2252011"/>
                  <a:gd name="connsiteX7" fmla="*/ 1687877 w 2241816"/>
                  <a:gd name="connsiteY7" fmla="*/ 2202180 h 2252011"/>
                  <a:gd name="connsiteX8" fmla="*/ 1847897 w 2241816"/>
                  <a:gd name="connsiteY8" fmla="*/ 1783080 h 2252011"/>
                  <a:gd name="connsiteX9" fmla="*/ 2046017 w 2241816"/>
                  <a:gd name="connsiteY9" fmla="*/ 662940 h 2252011"/>
                  <a:gd name="connsiteX10" fmla="*/ 2084117 w 2241816"/>
                  <a:gd name="connsiteY10" fmla="*/ 144780 h 2252011"/>
                  <a:gd name="connsiteX11" fmla="*/ 1535477 w 2241816"/>
                  <a:gd name="connsiteY11" fmla="*/ 121920 h 2252011"/>
                  <a:gd name="connsiteX12" fmla="*/ 1207817 w 2241816"/>
                  <a:gd name="connsiteY12" fmla="*/ 121920 h 2252011"/>
                  <a:gd name="connsiteX13" fmla="*/ 1192577 w 2241816"/>
                  <a:gd name="connsiteY13" fmla="*/ 464820 h 2252011"/>
                  <a:gd name="connsiteX14" fmla="*/ 963977 w 2241816"/>
                  <a:gd name="connsiteY14" fmla="*/ 1257300 h 2252011"/>
                  <a:gd name="connsiteX15" fmla="*/ 621077 w 2241816"/>
                  <a:gd name="connsiteY15" fmla="*/ 1851660 h 2252011"/>
                  <a:gd name="connsiteX16" fmla="*/ 224837 w 2241816"/>
                  <a:gd name="connsiteY16" fmla="*/ 2194560 h 2252011"/>
                  <a:gd name="connsiteX17" fmla="*/ 11477 w 2241816"/>
                  <a:gd name="connsiteY17" fmla="*/ 2148840 h 2252011"/>
                  <a:gd name="connsiteX18" fmla="*/ 72437 w 2241816"/>
                  <a:gd name="connsiteY18" fmla="*/ 2072640 h 2252011"/>
                  <a:gd name="connsiteX19" fmla="*/ 438197 w 2241816"/>
                  <a:gd name="connsiteY19" fmla="*/ 1805940 h 2252011"/>
                  <a:gd name="connsiteX20" fmla="*/ 842057 w 2241816"/>
                  <a:gd name="connsiteY20" fmla="*/ 1226820 h 2252011"/>
                  <a:gd name="connsiteX21" fmla="*/ 994457 w 2241816"/>
                  <a:gd name="connsiteY21" fmla="*/ 541020 h 2252011"/>
                  <a:gd name="connsiteX22" fmla="*/ 1040177 w 2241816"/>
                  <a:gd name="connsiteY22" fmla="*/ 129540 h 2252011"/>
                  <a:gd name="connsiteX23" fmla="*/ 605837 w 2241816"/>
                  <a:gd name="connsiteY23" fmla="*/ 175260 h 2252011"/>
                  <a:gd name="connsiteX24" fmla="*/ 232457 w 2241816"/>
                  <a:gd name="connsiteY24" fmla="*/ 152400 h 2252011"/>
                  <a:gd name="connsiteX25" fmla="*/ 331517 w 2241816"/>
                  <a:gd name="connsiteY25" fmla="*/ 0 h 2252011"/>
                  <a:gd name="connsiteX0-1" fmla="*/ 331517 w 2243432"/>
                  <a:gd name="connsiteY0-2" fmla="*/ 0 h 2252011"/>
                  <a:gd name="connsiteX1-3" fmla="*/ 1146857 w 2243432"/>
                  <a:gd name="connsiteY1-4" fmla="*/ 0 h 2252011"/>
                  <a:gd name="connsiteX2-5" fmla="*/ 2106977 w 2243432"/>
                  <a:gd name="connsiteY2-6" fmla="*/ 7620 h 2252011"/>
                  <a:gd name="connsiteX3-7" fmla="*/ 2236517 w 2243432"/>
                  <a:gd name="connsiteY3-8" fmla="*/ 236220 h 2252011"/>
                  <a:gd name="connsiteX4-9" fmla="*/ 2106977 w 2243432"/>
                  <a:gd name="connsiteY4-10" fmla="*/ 1348740 h 2252011"/>
                  <a:gd name="connsiteX5-11" fmla="*/ 1901237 w 2243432"/>
                  <a:gd name="connsiteY5-12" fmla="*/ 2148840 h 2252011"/>
                  <a:gd name="connsiteX6-13" fmla="*/ 1687877 w 2243432"/>
                  <a:gd name="connsiteY6-14" fmla="*/ 2202180 h 2252011"/>
                  <a:gd name="connsiteX7-15" fmla="*/ 1847897 w 2243432"/>
                  <a:gd name="connsiteY7-16" fmla="*/ 1783080 h 2252011"/>
                  <a:gd name="connsiteX8-17" fmla="*/ 2046017 w 2243432"/>
                  <a:gd name="connsiteY8-18" fmla="*/ 662940 h 2252011"/>
                  <a:gd name="connsiteX9-19" fmla="*/ 2084117 w 2243432"/>
                  <a:gd name="connsiteY9-20" fmla="*/ 144780 h 2252011"/>
                  <a:gd name="connsiteX10-21" fmla="*/ 1535477 w 2243432"/>
                  <a:gd name="connsiteY10-22" fmla="*/ 121920 h 2252011"/>
                  <a:gd name="connsiteX11-23" fmla="*/ 1207817 w 2243432"/>
                  <a:gd name="connsiteY11-24" fmla="*/ 121920 h 2252011"/>
                  <a:gd name="connsiteX12-25" fmla="*/ 1192577 w 2243432"/>
                  <a:gd name="connsiteY12-26" fmla="*/ 464820 h 2252011"/>
                  <a:gd name="connsiteX13-27" fmla="*/ 963977 w 2243432"/>
                  <a:gd name="connsiteY13-28" fmla="*/ 1257300 h 2252011"/>
                  <a:gd name="connsiteX14-29" fmla="*/ 621077 w 2243432"/>
                  <a:gd name="connsiteY14-30" fmla="*/ 1851660 h 2252011"/>
                  <a:gd name="connsiteX15-31" fmla="*/ 224837 w 2243432"/>
                  <a:gd name="connsiteY15-32" fmla="*/ 2194560 h 2252011"/>
                  <a:gd name="connsiteX16-33" fmla="*/ 11477 w 2243432"/>
                  <a:gd name="connsiteY16-34" fmla="*/ 2148840 h 2252011"/>
                  <a:gd name="connsiteX17-35" fmla="*/ 72437 w 2243432"/>
                  <a:gd name="connsiteY17-36" fmla="*/ 2072640 h 2252011"/>
                  <a:gd name="connsiteX18-37" fmla="*/ 438197 w 2243432"/>
                  <a:gd name="connsiteY18-38" fmla="*/ 1805940 h 2252011"/>
                  <a:gd name="connsiteX19-39" fmla="*/ 842057 w 2243432"/>
                  <a:gd name="connsiteY19-40" fmla="*/ 1226820 h 2252011"/>
                  <a:gd name="connsiteX20-41" fmla="*/ 994457 w 2243432"/>
                  <a:gd name="connsiteY20-42" fmla="*/ 541020 h 2252011"/>
                  <a:gd name="connsiteX21-43" fmla="*/ 1040177 w 2243432"/>
                  <a:gd name="connsiteY21-44" fmla="*/ 129540 h 2252011"/>
                  <a:gd name="connsiteX22-45" fmla="*/ 605837 w 2243432"/>
                  <a:gd name="connsiteY22-46" fmla="*/ 175260 h 2252011"/>
                  <a:gd name="connsiteX23-47" fmla="*/ 232457 w 2243432"/>
                  <a:gd name="connsiteY23-48" fmla="*/ 152400 h 2252011"/>
                  <a:gd name="connsiteX24-49" fmla="*/ 331517 w 2243432"/>
                  <a:gd name="connsiteY24-50" fmla="*/ 0 h 2252011"/>
                  <a:gd name="connsiteX0-51" fmla="*/ 331517 w 2249048"/>
                  <a:gd name="connsiteY0-52" fmla="*/ 0 h 2252011"/>
                  <a:gd name="connsiteX1-53" fmla="*/ 1146857 w 2249048"/>
                  <a:gd name="connsiteY1-54" fmla="*/ 0 h 2252011"/>
                  <a:gd name="connsiteX2-55" fmla="*/ 2106977 w 2249048"/>
                  <a:gd name="connsiteY2-56" fmla="*/ 7620 h 2252011"/>
                  <a:gd name="connsiteX3-57" fmla="*/ 2236517 w 2249048"/>
                  <a:gd name="connsiteY3-58" fmla="*/ 236220 h 2252011"/>
                  <a:gd name="connsiteX4-59" fmla="*/ 2106977 w 2249048"/>
                  <a:gd name="connsiteY4-60" fmla="*/ 1348740 h 2252011"/>
                  <a:gd name="connsiteX5-61" fmla="*/ 1901237 w 2249048"/>
                  <a:gd name="connsiteY5-62" fmla="*/ 2148840 h 2252011"/>
                  <a:gd name="connsiteX6-63" fmla="*/ 1687877 w 2249048"/>
                  <a:gd name="connsiteY6-64" fmla="*/ 2202180 h 2252011"/>
                  <a:gd name="connsiteX7-65" fmla="*/ 1847897 w 2249048"/>
                  <a:gd name="connsiteY7-66" fmla="*/ 1783080 h 2252011"/>
                  <a:gd name="connsiteX8-67" fmla="*/ 2046017 w 2249048"/>
                  <a:gd name="connsiteY8-68" fmla="*/ 662940 h 2252011"/>
                  <a:gd name="connsiteX9-69" fmla="*/ 2084117 w 2249048"/>
                  <a:gd name="connsiteY9-70" fmla="*/ 144780 h 2252011"/>
                  <a:gd name="connsiteX10-71" fmla="*/ 1535477 w 2249048"/>
                  <a:gd name="connsiteY10-72" fmla="*/ 121920 h 2252011"/>
                  <a:gd name="connsiteX11-73" fmla="*/ 1207817 w 2249048"/>
                  <a:gd name="connsiteY11-74" fmla="*/ 121920 h 2252011"/>
                  <a:gd name="connsiteX12-75" fmla="*/ 1192577 w 2249048"/>
                  <a:gd name="connsiteY12-76" fmla="*/ 464820 h 2252011"/>
                  <a:gd name="connsiteX13-77" fmla="*/ 963977 w 2249048"/>
                  <a:gd name="connsiteY13-78" fmla="*/ 1257300 h 2252011"/>
                  <a:gd name="connsiteX14-79" fmla="*/ 621077 w 2249048"/>
                  <a:gd name="connsiteY14-80" fmla="*/ 1851660 h 2252011"/>
                  <a:gd name="connsiteX15-81" fmla="*/ 224837 w 2249048"/>
                  <a:gd name="connsiteY15-82" fmla="*/ 2194560 h 2252011"/>
                  <a:gd name="connsiteX16-83" fmla="*/ 11477 w 2249048"/>
                  <a:gd name="connsiteY16-84" fmla="*/ 2148840 h 2252011"/>
                  <a:gd name="connsiteX17-85" fmla="*/ 72437 w 2249048"/>
                  <a:gd name="connsiteY17-86" fmla="*/ 2072640 h 2252011"/>
                  <a:gd name="connsiteX18-87" fmla="*/ 438197 w 2249048"/>
                  <a:gd name="connsiteY18-88" fmla="*/ 1805940 h 2252011"/>
                  <a:gd name="connsiteX19-89" fmla="*/ 842057 w 2249048"/>
                  <a:gd name="connsiteY19-90" fmla="*/ 1226820 h 2252011"/>
                  <a:gd name="connsiteX20-91" fmla="*/ 994457 w 2249048"/>
                  <a:gd name="connsiteY20-92" fmla="*/ 541020 h 2252011"/>
                  <a:gd name="connsiteX21-93" fmla="*/ 1040177 w 2249048"/>
                  <a:gd name="connsiteY21-94" fmla="*/ 129540 h 2252011"/>
                  <a:gd name="connsiteX22-95" fmla="*/ 605837 w 2249048"/>
                  <a:gd name="connsiteY22-96" fmla="*/ 175260 h 2252011"/>
                  <a:gd name="connsiteX23-97" fmla="*/ 232457 w 2249048"/>
                  <a:gd name="connsiteY23-98" fmla="*/ 152400 h 2252011"/>
                  <a:gd name="connsiteX24-99" fmla="*/ 331517 w 2249048"/>
                  <a:gd name="connsiteY24-100" fmla="*/ 0 h 2252011"/>
                  <a:gd name="connsiteX0-101" fmla="*/ 331517 w 2253876"/>
                  <a:gd name="connsiteY0-102" fmla="*/ 13291 h 2265302"/>
                  <a:gd name="connsiteX1-103" fmla="*/ 1146857 w 2253876"/>
                  <a:gd name="connsiteY1-104" fmla="*/ 13291 h 2265302"/>
                  <a:gd name="connsiteX2-105" fmla="*/ 2106977 w 2253876"/>
                  <a:gd name="connsiteY2-106" fmla="*/ 20911 h 2265302"/>
                  <a:gd name="connsiteX3-107" fmla="*/ 2242867 w 2253876"/>
                  <a:gd name="connsiteY3-108" fmla="*/ 274911 h 2265302"/>
                  <a:gd name="connsiteX4-109" fmla="*/ 2106977 w 2253876"/>
                  <a:gd name="connsiteY4-110" fmla="*/ 1362031 h 2265302"/>
                  <a:gd name="connsiteX5-111" fmla="*/ 1901237 w 2253876"/>
                  <a:gd name="connsiteY5-112" fmla="*/ 2162131 h 2265302"/>
                  <a:gd name="connsiteX6-113" fmla="*/ 1687877 w 2253876"/>
                  <a:gd name="connsiteY6-114" fmla="*/ 2215471 h 2265302"/>
                  <a:gd name="connsiteX7-115" fmla="*/ 1847897 w 2253876"/>
                  <a:gd name="connsiteY7-116" fmla="*/ 1796371 h 2265302"/>
                  <a:gd name="connsiteX8-117" fmla="*/ 2046017 w 2253876"/>
                  <a:gd name="connsiteY8-118" fmla="*/ 676231 h 2265302"/>
                  <a:gd name="connsiteX9-119" fmla="*/ 2084117 w 2253876"/>
                  <a:gd name="connsiteY9-120" fmla="*/ 158071 h 2265302"/>
                  <a:gd name="connsiteX10-121" fmla="*/ 1535477 w 2253876"/>
                  <a:gd name="connsiteY10-122" fmla="*/ 135211 h 2265302"/>
                  <a:gd name="connsiteX11-123" fmla="*/ 1207817 w 2253876"/>
                  <a:gd name="connsiteY11-124" fmla="*/ 135211 h 2265302"/>
                  <a:gd name="connsiteX12-125" fmla="*/ 1192577 w 2253876"/>
                  <a:gd name="connsiteY12-126" fmla="*/ 478111 h 2265302"/>
                  <a:gd name="connsiteX13-127" fmla="*/ 963977 w 2253876"/>
                  <a:gd name="connsiteY13-128" fmla="*/ 1270591 h 2265302"/>
                  <a:gd name="connsiteX14-129" fmla="*/ 621077 w 2253876"/>
                  <a:gd name="connsiteY14-130" fmla="*/ 1864951 h 2265302"/>
                  <a:gd name="connsiteX15-131" fmla="*/ 224837 w 2253876"/>
                  <a:gd name="connsiteY15-132" fmla="*/ 2207851 h 2265302"/>
                  <a:gd name="connsiteX16-133" fmla="*/ 11477 w 2253876"/>
                  <a:gd name="connsiteY16-134" fmla="*/ 2162131 h 2265302"/>
                  <a:gd name="connsiteX17-135" fmla="*/ 72437 w 2253876"/>
                  <a:gd name="connsiteY17-136" fmla="*/ 2085931 h 2265302"/>
                  <a:gd name="connsiteX18-137" fmla="*/ 438197 w 2253876"/>
                  <a:gd name="connsiteY18-138" fmla="*/ 1819231 h 2265302"/>
                  <a:gd name="connsiteX19-139" fmla="*/ 842057 w 2253876"/>
                  <a:gd name="connsiteY19-140" fmla="*/ 1240111 h 2265302"/>
                  <a:gd name="connsiteX20-141" fmla="*/ 994457 w 2253876"/>
                  <a:gd name="connsiteY20-142" fmla="*/ 554311 h 2265302"/>
                  <a:gd name="connsiteX21-143" fmla="*/ 1040177 w 2253876"/>
                  <a:gd name="connsiteY21-144" fmla="*/ 142831 h 2265302"/>
                  <a:gd name="connsiteX22-145" fmla="*/ 605837 w 2253876"/>
                  <a:gd name="connsiteY22-146" fmla="*/ 188551 h 2265302"/>
                  <a:gd name="connsiteX23-147" fmla="*/ 232457 w 2253876"/>
                  <a:gd name="connsiteY23-148" fmla="*/ 165691 h 2265302"/>
                  <a:gd name="connsiteX24-149" fmla="*/ 331517 w 2253876"/>
                  <a:gd name="connsiteY24-150" fmla="*/ 13291 h 2265302"/>
                  <a:gd name="connsiteX0-151" fmla="*/ 331517 w 2246372"/>
                  <a:gd name="connsiteY0-152" fmla="*/ 0 h 2252011"/>
                  <a:gd name="connsiteX1-153" fmla="*/ 1146857 w 2246372"/>
                  <a:gd name="connsiteY1-154" fmla="*/ 0 h 2252011"/>
                  <a:gd name="connsiteX2-155" fmla="*/ 2106977 w 2246372"/>
                  <a:gd name="connsiteY2-156" fmla="*/ 7620 h 2252011"/>
                  <a:gd name="connsiteX3-157" fmla="*/ 2242867 w 2246372"/>
                  <a:gd name="connsiteY3-158" fmla="*/ 261620 h 2252011"/>
                  <a:gd name="connsiteX4-159" fmla="*/ 2106977 w 2246372"/>
                  <a:gd name="connsiteY4-160" fmla="*/ 1348740 h 2252011"/>
                  <a:gd name="connsiteX5-161" fmla="*/ 1901237 w 2246372"/>
                  <a:gd name="connsiteY5-162" fmla="*/ 2148840 h 2252011"/>
                  <a:gd name="connsiteX6-163" fmla="*/ 1687877 w 2246372"/>
                  <a:gd name="connsiteY6-164" fmla="*/ 2202180 h 2252011"/>
                  <a:gd name="connsiteX7-165" fmla="*/ 1847897 w 2246372"/>
                  <a:gd name="connsiteY7-166" fmla="*/ 1783080 h 2252011"/>
                  <a:gd name="connsiteX8-167" fmla="*/ 2046017 w 2246372"/>
                  <a:gd name="connsiteY8-168" fmla="*/ 662940 h 2252011"/>
                  <a:gd name="connsiteX9-169" fmla="*/ 2084117 w 2246372"/>
                  <a:gd name="connsiteY9-170" fmla="*/ 144780 h 2252011"/>
                  <a:gd name="connsiteX10-171" fmla="*/ 1535477 w 2246372"/>
                  <a:gd name="connsiteY10-172" fmla="*/ 121920 h 2252011"/>
                  <a:gd name="connsiteX11-173" fmla="*/ 1207817 w 2246372"/>
                  <a:gd name="connsiteY11-174" fmla="*/ 121920 h 2252011"/>
                  <a:gd name="connsiteX12-175" fmla="*/ 1192577 w 2246372"/>
                  <a:gd name="connsiteY12-176" fmla="*/ 464820 h 2252011"/>
                  <a:gd name="connsiteX13-177" fmla="*/ 963977 w 2246372"/>
                  <a:gd name="connsiteY13-178" fmla="*/ 1257300 h 2252011"/>
                  <a:gd name="connsiteX14-179" fmla="*/ 621077 w 2246372"/>
                  <a:gd name="connsiteY14-180" fmla="*/ 1851660 h 2252011"/>
                  <a:gd name="connsiteX15-181" fmla="*/ 224837 w 2246372"/>
                  <a:gd name="connsiteY15-182" fmla="*/ 2194560 h 2252011"/>
                  <a:gd name="connsiteX16-183" fmla="*/ 11477 w 2246372"/>
                  <a:gd name="connsiteY16-184" fmla="*/ 2148840 h 2252011"/>
                  <a:gd name="connsiteX17-185" fmla="*/ 72437 w 2246372"/>
                  <a:gd name="connsiteY17-186" fmla="*/ 2072640 h 2252011"/>
                  <a:gd name="connsiteX18-187" fmla="*/ 438197 w 2246372"/>
                  <a:gd name="connsiteY18-188" fmla="*/ 1805940 h 2252011"/>
                  <a:gd name="connsiteX19-189" fmla="*/ 842057 w 2246372"/>
                  <a:gd name="connsiteY19-190" fmla="*/ 1226820 h 2252011"/>
                  <a:gd name="connsiteX20-191" fmla="*/ 994457 w 2246372"/>
                  <a:gd name="connsiteY20-192" fmla="*/ 541020 h 2252011"/>
                  <a:gd name="connsiteX21-193" fmla="*/ 1040177 w 2246372"/>
                  <a:gd name="connsiteY21-194" fmla="*/ 129540 h 2252011"/>
                  <a:gd name="connsiteX22-195" fmla="*/ 605837 w 2246372"/>
                  <a:gd name="connsiteY22-196" fmla="*/ 175260 h 2252011"/>
                  <a:gd name="connsiteX23-197" fmla="*/ 232457 w 2246372"/>
                  <a:gd name="connsiteY23-198" fmla="*/ 152400 h 2252011"/>
                  <a:gd name="connsiteX24-199" fmla="*/ 331517 w 2246372"/>
                  <a:gd name="connsiteY24-200" fmla="*/ 0 h 2252011"/>
                  <a:gd name="connsiteX0-201" fmla="*/ 331517 w 2246372"/>
                  <a:gd name="connsiteY0-202" fmla="*/ 0 h 2252011"/>
                  <a:gd name="connsiteX1-203" fmla="*/ 1146857 w 2246372"/>
                  <a:gd name="connsiteY1-204" fmla="*/ 0 h 2252011"/>
                  <a:gd name="connsiteX2-205" fmla="*/ 2106977 w 2246372"/>
                  <a:gd name="connsiteY2-206" fmla="*/ 7620 h 2252011"/>
                  <a:gd name="connsiteX3-207" fmla="*/ 2242867 w 2246372"/>
                  <a:gd name="connsiteY3-208" fmla="*/ 261620 h 2252011"/>
                  <a:gd name="connsiteX4-209" fmla="*/ 2106977 w 2246372"/>
                  <a:gd name="connsiteY4-210" fmla="*/ 1348740 h 2252011"/>
                  <a:gd name="connsiteX5-211" fmla="*/ 1901237 w 2246372"/>
                  <a:gd name="connsiteY5-212" fmla="*/ 2148840 h 2252011"/>
                  <a:gd name="connsiteX6-213" fmla="*/ 1687877 w 2246372"/>
                  <a:gd name="connsiteY6-214" fmla="*/ 2202180 h 2252011"/>
                  <a:gd name="connsiteX7-215" fmla="*/ 1847897 w 2246372"/>
                  <a:gd name="connsiteY7-216" fmla="*/ 1783080 h 2252011"/>
                  <a:gd name="connsiteX8-217" fmla="*/ 2046017 w 2246372"/>
                  <a:gd name="connsiteY8-218" fmla="*/ 662940 h 2252011"/>
                  <a:gd name="connsiteX9-219" fmla="*/ 2090467 w 2246372"/>
                  <a:gd name="connsiteY9-220" fmla="*/ 154305 h 2252011"/>
                  <a:gd name="connsiteX10-221" fmla="*/ 1535477 w 2246372"/>
                  <a:gd name="connsiteY10-222" fmla="*/ 121920 h 2252011"/>
                  <a:gd name="connsiteX11-223" fmla="*/ 1207817 w 2246372"/>
                  <a:gd name="connsiteY11-224" fmla="*/ 121920 h 2252011"/>
                  <a:gd name="connsiteX12-225" fmla="*/ 1192577 w 2246372"/>
                  <a:gd name="connsiteY12-226" fmla="*/ 464820 h 2252011"/>
                  <a:gd name="connsiteX13-227" fmla="*/ 963977 w 2246372"/>
                  <a:gd name="connsiteY13-228" fmla="*/ 1257300 h 2252011"/>
                  <a:gd name="connsiteX14-229" fmla="*/ 621077 w 2246372"/>
                  <a:gd name="connsiteY14-230" fmla="*/ 1851660 h 2252011"/>
                  <a:gd name="connsiteX15-231" fmla="*/ 224837 w 2246372"/>
                  <a:gd name="connsiteY15-232" fmla="*/ 2194560 h 2252011"/>
                  <a:gd name="connsiteX16-233" fmla="*/ 11477 w 2246372"/>
                  <a:gd name="connsiteY16-234" fmla="*/ 2148840 h 2252011"/>
                  <a:gd name="connsiteX17-235" fmla="*/ 72437 w 2246372"/>
                  <a:gd name="connsiteY17-236" fmla="*/ 2072640 h 2252011"/>
                  <a:gd name="connsiteX18-237" fmla="*/ 438197 w 2246372"/>
                  <a:gd name="connsiteY18-238" fmla="*/ 1805940 h 2252011"/>
                  <a:gd name="connsiteX19-239" fmla="*/ 842057 w 2246372"/>
                  <a:gd name="connsiteY19-240" fmla="*/ 1226820 h 2252011"/>
                  <a:gd name="connsiteX20-241" fmla="*/ 994457 w 2246372"/>
                  <a:gd name="connsiteY20-242" fmla="*/ 541020 h 2252011"/>
                  <a:gd name="connsiteX21-243" fmla="*/ 1040177 w 2246372"/>
                  <a:gd name="connsiteY21-244" fmla="*/ 129540 h 2252011"/>
                  <a:gd name="connsiteX22-245" fmla="*/ 605837 w 2246372"/>
                  <a:gd name="connsiteY22-246" fmla="*/ 175260 h 2252011"/>
                  <a:gd name="connsiteX23-247" fmla="*/ 232457 w 2246372"/>
                  <a:gd name="connsiteY23-248" fmla="*/ 152400 h 2252011"/>
                  <a:gd name="connsiteX24-249" fmla="*/ 331517 w 2246372"/>
                  <a:gd name="connsiteY24-250" fmla="*/ 0 h 2252011"/>
                  <a:gd name="connsiteX0-251" fmla="*/ 331517 w 2246372"/>
                  <a:gd name="connsiteY0-252" fmla="*/ 0 h 2252011"/>
                  <a:gd name="connsiteX1-253" fmla="*/ 1146857 w 2246372"/>
                  <a:gd name="connsiteY1-254" fmla="*/ 0 h 2252011"/>
                  <a:gd name="connsiteX2-255" fmla="*/ 2106977 w 2246372"/>
                  <a:gd name="connsiteY2-256" fmla="*/ 7620 h 2252011"/>
                  <a:gd name="connsiteX3-257" fmla="*/ 2242867 w 2246372"/>
                  <a:gd name="connsiteY3-258" fmla="*/ 261620 h 2252011"/>
                  <a:gd name="connsiteX4-259" fmla="*/ 2106977 w 2246372"/>
                  <a:gd name="connsiteY4-260" fmla="*/ 1348740 h 2252011"/>
                  <a:gd name="connsiteX5-261" fmla="*/ 1901237 w 2246372"/>
                  <a:gd name="connsiteY5-262" fmla="*/ 2148840 h 2252011"/>
                  <a:gd name="connsiteX6-263" fmla="*/ 1687877 w 2246372"/>
                  <a:gd name="connsiteY6-264" fmla="*/ 2202180 h 2252011"/>
                  <a:gd name="connsiteX7-265" fmla="*/ 1847897 w 2246372"/>
                  <a:gd name="connsiteY7-266" fmla="*/ 1783080 h 2252011"/>
                  <a:gd name="connsiteX8-267" fmla="*/ 2046017 w 2246372"/>
                  <a:gd name="connsiteY8-268" fmla="*/ 662940 h 2252011"/>
                  <a:gd name="connsiteX9-269" fmla="*/ 2090467 w 2246372"/>
                  <a:gd name="connsiteY9-270" fmla="*/ 154305 h 2252011"/>
                  <a:gd name="connsiteX10-271" fmla="*/ 1535477 w 2246372"/>
                  <a:gd name="connsiteY10-272" fmla="*/ 121920 h 2252011"/>
                  <a:gd name="connsiteX11-273" fmla="*/ 1207817 w 2246372"/>
                  <a:gd name="connsiteY11-274" fmla="*/ 121920 h 2252011"/>
                  <a:gd name="connsiteX12-275" fmla="*/ 1192577 w 2246372"/>
                  <a:gd name="connsiteY12-276" fmla="*/ 464820 h 2252011"/>
                  <a:gd name="connsiteX13-277" fmla="*/ 963977 w 2246372"/>
                  <a:gd name="connsiteY13-278" fmla="*/ 1257300 h 2252011"/>
                  <a:gd name="connsiteX14-279" fmla="*/ 621077 w 2246372"/>
                  <a:gd name="connsiteY14-280" fmla="*/ 1851660 h 2252011"/>
                  <a:gd name="connsiteX15-281" fmla="*/ 224837 w 2246372"/>
                  <a:gd name="connsiteY15-282" fmla="*/ 2194560 h 2252011"/>
                  <a:gd name="connsiteX16-283" fmla="*/ 11477 w 2246372"/>
                  <a:gd name="connsiteY16-284" fmla="*/ 2148840 h 2252011"/>
                  <a:gd name="connsiteX17-285" fmla="*/ 72437 w 2246372"/>
                  <a:gd name="connsiteY17-286" fmla="*/ 2072640 h 2252011"/>
                  <a:gd name="connsiteX18-287" fmla="*/ 438197 w 2246372"/>
                  <a:gd name="connsiteY18-288" fmla="*/ 1805940 h 2252011"/>
                  <a:gd name="connsiteX19-289" fmla="*/ 842057 w 2246372"/>
                  <a:gd name="connsiteY19-290" fmla="*/ 1226820 h 2252011"/>
                  <a:gd name="connsiteX20-291" fmla="*/ 994457 w 2246372"/>
                  <a:gd name="connsiteY20-292" fmla="*/ 541020 h 2252011"/>
                  <a:gd name="connsiteX21-293" fmla="*/ 1040177 w 2246372"/>
                  <a:gd name="connsiteY21-294" fmla="*/ 129540 h 2252011"/>
                  <a:gd name="connsiteX22-295" fmla="*/ 605837 w 2246372"/>
                  <a:gd name="connsiteY22-296" fmla="*/ 175260 h 2252011"/>
                  <a:gd name="connsiteX23-297" fmla="*/ 232457 w 2246372"/>
                  <a:gd name="connsiteY23-298" fmla="*/ 152400 h 2252011"/>
                  <a:gd name="connsiteX24-299" fmla="*/ 331517 w 2246372"/>
                  <a:gd name="connsiteY24-300" fmla="*/ 0 h 2252011"/>
                  <a:gd name="connsiteX0-301" fmla="*/ 331517 w 2246372"/>
                  <a:gd name="connsiteY0-302" fmla="*/ 0 h 2252011"/>
                  <a:gd name="connsiteX1-303" fmla="*/ 1146857 w 2246372"/>
                  <a:gd name="connsiteY1-304" fmla="*/ 0 h 2252011"/>
                  <a:gd name="connsiteX2-305" fmla="*/ 2106977 w 2246372"/>
                  <a:gd name="connsiteY2-306" fmla="*/ 7620 h 2252011"/>
                  <a:gd name="connsiteX3-307" fmla="*/ 2242867 w 2246372"/>
                  <a:gd name="connsiteY3-308" fmla="*/ 261620 h 2252011"/>
                  <a:gd name="connsiteX4-309" fmla="*/ 2106977 w 2246372"/>
                  <a:gd name="connsiteY4-310" fmla="*/ 1348740 h 2252011"/>
                  <a:gd name="connsiteX5-311" fmla="*/ 1901237 w 2246372"/>
                  <a:gd name="connsiteY5-312" fmla="*/ 2148840 h 2252011"/>
                  <a:gd name="connsiteX6-313" fmla="*/ 1687877 w 2246372"/>
                  <a:gd name="connsiteY6-314" fmla="*/ 2202180 h 2252011"/>
                  <a:gd name="connsiteX7-315" fmla="*/ 1847897 w 2246372"/>
                  <a:gd name="connsiteY7-316" fmla="*/ 1783080 h 2252011"/>
                  <a:gd name="connsiteX8-317" fmla="*/ 2046017 w 2246372"/>
                  <a:gd name="connsiteY8-318" fmla="*/ 662940 h 2252011"/>
                  <a:gd name="connsiteX9-319" fmla="*/ 2090467 w 2246372"/>
                  <a:gd name="connsiteY9-320" fmla="*/ 154305 h 2252011"/>
                  <a:gd name="connsiteX10-321" fmla="*/ 1535477 w 2246372"/>
                  <a:gd name="connsiteY10-322" fmla="*/ 121920 h 2252011"/>
                  <a:gd name="connsiteX11-323" fmla="*/ 1207817 w 2246372"/>
                  <a:gd name="connsiteY11-324" fmla="*/ 121920 h 2252011"/>
                  <a:gd name="connsiteX12-325" fmla="*/ 1192577 w 2246372"/>
                  <a:gd name="connsiteY12-326" fmla="*/ 464820 h 2252011"/>
                  <a:gd name="connsiteX13-327" fmla="*/ 963977 w 2246372"/>
                  <a:gd name="connsiteY13-328" fmla="*/ 1257300 h 2252011"/>
                  <a:gd name="connsiteX14-329" fmla="*/ 621077 w 2246372"/>
                  <a:gd name="connsiteY14-330" fmla="*/ 1851660 h 2252011"/>
                  <a:gd name="connsiteX15-331" fmla="*/ 224837 w 2246372"/>
                  <a:gd name="connsiteY15-332" fmla="*/ 2194560 h 2252011"/>
                  <a:gd name="connsiteX16-333" fmla="*/ 11477 w 2246372"/>
                  <a:gd name="connsiteY16-334" fmla="*/ 2148840 h 2252011"/>
                  <a:gd name="connsiteX17-335" fmla="*/ 72437 w 2246372"/>
                  <a:gd name="connsiteY17-336" fmla="*/ 2072640 h 2252011"/>
                  <a:gd name="connsiteX18-337" fmla="*/ 438197 w 2246372"/>
                  <a:gd name="connsiteY18-338" fmla="*/ 1805940 h 2252011"/>
                  <a:gd name="connsiteX19-339" fmla="*/ 842057 w 2246372"/>
                  <a:gd name="connsiteY19-340" fmla="*/ 1226820 h 2252011"/>
                  <a:gd name="connsiteX20-341" fmla="*/ 994457 w 2246372"/>
                  <a:gd name="connsiteY20-342" fmla="*/ 541020 h 2252011"/>
                  <a:gd name="connsiteX21-343" fmla="*/ 1040177 w 2246372"/>
                  <a:gd name="connsiteY21-344" fmla="*/ 129540 h 2252011"/>
                  <a:gd name="connsiteX22-345" fmla="*/ 605837 w 2246372"/>
                  <a:gd name="connsiteY22-346" fmla="*/ 175260 h 2252011"/>
                  <a:gd name="connsiteX23-347" fmla="*/ 232457 w 2246372"/>
                  <a:gd name="connsiteY23-348" fmla="*/ 152400 h 2252011"/>
                  <a:gd name="connsiteX24-349" fmla="*/ 331517 w 2246372"/>
                  <a:gd name="connsiteY24-350" fmla="*/ 0 h 2252011"/>
                  <a:gd name="connsiteX0-351" fmla="*/ 331517 w 2246372"/>
                  <a:gd name="connsiteY0-352" fmla="*/ 0 h 2252011"/>
                  <a:gd name="connsiteX1-353" fmla="*/ 1146857 w 2246372"/>
                  <a:gd name="connsiteY1-354" fmla="*/ 0 h 2252011"/>
                  <a:gd name="connsiteX2-355" fmla="*/ 2106977 w 2246372"/>
                  <a:gd name="connsiteY2-356" fmla="*/ 7620 h 2252011"/>
                  <a:gd name="connsiteX3-357" fmla="*/ 2242867 w 2246372"/>
                  <a:gd name="connsiteY3-358" fmla="*/ 261620 h 2252011"/>
                  <a:gd name="connsiteX4-359" fmla="*/ 2106977 w 2246372"/>
                  <a:gd name="connsiteY4-360" fmla="*/ 1348740 h 2252011"/>
                  <a:gd name="connsiteX5-361" fmla="*/ 1901237 w 2246372"/>
                  <a:gd name="connsiteY5-362" fmla="*/ 2148840 h 2252011"/>
                  <a:gd name="connsiteX6-363" fmla="*/ 1687877 w 2246372"/>
                  <a:gd name="connsiteY6-364" fmla="*/ 2202180 h 2252011"/>
                  <a:gd name="connsiteX7-365" fmla="*/ 1847897 w 2246372"/>
                  <a:gd name="connsiteY7-366" fmla="*/ 1783080 h 2252011"/>
                  <a:gd name="connsiteX8-367" fmla="*/ 2046017 w 2246372"/>
                  <a:gd name="connsiteY8-368" fmla="*/ 662940 h 2252011"/>
                  <a:gd name="connsiteX9-369" fmla="*/ 2090467 w 2246372"/>
                  <a:gd name="connsiteY9-370" fmla="*/ 154305 h 2252011"/>
                  <a:gd name="connsiteX10-371" fmla="*/ 1535477 w 2246372"/>
                  <a:gd name="connsiteY10-372" fmla="*/ 121920 h 2252011"/>
                  <a:gd name="connsiteX11-373" fmla="*/ 1207817 w 2246372"/>
                  <a:gd name="connsiteY11-374" fmla="*/ 121920 h 2252011"/>
                  <a:gd name="connsiteX12-375" fmla="*/ 1192577 w 2246372"/>
                  <a:gd name="connsiteY12-376" fmla="*/ 464820 h 2252011"/>
                  <a:gd name="connsiteX13-377" fmla="*/ 963977 w 2246372"/>
                  <a:gd name="connsiteY13-378" fmla="*/ 1257300 h 2252011"/>
                  <a:gd name="connsiteX14-379" fmla="*/ 621077 w 2246372"/>
                  <a:gd name="connsiteY14-380" fmla="*/ 1851660 h 2252011"/>
                  <a:gd name="connsiteX15-381" fmla="*/ 224837 w 2246372"/>
                  <a:gd name="connsiteY15-382" fmla="*/ 2194560 h 2252011"/>
                  <a:gd name="connsiteX16-383" fmla="*/ 11477 w 2246372"/>
                  <a:gd name="connsiteY16-384" fmla="*/ 2148840 h 2252011"/>
                  <a:gd name="connsiteX17-385" fmla="*/ 72437 w 2246372"/>
                  <a:gd name="connsiteY17-386" fmla="*/ 2072640 h 2252011"/>
                  <a:gd name="connsiteX18-387" fmla="*/ 438197 w 2246372"/>
                  <a:gd name="connsiteY18-388" fmla="*/ 1805940 h 2252011"/>
                  <a:gd name="connsiteX19-389" fmla="*/ 842057 w 2246372"/>
                  <a:gd name="connsiteY19-390" fmla="*/ 1226820 h 2252011"/>
                  <a:gd name="connsiteX20-391" fmla="*/ 994457 w 2246372"/>
                  <a:gd name="connsiteY20-392" fmla="*/ 541020 h 2252011"/>
                  <a:gd name="connsiteX21-393" fmla="*/ 1040177 w 2246372"/>
                  <a:gd name="connsiteY21-394" fmla="*/ 129540 h 2252011"/>
                  <a:gd name="connsiteX22-395" fmla="*/ 605837 w 2246372"/>
                  <a:gd name="connsiteY22-396" fmla="*/ 175260 h 2252011"/>
                  <a:gd name="connsiteX23-397" fmla="*/ 232457 w 2246372"/>
                  <a:gd name="connsiteY23-398" fmla="*/ 152400 h 2252011"/>
                  <a:gd name="connsiteX24-399" fmla="*/ 331517 w 2246372"/>
                  <a:gd name="connsiteY24-400" fmla="*/ 0 h 2252011"/>
                  <a:gd name="connsiteX0-401" fmla="*/ 331517 w 2246372"/>
                  <a:gd name="connsiteY0-402" fmla="*/ 0 h 2252011"/>
                  <a:gd name="connsiteX1-403" fmla="*/ 1146857 w 2246372"/>
                  <a:gd name="connsiteY1-404" fmla="*/ 0 h 2252011"/>
                  <a:gd name="connsiteX2-405" fmla="*/ 2106977 w 2246372"/>
                  <a:gd name="connsiteY2-406" fmla="*/ 7620 h 2252011"/>
                  <a:gd name="connsiteX3-407" fmla="*/ 2242867 w 2246372"/>
                  <a:gd name="connsiteY3-408" fmla="*/ 261620 h 2252011"/>
                  <a:gd name="connsiteX4-409" fmla="*/ 2106977 w 2246372"/>
                  <a:gd name="connsiteY4-410" fmla="*/ 1348740 h 2252011"/>
                  <a:gd name="connsiteX5-411" fmla="*/ 1901237 w 2246372"/>
                  <a:gd name="connsiteY5-412" fmla="*/ 2148840 h 2252011"/>
                  <a:gd name="connsiteX6-413" fmla="*/ 1687877 w 2246372"/>
                  <a:gd name="connsiteY6-414" fmla="*/ 2202180 h 2252011"/>
                  <a:gd name="connsiteX7-415" fmla="*/ 1847897 w 2246372"/>
                  <a:gd name="connsiteY7-416" fmla="*/ 1783080 h 2252011"/>
                  <a:gd name="connsiteX8-417" fmla="*/ 2046017 w 2246372"/>
                  <a:gd name="connsiteY8-418" fmla="*/ 662940 h 2252011"/>
                  <a:gd name="connsiteX9-419" fmla="*/ 2090467 w 2246372"/>
                  <a:gd name="connsiteY9-420" fmla="*/ 154305 h 2252011"/>
                  <a:gd name="connsiteX10-421" fmla="*/ 1535477 w 2246372"/>
                  <a:gd name="connsiteY10-422" fmla="*/ 121920 h 2252011"/>
                  <a:gd name="connsiteX11-423" fmla="*/ 1207817 w 2246372"/>
                  <a:gd name="connsiteY11-424" fmla="*/ 121920 h 2252011"/>
                  <a:gd name="connsiteX12-425" fmla="*/ 1192577 w 2246372"/>
                  <a:gd name="connsiteY12-426" fmla="*/ 464820 h 2252011"/>
                  <a:gd name="connsiteX13-427" fmla="*/ 963977 w 2246372"/>
                  <a:gd name="connsiteY13-428" fmla="*/ 1257300 h 2252011"/>
                  <a:gd name="connsiteX14-429" fmla="*/ 621077 w 2246372"/>
                  <a:gd name="connsiteY14-430" fmla="*/ 1851660 h 2252011"/>
                  <a:gd name="connsiteX15-431" fmla="*/ 224837 w 2246372"/>
                  <a:gd name="connsiteY15-432" fmla="*/ 2194560 h 2252011"/>
                  <a:gd name="connsiteX16-433" fmla="*/ 11477 w 2246372"/>
                  <a:gd name="connsiteY16-434" fmla="*/ 2148840 h 2252011"/>
                  <a:gd name="connsiteX17-435" fmla="*/ 72437 w 2246372"/>
                  <a:gd name="connsiteY17-436" fmla="*/ 2072640 h 2252011"/>
                  <a:gd name="connsiteX18-437" fmla="*/ 438197 w 2246372"/>
                  <a:gd name="connsiteY18-438" fmla="*/ 1805940 h 2252011"/>
                  <a:gd name="connsiteX19-439" fmla="*/ 842057 w 2246372"/>
                  <a:gd name="connsiteY19-440" fmla="*/ 1226820 h 2252011"/>
                  <a:gd name="connsiteX20-441" fmla="*/ 994457 w 2246372"/>
                  <a:gd name="connsiteY20-442" fmla="*/ 541020 h 2252011"/>
                  <a:gd name="connsiteX21-443" fmla="*/ 1040177 w 2246372"/>
                  <a:gd name="connsiteY21-444" fmla="*/ 129540 h 2252011"/>
                  <a:gd name="connsiteX22-445" fmla="*/ 605837 w 2246372"/>
                  <a:gd name="connsiteY22-446" fmla="*/ 175260 h 2252011"/>
                  <a:gd name="connsiteX23-447" fmla="*/ 232457 w 2246372"/>
                  <a:gd name="connsiteY23-448" fmla="*/ 152400 h 2252011"/>
                  <a:gd name="connsiteX24-449" fmla="*/ 331517 w 2246372"/>
                  <a:gd name="connsiteY24-450" fmla="*/ 0 h 2252011"/>
                  <a:gd name="connsiteX0-451" fmla="*/ 331517 w 2246372"/>
                  <a:gd name="connsiteY0-452" fmla="*/ 0 h 2252011"/>
                  <a:gd name="connsiteX1-453" fmla="*/ 1146857 w 2246372"/>
                  <a:gd name="connsiteY1-454" fmla="*/ 0 h 2252011"/>
                  <a:gd name="connsiteX2-455" fmla="*/ 2106977 w 2246372"/>
                  <a:gd name="connsiteY2-456" fmla="*/ 7620 h 2252011"/>
                  <a:gd name="connsiteX3-457" fmla="*/ 2242867 w 2246372"/>
                  <a:gd name="connsiteY3-458" fmla="*/ 261620 h 2252011"/>
                  <a:gd name="connsiteX4-459" fmla="*/ 2106977 w 2246372"/>
                  <a:gd name="connsiteY4-460" fmla="*/ 1348740 h 2252011"/>
                  <a:gd name="connsiteX5-461" fmla="*/ 1901237 w 2246372"/>
                  <a:gd name="connsiteY5-462" fmla="*/ 2148840 h 2252011"/>
                  <a:gd name="connsiteX6-463" fmla="*/ 1687877 w 2246372"/>
                  <a:gd name="connsiteY6-464" fmla="*/ 2202180 h 2252011"/>
                  <a:gd name="connsiteX7-465" fmla="*/ 1847897 w 2246372"/>
                  <a:gd name="connsiteY7-466" fmla="*/ 1783080 h 2252011"/>
                  <a:gd name="connsiteX8-467" fmla="*/ 2046017 w 2246372"/>
                  <a:gd name="connsiteY8-468" fmla="*/ 662940 h 2252011"/>
                  <a:gd name="connsiteX9-469" fmla="*/ 2090467 w 2246372"/>
                  <a:gd name="connsiteY9-470" fmla="*/ 154305 h 2252011"/>
                  <a:gd name="connsiteX10-471" fmla="*/ 1535477 w 2246372"/>
                  <a:gd name="connsiteY10-472" fmla="*/ 121920 h 2252011"/>
                  <a:gd name="connsiteX11-473" fmla="*/ 1242742 w 2246372"/>
                  <a:gd name="connsiteY11-474" fmla="*/ 137795 h 2252011"/>
                  <a:gd name="connsiteX12-475" fmla="*/ 1192577 w 2246372"/>
                  <a:gd name="connsiteY12-476" fmla="*/ 464820 h 2252011"/>
                  <a:gd name="connsiteX13-477" fmla="*/ 963977 w 2246372"/>
                  <a:gd name="connsiteY13-478" fmla="*/ 1257300 h 2252011"/>
                  <a:gd name="connsiteX14-479" fmla="*/ 621077 w 2246372"/>
                  <a:gd name="connsiteY14-480" fmla="*/ 1851660 h 2252011"/>
                  <a:gd name="connsiteX15-481" fmla="*/ 224837 w 2246372"/>
                  <a:gd name="connsiteY15-482" fmla="*/ 2194560 h 2252011"/>
                  <a:gd name="connsiteX16-483" fmla="*/ 11477 w 2246372"/>
                  <a:gd name="connsiteY16-484" fmla="*/ 2148840 h 2252011"/>
                  <a:gd name="connsiteX17-485" fmla="*/ 72437 w 2246372"/>
                  <a:gd name="connsiteY17-486" fmla="*/ 2072640 h 2252011"/>
                  <a:gd name="connsiteX18-487" fmla="*/ 438197 w 2246372"/>
                  <a:gd name="connsiteY18-488" fmla="*/ 1805940 h 2252011"/>
                  <a:gd name="connsiteX19-489" fmla="*/ 842057 w 2246372"/>
                  <a:gd name="connsiteY19-490" fmla="*/ 1226820 h 2252011"/>
                  <a:gd name="connsiteX20-491" fmla="*/ 994457 w 2246372"/>
                  <a:gd name="connsiteY20-492" fmla="*/ 541020 h 2252011"/>
                  <a:gd name="connsiteX21-493" fmla="*/ 1040177 w 2246372"/>
                  <a:gd name="connsiteY21-494" fmla="*/ 129540 h 2252011"/>
                  <a:gd name="connsiteX22-495" fmla="*/ 605837 w 2246372"/>
                  <a:gd name="connsiteY22-496" fmla="*/ 175260 h 2252011"/>
                  <a:gd name="connsiteX23-497" fmla="*/ 232457 w 2246372"/>
                  <a:gd name="connsiteY23-498" fmla="*/ 152400 h 2252011"/>
                  <a:gd name="connsiteX24-499" fmla="*/ 331517 w 2246372"/>
                  <a:gd name="connsiteY24-500" fmla="*/ 0 h 2252011"/>
                  <a:gd name="connsiteX0-501" fmla="*/ 331517 w 2246372"/>
                  <a:gd name="connsiteY0-502" fmla="*/ 0 h 2252011"/>
                  <a:gd name="connsiteX1-503" fmla="*/ 1146857 w 2246372"/>
                  <a:gd name="connsiteY1-504" fmla="*/ 0 h 2252011"/>
                  <a:gd name="connsiteX2-505" fmla="*/ 2106977 w 2246372"/>
                  <a:gd name="connsiteY2-506" fmla="*/ 7620 h 2252011"/>
                  <a:gd name="connsiteX3-507" fmla="*/ 2242867 w 2246372"/>
                  <a:gd name="connsiteY3-508" fmla="*/ 261620 h 2252011"/>
                  <a:gd name="connsiteX4-509" fmla="*/ 2106977 w 2246372"/>
                  <a:gd name="connsiteY4-510" fmla="*/ 1348740 h 2252011"/>
                  <a:gd name="connsiteX5-511" fmla="*/ 1901237 w 2246372"/>
                  <a:gd name="connsiteY5-512" fmla="*/ 2148840 h 2252011"/>
                  <a:gd name="connsiteX6-513" fmla="*/ 1687877 w 2246372"/>
                  <a:gd name="connsiteY6-514" fmla="*/ 2202180 h 2252011"/>
                  <a:gd name="connsiteX7-515" fmla="*/ 1847897 w 2246372"/>
                  <a:gd name="connsiteY7-516" fmla="*/ 1783080 h 2252011"/>
                  <a:gd name="connsiteX8-517" fmla="*/ 2046017 w 2246372"/>
                  <a:gd name="connsiteY8-518" fmla="*/ 662940 h 2252011"/>
                  <a:gd name="connsiteX9-519" fmla="*/ 2090467 w 2246372"/>
                  <a:gd name="connsiteY9-520" fmla="*/ 154305 h 2252011"/>
                  <a:gd name="connsiteX10-521" fmla="*/ 1535477 w 2246372"/>
                  <a:gd name="connsiteY10-522" fmla="*/ 121920 h 2252011"/>
                  <a:gd name="connsiteX11-523" fmla="*/ 1242742 w 2246372"/>
                  <a:gd name="connsiteY11-524" fmla="*/ 137795 h 2252011"/>
                  <a:gd name="connsiteX12-525" fmla="*/ 1135427 w 2246372"/>
                  <a:gd name="connsiteY12-526" fmla="*/ 636270 h 2252011"/>
                  <a:gd name="connsiteX13-527" fmla="*/ 963977 w 2246372"/>
                  <a:gd name="connsiteY13-528" fmla="*/ 1257300 h 2252011"/>
                  <a:gd name="connsiteX14-529" fmla="*/ 621077 w 2246372"/>
                  <a:gd name="connsiteY14-530" fmla="*/ 1851660 h 2252011"/>
                  <a:gd name="connsiteX15-531" fmla="*/ 224837 w 2246372"/>
                  <a:gd name="connsiteY15-532" fmla="*/ 2194560 h 2252011"/>
                  <a:gd name="connsiteX16-533" fmla="*/ 11477 w 2246372"/>
                  <a:gd name="connsiteY16-534" fmla="*/ 2148840 h 2252011"/>
                  <a:gd name="connsiteX17-535" fmla="*/ 72437 w 2246372"/>
                  <a:gd name="connsiteY17-536" fmla="*/ 2072640 h 2252011"/>
                  <a:gd name="connsiteX18-537" fmla="*/ 438197 w 2246372"/>
                  <a:gd name="connsiteY18-538" fmla="*/ 1805940 h 2252011"/>
                  <a:gd name="connsiteX19-539" fmla="*/ 842057 w 2246372"/>
                  <a:gd name="connsiteY19-540" fmla="*/ 1226820 h 2252011"/>
                  <a:gd name="connsiteX20-541" fmla="*/ 994457 w 2246372"/>
                  <a:gd name="connsiteY20-542" fmla="*/ 541020 h 2252011"/>
                  <a:gd name="connsiteX21-543" fmla="*/ 1040177 w 2246372"/>
                  <a:gd name="connsiteY21-544" fmla="*/ 129540 h 2252011"/>
                  <a:gd name="connsiteX22-545" fmla="*/ 605837 w 2246372"/>
                  <a:gd name="connsiteY22-546" fmla="*/ 175260 h 2252011"/>
                  <a:gd name="connsiteX23-547" fmla="*/ 232457 w 2246372"/>
                  <a:gd name="connsiteY23-548" fmla="*/ 152400 h 2252011"/>
                  <a:gd name="connsiteX24-549" fmla="*/ 331517 w 2246372"/>
                  <a:gd name="connsiteY24-550" fmla="*/ 0 h 2252011"/>
                  <a:gd name="connsiteX0-551" fmla="*/ 331517 w 2246372"/>
                  <a:gd name="connsiteY0-552" fmla="*/ 0 h 2252011"/>
                  <a:gd name="connsiteX1-553" fmla="*/ 1146857 w 2246372"/>
                  <a:gd name="connsiteY1-554" fmla="*/ 0 h 2252011"/>
                  <a:gd name="connsiteX2-555" fmla="*/ 2106977 w 2246372"/>
                  <a:gd name="connsiteY2-556" fmla="*/ 7620 h 2252011"/>
                  <a:gd name="connsiteX3-557" fmla="*/ 2242867 w 2246372"/>
                  <a:gd name="connsiteY3-558" fmla="*/ 261620 h 2252011"/>
                  <a:gd name="connsiteX4-559" fmla="*/ 2106977 w 2246372"/>
                  <a:gd name="connsiteY4-560" fmla="*/ 1348740 h 2252011"/>
                  <a:gd name="connsiteX5-561" fmla="*/ 1901237 w 2246372"/>
                  <a:gd name="connsiteY5-562" fmla="*/ 2148840 h 2252011"/>
                  <a:gd name="connsiteX6-563" fmla="*/ 1687877 w 2246372"/>
                  <a:gd name="connsiteY6-564" fmla="*/ 2202180 h 2252011"/>
                  <a:gd name="connsiteX7-565" fmla="*/ 1847897 w 2246372"/>
                  <a:gd name="connsiteY7-566" fmla="*/ 1783080 h 2252011"/>
                  <a:gd name="connsiteX8-567" fmla="*/ 2046017 w 2246372"/>
                  <a:gd name="connsiteY8-568" fmla="*/ 662940 h 2252011"/>
                  <a:gd name="connsiteX9-569" fmla="*/ 2090467 w 2246372"/>
                  <a:gd name="connsiteY9-570" fmla="*/ 154305 h 2252011"/>
                  <a:gd name="connsiteX10-571" fmla="*/ 1538652 w 2246372"/>
                  <a:gd name="connsiteY10-572" fmla="*/ 150495 h 2252011"/>
                  <a:gd name="connsiteX11-573" fmla="*/ 1242742 w 2246372"/>
                  <a:gd name="connsiteY11-574" fmla="*/ 137795 h 2252011"/>
                  <a:gd name="connsiteX12-575" fmla="*/ 1135427 w 2246372"/>
                  <a:gd name="connsiteY12-576" fmla="*/ 636270 h 2252011"/>
                  <a:gd name="connsiteX13-577" fmla="*/ 963977 w 2246372"/>
                  <a:gd name="connsiteY13-578" fmla="*/ 1257300 h 2252011"/>
                  <a:gd name="connsiteX14-579" fmla="*/ 621077 w 2246372"/>
                  <a:gd name="connsiteY14-580" fmla="*/ 1851660 h 2252011"/>
                  <a:gd name="connsiteX15-581" fmla="*/ 224837 w 2246372"/>
                  <a:gd name="connsiteY15-582" fmla="*/ 2194560 h 2252011"/>
                  <a:gd name="connsiteX16-583" fmla="*/ 11477 w 2246372"/>
                  <a:gd name="connsiteY16-584" fmla="*/ 2148840 h 2252011"/>
                  <a:gd name="connsiteX17-585" fmla="*/ 72437 w 2246372"/>
                  <a:gd name="connsiteY17-586" fmla="*/ 2072640 h 2252011"/>
                  <a:gd name="connsiteX18-587" fmla="*/ 438197 w 2246372"/>
                  <a:gd name="connsiteY18-588" fmla="*/ 1805940 h 2252011"/>
                  <a:gd name="connsiteX19-589" fmla="*/ 842057 w 2246372"/>
                  <a:gd name="connsiteY19-590" fmla="*/ 1226820 h 2252011"/>
                  <a:gd name="connsiteX20-591" fmla="*/ 994457 w 2246372"/>
                  <a:gd name="connsiteY20-592" fmla="*/ 541020 h 2252011"/>
                  <a:gd name="connsiteX21-593" fmla="*/ 1040177 w 2246372"/>
                  <a:gd name="connsiteY21-594" fmla="*/ 129540 h 2252011"/>
                  <a:gd name="connsiteX22-595" fmla="*/ 605837 w 2246372"/>
                  <a:gd name="connsiteY22-596" fmla="*/ 175260 h 2252011"/>
                  <a:gd name="connsiteX23-597" fmla="*/ 232457 w 2246372"/>
                  <a:gd name="connsiteY23-598" fmla="*/ 152400 h 2252011"/>
                  <a:gd name="connsiteX24-599" fmla="*/ 331517 w 2246372"/>
                  <a:gd name="connsiteY24-600" fmla="*/ 0 h 2252011"/>
                  <a:gd name="connsiteX0-601" fmla="*/ 331517 w 2246372"/>
                  <a:gd name="connsiteY0-602" fmla="*/ 0 h 2252011"/>
                  <a:gd name="connsiteX1-603" fmla="*/ 1146857 w 2246372"/>
                  <a:gd name="connsiteY1-604" fmla="*/ 0 h 2252011"/>
                  <a:gd name="connsiteX2-605" fmla="*/ 2106977 w 2246372"/>
                  <a:gd name="connsiteY2-606" fmla="*/ 7620 h 2252011"/>
                  <a:gd name="connsiteX3-607" fmla="*/ 2242867 w 2246372"/>
                  <a:gd name="connsiteY3-608" fmla="*/ 261620 h 2252011"/>
                  <a:gd name="connsiteX4-609" fmla="*/ 2106977 w 2246372"/>
                  <a:gd name="connsiteY4-610" fmla="*/ 1348740 h 2252011"/>
                  <a:gd name="connsiteX5-611" fmla="*/ 1901237 w 2246372"/>
                  <a:gd name="connsiteY5-612" fmla="*/ 2148840 h 2252011"/>
                  <a:gd name="connsiteX6-613" fmla="*/ 1687877 w 2246372"/>
                  <a:gd name="connsiteY6-614" fmla="*/ 2202180 h 2252011"/>
                  <a:gd name="connsiteX7-615" fmla="*/ 1847897 w 2246372"/>
                  <a:gd name="connsiteY7-616" fmla="*/ 1783080 h 2252011"/>
                  <a:gd name="connsiteX8-617" fmla="*/ 2046017 w 2246372"/>
                  <a:gd name="connsiteY8-618" fmla="*/ 662940 h 2252011"/>
                  <a:gd name="connsiteX9-619" fmla="*/ 2090467 w 2246372"/>
                  <a:gd name="connsiteY9-620" fmla="*/ 154305 h 2252011"/>
                  <a:gd name="connsiteX10-621" fmla="*/ 1538652 w 2246372"/>
                  <a:gd name="connsiteY10-622" fmla="*/ 150495 h 2252011"/>
                  <a:gd name="connsiteX11-623" fmla="*/ 1242742 w 2246372"/>
                  <a:gd name="connsiteY11-624" fmla="*/ 137795 h 2252011"/>
                  <a:gd name="connsiteX12-625" fmla="*/ 1135427 w 2246372"/>
                  <a:gd name="connsiteY12-626" fmla="*/ 636270 h 2252011"/>
                  <a:gd name="connsiteX13-627" fmla="*/ 963977 w 2246372"/>
                  <a:gd name="connsiteY13-628" fmla="*/ 1257300 h 2252011"/>
                  <a:gd name="connsiteX14-629" fmla="*/ 621077 w 2246372"/>
                  <a:gd name="connsiteY14-630" fmla="*/ 1851660 h 2252011"/>
                  <a:gd name="connsiteX15-631" fmla="*/ 224837 w 2246372"/>
                  <a:gd name="connsiteY15-632" fmla="*/ 2194560 h 2252011"/>
                  <a:gd name="connsiteX16-633" fmla="*/ 11477 w 2246372"/>
                  <a:gd name="connsiteY16-634" fmla="*/ 2148840 h 2252011"/>
                  <a:gd name="connsiteX17-635" fmla="*/ 72437 w 2246372"/>
                  <a:gd name="connsiteY17-636" fmla="*/ 2072640 h 2252011"/>
                  <a:gd name="connsiteX18-637" fmla="*/ 438197 w 2246372"/>
                  <a:gd name="connsiteY18-638" fmla="*/ 1805940 h 2252011"/>
                  <a:gd name="connsiteX19-639" fmla="*/ 842057 w 2246372"/>
                  <a:gd name="connsiteY19-640" fmla="*/ 1226820 h 2252011"/>
                  <a:gd name="connsiteX20-641" fmla="*/ 994457 w 2246372"/>
                  <a:gd name="connsiteY20-642" fmla="*/ 541020 h 2252011"/>
                  <a:gd name="connsiteX21-643" fmla="*/ 1040177 w 2246372"/>
                  <a:gd name="connsiteY21-644" fmla="*/ 129540 h 2252011"/>
                  <a:gd name="connsiteX22-645" fmla="*/ 605837 w 2246372"/>
                  <a:gd name="connsiteY22-646" fmla="*/ 175260 h 2252011"/>
                  <a:gd name="connsiteX23-647" fmla="*/ 232457 w 2246372"/>
                  <a:gd name="connsiteY23-648" fmla="*/ 152400 h 2252011"/>
                  <a:gd name="connsiteX24-649" fmla="*/ 331517 w 2246372"/>
                  <a:gd name="connsiteY24-650" fmla="*/ 0 h 2252011"/>
                  <a:gd name="connsiteX0-651" fmla="*/ 331517 w 2246372"/>
                  <a:gd name="connsiteY0-652" fmla="*/ 0 h 2252011"/>
                  <a:gd name="connsiteX1-653" fmla="*/ 1146857 w 2246372"/>
                  <a:gd name="connsiteY1-654" fmla="*/ 0 h 2252011"/>
                  <a:gd name="connsiteX2-655" fmla="*/ 2106977 w 2246372"/>
                  <a:gd name="connsiteY2-656" fmla="*/ 7620 h 2252011"/>
                  <a:gd name="connsiteX3-657" fmla="*/ 2242867 w 2246372"/>
                  <a:gd name="connsiteY3-658" fmla="*/ 261620 h 2252011"/>
                  <a:gd name="connsiteX4-659" fmla="*/ 2106977 w 2246372"/>
                  <a:gd name="connsiteY4-660" fmla="*/ 1348740 h 2252011"/>
                  <a:gd name="connsiteX5-661" fmla="*/ 1901237 w 2246372"/>
                  <a:gd name="connsiteY5-662" fmla="*/ 2148840 h 2252011"/>
                  <a:gd name="connsiteX6-663" fmla="*/ 1687877 w 2246372"/>
                  <a:gd name="connsiteY6-664" fmla="*/ 2202180 h 2252011"/>
                  <a:gd name="connsiteX7-665" fmla="*/ 1847897 w 2246372"/>
                  <a:gd name="connsiteY7-666" fmla="*/ 1783080 h 2252011"/>
                  <a:gd name="connsiteX8-667" fmla="*/ 2046017 w 2246372"/>
                  <a:gd name="connsiteY8-668" fmla="*/ 662940 h 2252011"/>
                  <a:gd name="connsiteX9-669" fmla="*/ 2090467 w 2246372"/>
                  <a:gd name="connsiteY9-670" fmla="*/ 154305 h 2252011"/>
                  <a:gd name="connsiteX10-671" fmla="*/ 1538652 w 2246372"/>
                  <a:gd name="connsiteY10-672" fmla="*/ 150495 h 2252011"/>
                  <a:gd name="connsiteX11-673" fmla="*/ 1242742 w 2246372"/>
                  <a:gd name="connsiteY11-674" fmla="*/ 137795 h 2252011"/>
                  <a:gd name="connsiteX12-675" fmla="*/ 1135427 w 2246372"/>
                  <a:gd name="connsiteY12-676" fmla="*/ 636270 h 2252011"/>
                  <a:gd name="connsiteX13-677" fmla="*/ 963977 w 2246372"/>
                  <a:gd name="connsiteY13-678" fmla="*/ 1257300 h 2252011"/>
                  <a:gd name="connsiteX14-679" fmla="*/ 621077 w 2246372"/>
                  <a:gd name="connsiteY14-680" fmla="*/ 1851660 h 2252011"/>
                  <a:gd name="connsiteX15-681" fmla="*/ 224837 w 2246372"/>
                  <a:gd name="connsiteY15-682" fmla="*/ 2194560 h 2252011"/>
                  <a:gd name="connsiteX16-683" fmla="*/ 11477 w 2246372"/>
                  <a:gd name="connsiteY16-684" fmla="*/ 2148840 h 2252011"/>
                  <a:gd name="connsiteX17-685" fmla="*/ 72437 w 2246372"/>
                  <a:gd name="connsiteY17-686" fmla="*/ 2072640 h 2252011"/>
                  <a:gd name="connsiteX18-687" fmla="*/ 438197 w 2246372"/>
                  <a:gd name="connsiteY18-688" fmla="*/ 1805940 h 2252011"/>
                  <a:gd name="connsiteX19-689" fmla="*/ 842057 w 2246372"/>
                  <a:gd name="connsiteY19-690" fmla="*/ 1226820 h 2252011"/>
                  <a:gd name="connsiteX20-691" fmla="*/ 994457 w 2246372"/>
                  <a:gd name="connsiteY20-692" fmla="*/ 541020 h 2252011"/>
                  <a:gd name="connsiteX21-693" fmla="*/ 1040177 w 2246372"/>
                  <a:gd name="connsiteY21-694" fmla="*/ 129540 h 2252011"/>
                  <a:gd name="connsiteX22-695" fmla="*/ 605837 w 2246372"/>
                  <a:gd name="connsiteY22-696" fmla="*/ 175260 h 2252011"/>
                  <a:gd name="connsiteX23-697" fmla="*/ 232457 w 2246372"/>
                  <a:gd name="connsiteY23-698" fmla="*/ 152400 h 2252011"/>
                  <a:gd name="connsiteX24-699" fmla="*/ 331517 w 2246372"/>
                  <a:gd name="connsiteY24-700" fmla="*/ 0 h 2252011"/>
                  <a:gd name="connsiteX0-701" fmla="*/ 331517 w 2246372"/>
                  <a:gd name="connsiteY0-702" fmla="*/ 0 h 2252011"/>
                  <a:gd name="connsiteX1-703" fmla="*/ 1146857 w 2246372"/>
                  <a:gd name="connsiteY1-704" fmla="*/ 0 h 2252011"/>
                  <a:gd name="connsiteX2-705" fmla="*/ 2106977 w 2246372"/>
                  <a:gd name="connsiteY2-706" fmla="*/ 7620 h 2252011"/>
                  <a:gd name="connsiteX3-707" fmla="*/ 2242867 w 2246372"/>
                  <a:gd name="connsiteY3-708" fmla="*/ 261620 h 2252011"/>
                  <a:gd name="connsiteX4-709" fmla="*/ 2106977 w 2246372"/>
                  <a:gd name="connsiteY4-710" fmla="*/ 1348740 h 2252011"/>
                  <a:gd name="connsiteX5-711" fmla="*/ 1901237 w 2246372"/>
                  <a:gd name="connsiteY5-712" fmla="*/ 2148840 h 2252011"/>
                  <a:gd name="connsiteX6-713" fmla="*/ 1687877 w 2246372"/>
                  <a:gd name="connsiteY6-714" fmla="*/ 2202180 h 2252011"/>
                  <a:gd name="connsiteX7-715" fmla="*/ 1847897 w 2246372"/>
                  <a:gd name="connsiteY7-716" fmla="*/ 1783080 h 2252011"/>
                  <a:gd name="connsiteX8-717" fmla="*/ 2046017 w 2246372"/>
                  <a:gd name="connsiteY8-718" fmla="*/ 662940 h 2252011"/>
                  <a:gd name="connsiteX9-719" fmla="*/ 2090467 w 2246372"/>
                  <a:gd name="connsiteY9-720" fmla="*/ 154305 h 2252011"/>
                  <a:gd name="connsiteX10-721" fmla="*/ 1538652 w 2246372"/>
                  <a:gd name="connsiteY10-722" fmla="*/ 150495 h 2252011"/>
                  <a:gd name="connsiteX11-723" fmla="*/ 1242742 w 2246372"/>
                  <a:gd name="connsiteY11-724" fmla="*/ 137795 h 2252011"/>
                  <a:gd name="connsiteX12-725" fmla="*/ 1135427 w 2246372"/>
                  <a:gd name="connsiteY12-726" fmla="*/ 636270 h 2252011"/>
                  <a:gd name="connsiteX13-727" fmla="*/ 963977 w 2246372"/>
                  <a:gd name="connsiteY13-728" fmla="*/ 1257300 h 2252011"/>
                  <a:gd name="connsiteX14-729" fmla="*/ 621077 w 2246372"/>
                  <a:gd name="connsiteY14-730" fmla="*/ 1851660 h 2252011"/>
                  <a:gd name="connsiteX15-731" fmla="*/ 224837 w 2246372"/>
                  <a:gd name="connsiteY15-732" fmla="*/ 2194560 h 2252011"/>
                  <a:gd name="connsiteX16-733" fmla="*/ 11477 w 2246372"/>
                  <a:gd name="connsiteY16-734" fmla="*/ 2148840 h 2252011"/>
                  <a:gd name="connsiteX17-735" fmla="*/ 72437 w 2246372"/>
                  <a:gd name="connsiteY17-736" fmla="*/ 2072640 h 2252011"/>
                  <a:gd name="connsiteX18-737" fmla="*/ 438197 w 2246372"/>
                  <a:gd name="connsiteY18-738" fmla="*/ 1805940 h 2252011"/>
                  <a:gd name="connsiteX19-739" fmla="*/ 842057 w 2246372"/>
                  <a:gd name="connsiteY19-740" fmla="*/ 1226820 h 2252011"/>
                  <a:gd name="connsiteX20-741" fmla="*/ 994457 w 2246372"/>
                  <a:gd name="connsiteY20-742" fmla="*/ 541020 h 2252011"/>
                  <a:gd name="connsiteX21-743" fmla="*/ 1040177 w 2246372"/>
                  <a:gd name="connsiteY21-744" fmla="*/ 129540 h 2252011"/>
                  <a:gd name="connsiteX22-745" fmla="*/ 605837 w 2246372"/>
                  <a:gd name="connsiteY22-746" fmla="*/ 175260 h 2252011"/>
                  <a:gd name="connsiteX23-747" fmla="*/ 232457 w 2246372"/>
                  <a:gd name="connsiteY23-748" fmla="*/ 152400 h 2252011"/>
                  <a:gd name="connsiteX24-749" fmla="*/ 331517 w 2246372"/>
                  <a:gd name="connsiteY24-750" fmla="*/ 0 h 2252011"/>
                  <a:gd name="connsiteX0-751" fmla="*/ 331517 w 2246372"/>
                  <a:gd name="connsiteY0-752" fmla="*/ 0 h 2252011"/>
                  <a:gd name="connsiteX1-753" fmla="*/ 1146857 w 2246372"/>
                  <a:gd name="connsiteY1-754" fmla="*/ 0 h 2252011"/>
                  <a:gd name="connsiteX2-755" fmla="*/ 2106977 w 2246372"/>
                  <a:gd name="connsiteY2-756" fmla="*/ 7620 h 2252011"/>
                  <a:gd name="connsiteX3-757" fmla="*/ 2242867 w 2246372"/>
                  <a:gd name="connsiteY3-758" fmla="*/ 261620 h 2252011"/>
                  <a:gd name="connsiteX4-759" fmla="*/ 2106977 w 2246372"/>
                  <a:gd name="connsiteY4-760" fmla="*/ 1348740 h 2252011"/>
                  <a:gd name="connsiteX5-761" fmla="*/ 1901237 w 2246372"/>
                  <a:gd name="connsiteY5-762" fmla="*/ 2148840 h 2252011"/>
                  <a:gd name="connsiteX6-763" fmla="*/ 1687877 w 2246372"/>
                  <a:gd name="connsiteY6-764" fmla="*/ 2202180 h 2252011"/>
                  <a:gd name="connsiteX7-765" fmla="*/ 1847897 w 2246372"/>
                  <a:gd name="connsiteY7-766" fmla="*/ 1783080 h 2252011"/>
                  <a:gd name="connsiteX8-767" fmla="*/ 2046017 w 2246372"/>
                  <a:gd name="connsiteY8-768" fmla="*/ 662940 h 2252011"/>
                  <a:gd name="connsiteX9-769" fmla="*/ 2090467 w 2246372"/>
                  <a:gd name="connsiteY9-770" fmla="*/ 154305 h 2252011"/>
                  <a:gd name="connsiteX10-771" fmla="*/ 1560877 w 2246372"/>
                  <a:gd name="connsiteY10-772" fmla="*/ 140970 h 2252011"/>
                  <a:gd name="connsiteX11-773" fmla="*/ 1242742 w 2246372"/>
                  <a:gd name="connsiteY11-774" fmla="*/ 137795 h 2252011"/>
                  <a:gd name="connsiteX12-775" fmla="*/ 1135427 w 2246372"/>
                  <a:gd name="connsiteY12-776" fmla="*/ 636270 h 2252011"/>
                  <a:gd name="connsiteX13-777" fmla="*/ 963977 w 2246372"/>
                  <a:gd name="connsiteY13-778" fmla="*/ 1257300 h 2252011"/>
                  <a:gd name="connsiteX14-779" fmla="*/ 621077 w 2246372"/>
                  <a:gd name="connsiteY14-780" fmla="*/ 1851660 h 2252011"/>
                  <a:gd name="connsiteX15-781" fmla="*/ 224837 w 2246372"/>
                  <a:gd name="connsiteY15-782" fmla="*/ 2194560 h 2252011"/>
                  <a:gd name="connsiteX16-783" fmla="*/ 11477 w 2246372"/>
                  <a:gd name="connsiteY16-784" fmla="*/ 2148840 h 2252011"/>
                  <a:gd name="connsiteX17-785" fmla="*/ 72437 w 2246372"/>
                  <a:gd name="connsiteY17-786" fmla="*/ 2072640 h 2252011"/>
                  <a:gd name="connsiteX18-787" fmla="*/ 438197 w 2246372"/>
                  <a:gd name="connsiteY18-788" fmla="*/ 1805940 h 2252011"/>
                  <a:gd name="connsiteX19-789" fmla="*/ 842057 w 2246372"/>
                  <a:gd name="connsiteY19-790" fmla="*/ 1226820 h 2252011"/>
                  <a:gd name="connsiteX20-791" fmla="*/ 994457 w 2246372"/>
                  <a:gd name="connsiteY20-792" fmla="*/ 541020 h 2252011"/>
                  <a:gd name="connsiteX21-793" fmla="*/ 1040177 w 2246372"/>
                  <a:gd name="connsiteY21-794" fmla="*/ 129540 h 2252011"/>
                  <a:gd name="connsiteX22-795" fmla="*/ 605837 w 2246372"/>
                  <a:gd name="connsiteY22-796" fmla="*/ 175260 h 2252011"/>
                  <a:gd name="connsiteX23-797" fmla="*/ 232457 w 2246372"/>
                  <a:gd name="connsiteY23-798" fmla="*/ 152400 h 2252011"/>
                  <a:gd name="connsiteX24-799" fmla="*/ 331517 w 2246372"/>
                  <a:gd name="connsiteY24-800" fmla="*/ 0 h 2252011"/>
                  <a:gd name="connsiteX0-801" fmla="*/ 331517 w 2246372"/>
                  <a:gd name="connsiteY0-802" fmla="*/ 0 h 2252011"/>
                  <a:gd name="connsiteX1-803" fmla="*/ 1146857 w 2246372"/>
                  <a:gd name="connsiteY1-804" fmla="*/ 0 h 2252011"/>
                  <a:gd name="connsiteX2-805" fmla="*/ 2106977 w 2246372"/>
                  <a:gd name="connsiteY2-806" fmla="*/ 7620 h 2252011"/>
                  <a:gd name="connsiteX3-807" fmla="*/ 2242867 w 2246372"/>
                  <a:gd name="connsiteY3-808" fmla="*/ 261620 h 2252011"/>
                  <a:gd name="connsiteX4-809" fmla="*/ 2106977 w 2246372"/>
                  <a:gd name="connsiteY4-810" fmla="*/ 1348740 h 2252011"/>
                  <a:gd name="connsiteX5-811" fmla="*/ 1901237 w 2246372"/>
                  <a:gd name="connsiteY5-812" fmla="*/ 2148840 h 2252011"/>
                  <a:gd name="connsiteX6-813" fmla="*/ 1687877 w 2246372"/>
                  <a:gd name="connsiteY6-814" fmla="*/ 2202180 h 2252011"/>
                  <a:gd name="connsiteX7-815" fmla="*/ 1847897 w 2246372"/>
                  <a:gd name="connsiteY7-816" fmla="*/ 1783080 h 2252011"/>
                  <a:gd name="connsiteX8-817" fmla="*/ 2046017 w 2246372"/>
                  <a:gd name="connsiteY8-818" fmla="*/ 662940 h 2252011"/>
                  <a:gd name="connsiteX9-819" fmla="*/ 2089832 w 2246372"/>
                  <a:gd name="connsiteY9-820" fmla="*/ 195580 h 2252011"/>
                  <a:gd name="connsiteX10-821" fmla="*/ 2090467 w 2246372"/>
                  <a:gd name="connsiteY10-822" fmla="*/ 154305 h 2252011"/>
                  <a:gd name="connsiteX11-823" fmla="*/ 1560877 w 2246372"/>
                  <a:gd name="connsiteY11-824" fmla="*/ 140970 h 2252011"/>
                  <a:gd name="connsiteX12-825" fmla="*/ 1242742 w 2246372"/>
                  <a:gd name="connsiteY12-826" fmla="*/ 137795 h 2252011"/>
                  <a:gd name="connsiteX13-827" fmla="*/ 1135427 w 2246372"/>
                  <a:gd name="connsiteY13-828" fmla="*/ 636270 h 2252011"/>
                  <a:gd name="connsiteX14-829" fmla="*/ 963977 w 2246372"/>
                  <a:gd name="connsiteY14-830" fmla="*/ 1257300 h 2252011"/>
                  <a:gd name="connsiteX15-831" fmla="*/ 621077 w 2246372"/>
                  <a:gd name="connsiteY15-832" fmla="*/ 1851660 h 2252011"/>
                  <a:gd name="connsiteX16-833" fmla="*/ 224837 w 2246372"/>
                  <a:gd name="connsiteY16-834" fmla="*/ 2194560 h 2252011"/>
                  <a:gd name="connsiteX17-835" fmla="*/ 11477 w 2246372"/>
                  <a:gd name="connsiteY17-836" fmla="*/ 2148840 h 2252011"/>
                  <a:gd name="connsiteX18-837" fmla="*/ 72437 w 2246372"/>
                  <a:gd name="connsiteY18-838" fmla="*/ 2072640 h 2252011"/>
                  <a:gd name="connsiteX19-839" fmla="*/ 438197 w 2246372"/>
                  <a:gd name="connsiteY19-840" fmla="*/ 1805940 h 2252011"/>
                  <a:gd name="connsiteX20-841" fmla="*/ 842057 w 2246372"/>
                  <a:gd name="connsiteY20-842" fmla="*/ 1226820 h 2252011"/>
                  <a:gd name="connsiteX21-843" fmla="*/ 994457 w 2246372"/>
                  <a:gd name="connsiteY21-844" fmla="*/ 541020 h 2252011"/>
                  <a:gd name="connsiteX22-845" fmla="*/ 1040177 w 2246372"/>
                  <a:gd name="connsiteY22-846" fmla="*/ 129540 h 2252011"/>
                  <a:gd name="connsiteX23-847" fmla="*/ 605837 w 2246372"/>
                  <a:gd name="connsiteY23-848" fmla="*/ 175260 h 2252011"/>
                  <a:gd name="connsiteX24-849" fmla="*/ 232457 w 2246372"/>
                  <a:gd name="connsiteY24-850" fmla="*/ 152400 h 2252011"/>
                  <a:gd name="connsiteX25-851" fmla="*/ 331517 w 2246372"/>
                  <a:gd name="connsiteY25-852" fmla="*/ 0 h 2252011"/>
                  <a:gd name="connsiteX0-853" fmla="*/ 331517 w 2246372"/>
                  <a:gd name="connsiteY0-854" fmla="*/ 0 h 2252011"/>
                  <a:gd name="connsiteX1-855" fmla="*/ 1146857 w 2246372"/>
                  <a:gd name="connsiteY1-856" fmla="*/ 0 h 2252011"/>
                  <a:gd name="connsiteX2-857" fmla="*/ 2106977 w 2246372"/>
                  <a:gd name="connsiteY2-858" fmla="*/ 7620 h 2252011"/>
                  <a:gd name="connsiteX3-859" fmla="*/ 2242867 w 2246372"/>
                  <a:gd name="connsiteY3-860" fmla="*/ 261620 h 2252011"/>
                  <a:gd name="connsiteX4-861" fmla="*/ 2106977 w 2246372"/>
                  <a:gd name="connsiteY4-862" fmla="*/ 1348740 h 2252011"/>
                  <a:gd name="connsiteX5-863" fmla="*/ 1901237 w 2246372"/>
                  <a:gd name="connsiteY5-864" fmla="*/ 2148840 h 2252011"/>
                  <a:gd name="connsiteX6-865" fmla="*/ 1687877 w 2246372"/>
                  <a:gd name="connsiteY6-866" fmla="*/ 2202180 h 2252011"/>
                  <a:gd name="connsiteX7-867" fmla="*/ 1847897 w 2246372"/>
                  <a:gd name="connsiteY7-868" fmla="*/ 1783080 h 2252011"/>
                  <a:gd name="connsiteX8-869" fmla="*/ 2046017 w 2246372"/>
                  <a:gd name="connsiteY8-870" fmla="*/ 662940 h 2252011"/>
                  <a:gd name="connsiteX9-871" fmla="*/ 2089832 w 2246372"/>
                  <a:gd name="connsiteY9-872" fmla="*/ 195580 h 2252011"/>
                  <a:gd name="connsiteX10-873" fmla="*/ 1976167 w 2246372"/>
                  <a:gd name="connsiteY10-874" fmla="*/ 144780 h 2252011"/>
                  <a:gd name="connsiteX11-875" fmla="*/ 1560877 w 2246372"/>
                  <a:gd name="connsiteY11-876" fmla="*/ 140970 h 2252011"/>
                  <a:gd name="connsiteX12-877" fmla="*/ 1242742 w 2246372"/>
                  <a:gd name="connsiteY12-878" fmla="*/ 137795 h 2252011"/>
                  <a:gd name="connsiteX13-879" fmla="*/ 1135427 w 2246372"/>
                  <a:gd name="connsiteY13-880" fmla="*/ 636270 h 2252011"/>
                  <a:gd name="connsiteX14-881" fmla="*/ 963977 w 2246372"/>
                  <a:gd name="connsiteY14-882" fmla="*/ 1257300 h 2252011"/>
                  <a:gd name="connsiteX15-883" fmla="*/ 621077 w 2246372"/>
                  <a:gd name="connsiteY15-884" fmla="*/ 1851660 h 2252011"/>
                  <a:gd name="connsiteX16-885" fmla="*/ 224837 w 2246372"/>
                  <a:gd name="connsiteY16-886" fmla="*/ 2194560 h 2252011"/>
                  <a:gd name="connsiteX17-887" fmla="*/ 11477 w 2246372"/>
                  <a:gd name="connsiteY17-888" fmla="*/ 2148840 h 2252011"/>
                  <a:gd name="connsiteX18-889" fmla="*/ 72437 w 2246372"/>
                  <a:gd name="connsiteY18-890" fmla="*/ 2072640 h 2252011"/>
                  <a:gd name="connsiteX19-891" fmla="*/ 438197 w 2246372"/>
                  <a:gd name="connsiteY19-892" fmla="*/ 1805940 h 2252011"/>
                  <a:gd name="connsiteX20-893" fmla="*/ 842057 w 2246372"/>
                  <a:gd name="connsiteY20-894" fmla="*/ 1226820 h 2252011"/>
                  <a:gd name="connsiteX21-895" fmla="*/ 994457 w 2246372"/>
                  <a:gd name="connsiteY21-896" fmla="*/ 541020 h 2252011"/>
                  <a:gd name="connsiteX22-897" fmla="*/ 1040177 w 2246372"/>
                  <a:gd name="connsiteY22-898" fmla="*/ 129540 h 2252011"/>
                  <a:gd name="connsiteX23-899" fmla="*/ 605837 w 2246372"/>
                  <a:gd name="connsiteY23-900" fmla="*/ 175260 h 2252011"/>
                  <a:gd name="connsiteX24-901" fmla="*/ 232457 w 2246372"/>
                  <a:gd name="connsiteY24-902" fmla="*/ 152400 h 2252011"/>
                  <a:gd name="connsiteX25-903" fmla="*/ 331517 w 2246372"/>
                  <a:gd name="connsiteY25-904" fmla="*/ 0 h 2252011"/>
                  <a:gd name="connsiteX0-905" fmla="*/ 331517 w 2246372"/>
                  <a:gd name="connsiteY0-906" fmla="*/ 0 h 2252011"/>
                  <a:gd name="connsiteX1-907" fmla="*/ 1146857 w 2246372"/>
                  <a:gd name="connsiteY1-908" fmla="*/ 0 h 2252011"/>
                  <a:gd name="connsiteX2-909" fmla="*/ 2106977 w 2246372"/>
                  <a:gd name="connsiteY2-910" fmla="*/ 7620 h 2252011"/>
                  <a:gd name="connsiteX3-911" fmla="*/ 2242867 w 2246372"/>
                  <a:gd name="connsiteY3-912" fmla="*/ 261620 h 2252011"/>
                  <a:gd name="connsiteX4-913" fmla="*/ 2106977 w 2246372"/>
                  <a:gd name="connsiteY4-914" fmla="*/ 1348740 h 2252011"/>
                  <a:gd name="connsiteX5-915" fmla="*/ 1901237 w 2246372"/>
                  <a:gd name="connsiteY5-916" fmla="*/ 2148840 h 2252011"/>
                  <a:gd name="connsiteX6-917" fmla="*/ 1687877 w 2246372"/>
                  <a:gd name="connsiteY6-918" fmla="*/ 2202180 h 2252011"/>
                  <a:gd name="connsiteX7-919" fmla="*/ 1847897 w 2246372"/>
                  <a:gd name="connsiteY7-920" fmla="*/ 1783080 h 2252011"/>
                  <a:gd name="connsiteX8-921" fmla="*/ 2046017 w 2246372"/>
                  <a:gd name="connsiteY8-922" fmla="*/ 662940 h 2252011"/>
                  <a:gd name="connsiteX9-923" fmla="*/ 2089832 w 2246372"/>
                  <a:gd name="connsiteY9-924" fmla="*/ 195580 h 2252011"/>
                  <a:gd name="connsiteX10-925" fmla="*/ 1976167 w 2246372"/>
                  <a:gd name="connsiteY10-926" fmla="*/ 144780 h 2252011"/>
                  <a:gd name="connsiteX11-927" fmla="*/ 1560877 w 2246372"/>
                  <a:gd name="connsiteY11-928" fmla="*/ 140970 h 2252011"/>
                  <a:gd name="connsiteX12-929" fmla="*/ 1242742 w 2246372"/>
                  <a:gd name="connsiteY12-930" fmla="*/ 137795 h 2252011"/>
                  <a:gd name="connsiteX13-931" fmla="*/ 1135427 w 2246372"/>
                  <a:gd name="connsiteY13-932" fmla="*/ 636270 h 2252011"/>
                  <a:gd name="connsiteX14-933" fmla="*/ 963977 w 2246372"/>
                  <a:gd name="connsiteY14-934" fmla="*/ 1257300 h 2252011"/>
                  <a:gd name="connsiteX15-935" fmla="*/ 621077 w 2246372"/>
                  <a:gd name="connsiteY15-936" fmla="*/ 1851660 h 2252011"/>
                  <a:gd name="connsiteX16-937" fmla="*/ 224837 w 2246372"/>
                  <a:gd name="connsiteY16-938" fmla="*/ 2194560 h 2252011"/>
                  <a:gd name="connsiteX17-939" fmla="*/ 11477 w 2246372"/>
                  <a:gd name="connsiteY17-940" fmla="*/ 2148840 h 2252011"/>
                  <a:gd name="connsiteX18-941" fmla="*/ 72437 w 2246372"/>
                  <a:gd name="connsiteY18-942" fmla="*/ 2072640 h 2252011"/>
                  <a:gd name="connsiteX19-943" fmla="*/ 438197 w 2246372"/>
                  <a:gd name="connsiteY19-944" fmla="*/ 1805940 h 2252011"/>
                  <a:gd name="connsiteX20-945" fmla="*/ 842057 w 2246372"/>
                  <a:gd name="connsiteY20-946" fmla="*/ 1226820 h 2252011"/>
                  <a:gd name="connsiteX21-947" fmla="*/ 994457 w 2246372"/>
                  <a:gd name="connsiteY21-948" fmla="*/ 541020 h 2252011"/>
                  <a:gd name="connsiteX22-949" fmla="*/ 1040177 w 2246372"/>
                  <a:gd name="connsiteY22-950" fmla="*/ 129540 h 2252011"/>
                  <a:gd name="connsiteX23-951" fmla="*/ 605837 w 2246372"/>
                  <a:gd name="connsiteY23-952" fmla="*/ 175260 h 2252011"/>
                  <a:gd name="connsiteX24-953" fmla="*/ 232457 w 2246372"/>
                  <a:gd name="connsiteY24-954" fmla="*/ 152400 h 2252011"/>
                  <a:gd name="connsiteX25-955" fmla="*/ 331517 w 2246372"/>
                  <a:gd name="connsiteY25-956" fmla="*/ 0 h 2252011"/>
                  <a:gd name="connsiteX0-957" fmla="*/ 331517 w 2246372"/>
                  <a:gd name="connsiteY0-958" fmla="*/ 0 h 2252011"/>
                  <a:gd name="connsiteX1-959" fmla="*/ 1146857 w 2246372"/>
                  <a:gd name="connsiteY1-960" fmla="*/ 0 h 2252011"/>
                  <a:gd name="connsiteX2-961" fmla="*/ 2106977 w 2246372"/>
                  <a:gd name="connsiteY2-962" fmla="*/ 7620 h 2252011"/>
                  <a:gd name="connsiteX3-963" fmla="*/ 2242867 w 2246372"/>
                  <a:gd name="connsiteY3-964" fmla="*/ 261620 h 2252011"/>
                  <a:gd name="connsiteX4-965" fmla="*/ 2106977 w 2246372"/>
                  <a:gd name="connsiteY4-966" fmla="*/ 1348740 h 2252011"/>
                  <a:gd name="connsiteX5-967" fmla="*/ 1901237 w 2246372"/>
                  <a:gd name="connsiteY5-968" fmla="*/ 2148840 h 2252011"/>
                  <a:gd name="connsiteX6-969" fmla="*/ 1687877 w 2246372"/>
                  <a:gd name="connsiteY6-970" fmla="*/ 2202180 h 2252011"/>
                  <a:gd name="connsiteX7-971" fmla="*/ 1847897 w 2246372"/>
                  <a:gd name="connsiteY7-972" fmla="*/ 1783080 h 2252011"/>
                  <a:gd name="connsiteX8-973" fmla="*/ 2046017 w 2246372"/>
                  <a:gd name="connsiteY8-974" fmla="*/ 662940 h 2252011"/>
                  <a:gd name="connsiteX9-975" fmla="*/ 2099357 w 2246372"/>
                  <a:gd name="connsiteY9-976" fmla="*/ 220980 h 2252011"/>
                  <a:gd name="connsiteX10-977" fmla="*/ 1976167 w 2246372"/>
                  <a:gd name="connsiteY10-978" fmla="*/ 144780 h 2252011"/>
                  <a:gd name="connsiteX11-979" fmla="*/ 1560877 w 2246372"/>
                  <a:gd name="connsiteY11-980" fmla="*/ 140970 h 2252011"/>
                  <a:gd name="connsiteX12-981" fmla="*/ 1242742 w 2246372"/>
                  <a:gd name="connsiteY12-982" fmla="*/ 137795 h 2252011"/>
                  <a:gd name="connsiteX13-983" fmla="*/ 1135427 w 2246372"/>
                  <a:gd name="connsiteY13-984" fmla="*/ 636270 h 2252011"/>
                  <a:gd name="connsiteX14-985" fmla="*/ 963977 w 2246372"/>
                  <a:gd name="connsiteY14-986" fmla="*/ 1257300 h 2252011"/>
                  <a:gd name="connsiteX15-987" fmla="*/ 621077 w 2246372"/>
                  <a:gd name="connsiteY15-988" fmla="*/ 1851660 h 2252011"/>
                  <a:gd name="connsiteX16-989" fmla="*/ 224837 w 2246372"/>
                  <a:gd name="connsiteY16-990" fmla="*/ 2194560 h 2252011"/>
                  <a:gd name="connsiteX17-991" fmla="*/ 11477 w 2246372"/>
                  <a:gd name="connsiteY17-992" fmla="*/ 2148840 h 2252011"/>
                  <a:gd name="connsiteX18-993" fmla="*/ 72437 w 2246372"/>
                  <a:gd name="connsiteY18-994" fmla="*/ 2072640 h 2252011"/>
                  <a:gd name="connsiteX19-995" fmla="*/ 438197 w 2246372"/>
                  <a:gd name="connsiteY19-996" fmla="*/ 1805940 h 2252011"/>
                  <a:gd name="connsiteX20-997" fmla="*/ 842057 w 2246372"/>
                  <a:gd name="connsiteY20-998" fmla="*/ 1226820 h 2252011"/>
                  <a:gd name="connsiteX21-999" fmla="*/ 994457 w 2246372"/>
                  <a:gd name="connsiteY21-1000" fmla="*/ 541020 h 2252011"/>
                  <a:gd name="connsiteX22-1001" fmla="*/ 1040177 w 2246372"/>
                  <a:gd name="connsiteY22-1002" fmla="*/ 129540 h 2252011"/>
                  <a:gd name="connsiteX23-1003" fmla="*/ 605837 w 2246372"/>
                  <a:gd name="connsiteY23-1004" fmla="*/ 175260 h 2252011"/>
                  <a:gd name="connsiteX24-1005" fmla="*/ 232457 w 2246372"/>
                  <a:gd name="connsiteY24-1006" fmla="*/ 152400 h 2252011"/>
                  <a:gd name="connsiteX25-1007" fmla="*/ 331517 w 2246372"/>
                  <a:gd name="connsiteY25-1008" fmla="*/ 0 h 2252011"/>
                  <a:gd name="connsiteX0-1009" fmla="*/ 331517 w 2253876"/>
                  <a:gd name="connsiteY0-1010" fmla="*/ 10492 h 2262503"/>
                  <a:gd name="connsiteX1-1011" fmla="*/ 1146857 w 2253876"/>
                  <a:gd name="connsiteY1-1012" fmla="*/ 10492 h 2262503"/>
                  <a:gd name="connsiteX2-1013" fmla="*/ 2106977 w 2253876"/>
                  <a:gd name="connsiteY2-1014" fmla="*/ 18112 h 2262503"/>
                  <a:gd name="connsiteX3-1015" fmla="*/ 2242867 w 2253876"/>
                  <a:gd name="connsiteY3-1016" fmla="*/ 234012 h 2262503"/>
                  <a:gd name="connsiteX4-1017" fmla="*/ 2106977 w 2253876"/>
                  <a:gd name="connsiteY4-1018" fmla="*/ 1359232 h 2262503"/>
                  <a:gd name="connsiteX5-1019" fmla="*/ 1901237 w 2253876"/>
                  <a:gd name="connsiteY5-1020" fmla="*/ 2159332 h 2262503"/>
                  <a:gd name="connsiteX6-1021" fmla="*/ 1687877 w 2253876"/>
                  <a:gd name="connsiteY6-1022" fmla="*/ 2212672 h 2262503"/>
                  <a:gd name="connsiteX7-1023" fmla="*/ 1847897 w 2253876"/>
                  <a:gd name="connsiteY7-1024" fmla="*/ 1793572 h 2262503"/>
                  <a:gd name="connsiteX8-1025" fmla="*/ 2046017 w 2253876"/>
                  <a:gd name="connsiteY8-1026" fmla="*/ 673432 h 2262503"/>
                  <a:gd name="connsiteX9-1027" fmla="*/ 2099357 w 2253876"/>
                  <a:gd name="connsiteY9-1028" fmla="*/ 231472 h 2262503"/>
                  <a:gd name="connsiteX10-1029" fmla="*/ 1976167 w 2253876"/>
                  <a:gd name="connsiteY10-1030" fmla="*/ 155272 h 2262503"/>
                  <a:gd name="connsiteX11-1031" fmla="*/ 1560877 w 2253876"/>
                  <a:gd name="connsiteY11-1032" fmla="*/ 151462 h 2262503"/>
                  <a:gd name="connsiteX12-1033" fmla="*/ 1242742 w 2253876"/>
                  <a:gd name="connsiteY12-1034" fmla="*/ 148287 h 2262503"/>
                  <a:gd name="connsiteX13-1035" fmla="*/ 1135427 w 2253876"/>
                  <a:gd name="connsiteY13-1036" fmla="*/ 646762 h 2262503"/>
                  <a:gd name="connsiteX14-1037" fmla="*/ 963977 w 2253876"/>
                  <a:gd name="connsiteY14-1038" fmla="*/ 1267792 h 2262503"/>
                  <a:gd name="connsiteX15-1039" fmla="*/ 621077 w 2253876"/>
                  <a:gd name="connsiteY15-1040" fmla="*/ 1862152 h 2262503"/>
                  <a:gd name="connsiteX16-1041" fmla="*/ 224837 w 2253876"/>
                  <a:gd name="connsiteY16-1042" fmla="*/ 2205052 h 2262503"/>
                  <a:gd name="connsiteX17-1043" fmla="*/ 11477 w 2253876"/>
                  <a:gd name="connsiteY17-1044" fmla="*/ 2159332 h 2262503"/>
                  <a:gd name="connsiteX18-1045" fmla="*/ 72437 w 2253876"/>
                  <a:gd name="connsiteY18-1046" fmla="*/ 2083132 h 2262503"/>
                  <a:gd name="connsiteX19-1047" fmla="*/ 438197 w 2253876"/>
                  <a:gd name="connsiteY19-1048" fmla="*/ 1816432 h 2262503"/>
                  <a:gd name="connsiteX20-1049" fmla="*/ 842057 w 2253876"/>
                  <a:gd name="connsiteY20-1050" fmla="*/ 1237312 h 2262503"/>
                  <a:gd name="connsiteX21-1051" fmla="*/ 994457 w 2253876"/>
                  <a:gd name="connsiteY21-1052" fmla="*/ 551512 h 2262503"/>
                  <a:gd name="connsiteX22-1053" fmla="*/ 1040177 w 2253876"/>
                  <a:gd name="connsiteY22-1054" fmla="*/ 140032 h 2262503"/>
                  <a:gd name="connsiteX23-1055" fmla="*/ 605837 w 2253876"/>
                  <a:gd name="connsiteY23-1056" fmla="*/ 185752 h 2262503"/>
                  <a:gd name="connsiteX24-1057" fmla="*/ 232457 w 2253876"/>
                  <a:gd name="connsiteY24-1058" fmla="*/ 162892 h 2262503"/>
                  <a:gd name="connsiteX25-1059" fmla="*/ 331517 w 2253876"/>
                  <a:gd name="connsiteY25-1060" fmla="*/ 10492 h 2262503"/>
                  <a:gd name="connsiteX0-1061" fmla="*/ 331517 w 2246149"/>
                  <a:gd name="connsiteY0-1062" fmla="*/ 0 h 2252011"/>
                  <a:gd name="connsiteX1-1063" fmla="*/ 1146857 w 2246149"/>
                  <a:gd name="connsiteY1-1064" fmla="*/ 0 h 2252011"/>
                  <a:gd name="connsiteX2-1065" fmla="*/ 2106977 w 2246149"/>
                  <a:gd name="connsiteY2-1066" fmla="*/ 7620 h 2252011"/>
                  <a:gd name="connsiteX3-1067" fmla="*/ 2242867 w 2246149"/>
                  <a:gd name="connsiteY3-1068" fmla="*/ 223520 h 2252011"/>
                  <a:gd name="connsiteX4-1069" fmla="*/ 2106977 w 2246149"/>
                  <a:gd name="connsiteY4-1070" fmla="*/ 1348740 h 2252011"/>
                  <a:gd name="connsiteX5-1071" fmla="*/ 1901237 w 2246149"/>
                  <a:gd name="connsiteY5-1072" fmla="*/ 2148840 h 2252011"/>
                  <a:gd name="connsiteX6-1073" fmla="*/ 1687877 w 2246149"/>
                  <a:gd name="connsiteY6-1074" fmla="*/ 2202180 h 2252011"/>
                  <a:gd name="connsiteX7-1075" fmla="*/ 1847897 w 2246149"/>
                  <a:gd name="connsiteY7-1076" fmla="*/ 1783080 h 2252011"/>
                  <a:gd name="connsiteX8-1077" fmla="*/ 2046017 w 2246149"/>
                  <a:gd name="connsiteY8-1078" fmla="*/ 662940 h 2252011"/>
                  <a:gd name="connsiteX9-1079" fmla="*/ 2099357 w 2246149"/>
                  <a:gd name="connsiteY9-1080" fmla="*/ 220980 h 2252011"/>
                  <a:gd name="connsiteX10-1081" fmla="*/ 1976167 w 2246149"/>
                  <a:gd name="connsiteY10-1082" fmla="*/ 144780 h 2252011"/>
                  <a:gd name="connsiteX11-1083" fmla="*/ 1560877 w 2246149"/>
                  <a:gd name="connsiteY11-1084" fmla="*/ 140970 h 2252011"/>
                  <a:gd name="connsiteX12-1085" fmla="*/ 1242742 w 2246149"/>
                  <a:gd name="connsiteY12-1086" fmla="*/ 137795 h 2252011"/>
                  <a:gd name="connsiteX13-1087" fmla="*/ 1135427 w 2246149"/>
                  <a:gd name="connsiteY13-1088" fmla="*/ 636270 h 2252011"/>
                  <a:gd name="connsiteX14-1089" fmla="*/ 963977 w 2246149"/>
                  <a:gd name="connsiteY14-1090" fmla="*/ 1257300 h 2252011"/>
                  <a:gd name="connsiteX15-1091" fmla="*/ 621077 w 2246149"/>
                  <a:gd name="connsiteY15-1092" fmla="*/ 1851660 h 2252011"/>
                  <a:gd name="connsiteX16-1093" fmla="*/ 224837 w 2246149"/>
                  <a:gd name="connsiteY16-1094" fmla="*/ 2194560 h 2252011"/>
                  <a:gd name="connsiteX17-1095" fmla="*/ 11477 w 2246149"/>
                  <a:gd name="connsiteY17-1096" fmla="*/ 2148840 h 2252011"/>
                  <a:gd name="connsiteX18-1097" fmla="*/ 72437 w 2246149"/>
                  <a:gd name="connsiteY18-1098" fmla="*/ 2072640 h 2252011"/>
                  <a:gd name="connsiteX19-1099" fmla="*/ 438197 w 2246149"/>
                  <a:gd name="connsiteY19-1100" fmla="*/ 1805940 h 2252011"/>
                  <a:gd name="connsiteX20-1101" fmla="*/ 842057 w 2246149"/>
                  <a:gd name="connsiteY20-1102" fmla="*/ 1226820 h 2252011"/>
                  <a:gd name="connsiteX21-1103" fmla="*/ 994457 w 2246149"/>
                  <a:gd name="connsiteY21-1104" fmla="*/ 541020 h 2252011"/>
                  <a:gd name="connsiteX22-1105" fmla="*/ 1040177 w 2246149"/>
                  <a:gd name="connsiteY22-1106" fmla="*/ 129540 h 2252011"/>
                  <a:gd name="connsiteX23-1107" fmla="*/ 605837 w 2246149"/>
                  <a:gd name="connsiteY23-1108" fmla="*/ 175260 h 2252011"/>
                  <a:gd name="connsiteX24-1109" fmla="*/ 232457 w 2246149"/>
                  <a:gd name="connsiteY24-1110" fmla="*/ 152400 h 2252011"/>
                  <a:gd name="connsiteX25-1111" fmla="*/ 331517 w 2246149"/>
                  <a:gd name="connsiteY25-1112" fmla="*/ 0 h 2252011"/>
                  <a:gd name="connsiteX0-1113" fmla="*/ 331517 w 2269285"/>
                  <a:gd name="connsiteY0-1114" fmla="*/ 10726 h 2262737"/>
                  <a:gd name="connsiteX1-1115" fmla="*/ 1146857 w 2269285"/>
                  <a:gd name="connsiteY1-1116" fmla="*/ 10726 h 2262737"/>
                  <a:gd name="connsiteX2-1117" fmla="*/ 2106977 w 2269285"/>
                  <a:gd name="connsiteY2-1118" fmla="*/ 18346 h 2262737"/>
                  <a:gd name="connsiteX3-1119" fmla="*/ 2261917 w 2269285"/>
                  <a:gd name="connsiteY3-1120" fmla="*/ 237421 h 2262737"/>
                  <a:gd name="connsiteX4-1121" fmla="*/ 2106977 w 2269285"/>
                  <a:gd name="connsiteY4-1122" fmla="*/ 1359466 h 2262737"/>
                  <a:gd name="connsiteX5-1123" fmla="*/ 1901237 w 2269285"/>
                  <a:gd name="connsiteY5-1124" fmla="*/ 2159566 h 2262737"/>
                  <a:gd name="connsiteX6-1125" fmla="*/ 1687877 w 2269285"/>
                  <a:gd name="connsiteY6-1126" fmla="*/ 2212906 h 2262737"/>
                  <a:gd name="connsiteX7-1127" fmla="*/ 1847897 w 2269285"/>
                  <a:gd name="connsiteY7-1128" fmla="*/ 1793806 h 2262737"/>
                  <a:gd name="connsiteX8-1129" fmla="*/ 2046017 w 2269285"/>
                  <a:gd name="connsiteY8-1130" fmla="*/ 673666 h 2262737"/>
                  <a:gd name="connsiteX9-1131" fmla="*/ 2099357 w 2269285"/>
                  <a:gd name="connsiteY9-1132" fmla="*/ 231706 h 2262737"/>
                  <a:gd name="connsiteX10-1133" fmla="*/ 1976167 w 2269285"/>
                  <a:gd name="connsiteY10-1134" fmla="*/ 155506 h 2262737"/>
                  <a:gd name="connsiteX11-1135" fmla="*/ 1560877 w 2269285"/>
                  <a:gd name="connsiteY11-1136" fmla="*/ 151696 h 2262737"/>
                  <a:gd name="connsiteX12-1137" fmla="*/ 1242742 w 2269285"/>
                  <a:gd name="connsiteY12-1138" fmla="*/ 148521 h 2262737"/>
                  <a:gd name="connsiteX13-1139" fmla="*/ 1135427 w 2269285"/>
                  <a:gd name="connsiteY13-1140" fmla="*/ 646996 h 2262737"/>
                  <a:gd name="connsiteX14-1141" fmla="*/ 963977 w 2269285"/>
                  <a:gd name="connsiteY14-1142" fmla="*/ 1268026 h 2262737"/>
                  <a:gd name="connsiteX15-1143" fmla="*/ 621077 w 2269285"/>
                  <a:gd name="connsiteY15-1144" fmla="*/ 1862386 h 2262737"/>
                  <a:gd name="connsiteX16-1145" fmla="*/ 224837 w 2269285"/>
                  <a:gd name="connsiteY16-1146" fmla="*/ 2205286 h 2262737"/>
                  <a:gd name="connsiteX17-1147" fmla="*/ 11477 w 2269285"/>
                  <a:gd name="connsiteY17-1148" fmla="*/ 2159566 h 2262737"/>
                  <a:gd name="connsiteX18-1149" fmla="*/ 72437 w 2269285"/>
                  <a:gd name="connsiteY18-1150" fmla="*/ 2083366 h 2262737"/>
                  <a:gd name="connsiteX19-1151" fmla="*/ 438197 w 2269285"/>
                  <a:gd name="connsiteY19-1152" fmla="*/ 1816666 h 2262737"/>
                  <a:gd name="connsiteX20-1153" fmla="*/ 842057 w 2269285"/>
                  <a:gd name="connsiteY20-1154" fmla="*/ 1237546 h 2262737"/>
                  <a:gd name="connsiteX21-1155" fmla="*/ 994457 w 2269285"/>
                  <a:gd name="connsiteY21-1156" fmla="*/ 551746 h 2262737"/>
                  <a:gd name="connsiteX22-1157" fmla="*/ 1040177 w 2269285"/>
                  <a:gd name="connsiteY22-1158" fmla="*/ 140266 h 2262737"/>
                  <a:gd name="connsiteX23-1159" fmla="*/ 605837 w 2269285"/>
                  <a:gd name="connsiteY23-1160" fmla="*/ 185986 h 2262737"/>
                  <a:gd name="connsiteX24-1161" fmla="*/ 232457 w 2269285"/>
                  <a:gd name="connsiteY24-1162" fmla="*/ 163126 h 2262737"/>
                  <a:gd name="connsiteX25-1163" fmla="*/ 331517 w 2269285"/>
                  <a:gd name="connsiteY25-1164" fmla="*/ 10726 h 2262737"/>
                  <a:gd name="connsiteX0-1165" fmla="*/ 331517 w 2264753"/>
                  <a:gd name="connsiteY0-1166" fmla="*/ 0 h 2252011"/>
                  <a:gd name="connsiteX1-1167" fmla="*/ 1146857 w 2264753"/>
                  <a:gd name="connsiteY1-1168" fmla="*/ 0 h 2252011"/>
                  <a:gd name="connsiteX2-1169" fmla="*/ 2106977 w 2264753"/>
                  <a:gd name="connsiteY2-1170" fmla="*/ 7620 h 2252011"/>
                  <a:gd name="connsiteX3-1171" fmla="*/ 2261917 w 2264753"/>
                  <a:gd name="connsiteY3-1172" fmla="*/ 226695 h 2252011"/>
                  <a:gd name="connsiteX4-1173" fmla="*/ 2106977 w 2264753"/>
                  <a:gd name="connsiteY4-1174" fmla="*/ 1348740 h 2252011"/>
                  <a:gd name="connsiteX5-1175" fmla="*/ 1901237 w 2264753"/>
                  <a:gd name="connsiteY5-1176" fmla="*/ 2148840 h 2252011"/>
                  <a:gd name="connsiteX6-1177" fmla="*/ 1687877 w 2264753"/>
                  <a:gd name="connsiteY6-1178" fmla="*/ 2202180 h 2252011"/>
                  <a:gd name="connsiteX7-1179" fmla="*/ 1847897 w 2264753"/>
                  <a:gd name="connsiteY7-1180" fmla="*/ 1783080 h 2252011"/>
                  <a:gd name="connsiteX8-1181" fmla="*/ 2046017 w 2264753"/>
                  <a:gd name="connsiteY8-1182" fmla="*/ 662940 h 2252011"/>
                  <a:gd name="connsiteX9-1183" fmla="*/ 2099357 w 2264753"/>
                  <a:gd name="connsiteY9-1184" fmla="*/ 220980 h 2252011"/>
                  <a:gd name="connsiteX10-1185" fmla="*/ 1976167 w 2264753"/>
                  <a:gd name="connsiteY10-1186" fmla="*/ 144780 h 2252011"/>
                  <a:gd name="connsiteX11-1187" fmla="*/ 1560877 w 2264753"/>
                  <a:gd name="connsiteY11-1188" fmla="*/ 140970 h 2252011"/>
                  <a:gd name="connsiteX12-1189" fmla="*/ 1242742 w 2264753"/>
                  <a:gd name="connsiteY12-1190" fmla="*/ 137795 h 2252011"/>
                  <a:gd name="connsiteX13-1191" fmla="*/ 1135427 w 2264753"/>
                  <a:gd name="connsiteY13-1192" fmla="*/ 636270 h 2252011"/>
                  <a:gd name="connsiteX14-1193" fmla="*/ 963977 w 2264753"/>
                  <a:gd name="connsiteY14-1194" fmla="*/ 1257300 h 2252011"/>
                  <a:gd name="connsiteX15-1195" fmla="*/ 621077 w 2264753"/>
                  <a:gd name="connsiteY15-1196" fmla="*/ 1851660 h 2252011"/>
                  <a:gd name="connsiteX16-1197" fmla="*/ 224837 w 2264753"/>
                  <a:gd name="connsiteY16-1198" fmla="*/ 2194560 h 2252011"/>
                  <a:gd name="connsiteX17-1199" fmla="*/ 11477 w 2264753"/>
                  <a:gd name="connsiteY17-1200" fmla="*/ 2148840 h 2252011"/>
                  <a:gd name="connsiteX18-1201" fmla="*/ 72437 w 2264753"/>
                  <a:gd name="connsiteY18-1202" fmla="*/ 2072640 h 2252011"/>
                  <a:gd name="connsiteX19-1203" fmla="*/ 438197 w 2264753"/>
                  <a:gd name="connsiteY19-1204" fmla="*/ 1805940 h 2252011"/>
                  <a:gd name="connsiteX20-1205" fmla="*/ 842057 w 2264753"/>
                  <a:gd name="connsiteY20-1206" fmla="*/ 1226820 h 2252011"/>
                  <a:gd name="connsiteX21-1207" fmla="*/ 994457 w 2264753"/>
                  <a:gd name="connsiteY21-1208" fmla="*/ 541020 h 2252011"/>
                  <a:gd name="connsiteX22-1209" fmla="*/ 1040177 w 2264753"/>
                  <a:gd name="connsiteY22-1210" fmla="*/ 129540 h 2252011"/>
                  <a:gd name="connsiteX23-1211" fmla="*/ 605837 w 2264753"/>
                  <a:gd name="connsiteY23-1212" fmla="*/ 175260 h 2252011"/>
                  <a:gd name="connsiteX24-1213" fmla="*/ 232457 w 2264753"/>
                  <a:gd name="connsiteY24-1214" fmla="*/ 152400 h 2252011"/>
                  <a:gd name="connsiteX25-1215" fmla="*/ 331517 w 2264753"/>
                  <a:gd name="connsiteY25-1216" fmla="*/ 0 h 2252011"/>
                  <a:gd name="connsiteX0-1217" fmla="*/ 331517 w 2262353"/>
                  <a:gd name="connsiteY0-1218" fmla="*/ 0 h 2251274"/>
                  <a:gd name="connsiteX1-1219" fmla="*/ 1146857 w 2262353"/>
                  <a:gd name="connsiteY1-1220" fmla="*/ 0 h 2251274"/>
                  <a:gd name="connsiteX2-1221" fmla="*/ 2106977 w 2262353"/>
                  <a:gd name="connsiteY2-1222" fmla="*/ 7620 h 2251274"/>
                  <a:gd name="connsiteX3-1223" fmla="*/ 2261917 w 2262353"/>
                  <a:gd name="connsiteY3-1224" fmla="*/ 226695 h 2251274"/>
                  <a:gd name="connsiteX4-1225" fmla="*/ 2084752 w 2262353"/>
                  <a:gd name="connsiteY4-1226" fmla="*/ 1361440 h 2251274"/>
                  <a:gd name="connsiteX5-1227" fmla="*/ 1901237 w 2262353"/>
                  <a:gd name="connsiteY5-1228" fmla="*/ 2148840 h 2251274"/>
                  <a:gd name="connsiteX6-1229" fmla="*/ 1687877 w 2262353"/>
                  <a:gd name="connsiteY6-1230" fmla="*/ 2202180 h 2251274"/>
                  <a:gd name="connsiteX7-1231" fmla="*/ 1847897 w 2262353"/>
                  <a:gd name="connsiteY7-1232" fmla="*/ 1783080 h 2251274"/>
                  <a:gd name="connsiteX8-1233" fmla="*/ 2046017 w 2262353"/>
                  <a:gd name="connsiteY8-1234" fmla="*/ 662940 h 2251274"/>
                  <a:gd name="connsiteX9-1235" fmla="*/ 2099357 w 2262353"/>
                  <a:gd name="connsiteY9-1236" fmla="*/ 220980 h 2251274"/>
                  <a:gd name="connsiteX10-1237" fmla="*/ 1976167 w 2262353"/>
                  <a:gd name="connsiteY10-1238" fmla="*/ 144780 h 2251274"/>
                  <a:gd name="connsiteX11-1239" fmla="*/ 1560877 w 2262353"/>
                  <a:gd name="connsiteY11-1240" fmla="*/ 140970 h 2251274"/>
                  <a:gd name="connsiteX12-1241" fmla="*/ 1242742 w 2262353"/>
                  <a:gd name="connsiteY12-1242" fmla="*/ 137795 h 2251274"/>
                  <a:gd name="connsiteX13-1243" fmla="*/ 1135427 w 2262353"/>
                  <a:gd name="connsiteY13-1244" fmla="*/ 636270 h 2251274"/>
                  <a:gd name="connsiteX14-1245" fmla="*/ 963977 w 2262353"/>
                  <a:gd name="connsiteY14-1246" fmla="*/ 1257300 h 2251274"/>
                  <a:gd name="connsiteX15-1247" fmla="*/ 621077 w 2262353"/>
                  <a:gd name="connsiteY15-1248" fmla="*/ 1851660 h 2251274"/>
                  <a:gd name="connsiteX16-1249" fmla="*/ 224837 w 2262353"/>
                  <a:gd name="connsiteY16-1250" fmla="*/ 2194560 h 2251274"/>
                  <a:gd name="connsiteX17-1251" fmla="*/ 11477 w 2262353"/>
                  <a:gd name="connsiteY17-1252" fmla="*/ 2148840 h 2251274"/>
                  <a:gd name="connsiteX18-1253" fmla="*/ 72437 w 2262353"/>
                  <a:gd name="connsiteY18-1254" fmla="*/ 2072640 h 2251274"/>
                  <a:gd name="connsiteX19-1255" fmla="*/ 438197 w 2262353"/>
                  <a:gd name="connsiteY19-1256" fmla="*/ 1805940 h 2251274"/>
                  <a:gd name="connsiteX20-1257" fmla="*/ 842057 w 2262353"/>
                  <a:gd name="connsiteY20-1258" fmla="*/ 1226820 h 2251274"/>
                  <a:gd name="connsiteX21-1259" fmla="*/ 994457 w 2262353"/>
                  <a:gd name="connsiteY21-1260" fmla="*/ 541020 h 2251274"/>
                  <a:gd name="connsiteX22-1261" fmla="*/ 1040177 w 2262353"/>
                  <a:gd name="connsiteY22-1262" fmla="*/ 129540 h 2251274"/>
                  <a:gd name="connsiteX23-1263" fmla="*/ 605837 w 2262353"/>
                  <a:gd name="connsiteY23-1264" fmla="*/ 175260 h 2251274"/>
                  <a:gd name="connsiteX24-1265" fmla="*/ 232457 w 2262353"/>
                  <a:gd name="connsiteY24-1266" fmla="*/ 152400 h 2251274"/>
                  <a:gd name="connsiteX25-1267" fmla="*/ 331517 w 2262353"/>
                  <a:gd name="connsiteY25-1268" fmla="*/ 0 h 2251274"/>
                  <a:gd name="connsiteX0-1269" fmla="*/ 331517 w 2262353"/>
                  <a:gd name="connsiteY0-1270" fmla="*/ 0 h 2251485"/>
                  <a:gd name="connsiteX1-1271" fmla="*/ 1146857 w 2262353"/>
                  <a:gd name="connsiteY1-1272" fmla="*/ 0 h 2251485"/>
                  <a:gd name="connsiteX2-1273" fmla="*/ 2106977 w 2262353"/>
                  <a:gd name="connsiteY2-1274" fmla="*/ 7620 h 2251485"/>
                  <a:gd name="connsiteX3-1275" fmla="*/ 2261917 w 2262353"/>
                  <a:gd name="connsiteY3-1276" fmla="*/ 226695 h 2251485"/>
                  <a:gd name="connsiteX4-1277" fmla="*/ 2084752 w 2262353"/>
                  <a:gd name="connsiteY4-1278" fmla="*/ 1361440 h 2251485"/>
                  <a:gd name="connsiteX5-1279" fmla="*/ 1901237 w 2262353"/>
                  <a:gd name="connsiteY5-1280" fmla="*/ 2148840 h 2251485"/>
                  <a:gd name="connsiteX6-1281" fmla="*/ 1687877 w 2262353"/>
                  <a:gd name="connsiteY6-1282" fmla="*/ 2202180 h 2251485"/>
                  <a:gd name="connsiteX7-1283" fmla="*/ 1835197 w 2262353"/>
                  <a:gd name="connsiteY7-1284" fmla="*/ 1779905 h 2251485"/>
                  <a:gd name="connsiteX8-1285" fmla="*/ 2046017 w 2262353"/>
                  <a:gd name="connsiteY8-1286" fmla="*/ 662940 h 2251485"/>
                  <a:gd name="connsiteX9-1287" fmla="*/ 2099357 w 2262353"/>
                  <a:gd name="connsiteY9-1288" fmla="*/ 220980 h 2251485"/>
                  <a:gd name="connsiteX10-1289" fmla="*/ 1976167 w 2262353"/>
                  <a:gd name="connsiteY10-1290" fmla="*/ 144780 h 2251485"/>
                  <a:gd name="connsiteX11-1291" fmla="*/ 1560877 w 2262353"/>
                  <a:gd name="connsiteY11-1292" fmla="*/ 140970 h 2251485"/>
                  <a:gd name="connsiteX12-1293" fmla="*/ 1242742 w 2262353"/>
                  <a:gd name="connsiteY12-1294" fmla="*/ 137795 h 2251485"/>
                  <a:gd name="connsiteX13-1295" fmla="*/ 1135427 w 2262353"/>
                  <a:gd name="connsiteY13-1296" fmla="*/ 636270 h 2251485"/>
                  <a:gd name="connsiteX14-1297" fmla="*/ 963977 w 2262353"/>
                  <a:gd name="connsiteY14-1298" fmla="*/ 1257300 h 2251485"/>
                  <a:gd name="connsiteX15-1299" fmla="*/ 621077 w 2262353"/>
                  <a:gd name="connsiteY15-1300" fmla="*/ 1851660 h 2251485"/>
                  <a:gd name="connsiteX16-1301" fmla="*/ 224837 w 2262353"/>
                  <a:gd name="connsiteY16-1302" fmla="*/ 2194560 h 2251485"/>
                  <a:gd name="connsiteX17-1303" fmla="*/ 11477 w 2262353"/>
                  <a:gd name="connsiteY17-1304" fmla="*/ 2148840 h 2251485"/>
                  <a:gd name="connsiteX18-1305" fmla="*/ 72437 w 2262353"/>
                  <a:gd name="connsiteY18-1306" fmla="*/ 2072640 h 2251485"/>
                  <a:gd name="connsiteX19-1307" fmla="*/ 438197 w 2262353"/>
                  <a:gd name="connsiteY19-1308" fmla="*/ 1805940 h 2251485"/>
                  <a:gd name="connsiteX20-1309" fmla="*/ 842057 w 2262353"/>
                  <a:gd name="connsiteY20-1310" fmla="*/ 1226820 h 2251485"/>
                  <a:gd name="connsiteX21-1311" fmla="*/ 994457 w 2262353"/>
                  <a:gd name="connsiteY21-1312" fmla="*/ 541020 h 2251485"/>
                  <a:gd name="connsiteX22-1313" fmla="*/ 1040177 w 2262353"/>
                  <a:gd name="connsiteY22-1314" fmla="*/ 129540 h 2251485"/>
                  <a:gd name="connsiteX23-1315" fmla="*/ 605837 w 2262353"/>
                  <a:gd name="connsiteY23-1316" fmla="*/ 175260 h 2251485"/>
                  <a:gd name="connsiteX24-1317" fmla="*/ 232457 w 2262353"/>
                  <a:gd name="connsiteY24-1318" fmla="*/ 152400 h 2251485"/>
                  <a:gd name="connsiteX25-1319" fmla="*/ 331517 w 2262353"/>
                  <a:gd name="connsiteY25-1320" fmla="*/ 0 h 2251485"/>
                  <a:gd name="connsiteX0-1321" fmla="*/ 331517 w 2262353"/>
                  <a:gd name="connsiteY0-1322" fmla="*/ 0 h 2213817"/>
                  <a:gd name="connsiteX1-1323" fmla="*/ 1146857 w 2262353"/>
                  <a:gd name="connsiteY1-1324" fmla="*/ 0 h 2213817"/>
                  <a:gd name="connsiteX2-1325" fmla="*/ 2106977 w 2262353"/>
                  <a:gd name="connsiteY2-1326" fmla="*/ 7620 h 2213817"/>
                  <a:gd name="connsiteX3-1327" fmla="*/ 2261917 w 2262353"/>
                  <a:gd name="connsiteY3-1328" fmla="*/ 226695 h 2213817"/>
                  <a:gd name="connsiteX4-1329" fmla="*/ 2084752 w 2262353"/>
                  <a:gd name="connsiteY4-1330" fmla="*/ 1361440 h 2213817"/>
                  <a:gd name="connsiteX5-1331" fmla="*/ 1901237 w 2262353"/>
                  <a:gd name="connsiteY5-1332" fmla="*/ 2148840 h 2213817"/>
                  <a:gd name="connsiteX6-1333" fmla="*/ 1710102 w 2262353"/>
                  <a:gd name="connsiteY6-1334" fmla="*/ 2125980 h 2213817"/>
                  <a:gd name="connsiteX7-1335" fmla="*/ 1835197 w 2262353"/>
                  <a:gd name="connsiteY7-1336" fmla="*/ 1779905 h 2213817"/>
                  <a:gd name="connsiteX8-1337" fmla="*/ 2046017 w 2262353"/>
                  <a:gd name="connsiteY8-1338" fmla="*/ 662940 h 2213817"/>
                  <a:gd name="connsiteX9-1339" fmla="*/ 2099357 w 2262353"/>
                  <a:gd name="connsiteY9-1340" fmla="*/ 220980 h 2213817"/>
                  <a:gd name="connsiteX10-1341" fmla="*/ 1976167 w 2262353"/>
                  <a:gd name="connsiteY10-1342" fmla="*/ 144780 h 2213817"/>
                  <a:gd name="connsiteX11-1343" fmla="*/ 1560877 w 2262353"/>
                  <a:gd name="connsiteY11-1344" fmla="*/ 140970 h 2213817"/>
                  <a:gd name="connsiteX12-1345" fmla="*/ 1242742 w 2262353"/>
                  <a:gd name="connsiteY12-1346" fmla="*/ 137795 h 2213817"/>
                  <a:gd name="connsiteX13-1347" fmla="*/ 1135427 w 2262353"/>
                  <a:gd name="connsiteY13-1348" fmla="*/ 636270 h 2213817"/>
                  <a:gd name="connsiteX14-1349" fmla="*/ 963977 w 2262353"/>
                  <a:gd name="connsiteY14-1350" fmla="*/ 1257300 h 2213817"/>
                  <a:gd name="connsiteX15-1351" fmla="*/ 621077 w 2262353"/>
                  <a:gd name="connsiteY15-1352" fmla="*/ 1851660 h 2213817"/>
                  <a:gd name="connsiteX16-1353" fmla="*/ 224837 w 2262353"/>
                  <a:gd name="connsiteY16-1354" fmla="*/ 2194560 h 2213817"/>
                  <a:gd name="connsiteX17-1355" fmla="*/ 11477 w 2262353"/>
                  <a:gd name="connsiteY17-1356" fmla="*/ 2148840 h 2213817"/>
                  <a:gd name="connsiteX18-1357" fmla="*/ 72437 w 2262353"/>
                  <a:gd name="connsiteY18-1358" fmla="*/ 2072640 h 2213817"/>
                  <a:gd name="connsiteX19-1359" fmla="*/ 438197 w 2262353"/>
                  <a:gd name="connsiteY19-1360" fmla="*/ 1805940 h 2213817"/>
                  <a:gd name="connsiteX20-1361" fmla="*/ 842057 w 2262353"/>
                  <a:gd name="connsiteY20-1362" fmla="*/ 1226820 h 2213817"/>
                  <a:gd name="connsiteX21-1363" fmla="*/ 994457 w 2262353"/>
                  <a:gd name="connsiteY21-1364" fmla="*/ 541020 h 2213817"/>
                  <a:gd name="connsiteX22-1365" fmla="*/ 1040177 w 2262353"/>
                  <a:gd name="connsiteY22-1366" fmla="*/ 129540 h 2213817"/>
                  <a:gd name="connsiteX23-1367" fmla="*/ 605837 w 2262353"/>
                  <a:gd name="connsiteY23-1368" fmla="*/ 175260 h 2213817"/>
                  <a:gd name="connsiteX24-1369" fmla="*/ 232457 w 2262353"/>
                  <a:gd name="connsiteY24-1370" fmla="*/ 152400 h 2213817"/>
                  <a:gd name="connsiteX25-1371" fmla="*/ 331517 w 2262353"/>
                  <a:gd name="connsiteY25-1372" fmla="*/ 0 h 2213817"/>
                  <a:gd name="connsiteX0-1373" fmla="*/ 331517 w 2262353"/>
                  <a:gd name="connsiteY0-1374" fmla="*/ 0 h 2212181"/>
                  <a:gd name="connsiteX1-1375" fmla="*/ 1146857 w 2262353"/>
                  <a:gd name="connsiteY1-1376" fmla="*/ 0 h 2212181"/>
                  <a:gd name="connsiteX2-1377" fmla="*/ 2106977 w 2262353"/>
                  <a:gd name="connsiteY2-1378" fmla="*/ 7620 h 2212181"/>
                  <a:gd name="connsiteX3-1379" fmla="*/ 2261917 w 2262353"/>
                  <a:gd name="connsiteY3-1380" fmla="*/ 226695 h 2212181"/>
                  <a:gd name="connsiteX4-1381" fmla="*/ 2084752 w 2262353"/>
                  <a:gd name="connsiteY4-1382" fmla="*/ 1361440 h 2212181"/>
                  <a:gd name="connsiteX5-1383" fmla="*/ 1901237 w 2262353"/>
                  <a:gd name="connsiteY5-1384" fmla="*/ 2148840 h 2212181"/>
                  <a:gd name="connsiteX6-1385" fmla="*/ 1710102 w 2262353"/>
                  <a:gd name="connsiteY6-1386" fmla="*/ 2125980 h 2212181"/>
                  <a:gd name="connsiteX7-1387" fmla="*/ 1835197 w 2262353"/>
                  <a:gd name="connsiteY7-1388" fmla="*/ 1779905 h 2212181"/>
                  <a:gd name="connsiteX8-1389" fmla="*/ 2046017 w 2262353"/>
                  <a:gd name="connsiteY8-1390" fmla="*/ 662940 h 2212181"/>
                  <a:gd name="connsiteX9-1391" fmla="*/ 2099357 w 2262353"/>
                  <a:gd name="connsiteY9-1392" fmla="*/ 220980 h 2212181"/>
                  <a:gd name="connsiteX10-1393" fmla="*/ 1976167 w 2262353"/>
                  <a:gd name="connsiteY10-1394" fmla="*/ 144780 h 2212181"/>
                  <a:gd name="connsiteX11-1395" fmla="*/ 1560877 w 2262353"/>
                  <a:gd name="connsiteY11-1396" fmla="*/ 140970 h 2212181"/>
                  <a:gd name="connsiteX12-1397" fmla="*/ 1242742 w 2262353"/>
                  <a:gd name="connsiteY12-1398" fmla="*/ 137795 h 2212181"/>
                  <a:gd name="connsiteX13-1399" fmla="*/ 1135427 w 2262353"/>
                  <a:gd name="connsiteY13-1400" fmla="*/ 636270 h 2212181"/>
                  <a:gd name="connsiteX14-1401" fmla="*/ 963977 w 2262353"/>
                  <a:gd name="connsiteY14-1402" fmla="*/ 1257300 h 2212181"/>
                  <a:gd name="connsiteX15-1403" fmla="*/ 621077 w 2262353"/>
                  <a:gd name="connsiteY15-1404" fmla="*/ 1851660 h 2212181"/>
                  <a:gd name="connsiteX16-1405" fmla="*/ 224837 w 2262353"/>
                  <a:gd name="connsiteY16-1406" fmla="*/ 2194560 h 2212181"/>
                  <a:gd name="connsiteX17-1407" fmla="*/ 11477 w 2262353"/>
                  <a:gd name="connsiteY17-1408" fmla="*/ 2148840 h 2212181"/>
                  <a:gd name="connsiteX18-1409" fmla="*/ 72437 w 2262353"/>
                  <a:gd name="connsiteY18-1410" fmla="*/ 2072640 h 2212181"/>
                  <a:gd name="connsiteX19-1411" fmla="*/ 438197 w 2262353"/>
                  <a:gd name="connsiteY19-1412" fmla="*/ 1805940 h 2212181"/>
                  <a:gd name="connsiteX20-1413" fmla="*/ 842057 w 2262353"/>
                  <a:gd name="connsiteY20-1414" fmla="*/ 1226820 h 2212181"/>
                  <a:gd name="connsiteX21-1415" fmla="*/ 994457 w 2262353"/>
                  <a:gd name="connsiteY21-1416" fmla="*/ 541020 h 2212181"/>
                  <a:gd name="connsiteX22-1417" fmla="*/ 1040177 w 2262353"/>
                  <a:gd name="connsiteY22-1418" fmla="*/ 129540 h 2212181"/>
                  <a:gd name="connsiteX23-1419" fmla="*/ 605837 w 2262353"/>
                  <a:gd name="connsiteY23-1420" fmla="*/ 175260 h 2212181"/>
                  <a:gd name="connsiteX24-1421" fmla="*/ 232457 w 2262353"/>
                  <a:gd name="connsiteY24-1422" fmla="*/ 152400 h 2212181"/>
                  <a:gd name="connsiteX25-1423" fmla="*/ 331517 w 2262353"/>
                  <a:gd name="connsiteY25-1424" fmla="*/ 0 h 2212181"/>
                  <a:gd name="connsiteX0-1425" fmla="*/ 331517 w 2262353"/>
                  <a:gd name="connsiteY0-1426" fmla="*/ 0 h 2212181"/>
                  <a:gd name="connsiteX1-1427" fmla="*/ 1146857 w 2262353"/>
                  <a:gd name="connsiteY1-1428" fmla="*/ 0 h 2212181"/>
                  <a:gd name="connsiteX2-1429" fmla="*/ 2106977 w 2262353"/>
                  <a:gd name="connsiteY2-1430" fmla="*/ 7620 h 2212181"/>
                  <a:gd name="connsiteX3-1431" fmla="*/ 2261917 w 2262353"/>
                  <a:gd name="connsiteY3-1432" fmla="*/ 226695 h 2212181"/>
                  <a:gd name="connsiteX4-1433" fmla="*/ 2084752 w 2262353"/>
                  <a:gd name="connsiteY4-1434" fmla="*/ 1361440 h 2212181"/>
                  <a:gd name="connsiteX5-1435" fmla="*/ 1901237 w 2262353"/>
                  <a:gd name="connsiteY5-1436" fmla="*/ 2148840 h 2212181"/>
                  <a:gd name="connsiteX6-1437" fmla="*/ 1710102 w 2262353"/>
                  <a:gd name="connsiteY6-1438" fmla="*/ 2125980 h 2212181"/>
                  <a:gd name="connsiteX7-1439" fmla="*/ 1835197 w 2262353"/>
                  <a:gd name="connsiteY7-1440" fmla="*/ 1779905 h 2212181"/>
                  <a:gd name="connsiteX8-1441" fmla="*/ 2046017 w 2262353"/>
                  <a:gd name="connsiteY8-1442" fmla="*/ 662940 h 2212181"/>
                  <a:gd name="connsiteX9-1443" fmla="*/ 2099357 w 2262353"/>
                  <a:gd name="connsiteY9-1444" fmla="*/ 220980 h 2212181"/>
                  <a:gd name="connsiteX10-1445" fmla="*/ 1976167 w 2262353"/>
                  <a:gd name="connsiteY10-1446" fmla="*/ 144780 h 2212181"/>
                  <a:gd name="connsiteX11-1447" fmla="*/ 1560877 w 2262353"/>
                  <a:gd name="connsiteY11-1448" fmla="*/ 140970 h 2212181"/>
                  <a:gd name="connsiteX12-1449" fmla="*/ 1242742 w 2262353"/>
                  <a:gd name="connsiteY12-1450" fmla="*/ 137795 h 2212181"/>
                  <a:gd name="connsiteX13-1451" fmla="*/ 1135427 w 2262353"/>
                  <a:gd name="connsiteY13-1452" fmla="*/ 636270 h 2212181"/>
                  <a:gd name="connsiteX14-1453" fmla="*/ 963977 w 2262353"/>
                  <a:gd name="connsiteY14-1454" fmla="*/ 1257300 h 2212181"/>
                  <a:gd name="connsiteX15-1455" fmla="*/ 621077 w 2262353"/>
                  <a:gd name="connsiteY15-1456" fmla="*/ 1851660 h 2212181"/>
                  <a:gd name="connsiteX16-1457" fmla="*/ 224837 w 2262353"/>
                  <a:gd name="connsiteY16-1458" fmla="*/ 2194560 h 2212181"/>
                  <a:gd name="connsiteX17-1459" fmla="*/ 11477 w 2262353"/>
                  <a:gd name="connsiteY17-1460" fmla="*/ 2148840 h 2212181"/>
                  <a:gd name="connsiteX18-1461" fmla="*/ 72437 w 2262353"/>
                  <a:gd name="connsiteY18-1462" fmla="*/ 2072640 h 2212181"/>
                  <a:gd name="connsiteX19-1463" fmla="*/ 438197 w 2262353"/>
                  <a:gd name="connsiteY19-1464" fmla="*/ 1805940 h 2212181"/>
                  <a:gd name="connsiteX20-1465" fmla="*/ 842057 w 2262353"/>
                  <a:gd name="connsiteY20-1466" fmla="*/ 1226820 h 2212181"/>
                  <a:gd name="connsiteX21-1467" fmla="*/ 994457 w 2262353"/>
                  <a:gd name="connsiteY21-1468" fmla="*/ 541020 h 2212181"/>
                  <a:gd name="connsiteX22-1469" fmla="*/ 1040177 w 2262353"/>
                  <a:gd name="connsiteY22-1470" fmla="*/ 129540 h 2212181"/>
                  <a:gd name="connsiteX23-1471" fmla="*/ 605837 w 2262353"/>
                  <a:gd name="connsiteY23-1472" fmla="*/ 175260 h 2212181"/>
                  <a:gd name="connsiteX24-1473" fmla="*/ 232457 w 2262353"/>
                  <a:gd name="connsiteY24-1474" fmla="*/ 152400 h 2212181"/>
                  <a:gd name="connsiteX25-1475" fmla="*/ 331517 w 2262353"/>
                  <a:gd name="connsiteY25-1476" fmla="*/ 0 h 2212181"/>
                  <a:gd name="connsiteX0-1477" fmla="*/ 331517 w 2262353"/>
                  <a:gd name="connsiteY0-1478" fmla="*/ 0 h 2212181"/>
                  <a:gd name="connsiteX1-1479" fmla="*/ 1146857 w 2262353"/>
                  <a:gd name="connsiteY1-1480" fmla="*/ 0 h 2212181"/>
                  <a:gd name="connsiteX2-1481" fmla="*/ 2106977 w 2262353"/>
                  <a:gd name="connsiteY2-1482" fmla="*/ 7620 h 2212181"/>
                  <a:gd name="connsiteX3-1483" fmla="*/ 2261917 w 2262353"/>
                  <a:gd name="connsiteY3-1484" fmla="*/ 226695 h 2212181"/>
                  <a:gd name="connsiteX4-1485" fmla="*/ 2084752 w 2262353"/>
                  <a:gd name="connsiteY4-1486" fmla="*/ 1361440 h 2212181"/>
                  <a:gd name="connsiteX5-1487" fmla="*/ 1901237 w 2262353"/>
                  <a:gd name="connsiteY5-1488" fmla="*/ 2148840 h 2212181"/>
                  <a:gd name="connsiteX6-1489" fmla="*/ 1710102 w 2262353"/>
                  <a:gd name="connsiteY6-1490" fmla="*/ 2125980 h 2212181"/>
                  <a:gd name="connsiteX7-1491" fmla="*/ 1835197 w 2262353"/>
                  <a:gd name="connsiteY7-1492" fmla="*/ 1779905 h 2212181"/>
                  <a:gd name="connsiteX8-1493" fmla="*/ 2046017 w 2262353"/>
                  <a:gd name="connsiteY8-1494" fmla="*/ 662940 h 2212181"/>
                  <a:gd name="connsiteX9-1495" fmla="*/ 2099357 w 2262353"/>
                  <a:gd name="connsiteY9-1496" fmla="*/ 220980 h 2212181"/>
                  <a:gd name="connsiteX10-1497" fmla="*/ 1976167 w 2262353"/>
                  <a:gd name="connsiteY10-1498" fmla="*/ 144780 h 2212181"/>
                  <a:gd name="connsiteX11-1499" fmla="*/ 1560877 w 2262353"/>
                  <a:gd name="connsiteY11-1500" fmla="*/ 140970 h 2212181"/>
                  <a:gd name="connsiteX12-1501" fmla="*/ 1242742 w 2262353"/>
                  <a:gd name="connsiteY12-1502" fmla="*/ 137795 h 2212181"/>
                  <a:gd name="connsiteX13-1503" fmla="*/ 1135427 w 2262353"/>
                  <a:gd name="connsiteY13-1504" fmla="*/ 636270 h 2212181"/>
                  <a:gd name="connsiteX14-1505" fmla="*/ 963977 w 2262353"/>
                  <a:gd name="connsiteY14-1506" fmla="*/ 1257300 h 2212181"/>
                  <a:gd name="connsiteX15-1507" fmla="*/ 621077 w 2262353"/>
                  <a:gd name="connsiteY15-1508" fmla="*/ 1851660 h 2212181"/>
                  <a:gd name="connsiteX16-1509" fmla="*/ 224837 w 2262353"/>
                  <a:gd name="connsiteY16-1510" fmla="*/ 2194560 h 2212181"/>
                  <a:gd name="connsiteX17-1511" fmla="*/ 11477 w 2262353"/>
                  <a:gd name="connsiteY17-1512" fmla="*/ 2148840 h 2212181"/>
                  <a:gd name="connsiteX18-1513" fmla="*/ 72437 w 2262353"/>
                  <a:gd name="connsiteY18-1514" fmla="*/ 2072640 h 2212181"/>
                  <a:gd name="connsiteX19-1515" fmla="*/ 438197 w 2262353"/>
                  <a:gd name="connsiteY19-1516" fmla="*/ 1805940 h 2212181"/>
                  <a:gd name="connsiteX20-1517" fmla="*/ 842057 w 2262353"/>
                  <a:gd name="connsiteY20-1518" fmla="*/ 1226820 h 2212181"/>
                  <a:gd name="connsiteX21-1519" fmla="*/ 994457 w 2262353"/>
                  <a:gd name="connsiteY21-1520" fmla="*/ 541020 h 2212181"/>
                  <a:gd name="connsiteX22-1521" fmla="*/ 1040177 w 2262353"/>
                  <a:gd name="connsiteY22-1522" fmla="*/ 129540 h 2212181"/>
                  <a:gd name="connsiteX23-1523" fmla="*/ 605837 w 2262353"/>
                  <a:gd name="connsiteY23-1524" fmla="*/ 175260 h 2212181"/>
                  <a:gd name="connsiteX24-1525" fmla="*/ 232457 w 2262353"/>
                  <a:gd name="connsiteY24-1526" fmla="*/ 152400 h 2212181"/>
                  <a:gd name="connsiteX25-1527" fmla="*/ 331517 w 2262353"/>
                  <a:gd name="connsiteY25-1528" fmla="*/ 0 h 2212181"/>
                  <a:gd name="connsiteX0-1529" fmla="*/ 331517 w 2262353"/>
                  <a:gd name="connsiteY0-1530" fmla="*/ 0 h 2212181"/>
                  <a:gd name="connsiteX1-1531" fmla="*/ 1146857 w 2262353"/>
                  <a:gd name="connsiteY1-1532" fmla="*/ 0 h 2212181"/>
                  <a:gd name="connsiteX2-1533" fmla="*/ 2106977 w 2262353"/>
                  <a:gd name="connsiteY2-1534" fmla="*/ 7620 h 2212181"/>
                  <a:gd name="connsiteX3-1535" fmla="*/ 2261917 w 2262353"/>
                  <a:gd name="connsiteY3-1536" fmla="*/ 226695 h 2212181"/>
                  <a:gd name="connsiteX4-1537" fmla="*/ 2084752 w 2262353"/>
                  <a:gd name="connsiteY4-1538" fmla="*/ 1361440 h 2212181"/>
                  <a:gd name="connsiteX5-1539" fmla="*/ 1901237 w 2262353"/>
                  <a:gd name="connsiteY5-1540" fmla="*/ 2148840 h 2212181"/>
                  <a:gd name="connsiteX6-1541" fmla="*/ 1710102 w 2262353"/>
                  <a:gd name="connsiteY6-1542" fmla="*/ 2125980 h 2212181"/>
                  <a:gd name="connsiteX7-1543" fmla="*/ 1835197 w 2262353"/>
                  <a:gd name="connsiteY7-1544" fmla="*/ 1779905 h 2212181"/>
                  <a:gd name="connsiteX8-1545" fmla="*/ 2046017 w 2262353"/>
                  <a:gd name="connsiteY8-1546" fmla="*/ 662940 h 2212181"/>
                  <a:gd name="connsiteX9-1547" fmla="*/ 2099357 w 2262353"/>
                  <a:gd name="connsiteY9-1548" fmla="*/ 220980 h 2212181"/>
                  <a:gd name="connsiteX10-1549" fmla="*/ 1976167 w 2262353"/>
                  <a:gd name="connsiteY10-1550" fmla="*/ 144780 h 2212181"/>
                  <a:gd name="connsiteX11-1551" fmla="*/ 1560877 w 2262353"/>
                  <a:gd name="connsiteY11-1552" fmla="*/ 140970 h 2212181"/>
                  <a:gd name="connsiteX12-1553" fmla="*/ 1242742 w 2262353"/>
                  <a:gd name="connsiteY12-1554" fmla="*/ 137795 h 2212181"/>
                  <a:gd name="connsiteX13-1555" fmla="*/ 1135427 w 2262353"/>
                  <a:gd name="connsiteY13-1556" fmla="*/ 636270 h 2212181"/>
                  <a:gd name="connsiteX14-1557" fmla="*/ 963977 w 2262353"/>
                  <a:gd name="connsiteY14-1558" fmla="*/ 1257300 h 2212181"/>
                  <a:gd name="connsiteX15-1559" fmla="*/ 621077 w 2262353"/>
                  <a:gd name="connsiteY15-1560" fmla="*/ 1851660 h 2212181"/>
                  <a:gd name="connsiteX16-1561" fmla="*/ 224837 w 2262353"/>
                  <a:gd name="connsiteY16-1562" fmla="*/ 2194560 h 2212181"/>
                  <a:gd name="connsiteX17-1563" fmla="*/ 11477 w 2262353"/>
                  <a:gd name="connsiteY17-1564" fmla="*/ 2148840 h 2212181"/>
                  <a:gd name="connsiteX18-1565" fmla="*/ 72437 w 2262353"/>
                  <a:gd name="connsiteY18-1566" fmla="*/ 2072640 h 2212181"/>
                  <a:gd name="connsiteX19-1567" fmla="*/ 438197 w 2262353"/>
                  <a:gd name="connsiteY19-1568" fmla="*/ 1805940 h 2212181"/>
                  <a:gd name="connsiteX20-1569" fmla="*/ 842057 w 2262353"/>
                  <a:gd name="connsiteY20-1570" fmla="*/ 1226820 h 2212181"/>
                  <a:gd name="connsiteX21-1571" fmla="*/ 994457 w 2262353"/>
                  <a:gd name="connsiteY21-1572" fmla="*/ 541020 h 2212181"/>
                  <a:gd name="connsiteX22-1573" fmla="*/ 1068752 w 2262353"/>
                  <a:gd name="connsiteY22-1574" fmla="*/ 145415 h 2212181"/>
                  <a:gd name="connsiteX23-1575" fmla="*/ 605837 w 2262353"/>
                  <a:gd name="connsiteY23-1576" fmla="*/ 175260 h 2212181"/>
                  <a:gd name="connsiteX24-1577" fmla="*/ 232457 w 2262353"/>
                  <a:gd name="connsiteY24-1578" fmla="*/ 152400 h 2212181"/>
                  <a:gd name="connsiteX25-1579" fmla="*/ 331517 w 2262353"/>
                  <a:gd name="connsiteY25-1580" fmla="*/ 0 h 2212181"/>
                  <a:gd name="connsiteX0-1581" fmla="*/ 331517 w 2262353"/>
                  <a:gd name="connsiteY0-1582" fmla="*/ 0 h 2212181"/>
                  <a:gd name="connsiteX1-1583" fmla="*/ 1146857 w 2262353"/>
                  <a:gd name="connsiteY1-1584" fmla="*/ 0 h 2212181"/>
                  <a:gd name="connsiteX2-1585" fmla="*/ 2106977 w 2262353"/>
                  <a:gd name="connsiteY2-1586" fmla="*/ 7620 h 2212181"/>
                  <a:gd name="connsiteX3-1587" fmla="*/ 2261917 w 2262353"/>
                  <a:gd name="connsiteY3-1588" fmla="*/ 226695 h 2212181"/>
                  <a:gd name="connsiteX4-1589" fmla="*/ 2084752 w 2262353"/>
                  <a:gd name="connsiteY4-1590" fmla="*/ 1361440 h 2212181"/>
                  <a:gd name="connsiteX5-1591" fmla="*/ 1901237 w 2262353"/>
                  <a:gd name="connsiteY5-1592" fmla="*/ 2148840 h 2212181"/>
                  <a:gd name="connsiteX6-1593" fmla="*/ 1710102 w 2262353"/>
                  <a:gd name="connsiteY6-1594" fmla="*/ 2125980 h 2212181"/>
                  <a:gd name="connsiteX7-1595" fmla="*/ 1835197 w 2262353"/>
                  <a:gd name="connsiteY7-1596" fmla="*/ 1779905 h 2212181"/>
                  <a:gd name="connsiteX8-1597" fmla="*/ 2046017 w 2262353"/>
                  <a:gd name="connsiteY8-1598" fmla="*/ 662940 h 2212181"/>
                  <a:gd name="connsiteX9-1599" fmla="*/ 2099357 w 2262353"/>
                  <a:gd name="connsiteY9-1600" fmla="*/ 220980 h 2212181"/>
                  <a:gd name="connsiteX10-1601" fmla="*/ 1976167 w 2262353"/>
                  <a:gd name="connsiteY10-1602" fmla="*/ 144780 h 2212181"/>
                  <a:gd name="connsiteX11-1603" fmla="*/ 1560877 w 2262353"/>
                  <a:gd name="connsiteY11-1604" fmla="*/ 140970 h 2212181"/>
                  <a:gd name="connsiteX12-1605" fmla="*/ 1242742 w 2262353"/>
                  <a:gd name="connsiteY12-1606" fmla="*/ 137795 h 2212181"/>
                  <a:gd name="connsiteX13-1607" fmla="*/ 1135427 w 2262353"/>
                  <a:gd name="connsiteY13-1608" fmla="*/ 636270 h 2212181"/>
                  <a:gd name="connsiteX14-1609" fmla="*/ 963977 w 2262353"/>
                  <a:gd name="connsiteY14-1610" fmla="*/ 1257300 h 2212181"/>
                  <a:gd name="connsiteX15-1611" fmla="*/ 621077 w 2262353"/>
                  <a:gd name="connsiteY15-1612" fmla="*/ 1851660 h 2212181"/>
                  <a:gd name="connsiteX16-1613" fmla="*/ 224837 w 2262353"/>
                  <a:gd name="connsiteY16-1614" fmla="*/ 2194560 h 2212181"/>
                  <a:gd name="connsiteX17-1615" fmla="*/ 11477 w 2262353"/>
                  <a:gd name="connsiteY17-1616" fmla="*/ 2148840 h 2212181"/>
                  <a:gd name="connsiteX18-1617" fmla="*/ 72437 w 2262353"/>
                  <a:gd name="connsiteY18-1618" fmla="*/ 2072640 h 2212181"/>
                  <a:gd name="connsiteX19-1619" fmla="*/ 438197 w 2262353"/>
                  <a:gd name="connsiteY19-1620" fmla="*/ 1805940 h 2212181"/>
                  <a:gd name="connsiteX20-1621" fmla="*/ 842057 w 2262353"/>
                  <a:gd name="connsiteY20-1622" fmla="*/ 1226820 h 2212181"/>
                  <a:gd name="connsiteX21-1623" fmla="*/ 1010332 w 2262353"/>
                  <a:gd name="connsiteY21-1624" fmla="*/ 591820 h 2212181"/>
                  <a:gd name="connsiteX22-1625" fmla="*/ 1068752 w 2262353"/>
                  <a:gd name="connsiteY22-1626" fmla="*/ 145415 h 2212181"/>
                  <a:gd name="connsiteX23-1627" fmla="*/ 605837 w 2262353"/>
                  <a:gd name="connsiteY23-1628" fmla="*/ 175260 h 2212181"/>
                  <a:gd name="connsiteX24-1629" fmla="*/ 232457 w 2262353"/>
                  <a:gd name="connsiteY24-1630" fmla="*/ 152400 h 2212181"/>
                  <a:gd name="connsiteX25-1631" fmla="*/ 331517 w 2262353"/>
                  <a:gd name="connsiteY25-1632" fmla="*/ 0 h 2212181"/>
                  <a:gd name="connsiteX0-1633" fmla="*/ 331517 w 2262353"/>
                  <a:gd name="connsiteY0-1634" fmla="*/ 0 h 2212181"/>
                  <a:gd name="connsiteX1-1635" fmla="*/ 1146857 w 2262353"/>
                  <a:gd name="connsiteY1-1636" fmla="*/ 0 h 2212181"/>
                  <a:gd name="connsiteX2-1637" fmla="*/ 2106977 w 2262353"/>
                  <a:gd name="connsiteY2-1638" fmla="*/ 7620 h 2212181"/>
                  <a:gd name="connsiteX3-1639" fmla="*/ 2261917 w 2262353"/>
                  <a:gd name="connsiteY3-1640" fmla="*/ 226695 h 2212181"/>
                  <a:gd name="connsiteX4-1641" fmla="*/ 2084752 w 2262353"/>
                  <a:gd name="connsiteY4-1642" fmla="*/ 1361440 h 2212181"/>
                  <a:gd name="connsiteX5-1643" fmla="*/ 1901237 w 2262353"/>
                  <a:gd name="connsiteY5-1644" fmla="*/ 2148840 h 2212181"/>
                  <a:gd name="connsiteX6-1645" fmla="*/ 1710102 w 2262353"/>
                  <a:gd name="connsiteY6-1646" fmla="*/ 2125980 h 2212181"/>
                  <a:gd name="connsiteX7-1647" fmla="*/ 1835197 w 2262353"/>
                  <a:gd name="connsiteY7-1648" fmla="*/ 1779905 h 2212181"/>
                  <a:gd name="connsiteX8-1649" fmla="*/ 2046017 w 2262353"/>
                  <a:gd name="connsiteY8-1650" fmla="*/ 662940 h 2212181"/>
                  <a:gd name="connsiteX9-1651" fmla="*/ 2099357 w 2262353"/>
                  <a:gd name="connsiteY9-1652" fmla="*/ 220980 h 2212181"/>
                  <a:gd name="connsiteX10-1653" fmla="*/ 1976167 w 2262353"/>
                  <a:gd name="connsiteY10-1654" fmla="*/ 144780 h 2212181"/>
                  <a:gd name="connsiteX11-1655" fmla="*/ 1560877 w 2262353"/>
                  <a:gd name="connsiteY11-1656" fmla="*/ 140970 h 2212181"/>
                  <a:gd name="connsiteX12-1657" fmla="*/ 1242742 w 2262353"/>
                  <a:gd name="connsiteY12-1658" fmla="*/ 137795 h 2212181"/>
                  <a:gd name="connsiteX13-1659" fmla="*/ 1135427 w 2262353"/>
                  <a:gd name="connsiteY13-1660" fmla="*/ 636270 h 2212181"/>
                  <a:gd name="connsiteX14-1661" fmla="*/ 963977 w 2262353"/>
                  <a:gd name="connsiteY14-1662" fmla="*/ 1257300 h 2212181"/>
                  <a:gd name="connsiteX15-1663" fmla="*/ 621077 w 2262353"/>
                  <a:gd name="connsiteY15-1664" fmla="*/ 1851660 h 2212181"/>
                  <a:gd name="connsiteX16-1665" fmla="*/ 224837 w 2262353"/>
                  <a:gd name="connsiteY16-1666" fmla="*/ 2194560 h 2212181"/>
                  <a:gd name="connsiteX17-1667" fmla="*/ 11477 w 2262353"/>
                  <a:gd name="connsiteY17-1668" fmla="*/ 2148840 h 2212181"/>
                  <a:gd name="connsiteX18-1669" fmla="*/ 72437 w 2262353"/>
                  <a:gd name="connsiteY18-1670" fmla="*/ 2072640 h 2212181"/>
                  <a:gd name="connsiteX19-1671" fmla="*/ 438197 w 2262353"/>
                  <a:gd name="connsiteY19-1672" fmla="*/ 1805940 h 2212181"/>
                  <a:gd name="connsiteX20-1673" fmla="*/ 842057 w 2262353"/>
                  <a:gd name="connsiteY20-1674" fmla="*/ 1226820 h 2212181"/>
                  <a:gd name="connsiteX21-1675" fmla="*/ 1010332 w 2262353"/>
                  <a:gd name="connsiteY21-1676" fmla="*/ 591820 h 2212181"/>
                  <a:gd name="connsiteX22-1677" fmla="*/ 1068752 w 2262353"/>
                  <a:gd name="connsiteY22-1678" fmla="*/ 145415 h 2212181"/>
                  <a:gd name="connsiteX23-1679" fmla="*/ 605837 w 2262353"/>
                  <a:gd name="connsiteY23-1680" fmla="*/ 175260 h 2212181"/>
                  <a:gd name="connsiteX24-1681" fmla="*/ 232457 w 2262353"/>
                  <a:gd name="connsiteY24-1682" fmla="*/ 152400 h 2212181"/>
                  <a:gd name="connsiteX25-1683" fmla="*/ 331517 w 2262353"/>
                  <a:gd name="connsiteY25-1684" fmla="*/ 0 h 2212181"/>
                  <a:gd name="connsiteX0-1685" fmla="*/ 331517 w 2262353"/>
                  <a:gd name="connsiteY0-1686" fmla="*/ 0 h 2212181"/>
                  <a:gd name="connsiteX1-1687" fmla="*/ 1146857 w 2262353"/>
                  <a:gd name="connsiteY1-1688" fmla="*/ 0 h 2212181"/>
                  <a:gd name="connsiteX2-1689" fmla="*/ 2106977 w 2262353"/>
                  <a:gd name="connsiteY2-1690" fmla="*/ 7620 h 2212181"/>
                  <a:gd name="connsiteX3-1691" fmla="*/ 2261917 w 2262353"/>
                  <a:gd name="connsiteY3-1692" fmla="*/ 226695 h 2212181"/>
                  <a:gd name="connsiteX4-1693" fmla="*/ 2084752 w 2262353"/>
                  <a:gd name="connsiteY4-1694" fmla="*/ 1361440 h 2212181"/>
                  <a:gd name="connsiteX5-1695" fmla="*/ 1901237 w 2262353"/>
                  <a:gd name="connsiteY5-1696" fmla="*/ 2148840 h 2212181"/>
                  <a:gd name="connsiteX6-1697" fmla="*/ 1710102 w 2262353"/>
                  <a:gd name="connsiteY6-1698" fmla="*/ 2125980 h 2212181"/>
                  <a:gd name="connsiteX7-1699" fmla="*/ 1835197 w 2262353"/>
                  <a:gd name="connsiteY7-1700" fmla="*/ 1779905 h 2212181"/>
                  <a:gd name="connsiteX8-1701" fmla="*/ 2046017 w 2262353"/>
                  <a:gd name="connsiteY8-1702" fmla="*/ 662940 h 2212181"/>
                  <a:gd name="connsiteX9-1703" fmla="*/ 2099357 w 2262353"/>
                  <a:gd name="connsiteY9-1704" fmla="*/ 220980 h 2212181"/>
                  <a:gd name="connsiteX10-1705" fmla="*/ 1976167 w 2262353"/>
                  <a:gd name="connsiteY10-1706" fmla="*/ 144780 h 2212181"/>
                  <a:gd name="connsiteX11-1707" fmla="*/ 1560877 w 2262353"/>
                  <a:gd name="connsiteY11-1708" fmla="*/ 140970 h 2212181"/>
                  <a:gd name="connsiteX12-1709" fmla="*/ 1242742 w 2262353"/>
                  <a:gd name="connsiteY12-1710" fmla="*/ 137795 h 2212181"/>
                  <a:gd name="connsiteX13-1711" fmla="*/ 1135427 w 2262353"/>
                  <a:gd name="connsiteY13-1712" fmla="*/ 636270 h 2212181"/>
                  <a:gd name="connsiteX14-1713" fmla="*/ 963977 w 2262353"/>
                  <a:gd name="connsiteY14-1714" fmla="*/ 1257300 h 2212181"/>
                  <a:gd name="connsiteX15-1715" fmla="*/ 621077 w 2262353"/>
                  <a:gd name="connsiteY15-1716" fmla="*/ 1851660 h 2212181"/>
                  <a:gd name="connsiteX16-1717" fmla="*/ 224837 w 2262353"/>
                  <a:gd name="connsiteY16-1718" fmla="*/ 2194560 h 2212181"/>
                  <a:gd name="connsiteX17-1719" fmla="*/ 11477 w 2262353"/>
                  <a:gd name="connsiteY17-1720" fmla="*/ 2148840 h 2212181"/>
                  <a:gd name="connsiteX18-1721" fmla="*/ 72437 w 2262353"/>
                  <a:gd name="connsiteY18-1722" fmla="*/ 2072640 h 2212181"/>
                  <a:gd name="connsiteX19-1723" fmla="*/ 438197 w 2262353"/>
                  <a:gd name="connsiteY19-1724" fmla="*/ 1805940 h 2212181"/>
                  <a:gd name="connsiteX20-1725" fmla="*/ 842057 w 2262353"/>
                  <a:gd name="connsiteY20-1726" fmla="*/ 1226820 h 2212181"/>
                  <a:gd name="connsiteX21-1727" fmla="*/ 1010332 w 2262353"/>
                  <a:gd name="connsiteY21-1728" fmla="*/ 591820 h 2212181"/>
                  <a:gd name="connsiteX22-1729" fmla="*/ 1068752 w 2262353"/>
                  <a:gd name="connsiteY22-1730" fmla="*/ 145415 h 2212181"/>
                  <a:gd name="connsiteX23-1731" fmla="*/ 605837 w 2262353"/>
                  <a:gd name="connsiteY23-1732" fmla="*/ 175260 h 2212181"/>
                  <a:gd name="connsiteX24-1733" fmla="*/ 232457 w 2262353"/>
                  <a:gd name="connsiteY24-1734" fmla="*/ 152400 h 2212181"/>
                  <a:gd name="connsiteX25-1735" fmla="*/ 331517 w 2262353"/>
                  <a:gd name="connsiteY25-1736" fmla="*/ 0 h 2212181"/>
                  <a:gd name="connsiteX0-1737" fmla="*/ 331517 w 2262353"/>
                  <a:gd name="connsiteY0-1738" fmla="*/ 0 h 2212181"/>
                  <a:gd name="connsiteX1-1739" fmla="*/ 1146857 w 2262353"/>
                  <a:gd name="connsiteY1-1740" fmla="*/ 0 h 2212181"/>
                  <a:gd name="connsiteX2-1741" fmla="*/ 2106977 w 2262353"/>
                  <a:gd name="connsiteY2-1742" fmla="*/ 7620 h 2212181"/>
                  <a:gd name="connsiteX3-1743" fmla="*/ 2261917 w 2262353"/>
                  <a:gd name="connsiteY3-1744" fmla="*/ 226695 h 2212181"/>
                  <a:gd name="connsiteX4-1745" fmla="*/ 2084752 w 2262353"/>
                  <a:gd name="connsiteY4-1746" fmla="*/ 1361440 h 2212181"/>
                  <a:gd name="connsiteX5-1747" fmla="*/ 1901237 w 2262353"/>
                  <a:gd name="connsiteY5-1748" fmla="*/ 2148840 h 2212181"/>
                  <a:gd name="connsiteX6-1749" fmla="*/ 1710102 w 2262353"/>
                  <a:gd name="connsiteY6-1750" fmla="*/ 2125980 h 2212181"/>
                  <a:gd name="connsiteX7-1751" fmla="*/ 1835197 w 2262353"/>
                  <a:gd name="connsiteY7-1752" fmla="*/ 1779905 h 2212181"/>
                  <a:gd name="connsiteX8-1753" fmla="*/ 2046017 w 2262353"/>
                  <a:gd name="connsiteY8-1754" fmla="*/ 662940 h 2212181"/>
                  <a:gd name="connsiteX9-1755" fmla="*/ 2099357 w 2262353"/>
                  <a:gd name="connsiteY9-1756" fmla="*/ 220980 h 2212181"/>
                  <a:gd name="connsiteX10-1757" fmla="*/ 1976167 w 2262353"/>
                  <a:gd name="connsiteY10-1758" fmla="*/ 144780 h 2212181"/>
                  <a:gd name="connsiteX11-1759" fmla="*/ 1560877 w 2262353"/>
                  <a:gd name="connsiteY11-1760" fmla="*/ 140970 h 2212181"/>
                  <a:gd name="connsiteX12-1761" fmla="*/ 1242742 w 2262353"/>
                  <a:gd name="connsiteY12-1762" fmla="*/ 137795 h 2212181"/>
                  <a:gd name="connsiteX13-1763" fmla="*/ 1135427 w 2262353"/>
                  <a:gd name="connsiteY13-1764" fmla="*/ 636270 h 2212181"/>
                  <a:gd name="connsiteX14-1765" fmla="*/ 963977 w 2262353"/>
                  <a:gd name="connsiteY14-1766" fmla="*/ 1257300 h 2212181"/>
                  <a:gd name="connsiteX15-1767" fmla="*/ 621077 w 2262353"/>
                  <a:gd name="connsiteY15-1768" fmla="*/ 1851660 h 2212181"/>
                  <a:gd name="connsiteX16-1769" fmla="*/ 224837 w 2262353"/>
                  <a:gd name="connsiteY16-1770" fmla="*/ 2194560 h 2212181"/>
                  <a:gd name="connsiteX17-1771" fmla="*/ 11477 w 2262353"/>
                  <a:gd name="connsiteY17-1772" fmla="*/ 2148840 h 2212181"/>
                  <a:gd name="connsiteX18-1773" fmla="*/ 72437 w 2262353"/>
                  <a:gd name="connsiteY18-1774" fmla="*/ 2072640 h 2212181"/>
                  <a:gd name="connsiteX19-1775" fmla="*/ 438197 w 2262353"/>
                  <a:gd name="connsiteY19-1776" fmla="*/ 1805940 h 2212181"/>
                  <a:gd name="connsiteX20-1777" fmla="*/ 842057 w 2262353"/>
                  <a:gd name="connsiteY20-1778" fmla="*/ 1226820 h 2212181"/>
                  <a:gd name="connsiteX21-1779" fmla="*/ 1010332 w 2262353"/>
                  <a:gd name="connsiteY21-1780" fmla="*/ 591820 h 2212181"/>
                  <a:gd name="connsiteX22-1781" fmla="*/ 1068752 w 2262353"/>
                  <a:gd name="connsiteY22-1782" fmla="*/ 145415 h 2212181"/>
                  <a:gd name="connsiteX23-1783" fmla="*/ 596312 w 2262353"/>
                  <a:gd name="connsiteY23-1784" fmla="*/ 146685 h 2212181"/>
                  <a:gd name="connsiteX24-1785" fmla="*/ 232457 w 2262353"/>
                  <a:gd name="connsiteY24-1786" fmla="*/ 152400 h 2212181"/>
                  <a:gd name="connsiteX25-1787" fmla="*/ 331517 w 2262353"/>
                  <a:gd name="connsiteY25-1788" fmla="*/ 0 h 2212181"/>
                  <a:gd name="connsiteX0-1789" fmla="*/ 331517 w 2262353"/>
                  <a:gd name="connsiteY0-1790" fmla="*/ 0 h 2212181"/>
                  <a:gd name="connsiteX1-1791" fmla="*/ 1146857 w 2262353"/>
                  <a:gd name="connsiteY1-1792" fmla="*/ 0 h 2212181"/>
                  <a:gd name="connsiteX2-1793" fmla="*/ 2106977 w 2262353"/>
                  <a:gd name="connsiteY2-1794" fmla="*/ 7620 h 2212181"/>
                  <a:gd name="connsiteX3-1795" fmla="*/ 2261917 w 2262353"/>
                  <a:gd name="connsiteY3-1796" fmla="*/ 226695 h 2212181"/>
                  <a:gd name="connsiteX4-1797" fmla="*/ 2084752 w 2262353"/>
                  <a:gd name="connsiteY4-1798" fmla="*/ 1361440 h 2212181"/>
                  <a:gd name="connsiteX5-1799" fmla="*/ 1901237 w 2262353"/>
                  <a:gd name="connsiteY5-1800" fmla="*/ 2148840 h 2212181"/>
                  <a:gd name="connsiteX6-1801" fmla="*/ 1710102 w 2262353"/>
                  <a:gd name="connsiteY6-1802" fmla="*/ 2125980 h 2212181"/>
                  <a:gd name="connsiteX7-1803" fmla="*/ 1835197 w 2262353"/>
                  <a:gd name="connsiteY7-1804" fmla="*/ 1779905 h 2212181"/>
                  <a:gd name="connsiteX8-1805" fmla="*/ 2046017 w 2262353"/>
                  <a:gd name="connsiteY8-1806" fmla="*/ 662940 h 2212181"/>
                  <a:gd name="connsiteX9-1807" fmla="*/ 2099357 w 2262353"/>
                  <a:gd name="connsiteY9-1808" fmla="*/ 220980 h 2212181"/>
                  <a:gd name="connsiteX10-1809" fmla="*/ 1976167 w 2262353"/>
                  <a:gd name="connsiteY10-1810" fmla="*/ 144780 h 2212181"/>
                  <a:gd name="connsiteX11-1811" fmla="*/ 1560877 w 2262353"/>
                  <a:gd name="connsiteY11-1812" fmla="*/ 140970 h 2212181"/>
                  <a:gd name="connsiteX12-1813" fmla="*/ 1242742 w 2262353"/>
                  <a:gd name="connsiteY12-1814" fmla="*/ 137795 h 2212181"/>
                  <a:gd name="connsiteX13-1815" fmla="*/ 1135427 w 2262353"/>
                  <a:gd name="connsiteY13-1816" fmla="*/ 636270 h 2212181"/>
                  <a:gd name="connsiteX14-1817" fmla="*/ 963977 w 2262353"/>
                  <a:gd name="connsiteY14-1818" fmla="*/ 1257300 h 2212181"/>
                  <a:gd name="connsiteX15-1819" fmla="*/ 621077 w 2262353"/>
                  <a:gd name="connsiteY15-1820" fmla="*/ 1851660 h 2212181"/>
                  <a:gd name="connsiteX16-1821" fmla="*/ 224837 w 2262353"/>
                  <a:gd name="connsiteY16-1822" fmla="*/ 2194560 h 2212181"/>
                  <a:gd name="connsiteX17-1823" fmla="*/ 11477 w 2262353"/>
                  <a:gd name="connsiteY17-1824" fmla="*/ 2148840 h 2212181"/>
                  <a:gd name="connsiteX18-1825" fmla="*/ 72437 w 2262353"/>
                  <a:gd name="connsiteY18-1826" fmla="*/ 2072640 h 2212181"/>
                  <a:gd name="connsiteX19-1827" fmla="*/ 438197 w 2262353"/>
                  <a:gd name="connsiteY19-1828" fmla="*/ 1805940 h 2212181"/>
                  <a:gd name="connsiteX20-1829" fmla="*/ 842057 w 2262353"/>
                  <a:gd name="connsiteY20-1830" fmla="*/ 1226820 h 2212181"/>
                  <a:gd name="connsiteX21-1831" fmla="*/ 1010332 w 2262353"/>
                  <a:gd name="connsiteY21-1832" fmla="*/ 591820 h 2212181"/>
                  <a:gd name="connsiteX22-1833" fmla="*/ 1068752 w 2262353"/>
                  <a:gd name="connsiteY22-1834" fmla="*/ 145415 h 2212181"/>
                  <a:gd name="connsiteX23-1835" fmla="*/ 596312 w 2262353"/>
                  <a:gd name="connsiteY23-1836" fmla="*/ 146685 h 2212181"/>
                  <a:gd name="connsiteX24-1837" fmla="*/ 308657 w 2262353"/>
                  <a:gd name="connsiteY24-1838" fmla="*/ 155575 h 2212181"/>
                  <a:gd name="connsiteX25-1839" fmla="*/ 331517 w 2262353"/>
                  <a:gd name="connsiteY25-1840" fmla="*/ 0 h 2212181"/>
                  <a:gd name="connsiteX0-1841" fmla="*/ 334692 w 2262353"/>
                  <a:gd name="connsiteY0-1842" fmla="*/ 9525 h 2212181"/>
                  <a:gd name="connsiteX1-1843" fmla="*/ 1146857 w 2262353"/>
                  <a:gd name="connsiteY1-1844" fmla="*/ 0 h 2212181"/>
                  <a:gd name="connsiteX2-1845" fmla="*/ 2106977 w 2262353"/>
                  <a:gd name="connsiteY2-1846" fmla="*/ 7620 h 2212181"/>
                  <a:gd name="connsiteX3-1847" fmla="*/ 2261917 w 2262353"/>
                  <a:gd name="connsiteY3-1848" fmla="*/ 226695 h 2212181"/>
                  <a:gd name="connsiteX4-1849" fmla="*/ 2084752 w 2262353"/>
                  <a:gd name="connsiteY4-1850" fmla="*/ 1361440 h 2212181"/>
                  <a:gd name="connsiteX5-1851" fmla="*/ 1901237 w 2262353"/>
                  <a:gd name="connsiteY5-1852" fmla="*/ 2148840 h 2212181"/>
                  <a:gd name="connsiteX6-1853" fmla="*/ 1710102 w 2262353"/>
                  <a:gd name="connsiteY6-1854" fmla="*/ 2125980 h 2212181"/>
                  <a:gd name="connsiteX7-1855" fmla="*/ 1835197 w 2262353"/>
                  <a:gd name="connsiteY7-1856" fmla="*/ 1779905 h 2212181"/>
                  <a:gd name="connsiteX8-1857" fmla="*/ 2046017 w 2262353"/>
                  <a:gd name="connsiteY8-1858" fmla="*/ 662940 h 2212181"/>
                  <a:gd name="connsiteX9-1859" fmla="*/ 2099357 w 2262353"/>
                  <a:gd name="connsiteY9-1860" fmla="*/ 220980 h 2212181"/>
                  <a:gd name="connsiteX10-1861" fmla="*/ 1976167 w 2262353"/>
                  <a:gd name="connsiteY10-1862" fmla="*/ 144780 h 2212181"/>
                  <a:gd name="connsiteX11-1863" fmla="*/ 1560877 w 2262353"/>
                  <a:gd name="connsiteY11-1864" fmla="*/ 140970 h 2212181"/>
                  <a:gd name="connsiteX12-1865" fmla="*/ 1242742 w 2262353"/>
                  <a:gd name="connsiteY12-1866" fmla="*/ 137795 h 2212181"/>
                  <a:gd name="connsiteX13-1867" fmla="*/ 1135427 w 2262353"/>
                  <a:gd name="connsiteY13-1868" fmla="*/ 636270 h 2212181"/>
                  <a:gd name="connsiteX14-1869" fmla="*/ 963977 w 2262353"/>
                  <a:gd name="connsiteY14-1870" fmla="*/ 1257300 h 2212181"/>
                  <a:gd name="connsiteX15-1871" fmla="*/ 621077 w 2262353"/>
                  <a:gd name="connsiteY15-1872" fmla="*/ 1851660 h 2212181"/>
                  <a:gd name="connsiteX16-1873" fmla="*/ 224837 w 2262353"/>
                  <a:gd name="connsiteY16-1874" fmla="*/ 2194560 h 2212181"/>
                  <a:gd name="connsiteX17-1875" fmla="*/ 11477 w 2262353"/>
                  <a:gd name="connsiteY17-1876" fmla="*/ 2148840 h 2212181"/>
                  <a:gd name="connsiteX18-1877" fmla="*/ 72437 w 2262353"/>
                  <a:gd name="connsiteY18-1878" fmla="*/ 2072640 h 2212181"/>
                  <a:gd name="connsiteX19-1879" fmla="*/ 438197 w 2262353"/>
                  <a:gd name="connsiteY19-1880" fmla="*/ 1805940 h 2212181"/>
                  <a:gd name="connsiteX20-1881" fmla="*/ 842057 w 2262353"/>
                  <a:gd name="connsiteY20-1882" fmla="*/ 1226820 h 2212181"/>
                  <a:gd name="connsiteX21-1883" fmla="*/ 1010332 w 2262353"/>
                  <a:gd name="connsiteY21-1884" fmla="*/ 591820 h 2212181"/>
                  <a:gd name="connsiteX22-1885" fmla="*/ 1068752 w 2262353"/>
                  <a:gd name="connsiteY22-1886" fmla="*/ 145415 h 2212181"/>
                  <a:gd name="connsiteX23-1887" fmla="*/ 596312 w 2262353"/>
                  <a:gd name="connsiteY23-1888" fmla="*/ 146685 h 2212181"/>
                  <a:gd name="connsiteX24-1889" fmla="*/ 308657 w 2262353"/>
                  <a:gd name="connsiteY24-1890" fmla="*/ 155575 h 2212181"/>
                  <a:gd name="connsiteX25-1891" fmla="*/ 334692 w 2262353"/>
                  <a:gd name="connsiteY25-1892" fmla="*/ 9525 h 2212181"/>
                  <a:gd name="connsiteX0-1893" fmla="*/ 385492 w 2262353"/>
                  <a:gd name="connsiteY0-1894" fmla="*/ 3175 h 2212181"/>
                  <a:gd name="connsiteX1-1895" fmla="*/ 1146857 w 2262353"/>
                  <a:gd name="connsiteY1-1896" fmla="*/ 0 h 2212181"/>
                  <a:gd name="connsiteX2-1897" fmla="*/ 2106977 w 2262353"/>
                  <a:gd name="connsiteY2-1898" fmla="*/ 7620 h 2212181"/>
                  <a:gd name="connsiteX3-1899" fmla="*/ 2261917 w 2262353"/>
                  <a:gd name="connsiteY3-1900" fmla="*/ 226695 h 2212181"/>
                  <a:gd name="connsiteX4-1901" fmla="*/ 2084752 w 2262353"/>
                  <a:gd name="connsiteY4-1902" fmla="*/ 1361440 h 2212181"/>
                  <a:gd name="connsiteX5-1903" fmla="*/ 1901237 w 2262353"/>
                  <a:gd name="connsiteY5-1904" fmla="*/ 2148840 h 2212181"/>
                  <a:gd name="connsiteX6-1905" fmla="*/ 1710102 w 2262353"/>
                  <a:gd name="connsiteY6-1906" fmla="*/ 2125980 h 2212181"/>
                  <a:gd name="connsiteX7-1907" fmla="*/ 1835197 w 2262353"/>
                  <a:gd name="connsiteY7-1908" fmla="*/ 1779905 h 2212181"/>
                  <a:gd name="connsiteX8-1909" fmla="*/ 2046017 w 2262353"/>
                  <a:gd name="connsiteY8-1910" fmla="*/ 662940 h 2212181"/>
                  <a:gd name="connsiteX9-1911" fmla="*/ 2099357 w 2262353"/>
                  <a:gd name="connsiteY9-1912" fmla="*/ 220980 h 2212181"/>
                  <a:gd name="connsiteX10-1913" fmla="*/ 1976167 w 2262353"/>
                  <a:gd name="connsiteY10-1914" fmla="*/ 144780 h 2212181"/>
                  <a:gd name="connsiteX11-1915" fmla="*/ 1560877 w 2262353"/>
                  <a:gd name="connsiteY11-1916" fmla="*/ 140970 h 2212181"/>
                  <a:gd name="connsiteX12-1917" fmla="*/ 1242742 w 2262353"/>
                  <a:gd name="connsiteY12-1918" fmla="*/ 137795 h 2212181"/>
                  <a:gd name="connsiteX13-1919" fmla="*/ 1135427 w 2262353"/>
                  <a:gd name="connsiteY13-1920" fmla="*/ 636270 h 2212181"/>
                  <a:gd name="connsiteX14-1921" fmla="*/ 963977 w 2262353"/>
                  <a:gd name="connsiteY14-1922" fmla="*/ 1257300 h 2212181"/>
                  <a:gd name="connsiteX15-1923" fmla="*/ 621077 w 2262353"/>
                  <a:gd name="connsiteY15-1924" fmla="*/ 1851660 h 2212181"/>
                  <a:gd name="connsiteX16-1925" fmla="*/ 224837 w 2262353"/>
                  <a:gd name="connsiteY16-1926" fmla="*/ 2194560 h 2212181"/>
                  <a:gd name="connsiteX17-1927" fmla="*/ 11477 w 2262353"/>
                  <a:gd name="connsiteY17-1928" fmla="*/ 2148840 h 2212181"/>
                  <a:gd name="connsiteX18-1929" fmla="*/ 72437 w 2262353"/>
                  <a:gd name="connsiteY18-1930" fmla="*/ 2072640 h 2212181"/>
                  <a:gd name="connsiteX19-1931" fmla="*/ 438197 w 2262353"/>
                  <a:gd name="connsiteY19-1932" fmla="*/ 1805940 h 2212181"/>
                  <a:gd name="connsiteX20-1933" fmla="*/ 842057 w 2262353"/>
                  <a:gd name="connsiteY20-1934" fmla="*/ 1226820 h 2212181"/>
                  <a:gd name="connsiteX21-1935" fmla="*/ 1010332 w 2262353"/>
                  <a:gd name="connsiteY21-1936" fmla="*/ 591820 h 2212181"/>
                  <a:gd name="connsiteX22-1937" fmla="*/ 1068752 w 2262353"/>
                  <a:gd name="connsiteY22-1938" fmla="*/ 145415 h 2212181"/>
                  <a:gd name="connsiteX23-1939" fmla="*/ 596312 w 2262353"/>
                  <a:gd name="connsiteY23-1940" fmla="*/ 146685 h 2212181"/>
                  <a:gd name="connsiteX24-1941" fmla="*/ 308657 w 2262353"/>
                  <a:gd name="connsiteY24-1942" fmla="*/ 155575 h 2212181"/>
                  <a:gd name="connsiteX25-1943" fmla="*/ 385492 w 2262353"/>
                  <a:gd name="connsiteY25-1944" fmla="*/ 3175 h 2212181"/>
                  <a:gd name="connsiteX0-1945" fmla="*/ 385492 w 2262353"/>
                  <a:gd name="connsiteY0-1946" fmla="*/ 3175 h 2212181"/>
                  <a:gd name="connsiteX1-1947" fmla="*/ 1146857 w 2262353"/>
                  <a:gd name="connsiteY1-1948" fmla="*/ 0 h 2212181"/>
                  <a:gd name="connsiteX2-1949" fmla="*/ 2106977 w 2262353"/>
                  <a:gd name="connsiteY2-1950" fmla="*/ 7620 h 2212181"/>
                  <a:gd name="connsiteX3-1951" fmla="*/ 2261917 w 2262353"/>
                  <a:gd name="connsiteY3-1952" fmla="*/ 226695 h 2212181"/>
                  <a:gd name="connsiteX4-1953" fmla="*/ 2084752 w 2262353"/>
                  <a:gd name="connsiteY4-1954" fmla="*/ 1361440 h 2212181"/>
                  <a:gd name="connsiteX5-1955" fmla="*/ 1901237 w 2262353"/>
                  <a:gd name="connsiteY5-1956" fmla="*/ 2148840 h 2212181"/>
                  <a:gd name="connsiteX6-1957" fmla="*/ 1710102 w 2262353"/>
                  <a:gd name="connsiteY6-1958" fmla="*/ 2125980 h 2212181"/>
                  <a:gd name="connsiteX7-1959" fmla="*/ 1835197 w 2262353"/>
                  <a:gd name="connsiteY7-1960" fmla="*/ 1779905 h 2212181"/>
                  <a:gd name="connsiteX8-1961" fmla="*/ 2046017 w 2262353"/>
                  <a:gd name="connsiteY8-1962" fmla="*/ 662940 h 2212181"/>
                  <a:gd name="connsiteX9-1963" fmla="*/ 2099357 w 2262353"/>
                  <a:gd name="connsiteY9-1964" fmla="*/ 220980 h 2212181"/>
                  <a:gd name="connsiteX10-1965" fmla="*/ 1976167 w 2262353"/>
                  <a:gd name="connsiteY10-1966" fmla="*/ 144780 h 2212181"/>
                  <a:gd name="connsiteX11-1967" fmla="*/ 1560877 w 2262353"/>
                  <a:gd name="connsiteY11-1968" fmla="*/ 140970 h 2212181"/>
                  <a:gd name="connsiteX12-1969" fmla="*/ 1242742 w 2262353"/>
                  <a:gd name="connsiteY12-1970" fmla="*/ 137795 h 2212181"/>
                  <a:gd name="connsiteX13-1971" fmla="*/ 1135427 w 2262353"/>
                  <a:gd name="connsiteY13-1972" fmla="*/ 636270 h 2212181"/>
                  <a:gd name="connsiteX14-1973" fmla="*/ 963977 w 2262353"/>
                  <a:gd name="connsiteY14-1974" fmla="*/ 1257300 h 2212181"/>
                  <a:gd name="connsiteX15-1975" fmla="*/ 621077 w 2262353"/>
                  <a:gd name="connsiteY15-1976" fmla="*/ 1851660 h 2212181"/>
                  <a:gd name="connsiteX16-1977" fmla="*/ 224837 w 2262353"/>
                  <a:gd name="connsiteY16-1978" fmla="*/ 2194560 h 2212181"/>
                  <a:gd name="connsiteX17-1979" fmla="*/ 11477 w 2262353"/>
                  <a:gd name="connsiteY17-1980" fmla="*/ 2148840 h 2212181"/>
                  <a:gd name="connsiteX18-1981" fmla="*/ 72437 w 2262353"/>
                  <a:gd name="connsiteY18-1982" fmla="*/ 2072640 h 2212181"/>
                  <a:gd name="connsiteX19-1983" fmla="*/ 438197 w 2262353"/>
                  <a:gd name="connsiteY19-1984" fmla="*/ 1805940 h 2212181"/>
                  <a:gd name="connsiteX20-1985" fmla="*/ 842057 w 2262353"/>
                  <a:gd name="connsiteY20-1986" fmla="*/ 1226820 h 2212181"/>
                  <a:gd name="connsiteX21-1987" fmla="*/ 1010332 w 2262353"/>
                  <a:gd name="connsiteY21-1988" fmla="*/ 591820 h 2212181"/>
                  <a:gd name="connsiteX22-1989" fmla="*/ 1068752 w 2262353"/>
                  <a:gd name="connsiteY22-1990" fmla="*/ 145415 h 2212181"/>
                  <a:gd name="connsiteX23-1991" fmla="*/ 596312 w 2262353"/>
                  <a:gd name="connsiteY23-1992" fmla="*/ 146685 h 2212181"/>
                  <a:gd name="connsiteX24-1993" fmla="*/ 308657 w 2262353"/>
                  <a:gd name="connsiteY24-1994" fmla="*/ 155575 h 2212181"/>
                  <a:gd name="connsiteX25-1995" fmla="*/ 385492 w 2262353"/>
                  <a:gd name="connsiteY25-1996" fmla="*/ 3175 h 2212181"/>
                  <a:gd name="connsiteX0-1997" fmla="*/ 385492 w 2262353"/>
                  <a:gd name="connsiteY0-1998" fmla="*/ 3175 h 2212181"/>
                  <a:gd name="connsiteX1-1999" fmla="*/ 1146857 w 2262353"/>
                  <a:gd name="connsiteY1-2000" fmla="*/ 0 h 2212181"/>
                  <a:gd name="connsiteX2-2001" fmla="*/ 2106977 w 2262353"/>
                  <a:gd name="connsiteY2-2002" fmla="*/ 7620 h 2212181"/>
                  <a:gd name="connsiteX3-2003" fmla="*/ 2261917 w 2262353"/>
                  <a:gd name="connsiteY3-2004" fmla="*/ 226695 h 2212181"/>
                  <a:gd name="connsiteX4-2005" fmla="*/ 2084752 w 2262353"/>
                  <a:gd name="connsiteY4-2006" fmla="*/ 1361440 h 2212181"/>
                  <a:gd name="connsiteX5-2007" fmla="*/ 1901237 w 2262353"/>
                  <a:gd name="connsiteY5-2008" fmla="*/ 2148840 h 2212181"/>
                  <a:gd name="connsiteX6-2009" fmla="*/ 1710102 w 2262353"/>
                  <a:gd name="connsiteY6-2010" fmla="*/ 2125980 h 2212181"/>
                  <a:gd name="connsiteX7-2011" fmla="*/ 1835197 w 2262353"/>
                  <a:gd name="connsiteY7-2012" fmla="*/ 1779905 h 2212181"/>
                  <a:gd name="connsiteX8-2013" fmla="*/ 2046017 w 2262353"/>
                  <a:gd name="connsiteY8-2014" fmla="*/ 662940 h 2212181"/>
                  <a:gd name="connsiteX9-2015" fmla="*/ 2099357 w 2262353"/>
                  <a:gd name="connsiteY9-2016" fmla="*/ 220980 h 2212181"/>
                  <a:gd name="connsiteX10-2017" fmla="*/ 1976167 w 2262353"/>
                  <a:gd name="connsiteY10-2018" fmla="*/ 144780 h 2212181"/>
                  <a:gd name="connsiteX11-2019" fmla="*/ 1560877 w 2262353"/>
                  <a:gd name="connsiteY11-2020" fmla="*/ 140970 h 2212181"/>
                  <a:gd name="connsiteX12-2021" fmla="*/ 1242742 w 2262353"/>
                  <a:gd name="connsiteY12-2022" fmla="*/ 137795 h 2212181"/>
                  <a:gd name="connsiteX13-2023" fmla="*/ 1135427 w 2262353"/>
                  <a:gd name="connsiteY13-2024" fmla="*/ 636270 h 2212181"/>
                  <a:gd name="connsiteX14-2025" fmla="*/ 963977 w 2262353"/>
                  <a:gd name="connsiteY14-2026" fmla="*/ 1257300 h 2212181"/>
                  <a:gd name="connsiteX15-2027" fmla="*/ 621077 w 2262353"/>
                  <a:gd name="connsiteY15-2028" fmla="*/ 1851660 h 2212181"/>
                  <a:gd name="connsiteX16-2029" fmla="*/ 224837 w 2262353"/>
                  <a:gd name="connsiteY16-2030" fmla="*/ 2194560 h 2212181"/>
                  <a:gd name="connsiteX17-2031" fmla="*/ 11477 w 2262353"/>
                  <a:gd name="connsiteY17-2032" fmla="*/ 2148840 h 2212181"/>
                  <a:gd name="connsiteX18-2033" fmla="*/ 72437 w 2262353"/>
                  <a:gd name="connsiteY18-2034" fmla="*/ 2072640 h 2212181"/>
                  <a:gd name="connsiteX19-2035" fmla="*/ 438197 w 2262353"/>
                  <a:gd name="connsiteY19-2036" fmla="*/ 1805940 h 2212181"/>
                  <a:gd name="connsiteX20-2037" fmla="*/ 842057 w 2262353"/>
                  <a:gd name="connsiteY20-2038" fmla="*/ 1226820 h 2212181"/>
                  <a:gd name="connsiteX21-2039" fmla="*/ 1010332 w 2262353"/>
                  <a:gd name="connsiteY21-2040" fmla="*/ 591820 h 2212181"/>
                  <a:gd name="connsiteX22-2041" fmla="*/ 1068752 w 2262353"/>
                  <a:gd name="connsiteY22-2042" fmla="*/ 145415 h 2212181"/>
                  <a:gd name="connsiteX23-2043" fmla="*/ 596312 w 2262353"/>
                  <a:gd name="connsiteY23-2044" fmla="*/ 146685 h 2212181"/>
                  <a:gd name="connsiteX24-2045" fmla="*/ 308657 w 2262353"/>
                  <a:gd name="connsiteY24-2046" fmla="*/ 155575 h 2212181"/>
                  <a:gd name="connsiteX25-2047" fmla="*/ 385492 w 2262353"/>
                  <a:gd name="connsiteY25-2048" fmla="*/ 3175 h 2212181"/>
                  <a:gd name="connsiteX0-2049" fmla="*/ 385492 w 2262353"/>
                  <a:gd name="connsiteY0-2050" fmla="*/ 3175 h 2212181"/>
                  <a:gd name="connsiteX1-2051" fmla="*/ 1146857 w 2262353"/>
                  <a:gd name="connsiteY1-2052" fmla="*/ 0 h 2212181"/>
                  <a:gd name="connsiteX2-2053" fmla="*/ 2106977 w 2262353"/>
                  <a:gd name="connsiteY2-2054" fmla="*/ 7620 h 2212181"/>
                  <a:gd name="connsiteX3-2055" fmla="*/ 2261917 w 2262353"/>
                  <a:gd name="connsiteY3-2056" fmla="*/ 226695 h 2212181"/>
                  <a:gd name="connsiteX4-2057" fmla="*/ 2084752 w 2262353"/>
                  <a:gd name="connsiteY4-2058" fmla="*/ 1361440 h 2212181"/>
                  <a:gd name="connsiteX5-2059" fmla="*/ 1901237 w 2262353"/>
                  <a:gd name="connsiteY5-2060" fmla="*/ 2148840 h 2212181"/>
                  <a:gd name="connsiteX6-2061" fmla="*/ 1710102 w 2262353"/>
                  <a:gd name="connsiteY6-2062" fmla="*/ 2125980 h 2212181"/>
                  <a:gd name="connsiteX7-2063" fmla="*/ 1835197 w 2262353"/>
                  <a:gd name="connsiteY7-2064" fmla="*/ 1779905 h 2212181"/>
                  <a:gd name="connsiteX8-2065" fmla="*/ 2046017 w 2262353"/>
                  <a:gd name="connsiteY8-2066" fmla="*/ 662940 h 2212181"/>
                  <a:gd name="connsiteX9-2067" fmla="*/ 2099357 w 2262353"/>
                  <a:gd name="connsiteY9-2068" fmla="*/ 220980 h 2212181"/>
                  <a:gd name="connsiteX10-2069" fmla="*/ 1976167 w 2262353"/>
                  <a:gd name="connsiteY10-2070" fmla="*/ 144780 h 2212181"/>
                  <a:gd name="connsiteX11-2071" fmla="*/ 1560877 w 2262353"/>
                  <a:gd name="connsiteY11-2072" fmla="*/ 140970 h 2212181"/>
                  <a:gd name="connsiteX12-2073" fmla="*/ 1242742 w 2262353"/>
                  <a:gd name="connsiteY12-2074" fmla="*/ 137795 h 2212181"/>
                  <a:gd name="connsiteX13-2075" fmla="*/ 1135427 w 2262353"/>
                  <a:gd name="connsiteY13-2076" fmla="*/ 636270 h 2212181"/>
                  <a:gd name="connsiteX14-2077" fmla="*/ 963977 w 2262353"/>
                  <a:gd name="connsiteY14-2078" fmla="*/ 1257300 h 2212181"/>
                  <a:gd name="connsiteX15-2079" fmla="*/ 621077 w 2262353"/>
                  <a:gd name="connsiteY15-2080" fmla="*/ 1851660 h 2212181"/>
                  <a:gd name="connsiteX16-2081" fmla="*/ 224837 w 2262353"/>
                  <a:gd name="connsiteY16-2082" fmla="*/ 2194560 h 2212181"/>
                  <a:gd name="connsiteX17-2083" fmla="*/ 11477 w 2262353"/>
                  <a:gd name="connsiteY17-2084" fmla="*/ 2148840 h 2212181"/>
                  <a:gd name="connsiteX18-2085" fmla="*/ 72437 w 2262353"/>
                  <a:gd name="connsiteY18-2086" fmla="*/ 2072640 h 2212181"/>
                  <a:gd name="connsiteX19-2087" fmla="*/ 438197 w 2262353"/>
                  <a:gd name="connsiteY19-2088" fmla="*/ 1805940 h 2212181"/>
                  <a:gd name="connsiteX20-2089" fmla="*/ 842057 w 2262353"/>
                  <a:gd name="connsiteY20-2090" fmla="*/ 1226820 h 2212181"/>
                  <a:gd name="connsiteX21-2091" fmla="*/ 1010332 w 2262353"/>
                  <a:gd name="connsiteY21-2092" fmla="*/ 591820 h 2212181"/>
                  <a:gd name="connsiteX22-2093" fmla="*/ 1068752 w 2262353"/>
                  <a:gd name="connsiteY22-2094" fmla="*/ 145415 h 2212181"/>
                  <a:gd name="connsiteX23-2095" fmla="*/ 596312 w 2262353"/>
                  <a:gd name="connsiteY23-2096" fmla="*/ 146685 h 2212181"/>
                  <a:gd name="connsiteX24-2097" fmla="*/ 308657 w 2262353"/>
                  <a:gd name="connsiteY24-2098" fmla="*/ 155575 h 2212181"/>
                  <a:gd name="connsiteX25-2099" fmla="*/ 385492 w 2262353"/>
                  <a:gd name="connsiteY25-2100" fmla="*/ 3175 h 2212181"/>
                  <a:gd name="connsiteX0-2101" fmla="*/ 385492 w 2262353"/>
                  <a:gd name="connsiteY0-2102" fmla="*/ 3175 h 2212181"/>
                  <a:gd name="connsiteX1-2103" fmla="*/ 1146857 w 2262353"/>
                  <a:gd name="connsiteY1-2104" fmla="*/ 0 h 2212181"/>
                  <a:gd name="connsiteX2-2105" fmla="*/ 2106977 w 2262353"/>
                  <a:gd name="connsiteY2-2106" fmla="*/ 7620 h 2212181"/>
                  <a:gd name="connsiteX3-2107" fmla="*/ 2261917 w 2262353"/>
                  <a:gd name="connsiteY3-2108" fmla="*/ 226695 h 2212181"/>
                  <a:gd name="connsiteX4-2109" fmla="*/ 2084752 w 2262353"/>
                  <a:gd name="connsiteY4-2110" fmla="*/ 1361440 h 2212181"/>
                  <a:gd name="connsiteX5-2111" fmla="*/ 1901237 w 2262353"/>
                  <a:gd name="connsiteY5-2112" fmla="*/ 2148840 h 2212181"/>
                  <a:gd name="connsiteX6-2113" fmla="*/ 1710102 w 2262353"/>
                  <a:gd name="connsiteY6-2114" fmla="*/ 2125980 h 2212181"/>
                  <a:gd name="connsiteX7-2115" fmla="*/ 1835197 w 2262353"/>
                  <a:gd name="connsiteY7-2116" fmla="*/ 1779905 h 2212181"/>
                  <a:gd name="connsiteX8-2117" fmla="*/ 2046017 w 2262353"/>
                  <a:gd name="connsiteY8-2118" fmla="*/ 662940 h 2212181"/>
                  <a:gd name="connsiteX9-2119" fmla="*/ 2099357 w 2262353"/>
                  <a:gd name="connsiteY9-2120" fmla="*/ 220980 h 2212181"/>
                  <a:gd name="connsiteX10-2121" fmla="*/ 1976167 w 2262353"/>
                  <a:gd name="connsiteY10-2122" fmla="*/ 144780 h 2212181"/>
                  <a:gd name="connsiteX11-2123" fmla="*/ 1560877 w 2262353"/>
                  <a:gd name="connsiteY11-2124" fmla="*/ 140970 h 2212181"/>
                  <a:gd name="connsiteX12-2125" fmla="*/ 1242742 w 2262353"/>
                  <a:gd name="connsiteY12-2126" fmla="*/ 137795 h 2212181"/>
                  <a:gd name="connsiteX13-2127" fmla="*/ 1135427 w 2262353"/>
                  <a:gd name="connsiteY13-2128" fmla="*/ 636270 h 2212181"/>
                  <a:gd name="connsiteX14-2129" fmla="*/ 963977 w 2262353"/>
                  <a:gd name="connsiteY14-2130" fmla="*/ 1257300 h 2212181"/>
                  <a:gd name="connsiteX15-2131" fmla="*/ 621077 w 2262353"/>
                  <a:gd name="connsiteY15-2132" fmla="*/ 1851660 h 2212181"/>
                  <a:gd name="connsiteX16-2133" fmla="*/ 224837 w 2262353"/>
                  <a:gd name="connsiteY16-2134" fmla="*/ 2194560 h 2212181"/>
                  <a:gd name="connsiteX17-2135" fmla="*/ 11477 w 2262353"/>
                  <a:gd name="connsiteY17-2136" fmla="*/ 2148840 h 2212181"/>
                  <a:gd name="connsiteX18-2137" fmla="*/ 72437 w 2262353"/>
                  <a:gd name="connsiteY18-2138" fmla="*/ 2072640 h 2212181"/>
                  <a:gd name="connsiteX19-2139" fmla="*/ 438197 w 2262353"/>
                  <a:gd name="connsiteY19-2140" fmla="*/ 1805940 h 2212181"/>
                  <a:gd name="connsiteX20-2141" fmla="*/ 842057 w 2262353"/>
                  <a:gd name="connsiteY20-2142" fmla="*/ 1226820 h 2212181"/>
                  <a:gd name="connsiteX21-2143" fmla="*/ 1010332 w 2262353"/>
                  <a:gd name="connsiteY21-2144" fmla="*/ 591820 h 2212181"/>
                  <a:gd name="connsiteX22-2145" fmla="*/ 1068752 w 2262353"/>
                  <a:gd name="connsiteY22-2146" fmla="*/ 145415 h 2212181"/>
                  <a:gd name="connsiteX23-2147" fmla="*/ 596312 w 2262353"/>
                  <a:gd name="connsiteY23-2148" fmla="*/ 146685 h 2212181"/>
                  <a:gd name="connsiteX24-2149" fmla="*/ 308657 w 2262353"/>
                  <a:gd name="connsiteY24-2150" fmla="*/ 155575 h 2212181"/>
                  <a:gd name="connsiteX25-2151" fmla="*/ 385492 w 2262353"/>
                  <a:gd name="connsiteY25-2152" fmla="*/ 3175 h 2212181"/>
                  <a:gd name="connsiteX0-2153" fmla="*/ 385492 w 2262353"/>
                  <a:gd name="connsiteY0-2154" fmla="*/ 3175 h 2212181"/>
                  <a:gd name="connsiteX1-2155" fmla="*/ 1146857 w 2262353"/>
                  <a:gd name="connsiteY1-2156" fmla="*/ 0 h 2212181"/>
                  <a:gd name="connsiteX2-2157" fmla="*/ 2106977 w 2262353"/>
                  <a:gd name="connsiteY2-2158" fmla="*/ 7620 h 2212181"/>
                  <a:gd name="connsiteX3-2159" fmla="*/ 2261917 w 2262353"/>
                  <a:gd name="connsiteY3-2160" fmla="*/ 226695 h 2212181"/>
                  <a:gd name="connsiteX4-2161" fmla="*/ 2084752 w 2262353"/>
                  <a:gd name="connsiteY4-2162" fmla="*/ 1361440 h 2212181"/>
                  <a:gd name="connsiteX5-2163" fmla="*/ 1901237 w 2262353"/>
                  <a:gd name="connsiteY5-2164" fmla="*/ 2148840 h 2212181"/>
                  <a:gd name="connsiteX6-2165" fmla="*/ 1710102 w 2262353"/>
                  <a:gd name="connsiteY6-2166" fmla="*/ 2125980 h 2212181"/>
                  <a:gd name="connsiteX7-2167" fmla="*/ 1835197 w 2262353"/>
                  <a:gd name="connsiteY7-2168" fmla="*/ 1779905 h 2212181"/>
                  <a:gd name="connsiteX8-2169" fmla="*/ 2046017 w 2262353"/>
                  <a:gd name="connsiteY8-2170" fmla="*/ 662940 h 2212181"/>
                  <a:gd name="connsiteX9-2171" fmla="*/ 2099357 w 2262353"/>
                  <a:gd name="connsiteY9-2172" fmla="*/ 220980 h 2212181"/>
                  <a:gd name="connsiteX10-2173" fmla="*/ 1976167 w 2262353"/>
                  <a:gd name="connsiteY10-2174" fmla="*/ 144780 h 2212181"/>
                  <a:gd name="connsiteX11-2175" fmla="*/ 1560877 w 2262353"/>
                  <a:gd name="connsiteY11-2176" fmla="*/ 140970 h 2212181"/>
                  <a:gd name="connsiteX12-2177" fmla="*/ 1242742 w 2262353"/>
                  <a:gd name="connsiteY12-2178" fmla="*/ 137795 h 2212181"/>
                  <a:gd name="connsiteX13-2179" fmla="*/ 1135427 w 2262353"/>
                  <a:gd name="connsiteY13-2180" fmla="*/ 636270 h 2212181"/>
                  <a:gd name="connsiteX14-2181" fmla="*/ 963977 w 2262353"/>
                  <a:gd name="connsiteY14-2182" fmla="*/ 1257300 h 2212181"/>
                  <a:gd name="connsiteX15-2183" fmla="*/ 621077 w 2262353"/>
                  <a:gd name="connsiteY15-2184" fmla="*/ 1851660 h 2212181"/>
                  <a:gd name="connsiteX16-2185" fmla="*/ 224837 w 2262353"/>
                  <a:gd name="connsiteY16-2186" fmla="*/ 2194560 h 2212181"/>
                  <a:gd name="connsiteX17-2187" fmla="*/ 11477 w 2262353"/>
                  <a:gd name="connsiteY17-2188" fmla="*/ 2148840 h 2212181"/>
                  <a:gd name="connsiteX18-2189" fmla="*/ 72437 w 2262353"/>
                  <a:gd name="connsiteY18-2190" fmla="*/ 2072640 h 2212181"/>
                  <a:gd name="connsiteX19-2191" fmla="*/ 438197 w 2262353"/>
                  <a:gd name="connsiteY19-2192" fmla="*/ 1805940 h 2212181"/>
                  <a:gd name="connsiteX20-2193" fmla="*/ 842057 w 2262353"/>
                  <a:gd name="connsiteY20-2194" fmla="*/ 1226820 h 2212181"/>
                  <a:gd name="connsiteX21-2195" fmla="*/ 1010332 w 2262353"/>
                  <a:gd name="connsiteY21-2196" fmla="*/ 591820 h 2212181"/>
                  <a:gd name="connsiteX22-2197" fmla="*/ 1068752 w 2262353"/>
                  <a:gd name="connsiteY22-2198" fmla="*/ 145415 h 2212181"/>
                  <a:gd name="connsiteX23-2199" fmla="*/ 596312 w 2262353"/>
                  <a:gd name="connsiteY23-2200" fmla="*/ 146685 h 2212181"/>
                  <a:gd name="connsiteX24-2201" fmla="*/ 308657 w 2262353"/>
                  <a:gd name="connsiteY24-2202" fmla="*/ 146050 h 2212181"/>
                  <a:gd name="connsiteX25-2203" fmla="*/ 385492 w 2262353"/>
                  <a:gd name="connsiteY25-2204" fmla="*/ 3175 h 2212181"/>
                  <a:gd name="connsiteX0-2205" fmla="*/ 385492 w 2262353"/>
                  <a:gd name="connsiteY0-2206" fmla="*/ 3175 h 2212181"/>
                  <a:gd name="connsiteX1-2207" fmla="*/ 1146857 w 2262353"/>
                  <a:gd name="connsiteY1-2208" fmla="*/ 0 h 2212181"/>
                  <a:gd name="connsiteX2-2209" fmla="*/ 2106977 w 2262353"/>
                  <a:gd name="connsiteY2-2210" fmla="*/ 7620 h 2212181"/>
                  <a:gd name="connsiteX3-2211" fmla="*/ 2261917 w 2262353"/>
                  <a:gd name="connsiteY3-2212" fmla="*/ 226695 h 2212181"/>
                  <a:gd name="connsiteX4-2213" fmla="*/ 2084752 w 2262353"/>
                  <a:gd name="connsiteY4-2214" fmla="*/ 1361440 h 2212181"/>
                  <a:gd name="connsiteX5-2215" fmla="*/ 1901237 w 2262353"/>
                  <a:gd name="connsiteY5-2216" fmla="*/ 2148840 h 2212181"/>
                  <a:gd name="connsiteX6-2217" fmla="*/ 1710102 w 2262353"/>
                  <a:gd name="connsiteY6-2218" fmla="*/ 2125980 h 2212181"/>
                  <a:gd name="connsiteX7-2219" fmla="*/ 1835197 w 2262353"/>
                  <a:gd name="connsiteY7-2220" fmla="*/ 1779905 h 2212181"/>
                  <a:gd name="connsiteX8-2221" fmla="*/ 2046017 w 2262353"/>
                  <a:gd name="connsiteY8-2222" fmla="*/ 662940 h 2212181"/>
                  <a:gd name="connsiteX9-2223" fmla="*/ 2099357 w 2262353"/>
                  <a:gd name="connsiteY9-2224" fmla="*/ 220980 h 2212181"/>
                  <a:gd name="connsiteX10-2225" fmla="*/ 1976167 w 2262353"/>
                  <a:gd name="connsiteY10-2226" fmla="*/ 144780 h 2212181"/>
                  <a:gd name="connsiteX11-2227" fmla="*/ 1560877 w 2262353"/>
                  <a:gd name="connsiteY11-2228" fmla="*/ 140970 h 2212181"/>
                  <a:gd name="connsiteX12-2229" fmla="*/ 1242742 w 2262353"/>
                  <a:gd name="connsiteY12-2230" fmla="*/ 137795 h 2212181"/>
                  <a:gd name="connsiteX13-2231" fmla="*/ 1135427 w 2262353"/>
                  <a:gd name="connsiteY13-2232" fmla="*/ 636270 h 2212181"/>
                  <a:gd name="connsiteX14-2233" fmla="*/ 963977 w 2262353"/>
                  <a:gd name="connsiteY14-2234" fmla="*/ 1257300 h 2212181"/>
                  <a:gd name="connsiteX15-2235" fmla="*/ 621077 w 2262353"/>
                  <a:gd name="connsiteY15-2236" fmla="*/ 1851660 h 2212181"/>
                  <a:gd name="connsiteX16-2237" fmla="*/ 224837 w 2262353"/>
                  <a:gd name="connsiteY16-2238" fmla="*/ 2194560 h 2212181"/>
                  <a:gd name="connsiteX17-2239" fmla="*/ 11477 w 2262353"/>
                  <a:gd name="connsiteY17-2240" fmla="*/ 2148840 h 2212181"/>
                  <a:gd name="connsiteX18-2241" fmla="*/ 72437 w 2262353"/>
                  <a:gd name="connsiteY18-2242" fmla="*/ 2072640 h 2212181"/>
                  <a:gd name="connsiteX19-2243" fmla="*/ 438197 w 2262353"/>
                  <a:gd name="connsiteY19-2244" fmla="*/ 1805940 h 2212181"/>
                  <a:gd name="connsiteX20-2245" fmla="*/ 842057 w 2262353"/>
                  <a:gd name="connsiteY20-2246" fmla="*/ 1226820 h 2212181"/>
                  <a:gd name="connsiteX21-2247" fmla="*/ 1010332 w 2262353"/>
                  <a:gd name="connsiteY21-2248" fmla="*/ 591820 h 2212181"/>
                  <a:gd name="connsiteX22-2249" fmla="*/ 1075102 w 2262353"/>
                  <a:gd name="connsiteY22-2250" fmla="*/ 132715 h 2212181"/>
                  <a:gd name="connsiteX23-2251" fmla="*/ 596312 w 2262353"/>
                  <a:gd name="connsiteY23-2252" fmla="*/ 146685 h 2212181"/>
                  <a:gd name="connsiteX24-2253" fmla="*/ 308657 w 2262353"/>
                  <a:gd name="connsiteY24-2254" fmla="*/ 146050 h 2212181"/>
                  <a:gd name="connsiteX25-2255" fmla="*/ 385492 w 2262353"/>
                  <a:gd name="connsiteY25-2256" fmla="*/ 3175 h 2212181"/>
                  <a:gd name="connsiteX0-2257" fmla="*/ 385492 w 2262353"/>
                  <a:gd name="connsiteY0-2258" fmla="*/ 3175 h 2212181"/>
                  <a:gd name="connsiteX1-2259" fmla="*/ 1146857 w 2262353"/>
                  <a:gd name="connsiteY1-2260" fmla="*/ 0 h 2212181"/>
                  <a:gd name="connsiteX2-2261" fmla="*/ 2106977 w 2262353"/>
                  <a:gd name="connsiteY2-2262" fmla="*/ 7620 h 2212181"/>
                  <a:gd name="connsiteX3-2263" fmla="*/ 2261917 w 2262353"/>
                  <a:gd name="connsiteY3-2264" fmla="*/ 226695 h 2212181"/>
                  <a:gd name="connsiteX4-2265" fmla="*/ 2084752 w 2262353"/>
                  <a:gd name="connsiteY4-2266" fmla="*/ 1361440 h 2212181"/>
                  <a:gd name="connsiteX5-2267" fmla="*/ 1901237 w 2262353"/>
                  <a:gd name="connsiteY5-2268" fmla="*/ 2148840 h 2212181"/>
                  <a:gd name="connsiteX6-2269" fmla="*/ 1710102 w 2262353"/>
                  <a:gd name="connsiteY6-2270" fmla="*/ 2125980 h 2212181"/>
                  <a:gd name="connsiteX7-2271" fmla="*/ 1835197 w 2262353"/>
                  <a:gd name="connsiteY7-2272" fmla="*/ 1779905 h 2212181"/>
                  <a:gd name="connsiteX8-2273" fmla="*/ 2046017 w 2262353"/>
                  <a:gd name="connsiteY8-2274" fmla="*/ 662940 h 2212181"/>
                  <a:gd name="connsiteX9-2275" fmla="*/ 2099357 w 2262353"/>
                  <a:gd name="connsiteY9-2276" fmla="*/ 220980 h 2212181"/>
                  <a:gd name="connsiteX10-2277" fmla="*/ 1976167 w 2262353"/>
                  <a:gd name="connsiteY10-2278" fmla="*/ 144780 h 2212181"/>
                  <a:gd name="connsiteX11-2279" fmla="*/ 1560877 w 2262353"/>
                  <a:gd name="connsiteY11-2280" fmla="*/ 140970 h 2212181"/>
                  <a:gd name="connsiteX12-2281" fmla="*/ 1242742 w 2262353"/>
                  <a:gd name="connsiteY12-2282" fmla="*/ 137795 h 2212181"/>
                  <a:gd name="connsiteX13-2283" fmla="*/ 1135427 w 2262353"/>
                  <a:gd name="connsiteY13-2284" fmla="*/ 636270 h 2212181"/>
                  <a:gd name="connsiteX14-2285" fmla="*/ 963977 w 2262353"/>
                  <a:gd name="connsiteY14-2286" fmla="*/ 1257300 h 2212181"/>
                  <a:gd name="connsiteX15-2287" fmla="*/ 621077 w 2262353"/>
                  <a:gd name="connsiteY15-2288" fmla="*/ 1851660 h 2212181"/>
                  <a:gd name="connsiteX16-2289" fmla="*/ 224837 w 2262353"/>
                  <a:gd name="connsiteY16-2290" fmla="*/ 2194560 h 2212181"/>
                  <a:gd name="connsiteX17-2291" fmla="*/ 11477 w 2262353"/>
                  <a:gd name="connsiteY17-2292" fmla="*/ 2148840 h 2212181"/>
                  <a:gd name="connsiteX18-2293" fmla="*/ 72437 w 2262353"/>
                  <a:gd name="connsiteY18-2294" fmla="*/ 2072640 h 2212181"/>
                  <a:gd name="connsiteX19-2295" fmla="*/ 438197 w 2262353"/>
                  <a:gd name="connsiteY19-2296" fmla="*/ 1805940 h 2212181"/>
                  <a:gd name="connsiteX20-2297" fmla="*/ 842057 w 2262353"/>
                  <a:gd name="connsiteY20-2298" fmla="*/ 1226820 h 2212181"/>
                  <a:gd name="connsiteX21-2299" fmla="*/ 1010332 w 2262353"/>
                  <a:gd name="connsiteY21-2300" fmla="*/ 591820 h 2212181"/>
                  <a:gd name="connsiteX22-2301" fmla="*/ 1075102 w 2262353"/>
                  <a:gd name="connsiteY22-2302" fmla="*/ 132715 h 2212181"/>
                  <a:gd name="connsiteX23-2303" fmla="*/ 596312 w 2262353"/>
                  <a:gd name="connsiteY23-2304" fmla="*/ 146685 h 2212181"/>
                  <a:gd name="connsiteX24-2305" fmla="*/ 308657 w 2262353"/>
                  <a:gd name="connsiteY24-2306" fmla="*/ 146050 h 2212181"/>
                  <a:gd name="connsiteX25-2307" fmla="*/ 385492 w 2262353"/>
                  <a:gd name="connsiteY25-2308" fmla="*/ 3175 h 2212181"/>
                  <a:gd name="connsiteX0-2309" fmla="*/ 385492 w 2262353"/>
                  <a:gd name="connsiteY0-2310" fmla="*/ 3175 h 2212181"/>
                  <a:gd name="connsiteX1-2311" fmla="*/ 1146857 w 2262353"/>
                  <a:gd name="connsiteY1-2312" fmla="*/ 0 h 2212181"/>
                  <a:gd name="connsiteX2-2313" fmla="*/ 2106977 w 2262353"/>
                  <a:gd name="connsiteY2-2314" fmla="*/ 7620 h 2212181"/>
                  <a:gd name="connsiteX3-2315" fmla="*/ 2261917 w 2262353"/>
                  <a:gd name="connsiteY3-2316" fmla="*/ 226695 h 2212181"/>
                  <a:gd name="connsiteX4-2317" fmla="*/ 2084752 w 2262353"/>
                  <a:gd name="connsiteY4-2318" fmla="*/ 1361440 h 2212181"/>
                  <a:gd name="connsiteX5-2319" fmla="*/ 1901237 w 2262353"/>
                  <a:gd name="connsiteY5-2320" fmla="*/ 2148840 h 2212181"/>
                  <a:gd name="connsiteX6-2321" fmla="*/ 1710102 w 2262353"/>
                  <a:gd name="connsiteY6-2322" fmla="*/ 2125980 h 2212181"/>
                  <a:gd name="connsiteX7-2323" fmla="*/ 1835197 w 2262353"/>
                  <a:gd name="connsiteY7-2324" fmla="*/ 1779905 h 2212181"/>
                  <a:gd name="connsiteX8-2325" fmla="*/ 2046017 w 2262353"/>
                  <a:gd name="connsiteY8-2326" fmla="*/ 662940 h 2212181"/>
                  <a:gd name="connsiteX9-2327" fmla="*/ 2099357 w 2262353"/>
                  <a:gd name="connsiteY9-2328" fmla="*/ 220980 h 2212181"/>
                  <a:gd name="connsiteX10-2329" fmla="*/ 1976167 w 2262353"/>
                  <a:gd name="connsiteY10-2330" fmla="*/ 144780 h 2212181"/>
                  <a:gd name="connsiteX11-2331" fmla="*/ 1560877 w 2262353"/>
                  <a:gd name="connsiteY11-2332" fmla="*/ 140970 h 2212181"/>
                  <a:gd name="connsiteX12-2333" fmla="*/ 1242742 w 2262353"/>
                  <a:gd name="connsiteY12-2334" fmla="*/ 137795 h 2212181"/>
                  <a:gd name="connsiteX13-2335" fmla="*/ 1135427 w 2262353"/>
                  <a:gd name="connsiteY13-2336" fmla="*/ 636270 h 2212181"/>
                  <a:gd name="connsiteX14-2337" fmla="*/ 963977 w 2262353"/>
                  <a:gd name="connsiteY14-2338" fmla="*/ 1257300 h 2212181"/>
                  <a:gd name="connsiteX15-2339" fmla="*/ 621077 w 2262353"/>
                  <a:gd name="connsiteY15-2340" fmla="*/ 1851660 h 2212181"/>
                  <a:gd name="connsiteX16-2341" fmla="*/ 224837 w 2262353"/>
                  <a:gd name="connsiteY16-2342" fmla="*/ 2194560 h 2212181"/>
                  <a:gd name="connsiteX17-2343" fmla="*/ 11477 w 2262353"/>
                  <a:gd name="connsiteY17-2344" fmla="*/ 2148840 h 2212181"/>
                  <a:gd name="connsiteX18-2345" fmla="*/ 72437 w 2262353"/>
                  <a:gd name="connsiteY18-2346" fmla="*/ 2072640 h 2212181"/>
                  <a:gd name="connsiteX19-2347" fmla="*/ 438197 w 2262353"/>
                  <a:gd name="connsiteY19-2348" fmla="*/ 1805940 h 2212181"/>
                  <a:gd name="connsiteX20-2349" fmla="*/ 842057 w 2262353"/>
                  <a:gd name="connsiteY20-2350" fmla="*/ 1226820 h 2212181"/>
                  <a:gd name="connsiteX21-2351" fmla="*/ 1010332 w 2262353"/>
                  <a:gd name="connsiteY21-2352" fmla="*/ 591820 h 2212181"/>
                  <a:gd name="connsiteX22-2353" fmla="*/ 1068752 w 2262353"/>
                  <a:gd name="connsiteY22-2354" fmla="*/ 142240 h 2212181"/>
                  <a:gd name="connsiteX23-2355" fmla="*/ 596312 w 2262353"/>
                  <a:gd name="connsiteY23-2356" fmla="*/ 146685 h 2212181"/>
                  <a:gd name="connsiteX24-2357" fmla="*/ 308657 w 2262353"/>
                  <a:gd name="connsiteY24-2358" fmla="*/ 146050 h 2212181"/>
                  <a:gd name="connsiteX25-2359" fmla="*/ 385492 w 2262353"/>
                  <a:gd name="connsiteY25-2360" fmla="*/ 3175 h 2212181"/>
                  <a:gd name="connsiteX0-2361" fmla="*/ 385492 w 2262353"/>
                  <a:gd name="connsiteY0-2362" fmla="*/ 3175 h 2212181"/>
                  <a:gd name="connsiteX1-2363" fmla="*/ 1146857 w 2262353"/>
                  <a:gd name="connsiteY1-2364" fmla="*/ 0 h 2212181"/>
                  <a:gd name="connsiteX2-2365" fmla="*/ 2106977 w 2262353"/>
                  <a:gd name="connsiteY2-2366" fmla="*/ 7620 h 2212181"/>
                  <a:gd name="connsiteX3-2367" fmla="*/ 2261917 w 2262353"/>
                  <a:gd name="connsiteY3-2368" fmla="*/ 226695 h 2212181"/>
                  <a:gd name="connsiteX4-2369" fmla="*/ 2084752 w 2262353"/>
                  <a:gd name="connsiteY4-2370" fmla="*/ 1361440 h 2212181"/>
                  <a:gd name="connsiteX5-2371" fmla="*/ 1901237 w 2262353"/>
                  <a:gd name="connsiteY5-2372" fmla="*/ 2148840 h 2212181"/>
                  <a:gd name="connsiteX6-2373" fmla="*/ 1710102 w 2262353"/>
                  <a:gd name="connsiteY6-2374" fmla="*/ 2125980 h 2212181"/>
                  <a:gd name="connsiteX7-2375" fmla="*/ 1835197 w 2262353"/>
                  <a:gd name="connsiteY7-2376" fmla="*/ 1779905 h 2212181"/>
                  <a:gd name="connsiteX8-2377" fmla="*/ 2046017 w 2262353"/>
                  <a:gd name="connsiteY8-2378" fmla="*/ 662940 h 2212181"/>
                  <a:gd name="connsiteX9-2379" fmla="*/ 2099357 w 2262353"/>
                  <a:gd name="connsiteY9-2380" fmla="*/ 220980 h 2212181"/>
                  <a:gd name="connsiteX10-2381" fmla="*/ 1976167 w 2262353"/>
                  <a:gd name="connsiteY10-2382" fmla="*/ 144780 h 2212181"/>
                  <a:gd name="connsiteX11-2383" fmla="*/ 1560877 w 2262353"/>
                  <a:gd name="connsiteY11-2384" fmla="*/ 140970 h 2212181"/>
                  <a:gd name="connsiteX12-2385" fmla="*/ 1242742 w 2262353"/>
                  <a:gd name="connsiteY12-2386" fmla="*/ 137795 h 2212181"/>
                  <a:gd name="connsiteX13-2387" fmla="*/ 1135427 w 2262353"/>
                  <a:gd name="connsiteY13-2388" fmla="*/ 636270 h 2212181"/>
                  <a:gd name="connsiteX14-2389" fmla="*/ 963977 w 2262353"/>
                  <a:gd name="connsiteY14-2390" fmla="*/ 1257300 h 2212181"/>
                  <a:gd name="connsiteX15-2391" fmla="*/ 621077 w 2262353"/>
                  <a:gd name="connsiteY15-2392" fmla="*/ 1851660 h 2212181"/>
                  <a:gd name="connsiteX16-2393" fmla="*/ 224837 w 2262353"/>
                  <a:gd name="connsiteY16-2394" fmla="*/ 2194560 h 2212181"/>
                  <a:gd name="connsiteX17-2395" fmla="*/ 11477 w 2262353"/>
                  <a:gd name="connsiteY17-2396" fmla="*/ 2148840 h 2212181"/>
                  <a:gd name="connsiteX18-2397" fmla="*/ 72437 w 2262353"/>
                  <a:gd name="connsiteY18-2398" fmla="*/ 2072640 h 2212181"/>
                  <a:gd name="connsiteX19-2399" fmla="*/ 438197 w 2262353"/>
                  <a:gd name="connsiteY19-2400" fmla="*/ 1805940 h 2212181"/>
                  <a:gd name="connsiteX20-2401" fmla="*/ 842057 w 2262353"/>
                  <a:gd name="connsiteY20-2402" fmla="*/ 1226820 h 2212181"/>
                  <a:gd name="connsiteX21-2403" fmla="*/ 1010332 w 2262353"/>
                  <a:gd name="connsiteY21-2404" fmla="*/ 591820 h 2212181"/>
                  <a:gd name="connsiteX22-2405" fmla="*/ 1068752 w 2262353"/>
                  <a:gd name="connsiteY22-2406" fmla="*/ 142240 h 2212181"/>
                  <a:gd name="connsiteX23-2407" fmla="*/ 596312 w 2262353"/>
                  <a:gd name="connsiteY23-2408" fmla="*/ 146685 h 2212181"/>
                  <a:gd name="connsiteX24-2409" fmla="*/ 308657 w 2262353"/>
                  <a:gd name="connsiteY24-2410" fmla="*/ 146050 h 2212181"/>
                  <a:gd name="connsiteX25-2411" fmla="*/ 385492 w 2262353"/>
                  <a:gd name="connsiteY25-2412" fmla="*/ 3175 h 2212181"/>
                  <a:gd name="connsiteX0-2413" fmla="*/ 385492 w 2262353"/>
                  <a:gd name="connsiteY0-2414" fmla="*/ 3175 h 2212181"/>
                  <a:gd name="connsiteX1-2415" fmla="*/ 1146857 w 2262353"/>
                  <a:gd name="connsiteY1-2416" fmla="*/ 0 h 2212181"/>
                  <a:gd name="connsiteX2-2417" fmla="*/ 2106977 w 2262353"/>
                  <a:gd name="connsiteY2-2418" fmla="*/ 7620 h 2212181"/>
                  <a:gd name="connsiteX3-2419" fmla="*/ 2261917 w 2262353"/>
                  <a:gd name="connsiteY3-2420" fmla="*/ 226695 h 2212181"/>
                  <a:gd name="connsiteX4-2421" fmla="*/ 2084752 w 2262353"/>
                  <a:gd name="connsiteY4-2422" fmla="*/ 1361440 h 2212181"/>
                  <a:gd name="connsiteX5-2423" fmla="*/ 1901237 w 2262353"/>
                  <a:gd name="connsiteY5-2424" fmla="*/ 2148840 h 2212181"/>
                  <a:gd name="connsiteX6-2425" fmla="*/ 1710102 w 2262353"/>
                  <a:gd name="connsiteY6-2426" fmla="*/ 2125980 h 2212181"/>
                  <a:gd name="connsiteX7-2427" fmla="*/ 1835197 w 2262353"/>
                  <a:gd name="connsiteY7-2428" fmla="*/ 1779905 h 2212181"/>
                  <a:gd name="connsiteX8-2429" fmla="*/ 2046017 w 2262353"/>
                  <a:gd name="connsiteY8-2430" fmla="*/ 662940 h 2212181"/>
                  <a:gd name="connsiteX9-2431" fmla="*/ 2099357 w 2262353"/>
                  <a:gd name="connsiteY9-2432" fmla="*/ 220980 h 2212181"/>
                  <a:gd name="connsiteX10-2433" fmla="*/ 1976167 w 2262353"/>
                  <a:gd name="connsiteY10-2434" fmla="*/ 144780 h 2212181"/>
                  <a:gd name="connsiteX11-2435" fmla="*/ 1560877 w 2262353"/>
                  <a:gd name="connsiteY11-2436" fmla="*/ 140970 h 2212181"/>
                  <a:gd name="connsiteX12-2437" fmla="*/ 1242742 w 2262353"/>
                  <a:gd name="connsiteY12-2438" fmla="*/ 137795 h 2212181"/>
                  <a:gd name="connsiteX13-2439" fmla="*/ 1135427 w 2262353"/>
                  <a:gd name="connsiteY13-2440" fmla="*/ 636270 h 2212181"/>
                  <a:gd name="connsiteX14-2441" fmla="*/ 963977 w 2262353"/>
                  <a:gd name="connsiteY14-2442" fmla="*/ 1257300 h 2212181"/>
                  <a:gd name="connsiteX15-2443" fmla="*/ 621077 w 2262353"/>
                  <a:gd name="connsiteY15-2444" fmla="*/ 1851660 h 2212181"/>
                  <a:gd name="connsiteX16-2445" fmla="*/ 224837 w 2262353"/>
                  <a:gd name="connsiteY16-2446" fmla="*/ 2194560 h 2212181"/>
                  <a:gd name="connsiteX17-2447" fmla="*/ 11477 w 2262353"/>
                  <a:gd name="connsiteY17-2448" fmla="*/ 2148840 h 2212181"/>
                  <a:gd name="connsiteX18-2449" fmla="*/ 72437 w 2262353"/>
                  <a:gd name="connsiteY18-2450" fmla="*/ 2072640 h 2212181"/>
                  <a:gd name="connsiteX19-2451" fmla="*/ 438197 w 2262353"/>
                  <a:gd name="connsiteY19-2452" fmla="*/ 1805940 h 2212181"/>
                  <a:gd name="connsiteX20-2453" fmla="*/ 826182 w 2262353"/>
                  <a:gd name="connsiteY20-2454" fmla="*/ 1233170 h 2212181"/>
                  <a:gd name="connsiteX21-2455" fmla="*/ 1010332 w 2262353"/>
                  <a:gd name="connsiteY21-2456" fmla="*/ 591820 h 2212181"/>
                  <a:gd name="connsiteX22-2457" fmla="*/ 1068752 w 2262353"/>
                  <a:gd name="connsiteY22-2458" fmla="*/ 142240 h 2212181"/>
                  <a:gd name="connsiteX23-2459" fmla="*/ 596312 w 2262353"/>
                  <a:gd name="connsiteY23-2460" fmla="*/ 146685 h 2212181"/>
                  <a:gd name="connsiteX24-2461" fmla="*/ 308657 w 2262353"/>
                  <a:gd name="connsiteY24-2462" fmla="*/ 146050 h 2212181"/>
                  <a:gd name="connsiteX25-2463" fmla="*/ 385492 w 2262353"/>
                  <a:gd name="connsiteY25-2464" fmla="*/ 3175 h 2212181"/>
                  <a:gd name="connsiteX0-2465" fmla="*/ 386308 w 2263169"/>
                  <a:gd name="connsiteY0-2466" fmla="*/ 3175 h 2212181"/>
                  <a:gd name="connsiteX1-2467" fmla="*/ 1147673 w 2263169"/>
                  <a:gd name="connsiteY1-2468" fmla="*/ 0 h 2212181"/>
                  <a:gd name="connsiteX2-2469" fmla="*/ 2107793 w 2263169"/>
                  <a:gd name="connsiteY2-2470" fmla="*/ 7620 h 2212181"/>
                  <a:gd name="connsiteX3-2471" fmla="*/ 2262733 w 2263169"/>
                  <a:gd name="connsiteY3-2472" fmla="*/ 226695 h 2212181"/>
                  <a:gd name="connsiteX4-2473" fmla="*/ 2085568 w 2263169"/>
                  <a:gd name="connsiteY4-2474" fmla="*/ 1361440 h 2212181"/>
                  <a:gd name="connsiteX5-2475" fmla="*/ 1902053 w 2263169"/>
                  <a:gd name="connsiteY5-2476" fmla="*/ 2148840 h 2212181"/>
                  <a:gd name="connsiteX6-2477" fmla="*/ 1710918 w 2263169"/>
                  <a:gd name="connsiteY6-2478" fmla="*/ 2125980 h 2212181"/>
                  <a:gd name="connsiteX7-2479" fmla="*/ 1836013 w 2263169"/>
                  <a:gd name="connsiteY7-2480" fmla="*/ 1779905 h 2212181"/>
                  <a:gd name="connsiteX8-2481" fmla="*/ 2046833 w 2263169"/>
                  <a:gd name="connsiteY8-2482" fmla="*/ 662940 h 2212181"/>
                  <a:gd name="connsiteX9-2483" fmla="*/ 2100173 w 2263169"/>
                  <a:gd name="connsiteY9-2484" fmla="*/ 220980 h 2212181"/>
                  <a:gd name="connsiteX10-2485" fmla="*/ 1976983 w 2263169"/>
                  <a:gd name="connsiteY10-2486" fmla="*/ 144780 h 2212181"/>
                  <a:gd name="connsiteX11-2487" fmla="*/ 1561693 w 2263169"/>
                  <a:gd name="connsiteY11-2488" fmla="*/ 140970 h 2212181"/>
                  <a:gd name="connsiteX12-2489" fmla="*/ 1243558 w 2263169"/>
                  <a:gd name="connsiteY12-2490" fmla="*/ 137795 h 2212181"/>
                  <a:gd name="connsiteX13-2491" fmla="*/ 1136243 w 2263169"/>
                  <a:gd name="connsiteY13-2492" fmla="*/ 636270 h 2212181"/>
                  <a:gd name="connsiteX14-2493" fmla="*/ 964793 w 2263169"/>
                  <a:gd name="connsiteY14-2494" fmla="*/ 1257300 h 2212181"/>
                  <a:gd name="connsiteX15-2495" fmla="*/ 621893 w 2263169"/>
                  <a:gd name="connsiteY15-2496" fmla="*/ 1851660 h 2212181"/>
                  <a:gd name="connsiteX16-2497" fmla="*/ 225653 w 2263169"/>
                  <a:gd name="connsiteY16-2498" fmla="*/ 2194560 h 2212181"/>
                  <a:gd name="connsiteX17-2499" fmla="*/ 12293 w 2263169"/>
                  <a:gd name="connsiteY17-2500" fmla="*/ 2148840 h 2212181"/>
                  <a:gd name="connsiteX18-2501" fmla="*/ 73253 w 2263169"/>
                  <a:gd name="connsiteY18-2502" fmla="*/ 2072640 h 2212181"/>
                  <a:gd name="connsiteX19-2503" fmla="*/ 464413 w 2263169"/>
                  <a:gd name="connsiteY19-2504" fmla="*/ 1790065 h 2212181"/>
                  <a:gd name="connsiteX20-2505" fmla="*/ 826998 w 2263169"/>
                  <a:gd name="connsiteY20-2506" fmla="*/ 1233170 h 2212181"/>
                  <a:gd name="connsiteX21-2507" fmla="*/ 1011148 w 2263169"/>
                  <a:gd name="connsiteY21-2508" fmla="*/ 591820 h 2212181"/>
                  <a:gd name="connsiteX22-2509" fmla="*/ 1069568 w 2263169"/>
                  <a:gd name="connsiteY22-2510" fmla="*/ 142240 h 2212181"/>
                  <a:gd name="connsiteX23-2511" fmla="*/ 597128 w 2263169"/>
                  <a:gd name="connsiteY23-2512" fmla="*/ 146685 h 2212181"/>
                  <a:gd name="connsiteX24-2513" fmla="*/ 309473 w 2263169"/>
                  <a:gd name="connsiteY24-2514" fmla="*/ 146050 h 2212181"/>
                  <a:gd name="connsiteX25-2515" fmla="*/ 386308 w 2263169"/>
                  <a:gd name="connsiteY25-2516" fmla="*/ 3175 h 2212181"/>
                  <a:gd name="connsiteX0-2517" fmla="*/ 386308 w 2263169"/>
                  <a:gd name="connsiteY0-2518" fmla="*/ 3175 h 2212181"/>
                  <a:gd name="connsiteX1-2519" fmla="*/ 1147673 w 2263169"/>
                  <a:gd name="connsiteY1-2520" fmla="*/ 0 h 2212181"/>
                  <a:gd name="connsiteX2-2521" fmla="*/ 2107793 w 2263169"/>
                  <a:gd name="connsiteY2-2522" fmla="*/ 7620 h 2212181"/>
                  <a:gd name="connsiteX3-2523" fmla="*/ 2262733 w 2263169"/>
                  <a:gd name="connsiteY3-2524" fmla="*/ 226695 h 2212181"/>
                  <a:gd name="connsiteX4-2525" fmla="*/ 2085568 w 2263169"/>
                  <a:gd name="connsiteY4-2526" fmla="*/ 1361440 h 2212181"/>
                  <a:gd name="connsiteX5-2527" fmla="*/ 1902053 w 2263169"/>
                  <a:gd name="connsiteY5-2528" fmla="*/ 2148840 h 2212181"/>
                  <a:gd name="connsiteX6-2529" fmla="*/ 1710918 w 2263169"/>
                  <a:gd name="connsiteY6-2530" fmla="*/ 2125980 h 2212181"/>
                  <a:gd name="connsiteX7-2531" fmla="*/ 1836013 w 2263169"/>
                  <a:gd name="connsiteY7-2532" fmla="*/ 1779905 h 2212181"/>
                  <a:gd name="connsiteX8-2533" fmla="*/ 2046833 w 2263169"/>
                  <a:gd name="connsiteY8-2534" fmla="*/ 662940 h 2212181"/>
                  <a:gd name="connsiteX9-2535" fmla="*/ 2100173 w 2263169"/>
                  <a:gd name="connsiteY9-2536" fmla="*/ 220980 h 2212181"/>
                  <a:gd name="connsiteX10-2537" fmla="*/ 1976983 w 2263169"/>
                  <a:gd name="connsiteY10-2538" fmla="*/ 144780 h 2212181"/>
                  <a:gd name="connsiteX11-2539" fmla="*/ 1561693 w 2263169"/>
                  <a:gd name="connsiteY11-2540" fmla="*/ 140970 h 2212181"/>
                  <a:gd name="connsiteX12-2541" fmla="*/ 1243558 w 2263169"/>
                  <a:gd name="connsiteY12-2542" fmla="*/ 137795 h 2212181"/>
                  <a:gd name="connsiteX13-2543" fmla="*/ 1136243 w 2263169"/>
                  <a:gd name="connsiteY13-2544" fmla="*/ 636270 h 2212181"/>
                  <a:gd name="connsiteX14-2545" fmla="*/ 964793 w 2263169"/>
                  <a:gd name="connsiteY14-2546" fmla="*/ 1257300 h 2212181"/>
                  <a:gd name="connsiteX15-2547" fmla="*/ 621893 w 2263169"/>
                  <a:gd name="connsiteY15-2548" fmla="*/ 1851660 h 2212181"/>
                  <a:gd name="connsiteX16-2549" fmla="*/ 225653 w 2263169"/>
                  <a:gd name="connsiteY16-2550" fmla="*/ 2194560 h 2212181"/>
                  <a:gd name="connsiteX17-2551" fmla="*/ 12293 w 2263169"/>
                  <a:gd name="connsiteY17-2552" fmla="*/ 2148840 h 2212181"/>
                  <a:gd name="connsiteX18-2553" fmla="*/ 73253 w 2263169"/>
                  <a:gd name="connsiteY18-2554" fmla="*/ 2072640 h 2212181"/>
                  <a:gd name="connsiteX19-2555" fmla="*/ 464413 w 2263169"/>
                  <a:gd name="connsiteY19-2556" fmla="*/ 1790065 h 2212181"/>
                  <a:gd name="connsiteX20-2557" fmla="*/ 826998 w 2263169"/>
                  <a:gd name="connsiteY20-2558" fmla="*/ 1233170 h 2212181"/>
                  <a:gd name="connsiteX21-2559" fmla="*/ 1011148 w 2263169"/>
                  <a:gd name="connsiteY21-2560" fmla="*/ 591820 h 2212181"/>
                  <a:gd name="connsiteX22-2561" fmla="*/ 1069568 w 2263169"/>
                  <a:gd name="connsiteY22-2562" fmla="*/ 142240 h 2212181"/>
                  <a:gd name="connsiteX23-2563" fmla="*/ 597128 w 2263169"/>
                  <a:gd name="connsiteY23-2564" fmla="*/ 146685 h 2212181"/>
                  <a:gd name="connsiteX24-2565" fmla="*/ 309473 w 2263169"/>
                  <a:gd name="connsiteY24-2566" fmla="*/ 146050 h 2212181"/>
                  <a:gd name="connsiteX25-2567" fmla="*/ 386308 w 2263169"/>
                  <a:gd name="connsiteY25-2568" fmla="*/ 3175 h 2212181"/>
                  <a:gd name="connsiteX0-2569" fmla="*/ 385592 w 2262453"/>
                  <a:gd name="connsiteY0-2570" fmla="*/ 3175 h 2212181"/>
                  <a:gd name="connsiteX1-2571" fmla="*/ 1146957 w 2262453"/>
                  <a:gd name="connsiteY1-2572" fmla="*/ 0 h 2212181"/>
                  <a:gd name="connsiteX2-2573" fmla="*/ 2107077 w 2262453"/>
                  <a:gd name="connsiteY2-2574" fmla="*/ 7620 h 2212181"/>
                  <a:gd name="connsiteX3-2575" fmla="*/ 2262017 w 2262453"/>
                  <a:gd name="connsiteY3-2576" fmla="*/ 226695 h 2212181"/>
                  <a:gd name="connsiteX4-2577" fmla="*/ 2084852 w 2262453"/>
                  <a:gd name="connsiteY4-2578" fmla="*/ 1361440 h 2212181"/>
                  <a:gd name="connsiteX5-2579" fmla="*/ 1901337 w 2262453"/>
                  <a:gd name="connsiteY5-2580" fmla="*/ 2148840 h 2212181"/>
                  <a:gd name="connsiteX6-2581" fmla="*/ 1710202 w 2262453"/>
                  <a:gd name="connsiteY6-2582" fmla="*/ 2125980 h 2212181"/>
                  <a:gd name="connsiteX7-2583" fmla="*/ 1835297 w 2262453"/>
                  <a:gd name="connsiteY7-2584" fmla="*/ 1779905 h 2212181"/>
                  <a:gd name="connsiteX8-2585" fmla="*/ 2046117 w 2262453"/>
                  <a:gd name="connsiteY8-2586" fmla="*/ 662940 h 2212181"/>
                  <a:gd name="connsiteX9-2587" fmla="*/ 2099457 w 2262453"/>
                  <a:gd name="connsiteY9-2588" fmla="*/ 220980 h 2212181"/>
                  <a:gd name="connsiteX10-2589" fmla="*/ 1976267 w 2262453"/>
                  <a:gd name="connsiteY10-2590" fmla="*/ 144780 h 2212181"/>
                  <a:gd name="connsiteX11-2591" fmla="*/ 1560977 w 2262453"/>
                  <a:gd name="connsiteY11-2592" fmla="*/ 140970 h 2212181"/>
                  <a:gd name="connsiteX12-2593" fmla="*/ 1242842 w 2262453"/>
                  <a:gd name="connsiteY12-2594" fmla="*/ 137795 h 2212181"/>
                  <a:gd name="connsiteX13-2595" fmla="*/ 1135527 w 2262453"/>
                  <a:gd name="connsiteY13-2596" fmla="*/ 636270 h 2212181"/>
                  <a:gd name="connsiteX14-2597" fmla="*/ 964077 w 2262453"/>
                  <a:gd name="connsiteY14-2598" fmla="*/ 1257300 h 2212181"/>
                  <a:gd name="connsiteX15-2599" fmla="*/ 621177 w 2262453"/>
                  <a:gd name="connsiteY15-2600" fmla="*/ 1851660 h 2212181"/>
                  <a:gd name="connsiteX16-2601" fmla="*/ 224937 w 2262453"/>
                  <a:gd name="connsiteY16-2602" fmla="*/ 2194560 h 2212181"/>
                  <a:gd name="connsiteX17-2603" fmla="*/ 11577 w 2262453"/>
                  <a:gd name="connsiteY17-2604" fmla="*/ 2148840 h 2212181"/>
                  <a:gd name="connsiteX18-2605" fmla="*/ 72537 w 2262453"/>
                  <a:gd name="connsiteY18-2606" fmla="*/ 2072640 h 2212181"/>
                  <a:gd name="connsiteX19-2607" fmla="*/ 441472 w 2262453"/>
                  <a:gd name="connsiteY19-2608" fmla="*/ 1796415 h 2212181"/>
                  <a:gd name="connsiteX20-2609" fmla="*/ 826282 w 2262453"/>
                  <a:gd name="connsiteY20-2610" fmla="*/ 1233170 h 2212181"/>
                  <a:gd name="connsiteX21-2611" fmla="*/ 1010432 w 2262453"/>
                  <a:gd name="connsiteY21-2612" fmla="*/ 591820 h 2212181"/>
                  <a:gd name="connsiteX22-2613" fmla="*/ 1068852 w 2262453"/>
                  <a:gd name="connsiteY22-2614" fmla="*/ 142240 h 2212181"/>
                  <a:gd name="connsiteX23-2615" fmla="*/ 596412 w 2262453"/>
                  <a:gd name="connsiteY23-2616" fmla="*/ 146685 h 2212181"/>
                  <a:gd name="connsiteX24-2617" fmla="*/ 308757 w 2262453"/>
                  <a:gd name="connsiteY24-2618" fmla="*/ 146050 h 2212181"/>
                  <a:gd name="connsiteX25-2619" fmla="*/ 385592 w 2262453"/>
                  <a:gd name="connsiteY25-2620" fmla="*/ 3175 h 2212181"/>
                  <a:gd name="connsiteX0-2621" fmla="*/ 385592 w 2262453"/>
                  <a:gd name="connsiteY0-2622" fmla="*/ 3175 h 2212181"/>
                  <a:gd name="connsiteX1-2623" fmla="*/ 1146957 w 2262453"/>
                  <a:gd name="connsiteY1-2624" fmla="*/ 0 h 2212181"/>
                  <a:gd name="connsiteX2-2625" fmla="*/ 2107077 w 2262453"/>
                  <a:gd name="connsiteY2-2626" fmla="*/ 7620 h 2212181"/>
                  <a:gd name="connsiteX3-2627" fmla="*/ 2262017 w 2262453"/>
                  <a:gd name="connsiteY3-2628" fmla="*/ 226695 h 2212181"/>
                  <a:gd name="connsiteX4-2629" fmla="*/ 2084852 w 2262453"/>
                  <a:gd name="connsiteY4-2630" fmla="*/ 1361440 h 2212181"/>
                  <a:gd name="connsiteX5-2631" fmla="*/ 1901337 w 2262453"/>
                  <a:gd name="connsiteY5-2632" fmla="*/ 2148840 h 2212181"/>
                  <a:gd name="connsiteX6-2633" fmla="*/ 1710202 w 2262453"/>
                  <a:gd name="connsiteY6-2634" fmla="*/ 2125980 h 2212181"/>
                  <a:gd name="connsiteX7-2635" fmla="*/ 1835297 w 2262453"/>
                  <a:gd name="connsiteY7-2636" fmla="*/ 1779905 h 2212181"/>
                  <a:gd name="connsiteX8-2637" fmla="*/ 2046117 w 2262453"/>
                  <a:gd name="connsiteY8-2638" fmla="*/ 662940 h 2212181"/>
                  <a:gd name="connsiteX9-2639" fmla="*/ 2099457 w 2262453"/>
                  <a:gd name="connsiteY9-2640" fmla="*/ 220980 h 2212181"/>
                  <a:gd name="connsiteX10-2641" fmla="*/ 1976267 w 2262453"/>
                  <a:gd name="connsiteY10-2642" fmla="*/ 144780 h 2212181"/>
                  <a:gd name="connsiteX11-2643" fmla="*/ 1560977 w 2262453"/>
                  <a:gd name="connsiteY11-2644" fmla="*/ 140970 h 2212181"/>
                  <a:gd name="connsiteX12-2645" fmla="*/ 1242842 w 2262453"/>
                  <a:gd name="connsiteY12-2646" fmla="*/ 137795 h 2212181"/>
                  <a:gd name="connsiteX13-2647" fmla="*/ 1135527 w 2262453"/>
                  <a:gd name="connsiteY13-2648" fmla="*/ 636270 h 2212181"/>
                  <a:gd name="connsiteX14-2649" fmla="*/ 964077 w 2262453"/>
                  <a:gd name="connsiteY14-2650" fmla="*/ 1257300 h 2212181"/>
                  <a:gd name="connsiteX15-2651" fmla="*/ 621177 w 2262453"/>
                  <a:gd name="connsiteY15-2652" fmla="*/ 1851660 h 2212181"/>
                  <a:gd name="connsiteX16-2653" fmla="*/ 224937 w 2262453"/>
                  <a:gd name="connsiteY16-2654" fmla="*/ 2194560 h 2212181"/>
                  <a:gd name="connsiteX17-2655" fmla="*/ 11577 w 2262453"/>
                  <a:gd name="connsiteY17-2656" fmla="*/ 2148840 h 2212181"/>
                  <a:gd name="connsiteX18-2657" fmla="*/ 72537 w 2262453"/>
                  <a:gd name="connsiteY18-2658" fmla="*/ 2072640 h 2212181"/>
                  <a:gd name="connsiteX19-2659" fmla="*/ 441472 w 2262453"/>
                  <a:gd name="connsiteY19-2660" fmla="*/ 1796415 h 2212181"/>
                  <a:gd name="connsiteX20-2661" fmla="*/ 826282 w 2262453"/>
                  <a:gd name="connsiteY20-2662" fmla="*/ 1233170 h 2212181"/>
                  <a:gd name="connsiteX21-2663" fmla="*/ 1010432 w 2262453"/>
                  <a:gd name="connsiteY21-2664" fmla="*/ 591820 h 2212181"/>
                  <a:gd name="connsiteX22-2665" fmla="*/ 1068852 w 2262453"/>
                  <a:gd name="connsiteY22-2666" fmla="*/ 142240 h 2212181"/>
                  <a:gd name="connsiteX23-2667" fmla="*/ 596412 w 2262453"/>
                  <a:gd name="connsiteY23-2668" fmla="*/ 146685 h 2212181"/>
                  <a:gd name="connsiteX24-2669" fmla="*/ 308757 w 2262453"/>
                  <a:gd name="connsiteY24-2670" fmla="*/ 146050 h 2212181"/>
                  <a:gd name="connsiteX25-2671" fmla="*/ 385592 w 2262453"/>
                  <a:gd name="connsiteY25-2672" fmla="*/ 3175 h 2212181"/>
                  <a:gd name="connsiteX0-2673" fmla="*/ 386098 w 2262959"/>
                  <a:gd name="connsiteY0-2674" fmla="*/ 3175 h 2212181"/>
                  <a:gd name="connsiteX1-2675" fmla="*/ 1147463 w 2262959"/>
                  <a:gd name="connsiteY1-2676" fmla="*/ 0 h 2212181"/>
                  <a:gd name="connsiteX2-2677" fmla="*/ 2107583 w 2262959"/>
                  <a:gd name="connsiteY2-2678" fmla="*/ 7620 h 2212181"/>
                  <a:gd name="connsiteX3-2679" fmla="*/ 2262523 w 2262959"/>
                  <a:gd name="connsiteY3-2680" fmla="*/ 226695 h 2212181"/>
                  <a:gd name="connsiteX4-2681" fmla="*/ 2085358 w 2262959"/>
                  <a:gd name="connsiteY4-2682" fmla="*/ 1361440 h 2212181"/>
                  <a:gd name="connsiteX5-2683" fmla="*/ 1901843 w 2262959"/>
                  <a:gd name="connsiteY5-2684" fmla="*/ 2148840 h 2212181"/>
                  <a:gd name="connsiteX6-2685" fmla="*/ 1710708 w 2262959"/>
                  <a:gd name="connsiteY6-2686" fmla="*/ 2125980 h 2212181"/>
                  <a:gd name="connsiteX7-2687" fmla="*/ 1835803 w 2262959"/>
                  <a:gd name="connsiteY7-2688" fmla="*/ 1779905 h 2212181"/>
                  <a:gd name="connsiteX8-2689" fmla="*/ 2046623 w 2262959"/>
                  <a:gd name="connsiteY8-2690" fmla="*/ 662940 h 2212181"/>
                  <a:gd name="connsiteX9-2691" fmla="*/ 2099963 w 2262959"/>
                  <a:gd name="connsiteY9-2692" fmla="*/ 220980 h 2212181"/>
                  <a:gd name="connsiteX10-2693" fmla="*/ 1976773 w 2262959"/>
                  <a:gd name="connsiteY10-2694" fmla="*/ 144780 h 2212181"/>
                  <a:gd name="connsiteX11-2695" fmla="*/ 1561483 w 2262959"/>
                  <a:gd name="connsiteY11-2696" fmla="*/ 140970 h 2212181"/>
                  <a:gd name="connsiteX12-2697" fmla="*/ 1243348 w 2262959"/>
                  <a:gd name="connsiteY12-2698" fmla="*/ 137795 h 2212181"/>
                  <a:gd name="connsiteX13-2699" fmla="*/ 1136033 w 2262959"/>
                  <a:gd name="connsiteY13-2700" fmla="*/ 636270 h 2212181"/>
                  <a:gd name="connsiteX14-2701" fmla="*/ 964583 w 2262959"/>
                  <a:gd name="connsiteY14-2702" fmla="*/ 1257300 h 2212181"/>
                  <a:gd name="connsiteX15-2703" fmla="*/ 621683 w 2262959"/>
                  <a:gd name="connsiteY15-2704" fmla="*/ 1851660 h 2212181"/>
                  <a:gd name="connsiteX16-2705" fmla="*/ 225443 w 2262959"/>
                  <a:gd name="connsiteY16-2706" fmla="*/ 2194560 h 2212181"/>
                  <a:gd name="connsiteX17-2707" fmla="*/ 12083 w 2262959"/>
                  <a:gd name="connsiteY17-2708" fmla="*/ 2148840 h 2212181"/>
                  <a:gd name="connsiteX18-2709" fmla="*/ 73043 w 2262959"/>
                  <a:gd name="connsiteY18-2710" fmla="*/ 2072640 h 2212181"/>
                  <a:gd name="connsiteX19-2711" fmla="*/ 457853 w 2262959"/>
                  <a:gd name="connsiteY19-2712" fmla="*/ 1799590 h 2212181"/>
                  <a:gd name="connsiteX20-2713" fmla="*/ 826788 w 2262959"/>
                  <a:gd name="connsiteY20-2714" fmla="*/ 1233170 h 2212181"/>
                  <a:gd name="connsiteX21-2715" fmla="*/ 1010938 w 2262959"/>
                  <a:gd name="connsiteY21-2716" fmla="*/ 591820 h 2212181"/>
                  <a:gd name="connsiteX22-2717" fmla="*/ 1069358 w 2262959"/>
                  <a:gd name="connsiteY22-2718" fmla="*/ 142240 h 2212181"/>
                  <a:gd name="connsiteX23-2719" fmla="*/ 596918 w 2262959"/>
                  <a:gd name="connsiteY23-2720" fmla="*/ 146685 h 2212181"/>
                  <a:gd name="connsiteX24-2721" fmla="*/ 309263 w 2262959"/>
                  <a:gd name="connsiteY24-2722" fmla="*/ 146050 h 2212181"/>
                  <a:gd name="connsiteX25-2723" fmla="*/ 386098 w 2262959"/>
                  <a:gd name="connsiteY25-2724" fmla="*/ 3175 h 2212181"/>
                  <a:gd name="connsiteX0-2725" fmla="*/ 385691 w 2262552"/>
                  <a:gd name="connsiteY0-2726" fmla="*/ 3175 h 2212181"/>
                  <a:gd name="connsiteX1-2727" fmla="*/ 1147056 w 2262552"/>
                  <a:gd name="connsiteY1-2728" fmla="*/ 0 h 2212181"/>
                  <a:gd name="connsiteX2-2729" fmla="*/ 2107176 w 2262552"/>
                  <a:gd name="connsiteY2-2730" fmla="*/ 7620 h 2212181"/>
                  <a:gd name="connsiteX3-2731" fmla="*/ 2262116 w 2262552"/>
                  <a:gd name="connsiteY3-2732" fmla="*/ 226695 h 2212181"/>
                  <a:gd name="connsiteX4-2733" fmla="*/ 2084951 w 2262552"/>
                  <a:gd name="connsiteY4-2734" fmla="*/ 1361440 h 2212181"/>
                  <a:gd name="connsiteX5-2735" fmla="*/ 1901436 w 2262552"/>
                  <a:gd name="connsiteY5-2736" fmla="*/ 2148840 h 2212181"/>
                  <a:gd name="connsiteX6-2737" fmla="*/ 1710301 w 2262552"/>
                  <a:gd name="connsiteY6-2738" fmla="*/ 2125980 h 2212181"/>
                  <a:gd name="connsiteX7-2739" fmla="*/ 1835396 w 2262552"/>
                  <a:gd name="connsiteY7-2740" fmla="*/ 1779905 h 2212181"/>
                  <a:gd name="connsiteX8-2741" fmla="*/ 2046216 w 2262552"/>
                  <a:gd name="connsiteY8-2742" fmla="*/ 662940 h 2212181"/>
                  <a:gd name="connsiteX9-2743" fmla="*/ 2099556 w 2262552"/>
                  <a:gd name="connsiteY9-2744" fmla="*/ 220980 h 2212181"/>
                  <a:gd name="connsiteX10-2745" fmla="*/ 1976366 w 2262552"/>
                  <a:gd name="connsiteY10-2746" fmla="*/ 144780 h 2212181"/>
                  <a:gd name="connsiteX11-2747" fmla="*/ 1561076 w 2262552"/>
                  <a:gd name="connsiteY11-2748" fmla="*/ 140970 h 2212181"/>
                  <a:gd name="connsiteX12-2749" fmla="*/ 1242941 w 2262552"/>
                  <a:gd name="connsiteY12-2750" fmla="*/ 137795 h 2212181"/>
                  <a:gd name="connsiteX13-2751" fmla="*/ 1135626 w 2262552"/>
                  <a:gd name="connsiteY13-2752" fmla="*/ 636270 h 2212181"/>
                  <a:gd name="connsiteX14-2753" fmla="*/ 964176 w 2262552"/>
                  <a:gd name="connsiteY14-2754" fmla="*/ 1257300 h 2212181"/>
                  <a:gd name="connsiteX15-2755" fmla="*/ 621276 w 2262552"/>
                  <a:gd name="connsiteY15-2756" fmla="*/ 1851660 h 2212181"/>
                  <a:gd name="connsiteX16-2757" fmla="*/ 225036 w 2262552"/>
                  <a:gd name="connsiteY16-2758" fmla="*/ 2194560 h 2212181"/>
                  <a:gd name="connsiteX17-2759" fmla="*/ 11676 w 2262552"/>
                  <a:gd name="connsiteY17-2760" fmla="*/ 2148840 h 2212181"/>
                  <a:gd name="connsiteX18-2761" fmla="*/ 72636 w 2262552"/>
                  <a:gd name="connsiteY18-2762" fmla="*/ 2072640 h 2212181"/>
                  <a:gd name="connsiteX19-2763" fmla="*/ 444746 w 2262552"/>
                  <a:gd name="connsiteY19-2764" fmla="*/ 1796415 h 2212181"/>
                  <a:gd name="connsiteX20-2765" fmla="*/ 826381 w 2262552"/>
                  <a:gd name="connsiteY20-2766" fmla="*/ 1233170 h 2212181"/>
                  <a:gd name="connsiteX21-2767" fmla="*/ 1010531 w 2262552"/>
                  <a:gd name="connsiteY21-2768" fmla="*/ 591820 h 2212181"/>
                  <a:gd name="connsiteX22-2769" fmla="*/ 1068951 w 2262552"/>
                  <a:gd name="connsiteY22-2770" fmla="*/ 142240 h 2212181"/>
                  <a:gd name="connsiteX23-2771" fmla="*/ 596511 w 2262552"/>
                  <a:gd name="connsiteY23-2772" fmla="*/ 146685 h 2212181"/>
                  <a:gd name="connsiteX24-2773" fmla="*/ 308856 w 2262552"/>
                  <a:gd name="connsiteY24-2774" fmla="*/ 146050 h 2212181"/>
                  <a:gd name="connsiteX25-2775" fmla="*/ 385691 w 2262552"/>
                  <a:gd name="connsiteY25-2776" fmla="*/ 3175 h 2212181"/>
                  <a:gd name="connsiteX0-2777" fmla="*/ 385691 w 2262552"/>
                  <a:gd name="connsiteY0-2778" fmla="*/ 3175 h 2212181"/>
                  <a:gd name="connsiteX1-2779" fmla="*/ 1147056 w 2262552"/>
                  <a:gd name="connsiteY1-2780" fmla="*/ 0 h 2212181"/>
                  <a:gd name="connsiteX2-2781" fmla="*/ 2107176 w 2262552"/>
                  <a:gd name="connsiteY2-2782" fmla="*/ 7620 h 2212181"/>
                  <a:gd name="connsiteX3-2783" fmla="*/ 2262116 w 2262552"/>
                  <a:gd name="connsiteY3-2784" fmla="*/ 226695 h 2212181"/>
                  <a:gd name="connsiteX4-2785" fmla="*/ 2084951 w 2262552"/>
                  <a:gd name="connsiteY4-2786" fmla="*/ 1361440 h 2212181"/>
                  <a:gd name="connsiteX5-2787" fmla="*/ 1901436 w 2262552"/>
                  <a:gd name="connsiteY5-2788" fmla="*/ 2148840 h 2212181"/>
                  <a:gd name="connsiteX6-2789" fmla="*/ 1710301 w 2262552"/>
                  <a:gd name="connsiteY6-2790" fmla="*/ 2125980 h 2212181"/>
                  <a:gd name="connsiteX7-2791" fmla="*/ 1835396 w 2262552"/>
                  <a:gd name="connsiteY7-2792" fmla="*/ 1779905 h 2212181"/>
                  <a:gd name="connsiteX8-2793" fmla="*/ 2046216 w 2262552"/>
                  <a:gd name="connsiteY8-2794" fmla="*/ 662940 h 2212181"/>
                  <a:gd name="connsiteX9-2795" fmla="*/ 2099556 w 2262552"/>
                  <a:gd name="connsiteY9-2796" fmla="*/ 220980 h 2212181"/>
                  <a:gd name="connsiteX10-2797" fmla="*/ 1976366 w 2262552"/>
                  <a:gd name="connsiteY10-2798" fmla="*/ 144780 h 2212181"/>
                  <a:gd name="connsiteX11-2799" fmla="*/ 1561076 w 2262552"/>
                  <a:gd name="connsiteY11-2800" fmla="*/ 140970 h 2212181"/>
                  <a:gd name="connsiteX12-2801" fmla="*/ 1242941 w 2262552"/>
                  <a:gd name="connsiteY12-2802" fmla="*/ 137795 h 2212181"/>
                  <a:gd name="connsiteX13-2803" fmla="*/ 1135626 w 2262552"/>
                  <a:gd name="connsiteY13-2804" fmla="*/ 636270 h 2212181"/>
                  <a:gd name="connsiteX14-2805" fmla="*/ 964176 w 2262552"/>
                  <a:gd name="connsiteY14-2806" fmla="*/ 1257300 h 2212181"/>
                  <a:gd name="connsiteX15-2807" fmla="*/ 621276 w 2262552"/>
                  <a:gd name="connsiteY15-2808" fmla="*/ 1851660 h 2212181"/>
                  <a:gd name="connsiteX16-2809" fmla="*/ 225036 w 2262552"/>
                  <a:gd name="connsiteY16-2810" fmla="*/ 2194560 h 2212181"/>
                  <a:gd name="connsiteX17-2811" fmla="*/ 11676 w 2262552"/>
                  <a:gd name="connsiteY17-2812" fmla="*/ 2148840 h 2212181"/>
                  <a:gd name="connsiteX18-2813" fmla="*/ 72636 w 2262552"/>
                  <a:gd name="connsiteY18-2814" fmla="*/ 2072640 h 2212181"/>
                  <a:gd name="connsiteX19-2815" fmla="*/ 444746 w 2262552"/>
                  <a:gd name="connsiteY19-2816" fmla="*/ 1796415 h 2212181"/>
                  <a:gd name="connsiteX20-2817" fmla="*/ 826381 w 2262552"/>
                  <a:gd name="connsiteY20-2818" fmla="*/ 1233170 h 2212181"/>
                  <a:gd name="connsiteX21-2819" fmla="*/ 1010531 w 2262552"/>
                  <a:gd name="connsiteY21-2820" fmla="*/ 591820 h 2212181"/>
                  <a:gd name="connsiteX22-2821" fmla="*/ 1068951 w 2262552"/>
                  <a:gd name="connsiteY22-2822" fmla="*/ 142240 h 2212181"/>
                  <a:gd name="connsiteX23-2823" fmla="*/ 596511 w 2262552"/>
                  <a:gd name="connsiteY23-2824" fmla="*/ 146685 h 2212181"/>
                  <a:gd name="connsiteX24-2825" fmla="*/ 308856 w 2262552"/>
                  <a:gd name="connsiteY24-2826" fmla="*/ 146050 h 2212181"/>
                  <a:gd name="connsiteX25-2827" fmla="*/ 385691 w 2262552"/>
                  <a:gd name="connsiteY25-2828" fmla="*/ 3175 h 2212181"/>
                  <a:gd name="connsiteX0-2829" fmla="*/ 385691 w 2262552"/>
                  <a:gd name="connsiteY0-2830" fmla="*/ 3175 h 2212181"/>
                  <a:gd name="connsiteX1-2831" fmla="*/ 1147056 w 2262552"/>
                  <a:gd name="connsiteY1-2832" fmla="*/ 0 h 2212181"/>
                  <a:gd name="connsiteX2-2833" fmla="*/ 2107176 w 2262552"/>
                  <a:gd name="connsiteY2-2834" fmla="*/ 7620 h 2212181"/>
                  <a:gd name="connsiteX3-2835" fmla="*/ 2262116 w 2262552"/>
                  <a:gd name="connsiteY3-2836" fmla="*/ 226695 h 2212181"/>
                  <a:gd name="connsiteX4-2837" fmla="*/ 2084951 w 2262552"/>
                  <a:gd name="connsiteY4-2838" fmla="*/ 1361440 h 2212181"/>
                  <a:gd name="connsiteX5-2839" fmla="*/ 1901436 w 2262552"/>
                  <a:gd name="connsiteY5-2840" fmla="*/ 2148840 h 2212181"/>
                  <a:gd name="connsiteX6-2841" fmla="*/ 1710301 w 2262552"/>
                  <a:gd name="connsiteY6-2842" fmla="*/ 2125980 h 2212181"/>
                  <a:gd name="connsiteX7-2843" fmla="*/ 1835396 w 2262552"/>
                  <a:gd name="connsiteY7-2844" fmla="*/ 1779905 h 2212181"/>
                  <a:gd name="connsiteX8-2845" fmla="*/ 2046216 w 2262552"/>
                  <a:gd name="connsiteY8-2846" fmla="*/ 662940 h 2212181"/>
                  <a:gd name="connsiteX9-2847" fmla="*/ 2099556 w 2262552"/>
                  <a:gd name="connsiteY9-2848" fmla="*/ 220980 h 2212181"/>
                  <a:gd name="connsiteX10-2849" fmla="*/ 1976366 w 2262552"/>
                  <a:gd name="connsiteY10-2850" fmla="*/ 144780 h 2212181"/>
                  <a:gd name="connsiteX11-2851" fmla="*/ 1561076 w 2262552"/>
                  <a:gd name="connsiteY11-2852" fmla="*/ 140970 h 2212181"/>
                  <a:gd name="connsiteX12-2853" fmla="*/ 1242941 w 2262552"/>
                  <a:gd name="connsiteY12-2854" fmla="*/ 137795 h 2212181"/>
                  <a:gd name="connsiteX13-2855" fmla="*/ 1135626 w 2262552"/>
                  <a:gd name="connsiteY13-2856" fmla="*/ 636270 h 2212181"/>
                  <a:gd name="connsiteX14-2857" fmla="*/ 964176 w 2262552"/>
                  <a:gd name="connsiteY14-2858" fmla="*/ 1257300 h 2212181"/>
                  <a:gd name="connsiteX15-2859" fmla="*/ 621276 w 2262552"/>
                  <a:gd name="connsiteY15-2860" fmla="*/ 1851660 h 2212181"/>
                  <a:gd name="connsiteX16-2861" fmla="*/ 225036 w 2262552"/>
                  <a:gd name="connsiteY16-2862" fmla="*/ 2194560 h 2212181"/>
                  <a:gd name="connsiteX17-2863" fmla="*/ 11676 w 2262552"/>
                  <a:gd name="connsiteY17-2864" fmla="*/ 2148840 h 2212181"/>
                  <a:gd name="connsiteX18-2865" fmla="*/ 72636 w 2262552"/>
                  <a:gd name="connsiteY18-2866" fmla="*/ 2072640 h 2212181"/>
                  <a:gd name="connsiteX19-2867" fmla="*/ 444746 w 2262552"/>
                  <a:gd name="connsiteY19-2868" fmla="*/ 1796415 h 2212181"/>
                  <a:gd name="connsiteX20-2869" fmla="*/ 826381 w 2262552"/>
                  <a:gd name="connsiteY20-2870" fmla="*/ 1233170 h 2212181"/>
                  <a:gd name="connsiteX21-2871" fmla="*/ 1010531 w 2262552"/>
                  <a:gd name="connsiteY21-2872" fmla="*/ 591820 h 2212181"/>
                  <a:gd name="connsiteX22-2873" fmla="*/ 1068951 w 2262552"/>
                  <a:gd name="connsiteY22-2874" fmla="*/ 142240 h 2212181"/>
                  <a:gd name="connsiteX23-2875" fmla="*/ 596511 w 2262552"/>
                  <a:gd name="connsiteY23-2876" fmla="*/ 146685 h 2212181"/>
                  <a:gd name="connsiteX24-2877" fmla="*/ 308856 w 2262552"/>
                  <a:gd name="connsiteY24-2878" fmla="*/ 146050 h 2212181"/>
                  <a:gd name="connsiteX25-2879" fmla="*/ 385691 w 2262552"/>
                  <a:gd name="connsiteY25-2880" fmla="*/ 3175 h 2212181"/>
                  <a:gd name="connsiteX0-2881" fmla="*/ 385691 w 2262552"/>
                  <a:gd name="connsiteY0-2882" fmla="*/ 3175 h 2212181"/>
                  <a:gd name="connsiteX1-2883" fmla="*/ 1147056 w 2262552"/>
                  <a:gd name="connsiteY1-2884" fmla="*/ 0 h 2212181"/>
                  <a:gd name="connsiteX2-2885" fmla="*/ 2107176 w 2262552"/>
                  <a:gd name="connsiteY2-2886" fmla="*/ 7620 h 2212181"/>
                  <a:gd name="connsiteX3-2887" fmla="*/ 2262116 w 2262552"/>
                  <a:gd name="connsiteY3-2888" fmla="*/ 226695 h 2212181"/>
                  <a:gd name="connsiteX4-2889" fmla="*/ 2084951 w 2262552"/>
                  <a:gd name="connsiteY4-2890" fmla="*/ 1361440 h 2212181"/>
                  <a:gd name="connsiteX5-2891" fmla="*/ 1901436 w 2262552"/>
                  <a:gd name="connsiteY5-2892" fmla="*/ 2148840 h 2212181"/>
                  <a:gd name="connsiteX6-2893" fmla="*/ 1710301 w 2262552"/>
                  <a:gd name="connsiteY6-2894" fmla="*/ 2125980 h 2212181"/>
                  <a:gd name="connsiteX7-2895" fmla="*/ 1835396 w 2262552"/>
                  <a:gd name="connsiteY7-2896" fmla="*/ 1779905 h 2212181"/>
                  <a:gd name="connsiteX8-2897" fmla="*/ 2046216 w 2262552"/>
                  <a:gd name="connsiteY8-2898" fmla="*/ 662940 h 2212181"/>
                  <a:gd name="connsiteX9-2899" fmla="*/ 2099556 w 2262552"/>
                  <a:gd name="connsiteY9-2900" fmla="*/ 220980 h 2212181"/>
                  <a:gd name="connsiteX10-2901" fmla="*/ 1976366 w 2262552"/>
                  <a:gd name="connsiteY10-2902" fmla="*/ 144780 h 2212181"/>
                  <a:gd name="connsiteX11-2903" fmla="*/ 1561076 w 2262552"/>
                  <a:gd name="connsiteY11-2904" fmla="*/ 140970 h 2212181"/>
                  <a:gd name="connsiteX12-2905" fmla="*/ 1242941 w 2262552"/>
                  <a:gd name="connsiteY12-2906" fmla="*/ 137795 h 2212181"/>
                  <a:gd name="connsiteX13-2907" fmla="*/ 1135626 w 2262552"/>
                  <a:gd name="connsiteY13-2908" fmla="*/ 636270 h 2212181"/>
                  <a:gd name="connsiteX14-2909" fmla="*/ 964176 w 2262552"/>
                  <a:gd name="connsiteY14-2910" fmla="*/ 1257300 h 2212181"/>
                  <a:gd name="connsiteX15-2911" fmla="*/ 621276 w 2262552"/>
                  <a:gd name="connsiteY15-2912" fmla="*/ 1851660 h 2212181"/>
                  <a:gd name="connsiteX16-2913" fmla="*/ 225036 w 2262552"/>
                  <a:gd name="connsiteY16-2914" fmla="*/ 2194560 h 2212181"/>
                  <a:gd name="connsiteX17-2915" fmla="*/ 11676 w 2262552"/>
                  <a:gd name="connsiteY17-2916" fmla="*/ 2148840 h 2212181"/>
                  <a:gd name="connsiteX18-2917" fmla="*/ 72636 w 2262552"/>
                  <a:gd name="connsiteY18-2918" fmla="*/ 2072640 h 2212181"/>
                  <a:gd name="connsiteX19-2919" fmla="*/ 444746 w 2262552"/>
                  <a:gd name="connsiteY19-2920" fmla="*/ 1796415 h 2212181"/>
                  <a:gd name="connsiteX20-2921" fmla="*/ 826381 w 2262552"/>
                  <a:gd name="connsiteY20-2922" fmla="*/ 1233170 h 2212181"/>
                  <a:gd name="connsiteX21-2923" fmla="*/ 1010531 w 2262552"/>
                  <a:gd name="connsiteY21-2924" fmla="*/ 591820 h 2212181"/>
                  <a:gd name="connsiteX22-2925" fmla="*/ 1068951 w 2262552"/>
                  <a:gd name="connsiteY22-2926" fmla="*/ 142240 h 2212181"/>
                  <a:gd name="connsiteX23-2927" fmla="*/ 596511 w 2262552"/>
                  <a:gd name="connsiteY23-2928" fmla="*/ 146685 h 2212181"/>
                  <a:gd name="connsiteX24-2929" fmla="*/ 308856 w 2262552"/>
                  <a:gd name="connsiteY24-2930" fmla="*/ 146050 h 2212181"/>
                  <a:gd name="connsiteX25-2931" fmla="*/ 385691 w 2262552"/>
                  <a:gd name="connsiteY25-2932" fmla="*/ 3175 h 2212181"/>
                  <a:gd name="connsiteX0-2933" fmla="*/ 389149 w 2266010"/>
                  <a:gd name="connsiteY0-2934" fmla="*/ 3175 h 2212181"/>
                  <a:gd name="connsiteX1-2935" fmla="*/ 1150514 w 2266010"/>
                  <a:gd name="connsiteY1-2936" fmla="*/ 0 h 2212181"/>
                  <a:gd name="connsiteX2-2937" fmla="*/ 2110634 w 2266010"/>
                  <a:gd name="connsiteY2-2938" fmla="*/ 7620 h 2212181"/>
                  <a:gd name="connsiteX3-2939" fmla="*/ 2265574 w 2266010"/>
                  <a:gd name="connsiteY3-2940" fmla="*/ 226695 h 2212181"/>
                  <a:gd name="connsiteX4-2941" fmla="*/ 2088409 w 2266010"/>
                  <a:gd name="connsiteY4-2942" fmla="*/ 1361440 h 2212181"/>
                  <a:gd name="connsiteX5-2943" fmla="*/ 1904894 w 2266010"/>
                  <a:gd name="connsiteY5-2944" fmla="*/ 2148840 h 2212181"/>
                  <a:gd name="connsiteX6-2945" fmla="*/ 1713759 w 2266010"/>
                  <a:gd name="connsiteY6-2946" fmla="*/ 2125980 h 2212181"/>
                  <a:gd name="connsiteX7-2947" fmla="*/ 1838854 w 2266010"/>
                  <a:gd name="connsiteY7-2948" fmla="*/ 1779905 h 2212181"/>
                  <a:gd name="connsiteX8-2949" fmla="*/ 2049674 w 2266010"/>
                  <a:gd name="connsiteY8-2950" fmla="*/ 662940 h 2212181"/>
                  <a:gd name="connsiteX9-2951" fmla="*/ 2103014 w 2266010"/>
                  <a:gd name="connsiteY9-2952" fmla="*/ 220980 h 2212181"/>
                  <a:gd name="connsiteX10-2953" fmla="*/ 1979824 w 2266010"/>
                  <a:gd name="connsiteY10-2954" fmla="*/ 144780 h 2212181"/>
                  <a:gd name="connsiteX11-2955" fmla="*/ 1564534 w 2266010"/>
                  <a:gd name="connsiteY11-2956" fmla="*/ 140970 h 2212181"/>
                  <a:gd name="connsiteX12-2957" fmla="*/ 1246399 w 2266010"/>
                  <a:gd name="connsiteY12-2958" fmla="*/ 137795 h 2212181"/>
                  <a:gd name="connsiteX13-2959" fmla="*/ 1139084 w 2266010"/>
                  <a:gd name="connsiteY13-2960" fmla="*/ 636270 h 2212181"/>
                  <a:gd name="connsiteX14-2961" fmla="*/ 967634 w 2266010"/>
                  <a:gd name="connsiteY14-2962" fmla="*/ 1257300 h 2212181"/>
                  <a:gd name="connsiteX15-2963" fmla="*/ 624734 w 2266010"/>
                  <a:gd name="connsiteY15-2964" fmla="*/ 1851660 h 2212181"/>
                  <a:gd name="connsiteX16-2965" fmla="*/ 228494 w 2266010"/>
                  <a:gd name="connsiteY16-2966" fmla="*/ 2194560 h 2212181"/>
                  <a:gd name="connsiteX17-2967" fmla="*/ 15134 w 2266010"/>
                  <a:gd name="connsiteY17-2968" fmla="*/ 2148840 h 2212181"/>
                  <a:gd name="connsiteX18-2969" fmla="*/ 76094 w 2266010"/>
                  <a:gd name="connsiteY18-2970" fmla="*/ 2072640 h 2212181"/>
                  <a:gd name="connsiteX19-2971" fmla="*/ 448204 w 2266010"/>
                  <a:gd name="connsiteY19-2972" fmla="*/ 1796415 h 2212181"/>
                  <a:gd name="connsiteX20-2973" fmla="*/ 829839 w 2266010"/>
                  <a:gd name="connsiteY20-2974" fmla="*/ 1233170 h 2212181"/>
                  <a:gd name="connsiteX21-2975" fmla="*/ 1013989 w 2266010"/>
                  <a:gd name="connsiteY21-2976" fmla="*/ 591820 h 2212181"/>
                  <a:gd name="connsiteX22-2977" fmla="*/ 1072409 w 2266010"/>
                  <a:gd name="connsiteY22-2978" fmla="*/ 142240 h 2212181"/>
                  <a:gd name="connsiteX23-2979" fmla="*/ 599969 w 2266010"/>
                  <a:gd name="connsiteY23-2980" fmla="*/ 146685 h 2212181"/>
                  <a:gd name="connsiteX24-2981" fmla="*/ 312314 w 2266010"/>
                  <a:gd name="connsiteY24-2982" fmla="*/ 146050 h 2212181"/>
                  <a:gd name="connsiteX25-2983" fmla="*/ 389149 w 2266010"/>
                  <a:gd name="connsiteY25-2984" fmla="*/ 3175 h 2212181"/>
                  <a:gd name="connsiteX0-2985" fmla="*/ 384138 w 2260999"/>
                  <a:gd name="connsiteY0-2986" fmla="*/ 3175 h 2212181"/>
                  <a:gd name="connsiteX1-2987" fmla="*/ 1145503 w 2260999"/>
                  <a:gd name="connsiteY1-2988" fmla="*/ 0 h 2212181"/>
                  <a:gd name="connsiteX2-2989" fmla="*/ 2105623 w 2260999"/>
                  <a:gd name="connsiteY2-2990" fmla="*/ 7620 h 2212181"/>
                  <a:gd name="connsiteX3-2991" fmla="*/ 2260563 w 2260999"/>
                  <a:gd name="connsiteY3-2992" fmla="*/ 226695 h 2212181"/>
                  <a:gd name="connsiteX4-2993" fmla="*/ 2083398 w 2260999"/>
                  <a:gd name="connsiteY4-2994" fmla="*/ 1361440 h 2212181"/>
                  <a:gd name="connsiteX5-2995" fmla="*/ 1899883 w 2260999"/>
                  <a:gd name="connsiteY5-2996" fmla="*/ 2148840 h 2212181"/>
                  <a:gd name="connsiteX6-2997" fmla="*/ 1708748 w 2260999"/>
                  <a:gd name="connsiteY6-2998" fmla="*/ 2125980 h 2212181"/>
                  <a:gd name="connsiteX7-2999" fmla="*/ 1833843 w 2260999"/>
                  <a:gd name="connsiteY7-3000" fmla="*/ 1779905 h 2212181"/>
                  <a:gd name="connsiteX8-3001" fmla="*/ 2044663 w 2260999"/>
                  <a:gd name="connsiteY8-3002" fmla="*/ 662940 h 2212181"/>
                  <a:gd name="connsiteX9-3003" fmla="*/ 2098003 w 2260999"/>
                  <a:gd name="connsiteY9-3004" fmla="*/ 220980 h 2212181"/>
                  <a:gd name="connsiteX10-3005" fmla="*/ 1974813 w 2260999"/>
                  <a:gd name="connsiteY10-3006" fmla="*/ 144780 h 2212181"/>
                  <a:gd name="connsiteX11-3007" fmla="*/ 1559523 w 2260999"/>
                  <a:gd name="connsiteY11-3008" fmla="*/ 140970 h 2212181"/>
                  <a:gd name="connsiteX12-3009" fmla="*/ 1241388 w 2260999"/>
                  <a:gd name="connsiteY12-3010" fmla="*/ 137795 h 2212181"/>
                  <a:gd name="connsiteX13-3011" fmla="*/ 1134073 w 2260999"/>
                  <a:gd name="connsiteY13-3012" fmla="*/ 636270 h 2212181"/>
                  <a:gd name="connsiteX14-3013" fmla="*/ 962623 w 2260999"/>
                  <a:gd name="connsiteY14-3014" fmla="*/ 1257300 h 2212181"/>
                  <a:gd name="connsiteX15-3015" fmla="*/ 619723 w 2260999"/>
                  <a:gd name="connsiteY15-3016" fmla="*/ 1851660 h 2212181"/>
                  <a:gd name="connsiteX16-3017" fmla="*/ 223483 w 2260999"/>
                  <a:gd name="connsiteY16-3018" fmla="*/ 2194560 h 2212181"/>
                  <a:gd name="connsiteX17-3019" fmla="*/ 10123 w 2260999"/>
                  <a:gd name="connsiteY17-3020" fmla="*/ 2148840 h 2212181"/>
                  <a:gd name="connsiteX18-3021" fmla="*/ 86958 w 2260999"/>
                  <a:gd name="connsiteY18-3022" fmla="*/ 2075815 h 2212181"/>
                  <a:gd name="connsiteX19-3023" fmla="*/ 443193 w 2260999"/>
                  <a:gd name="connsiteY19-3024" fmla="*/ 1796415 h 2212181"/>
                  <a:gd name="connsiteX20-3025" fmla="*/ 824828 w 2260999"/>
                  <a:gd name="connsiteY20-3026" fmla="*/ 1233170 h 2212181"/>
                  <a:gd name="connsiteX21-3027" fmla="*/ 1008978 w 2260999"/>
                  <a:gd name="connsiteY21-3028" fmla="*/ 591820 h 2212181"/>
                  <a:gd name="connsiteX22-3029" fmla="*/ 1067398 w 2260999"/>
                  <a:gd name="connsiteY22-3030" fmla="*/ 142240 h 2212181"/>
                  <a:gd name="connsiteX23-3031" fmla="*/ 594958 w 2260999"/>
                  <a:gd name="connsiteY23-3032" fmla="*/ 146685 h 2212181"/>
                  <a:gd name="connsiteX24-3033" fmla="*/ 307303 w 2260999"/>
                  <a:gd name="connsiteY24-3034" fmla="*/ 146050 h 2212181"/>
                  <a:gd name="connsiteX25-3035" fmla="*/ 384138 w 2260999"/>
                  <a:gd name="connsiteY25-3036" fmla="*/ 3175 h 2212181"/>
                  <a:gd name="connsiteX0-3037" fmla="*/ 360493 w 2237354"/>
                  <a:gd name="connsiteY0-3038" fmla="*/ 3175 h 2212181"/>
                  <a:gd name="connsiteX1-3039" fmla="*/ 1121858 w 2237354"/>
                  <a:gd name="connsiteY1-3040" fmla="*/ 0 h 2212181"/>
                  <a:gd name="connsiteX2-3041" fmla="*/ 2081978 w 2237354"/>
                  <a:gd name="connsiteY2-3042" fmla="*/ 7620 h 2212181"/>
                  <a:gd name="connsiteX3-3043" fmla="*/ 2236918 w 2237354"/>
                  <a:gd name="connsiteY3-3044" fmla="*/ 226695 h 2212181"/>
                  <a:gd name="connsiteX4-3045" fmla="*/ 2059753 w 2237354"/>
                  <a:gd name="connsiteY4-3046" fmla="*/ 1361440 h 2212181"/>
                  <a:gd name="connsiteX5-3047" fmla="*/ 1876238 w 2237354"/>
                  <a:gd name="connsiteY5-3048" fmla="*/ 2148840 h 2212181"/>
                  <a:gd name="connsiteX6-3049" fmla="*/ 1685103 w 2237354"/>
                  <a:gd name="connsiteY6-3050" fmla="*/ 2125980 h 2212181"/>
                  <a:gd name="connsiteX7-3051" fmla="*/ 1810198 w 2237354"/>
                  <a:gd name="connsiteY7-3052" fmla="*/ 1779905 h 2212181"/>
                  <a:gd name="connsiteX8-3053" fmla="*/ 2021018 w 2237354"/>
                  <a:gd name="connsiteY8-3054" fmla="*/ 662940 h 2212181"/>
                  <a:gd name="connsiteX9-3055" fmla="*/ 2074358 w 2237354"/>
                  <a:gd name="connsiteY9-3056" fmla="*/ 220980 h 2212181"/>
                  <a:gd name="connsiteX10-3057" fmla="*/ 1951168 w 2237354"/>
                  <a:gd name="connsiteY10-3058" fmla="*/ 144780 h 2212181"/>
                  <a:gd name="connsiteX11-3059" fmla="*/ 1535878 w 2237354"/>
                  <a:gd name="connsiteY11-3060" fmla="*/ 140970 h 2212181"/>
                  <a:gd name="connsiteX12-3061" fmla="*/ 1217743 w 2237354"/>
                  <a:gd name="connsiteY12-3062" fmla="*/ 137795 h 2212181"/>
                  <a:gd name="connsiteX13-3063" fmla="*/ 1110428 w 2237354"/>
                  <a:gd name="connsiteY13-3064" fmla="*/ 636270 h 2212181"/>
                  <a:gd name="connsiteX14-3065" fmla="*/ 938978 w 2237354"/>
                  <a:gd name="connsiteY14-3066" fmla="*/ 1257300 h 2212181"/>
                  <a:gd name="connsiteX15-3067" fmla="*/ 596078 w 2237354"/>
                  <a:gd name="connsiteY15-3068" fmla="*/ 1851660 h 2212181"/>
                  <a:gd name="connsiteX16-3069" fmla="*/ 199838 w 2237354"/>
                  <a:gd name="connsiteY16-3070" fmla="*/ 2194560 h 2212181"/>
                  <a:gd name="connsiteX17-3071" fmla="*/ 11878 w 2237354"/>
                  <a:gd name="connsiteY17-3072" fmla="*/ 2139315 h 2212181"/>
                  <a:gd name="connsiteX18-3073" fmla="*/ 63313 w 2237354"/>
                  <a:gd name="connsiteY18-3074" fmla="*/ 2075815 h 2212181"/>
                  <a:gd name="connsiteX19-3075" fmla="*/ 419548 w 2237354"/>
                  <a:gd name="connsiteY19-3076" fmla="*/ 1796415 h 2212181"/>
                  <a:gd name="connsiteX20-3077" fmla="*/ 801183 w 2237354"/>
                  <a:gd name="connsiteY20-3078" fmla="*/ 1233170 h 2212181"/>
                  <a:gd name="connsiteX21-3079" fmla="*/ 985333 w 2237354"/>
                  <a:gd name="connsiteY21-3080" fmla="*/ 591820 h 2212181"/>
                  <a:gd name="connsiteX22-3081" fmla="*/ 1043753 w 2237354"/>
                  <a:gd name="connsiteY22-3082" fmla="*/ 142240 h 2212181"/>
                  <a:gd name="connsiteX23-3083" fmla="*/ 571313 w 2237354"/>
                  <a:gd name="connsiteY23-3084" fmla="*/ 146685 h 2212181"/>
                  <a:gd name="connsiteX24-3085" fmla="*/ 283658 w 2237354"/>
                  <a:gd name="connsiteY24-3086" fmla="*/ 146050 h 2212181"/>
                  <a:gd name="connsiteX25-3087" fmla="*/ 360493 w 2237354"/>
                  <a:gd name="connsiteY25-3088" fmla="*/ 3175 h 2212181"/>
                  <a:gd name="connsiteX0-3089" fmla="*/ 373518 w 2250379"/>
                  <a:gd name="connsiteY0-3090" fmla="*/ 3175 h 2212181"/>
                  <a:gd name="connsiteX1-3091" fmla="*/ 1134883 w 2250379"/>
                  <a:gd name="connsiteY1-3092" fmla="*/ 0 h 2212181"/>
                  <a:gd name="connsiteX2-3093" fmla="*/ 2095003 w 2250379"/>
                  <a:gd name="connsiteY2-3094" fmla="*/ 7620 h 2212181"/>
                  <a:gd name="connsiteX3-3095" fmla="*/ 2249943 w 2250379"/>
                  <a:gd name="connsiteY3-3096" fmla="*/ 226695 h 2212181"/>
                  <a:gd name="connsiteX4-3097" fmla="*/ 2072778 w 2250379"/>
                  <a:gd name="connsiteY4-3098" fmla="*/ 1361440 h 2212181"/>
                  <a:gd name="connsiteX5-3099" fmla="*/ 1889263 w 2250379"/>
                  <a:gd name="connsiteY5-3100" fmla="*/ 2148840 h 2212181"/>
                  <a:gd name="connsiteX6-3101" fmla="*/ 1698128 w 2250379"/>
                  <a:gd name="connsiteY6-3102" fmla="*/ 2125980 h 2212181"/>
                  <a:gd name="connsiteX7-3103" fmla="*/ 1823223 w 2250379"/>
                  <a:gd name="connsiteY7-3104" fmla="*/ 1779905 h 2212181"/>
                  <a:gd name="connsiteX8-3105" fmla="*/ 2034043 w 2250379"/>
                  <a:gd name="connsiteY8-3106" fmla="*/ 662940 h 2212181"/>
                  <a:gd name="connsiteX9-3107" fmla="*/ 2087383 w 2250379"/>
                  <a:gd name="connsiteY9-3108" fmla="*/ 220980 h 2212181"/>
                  <a:gd name="connsiteX10-3109" fmla="*/ 1964193 w 2250379"/>
                  <a:gd name="connsiteY10-3110" fmla="*/ 144780 h 2212181"/>
                  <a:gd name="connsiteX11-3111" fmla="*/ 1548903 w 2250379"/>
                  <a:gd name="connsiteY11-3112" fmla="*/ 140970 h 2212181"/>
                  <a:gd name="connsiteX12-3113" fmla="*/ 1230768 w 2250379"/>
                  <a:gd name="connsiteY12-3114" fmla="*/ 137795 h 2212181"/>
                  <a:gd name="connsiteX13-3115" fmla="*/ 1123453 w 2250379"/>
                  <a:gd name="connsiteY13-3116" fmla="*/ 636270 h 2212181"/>
                  <a:gd name="connsiteX14-3117" fmla="*/ 952003 w 2250379"/>
                  <a:gd name="connsiteY14-3118" fmla="*/ 1257300 h 2212181"/>
                  <a:gd name="connsiteX15-3119" fmla="*/ 609103 w 2250379"/>
                  <a:gd name="connsiteY15-3120" fmla="*/ 1851660 h 2212181"/>
                  <a:gd name="connsiteX16-3121" fmla="*/ 212863 w 2250379"/>
                  <a:gd name="connsiteY16-3122" fmla="*/ 2194560 h 2212181"/>
                  <a:gd name="connsiteX17-3123" fmla="*/ 9028 w 2250379"/>
                  <a:gd name="connsiteY17-3124" fmla="*/ 2142490 h 2212181"/>
                  <a:gd name="connsiteX18-3125" fmla="*/ 76338 w 2250379"/>
                  <a:gd name="connsiteY18-3126" fmla="*/ 2075815 h 2212181"/>
                  <a:gd name="connsiteX19-3127" fmla="*/ 432573 w 2250379"/>
                  <a:gd name="connsiteY19-3128" fmla="*/ 1796415 h 2212181"/>
                  <a:gd name="connsiteX20-3129" fmla="*/ 814208 w 2250379"/>
                  <a:gd name="connsiteY20-3130" fmla="*/ 1233170 h 2212181"/>
                  <a:gd name="connsiteX21-3131" fmla="*/ 998358 w 2250379"/>
                  <a:gd name="connsiteY21-3132" fmla="*/ 591820 h 2212181"/>
                  <a:gd name="connsiteX22-3133" fmla="*/ 1056778 w 2250379"/>
                  <a:gd name="connsiteY22-3134" fmla="*/ 142240 h 2212181"/>
                  <a:gd name="connsiteX23-3135" fmla="*/ 584338 w 2250379"/>
                  <a:gd name="connsiteY23-3136" fmla="*/ 146685 h 2212181"/>
                  <a:gd name="connsiteX24-3137" fmla="*/ 296683 w 2250379"/>
                  <a:gd name="connsiteY24-3138" fmla="*/ 146050 h 2212181"/>
                  <a:gd name="connsiteX25-3139" fmla="*/ 373518 w 2250379"/>
                  <a:gd name="connsiteY25-3140" fmla="*/ 3175 h 2212181"/>
                  <a:gd name="connsiteX0-3141" fmla="*/ 370437 w 2247298"/>
                  <a:gd name="connsiteY0-3142" fmla="*/ 3175 h 2217361"/>
                  <a:gd name="connsiteX1-3143" fmla="*/ 1131802 w 2247298"/>
                  <a:gd name="connsiteY1-3144" fmla="*/ 0 h 2217361"/>
                  <a:gd name="connsiteX2-3145" fmla="*/ 2091922 w 2247298"/>
                  <a:gd name="connsiteY2-3146" fmla="*/ 7620 h 2217361"/>
                  <a:gd name="connsiteX3-3147" fmla="*/ 2246862 w 2247298"/>
                  <a:gd name="connsiteY3-3148" fmla="*/ 226695 h 2217361"/>
                  <a:gd name="connsiteX4-3149" fmla="*/ 2069697 w 2247298"/>
                  <a:gd name="connsiteY4-3150" fmla="*/ 1361440 h 2217361"/>
                  <a:gd name="connsiteX5-3151" fmla="*/ 1886182 w 2247298"/>
                  <a:gd name="connsiteY5-3152" fmla="*/ 2148840 h 2217361"/>
                  <a:gd name="connsiteX6-3153" fmla="*/ 1695047 w 2247298"/>
                  <a:gd name="connsiteY6-3154" fmla="*/ 2125980 h 2217361"/>
                  <a:gd name="connsiteX7-3155" fmla="*/ 1820142 w 2247298"/>
                  <a:gd name="connsiteY7-3156" fmla="*/ 1779905 h 2217361"/>
                  <a:gd name="connsiteX8-3157" fmla="*/ 2030962 w 2247298"/>
                  <a:gd name="connsiteY8-3158" fmla="*/ 662940 h 2217361"/>
                  <a:gd name="connsiteX9-3159" fmla="*/ 2084302 w 2247298"/>
                  <a:gd name="connsiteY9-3160" fmla="*/ 220980 h 2217361"/>
                  <a:gd name="connsiteX10-3161" fmla="*/ 1961112 w 2247298"/>
                  <a:gd name="connsiteY10-3162" fmla="*/ 144780 h 2217361"/>
                  <a:gd name="connsiteX11-3163" fmla="*/ 1545822 w 2247298"/>
                  <a:gd name="connsiteY11-3164" fmla="*/ 140970 h 2217361"/>
                  <a:gd name="connsiteX12-3165" fmla="*/ 1227687 w 2247298"/>
                  <a:gd name="connsiteY12-3166" fmla="*/ 137795 h 2217361"/>
                  <a:gd name="connsiteX13-3167" fmla="*/ 1120372 w 2247298"/>
                  <a:gd name="connsiteY13-3168" fmla="*/ 636270 h 2217361"/>
                  <a:gd name="connsiteX14-3169" fmla="*/ 948922 w 2247298"/>
                  <a:gd name="connsiteY14-3170" fmla="*/ 1257300 h 2217361"/>
                  <a:gd name="connsiteX15-3171" fmla="*/ 606022 w 2247298"/>
                  <a:gd name="connsiteY15-3172" fmla="*/ 1851660 h 2217361"/>
                  <a:gd name="connsiteX16-3173" fmla="*/ 209782 w 2247298"/>
                  <a:gd name="connsiteY16-3174" fmla="*/ 2194560 h 2217361"/>
                  <a:gd name="connsiteX17-3175" fmla="*/ 5947 w 2247298"/>
                  <a:gd name="connsiteY17-3176" fmla="*/ 2142490 h 2217361"/>
                  <a:gd name="connsiteX18-3177" fmla="*/ 429492 w 2247298"/>
                  <a:gd name="connsiteY18-3178" fmla="*/ 1796415 h 2217361"/>
                  <a:gd name="connsiteX19-3179" fmla="*/ 811127 w 2247298"/>
                  <a:gd name="connsiteY19-3180" fmla="*/ 1233170 h 2217361"/>
                  <a:gd name="connsiteX20-3181" fmla="*/ 995277 w 2247298"/>
                  <a:gd name="connsiteY20-3182" fmla="*/ 591820 h 2217361"/>
                  <a:gd name="connsiteX21-3183" fmla="*/ 1053697 w 2247298"/>
                  <a:gd name="connsiteY21-3184" fmla="*/ 142240 h 2217361"/>
                  <a:gd name="connsiteX22-3185" fmla="*/ 581257 w 2247298"/>
                  <a:gd name="connsiteY22-3186" fmla="*/ 146685 h 2217361"/>
                  <a:gd name="connsiteX23-3187" fmla="*/ 293602 w 2247298"/>
                  <a:gd name="connsiteY23-3188" fmla="*/ 146050 h 2217361"/>
                  <a:gd name="connsiteX24-3189" fmla="*/ 370437 w 2247298"/>
                  <a:gd name="connsiteY24-3190" fmla="*/ 3175 h 221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</a:cxnLst>
                <a:rect l="l" t="t" r="r" b="b"/>
                <a:pathLst>
                  <a:path w="2247298" h="2217361">
                    <a:moveTo>
                      <a:pt x="370437" y="3175"/>
                    </a:moveTo>
                    <a:lnTo>
                      <a:pt x="1131802" y="0"/>
                    </a:lnTo>
                    <a:lnTo>
                      <a:pt x="2091922" y="7620"/>
                    </a:lnTo>
                    <a:cubicBezTo>
                      <a:pt x="2233315" y="10478"/>
                      <a:pt x="2250566" y="1058"/>
                      <a:pt x="2246862" y="226695"/>
                    </a:cubicBezTo>
                    <a:cubicBezTo>
                      <a:pt x="2243158" y="452332"/>
                      <a:pt x="2129810" y="1041083"/>
                      <a:pt x="2069697" y="1361440"/>
                    </a:cubicBezTo>
                    <a:cubicBezTo>
                      <a:pt x="2009584" y="1681797"/>
                      <a:pt x="1948624" y="2021417"/>
                      <a:pt x="1886182" y="2148840"/>
                    </a:cubicBezTo>
                    <a:cubicBezTo>
                      <a:pt x="1823740" y="2276263"/>
                      <a:pt x="1671129" y="2181119"/>
                      <a:pt x="1695047" y="2125980"/>
                    </a:cubicBezTo>
                    <a:cubicBezTo>
                      <a:pt x="1718965" y="2070841"/>
                      <a:pt x="1764156" y="2023745"/>
                      <a:pt x="1820142" y="1779905"/>
                    </a:cubicBezTo>
                    <a:cubicBezTo>
                      <a:pt x="1876128" y="1536065"/>
                      <a:pt x="1986935" y="922761"/>
                      <a:pt x="2030962" y="662940"/>
                    </a:cubicBezTo>
                    <a:cubicBezTo>
                      <a:pt x="2074989" y="403119"/>
                      <a:pt x="2076894" y="305753"/>
                      <a:pt x="2084302" y="220980"/>
                    </a:cubicBezTo>
                    <a:cubicBezTo>
                      <a:pt x="2091710" y="136208"/>
                      <a:pt x="1995296" y="150707"/>
                      <a:pt x="1961112" y="144780"/>
                    </a:cubicBezTo>
                    <a:lnTo>
                      <a:pt x="1545822" y="140970"/>
                    </a:lnTo>
                    <a:lnTo>
                      <a:pt x="1227687" y="137795"/>
                    </a:lnTo>
                    <a:cubicBezTo>
                      <a:pt x="1202287" y="233045"/>
                      <a:pt x="1166833" y="449686"/>
                      <a:pt x="1120372" y="636270"/>
                    </a:cubicBezTo>
                    <a:cubicBezTo>
                      <a:pt x="1073911" y="822854"/>
                      <a:pt x="1034647" y="1054735"/>
                      <a:pt x="948922" y="1257300"/>
                    </a:cubicBezTo>
                    <a:cubicBezTo>
                      <a:pt x="863197" y="1459865"/>
                      <a:pt x="729212" y="1695450"/>
                      <a:pt x="606022" y="1851660"/>
                    </a:cubicBezTo>
                    <a:cubicBezTo>
                      <a:pt x="482832" y="2007870"/>
                      <a:pt x="309794" y="2146088"/>
                      <a:pt x="209782" y="2194560"/>
                    </a:cubicBezTo>
                    <a:cubicBezTo>
                      <a:pt x="109770" y="2243032"/>
                      <a:pt x="-30671" y="2208847"/>
                      <a:pt x="5947" y="2142490"/>
                    </a:cubicBezTo>
                    <a:cubicBezTo>
                      <a:pt x="42565" y="2076133"/>
                      <a:pt x="295295" y="1947968"/>
                      <a:pt x="429492" y="1796415"/>
                    </a:cubicBezTo>
                    <a:cubicBezTo>
                      <a:pt x="563689" y="1644862"/>
                      <a:pt x="748580" y="1399011"/>
                      <a:pt x="811127" y="1233170"/>
                    </a:cubicBezTo>
                    <a:cubicBezTo>
                      <a:pt x="873674" y="1067329"/>
                      <a:pt x="954849" y="773642"/>
                      <a:pt x="995277" y="591820"/>
                    </a:cubicBezTo>
                    <a:cubicBezTo>
                      <a:pt x="1035705" y="409998"/>
                      <a:pt x="1058142" y="219075"/>
                      <a:pt x="1053697" y="142240"/>
                    </a:cubicBezTo>
                    <a:lnTo>
                      <a:pt x="581257" y="146685"/>
                    </a:lnTo>
                    <a:cubicBezTo>
                      <a:pt x="446637" y="150495"/>
                      <a:pt x="338264" y="166793"/>
                      <a:pt x="293602" y="146050"/>
                    </a:cubicBezTo>
                    <a:cubicBezTo>
                      <a:pt x="264815" y="96732"/>
                      <a:pt x="313922" y="6985"/>
                      <a:pt x="370437" y="3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自由: 形状 6"/>
              <p:cNvSpPr/>
              <p:nvPr/>
            </p:nvSpPr>
            <p:spPr>
              <a:xfrm>
                <a:off x="6499014" y="2819671"/>
                <a:ext cx="1422336" cy="1805167"/>
              </a:xfrm>
              <a:custGeom>
                <a:avLst/>
                <a:gdLst>
                  <a:gd name="connsiteX0" fmla="*/ 4282 w 1432648"/>
                  <a:gd name="connsiteY0" fmla="*/ 1777478 h 1954519"/>
                  <a:gd name="connsiteX1" fmla="*/ 34762 w 1432648"/>
                  <a:gd name="connsiteY1" fmla="*/ 1038338 h 1954519"/>
                  <a:gd name="connsiteX2" fmla="*/ 133822 w 1432648"/>
                  <a:gd name="connsiteY2" fmla="*/ 314438 h 1954519"/>
                  <a:gd name="connsiteX3" fmla="*/ 514822 w 1432648"/>
                  <a:gd name="connsiteY3" fmla="*/ 40118 h 1954519"/>
                  <a:gd name="connsiteX4" fmla="*/ 1322542 w 1432648"/>
                  <a:gd name="connsiteY4" fmla="*/ 17258 h 1954519"/>
                  <a:gd name="connsiteX5" fmla="*/ 1429222 w 1432648"/>
                  <a:gd name="connsiteY5" fmla="*/ 184898 h 1954519"/>
                  <a:gd name="connsiteX6" fmla="*/ 1398742 w 1432648"/>
                  <a:gd name="connsiteY6" fmla="*/ 1777478 h 1954519"/>
                  <a:gd name="connsiteX7" fmla="*/ 1322542 w 1432648"/>
                  <a:gd name="connsiteY7" fmla="*/ 1762238 h 1954519"/>
                  <a:gd name="connsiteX8" fmla="*/ 1322542 w 1432648"/>
                  <a:gd name="connsiteY8" fmla="*/ 413498 h 1954519"/>
                  <a:gd name="connsiteX9" fmla="*/ 1238722 w 1432648"/>
                  <a:gd name="connsiteY9" fmla="*/ 139178 h 1954519"/>
                  <a:gd name="connsiteX10" fmla="*/ 530062 w 1432648"/>
                  <a:gd name="connsiteY10" fmla="*/ 169658 h 1954519"/>
                  <a:gd name="connsiteX11" fmla="*/ 187162 w 1432648"/>
                  <a:gd name="connsiteY11" fmla="*/ 581138 h 1954519"/>
                  <a:gd name="connsiteX12" fmla="*/ 126202 w 1432648"/>
                  <a:gd name="connsiteY12" fmla="*/ 1564118 h 1954519"/>
                  <a:gd name="connsiteX13" fmla="*/ 118582 w 1432648"/>
                  <a:gd name="connsiteY13" fmla="*/ 1823198 h 1954519"/>
                  <a:gd name="connsiteX14" fmla="*/ 4282 w 1432648"/>
                  <a:gd name="connsiteY14" fmla="*/ 1777478 h 1954519"/>
                  <a:gd name="connsiteX0-1" fmla="*/ 4282 w 1431169"/>
                  <a:gd name="connsiteY0-2" fmla="*/ 1777478 h 1887641"/>
                  <a:gd name="connsiteX1-3" fmla="*/ 34762 w 1431169"/>
                  <a:gd name="connsiteY1-4" fmla="*/ 1038338 h 1887641"/>
                  <a:gd name="connsiteX2-5" fmla="*/ 133822 w 1431169"/>
                  <a:gd name="connsiteY2-6" fmla="*/ 314438 h 1887641"/>
                  <a:gd name="connsiteX3-7" fmla="*/ 514822 w 1431169"/>
                  <a:gd name="connsiteY3-8" fmla="*/ 40118 h 1887641"/>
                  <a:gd name="connsiteX4-9" fmla="*/ 1322542 w 1431169"/>
                  <a:gd name="connsiteY4-10" fmla="*/ 17258 h 1887641"/>
                  <a:gd name="connsiteX5-11" fmla="*/ 1429222 w 1431169"/>
                  <a:gd name="connsiteY5-12" fmla="*/ 184898 h 1887641"/>
                  <a:gd name="connsiteX6-13" fmla="*/ 1398742 w 1431169"/>
                  <a:gd name="connsiteY6-14" fmla="*/ 1777478 h 1887641"/>
                  <a:gd name="connsiteX7-15" fmla="*/ 1322542 w 1431169"/>
                  <a:gd name="connsiteY7-16" fmla="*/ 1762238 h 1887641"/>
                  <a:gd name="connsiteX8-17" fmla="*/ 1322542 w 1431169"/>
                  <a:gd name="connsiteY8-18" fmla="*/ 413498 h 1887641"/>
                  <a:gd name="connsiteX9-19" fmla="*/ 1238722 w 1431169"/>
                  <a:gd name="connsiteY9-20" fmla="*/ 139178 h 1887641"/>
                  <a:gd name="connsiteX10-21" fmla="*/ 530062 w 1431169"/>
                  <a:gd name="connsiteY10-22" fmla="*/ 169658 h 1887641"/>
                  <a:gd name="connsiteX11-23" fmla="*/ 187162 w 1431169"/>
                  <a:gd name="connsiteY11-24" fmla="*/ 581138 h 1887641"/>
                  <a:gd name="connsiteX12-25" fmla="*/ 126202 w 1431169"/>
                  <a:gd name="connsiteY12-26" fmla="*/ 1564118 h 1887641"/>
                  <a:gd name="connsiteX13-27" fmla="*/ 118582 w 1431169"/>
                  <a:gd name="connsiteY13-28" fmla="*/ 1823198 h 1887641"/>
                  <a:gd name="connsiteX14-29" fmla="*/ 4282 w 1431169"/>
                  <a:gd name="connsiteY14-30" fmla="*/ 1777478 h 1887641"/>
                  <a:gd name="connsiteX0-31" fmla="*/ 4282 w 1431998"/>
                  <a:gd name="connsiteY0-32" fmla="*/ 1776949 h 1866845"/>
                  <a:gd name="connsiteX1-33" fmla="*/ 34762 w 1431998"/>
                  <a:gd name="connsiteY1-34" fmla="*/ 1037809 h 1866845"/>
                  <a:gd name="connsiteX2-35" fmla="*/ 133822 w 1431998"/>
                  <a:gd name="connsiteY2-36" fmla="*/ 313909 h 1866845"/>
                  <a:gd name="connsiteX3-37" fmla="*/ 514822 w 1431998"/>
                  <a:gd name="connsiteY3-38" fmla="*/ 39589 h 1866845"/>
                  <a:gd name="connsiteX4-39" fmla="*/ 1322542 w 1431998"/>
                  <a:gd name="connsiteY4-40" fmla="*/ 16729 h 1866845"/>
                  <a:gd name="connsiteX5-41" fmla="*/ 1429222 w 1431998"/>
                  <a:gd name="connsiteY5-42" fmla="*/ 184369 h 1866845"/>
                  <a:gd name="connsiteX6-43" fmla="*/ 1408267 w 1431998"/>
                  <a:gd name="connsiteY6-44" fmla="*/ 1726149 h 1866845"/>
                  <a:gd name="connsiteX7-45" fmla="*/ 1322542 w 1431998"/>
                  <a:gd name="connsiteY7-46" fmla="*/ 1761709 h 1866845"/>
                  <a:gd name="connsiteX8-47" fmla="*/ 1322542 w 1431998"/>
                  <a:gd name="connsiteY8-48" fmla="*/ 412969 h 1866845"/>
                  <a:gd name="connsiteX9-49" fmla="*/ 1238722 w 1431998"/>
                  <a:gd name="connsiteY9-50" fmla="*/ 138649 h 1866845"/>
                  <a:gd name="connsiteX10-51" fmla="*/ 530062 w 1431998"/>
                  <a:gd name="connsiteY10-52" fmla="*/ 169129 h 1866845"/>
                  <a:gd name="connsiteX11-53" fmla="*/ 187162 w 1431998"/>
                  <a:gd name="connsiteY11-54" fmla="*/ 580609 h 1866845"/>
                  <a:gd name="connsiteX12-55" fmla="*/ 126202 w 1431998"/>
                  <a:gd name="connsiteY12-56" fmla="*/ 1563589 h 1866845"/>
                  <a:gd name="connsiteX13-57" fmla="*/ 118582 w 1431998"/>
                  <a:gd name="connsiteY13-58" fmla="*/ 1822669 h 1866845"/>
                  <a:gd name="connsiteX14-59" fmla="*/ 4282 w 1431998"/>
                  <a:gd name="connsiteY14-60" fmla="*/ 1776949 h 1866845"/>
                  <a:gd name="connsiteX0-61" fmla="*/ 4282 w 1431998"/>
                  <a:gd name="connsiteY0-62" fmla="*/ 1776949 h 1862205"/>
                  <a:gd name="connsiteX1-63" fmla="*/ 34762 w 1431998"/>
                  <a:gd name="connsiteY1-64" fmla="*/ 1037809 h 1862205"/>
                  <a:gd name="connsiteX2-65" fmla="*/ 133822 w 1431998"/>
                  <a:gd name="connsiteY2-66" fmla="*/ 313909 h 1862205"/>
                  <a:gd name="connsiteX3-67" fmla="*/ 514822 w 1431998"/>
                  <a:gd name="connsiteY3-68" fmla="*/ 39589 h 1862205"/>
                  <a:gd name="connsiteX4-69" fmla="*/ 1322542 w 1431998"/>
                  <a:gd name="connsiteY4-70" fmla="*/ 16729 h 1862205"/>
                  <a:gd name="connsiteX5-71" fmla="*/ 1429222 w 1431998"/>
                  <a:gd name="connsiteY5-72" fmla="*/ 184369 h 1862205"/>
                  <a:gd name="connsiteX6-73" fmla="*/ 1408267 w 1431998"/>
                  <a:gd name="connsiteY6-74" fmla="*/ 1726149 h 1862205"/>
                  <a:gd name="connsiteX7-75" fmla="*/ 1322542 w 1431998"/>
                  <a:gd name="connsiteY7-76" fmla="*/ 1761709 h 1862205"/>
                  <a:gd name="connsiteX8-77" fmla="*/ 1322542 w 1431998"/>
                  <a:gd name="connsiteY8-78" fmla="*/ 412969 h 1862205"/>
                  <a:gd name="connsiteX9-79" fmla="*/ 1238722 w 1431998"/>
                  <a:gd name="connsiteY9-80" fmla="*/ 138649 h 1862205"/>
                  <a:gd name="connsiteX10-81" fmla="*/ 530062 w 1431998"/>
                  <a:gd name="connsiteY10-82" fmla="*/ 169129 h 1862205"/>
                  <a:gd name="connsiteX11-83" fmla="*/ 187162 w 1431998"/>
                  <a:gd name="connsiteY11-84" fmla="*/ 580609 h 1862205"/>
                  <a:gd name="connsiteX12-85" fmla="*/ 126202 w 1431998"/>
                  <a:gd name="connsiteY12-86" fmla="*/ 1563589 h 1862205"/>
                  <a:gd name="connsiteX13-87" fmla="*/ 118582 w 1431998"/>
                  <a:gd name="connsiteY13-88" fmla="*/ 1822669 h 1862205"/>
                  <a:gd name="connsiteX14-89" fmla="*/ 4282 w 1431998"/>
                  <a:gd name="connsiteY14-90" fmla="*/ 1776949 h 1862205"/>
                  <a:gd name="connsiteX0-91" fmla="*/ 4282 w 1434895"/>
                  <a:gd name="connsiteY0-92" fmla="*/ 1776949 h 1862205"/>
                  <a:gd name="connsiteX1-93" fmla="*/ 34762 w 1434895"/>
                  <a:gd name="connsiteY1-94" fmla="*/ 1037809 h 1862205"/>
                  <a:gd name="connsiteX2-95" fmla="*/ 133822 w 1434895"/>
                  <a:gd name="connsiteY2-96" fmla="*/ 313909 h 1862205"/>
                  <a:gd name="connsiteX3-97" fmla="*/ 514822 w 1434895"/>
                  <a:gd name="connsiteY3-98" fmla="*/ 39589 h 1862205"/>
                  <a:gd name="connsiteX4-99" fmla="*/ 1322542 w 1434895"/>
                  <a:gd name="connsiteY4-100" fmla="*/ 16729 h 1862205"/>
                  <a:gd name="connsiteX5-101" fmla="*/ 1429222 w 1434895"/>
                  <a:gd name="connsiteY5-102" fmla="*/ 184369 h 1862205"/>
                  <a:gd name="connsiteX6-103" fmla="*/ 1408267 w 1434895"/>
                  <a:gd name="connsiteY6-104" fmla="*/ 1726149 h 1862205"/>
                  <a:gd name="connsiteX7-105" fmla="*/ 1306667 w 1434895"/>
                  <a:gd name="connsiteY7-106" fmla="*/ 1691859 h 1862205"/>
                  <a:gd name="connsiteX8-107" fmla="*/ 1322542 w 1434895"/>
                  <a:gd name="connsiteY8-108" fmla="*/ 412969 h 1862205"/>
                  <a:gd name="connsiteX9-109" fmla="*/ 1238722 w 1434895"/>
                  <a:gd name="connsiteY9-110" fmla="*/ 138649 h 1862205"/>
                  <a:gd name="connsiteX10-111" fmla="*/ 530062 w 1434895"/>
                  <a:gd name="connsiteY10-112" fmla="*/ 169129 h 1862205"/>
                  <a:gd name="connsiteX11-113" fmla="*/ 187162 w 1434895"/>
                  <a:gd name="connsiteY11-114" fmla="*/ 580609 h 1862205"/>
                  <a:gd name="connsiteX12-115" fmla="*/ 126202 w 1434895"/>
                  <a:gd name="connsiteY12-116" fmla="*/ 1563589 h 1862205"/>
                  <a:gd name="connsiteX13-117" fmla="*/ 118582 w 1434895"/>
                  <a:gd name="connsiteY13-118" fmla="*/ 1822669 h 1862205"/>
                  <a:gd name="connsiteX14-119" fmla="*/ 4282 w 1434895"/>
                  <a:gd name="connsiteY14-120" fmla="*/ 1776949 h 1862205"/>
                  <a:gd name="connsiteX0-121" fmla="*/ 4282 w 1436798"/>
                  <a:gd name="connsiteY0-122" fmla="*/ 1776949 h 1875449"/>
                  <a:gd name="connsiteX1-123" fmla="*/ 34762 w 1436798"/>
                  <a:gd name="connsiteY1-124" fmla="*/ 1037809 h 1875449"/>
                  <a:gd name="connsiteX2-125" fmla="*/ 133822 w 1436798"/>
                  <a:gd name="connsiteY2-126" fmla="*/ 313909 h 1875449"/>
                  <a:gd name="connsiteX3-127" fmla="*/ 514822 w 1436798"/>
                  <a:gd name="connsiteY3-128" fmla="*/ 39589 h 1875449"/>
                  <a:gd name="connsiteX4-129" fmla="*/ 1322542 w 1436798"/>
                  <a:gd name="connsiteY4-130" fmla="*/ 16729 h 1875449"/>
                  <a:gd name="connsiteX5-131" fmla="*/ 1429222 w 1436798"/>
                  <a:gd name="connsiteY5-132" fmla="*/ 184369 h 1875449"/>
                  <a:gd name="connsiteX6-133" fmla="*/ 1414617 w 1436798"/>
                  <a:gd name="connsiteY6-134" fmla="*/ 1707099 h 1875449"/>
                  <a:gd name="connsiteX7-135" fmla="*/ 1306667 w 1436798"/>
                  <a:gd name="connsiteY7-136" fmla="*/ 1691859 h 1875449"/>
                  <a:gd name="connsiteX8-137" fmla="*/ 1322542 w 1436798"/>
                  <a:gd name="connsiteY8-138" fmla="*/ 412969 h 1875449"/>
                  <a:gd name="connsiteX9-139" fmla="*/ 1238722 w 1436798"/>
                  <a:gd name="connsiteY9-140" fmla="*/ 138649 h 1875449"/>
                  <a:gd name="connsiteX10-141" fmla="*/ 530062 w 1436798"/>
                  <a:gd name="connsiteY10-142" fmla="*/ 169129 h 1875449"/>
                  <a:gd name="connsiteX11-143" fmla="*/ 187162 w 1436798"/>
                  <a:gd name="connsiteY11-144" fmla="*/ 580609 h 1875449"/>
                  <a:gd name="connsiteX12-145" fmla="*/ 126202 w 1436798"/>
                  <a:gd name="connsiteY12-146" fmla="*/ 1563589 h 1875449"/>
                  <a:gd name="connsiteX13-147" fmla="*/ 118582 w 1436798"/>
                  <a:gd name="connsiteY13-148" fmla="*/ 1822669 h 1875449"/>
                  <a:gd name="connsiteX14-149" fmla="*/ 4282 w 1436798"/>
                  <a:gd name="connsiteY14-150" fmla="*/ 1776949 h 1875449"/>
                  <a:gd name="connsiteX0-151" fmla="*/ 4282 w 1432904"/>
                  <a:gd name="connsiteY0-152" fmla="*/ 1776949 h 1862205"/>
                  <a:gd name="connsiteX1-153" fmla="*/ 34762 w 1432904"/>
                  <a:gd name="connsiteY1-154" fmla="*/ 1037809 h 1862205"/>
                  <a:gd name="connsiteX2-155" fmla="*/ 133822 w 1432904"/>
                  <a:gd name="connsiteY2-156" fmla="*/ 313909 h 1862205"/>
                  <a:gd name="connsiteX3-157" fmla="*/ 514822 w 1432904"/>
                  <a:gd name="connsiteY3-158" fmla="*/ 39589 h 1862205"/>
                  <a:gd name="connsiteX4-159" fmla="*/ 1322542 w 1432904"/>
                  <a:gd name="connsiteY4-160" fmla="*/ 16729 h 1862205"/>
                  <a:gd name="connsiteX5-161" fmla="*/ 1429222 w 1432904"/>
                  <a:gd name="connsiteY5-162" fmla="*/ 184369 h 1862205"/>
                  <a:gd name="connsiteX6-163" fmla="*/ 1414617 w 1432904"/>
                  <a:gd name="connsiteY6-164" fmla="*/ 1707099 h 1862205"/>
                  <a:gd name="connsiteX7-165" fmla="*/ 1306667 w 1432904"/>
                  <a:gd name="connsiteY7-166" fmla="*/ 1691859 h 1862205"/>
                  <a:gd name="connsiteX8-167" fmla="*/ 1322542 w 1432904"/>
                  <a:gd name="connsiteY8-168" fmla="*/ 412969 h 1862205"/>
                  <a:gd name="connsiteX9-169" fmla="*/ 1238722 w 1432904"/>
                  <a:gd name="connsiteY9-170" fmla="*/ 138649 h 1862205"/>
                  <a:gd name="connsiteX10-171" fmla="*/ 530062 w 1432904"/>
                  <a:gd name="connsiteY10-172" fmla="*/ 169129 h 1862205"/>
                  <a:gd name="connsiteX11-173" fmla="*/ 187162 w 1432904"/>
                  <a:gd name="connsiteY11-174" fmla="*/ 580609 h 1862205"/>
                  <a:gd name="connsiteX12-175" fmla="*/ 126202 w 1432904"/>
                  <a:gd name="connsiteY12-176" fmla="*/ 1563589 h 1862205"/>
                  <a:gd name="connsiteX13-177" fmla="*/ 118582 w 1432904"/>
                  <a:gd name="connsiteY13-178" fmla="*/ 1822669 h 1862205"/>
                  <a:gd name="connsiteX14-179" fmla="*/ 4282 w 1432904"/>
                  <a:gd name="connsiteY14-180" fmla="*/ 1776949 h 1862205"/>
                  <a:gd name="connsiteX0-181" fmla="*/ 4282 w 1432904"/>
                  <a:gd name="connsiteY0-182" fmla="*/ 1776949 h 1862205"/>
                  <a:gd name="connsiteX1-183" fmla="*/ 34762 w 1432904"/>
                  <a:gd name="connsiteY1-184" fmla="*/ 1037809 h 1862205"/>
                  <a:gd name="connsiteX2-185" fmla="*/ 133822 w 1432904"/>
                  <a:gd name="connsiteY2-186" fmla="*/ 313909 h 1862205"/>
                  <a:gd name="connsiteX3-187" fmla="*/ 514822 w 1432904"/>
                  <a:gd name="connsiteY3-188" fmla="*/ 39589 h 1862205"/>
                  <a:gd name="connsiteX4-189" fmla="*/ 1322542 w 1432904"/>
                  <a:gd name="connsiteY4-190" fmla="*/ 16729 h 1862205"/>
                  <a:gd name="connsiteX5-191" fmla="*/ 1429222 w 1432904"/>
                  <a:gd name="connsiteY5-192" fmla="*/ 184369 h 1862205"/>
                  <a:gd name="connsiteX6-193" fmla="*/ 1414617 w 1432904"/>
                  <a:gd name="connsiteY6-194" fmla="*/ 1707099 h 1862205"/>
                  <a:gd name="connsiteX7-195" fmla="*/ 1306667 w 1432904"/>
                  <a:gd name="connsiteY7-196" fmla="*/ 1691859 h 1862205"/>
                  <a:gd name="connsiteX8-197" fmla="*/ 1322542 w 1432904"/>
                  <a:gd name="connsiteY8-198" fmla="*/ 412969 h 1862205"/>
                  <a:gd name="connsiteX9-199" fmla="*/ 1238722 w 1432904"/>
                  <a:gd name="connsiteY9-200" fmla="*/ 138649 h 1862205"/>
                  <a:gd name="connsiteX10-201" fmla="*/ 530062 w 1432904"/>
                  <a:gd name="connsiteY10-202" fmla="*/ 169129 h 1862205"/>
                  <a:gd name="connsiteX11-203" fmla="*/ 187162 w 1432904"/>
                  <a:gd name="connsiteY11-204" fmla="*/ 580609 h 1862205"/>
                  <a:gd name="connsiteX12-205" fmla="*/ 126202 w 1432904"/>
                  <a:gd name="connsiteY12-206" fmla="*/ 1563589 h 1862205"/>
                  <a:gd name="connsiteX13-207" fmla="*/ 118582 w 1432904"/>
                  <a:gd name="connsiteY13-208" fmla="*/ 1822669 h 1862205"/>
                  <a:gd name="connsiteX14-209" fmla="*/ 4282 w 1432904"/>
                  <a:gd name="connsiteY14-210" fmla="*/ 1776949 h 1862205"/>
                  <a:gd name="connsiteX0-211" fmla="*/ 4282 w 1436443"/>
                  <a:gd name="connsiteY0-212" fmla="*/ 1776949 h 1862205"/>
                  <a:gd name="connsiteX1-213" fmla="*/ 34762 w 1436443"/>
                  <a:gd name="connsiteY1-214" fmla="*/ 1037809 h 1862205"/>
                  <a:gd name="connsiteX2-215" fmla="*/ 133822 w 1436443"/>
                  <a:gd name="connsiteY2-216" fmla="*/ 313909 h 1862205"/>
                  <a:gd name="connsiteX3-217" fmla="*/ 514822 w 1436443"/>
                  <a:gd name="connsiteY3-218" fmla="*/ 39589 h 1862205"/>
                  <a:gd name="connsiteX4-219" fmla="*/ 1322542 w 1436443"/>
                  <a:gd name="connsiteY4-220" fmla="*/ 16729 h 1862205"/>
                  <a:gd name="connsiteX5-221" fmla="*/ 1429222 w 1436443"/>
                  <a:gd name="connsiteY5-222" fmla="*/ 184369 h 1862205"/>
                  <a:gd name="connsiteX6-223" fmla="*/ 1414617 w 1436443"/>
                  <a:gd name="connsiteY6-224" fmla="*/ 1707099 h 1862205"/>
                  <a:gd name="connsiteX7-225" fmla="*/ 1316192 w 1436443"/>
                  <a:gd name="connsiteY7-226" fmla="*/ 1707734 h 1862205"/>
                  <a:gd name="connsiteX8-227" fmla="*/ 1322542 w 1436443"/>
                  <a:gd name="connsiteY8-228" fmla="*/ 412969 h 1862205"/>
                  <a:gd name="connsiteX9-229" fmla="*/ 1238722 w 1436443"/>
                  <a:gd name="connsiteY9-230" fmla="*/ 138649 h 1862205"/>
                  <a:gd name="connsiteX10-231" fmla="*/ 530062 w 1436443"/>
                  <a:gd name="connsiteY10-232" fmla="*/ 169129 h 1862205"/>
                  <a:gd name="connsiteX11-233" fmla="*/ 187162 w 1436443"/>
                  <a:gd name="connsiteY11-234" fmla="*/ 580609 h 1862205"/>
                  <a:gd name="connsiteX12-235" fmla="*/ 126202 w 1436443"/>
                  <a:gd name="connsiteY12-236" fmla="*/ 1563589 h 1862205"/>
                  <a:gd name="connsiteX13-237" fmla="*/ 118582 w 1436443"/>
                  <a:gd name="connsiteY13-238" fmla="*/ 1822669 h 1862205"/>
                  <a:gd name="connsiteX14-239" fmla="*/ 4282 w 1436443"/>
                  <a:gd name="connsiteY14-240" fmla="*/ 1776949 h 1862205"/>
                  <a:gd name="connsiteX0-241" fmla="*/ 4282 w 1436443"/>
                  <a:gd name="connsiteY0-242" fmla="*/ 1776949 h 1862205"/>
                  <a:gd name="connsiteX1-243" fmla="*/ 34762 w 1436443"/>
                  <a:gd name="connsiteY1-244" fmla="*/ 1037809 h 1862205"/>
                  <a:gd name="connsiteX2-245" fmla="*/ 133822 w 1436443"/>
                  <a:gd name="connsiteY2-246" fmla="*/ 313909 h 1862205"/>
                  <a:gd name="connsiteX3-247" fmla="*/ 514822 w 1436443"/>
                  <a:gd name="connsiteY3-248" fmla="*/ 39589 h 1862205"/>
                  <a:gd name="connsiteX4-249" fmla="*/ 1322542 w 1436443"/>
                  <a:gd name="connsiteY4-250" fmla="*/ 16729 h 1862205"/>
                  <a:gd name="connsiteX5-251" fmla="*/ 1429222 w 1436443"/>
                  <a:gd name="connsiteY5-252" fmla="*/ 184369 h 1862205"/>
                  <a:gd name="connsiteX6-253" fmla="*/ 1414617 w 1436443"/>
                  <a:gd name="connsiteY6-254" fmla="*/ 1707099 h 1862205"/>
                  <a:gd name="connsiteX7-255" fmla="*/ 1316192 w 1436443"/>
                  <a:gd name="connsiteY7-256" fmla="*/ 1707734 h 1862205"/>
                  <a:gd name="connsiteX8-257" fmla="*/ 1322542 w 1436443"/>
                  <a:gd name="connsiteY8-258" fmla="*/ 412969 h 1862205"/>
                  <a:gd name="connsiteX9-259" fmla="*/ 1238722 w 1436443"/>
                  <a:gd name="connsiteY9-260" fmla="*/ 138649 h 1862205"/>
                  <a:gd name="connsiteX10-261" fmla="*/ 530062 w 1436443"/>
                  <a:gd name="connsiteY10-262" fmla="*/ 169129 h 1862205"/>
                  <a:gd name="connsiteX11-263" fmla="*/ 187162 w 1436443"/>
                  <a:gd name="connsiteY11-264" fmla="*/ 580609 h 1862205"/>
                  <a:gd name="connsiteX12-265" fmla="*/ 126202 w 1436443"/>
                  <a:gd name="connsiteY12-266" fmla="*/ 1563589 h 1862205"/>
                  <a:gd name="connsiteX13-267" fmla="*/ 118582 w 1436443"/>
                  <a:gd name="connsiteY13-268" fmla="*/ 1822669 h 1862205"/>
                  <a:gd name="connsiteX14-269" fmla="*/ 4282 w 1436443"/>
                  <a:gd name="connsiteY14-270" fmla="*/ 1776949 h 1862205"/>
                  <a:gd name="connsiteX0-271" fmla="*/ 4282 w 1435225"/>
                  <a:gd name="connsiteY0-272" fmla="*/ 1776949 h 1862205"/>
                  <a:gd name="connsiteX1-273" fmla="*/ 34762 w 1435225"/>
                  <a:gd name="connsiteY1-274" fmla="*/ 1037809 h 1862205"/>
                  <a:gd name="connsiteX2-275" fmla="*/ 133822 w 1435225"/>
                  <a:gd name="connsiteY2-276" fmla="*/ 313909 h 1862205"/>
                  <a:gd name="connsiteX3-277" fmla="*/ 514822 w 1435225"/>
                  <a:gd name="connsiteY3-278" fmla="*/ 39589 h 1862205"/>
                  <a:gd name="connsiteX4-279" fmla="*/ 1322542 w 1435225"/>
                  <a:gd name="connsiteY4-280" fmla="*/ 16729 h 1862205"/>
                  <a:gd name="connsiteX5-281" fmla="*/ 1429222 w 1435225"/>
                  <a:gd name="connsiteY5-282" fmla="*/ 184369 h 1862205"/>
                  <a:gd name="connsiteX6-283" fmla="*/ 1414617 w 1435225"/>
                  <a:gd name="connsiteY6-284" fmla="*/ 1707099 h 1862205"/>
                  <a:gd name="connsiteX7-285" fmla="*/ 1316192 w 1435225"/>
                  <a:gd name="connsiteY7-286" fmla="*/ 1707734 h 1862205"/>
                  <a:gd name="connsiteX8-287" fmla="*/ 1322542 w 1435225"/>
                  <a:gd name="connsiteY8-288" fmla="*/ 412969 h 1862205"/>
                  <a:gd name="connsiteX9-289" fmla="*/ 1238722 w 1435225"/>
                  <a:gd name="connsiteY9-290" fmla="*/ 138649 h 1862205"/>
                  <a:gd name="connsiteX10-291" fmla="*/ 530062 w 1435225"/>
                  <a:gd name="connsiteY10-292" fmla="*/ 169129 h 1862205"/>
                  <a:gd name="connsiteX11-293" fmla="*/ 187162 w 1435225"/>
                  <a:gd name="connsiteY11-294" fmla="*/ 580609 h 1862205"/>
                  <a:gd name="connsiteX12-295" fmla="*/ 126202 w 1435225"/>
                  <a:gd name="connsiteY12-296" fmla="*/ 1563589 h 1862205"/>
                  <a:gd name="connsiteX13-297" fmla="*/ 118582 w 1435225"/>
                  <a:gd name="connsiteY13-298" fmla="*/ 1822669 h 1862205"/>
                  <a:gd name="connsiteX14-299" fmla="*/ 4282 w 1435225"/>
                  <a:gd name="connsiteY14-300" fmla="*/ 1776949 h 1862205"/>
                  <a:gd name="connsiteX0-301" fmla="*/ 4282 w 1425842"/>
                  <a:gd name="connsiteY0-302" fmla="*/ 1796184 h 1881440"/>
                  <a:gd name="connsiteX1-303" fmla="*/ 34762 w 1425842"/>
                  <a:gd name="connsiteY1-304" fmla="*/ 1057044 h 1881440"/>
                  <a:gd name="connsiteX2-305" fmla="*/ 133822 w 1425842"/>
                  <a:gd name="connsiteY2-306" fmla="*/ 333144 h 1881440"/>
                  <a:gd name="connsiteX3-307" fmla="*/ 514822 w 1425842"/>
                  <a:gd name="connsiteY3-308" fmla="*/ 58824 h 1881440"/>
                  <a:gd name="connsiteX4-309" fmla="*/ 1322542 w 1425842"/>
                  <a:gd name="connsiteY4-310" fmla="*/ 35964 h 1881440"/>
                  <a:gd name="connsiteX5-311" fmla="*/ 1413347 w 1425842"/>
                  <a:gd name="connsiteY5-312" fmla="*/ 470304 h 1881440"/>
                  <a:gd name="connsiteX6-313" fmla="*/ 1414617 w 1425842"/>
                  <a:gd name="connsiteY6-314" fmla="*/ 1726334 h 1881440"/>
                  <a:gd name="connsiteX7-315" fmla="*/ 1316192 w 1425842"/>
                  <a:gd name="connsiteY7-316" fmla="*/ 1726969 h 1881440"/>
                  <a:gd name="connsiteX8-317" fmla="*/ 1322542 w 1425842"/>
                  <a:gd name="connsiteY8-318" fmla="*/ 432204 h 1881440"/>
                  <a:gd name="connsiteX9-319" fmla="*/ 1238722 w 1425842"/>
                  <a:gd name="connsiteY9-320" fmla="*/ 157884 h 1881440"/>
                  <a:gd name="connsiteX10-321" fmla="*/ 530062 w 1425842"/>
                  <a:gd name="connsiteY10-322" fmla="*/ 188364 h 1881440"/>
                  <a:gd name="connsiteX11-323" fmla="*/ 187162 w 1425842"/>
                  <a:gd name="connsiteY11-324" fmla="*/ 599844 h 1881440"/>
                  <a:gd name="connsiteX12-325" fmla="*/ 126202 w 1425842"/>
                  <a:gd name="connsiteY12-326" fmla="*/ 1582824 h 1881440"/>
                  <a:gd name="connsiteX13-327" fmla="*/ 118582 w 1425842"/>
                  <a:gd name="connsiteY13-328" fmla="*/ 1841904 h 1881440"/>
                  <a:gd name="connsiteX14-329" fmla="*/ 4282 w 1425842"/>
                  <a:gd name="connsiteY14-330" fmla="*/ 1796184 h 1881440"/>
                  <a:gd name="connsiteX0-331" fmla="*/ 4282 w 1431716"/>
                  <a:gd name="connsiteY0-332" fmla="*/ 1798743 h 1883999"/>
                  <a:gd name="connsiteX1-333" fmla="*/ 34762 w 1431716"/>
                  <a:gd name="connsiteY1-334" fmla="*/ 1059603 h 1883999"/>
                  <a:gd name="connsiteX2-335" fmla="*/ 133822 w 1431716"/>
                  <a:gd name="connsiteY2-336" fmla="*/ 335703 h 1883999"/>
                  <a:gd name="connsiteX3-337" fmla="*/ 514822 w 1431716"/>
                  <a:gd name="connsiteY3-338" fmla="*/ 61383 h 1883999"/>
                  <a:gd name="connsiteX4-339" fmla="*/ 1322542 w 1431716"/>
                  <a:gd name="connsiteY4-340" fmla="*/ 38523 h 1883999"/>
                  <a:gd name="connsiteX5-341" fmla="*/ 1422872 w 1431716"/>
                  <a:gd name="connsiteY5-342" fmla="*/ 507788 h 1883999"/>
                  <a:gd name="connsiteX6-343" fmla="*/ 1414617 w 1431716"/>
                  <a:gd name="connsiteY6-344" fmla="*/ 1728893 h 1883999"/>
                  <a:gd name="connsiteX7-345" fmla="*/ 1316192 w 1431716"/>
                  <a:gd name="connsiteY7-346" fmla="*/ 1729528 h 1883999"/>
                  <a:gd name="connsiteX8-347" fmla="*/ 1322542 w 1431716"/>
                  <a:gd name="connsiteY8-348" fmla="*/ 434763 h 1883999"/>
                  <a:gd name="connsiteX9-349" fmla="*/ 1238722 w 1431716"/>
                  <a:gd name="connsiteY9-350" fmla="*/ 160443 h 1883999"/>
                  <a:gd name="connsiteX10-351" fmla="*/ 530062 w 1431716"/>
                  <a:gd name="connsiteY10-352" fmla="*/ 190923 h 1883999"/>
                  <a:gd name="connsiteX11-353" fmla="*/ 187162 w 1431716"/>
                  <a:gd name="connsiteY11-354" fmla="*/ 602403 h 1883999"/>
                  <a:gd name="connsiteX12-355" fmla="*/ 126202 w 1431716"/>
                  <a:gd name="connsiteY12-356" fmla="*/ 1585383 h 1883999"/>
                  <a:gd name="connsiteX13-357" fmla="*/ 118582 w 1431716"/>
                  <a:gd name="connsiteY13-358" fmla="*/ 1844463 h 1883999"/>
                  <a:gd name="connsiteX14-359" fmla="*/ 4282 w 1431716"/>
                  <a:gd name="connsiteY14-360" fmla="*/ 1798743 h 1883999"/>
                  <a:gd name="connsiteX0-361" fmla="*/ 4282 w 1432742"/>
                  <a:gd name="connsiteY0-362" fmla="*/ 1798743 h 1883999"/>
                  <a:gd name="connsiteX1-363" fmla="*/ 34762 w 1432742"/>
                  <a:gd name="connsiteY1-364" fmla="*/ 1059603 h 1883999"/>
                  <a:gd name="connsiteX2-365" fmla="*/ 133822 w 1432742"/>
                  <a:gd name="connsiteY2-366" fmla="*/ 335703 h 1883999"/>
                  <a:gd name="connsiteX3-367" fmla="*/ 514822 w 1432742"/>
                  <a:gd name="connsiteY3-368" fmla="*/ 61383 h 1883999"/>
                  <a:gd name="connsiteX4-369" fmla="*/ 1322542 w 1432742"/>
                  <a:gd name="connsiteY4-370" fmla="*/ 38523 h 1883999"/>
                  <a:gd name="connsiteX5-371" fmla="*/ 1422872 w 1432742"/>
                  <a:gd name="connsiteY5-372" fmla="*/ 507788 h 1883999"/>
                  <a:gd name="connsiteX6-373" fmla="*/ 1414617 w 1432742"/>
                  <a:gd name="connsiteY6-374" fmla="*/ 1728893 h 1883999"/>
                  <a:gd name="connsiteX7-375" fmla="*/ 1316192 w 1432742"/>
                  <a:gd name="connsiteY7-376" fmla="*/ 1729528 h 1883999"/>
                  <a:gd name="connsiteX8-377" fmla="*/ 1322542 w 1432742"/>
                  <a:gd name="connsiteY8-378" fmla="*/ 434763 h 1883999"/>
                  <a:gd name="connsiteX9-379" fmla="*/ 1238722 w 1432742"/>
                  <a:gd name="connsiteY9-380" fmla="*/ 160443 h 1883999"/>
                  <a:gd name="connsiteX10-381" fmla="*/ 530062 w 1432742"/>
                  <a:gd name="connsiteY10-382" fmla="*/ 190923 h 1883999"/>
                  <a:gd name="connsiteX11-383" fmla="*/ 187162 w 1432742"/>
                  <a:gd name="connsiteY11-384" fmla="*/ 602403 h 1883999"/>
                  <a:gd name="connsiteX12-385" fmla="*/ 126202 w 1432742"/>
                  <a:gd name="connsiteY12-386" fmla="*/ 1585383 h 1883999"/>
                  <a:gd name="connsiteX13-387" fmla="*/ 118582 w 1432742"/>
                  <a:gd name="connsiteY13-388" fmla="*/ 1844463 h 1883999"/>
                  <a:gd name="connsiteX14-389" fmla="*/ 4282 w 1432742"/>
                  <a:gd name="connsiteY14-390" fmla="*/ 1798743 h 1883999"/>
                  <a:gd name="connsiteX0-391" fmla="*/ 4282 w 1432636"/>
                  <a:gd name="connsiteY0-392" fmla="*/ 1783438 h 1868694"/>
                  <a:gd name="connsiteX1-393" fmla="*/ 34762 w 1432636"/>
                  <a:gd name="connsiteY1-394" fmla="*/ 1044298 h 1868694"/>
                  <a:gd name="connsiteX2-395" fmla="*/ 133822 w 1432636"/>
                  <a:gd name="connsiteY2-396" fmla="*/ 320398 h 1868694"/>
                  <a:gd name="connsiteX3-397" fmla="*/ 514822 w 1432636"/>
                  <a:gd name="connsiteY3-398" fmla="*/ 46078 h 1868694"/>
                  <a:gd name="connsiteX4-399" fmla="*/ 1309842 w 1432636"/>
                  <a:gd name="connsiteY4-400" fmla="*/ 45443 h 1868694"/>
                  <a:gd name="connsiteX5-401" fmla="*/ 1422872 w 1432636"/>
                  <a:gd name="connsiteY5-402" fmla="*/ 492483 h 1868694"/>
                  <a:gd name="connsiteX6-403" fmla="*/ 1414617 w 1432636"/>
                  <a:gd name="connsiteY6-404" fmla="*/ 1713588 h 1868694"/>
                  <a:gd name="connsiteX7-405" fmla="*/ 1316192 w 1432636"/>
                  <a:gd name="connsiteY7-406" fmla="*/ 1714223 h 1868694"/>
                  <a:gd name="connsiteX8-407" fmla="*/ 1322542 w 1432636"/>
                  <a:gd name="connsiteY8-408" fmla="*/ 419458 h 1868694"/>
                  <a:gd name="connsiteX9-409" fmla="*/ 1238722 w 1432636"/>
                  <a:gd name="connsiteY9-410" fmla="*/ 145138 h 1868694"/>
                  <a:gd name="connsiteX10-411" fmla="*/ 530062 w 1432636"/>
                  <a:gd name="connsiteY10-412" fmla="*/ 175618 h 1868694"/>
                  <a:gd name="connsiteX11-413" fmla="*/ 187162 w 1432636"/>
                  <a:gd name="connsiteY11-414" fmla="*/ 587098 h 1868694"/>
                  <a:gd name="connsiteX12-415" fmla="*/ 126202 w 1432636"/>
                  <a:gd name="connsiteY12-416" fmla="*/ 1570078 h 1868694"/>
                  <a:gd name="connsiteX13-417" fmla="*/ 118582 w 1432636"/>
                  <a:gd name="connsiteY13-418" fmla="*/ 1829158 h 1868694"/>
                  <a:gd name="connsiteX14-419" fmla="*/ 4282 w 1432636"/>
                  <a:gd name="connsiteY14-420" fmla="*/ 1783438 h 1868694"/>
                  <a:gd name="connsiteX0-421" fmla="*/ 4282 w 1432636"/>
                  <a:gd name="connsiteY0-422" fmla="*/ 1783438 h 1868694"/>
                  <a:gd name="connsiteX1-423" fmla="*/ 34762 w 1432636"/>
                  <a:gd name="connsiteY1-424" fmla="*/ 1044298 h 1868694"/>
                  <a:gd name="connsiteX2-425" fmla="*/ 133822 w 1432636"/>
                  <a:gd name="connsiteY2-426" fmla="*/ 320398 h 1868694"/>
                  <a:gd name="connsiteX3-427" fmla="*/ 514822 w 1432636"/>
                  <a:gd name="connsiteY3-428" fmla="*/ 46078 h 1868694"/>
                  <a:gd name="connsiteX4-429" fmla="*/ 1309842 w 1432636"/>
                  <a:gd name="connsiteY4-430" fmla="*/ 45443 h 1868694"/>
                  <a:gd name="connsiteX5-431" fmla="*/ 1422872 w 1432636"/>
                  <a:gd name="connsiteY5-432" fmla="*/ 492483 h 1868694"/>
                  <a:gd name="connsiteX6-433" fmla="*/ 1414617 w 1432636"/>
                  <a:gd name="connsiteY6-434" fmla="*/ 1713588 h 1868694"/>
                  <a:gd name="connsiteX7-435" fmla="*/ 1316192 w 1432636"/>
                  <a:gd name="connsiteY7-436" fmla="*/ 1714223 h 1868694"/>
                  <a:gd name="connsiteX8-437" fmla="*/ 1322542 w 1432636"/>
                  <a:gd name="connsiteY8-438" fmla="*/ 419458 h 1868694"/>
                  <a:gd name="connsiteX9-439" fmla="*/ 1238722 w 1432636"/>
                  <a:gd name="connsiteY9-440" fmla="*/ 145138 h 1868694"/>
                  <a:gd name="connsiteX10-441" fmla="*/ 530062 w 1432636"/>
                  <a:gd name="connsiteY10-442" fmla="*/ 175618 h 1868694"/>
                  <a:gd name="connsiteX11-443" fmla="*/ 187162 w 1432636"/>
                  <a:gd name="connsiteY11-444" fmla="*/ 587098 h 1868694"/>
                  <a:gd name="connsiteX12-445" fmla="*/ 126202 w 1432636"/>
                  <a:gd name="connsiteY12-446" fmla="*/ 1570078 h 1868694"/>
                  <a:gd name="connsiteX13-447" fmla="*/ 118582 w 1432636"/>
                  <a:gd name="connsiteY13-448" fmla="*/ 1829158 h 1868694"/>
                  <a:gd name="connsiteX14-449" fmla="*/ 4282 w 1432636"/>
                  <a:gd name="connsiteY14-450" fmla="*/ 1783438 h 1868694"/>
                  <a:gd name="connsiteX0-451" fmla="*/ 4282 w 1432636"/>
                  <a:gd name="connsiteY0-452" fmla="*/ 1783438 h 1868694"/>
                  <a:gd name="connsiteX1-453" fmla="*/ 34762 w 1432636"/>
                  <a:gd name="connsiteY1-454" fmla="*/ 1044298 h 1868694"/>
                  <a:gd name="connsiteX2-455" fmla="*/ 133822 w 1432636"/>
                  <a:gd name="connsiteY2-456" fmla="*/ 320398 h 1868694"/>
                  <a:gd name="connsiteX3-457" fmla="*/ 514822 w 1432636"/>
                  <a:gd name="connsiteY3-458" fmla="*/ 46078 h 1868694"/>
                  <a:gd name="connsiteX4-459" fmla="*/ 1309842 w 1432636"/>
                  <a:gd name="connsiteY4-460" fmla="*/ 45443 h 1868694"/>
                  <a:gd name="connsiteX5-461" fmla="*/ 1422872 w 1432636"/>
                  <a:gd name="connsiteY5-462" fmla="*/ 492483 h 1868694"/>
                  <a:gd name="connsiteX6-463" fmla="*/ 1414617 w 1432636"/>
                  <a:gd name="connsiteY6-464" fmla="*/ 1713588 h 1868694"/>
                  <a:gd name="connsiteX7-465" fmla="*/ 1316192 w 1432636"/>
                  <a:gd name="connsiteY7-466" fmla="*/ 1714223 h 1868694"/>
                  <a:gd name="connsiteX8-467" fmla="*/ 1322542 w 1432636"/>
                  <a:gd name="connsiteY8-468" fmla="*/ 419458 h 1868694"/>
                  <a:gd name="connsiteX9-469" fmla="*/ 1254597 w 1432636"/>
                  <a:gd name="connsiteY9-470" fmla="*/ 148313 h 1868694"/>
                  <a:gd name="connsiteX10-471" fmla="*/ 530062 w 1432636"/>
                  <a:gd name="connsiteY10-472" fmla="*/ 175618 h 1868694"/>
                  <a:gd name="connsiteX11-473" fmla="*/ 187162 w 1432636"/>
                  <a:gd name="connsiteY11-474" fmla="*/ 587098 h 1868694"/>
                  <a:gd name="connsiteX12-475" fmla="*/ 126202 w 1432636"/>
                  <a:gd name="connsiteY12-476" fmla="*/ 1570078 h 1868694"/>
                  <a:gd name="connsiteX13-477" fmla="*/ 118582 w 1432636"/>
                  <a:gd name="connsiteY13-478" fmla="*/ 1829158 h 1868694"/>
                  <a:gd name="connsiteX14-479" fmla="*/ 4282 w 1432636"/>
                  <a:gd name="connsiteY14-480" fmla="*/ 1783438 h 1868694"/>
                  <a:gd name="connsiteX0-481" fmla="*/ 4282 w 1432636"/>
                  <a:gd name="connsiteY0-482" fmla="*/ 1783438 h 1868694"/>
                  <a:gd name="connsiteX1-483" fmla="*/ 34762 w 1432636"/>
                  <a:gd name="connsiteY1-484" fmla="*/ 1044298 h 1868694"/>
                  <a:gd name="connsiteX2-485" fmla="*/ 133822 w 1432636"/>
                  <a:gd name="connsiteY2-486" fmla="*/ 320398 h 1868694"/>
                  <a:gd name="connsiteX3-487" fmla="*/ 514822 w 1432636"/>
                  <a:gd name="connsiteY3-488" fmla="*/ 46078 h 1868694"/>
                  <a:gd name="connsiteX4-489" fmla="*/ 1309842 w 1432636"/>
                  <a:gd name="connsiteY4-490" fmla="*/ 45443 h 1868694"/>
                  <a:gd name="connsiteX5-491" fmla="*/ 1422872 w 1432636"/>
                  <a:gd name="connsiteY5-492" fmla="*/ 492483 h 1868694"/>
                  <a:gd name="connsiteX6-493" fmla="*/ 1414617 w 1432636"/>
                  <a:gd name="connsiteY6-494" fmla="*/ 1713588 h 1868694"/>
                  <a:gd name="connsiteX7-495" fmla="*/ 1316192 w 1432636"/>
                  <a:gd name="connsiteY7-496" fmla="*/ 1714223 h 1868694"/>
                  <a:gd name="connsiteX8-497" fmla="*/ 1322542 w 1432636"/>
                  <a:gd name="connsiteY8-498" fmla="*/ 419458 h 1868694"/>
                  <a:gd name="connsiteX9-499" fmla="*/ 1254597 w 1432636"/>
                  <a:gd name="connsiteY9-500" fmla="*/ 148313 h 1868694"/>
                  <a:gd name="connsiteX10-501" fmla="*/ 539587 w 1432636"/>
                  <a:gd name="connsiteY10-502" fmla="*/ 191493 h 1868694"/>
                  <a:gd name="connsiteX11-503" fmla="*/ 187162 w 1432636"/>
                  <a:gd name="connsiteY11-504" fmla="*/ 587098 h 1868694"/>
                  <a:gd name="connsiteX12-505" fmla="*/ 126202 w 1432636"/>
                  <a:gd name="connsiteY12-506" fmla="*/ 1570078 h 1868694"/>
                  <a:gd name="connsiteX13-507" fmla="*/ 118582 w 1432636"/>
                  <a:gd name="connsiteY13-508" fmla="*/ 1829158 h 1868694"/>
                  <a:gd name="connsiteX14-509" fmla="*/ 4282 w 1432636"/>
                  <a:gd name="connsiteY14-510" fmla="*/ 1783438 h 1868694"/>
                  <a:gd name="connsiteX0-511" fmla="*/ 4711 w 1433065"/>
                  <a:gd name="connsiteY0-512" fmla="*/ 1784834 h 1870090"/>
                  <a:gd name="connsiteX1-513" fmla="*/ 35191 w 1433065"/>
                  <a:gd name="connsiteY1-514" fmla="*/ 1045694 h 1870090"/>
                  <a:gd name="connsiteX2-515" fmla="*/ 156476 w 1433065"/>
                  <a:gd name="connsiteY2-516" fmla="*/ 347194 h 1870090"/>
                  <a:gd name="connsiteX3-517" fmla="*/ 515251 w 1433065"/>
                  <a:gd name="connsiteY3-518" fmla="*/ 47474 h 1870090"/>
                  <a:gd name="connsiteX4-519" fmla="*/ 1310271 w 1433065"/>
                  <a:gd name="connsiteY4-520" fmla="*/ 46839 h 1870090"/>
                  <a:gd name="connsiteX5-521" fmla="*/ 1423301 w 1433065"/>
                  <a:gd name="connsiteY5-522" fmla="*/ 493879 h 1870090"/>
                  <a:gd name="connsiteX6-523" fmla="*/ 1415046 w 1433065"/>
                  <a:gd name="connsiteY6-524" fmla="*/ 1714984 h 1870090"/>
                  <a:gd name="connsiteX7-525" fmla="*/ 1316621 w 1433065"/>
                  <a:gd name="connsiteY7-526" fmla="*/ 1715619 h 1870090"/>
                  <a:gd name="connsiteX8-527" fmla="*/ 1322971 w 1433065"/>
                  <a:gd name="connsiteY8-528" fmla="*/ 420854 h 1870090"/>
                  <a:gd name="connsiteX9-529" fmla="*/ 1255026 w 1433065"/>
                  <a:gd name="connsiteY9-530" fmla="*/ 149709 h 1870090"/>
                  <a:gd name="connsiteX10-531" fmla="*/ 540016 w 1433065"/>
                  <a:gd name="connsiteY10-532" fmla="*/ 192889 h 1870090"/>
                  <a:gd name="connsiteX11-533" fmla="*/ 187591 w 1433065"/>
                  <a:gd name="connsiteY11-534" fmla="*/ 588494 h 1870090"/>
                  <a:gd name="connsiteX12-535" fmla="*/ 126631 w 1433065"/>
                  <a:gd name="connsiteY12-536" fmla="*/ 1571474 h 1870090"/>
                  <a:gd name="connsiteX13-537" fmla="*/ 119011 w 1433065"/>
                  <a:gd name="connsiteY13-538" fmla="*/ 1830554 h 1870090"/>
                  <a:gd name="connsiteX14-539" fmla="*/ 4711 w 1433065"/>
                  <a:gd name="connsiteY14-540" fmla="*/ 1784834 h 1870090"/>
                  <a:gd name="connsiteX0-541" fmla="*/ 4711 w 1433065"/>
                  <a:gd name="connsiteY0-542" fmla="*/ 1776294 h 1861550"/>
                  <a:gd name="connsiteX1-543" fmla="*/ 35191 w 1433065"/>
                  <a:gd name="connsiteY1-544" fmla="*/ 1037154 h 1861550"/>
                  <a:gd name="connsiteX2-545" fmla="*/ 156476 w 1433065"/>
                  <a:gd name="connsiteY2-546" fmla="*/ 338654 h 1861550"/>
                  <a:gd name="connsiteX3-547" fmla="*/ 537476 w 1433065"/>
                  <a:gd name="connsiteY3-548" fmla="*/ 57984 h 1861550"/>
                  <a:gd name="connsiteX4-549" fmla="*/ 1310271 w 1433065"/>
                  <a:gd name="connsiteY4-550" fmla="*/ 38299 h 1861550"/>
                  <a:gd name="connsiteX5-551" fmla="*/ 1423301 w 1433065"/>
                  <a:gd name="connsiteY5-552" fmla="*/ 485339 h 1861550"/>
                  <a:gd name="connsiteX6-553" fmla="*/ 1415046 w 1433065"/>
                  <a:gd name="connsiteY6-554" fmla="*/ 1706444 h 1861550"/>
                  <a:gd name="connsiteX7-555" fmla="*/ 1316621 w 1433065"/>
                  <a:gd name="connsiteY7-556" fmla="*/ 1707079 h 1861550"/>
                  <a:gd name="connsiteX8-557" fmla="*/ 1322971 w 1433065"/>
                  <a:gd name="connsiteY8-558" fmla="*/ 412314 h 1861550"/>
                  <a:gd name="connsiteX9-559" fmla="*/ 1255026 w 1433065"/>
                  <a:gd name="connsiteY9-560" fmla="*/ 141169 h 1861550"/>
                  <a:gd name="connsiteX10-561" fmla="*/ 540016 w 1433065"/>
                  <a:gd name="connsiteY10-562" fmla="*/ 184349 h 1861550"/>
                  <a:gd name="connsiteX11-563" fmla="*/ 187591 w 1433065"/>
                  <a:gd name="connsiteY11-564" fmla="*/ 579954 h 1861550"/>
                  <a:gd name="connsiteX12-565" fmla="*/ 126631 w 1433065"/>
                  <a:gd name="connsiteY12-566" fmla="*/ 1562934 h 1861550"/>
                  <a:gd name="connsiteX13-567" fmla="*/ 119011 w 1433065"/>
                  <a:gd name="connsiteY13-568" fmla="*/ 1822014 h 1861550"/>
                  <a:gd name="connsiteX14-569" fmla="*/ 4711 w 1433065"/>
                  <a:gd name="connsiteY14-570" fmla="*/ 1776294 h 1861550"/>
                  <a:gd name="connsiteX0-571" fmla="*/ 4711 w 1433065"/>
                  <a:gd name="connsiteY0-572" fmla="*/ 1776294 h 1861550"/>
                  <a:gd name="connsiteX1-573" fmla="*/ 35191 w 1433065"/>
                  <a:gd name="connsiteY1-574" fmla="*/ 1037154 h 1861550"/>
                  <a:gd name="connsiteX2-575" fmla="*/ 156476 w 1433065"/>
                  <a:gd name="connsiteY2-576" fmla="*/ 338654 h 1861550"/>
                  <a:gd name="connsiteX3-577" fmla="*/ 537476 w 1433065"/>
                  <a:gd name="connsiteY3-578" fmla="*/ 57984 h 1861550"/>
                  <a:gd name="connsiteX4-579" fmla="*/ 1310271 w 1433065"/>
                  <a:gd name="connsiteY4-580" fmla="*/ 38299 h 1861550"/>
                  <a:gd name="connsiteX5-581" fmla="*/ 1423301 w 1433065"/>
                  <a:gd name="connsiteY5-582" fmla="*/ 485339 h 1861550"/>
                  <a:gd name="connsiteX6-583" fmla="*/ 1415046 w 1433065"/>
                  <a:gd name="connsiteY6-584" fmla="*/ 1706444 h 1861550"/>
                  <a:gd name="connsiteX7-585" fmla="*/ 1316621 w 1433065"/>
                  <a:gd name="connsiteY7-586" fmla="*/ 1707079 h 1861550"/>
                  <a:gd name="connsiteX8-587" fmla="*/ 1322971 w 1433065"/>
                  <a:gd name="connsiteY8-588" fmla="*/ 412314 h 1861550"/>
                  <a:gd name="connsiteX9-589" fmla="*/ 1235976 w 1433065"/>
                  <a:gd name="connsiteY9-590" fmla="*/ 131644 h 1861550"/>
                  <a:gd name="connsiteX10-591" fmla="*/ 540016 w 1433065"/>
                  <a:gd name="connsiteY10-592" fmla="*/ 184349 h 1861550"/>
                  <a:gd name="connsiteX11-593" fmla="*/ 187591 w 1433065"/>
                  <a:gd name="connsiteY11-594" fmla="*/ 579954 h 1861550"/>
                  <a:gd name="connsiteX12-595" fmla="*/ 126631 w 1433065"/>
                  <a:gd name="connsiteY12-596" fmla="*/ 1562934 h 1861550"/>
                  <a:gd name="connsiteX13-597" fmla="*/ 119011 w 1433065"/>
                  <a:gd name="connsiteY13-598" fmla="*/ 1822014 h 1861550"/>
                  <a:gd name="connsiteX14-599" fmla="*/ 4711 w 1433065"/>
                  <a:gd name="connsiteY14-600" fmla="*/ 1776294 h 1861550"/>
                  <a:gd name="connsiteX0-601" fmla="*/ 4711 w 1433065"/>
                  <a:gd name="connsiteY0-602" fmla="*/ 1776294 h 1861550"/>
                  <a:gd name="connsiteX1-603" fmla="*/ 35191 w 1433065"/>
                  <a:gd name="connsiteY1-604" fmla="*/ 1037154 h 1861550"/>
                  <a:gd name="connsiteX2-605" fmla="*/ 156476 w 1433065"/>
                  <a:gd name="connsiteY2-606" fmla="*/ 338654 h 1861550"/>
                  <a:gd name="connsiteX3-607" fmla="*/ 537476 w 1433065"/>
                  <a:gd name="connsiteY3-608" fmla="*/ 57984 h 1861550"/>
                  <a:gd name="connsiteX4-609" fmla="*/ 1310271 w 1433065"/>
                  <a:gd name="connsiteY4-610" fmla="*/ 38299 h 1861550"/>
                  <a:gd name="connsiteX5-611" fmla="*/ 1423301 w 1433065"/>
                  <a:gd name="connsiteY5-612" fmla="*/ 485339 h 1861550"/>
                  <a:gd name="connsiteX6-613" fmla="*/ 1415046 w 1433065"/>
                  <a:gd name="connsiteY6-614" fmla="*/ 1706444 h 1861550"/>
                  <a:gd name="connsiteX7-615" fmla="*/ 1316621 w 1433065"/>
                  <a:gd name="connsiteY7-616" fmla="*/ 1707079 h 1861550"/>
                  <a:gd name="connsiteX8-617" fmla="*/ 1322971 w 1433065"/>
                  <a:gd name="connsiteY8-618" fmla="*/ 412314 h 1861550"/>
                  <a:gd name="connsiteX9-619" fmla="*/ 1235976 w 1433065"/>
                  <a:gd name="connsiteY9-620" fmla="*/ 131644 h 1861550"/>
                  <a:gd name="connsiteX10-621" fmla="*/ 540016 w 1433065"/>
                  <a:gd name="connsiteY10-622" fmla="*/ 184349 h 1861550"/>
                  <a:gd name="connsiteX11-623" fmla="*/ 187591 w 1433065"/>
                  <a:gd name="connsiteY11-624" fmla="*/ 579954 h 1861550"/>
                  <a:gd name="connsiteX12-625" fmla="*/ 126631 w 1433065"/>
                  <a:gd name="connsiteY12-626" fmla="*/ 1562934 h 1861550"/>
                  <a:gd name="connsiteX13-627" fmla="*/ 119011 w 1433065"/>
                  <a:gd name="connsiteY13-628" fmla="*/ 1822014 h 1861550"/>
                  <a:gd name="connsiteX14-629" fmla="*/ 4711 w 1433065"/>
                  <a:gd name="connsiteY14-630" fmla="*/ 1776294 h 1861550"/>
                  <a:gd name="connsiteX0-631" fmla="*/ 4711 w 1432375"/>
                  <a:gd name="connsiteY0-632" fmla="*/ 1776294 h 1861550"/>
                  <a:gd name="connsiteX1-633" fmla="*/ 35191 w 1432375"/>
                  <a:gd name="connsiteY1-634" fmla="*/ 1037154 h 1861550"/>
                  <a:gd name="connsiteX2-635" fmla="*/ 156476 w 1432375"/>
                  <a:gd name="connsiteY2-636" fmla="*/ 338654 h 1861550"/>
                  <a:gd name="connsiteX3-637" fmla="*/ 537476 w 1432375"/>
                  <a:gd name="connsiteY3-638" fmla="*/ 57984 h 1861550"/>
                  <a:gd name="connsiteX4-639" fmla="*/ 1319796 w 1432375"/>
                  <a:gd name="connsiteY4-640" fmla="*/ 38299 h 1861550"/>
                  <a:gd name="connsiteX5-641" fmla="*/ 1423301 w 1432375"/>
                  <a:gd name="connsiteY5-642" fmla="*/ 485339 h 1861550"/>
                  <a:gd name="connsiteX6-643" fmla="*/ 1415046 w 1432375"/>
                  <a:gd name="connsiteY6-644" fmla="*/ 1706444 h 1861550"/>
                  <a:gd name="connsiteX7-645" fmla="*/ 1316621 w 1432375"/>
                  <a:gd name="connsiteY7-646" fmla="*/ 1707079 h 1861550"/>
                  <a:gd name="connsiteX8-647" fmla="*/ 1322971 w 1432375"/>
                  <a:gd name="connsiteY8-648" fmla="*/ 412314 h 1861550"/>
                  <a:gd name="connsiteX9-649" fmla="*/ 1235976 w 1432375"/>
                  <a:gd name="connsiteY9-650" fmla="*/ 131644 h 1861550"/>
                  <a:gd name="connsiteX10-651" fmla="*/ 540016 w 1432375"/>
                  <a:gd name="connsiteY10-652" fmla="*/ 184349 h 1861550"/>
                  <a:gd name="connsiteX11-653" fmla="*/ 187591 w 1432375"/>
                  <a:gd name="connsiteY11-654" fmla="*/ 579954 h 1861550"/>
                  <a:gd name="connsiteX12-655" fmla="*/ 126631 w 1432375"/>
                  <a:gd name="connsiteY12-656" fmla="*/ 1562934 h 1861550"/>
                  <a:gd name="connsiteX13-657" fmla="*/ 119011 w 1432375"/>
                  <a:gd name="connsiteY13-658" fmla="*/ 1822014 h 1861550"/>
                  <a:gd name="connsiteX14-659" fmla="*/ 4711 w 1432375"/>
                  <a:gd name="connsiteY14-660" fmla="*/ 1776294 h 1861550"/>
                  <a:gd name="connsiteX0-661" fmla="*/ 4711 w 1432375"/>
                  <a:gd name="connsiteY0-662" fmla="*/ 1766659 h 1851915"/>
                  <a:gd name="connsiteX1-663" fmla="*/ 35191 w 1432375"/>
                  <a:gd name="connsiteY1-664" fmla="*/ 1027519 h 1851915"/>
                  <a:gd name="connsiteX2-665" fmla="*/ 156476 w 1432375"/>
                  <a:gd name="connsiteY2-666" fmla="*/ 329019 h 1851915"/>
                  <a:gd name="connsiteX3-667" fmla="*/ 537476 w 1432375"/>
                  <a:gd name="connsiteY3-668" fmla="*/ 48349 h 1851915"/>
                  <a:gd name="connsiteX4-669" fmla="*/ 1319796 w 1432375"/>
                  <a:gd name="connsiteY4-670" fmla="*/ 28664 h 1851915"/>
                  <a:gd name="connsiteX5-671" fmla="*/ 1423301 w 1432375"/>
                  <a:gd name="connsiteY5-672" fmla="*/ 475704 h 1851915"/>
                  <a:gd name="connsiteX6-673" fmla="*/ 1415046 w 1432375"/>
                  <a:gd name="connsiteY6-674" fmla="*/ 1696809 h 1851915"/>
                  <a:gd name="connsiteX7-675" fmla="*/ 1316621 w 1432375"/>
                  <a:gd name="connsiteY7-676" fmla="*/ 1697444 h 1851915"/>
                  <a:gd name="connsiteX8-677" fmla="*/ 1322971 w 1432375"/>
                  <a:gd name="connsiteY8-678" fmla="*/ 402679 h 1851915"/>
                  <a:gd name="connsiteX9-679" fmla="*/ 1235976 w 1432375"/>
                  <a:gd name="connsiteY9-680" fmla="*/ 122009 h 1851915"/>
                  <a:gd name="connsiteX10-681" fmla="*/ 540016 w 1432375"/>
                  <a:gd name="connsiteY10-682" fmla="*/ 174714 h 1851915"/>
                  <a:gd name="connsiteX11-683" fmla="*/ 187591 w 1432375"/>
                  <a:gd name="connsiteY11-684" fmla="*/ 570319 h 1851915"/>
                  <a:gd name="connsiteX12-685" fmla="*/ 126631 w 1432375"/>
                  <a:gd name="connsiteY12-686" fmla="*/ 1553299 h 1851915"/>
                  <a:gd name="connsiteX13-687" fmla="*/ 119011 w 1432375"/>
                  <a:gd name="connsiteY13-688" fmla="*/ 1812379 h 1851915"/>
                  <a:gd name="connsiteX14-689" fmla="*/ 4711 w 1432375"/>
                  <a:gd name="connsiteY14-690" fmla="*/ 1766659 h 1851915"/>
                  <a:gd name="connsiteX0-691" fmla="*/ 4711 w 1431004"/>
                  <a:gd name="connsiteY0-692" fmla="*/ 1764502 h 1849758"/>
                  <a:gd name="connsiteX1-693" fmla="*/ 35191 w 1431004"/>
                  <a:gd name="connsiteY1-694" fmla="*/ 1025362 h 1849758"/>
                  <a:gd name="connsiteX2-695" fmla="*/ 156476 w 1431004"/>
                  <a:gd name="connsiteY2-696" fmla="*/ 326862 h 1849758"/>
                  <a:gd name="connsiteX3-697" fmla="*/ 537476 w 1431004"/>
                  <a:gd name="connsiteY3-698" fmla="*/ 46192 h 1849758"/>
                  <a:gd name="connsiteX4-699" fmla="*/ 1338846 w 1431004"/>
                  <a:gd name="connsiteY4-700" fmla="*/ 29682 h 1849758"/>
                  <a:gd name="connsiteX5-701" fmla="*/ 1423301 w 1431004"/>
                  <a:gd name="connsiteY5-702" fmla="*/ 473547 h 1849758"/>
                  <a:gd name="connsiteX6-703" fmla="*/ 1415046 w 1431004"/>
                  <a:gd name="connsiteY6-704" fmla="*/ 1694652 h 1849758"/>
                  <a:gd name="connsiteX7-705" fmla="*/ 1316621 w 1431004"/>
                  <a:gd name="connsiteY7-706" fmla="*/ 1695287 h 1849758"/>
                  <a:gd name="connsiteX8-707" fmla="*/ 1322971 w 1431004"/>
                  <a:gd name="connsiteY8-708" fmla="*/ 400522 h 1849758"/>
                  <a:gd name="connsiteX9-709" fmla="*/ 1235976 w 1431004"/>
                  <a:gd name="connsiteY9-710" fmla="*/ 119852 h 1849758"/>
                  <a:gd name="connsiteX10-711" fmla="*/ 540016 w 1431004"/>
                  <a:gd name="connsiteY10-712" fmla="*/ 172557 h 1849758"/>
                  <a:gd name="connsiteX11-713" fmla="*/ 187591 w 1431004"/>
                  <a:gd name="connsiteY11-714" fmla="*/ 568162 h 1849758"/>
                  <a:gd name="connsiteX12-715" fmla="*/ 126631 w 1431004"/>
                  <a:gd name="connsiteY12-716" fmla="*/ 1551142 h 1849758"/>
                  <a:gd name="connsiteX13-717" fmla="*/ 119011 w 1431004"/>
                  <a:gd name="connsiteY13-718" fmla="*/ 1810222 h 1849758"/>
                  <a:gd name="connsiteX14-719" fmla="*/ 4711 w 1431004"/>
                  <a:gd name="connsiteY14-720" fmla="*/ 1764502 h 1849758"/>
                  <a:gd name="connsiteX0-721" fmla="*/ 4711 w 1428109"/>
                  <a:gd name="connsiteY0-722" fmla="*/ 1776344 h 1861600"/>
                  <a:gd name="connsiteX1-723" fmla="*/ 35191 w 1428109"/>
                  <a:gd name="connsiteY1-724" fmla="*/ 1037204 h 1861600"/>
                  <a:gd name="connsiteX2-725" fmla="*/ 156476 w 1428109"/>
                  <a:gd name="connsiteY2-726" fmla="*/ 338704 h 1861600"/>
                  <a:gd name="connsiteX3-727" fmla="*/ 537476 w 1428109"/>
                  <a:gd name="connsiteY3-728" fmla="*/ 58034 h 1861600"/>
                  <a:gd name="connsiteX4-729" fmla="*/ 1338846 w 1428109"/>
                  <a:gd name="connsiteY4-730" fmla="*/ 41524 h 1861600"/>
                  <a:gd name="connsiteX5-731" fmla="*/ 1416951 w 1428109"/>
                  <a:gd name="connsiteY5-732" fmla="*/ 517139 h 1861600"/>
                  <a:gd name="connsiteX6-733" fmla="*/ 1415046 w 1428109"/>
                  <a:gd name="connsiteY6-734" fmla="*/ 1706494 h 1861600"/>
                  <a:gd name="connsiteX7-735" fmla="*/ 1316621 w 1428109"/>
                  <a:gd name="connsiteY7-736" fmla="*/ 1707129 h 1861600"/>
                  <a:gd name="connsiteX8-737" fmla="*/ 1322971 w 1428109"/>
                  <a:gd name="connsiteY8-738" fmla="*/ 412364 h 1861600"/>
                  <a:gd name="connsiteX9-739" fmla="*/ 1235976 w 1428109"/>
                  <a:gd name="connsiteY9-740" fmla="*/ 131694 h 1861600"/>
                  <a:gd name="connsiteX10-741" fmla="*/ 540016 w 1428109"/>
                  <a:gd name="connsiteY10-742" fmla="*/ 184399 h 1861600"/>
                  <a:gd name="connsiteX11-743" fmla="*/ 187591 w 1428109"/>
                  <a:gd name="connsiteY11-744" fmla="*/ 580004 h 1861600"/>
                  <a:gd name="connsiteX12-745" fmla="*/ 126631 w 1428109"/>
                  <a:gd name="connsiteY12-746" fmla="*/ 1562984 h 1861600"/>
                  <a:gd name="connsiteX13-747" fmla="*/ 119011 w 1428109"/>
                  <a:gd name="connsiteY13-748" fmla="*/ 1822064 h 1861600"/>
                  <a:gd name="connsiteX14-749" fmla="*/ 4711 w 1428109"/>
                  <a:gd name="connsiteY14-750" fmla="*/ 1776344 h 1861600"/>
                  <a:gd name="connsiteX0-751" fmla="*/ 4711 w 1431727"/>
                  <a:gd name="connsiteY0-752" fmla="*/ 1776574 h 1861830"/>
                  <a:gd name="connsiteX1-753" fmla="*/ 35191 w 1431727"/>
                  <a:gd name="connsiteY1-754" fmla="*/ 1037434 h 1861830"/>
                  <a:gd name="connsiteX2-755" fmla="*/ 156476 w 1431727"/>
                  <a:gd name="connsiteY2-756" fmla="*/ 338934 h 1861830"/>
                  <a:gd name="connsiteX3-757" fmla="*/ 537476 w 1431727"/>
                  <a:gd name="connsiteY3-758" fmla="*/ 58264 h 1861830"/>
                  <a:gd name="connsiteX4-759" fmla="*/ 1338846 w 1431727"/>
                  <a:gd name="connsiteY4-760" fmla="*/ 41754 h 1861830"/>
                  <a:gd name="connsiteX5-761" fmla="*/ 1423301 w 1431727"/>
                  <a:gd name="connsiteY5-762" fmla="*/ 520544 h 1861830"/>
                  <a:gd name="connsiteX6-763" fmla="*/ 1415046 w 1431727"/>
                  <a:gd name="connsiteY6-764" fmla="*/ 1706724 h 1861830"/>
                  <a:gd name="connsiteX7-765" fmla="*/ 1316621 w 1431727"/>
                  <a:gd name="connsiteY7-766" fmla="*/ 1707359 h 1861830"/>
                  <a:gd name="connsiteX8-767" fmla="*/ 1322971 w 1431727"/>
                  <a:gd name="connsiteY8-768" fmla="*/ 412594 h 1861830"/>
                  <a:gd name="connsiteX9-769" fmla="*/ 1235976 w 1431727"/>
                  <a:gd name="connsiteY9-770" fmla="*/ 131924 h 1861830"/>
                  <a:gd name="connsiteX10-771" fmla="*/ 540016 w 1431727"/>
                  <a:gd name="connsiteY10-772" fmla="*/ 184629 h 1861830"/>
                  <a:gd name="connsiteX11-773" fmla="*/ 187591 w 1431727"/>
                  <a:gd name="connsiteY11-774" fmla="*/ 580234 h 1861830"/>
                  <a:gd name="connsiteX12-775" fmla="*/ 126631 w 1431727"/>
                  <a:gd name="connsiteY12-776" fmla="*/ 1563214 h 1861830"/>
                  <a:gd name="connsiteX13-777" fmla="*/ 119011 w 1431727"/>
                  <a:gd name="connsiteY13-778" fmla="*/ 1822294 h 1861830"/>
                  <a:gd name="connsiteX14-779" fmla="*/ 4711 w 1431727"/>
                  <a:gd name="connsiteY14-780" fmla="*/ 1776574 h 1861830"/>
                  <a:gd name="connsiteX0-781" fmla="*/ 4711 w 1440607"/>
                  <a:gd name="connsiteY0-782" fmla="*/ 1776574 h 1861830"/>
                  <a:gd name="connsiteX1-783" fmla="*/ 35191 w 1440607"/>
                  <a:gd name="connsiteY1-784" fmla="*/ 1037434 h 1861830"/>
                  <a:gd name="connsiteX2-785" fmla="*/ 156476 w 1440607"/>
                  <a:gd name="connsiteY2-786" fmla="*/ 338934 h 1861830"/>
                  <a:gd name="connsiteX3-787" fmla="*/ 537476 w 1440607"/>
                  <a:gd name="connsiteY3-788" fmla="*/ 58264 h 1861830"/>
                  <a:gd name="connsiteX4-789" fmla="*/ 1338846 w 1440607"/>
                  <a:gd name="connsiteY4-790" fmla="*/ 41754 h 1861830"/>
                  <a:gd name="connsiteX5-791" fmla="*/ 1423301 w 1440607"/>
                  <a:gd name="connsiteY5-792" fmla="*/ 520544 h 1861830"/>
                  <a:gd name="connsiteX6-793" fmla="*/ 1415046 w 1440607"/>
                  <a:gd name="connsiteY6-794" fmla="*/ 1706724 h 1861830"/>
                  <a:gd name="connsiteX7-795" fmla="*/ 1316621 w 1440607"/>
                  <a:gd name="connsiteY7-796" fmla="*/ 1707359 h 1861830"/>
                  <a:gd name="connsiteX8-797" fmla="*/ 1322971 w 1440607"/>
                  <a:gd name="connsiteY8-798" fmla="*/ 412594 h 1861830"/>
                  <a:gd name="connsiteX9-799" fmla="*/ 1235976 w 1440607"/>
                  <a:gd name="connsiteY9-800" fmla="*/ 131924 h 1861830"/>
                  <a:gd name="connsiteX10-801" fmla="*/ 540016 w 1440607"/>
                  <a:gd name="connsiteY10-802" fmla="*/ 184629 h 1861830"/>
                  <a:gd name="connsiteX11-803" fmla="*/ 187591 w 1440607"/>
                  <a:gd name="connsiteY11-804" fmla="*/ 580234 h 1861830"/>
                  <a:gd name="connsiteX12-805" fmla="*/ 126631 w 1440607"/>
                  <a:gd name="connsiteY12-806" fmla="*/ 1563214 h 1861830"/>
                  <a:gd name="connsiteX13-807" fmla="*/ 119011 w 1440607"/>
                  <a:gd name="connsiteY13-808" fmla="*/ 1822294 h 1861830"/>
                  <a:gd name="connsiteX14-809" fmla="*/ 4711 w 1440607"/>
                  <a:gd name="connsiteY14-810" fmla="*/ 1776574 h 1861830"/>
                  <a:gd name="connsiteX0-811" fmla="*/ 4711 w 1438019"/>
                  <a:gd name="connsiteY0-812" fmla="*/ 1776574 h 1861830"/>
                  <a:gd name="connsiteX1-813" fmla="*/ 35191 w 1438019"/>
                  <a:gd name="connsiteY1-814" fmla="*/ 1037434 h 1861830"/>
                  <a:gd name="connsiteX2-815" fmla="*/ 156476 w 1438019"/>
                  <a:gd name="connsiteY2-816" fmla="*/ 338934 h 1861830"/>
                  <a:gd name="connsiteX3-817" fmla="*/ 537476 w 1438019"/>
                  <a:gd name="connsiteY3-818" fmla="*/ 58264 h 1861830"/>
                  <a:gd name="connsiteX4-819" fmla="*/ 1338846 w 1438019"/>
                  <a:gd name="connsiteY4-820" fmla="*/ 41754 h 1861830"/>
                  <a:gd name="connsiteX5-821" fmla="*/ 1423301 w 1438019"/>
                  <a:gd name="connsiteY5-822" fmla="*/ 520544 h 1861830"/>
                  <a:gd name="connsiteX6-823" fmla="*/ 1415046 w 1438019"/>
                  <a:gd name="connsiteY6-824" fmla="*/ 1706724 h 1861830"/>
                  <a:gd name="connsiteX7-825" fmla="*/ 1316621 w 1438019"/>
                  <a:gd name="connsiteY7-826" fmla="*/ 1707359 h 1861830"/>
                  <a:gd name="connsiteX8-827" fmla="*/ 1322971 w 1438019"/>
                  <a:gd name="connsiteY8-828" fmla="*/ 412594 h 1861830"/>
                  <a:gd name="connsiteX9-829" fmla="*/ 1235976 w 1438019"/>
                  <a:gd name="connsiteY9-830" fmla="*/ 131924 h 1861830"/>
                  <a:gd name="connsiteX10-831" fmla="*/ 540016 w 1438019"/>
                  <a:gd name="connsiteY10-832" fmla="*/ 184629 h 1861830"/>
                  <a:gd name="connsiteX11-833" fmla="*/ 187591 w 1438019"/>
                  <a:gd name="connsiteY11-834" fmla="*/ 580234 h 1861830"/>
                  <a:gd name="connsiteX12-835" fmla="*/ 126631 w 1438019"/>
                  <a:gd name="connsiteY12-836" fmla="*/ 1563214 h 1861830"/>
                  <a:gd name="connsiteX13-837" fmla="*/ 119011 w 1438019"/>
                  <a:gd name="connsiteY13-838" fmla="*/ 1822294 h 1861830"/>
                  <a:gd name="connsiteX14-839" fmla="*/ 4711 w 1438019"/>
                  <a:gd name="connsiteY14-840" fmla="*/ 1776574 h 1861830"/>
                  <a:gd name="connsiteX0-841" fmla="*/ 4711 w 1426002"/>
                  <a:gd name="connsiteY0-842" fmla="*/ 1771072 h 1856328"/>
                  <a:gd name="connsiteX1-843" fmla="*/ 35191 w 1426002"/>
                  <a:gd name="connsiteY1-844" fmla="*/ 1031932 h 1856328"/>
                  <a:gd name="connsiteX2-845" fmla="*/ 156476 w 1426002"/>
                  <a:gd name="connsiteY2-846" fmla="*/ 333432 h 1856328"/>
                  <a:gd name="connsiteX3-847" fmla="*/ 537476 w 1426002"/>
                  <a:gd name="connsiteY3-848" fmla="*/ 52762 h 1856328"/>
                  <a:gd name="connsiteX4-849" fmla="*/ 1338846 w 1426002"/>
                  <a:gd name="connsiteY4-850" fmla="*/ 36252 h 1856328"/>
                  <a:gd name="connsiteX5-851" fmla="*/ 1423301 w 1426002"/>
                  <a:gd name="connsiteY5-852" fmla="*/ 515042 h 1856328"/>
                  <a:gd name="connsiteX6-853" fmla="*/ 1415046 w 1426002"/>
                  <a:gd name="connsiteY6-854" fmla="*/ 1701222 h 1856328"/>
                  <a:gd name="connsiteX7-855" fmla="*/ 1316621 w 1426002"/>
                  <a:gd name="connsiteY7-856" fmla="*/ 1701857 h 1856328"/>
                  <a:gd name="connsiteX8-857" fmla="*/ 1322971 w 1426002"/>
                  <a:gd name="connsiteY8-858" fmla="*/ 407092 h 1856328"/>
                  <a:gd name="connsiteX9-859" fmla="*/ 1235976 w 1426002"/>
                  <a:gd name="connsiteY9-860" fmla="*/ 126422 h 1856328"/>
                  <a:gd name="connsiteX10-861" fmla="*/ 540016 w 1426002"/>
                  <a:gd name="connsiteY10-862" fmla="*/ 179127 h 1856328"/>
                  <a:gd name="connsiteX11-863" fmla="*/ 187591 w 1426002"/>
                  <a:gd name="connsiteY11-864" fmla="*/ 574732 h 1856328"/>
                  <a:gd name="connsiteX12-865" fmla="*/ 126631 w 1426002"/>
                  <a:gd name="connsiteY12-866" fmla="*/ 1557712 h 1856328"/>
                  <a:gd name="connsiteX13-867" fmla="*/ 119011 w 1426002"/>
                  <a:gd name="connsiteY13-868" fmla="*/ 1816792 h 1856328"/>
                  <a:gd name="connsiteX14-869" fmla="*/ 4711 w 1426002"/>
                  <a:gd name="connsiteY14-870" fmla="*/ 1771072 h 1856328"/>
                  <a:gd name="connsiteX0-871" fmla="*/ 4711 w 1426002"/>
                  <a:gd name="connsiteY0-872" fmla="*/ 1771072 h 1856328"/>
                  <a:gd name="connsiteX1-873" fmla="*/ 35191 w 1426002"/>
                  <a:gd name="connsiteY1-874" fmla="*/ 1031932 h 1856328"/>
                  <a:gd name="connsiteX2-875" fmla="*/ 156476 w 1426002"/>
                  <a:gd name="connsiteY2-876" fmla="*/ 333432 h 1856328"/>
                  <a:gd name="connsiteX3-877" fmla="*/ 537476 w 1426002"/>
                  <a:gd name="connsiteY3-878" fmla="*/ 52762 h 1856328"/>
                  <a:gd name="connsiteX4-879" fmla="*/ 1338846 w 1426002"/>
                  <a:gd name="connsiteY4-880" fmla="*/ 36252 h 1856328"/>
                  <a:gd name="connsiteX5-881" fmla="*/ 1423301 w 1426002"/>
                  <a:gd name="connsiteY5-882" fmla="*/ 515042 h 1856328"/>
                  <a:gd name="connsiteX6-883" fmla="*/ 1415046 w 1426002"/>
                  <a:gd name="connsiteY6-884" fmla="*/ 1701222 h 1856328"/>
                  <a:gd name="connsiteX7-885" fmla="*/ 1316621 w 1426002"/>
                  <a:gd name="connsiteY7-886" fmla="*/ 1701857 h 1856328"/>
                  <a:gd name="connsiteX8-887" fmla="*/ 1322971 w 1426002"/>
                  <a:gd name="connsiteY8-888" fmla="*/ 407092 h 1856328"/>
                  <a:gd name="connsiteX9-889" fmla="*/ 1235976 w 1426002"/>
                  <a:gd name="connsiteY9-890" fmla="*/ 126422 h 1856328"/>
                  <a:gd name="connsiteX10-891" fmla="*/ 540016 w 1426002"/>
                  <a:gd name="connsiteY10-892" fmla="*/ 179127 h 1856328"/>
                  <a:gd name="connsiteX11-893" fmla="*/ 187591 w 1426002"/>
                  <a:gd name="connsiteY11-894" fmla="*/ 574732 h 1856328"/>
                  <a:gd name="connsiteX12-895" fmla="*/ 126631 w 1426002"/>
                  <a:gd name="connsiteY12-896" fmla="*/ 1557712 h 1856328"/>
                  <a:gd name="connsiteX13-897" fmla="*/ 119011 w 1426002"/>
                  <a:gd name="connsiteY13-898" fmla="*/ 1816792 h 1856328"/>
                  <a:gd name="connsiteX14-899" fmla="*/ 4711 w 1426002"/>
                  <a:gd name="connsiteY14-900" fmla="*/ 1771072 h 1856328"/>
                  <a:gd name="connsiteX0-901" fmla="*/ 4711 w 1426002"/>
                  <a:gd name="connsiteY0-902" fmla="*/ 1771072 h 1856328"/>
                  <a:gd name="connsiteX1-903" fmla="*/ 35191 w 1426002"/>
                  <a:gd name="connsiteY1-904" fmla="*/ 1031932 h 1856328"/>
                  <a:gd name="connsiteX2-905" fmla="*/ 156476 w 1426002"/>
                  <a:gd name="connsiteY2-906" fmla="*/ 333432 h 1856328"/>
                  <a:gd name="connsiteX3-907" fmla="*/ 537476 w 1426002"/>
                  <a:gd name="connsiteY3-908" fmla="*/ 52762 h 1856328"/>
                  <a:gd name="connsiteX4-909" fmla="*/ 1338846 w 1426002"/>
                  <a:gd name="connsiteY4-910" fmla="*/ 36252 h 1856328"/>
                  <a:gd name="connsiteX5-911" fmla="*/ 1423301 w 1426002"/>
                  <a:gd name="connsiteY5-912" fmla="*/ 515042 h 1856328"/>
                  <a:gd name="connsiteX6-913" fmla="*/ 1415046 w 1426002"/>
                  <a:gd name="connsiteY6-914" fmla="*/ 1701222 h 1856328"/>
                  <a:gd name="connsiteX7-915" fmla="*/ 1316621 w 1426002"/>
                  <a:gd name="connsiteY7-916" fmla="*/ 1701857 h 1856328"/>
                  <a:gd name="connsiteX8-917" fmla="*/ 1322971 w 1426002"/>
                  <a:gd name="connsiteY8-918" fmla="*/ 407092 h 1856328"/>
                  <a:gd name="connsiteX9-919" fmla="*/ 1235976 w 1426002"/>
                  <a:gd name="connsiteY9-920" fmla="*/ 126422 h 1856328"/>
                  <a:gd name="connsiteX10-921" fmla="*/ 540016 w 1426002"/>
                  <a:gd name="connsiteY10-922" fmla="*/ 179127 h 1856328"/>
                  <a:gd name="connsiteX11-923" fmla="*/ 187591 w 1426002"/>
                  <a:gd name="connsiteY11-924" fmla="*/ 574732 h 1856328"/>
                  <a:gd name="connsiteX12-925" fmla="*/ 126631 w 1426002"/>
                  <a:gd name="connsiteY12-926" fmla="*/ 1557712 h 1856328"/>
                  <a:gd name="connsiteX13-927" fmla="*/ 119011 w 1426002"/>
                  <a:gd name="connsiteY13-928" fmla="*/ 1816792 h 1856328"/>
                  <a:gd name="connsiteX14-929" fmla="*/ 4711 w 1426002"/>
                  <a:gd name="connsiteY14-930" fmla="*/ 1771072 h 1856328"/>
                  <a:gd name="connsiteX0-931" fmla="*/ 4711 w 1426002"/>
                  <a:gd name="connsiteY0-932" fmla="*/ 1771072 h 1856328"/>
                  <a:gd name="connsiteX1-933" fmla="*/ 35191 w 1426002"/>
                  <a:gd name="connsiteY1-934" fmla="*/ 1031932 h 1856328"/>
                  <a:gd name="connsiteX2-935" fmla="*/ 156476 w 1426002"/>
                  <a:gd name="connsiteY2-936" fmla="*/ 333432 h 1856328"/>
                  <a:gd name="connsiteX3-937" fmla="*/ 537476 w 1426002"/>
                  <a:gd name="connsiteY3-938" fmla="*/ 52762 h 1856328"/>
                  <a:gd name="connsiteX4-939" fmla="*/ 1338846 w 1426002"/>
                  <a:gd name="connsiteY4-940" fmla="*/ 36252 h 1856328"/>
                  <a:gd name="connsiteX5-941" fmla="*/ 1423301 w 1426002"/>
                  <a:gd name="connsiteY5-942" fmla="*/ 515042 h 1856328"/>
                  <a:gd name="connsiteX6-943" fmla="*/ 1415046 w 1426002"/>
                  <a:gd name="connsiteY6-944" fmla="*/ 1701222 h 1856328"/>
                  <a:gd name="connsiteX7-945" fmla="*/ 1316621 w 1426002"/>
                  <a:gd name="connsiteY7-946" fmla="*/ 1701857 h 1856328"/>
                  <a:gd name="connsiteX8-947" fmla="*/ 1322971 w 1426002"/>
                  <a:gd name="connsiteY8-948" fmla="*/ 407092 h 1856328"/>
                  <a:gd name="connsiteX9-949" fmla="*/ 1235976 w 1426002"/>
                  <a:gd name="connsiteY9-950" fmla="*/ 126422 h 1856328"/>
                  <a:gd name="connsiteX10-951" fmla="*/ 540016 w 1426002"/>
                  <a:gd name="connsiteY10-952" fmla="*/ 179127 h 1856328"/>
                  <a:gd name="connsiteX11-953" fmla="*/ 197116 w 1426002"/>
                  <a:gd name="connsiteY11-954" fmla="*/ 590607 h 1856328"/>
                  <a:gd name="connsiteX12-955" fmla="*/ 126631 w 1426002"/>
                  <a:gd name="connsiteY12-956" fmla="*/ 1557712 h 1856328"/>
                  <a:gd name="connsiteX13-957" fmla="*/ 119011 w 1426002"/>
                  <a:gd name="connsiteY13-958" fmla="*/ 1816792 h 1856328"/>
                  <a:gd name="connsiteX14-959" fmla="*/ 4711 w 1426002"/>
                  <a:gd name="connsiteY14-960" fmla="*/ 1771072 h 1856328"/>
                  <a:gd name="connsiteX0-961" fmla="*/ 4711 w 1426002"/>
                  <a:gd name="connsiteY0-962" fmla="*/ 1771072 h 1856328"/>
                  <a:gd name="connsiteX1-963" fmla="*/ 35191 w 1426002"/>
                  <a:gd name="connsiteY1-964" fmla="*/ 1031932 h 1856328"/>
                  <a:gd name="connsiteX2-965" fmla="*/ 156476 w 1426002"/>
                  <a:gd name="connsiteY2-966" fmla="*/ 333432 h 1856328"/>
                  <a:gd name="connsiteX3-967" fmla="*/ 537476 w 1426002"/>
                  <a:gd name="connsiteY3-968" fmla="*/ 52762 h 1856328"/>
                  <a:gd name="connsiteX4-969" fmla="*/ 1338846 w 1426002"/>
                  <a:gd name="connsiteY4-970" fmla="*/ 36252 h 1856328"/>
                  <a:gd name="connsiteX5-971" fmla="*/ 1423301 w 1426002"/>
                  <a:gd name="connsiteY5-972" fmla="*/ 515042 h 1856328"/>
                  <a:gd name="connsiteX6-973" fmla="*/ 1415046 w 1426002"/>
                  <a:gd name="connsiteY6-974" fmla="*/ 1701222 h 1856328"/>
                  <a:gd name="connsiteX7-975" fmla="*/ 1316621 w 1426002"/>
                  <a:gd name="connsiteY7-976" fmla="*/ 1701857 h 1856328"/>
                  <a:gd name="connsiteX8-977" fmla="*/ 1322971 w 1426002"/>
                  <a:gd name="connsiteY8-978" fmla="*/ 407092 h 1856328"/>
                  <a:gd name="connsiteX9-979" fmla="*/ 1235976 w 1426002"/>
                  <a:gd name="connsiteY9-980" fmla="*/ 126422 h 1856328"/>
                  <a:gd name="connsiteX10-981" fmla="*/ 540016 w 1426002"/>
                  <a:gd name="connsiteY10-982" fmla="*/ 179127 h 1856328"/>
                  <a:gd name="connsiteX11-983" fmla="*/ 197116 w 1426002"/>
                  <a:gd name="connsiteY11-984" fmla="*/ 590607 h 1856328"/>
                  <a:gd name="connsiteX12-985" fmla="*/ 126631 w 1426002"/>
                  <a:gd name="connsiteY12-986" fmla="*/ 1557712 h 1856328"/>
                  <a:gd name="connsiteX13-987" fmla="*/ 119011 w 1426002"/>
                  <a:gd name="connsiteY13-988" fmla="*/ 1816792 h 1856328"/>
                  <a:gd name="connsiteX14-989" fmla="*/ 4711 w 1426002"/>
                  <a:gd name="connsiteY14-990" fmla="*/ 1771072 h 1856328"/>
                  <a:gd name="connsiteX0-991" fmla="*/ 5111 w 1423227"/>
                  <a:gd name="connsiteY0-992" fmla="*/ 1685347 h 1823872"/>
                  <a:gd name="connsiteX1-993" fmla="*/ 32416 w 1423227"/>
                  <a:gd name="connsiteY1-994" fmla="*/ 1031932 h 1823872"/>
                  <a:gd name="connsiteX2-995" fmla="*/ 153701 w 1423227"/>
                  <a:gd name="connsiteY2-996" fmla="*/ 333432 h 1823872"/>
                  <a:gd name="connsiteX3-997" fmla="*/ 534701 w 1423227"/>
                  <a:gd name="connsiteY3-998" fmla="*/ 52762 h 1823872"/>
                  <a:gd name="connsiteX4-999" fmla="*/ 1336071 w 1423227"/>
                  <a:gd name="connsiteY4-1000" fmla="*/ 36252 h 1823872"/>
                  <a:gd name="connsiteX5-1001" fmla="*/ 1420526 w 1423227"/>
                  <a:gd name="connsiteY5-1002" fmla="*/ 515042 h 1823872"/>
                  <a:gd name="connsiteX6-1003" fmla="*/ 1412271 w 1423227"/>
                  <a:gd name="connsiteY6-1004" fmla="*/ 1701222 h 1823872"/>
                  <a:gd name="connsiteX7-1005" fmla="*/ 1313846 w 1423227"/>
                  <a:gd name="connsiteY7-1006" fmla="*/ 1701857 h 1823872"/>
                  <a:gd name="connsiteX8-1007" fmla="*/ 1320196 w 1423227"/>
                  <a:gd name="connsiteY8-1008" fmla="*/ 407092 h 1823872"/>
                  <a:gd name="connsiteX9-1009" fmla="*/ 1233201 w 1423227"/>
                  <a:gd name="connsiteY9-1010" fmla="*/ 126422 h 1823872"/>
                  <a:gd name="connsiteX10-1011" fmla="*/ 537241 w 1423227"/>
                  <a:gd name="connsiteY10-1012" fmla="*/ 179127 h 1823872"/>
                  <a:gd name="connsiteX11-1013" fmla="*/ 194341 w 1423227"/>
                  <a:gd name="connsiteY11-1014" fmla="*/ 590607 h 1823872"/>
                  <a:gd name="connsiteX12-1015" fmla="*/ 123856 w 1423227"/>
                  <a:gd name="connsiteY12-1016" fmla="*/ 1557712 h 1823872"/>
                  <a:gd name="connsiteX13-1017" fmla="*/ 116236 w 1423227"/>
                  <a:gd name="connsiteY13-1018" fmla="*/ 1816792 h 1823872"/>
                  <a:gd name="connsiteX14-1019" fmla="*/ 5111 w 1423227"/>
                  <a:gd name="connsiteY14-1020" fmla="*/ 1685347 h 1823872"/>
                  <a:gd name="connsiteX0-1021" fmla="*/ 4220 w 1422336"/>
                  <a:gd name="connsiteY0-1022" fmla="*/ 1685347 h 1805167"/>
                  <a:gd name="connsiteX1-1023" fmla="*/ 31525 w 1422336"/>
                  <a:gd name="connsiteY1-1024" fmla="*/ 1031932 h 1805167"/>
                  <a:gd name="connsiteX2-1025" fmla="*/ 152810 w 1422336"/>
                  <a:gd name="connsiteY2-1026" fmla="*/ 333432 h 1805167"/>
                  <a:gd name="connsiteX3-1027" fmla="*/ 533810 w 1422336"/>
                  <a:gd name="connsiteY3-1028" fmla="*/ 52762 h 1805167"/>
                  <a:gd name="connsiteX4-1029" fmla="*/ 1335180 w 1422336"/>
                  <a:gd name="connsiteY4-1030" fmla="*/ 36252 h 1805167"/>
                  <a:gd name="connsiteX5-1031" fmla="*/ 1419635 w 1422336"/>
                  <a:gd name="connsiteY5-1032" fmla="*/ 515042 h 1805167"/>
                  <a:gd name="connsiteX6-1033" fmla="*/ 1411380 w 1422336"/>
                  <a:gd name="connsiteY6-1034" fmla="*/ 1701222 h 1805167"/>
                  <a:gd name="connsiteX7-1035" fmla="*/ 1312955 w 1422336"/>
                  <a:gd name="connsiteY7-1036" fmla="*/ 1701857 h 1805167"/>
                  <a:gd name="connsiteX8-1037" fmla="*/ 1319305 w 1422336"/>
                  <a:gd name="connsiteY8-1038" fmla="*/ 407092 h 1805167"/>
                  <a:gd name="connsiteX9-1039" fmla="*/ 1232310 w 1422336"/>
                  <a:gd name="connsiteY9-1040" fmla="*/ 126422 h 1805167"/>
                  <a:gd name="connsiteX10-1041" fmla="*/ 536350 w 1422336"/>
                  <a:gd name="connsiteY10-1042" fmla="*/ 179127 h 1805167"/>
                  <a:gd name="connsiteX11-1043" fmla="*/ 193450 w 1422336"/>
                  <a:gd name="connsiteY11-1044" fmla="*/ 590607 h 1805167"/>
                  <a:gd name="connsiteX12-1045" fmla="*/ 122965 w 1422336"/>
                  <a:gd name="connsiteY12-1046" fmla="*/ 1557712 h 1805167"/>
                  <a:gd name="connsiteX13-1047" fmla="*/ 102645 w 1422336"/>
                  <a:gd name="connsiteY13-1048" fmla="*/ 1778692 h 1805167"/>
                  <a:gd name="connsiteX14-1049" fmla="*/ 4220 w 1422336"/>
                  <a:gd name="connsiteY14-1050" fmla="*/ 1685347 h 18051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422336" h="1805167">
                    <a:moveTo>
                      <a:pt x="4220" y="1685347"/>
                    </a:moveTo>
                    <a:cubicBezTo>
                      <a:pt x="-7633" y="1560887"/>
                      <a:pt x="6760" y="1257251"/>
                      <a:pt x="31525" y="1031932"/>
                    </a:cubicBezTo>
                    <a:cubicBezTo>
                      <a:pt x="56290" y="806613"/>
                      <a:pt x="69096" y="496627"/>
                      <a:pt x="152810" y="333432"/>
                    </a:cubicBezTo>
                    <a:cubicBezTo>
                      <a:pt x="236524" y="170237"/>
                      <a:pt x="336748" y="102292"/>
                      <a:pt x="533810" y="52762"/>
                    </a:cubicBezTo>
                    <a:cubicBezTo>
                      <a:pt x="730872" y="3232"/>
                      <a:pt x="1231993" y="-28095"/>
                      <a:pt x="1335180" y="36252"/>
                    </a:cubicBezTo>
                    <a:cubicBezTo>
                      <a:pt x="1438367" y="100599"/>
                      <a:pt x="1422810" y="291522"/>
                      <a:pt x="1419635" y="515042"/>
                    </a:cubicBezTo>
                    <a:cubicBezTo>
                      <a:pt x="1416460" y="738562"/>
                      <a:pt x="1429160" y="1503420"/>
                      <a:pt x="1411380" y="1701222"/>
                    </a:cubicBezTo>
                    <a:cubicBezTo>
                      <a:pt x="1393600" y="1899024"/>
                      <a:pt x="1318776" y="1765145"/>
                      <a:pt x="1312955" y="1701857"/>
                    </a:cubicBezTo>
                    <a:cubicBezTo>
                      <a:pt x="1307134" y="1638569"/>
                      <a:pt x="1316871" y="542664"/>
                      <a:pt x="1319305" y="407092"/>
                    </a:cubicBezTo>
                    <a:cubicBezTo>
                      <a:pt x="1321739" y="271520"/>
                      <a:pt x="1292952" y="170766"/>
                      <a:pt x="1232310" y="126422"/>
                    </a:cubicBezTo>
                    <a:cubicBezTo>
                      <a:pt x="1171668" y="82078"/>
                      <a:pt x="709493" y="101763"/>
                      <a:pt x="536350" y="179127"/>
                    </a:cubicBezTo>
                    <a:cubicBezTo>
                      <a:pt x="363207" y="256491"/>
                      <a:pt x="227422" y="421168"/>
                      <a:pt x="193450" y="590607"/>
                    </a:cubicBezTo>
                    <a:cubicBezTo>
                      <a:pt x="159478" y="760046"/>
                      <a:pt x="134395" y="1350702"/>
                      <a:pt x="122965" y="1557712"/>
                    </a:cubicBezTo>
                    <a:cubicBezTo>
                      <a:pt x="111535" y="1764722"/>
                      <a:pt x="122436" y="1757420"/>
                      <a:pt x="102645" y="1778692"/>
                    </a:cubicBezTo>
                    <a:cubicBezTo>
                      <a:pt x="82854" y="1799964"/>
                      <a:pt x="16073" y="1809807"/>
                      <a:pt x="4220" y="16853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自由: 形状 7"/>
              <p:cNvSpPr/>
              <p:nvPr/>
            </p:nvSpPr>
            <p:spPr>
              <a:xfrm>
                <a:off x="5837005" y="3479892"/>
                <a:ext cx="2752642" cy="2145575"/>
              </a:xfrm>
              <a:custGeom>
                <a:avLst/>
                <a:gdLst>
                  <a:gd name="connsiteX0" fmla="*/ 1406413 w 2798032"/>
                  <a:gd name="connsiteY0" fmla="*/ 36641 h 2169787"/>
                  <a:gd name="connsiteX1" fmla="*/ 1322593 w 2798032"/>
                  <a:gd name="connsiteY1" fmla="*/ 440501 h 2169787"/>
                  <a:gd name="connsiteX2" fmla="*/ 1299733 w 2798032"/>
                  <a:gd name="connsiteY2" fmla="*/ 806261 h 2169787"/>
                  <a:gd name="connsiteX3" fmla="*/ 1017793 w 2798032"/>
                  <a:gd name="connsiteY3" fmla="*/ 1537781 h 2169787"/>
                  <a:gd name="connsiteX4" fmla="*/ 514873 w 2798032"/>
                  <a:gd name="connsiteY4" fmla="*/ 1941641 h 2169787"/>
                  <a:gd name="connsiteX5" fmla="*/ 27193 w 2798032"/>
                  <a:gd name="connsiteY5" fmla="*/ 2040701 h 2169787"/>
                  <a:gd name="connsiteX6" fmla="*/ 95773 w 2798032"/>
                  <a:gd name="connsiteY6" fmla="*/ 2155001 h 2169787"/>
                  <a:gd name="connsiteX7" fmla="*/ 377713 w 2798032"/>
                  <a:gd name="connsiteY7" fmla="*/ 2139761 h 2169787"/>
                  <a:gd name="connsiteX8" fmla="*/ 895873 w 2798032"/>
                  <a:gd name="connsiteY8" fmla="*/ 1895921 h 2169787"/>
                  <a:gd name="connsiteX9" fmla="*/ 1307353 w 2798032"/>
                  <a:gd name="connsiteY9" fmla="*/ 1202501 h 2169787"/>
                  <a:gd name="connsiteX10" fmla="*/ 1353073 w 2798032"/>
                  <a:gd name="connsiteY10" fmla="*/ 1034861 h 2169787"/>
                  <a:gd name="connsiteX11" fmla="*/ 1383553 w 2798032"/>
                  <a:gd name="connsiteY11" fmla="*/ 1461581 h 2169787"/>
                  <a:gd name="connsiteX12" fmla="*/ 1452133 w 2798032"/>
                  <a:gd name="connsiteY12" fmla="*/ 1735901 h 2169787"/>
                  <a:gd name="connsiteX13" fmla="*/ 1749313 w 2798032"/>
                  <a:gd name="connsiteY13" fmla="*/ 1903541 h 2169787"/>
                  <a:gd name="connsiteX14" fmla="*/ 2419873 w 2798032"/>
                  <a:gd name="connsiteY14" fmla="*/ 1873061 h 2169787"/>
                  <a:gd name="connsiteX15" fmla="*/ 2747533 w 2798032"/>
                  <a:gd name="connsiteY15" fmla="*/ 1774001 h 2169787"/>
                  <a:gd name="connsiteX16" fmla="*/ 2785633 w 2798032"/>
                  <a:gd name="connsiteY16" fmla="*/ 1453961 h 2169787"/>
                  <a:gd name="connsiteX17" fmla="*/ 2633233 w 2798032"/>
                  <a:gd name="connsiteY17" fmla="*/ 1553021 h 2169787"/>
                  <a:gd name="connsiteX18" fmla="*/ 2259853 w 2798032"/>
                  <a:gd name="connsiteY18" fmla="*/ 1705421 h 2169787"/>
                  <a:gd name="connsiteX19" fmla="*/ 1635013 w 2798032"/>
                  <a:gd name="connsiteY19" fmla="*/ 1636841 h 2169787"/>
                  <a:gd name="connsiteX20" fmla="*/ 1467373 w 2798032"/>
                  <a:gd name="connsiteY20" fmla="*/ 1301561 h 2169787"/>
                  <a:gd name="connsiteX21" fmla="*/ 1490233 w 2798032"/>
                  <a:gd name="connsiteY21" fmla="*/ 463361 h 2169787"/>
                  <a:gd name="connsiteX22" fmla="*/ 1505473 w 2798032"/>
                  <a:gd name="connsiteY22" fmla="*/ 67121 h 2169787"/>
                  <a:gd name="connsiteX23" fmla="*/ 1406413 w 2798032"/>
                  <a:gd name="connsiteY23" fmla="*/ 36641 h 2169787"/>
                  <a:gd name="connsiteX0-1" fmla="*/ 1406413 w 2798032"/>
                  <a:gd name="connsiteY0-2" fmla="*/ 36641 h 2169787"/>
                  <a:gd name="connsiteX1-3" fmla="*/ 1344818 w 2798032"/>
                  <a:gd name="connsiteY1-4" fmla="*/ 440501 h 2169787"/>
                  <a:gd name="connsiteX2-5" fmla="*/ 1299733 w 2798032"/>
                  <a:gd name="connsiteY2-6" fmla="*/ 806261 h 2169787"/>
                  <a:gd name="connsiteX3-7" fmla="*/ 1017793 w 2798032"/>
                  <a:gd name="connsiteY3-8" fmla="*/ 1537781 h 2169787"/>
                  <a:gd name="connsiteX4-9" fmla="*/ 514873 w 2798032"/>
                  <a:gd name="connsiteY4-10" fmla="*/ 1941641 h 2169787"/>
                  <a:gd name="connsiteX5-11" fmla="*/ 27193 w 2798032"/>
                  <a:gd name="connsiteY5-12" fmla="*/ 2040701 h 2169787"/>
                  <a:gd name="connsiteX6-13" fmla="*/ 95773 w 2798032"/>
                  <a:gd name="connsiteY6-14" fmla="*/ 2155001 h 2169787"/>
                  <a:gd name="connsiteX7-15" fmla="*/ 377713 w 2798032"/>
                  <a:gd name="connsiteY7-16" fmla="*/ 2139761 h 2169787"/>
                  <a:gd name="connsiteX8-17" fmla="*/ 895873 w 2798032"/>
                  <a:gd name="connsiteY8-18" fmla="*/ 1895921 h 2169787"/>
                  <a:gd name="connsiteX9-19" fmla="*/ 1307353 w 2798032"/>
                  <a:gd name="connsiteY9-20" fmla="*/ 1202501 h 2169787"/>
                  <a:gd name="connsiteX10-21" fmla="*/ 1353073 w 2798032"/>
                  <a:gd name="connsiteY10-22" fmla="*/ 1034861 h 2169787"/>
                  <a:gd name="connsiteX11-23" fmla="*/ 1383553 w 2798032"/>
                  <a:gd name="connsiteY11-24" fmla="*/ 1461581 h 2169787"/>
                  <a:gd name="connsiteX12-25" fmla="*/ 1452133 w 2798032"/>
                  <a:gd name="connsiteY12-26" fmla="*/ 1735901 h 2169787"/>
                  <a:gd name="connsiteX13-27" fmla="*/ 1749313 w 2798032"/>
                  <a:gd name="connsiteY13-28" fmla="*/ 1903541 h 2169787"/>
                  <a:gd name="connsiteX14-29" fmla="*/ 2419873 w 2798032"/>
                  <a:gd name="connsiteY14-30" fmla="*/ 1873061 h 2169787"/>
                  <a:gd name="connsiteX15-31" fmla="*/ 2747533 w 2798032"/>
                  <a:gd name="connsiteY15-32" fmla="*/ 1774001 h 2169787"/>
                  <a:gd name="connsiteX16-33" fmla="*/ 2785633 w 2798032"/>
                  <a:gd name="connsiteY16-34" fmla="*/ 1453961 h 2169787"/>
                  <a:gd name="connsiteX17-35" fmla="*/ 2633233 w 2798032"/>
                  <a:gd name="connsiteY17-36" fmla="*/ 1553021 h 2169787"/>
                  <a:gd name="connsiteX18-37" fmla="*/ 2259853 w 2798032"/>
                  <a:gd name="connsiteY18-38" fmla="*/ 1705421 h 2169787"/>
                  <a:gd name="connsiteX19-39" fmla="*/ 1635013 w 2798032"/>
                  <a:gd name="connsiteY19-40" fmla="*/ 1636841 h 2169787"/>
                  <a:gd name="connsiteX20-41" fmla="*/ 1467373 w 2798032"/>
                  <a:gd name="connsiteY20-42" fmla="*/ 1301561 h 2169787"/>
                  <a:gd name="connsiteX21-43" fmla="*/ 1490233 w 2798032"/>
                  <a:gd name="connsiteY21-44" fmla="*/ 463361 h 2169787"/>
                  <a:gd name="connsiteX22-45" fmla="*/ 1505473 w 2798032"/>
                  <a:gd name="connsiteY22-46" fmla="*/ 67121 h 2169787"/>
                  <a:gd name="connsiteX23-47" fmla="*/ 1406413 w 2798032"/>
                  <a:gd name="connsiteY23-48" fmla="*/ 36641 h 2169787"/>
                  <a:gd name="connsiteX0-49" fmla="*/ 1406413 w 2798032"/>
                  <a:gd name="connsiteY0-50" fmla="*/ 36641 h 2169787"/>
                  <a:gd name="connsiteX1-51" fmla="*/ 1344818 w 2798032"/>
                  <a:gd name="connsiteY1-52" fmla="*/ 440501 h 2169787"/>
                  <a:gd name="connsiteX2-53" fmla="*/ 1299733 w 2798032"/>
                  <a:gd name="connsiteY2-54" fmla="*/ 806261 h 2169787"/>
                  <a:gd name="connsiteX3-55" fmla="*/ 1017793 w 2798032"/>
                  <a:gd name="connsiteY3-56" fmla="*/ 1537781 h 2169787"/>
                  <a:gd name="connsiteX4-57" fmla="*/ 514873 w 2798032"/>
                  <a:gd name="connsiteY4-58" fmla="*/ 1941641 h 2169787"/>
                  <a:gd name="connsiteX5-59" fmla="*/ 27193 w 2798032"/>
                  <a:gd name="connsiteY5-60" fmla="*/ 2040701 h 2169787"/>
                  <a:gd name="connsiteX6-61" fmla="*/ 95773 w 2798032"/>
                  <a:gd name="connsiteY6-62" fmla="*/ 2155001 h 2169787"/>
                  <a:gd name="connsiteX7-63" fmla="*/ 377713 w 2798032"/>
                  <a:gd name="connsiteY7-64" fmla="*/ 2139761 h 2169787"/>
                  <a:gd name="connsiteX8-65" fmla="*/ 895873 w 2798032"/>
                  <a:gd name="connsiteY8-66" fmla="*/ 1895921 h 2169787"/>
                  <a:gd name="connsiteX9-67" fmla="*/ 1307353 w 2798032"/>
                  <a:gd name="connsiteY9-68" fmla="*/ 1202501 h 2169787"/>
                  <a:gd name="connsiteX10-69" fmla="*/ 1353073 w 2798032"/>
                  <a:gd name="connsiteY10-70" fmla="*/ 1034861 h 2169787"/>
                  <a:gd name="connsiteX11-71" fmla="*/ 1383553 w 2798032"/>
                  <a:gd name="connsiteY11-72" fmla="*/ 1461581 h 2169787"/>
                  <a:gd name="connsiteX12-73" fmla="*/ 1452133 w 2798032"/>
                  <a:gd name="connsiteY12-74" fmla="*/ 1735901 h 2169787"/>
                  <a:gd name="connsiteX13-75" fmla="*/ 1749313 w 2798032"/>
                  <a:gd name="connsiteY13-76" fmla="*/ 1903541 h 2169787"/>
                  <a:gd name="connsiteX14-77" fmla="*/ 2419873 w 2798032"/>
                  <a:gd name="connsiteY14-78" fmla="*/ 1873061 h 2169787"/>
                  <a:gd name="connsiteX15-79" fmla="*/ 2747533 w 2798032"/>
                  <a:gd name="connsiteY15-80" fmla="*/ 1774001 h 2169787"/>
                  <a:gd name="connsiteX16-81" fmla="*/ 2785633 w 2798032"/>
                  <a:gd name="connsiteY16-82" fmla="*/ 1453961 h 2169787"/>
                  <a:gd name="connsiteX17-83" fmla="*/ 2633233 w 2798032"/>
                  <a:gd name="connsiteY17-84" fmla="*/ 1553021 h 2169787"/>
                  <a:gd name="connsiteX18-85" fmla="*/ 2259853 w 2798032"/>
                  <a:gd name="connsiteY18-86" fmla="*/ 1705421 h 2169787"/>
                  <a:gd name="connsiteX19-87" fmla="*/ 1635013 w 2798032"/>
                  <a:gd name="connsiteY19-88" fmla="*/ 1636841 h 2169787"/>
                  <a:gd name="connsiteX20-89" fmla="*/ 1467373 w 2798032"/>
                  <a:gd name="connsiteY20-90" fmla="*/ 1301561 h 2169787"/>
                  <a:gd name="connsiteX21-91" fmla="*/ 1490233 w 2798032"/>
                  <a:gd name="connsiteY21-92" fmla="*/ 463361 h 2169787"/>
                  <a:gd name="connsiteX22-93" fmla="*/ 1505473 w 2798032"/>
                  <a:gd name="connsiteY22-94" fmla="*/ 67121 h 2169787"/>
                  <a:gd name="connsiteX23-95" fmla="*/ 1406413 w 2798032"/>
                  <a:gd name="connsiteY23-96" fmla="*/ 36641 h 2169787"/>
                  <a:gd name="connsiteX0-97" fmla="*/ 1406413 w 2798032"/>
                  <a:gd name="connsiteY0-98" fmla="*/ 36641 h 2169787"/>
                  <a:gd name="connsiteX1-99" fmla="*/ 1344818 w 2798032"/>
                  <a:gd name="connsiteY1-100" fmla="*/ 440501 h 2169787"/>
                  <a:gd name="connsiteX2-101" fmla="*/ 1299733 w 2798032"/>
                  <a:gd name="connsiteY2-102" fmla="*/ 806261 h 2169787"/>
                  <a:gd name="connsiteX3-103" fmla="*/ 1017793 w 2798032"/>
                  <a:gd name="connsiteY3-104" fmla="*/ 1537781 h 2169787"/>
                  <a:gd name="connsiteX4-105" fmla="*/ 514873 w 2798032"/>
                  <a:gd name="connsiteY4-106" fmla="*/ 1941641 h 2169787"/>
                  <a:gd name="connsiteX5-107" fmla="*/ 27193 w 2798032"/>
                  <a:gd name="connsiteY5-108" fmla="*/ 2040701 h 2169787"/>
                  <a:gd name="connsiteX6-109" fmla="*/ 95773 w 2798032"/>
                  <a:gd name="connsiteY6-110" fmla="*/ 2155001 h 2169787"/>
                  <a:gd name="connsiteX7-111" fmla="*/ 377713 w 2798032"/>
                  <a:gd name="connsiteY7-112" fmla="*/ 2139761 h 2169787"/>
                  <a:gd name="connsiteX8-113" fmla="*/ 895873 w 2798032"/>
                  <a:gd name="connsiteY8-114" fmla="*/ 1895921 h 2169787"/>
                  <a:gd name="connsiteX9-115" fmla="*/ 1307353 w 2798032"/>
                  <a:gd name="connsiteY9-116" fmla="*/ 1202501 h 2169787"/>
                  <a:gd name="connsiteX10-117" fmla="*/ 1353073 w 2798032"/>
                  <a:gd name="connsiteY10-118" fmla="*/ 1034861 h 2169787"/>
                  <a:gd name="connsiteX11-119" fmla="*/ 1383553 w 2798032"/>
                  <a:gd name="connsiteY11-120" fmla="*/ 1461581 h 2169787"/>
                  <a:gd name="connsiteX12-121" fmla="*/ 1452133 w 2798032"/>
                  <a:gd name="connsiteY12-122" fmla="*/ 1735901 h 2169787"/>
                  <a:gd name="connsiteX13-123" fmla="*/ 1749313 w 2798032"/>
                  <a:gd name="connsiteY13-124" fmla="*/ 1903541 h 2169787"/>
                  <a:gd name="connsiteX14-125" fmla="*/ 2419873 w 2798032"/>
                  <a:gd name="connsiteY14-126" fmla="*/ 1873061 h 2169787"/>
                  <a:gd name="connsiteX15-127" fmla="*/ 2747533 w 2798032"/>
                  <a:gd name="connsiteY15-128" fmla="*/ 1774001 h 2169787"/>
                  <a:gd name="connsiteX16-129" fmla="*/ 2785633 w 2798032"/>
                  <a:gd name="connsiteY16-130" fmla="*/ 1453961 h 2169787"/>
                  <a:gd name="connsiteX17-131" fmla="*/ 2633233 w 2798032"/>
                  <a:gd name="connsiteY17-132" fmla="*/ 1553021 h 2169787"/>
                  <a:gd name="connsiteX18-133" fmla="*/ 2259853 w 2798032"/>
                  <a:gd name="connsiteY18-134" fmla="*/ 1705421 h 2169787"/>
                  <a:gd name="connsiteX19-135" fmla="*/ 1635013 w 2798032"/>
                  <a:gd name="connsiteY19-136" fmla="*/ 1636841 h 2169787"/>
                  <a:gd name="connsiteX20-137" fmla="*/ 1467373 w 2798032"/>
                  <a:gd name="connsiteY20-138" fmla="*/ 1301561 h 2169787"/>
                  <a:gd name="connsiteX21-139" fmla="*/ 1490233 w 2798032"/>
                  <a:gd name="connsiteY21-140" fmla="*/ 463361 h 2169787"/>
                  <a:gd name="connsiteX22-141" fmla="*/ 1505473 w 2798032"/>
                  <a:gd name="connsiteY22-142" fmla="*/ 67121 h 2169787"/>
                  <a:gd name="connsiteX23-143" fmla="*/ 1406413 w 2798032"/>
                  <a:gd name="connsiteY23-144" fmla="*/ 36641 h 2169787"/>
                  <a:gd name="connsiteX0-145" fmla="*/ 1358788 w 2798032"/>
                  <a:gd name="connsiteY0-146" fmla="*/ 50151 h 2148372"/>
                  <a:gd name="connsiteX1-147" fmla="*/ 1344818 w 2798032"/>
                  <a:gd name="connsiteY1-148" fmla="*/ 419086 h 2148372"/>
                  <a:gd name="connsiteX2-149" fmla="*/ 1299733 w 2798032"/>
                  <a:gd name="connsiteY2-150" fmla="*/ 784846 h 2148372"/>
                  <a:gd name="connsiteX3-151" fmla="*/ 1017793 w 2798032"/>
                  <a:gd name="connsiteY3-152" fmla="*/ 1516366 h 2148372"/>
                  <a:gd name="connsiteX4-153" fmla="*/ 514873 w 2798032"/>
                  <a:gd name="connsiteY4-154" fmla="*/ 1920226 h 2148372"/>
                  <a:gd name="connsiteX5-155" fmla="*/ 27193 w 2798032"/>
                  <a:gd name="connsiteY5-156" fmla="*/ 2019286 h 2148372"/>
                  <a:gd name="connsiteX6-157" fmla="*/ 95773 w 2798032"/>
                  <a:gd name="connsiteY6-158" fmla="*/ 2133586 h 2148372"/>
                  <a:gd name="connsiteX7-159" fmla="*/ 377713 w 2798032"/>
                  <a:gd name="connsiteY7-160" fmla="*/ 2118346 h 2148372"/>
                  <a:gd name="connsiteX8-161" fmla="*/ 895873 w 2798032"/>
                  <a:gd name="connsiteY8-162" fmla="*/ 1874506 h 2148372"/>
                  <a:gd name="connsiteX9-163" fmla="*/ 1307353 w 2798032"/>
                  <a:gd name="connsiteY9-164" fmla="*/ 1181086 h 2148372"/>
                  <a:gd name="connsiteX10-165" fmla="*/ 1353073 w 2798032"/>
                  <a:gd name="connsiteY10-166" fmla="*/ 1013446 h 2148372"/>
                  <a:gd name="connsiteX11-167" fmla="*/ 1383553 w 2798032"/>
                  <a:gd name="connsiteY11-168" fmla="*/ 1440166 h 2148372"/>
                  <a:gd name="connsiteX12-169" fmla="*/ 1452133 w 2798032"/>
                  <a:gd name="connsiteY12-170" fmla="*/ 1714486 h 2148372"/>
                  <a:gd name="connsiteX13-171" fmla="*/ 1749313 w 2798032"/>
                  <a:gd name="connsiteY13-172" fmla="*/ 1882126 h 2148372"/>
                  <a:gd name="connsiteX14-173" fmla="*/ 2419873 w 2798032"/>
                  <a:gd name="connsiteY14-174" fmla="*/ 1851646 h 2148372"/>
                  <a:gd name="connsiteX15-175" fmla="*/ 2747533 w 2798032"/>
                  <a:gd name="connsiteY15-176" fmla="*/ 1752586 h 2148372"/>
                  <a:gd name="connsiteX16-177" fmla="*/ 2785633 w 2798032"/>
                  <a:gd name="connsiteY16-178" fmla="*/ 1432546 h 2148372"/>
                  <a:gd name="connsiteX17-179" fmla="*/ 2633233 w 2798032"/>
                  <a:gd name="connsiteY17-180" fmla="*/ 1531606 h 2148372"/>
                  <a:gd name="connsiteX18-181" fmla="*/ 2259853 w 2798032"/>
                  <a:gd name="connsiteY18-182" fmla="*/ 1684006 h 2148372"/>
                  <a:gd name="connsiteX19-183" fmla="*/ 1635013 w 2798032"/>
                  <a:gd name="connsiteY19-184" fmla="*/ 1615426 h 2148372"/>
                  <a:gd name="connsiteX20-185" fmla="*/ 1467373 w 2798032"/>
                  <a:gd name="connsiteY20-186" fmla="*/ 1280146 h 2148372"/>
                  <a:gd name="connsiteX21-187" fmla="*/ 1490233 w 2798032"/>
                  <a:gd name="connsiteY21-188" fmla="*/ 441946 h 2148372"/>
                  <a:gd name="connsiteX22-189" fmla="*/ 1505473 w 2798032"/>
                  <a:gd name="connsiteY22-190" fmla="*/ 45706 h 2148372"/>
                  <a:gd name="connsiteX23-191" fmla="*/ 1358788 w 2798032"/>
                  <a:gd name="connsiteY23-192" fmla="*/ 50151 h 2148372"/>
                  <a:gd name="connsiteX0-193" fmla="*/ 1358788 w 2798032"/>
                  <a:gd name="connsiteY0-194" fmla="*/ 48288 h 2146509"/>
                  <a:gd name="connsiteX1-195" fmla="*/ 1344818 w 2798032"/>
                  <a:gd name="connsiteY1-196" fmla="*/ 417223 h 2146509"/>
                  <a:gd name="connsiteX2-197" fmla="*/ 1299733 w 2798032"/>
                  <a:gd name="connsiteY2-198" fmla="*/ 782983 h 2146509"/>
                  <a:gd name="connsiteX3-199" fmla="*/ 1017793 w 2798032"/>
                  <a:gd name="connsiteY3-200" fmla="*/ 1514503 h 2146509"/>
                  <a:gd name="connsiteX4-201" fmla="*/ 514873 w 2798032"/>
                  <a:gd name="connsiteY4-202" fmla="*/ 1918363 h 2146509"/>
                  <a:gd name="connsiteX5-203" fmla="*/ 27193 w 2798032"/>
                  <a:gd name="connsiteY5-204" fmla="*/ 2017423 h 2146509"/>
                  <a:gd name="connsiteX6-205" fmla="*/ 95773 w 2798032"/>
                  <a:gd name="connsiteY6-206" fmla="*/ 2131723 h 2146509"/>
                  <a:gd name="connsiteX7-207" fmla="*/ 377713 w 2798032"/>
                  <a:gd name="connsiteY7-208" fmla="*/ 2116483 h 2146509"/>
                  <a:gd name="connsiteX8-209" fmla="*/ 895873 w 2798032"/>
                  <a:gd name="connsiteY8-210" fmla="*/ 1872643 h 2146509"/>
                  <a:gd name="connsiteX9-211" fmla="*/ 1307353 w 2798032"/>
                  <a:gd name="connsiteY9-212" fmla="*/ 1179223 h 2146509"/>
                  <a:gd name="connsiteX10-213" fmla="*/ 1353073 w 2798032"/>
                  <a:gd name="connsiteY10-214" fmla="*/ 1011583 h 2146509"/>
                  <a:gd name="connsiteX11-215" fmla="*/ 1383553 w 2798032"/>
                  <a:gd name="connsiteY11-216" fmla="*/ 1438303 h 2146509"/>
                  <a:gd name="connsiteX12-217" fmla="*/ 1452133 w 2798032"/>
                  <a:gd name="connsiteY12-218" fmla="*/ 1712623 h 2146509"/>
                  <a:gd name="connsiteX13-219" fmla="*/ 1749313 w 2798032"/>
                  <a:gd name="connsiteY13-220" fmla="*/ 1880263 h 2146509"/>
                  <a:gd name="connsiteX14-221" fmla="*/ 2419873 w 2798032"/>
                  <a:gd name="connsiteY14-222" fmla="*/ 1849783 h 2146509"/>
                  <a:gd name="connsiteX15-223" fmla="*/ 2747533 w 2798032"/>
                  <a:gd name="connsiteY15-224" fmla="*/ 1750723 h 2146509"/>
                  <a:gd name="connsiteX16-225" fmla="*/ 2785633 w 2798032"/>
                  <a:gd name="connsiteY16-226" fmla="*/ 1430683 h 2146509"/>
                  <a:gd name="connsiteX17-227" fmla="*/ 2633233 w 2798032"/>
                  <a:gd name="connsiteY17-228" fmla="*/ 1529743 h 2146509"/>
                  <a:gd name="connsiteX18-229" fmla="*/ 2259853 w 2798032"/>
                  <a:gd name="connsiteY18-230" fmla="*/ 1682143 h 2146509"/>
                  <a:gd name="connsiteX19-231" fmla="*/ 1635013 w 2798032"/>
                  <a:gd name="connsiteY19-232" fmla="*/ 1613563 h 2146509"/>
                  <a:gd name="connsiteX20-233" fmla="*/ 1467373 w 2798032"/>
                  <a:gd name="connsiteY20-234" fmla="*/ 1278283 h 2146509"/>
                  <a:gd name="connsiteX21-235" fmla="*/ 1490233 w 2798032"/>
                  <a:gd name="connsiteY21-236" fmla="*/ 440083 h 2146509"/>
                  <a:gd name="connsiteX22-237" fmla="*/ 1483248 w 2798032"/>
                  <a:gd name="connsiteY22-238" fmla="*/ 47018 h 2146509"/>
                  <a:gd name="connsiteX23-239" fmla="*/ 1358788 w 2798032"/>
                  <a:gd name="connsiteY23-240" fmla="*/ 48288 h 2146509"/>
                  <a:gd name="connsiteX0-241" fmla="*/ 1358788 w 2798032"/>
                  <a:gd name="connsiteY0-242" fmla="*/ 48491 h 2146712"/>
                  <a:gd name="connsiteX1-243" fmla="*/ 1344818 w 2798032"/>
                  <a:gd name="connsiteY1-244" fmla="*/ 417426 h 2146712"/>
                  <a:gd name="connsiteX2-245" fmla="*/ 1299733 w 2798032"/>
                  <a:gd name="connsiteY2-246" fmla="*/ 783186 h 2146712"/>
                  <a:gd name="connsiteX3-247" fmla="*/ 1017793 w 2798032"/>
                  <a:gd name="connsiteY3-248" fmla="*/ 1514706 h 2146712"/>
                  <a:gd name="connsiteX4-249" fmla="*/ 514873 w 2798032"/>
                  <a:gd name="connsiteY4-250" fmla="*/ 1918566 h 2146712"/>
                  <a:gd name="connsiteX5-251" fmla="*/ 27193 w 2798032"/>
                  <a:gd name="connsiteY5-252" fmla="*/ 2017626 h 2146712"/>
                  <a:gd name="connsiteX6-253" fmla="*/ 95773 w 2798032"/>
                  <a:gd name="connsiteY6-254" fmla="*/ 2131926 h 2146712"/>
                  <a:gd name="connsiteX7-255" fmla="*/ 377713 w 2798032"/>
                  <a:gd name="connsiteY7-256" fmla="*/ 2116686 h 2146712"/>
                  <a:gd name="connsiteX8-257" fmla="*/ 895873 w 2798032"/>
                  <a:gd name="connsiteY8-258" fmla="*/ 1872846 h 2146712"/>
                  <a:gd name="connsiteX9-259" fmla="*/ 1307353 w 2798032"/>
                  <a:gd name="connsiteY9-260" fmla="*/ 1179426 h 2146712"/>
                  <a:gd name="connsiteX10-261" fmla="*/ 1353073 w 2798032"/>
                  <a:gd name="connsiteY10-262" fmla="*/ 1011786 h 2146712"/>
                  <a:gd name="connsiteX11-263" fmla="*/ 1383553 w 2798032"/>
                  <a:gd name="connsiteY11-264" fmla="*/ 1438506 h 2146712"/>
                  <a:gd name="connsiteX12-265" fmla="*/ 1452133 w 2798032"/>
                  <a:gd name="connsiteY12-266" fmla="*/ 1712826 h 2146712"/>
                  <a:gd name="connsiteX13-267" fmla="*/ 1749313 w 2798032"/>
                  <a:gd name="connsiteY13-268" fmla="*/ 1880466 h 2146712"/>
                  <a:gd name="connsiteX14-269" fmla="*/ 2419873 w 2798032"/>
                  <a:gd name="connsiteY14-270" fmla="*/ 1849986 h 2146712"/>
                  <a:gd name="connsiteX15-271" fmla="*/ 2747533 w 2798032"/>
                  <a:gd name="connsiteY15-272" fmla="*/ 1750926 h 2146712"/>
                  <a:gd name="connsiteX16-273" fmla="*/ 2785633 w 2798032"/>
                  <a:gd name="connsiteY16-274" fmla="*/ 1430886 h 2146712"/>
                  <a:gd name="connsiteX17-275" fmla="*/ 2633233 w 2798032"/>
                  <a:gd name="connsiteY17-276" fmla="*/ 1529946 h 2146712"/>
                  <a:gd name="connsiteX18-277" fmla="*/ 2259853 w 2798032"/>
                  <a:gd name="connsiteY18-278" fmla="*/ 1682346 h 2146712"/>
                  <a:gd name="connsiteX19-279" fmla="*/ 1635013 w 2798032"/>
                  <a:gd name="connsiteY19-280" fmla="*/ 1613766 h 2146712"/>
                  <a:gd name="connsiteX20-281" fmla="*/ 1467373 w 2798032"/>
                  <a:gd name="connsiteY20-282" fmla="*/ 1278486 h 2146712"/>
                  <a:gd name="connsiteX21-283" fmla="*/ 1474358 w 2798032"/>
                  <a:gd name="connsiteY21-284" fmla="*/ 443461 h 2146712"/>
                  <a:gd name="connsiteX22-285" fmla="*/ 1483248 w 2798032"/>
                  <a:gd name="connsiteY22-286" fmla="*/ 47221 h 2146712"/>
                  <a:gd name="connsiteX23-287" fmla="*/ 1358788 w 2798032"/>
                  <a:gd name="connsiteY23-288" fmla="*/ 48491 h 2146712"/>
                  <a:gd name="connsiteX0-289" fmla="*/ 1361963 w 2798032"/>
                  <a:gd name="connsiteY0-290" fmla="*/ 65445 h 2131916"/>
                  <a:gd name="connsiteX1-291" fmla="*/ 1344818 w 2798032"/>
                  <a:gd name="connsiteY1-292" fmla="*/ 402630 h 2131916"/>
                  <a:gd name="connsiteX2-293" fmla="*/ 1299733 w 2798032"/>
                  <a:gd name="connsiteY2-294" fmla="*/ 768390 h 2131916"/>
                  <a:gd name="connsiteX3-295" fmla="*/ 1017793 w 2798032"/>
                  <a:gd name="connsiteY3-296" fmla="*/ 1499910 h 2131916"/>
                  <a:gd name="connsiteX4-297" fmla="*/ 514873 w 2798032"/>
                  <a:gd name="connsiteY4-298" fmla="*/ 1903770 h 2131916"/>
                  <a:gd name="connsiteX5-299" fmla="*/ 27193 w 2798032"/>
                  <a:gd name="connsiteY5-300" fmla="*/ 2002830 h 2131916"/>
                  <a:gd name="connsiteX6-301" fmla="*/ 95773 w 2798032"/>
                  <a:gd name="connsiteY6-302" fmla="*/ 2117130 h 2131916"/>
                  <a:gd name="connsiteX7-303" fmla="*/ 377713 w 2798032"/>
                  <a:gd name="connsiteY7-304" fmla="*/ 2101890 h 2131916"/>
                  <a:gd name="connsiteX8-305" fmla="*/ 895873 w 2798032"/>
                  <a:gd name="connsiteY8-306" fmla="*/ 1858050 h 2131916"/>
                  <a:gd name="connsiteX9-307" fmla="*/ 1307353 w 2798032"/>
                  <a:gd name="connsiteY9-308" fmla="*/ 1164630 h 2131916"/>
                  <a:gd name="connsiteX10-309" fmla="*/ 1353073 w 2798032"/>
                  <a:gd name="connsiteY10-310" fmla="*/ 996990 h 2131916"/>
                  <a:gd name="connsiteX11-311" fmla="*/ 1383553 w 2798032"/>
                  <a:gd name="connsiteY11-312" fmla="*/ 1423710 h 2131916"/>
                  <a:gd name="connsiteX12-313" fmla="*/ 1452133 w 2798032"/>
                  <a:gd name="connsiteY12-314" fmla="*/ 1698030 h 2131916"/>
                  <a:gd name="connsiteX13-315" fmla="*/ 1749313 w 2798032"/>
                  <a:gd name="connsiteY13-316" fmla="*/ 1865670 h 2131916"/>
                  <a:gd name="connsiteX14-317" fmla="*/ 2419873 w 2798032"/>
                  <a:gd name="connsiteY14-318" fmla="*/ 1835190 h 2131916"/>
                  <a:gd name="connsiteX15-319" fmla="*/ 2747533 w 2798032"/>
                  <a:gd name="connsiteY15-320" fmla="*/ 1736130 h 2131916"/>
                  <a:gd name="connsiteX16-321" fmla="*/ 2785633 w 2798032"/>
                  <a:gd name="connsiteY16-322" fmla="*/ 1416090 h 2131916"/>
                  <a:gd name="connsiteX17-323" fmla="*/ 2633233 w 2798032"/>
                  <a:gd name="connsiteY17-324" fmla="*/ 1515150 h 2131916"/>
                  <a:gd name="connsiteX18-325" fmla="*/ 2259853 w 2798032"/>
                  <a:gd name="connsiteY18-326" fmla="*/ 1667550 h 2131916"/>
                  <a:gd name="connsiteX19-327" fmla="*/ 1635013 w 2798032"/>
                  <a:gd name="connsiteY19-328" fmla="*/ 1598970 h 2131916"/>
                  <a:gd name="connsiteX20-329" fmla="*/ 1467373 w 2798032"/>
                  <a:gd name="connsiteY20-330" fmla="*/ 1263690 h 2131916"/>
                  <a:gd name="connsiteX21-331" fmla="*/ 1474358 w 2798032"/>
                  <a:gd name="connsiteY21-332" fmla="*/ 428665 h 2131916"/>
                  <a:gd name="connsiteX22-333" fmla="*/ 1483248 w 2798032"/>
                  <a:gd name="connsiteY22-334" fmla="*/ 32425 h 2131916"/>
                  <a:gd name="connsiteX23-335" fmla="*/ 1361963 w 2798032"/>
                  <a:gd name="connsiteY23-336" fmla="*/ 65445 h 2131916"/>
                  <a:gd name="connsiteX0-337" fmla="*/ 1361963 w 2798032"/>
                  <a:gd name="connsiteY0-338" fmla="*/ 61552 h 2128023"/>
                  <a:gd name="connsiteX1-339" fmla="*/ 1344818 w 2798032"/>
                  <a:gd name="connsiteY1-340" fmla="*/ 398737 h 2128023"/>
                  <a:gd name="connsiteX2-341" fmla="*/ 1299733 w 2798032"/>
                  <a:gd name="connsiteY2-342" fmla="*/ 764497 h 2128023"/>
                  <a:gd name="connsiteX3-343" fmla="*/ 1017793 w 2798032"/>
                  <a:gd name="connsiteY3-344" fmla="*/ 1496017 h 2128023"/>
                  <a:gd name="connsiteX4-345" fmla="*/ 514873 w 2798032"/>
                  <a:gd name="connsiteY4-346" fmla="*/ 1899877 h 2128023"/>
                  <a:gd name="connsiteX5-347" fmla="*/ 27193 w 2798032"/>
                  <a:gd name="connsiteY5-348" fmla="*/ 1998937 h 2128023"/>
                  <a:gd name="connsiteX6-349" fmla="*/ 95773 w 2798032"/>
                  <a:gd name="connsiteY6-350" fmla="*/ 2113237 h 2128023"/>
                  <a:gd name="connsiteX7-351" fmla="*/ 377713 w 2798032"/>
                  <a:gd name="connsiteY7-352" fmla="*/ 2097997 h 2128023"/>
                  <a:gd name="connsiteX8-353" fmla="*/ 895873 w 2798032"/>
                  <a:gd name="connsiteY8-354" fmla="*/ 1854157 h 2128023"/>
                  <a:gd name="connsiteX9-355" fmla="*/ 1307353 w 2798032"/>
                  <a:gd name="connsiteY9-356" fmla="*/ 1160737 h 2128023"/>
                  <a:gd name="connsiteX10-357" fmla="*/ 1353073 w 2798032"/>
                  <a:gd name="connsiteY10-358" fmla="*/ 993097 h 2128023"/>
                  <a:gd name="connsiteX11-359" fmla="*/ 1383553 w 2798032"/>
                  <a:gd name="connsiteY11-360" fmla="*/ 1419817 h 2128023"/>
                  <a:gd name="connsiteX12-361" fmla="*/ 1452133 w 2798032"/>
                  <a:gd name="connsiteY12-362" fmla="*/ 1694137 h 2128023"/>
                  <a:gd name="connsiteX13-363" fmla="*/ 1749313 w 2798032"/>
                  <a:gd name="connsiteY13-364" fmla="*/ 1861777 h 2128023"/>
                  <a:gd name="connsiteX14-365" fmla="*/ 2419873 w 2798032"/>
                  <a:gd name="connsiteY14-366" fmla="*/ 1831297 h 2128023"/>
                  <a:gd name="connsiteX15-367" fmla="*/ 2747533 w 2798032"/>
                  <a:gd name="connsiteY15-368" fmla="*/ 1732237 h 2128023"/>
                  <a:gd name="connsiteX16-369" fmla="*/ 2785633 w 2798032"/>
                  <a:gd name="connsiteY16-370" fmla="*/ 1412197 h 2128023"/>
                  <a:gd name="connsiteX17-371" fmla="*/ 2633233 w 2798032"/>
                  <a:gd name="connsiteY17-372" fmla="*/ 1511257 h 2128023"/>
                  <a:gd name="connsiteX18-373" fmla="*/ 2259853 w 2798032"/>
                  <a:gd name="connsiteY18-374" fmla="*/ 1663657 h 2128023"/>
                  <a:gd name="connsiteX19-375" fmla="*/ 1635013 w 2798032"/>
                  <a:gd name="connsiteY19-376" fmla="*/ 1595077 h 2128023"/>
                  <a:gd name="connsiteX20-377" fmla="*/ 1467373 w 2798032"/>
                  <a:gd name="connsiteY20-378" fmla="*/ 1259797 h 2128023"/>
                  <a:gd name="connsiteX21-379" fmla="*/ 1474358 w 2798032"/>
                  <a:gd name="connsiteY21-380" fmla="*/ 424772 h 2128023"/>
                  <a:gd name="connsiteX22-381" fmla="*/ 1483248 w 2798032"/>
                  <a:gd name="connsiteY22-382" fmla="*/ 28532 h 2128023"/>
                  <a:gd name="connsiteX23-383" fmla="*/ 1361963 w 2798032"/>
                  <a:gd name="connsiteY23-384" fmla="*/ 61552 h 2128023"/>
                  <a:gd name="connsiteX0-385" fmla="*/ 1365138 w 2798032"/>
                  <a:gd name="connsiteY0-386" fmla="*/ 39825 h 2144396"/>
                  <a:gd name="connsiteX1-387" fmla="*/ 1344818 w 2798032"/>
                  <a:gd name="connsiteY1-388" fmla="*/ 415110 h 2144396"/>
                  <a:gd name="connsiteX2-389" fmla="*/ 1299733 w 2798032"/>
                  <a:gd name="connsiteY2-390" fmla="*/ 780870 h 2144396"/>
                  <a:gd name="connsiteX3-391" fmla="*/ 1017793 w 2798032"/>
                  <a:gd name="connsiteY3-392" fmla="*/ 1512390 h 2144396"/>
                  <a:gd name="connsiteX4-393" fmla="*/ 514873 w 2798032"/>
                  <a:gd name="connsiteY4-394" fmla="*/ 1916250 h 2144396"/>
                  <a:gd name="connsiteX5-395" fmla="*/ 27193 w 2798032"/>
                  <a:gd name="connsiteY5-396" fmla="*/ 2015310 h 2144396"/>
                  <a:gd name="connsiteX6-397" fmla="*/ 95773 w 2798032"/>
                  <a:gd name="connsiteY6-398" fmla="*/ 2129610 h 2144396"/>
                  <a:gd name="connsiteX7-399" fmla="*/ 377713 w 2798032"/>
                  <a:gd name="connsiteY7-400" fmla="*/ 2114370 h 2144396"/>
                  <a:gd name="connsiteX8-401" fmla="*/ 895873 w 2798032"/>
                  <a:gd name="connsiteY8-402" fmla="*/ 1870530 h 2144396"/>
                  <a:gd name="connsiteX9-403" fmla="*/ 1307353 w 2798032"/>
                  <a:gd name="connsiteY9-404" fmla="*/ 1177110 h 2144396"/>
                  <a:gd name="connsiteX10-405" fmla="*/ 1353073 w 2798032"/>
                  <a:gd name="connsiteY10-406" fmla="*/ 1009470 h 2144396"/>
                  <a:gd name="connsiteX11-407" fmla="*/ 1383553 w 2798032"/>
                  <a:gd name="connsiteY11-408" fmla="*/ 1436190 h 2144396"/>
                  <a:gd name="connsiteX12-409" fmla="*/ 1452133 w 2798032"/>
                  <a:gd name="connsiteY12-410" fmla="*/ 1710510 h 2144396"/>
                  <a:gd name="connsiteX13-411" fmla="*/ 1749313 w 2798032"/>
                  <a:gd name="connsiteY13-412" fmla="*/ 1878150 h 2144396"/>
                  <a:gd name="connsiteX14-413" fmla="*/ 2419873 w 2798032"/>
                  <a:gd name="connsiteY14-414" fmla="*/ 1847670 h 2144396"/>
                  <a:gd name="connsiteX15-415" fmla="*/ 2747533 w 2798032"/>
                  <a:gd name="connsiteY15-416" fmla="*/ 1748610 h 2144396"/>
                  <a:gd name="connsiteX16-417" fmla="*/ 2785633 w 2798032"/>
                  <a:gd name="connsiteY16-418" fmla="*/ 1428570 h 2144396"/>
                  <a:gd name="connsiteX17-419" fmla="*/ 2633233 w 2798032"/>
                  <a:gd name="connsiteY17-420" fmla="*/ 1527630 h 2144396"/>
                  <a:gd name="connsiteX18-421" fmla="*/ 2259853 w 2798032"/>
                  <a:gd name="connsiteY18-422" fmla="*/ 1680030 h 2144396"/>
                  <a:gd name="connsiteX19-423" fmla="*/ 1635013 w 2798032"/>
                  <a:gd name="connsiteY19-424" fmla="*/ 1611450 h 2144396"/>
                  <a:gd name="connsiteX20-425" fmla="*/ 1467373 w 2798032"/>
                  <a:gd name="connsiteY20-426" fmla="*/ 1276170 h 2144396"/>
                  <a:gd name="connsiteX21-427" fmla="*/ 1474358 w 2798032"/>
                  <a:gd name="connsiteY21-428" fmla="*/ 441145 h 2144396"/>
                  <a:gd name="connsiteX22-429" fmla="*/ 1483248 w 2798032"/>
                  <a:gd name="connsiteY22-430" fmla="*/ 44905 h 2144396"/>
                  <a:gd name="connsiteX23-431" fmla="*/ 1365138 w 2798032"/>
                  <a:gd name="connsiteY23-432" fmla="*/ 39825 h 2144396"/>
                  <a:gd name="connsiteX0-433" fmla="*/ 1365138 w 2798032"/>
                  <a:gd name="connsiteY0-434" fmla="*/ 40966 h 2145537"/>
                  <a:gd name="connsiteX1-435" fmla="*/ 1344818 w 2798032"/>
                  <a:gd name="connsiteY1-436" fmla="*/ 416251 h 2145537"/>
                  <a:gd name="connsiteX2-437" fmla="*/ 1299733 w 2798032"/>
                  <a:gd name="connsiteY2-438" fmla="*/ 782011 h 2145537"/>
                  <a:gd name="connsiteX3-439" fmla="*/ 1017793 w 2798032"/>
                  <a:gd name="connsiteY3-440" fmla="*/ 1513531 h 2145537"/>
                  <a:gd name="connsiteX4-441" fmla="*/ 514873 w 2798032"/>
                  <a:gd name="connsiteY4-442" fmla="*/ 1917391 h 2145537"/>
                  <a:gd name="connsiteX5-443" fmla="*/ 27193 w 2798032"/>
                  <a:gd name="connsiteY5-444" fmla="*/ 2016451 h 2145537"/>
                  <a:gd name="connsiteX6-445" fmla="*/ 95773 w 2798032"/>
                  <a:gd name="connsiteY6-446" fmla="*/ 2130751 h 2145537"/>
                  <a:gd name="connsiteX7-447" fmla="*/ 377713 w 2798032"/>
                  <a:gd name="connsiteY7-448" fmla="*/ 2115511 h 2145537"/>
                  <a:gd name="connsiteX8-449" fmla="*/ 895873 w 2798032"/>
                  <a:gd name="connsiteY8-450" fmla="*/ 1871671 h 2145537"/>
                  <a:gd name="connsiteX9-451" fmla="*/ 1307353 w 2798032"/>
                  <a:gd name="connsiteY9-452" fmla="*/ 1178251 h 2145537"/>
                  <a:gd name="connsiteX10-453" fmla="*/ 1353073 w 2798032"/>
                  <a:gd name="connsiteY10-454" fmla="*/ 1010611 h 2145537"/>
                  <a:gd name="connsiteX11-455" fmla="*/ 1383553 w 2798032"/>
                  <a:gd name="connsiteY11-456" fmla="*/ 1437331 h 2145537"/>
                  <a:gd name="connsiteX12-457" fmla="*/ 1452133 w 2798032"/>
                  <a:gd name="connsiteY12-458" fmla="*/ 1711651 h 2145537"/>
                  <a:gd name="connsiteX13-459" fmla="*/ 1749313 w 2798032"/>
                  <a:gd name="connsiteY13-460" fmla="*/ 1879291 h 2145537"/>
                  <a:gd name="connsiteX14-461" fmla="*/ 2419873 w 2798032"/>
                  <a:gd name="connsiteY14-462" fmla="*/ 1848811 h 2145537"/>
                  <a:gd name="connsiteX15-463" fmla="*/ 2747533 w 2798032"/>
                  <a:gd name="connsiteY15-464" fmla="*/ 1749751 h 2145537"/>
                  <a:gd name="connsiteX16-465" fmla="*/ 2785633 w 2798032"/>
                  <a:gd name="connsiteY16-466" fmla="*/ 1429711 h 2145537"/>
                  <a:gd name="connsiteX17-467" fmla="*/ 2633233 w 2798032"/>
                  <a:gd name="connsiteY17-468" fmla="*/ 1528771 h 2145537"/>
                  <a:gd name="connsiteX18-469" fmla="*/ 2259853 w 2798032"/>
                  <a:gd name="connsiteY18-470" fmla="*/ 1681171 h 2145537"/>
                  <a:gd name="connsiteX19-471" fmla="*/ 1635013 w 2798032"/>
                  <a:gd name="connsiteY19-472" fmla="*/ 1612591 h 2145537"/>
                  <a:gd name="connsiteX20-473" fmla="*/ 1467373 w 2798032"/>
                  <a:gd name="connsiteY20-474" fmla="*/ 1277311 h 2145537"/>
                  <a:gd name="connsiteX21-475" fmla="*/ 1474358 w 2798032"/>
                  <a:gd name="connsiteY21-476" fmla="*/ 442286 h 2145537"/>
                  <a:gd name="connsiteX22-477" fmla="*/ 1483248 w 2798032"/>
                  <a:gd name="connsiteY22-478" fmla="*/ 46046 h 2145537"/>
                  <a:gd name="connsiteX23-479" fmla="*/ 1365138 w 2798032"/>
                  <a:gd name="connsiteY23-480" fmla="*/ 40966 h 2145537"/>
                  <a:gd name="connsiteX0-481" fmla="*/ 1365138 w 2798032"/>
                  <a:gd name="connsiteY0-482" fmla="*/ 40966 h 2145537"/>
                  <a:gd name="connsiteX1-483" fmla="*/ 1344818 w 2798032"/>
                  <a:gd name="connsiteY1-484" fmla="*/ 416251 h 2145537"/>
                  <a:gd name="connsiteX2-485" fmla="*/ 1299733 w 2798032"/>
                  <a:gd name="connsiteY2-486" fmla="*/ 782011 h 2145537"/>
                  <a:gd name="connsiteX3-487" fmla="*/ 1017793 w 2798032"/>
                  <a:gd name="connsiteY3-488" fmla="*/ 1513531 h 2145537"/>
                  <a:gd name="connsiteX4-489" fmla="*/ 514873 w 2798032"/>
                  <a:gd name="connsiteY4-490" fmla="*/ 1917391 h 2145537"/>
                  <a:gd name="connsiteX5-491" fmla="*/ 27193 w 2798032"/>
                  <a:gd name="connsiteY5-492" fmla="*/ 2016451 h 2145537"/>
                  <a:gd name="connsiteX6-493" fmla="*/ 95773 w 2798032"/>
                  <a:gd name="connsiteY6-494" fmla="*/ 2130751 h 2145537"/>
                  <a:gd name="connsiteX7-495" fmla="*/ 377713 w 2798032"/>
                  <a:gd name="connsiteY7-496" fmla="*/ 2115511 h 2145537"/>
                  <a:gd name="connsiteX8-497" fmla="*/ 895873 w 2798032"/>
                  <a:gd name="connsiteY8-498" fmla="*/ 1871671 h 2145537"/>
                  <a:gd name="connsiteX9-499" fmla="*/ 1307353 w 2798032"/>
                  <a:gd name="connsiteY9-500" fmla="*/ 1178251 h 2145537"/>
                  <a:gd name="connsiteX10-501" fmla="*/ 1353073 w 2798032"/>
                  <a:gd name="connsiteY10-502" fmla="*/ 1010611 h 2145537"/>
                  <a:gd name="connsiteX11-503" fmla="*/ 1383553 w 2798032"/>
                  <a:gd name="connsiteY11-504" fmla="*/ 1437331 h 2145537"/>
                  <a:gd name="connsiteX12-505" fmla="*/ 1452133 w 2798032"/>
                  <a:gd name="connsiteY12-506" fmla="*/ 1711651 h 2145537"/>
                  <a:gd name="connsiteX13-507" fmla="*/ 1749313 w 2798032"/>
                  <a:gd name="connsiteY13-508" fmla="*/ 1879291 h 2145537"/>
                  <a:gd name="connsiteX14-509" fmla="*/ 2419873 w 2798032"/>
                  <a:gd name="connsiteY14-510" fmla="*/ 1848811 h 2145537"/>
                  <a:gd name="connsiteX15-511" fmla="*/ 2747533 w 2798032"/>
                  <a:gd name="connsiteY15-512" fmla="*/ 1749751 h 2145537"/>
                  <a:gd name="connsiteX16-513" fmla="*/ 2785633 w 2798032"/>
                  <a:gd name="connsiteY16-514" fmla="*/ 1429711 h 2145537"/>
                  <a:gd name="connsiteX17-515" fmla="*/ 2633233 w 2798032"/>
                  <a:gd name="connsiteY17-516" fmla="*/ 1528771 h 2145537"/>
                  <a:gd name="connsiteX18-517" fmla="*/ 2259853 w 2798032"/>
                  <a:gd name="connsiteY18-518" fmla="*/ 1681171 h 2145537"/>
                  <a:gd name="connsiteX19-519" fmla="*/ 1635013 w 2798032"/>
                  <a:gd name="connsiteY19-520" fmla="*/ 1612591 h 2145537"/>
                  <a:gd name="connsiteX20-521" fmla="*/ 1467373 w 2798032"/>
                  <a:gd name="connsiteY20-522" fmla="*/ 1277311 h 2145537"/>
                  <a:gd name="connsiteX21-523" fmla="*/ 1474358 w 2798032"/>
                  <a:gd name="connsiteY21-524" fmla="*/ 442286 h 2145537"/>
                  <a:gd name="connsiteX22-525" fmla="*/ 1483248 w 2798032"/>
                  <a:gd name="connsiteY22-526" fmla="*/ 46046 h 2145537"/>
                  <a:gd name="connsiteX23-527" fmla="*/ 1365138 w 2798032"/>
                  <a:gd name="connsiteY23-528" fmla="*/ 40966 h 2145537"/>
                  <a:gd name="connsiteX0-529" fmla="*/ 1365138 w 2798032"/>
                  <a:gd name="connsiteY0-530" fmla="*/ 46918 h 2151489"/>
                  <a:gd name="connsiteX1-531" fmla="*/ 1344818 w 2798032"/>
                  <a:gd name="connsiteY1-532" fmla="*/ 422203 h 2151489"/>
                  <a:gd name="connsiteX2-533" fmla="*/ 1299733 w 2798032"/>
                  <a:gd name="connsiteY2-534" fmla="*/ 787963 h 2151489"/>
                  <a:gd name="connsiteX3-535" fmla="*/ 1017793 w 2798032"/>
                  <a:gd name="connsiteY3-536" fmla="*/ 1519483 h 2151489"/>
                  <a:gd name="connsiteX4-537" fmla="*/ 514873 w 2798032"/>
                  <a:gd name="connsiteY4-538" fmla="*/ 1923343 h 2151489"/>
                  <a:gd name="connsiteX5-539" fmla="*/ 27193 w 2798032"/>
                  <a:gd name="connsiteY5-540" fmla="*/ 2022403 h 2151489"/>
                  <a:gd name="connsiteX6-541" fmla="*/ 95773 w 2798032"/>
                  <a:gd name="connsiteY6-542" fmla="*/ 2136703 h 2151489"/>
                  <a:gd name="connsiteX7-543" fmla="*/ 377713 w 2798032"/>
                  <a:gd name="connsiteY7-544" fmla="*/ 2121463 h 2151489"/>
                  <a:gd name="connsiteX8-545" fmla="*/ 895873 w 2798032"/>
                  <a:gd name="connsiteY8-546" fmla="*/ 1877623 h 2151489"/>
                  <a:gd name="connsiteX9-547" fmla="*/ 1307353 w 2798032"/>
                  <a:gd name="connsiteY9-548" fmla="*/ 1184203 h 2151489"/>
                  <a:gd name="connsiteX10-549" fmla="*/ 1353073 w 2798032"/>
                  <a:gd name="connsiteY10-550" fmla="*/ 1016563 h 2151489"/>
                  <a:gd name="connsiteX11-551" fmla="*/ 1383553 w 2798032"/>
                  <a:gd name="connsiteY11-552" fmla="*/ 1443283 h 2151489"/>
                  <a:gd name="connsiteX12-553" fmla="*/ 1452133 w 2798032"/>
                  <a:gd name="connsiteY12-554" fmla="*/ 1717603 h 2151489"/>
                  <a:gd name="connsiteX13-555" fmla="*/ 1749313 w 2798032"/>
                  <a:gd name="connsiteY13-556" fmla="*/ 1885243 h 2151489"/>
                  <a:gd name="connsiteX14-557" fmla="*/ 2419873 w 2798032"/>
                  <a:gd name="connsiteY14-558" fmla="*/ 1854763 h 2151489"/>
                  <a:gd name="connsiteX15-559" fmla="*/ 2747533 w 2798032"/>
                  <a:gd name="connsiteY15-560" fmla="*/ 1755703 h 2151489"/>
                  <a:gd name="connsiteX16-561" fmla="*/ 2785633 w 2798032"/>
                  <a:gd name="connsiteY16-562" fmla="*/ 1435663 h 2151489"/>
                  <a:gd name="connsiteX17-563" fmla="*/ 2633233 w 2798032"/>
                  <a:gd name="connsiteY17-564" fmla="*/ 1534723 h 2151489"/>
                  <a:gd name="connsiteX18-565" fmla="*/ 2259853 w 2798032"/>
                  <a:gd name="connsiteY18-566" fmla="*/ 1687123 h 2151489"/>
                  <a:gd name="connsiteX19-567" fmla="*/ 1635013 w 2798032"/>
                  <a:gd name="connsiteY19-568" fmla="*/ 1618543 h 2151489"/>
                  <a:gd name="connsiteX20-569" fmla="*/ 1467373 w 2798032"/>
                  <a:gd name="connsiteY20-570" fmla="*/ 1283263 h 2151489"/>
                  <a:gd name="connsiteX21-571" fmla="*/ 1474358 w 2798032"/>
                  <a:gd name="connsiteY21-572" fmla="*/ 448238 h 2151489"/>
                  <a:gd name="connsiteX22-573" fmla="*/ 1483248 w 2798032"/>
                  <a:gd name="connsiteY22-574" fmla="*/ 51998 h 2151489"/>
                  <a:gd name="connsiteX23-575" fmla="*/ 1365138 w 2798032"/>
                  <a:gd name="connsiteY23-576" fmla="*/ 46918 h 2151489"/>
                  <a:gd name="connsiteX0-577" fmla="*/ 1365138 w 2798032"/>
                  <a:gd name="connsiteY0-578" fmla="*/ 59055 h 2138226"/>
                  <a:gd name="connsiteX1-579" fmla="*/ 1344818 w 2798032"/>
                  <a:gd name="connsiteY1-580" fmla="*/ 408940 h 2138226"/>
                  <a:gd name="connsiteX2-581" fmla="*/ 1299733 w 2798032"/>
                  <a:gd name="connsiteY2-582" fmla="*/ 774700 h 2138226"/>
                  <a:gd name="connsiteX3-583" fmla="*/ 1017793 w 2798032"/>
                  <a:gd name="connsiteY3-584" fmla="*/ 1506220 h 2138226"/>
                  <a:gd name="connsiteX4-585" fmla="*/ 514873 w 2798032"/>
                  <a:gd name="connsiteY4-586" fmla="*/ 1910080 h 2138226"/>
                  <a:gd name="connsiteX5-587" fmla="*/ 27193 w 2798032"/>
                  <a:gd name="connsiteY5-588" fmla="*/ 2009140 h 2138226"/>
                  <a:gd name="connsiteX6-589" fmla="*/ 95773 w 2798032"/>
                  <a:gd name="connsiteY6-590" fmla="*/ 2123440 h 2138226"/>
                  <a:gd name="connsiteX7-591" fmla="*/ 377713 w 2798032"/>
                  <a:gd name="connsiteY7-592" fmla="*/ 2108200 h 2138226"/>
                  <a:gd name="connsiteX8-593" fmla="*/ 895873 w 2798032"/>
                  <a:gd name="connsiteY8-594" fmla="*/ 1864360 h 2138226"/>
                  <a:gd name="connsiteX9-595" fmla="*/ 1307353 w 2798032"/>
                  <a:gd name="connsiteY9-596" fmla="*/ 1170940 h 2138226"/>
                  <a:gd name="connsiteX10-597" fmla="*/ 1353073 w 2798032"/>
                  <a:gd name="connsiteY10-598" fmla="*/ 1003300 h 2138226"/>
                  <a:gd name="connsiteX11-599" fmla="*/ 1383553 w 2798032"/>
                  <a:gd name="connsiteY11-600" fmla="*/ 1430020 h 2138226"/>
                  <a:gd name="connsiteX12-601" fmla="*/ 1452133 w 2798032"/>
                  <a:gd name="connsiteY12-602" fmla="*/ 1704340 h 2138226"/>
                  <a:gd name="connsiteX13-603" fmla="*/ 1749313 w 2798032"/>
                  <a:gd name="connsiteY13-604" fmla="*/ 1871980 h 2138226"/>
                  <a:gd name="connsiteX14-605" fmla="*/ 2419873 w 2798032"/>
                  <a:gd name="connsiteY14-606" fmla="*/ 1841500 h 2138226"/>
                  <a:gd name="connsiteX15-607" fmla="*/ 2747533 w 2798032"/>
                  <a:gd name="connsiteY15-608" fmla="*/ 1742440 h 2138226"/>
                  <a:gd name="connsiteX16-609" fmla="*/ 2785633 w 2798032"/>
                  <a:gd name="connsiteY16-610" fmla="*/ 1422400 h 2138226"/>
                  <a:gd name="connsiteX17-611" fmla="*/ 2633233 w 2798032"/>
                  <a:gd name="connsiteY17-612" fmla="*/ 1521460 h 2138226"/>
                  <a:gd name="connsiteX18-613" fmla="*/ 2259853 w 2798032"/>
                  <a:gd name="connsiteY18-614" fmla="*/ 1673860 h 2138226"/>
                  <a:gd name="connsiteX19-615" fmla="*/ 1635013 w 2798032"/>
                  <a:gd name="connsiteY19-616" fmla="*/ 1605280 h 2138226"/>
                  <a:gd name="connsiteX20-617" fmla="*/ 1467373 w 2798032"/>
                  <a:gd name="connsiteY20-618" fmla="*/ 1270000 h 2138226"/>
                  <a:gd name="connsiteX21-619" fmla="*/ 1474358 w 2798032"/>
                  <a:gd name="connsiteY21-620" fmla="*/ 434975 h 2138226"/>
                  <a:gd name="connsiteX22-621" fmla="*/ 1483248 w 2798032"/>
                  <a:gd name="connsiteY22-622" fmla="*/ 38735 h 2138226"/>
                  <a:gd name="connsiteX23-623" fmla="*/ 1365138 w 2798032"/>
                  <a:gd name="connsiteY23-624" fmla="*/ 59055 h 2138226"/>
                  <a:gd name="connsiteX0-625" fmla="*/ 1365138 w 2798032"/>
                  <a:gd name="connsiteY0-626" fmla="*/ 44292 h 2123463"/>
                  <a:gd name="connsiteX1-627" fmla="*/ 1344818 w 2798032"/>
                  <a:gd name="connsiteY1-628" fmla="*/ 394177 h 2123463"/>
                  <a:gd name="connsiteX2-629" fmla="*/ 1299733 w 2798032"/>
                  <a:gd name="connsiteY2-630" fmla="*/ 759937 h 2123463"/>
                  <a:gd name="connsiteX3-631" fmla="*/ 1017793 w 2798032"/>
                  <a:gd name="connsiteY3-632" fmla="*/ 1491457 h 2123463"/>
                  <a:gd name="connsiteX4-633" fmla="*/ 514873 w 2798032"/>
                  <a:gd name="connsiteY4-634" fmla="*/ 1895317 h 2123463"/>
                  <a:gd name="connsiteX5-635" fmla="*/ 27193 w 2798032"/>
                  <a:gd name="connsiteY5-636" fmla="*/ 1994377 h 2123463"/>
                  <a:gd name="connsiteX6-637" fmla="*/ 95773 w 2798032"/>
                  <a:gd name="connsiteY6-638" fmla="*/ 2108677 h 2123463"/>
                  <a:gd name="connsiteX7-639" fmla="*/ 377713 w 2798032"/>
                  <a:gd name="connsiteY7-640" fmla="*/ 2093437 h 2123463"/>
                  <a:gd name="connsiteX8-641" fmla="*/ 895873 w 2798032"/>
                  <a:gd name="connsiteY8-642" fmla="*/ 1849597 h 2123463"/>
                  <a:gd name="connsiteX9-643" fmla="*/ 1307353 w 2798032"/>
                  <a:gd name="connsiteY9-644" fmla="*/ 1156177 h 2123463"/>
                  <a:gd name="connsiteX10-645" fmla="*/ 1353073 w 2798032"/>
                  <a:gd name="connsiteY10-646" fmla="*/ 988537 h 2123463"/>
                  <a:gd name="connsiteX11-647" fmla="*/ 1383553 w 2798032"/>
                  <a:gd name="connsiteY11-648" fmla="*/ 1415257 h 2123463"/>
                  <a:gd name="connsiteX12-649" fmla="*/ 1452133 w 2798032"/>
                  <a:gd name="connsiteY12-650" fmla="*/ 1689577 h 2123463"/>
                  <a:gd name="connsiteX13-651" fmla="*/ 1749313 w 2798032"/>
                  <a:gd name="connsiteY13-652" fmla="*/ 1857217 h 2123463"/>
                  <a:gd name="connsiteX14-653" fmla="*/ 2419873 w 2798032"/>
                  <a:gd name="connsiteY14-654" fmla="*/ 1826737 h 2123463"/>
                  <a:gd name="connsiteX15-655" fmla="*/ 2747533 w 2798032"/>
                  <a:gd name="connsiteY15-656" fmla="*/ 1727677 h 2123463"/>
                  <a:gd name="connsiteX16-657" fmla="*/ 2785633 w 2798032"/>
                  <a:gd name="connsiteY16-658" fmla="*/ 1407637 h 2123463"/>
                  <a:gd name="connsiteX17-659" fmla="*/ 2633233 w 2798032"/>
                  <a:gd name="connsiteY17-660" fmla="*/ 1506697 h 2123463"/>
                  <a:gd name="connsiteX18-661" fmla="*/ 2259853 w 2798032"/>
                  <a:gd name="connsiteY18-662" fmla="*/ 1659097 h 2123463"/>
                  <a:gd name="connsiteX19-663" fmla="*/ 1635013 w 2798032"/>
                  <a:gd name="connsiteY19-664" fmla="*/ 1590517 h 2123463"/>
                  <a:gd name="connsiteX20-665" fmla="*/ 1467373 w 2798032"/>
                  <a:gd name="connsiteY20-666" fmla="*/ 1255237 h 2123463"/>
                  <a:gd name="connsiteX21-667" fmla="*/ 1474358 w 2798032"/>
                  <a:gd name="connsiteY21-668" fmla="*/ 420212 h 2123463"/>
                  <a:gd name="connsiteX22-669" fmla="*/ 1480073 w 2798032"/>
                  <a:gd name="connsiteY22-670" fmla="*/ 46197 h 2123463"/>
                  <a:gd name="connsiteX23-671" fmla="*/ 1365138 w 2798032"/>
                  <a:gd name="connsiteY23-672" fmla="*/ 44292 h 2123463"/>
                  <a:gd name="connsiteX0-673" fmla="*/ 1365138 w 2798032"/>
                  <a:gd name="connsiteY0-674" fmla="*/ 46694 h 2125865"/>
                  <a:gd name="connsiteX1-675" fmla="*/ 1344818 w 2798032"/>
                  <a:gd name="connsiteY1-676" fmla="*/ 396579 h 2125865"/>
                  <a:gd name="connsiteX2-677" fmla="*/ 1299733 w 2798032"/>
                  <a:gd name="connsiteY2-678" fmla="*/ 762339 h 2125865"/>
                  <a:gd name="connsiteX3-679" fmla="*/ 1017793 w 2798032"/>
                  <a:gd name="connsiteY3-680" fmla="*/ 1493859 h 2125865"/>
                  <a:gd name="connsiteX4-681" fmla="*/ 514873 w 2798032"/>
                  <a:gd name="connsiteY4-682" fmla="*/ 1897719 h 2125865"/>
                  <a:gd name="connsiteX5-683" fmla="*/ 27193 w 2798032"/>
                  <a:gd name="connsiteY5-684" fmla="*/ 1996779 h 2125865"/>
                  <a:gd name="connsiteX6-685" fmla="*/ 95773 w 2798032"/>
                  <a:gd name="connsiteY6-686" fmla="*/ 2111079 h 2125865"/>
                  <a:gd name="connsiteX7-687" fmla="*/ 377713 w 2798032"/>
                  <a:gd name="connsiteY7-688" fmla="*/ 2095839 h 2125865"/>
                  <a:gd name="connsiteX8-689" fmla="*/ 895873 w 2798032"/>
                  <a:gd name="connsiteY8-690" fmla="*/ 1851999 h 2125865"/>
                  <a:gd name="connsiteX9-691" fmla="*/ 1307353 w 2798032"/>
                  <a:gd name="connsiteY9-692" fmla="*/ 1158579 h 2125865"/>
                  <a:gd name="connsiteX10-693" fmla="*/ 1353073 w 2798032"/>
                  <a:gd name="connsiteY10-694" fmla="*/ 990939 h 2125865"/>
                  <a:gd name="connsiteX11-695" fmla="*/ 1383553 w 2798032"/>
                  <a:gd name="connsiteY11-696" fmla="*/ 1417659 h 2125865"/>
                  <a:gd name="connsiteX12-697" fmla="*/ 1452133 w 2798032"/>
                  <a:gd name="connsiteY12-698" fmla="*/ 1691979 h 2125865"/>
                  <a:gd name="connsiteX13-699" fmla="*/ 1749313 w 2798032"/>
                  <a:gd name="connsiteY13-700" fmla="*/ 1859619 h 2125865"/>
                  <a:gd name="connsiteX14-701" fmla="*/ 2419873 w 2798032"/>
                  <a:gd name="connsiteY14-702" fmla="*/ 1829139 h 2125865"/>
                  <a:gd name="connsiteX15-703" fmla="*/ 2747533 w 2798032"/>
                  <a:gd name="connsiteY15-704" fmla="*/ 1730079 h 2125865"/>
                  <a:gd name="connsiteX16-705" fmla="*/ 2785633 w 2798032"/>
                  <a:gd name="connsiteY16-706" fmla="*/ 1410039 h 2125865"/>
                  <a:gd name="connsiteX17-707" fmla="*/ 2633233 w 2798032"/>
                  <a:gd name="connsiteY17-708" fmla="*/ 1509099 h 2125865"/>
                  <a:gd name="connsiteX18-709" fmla="*/ 2259853 w 2798032"/>
                  <a:gd name="connsiteY18-710" fmla="*/ 1661499 h 2125865"/>
                  <a:gd name="connsiteX19-711" fmla="*/ 1635013 w 2798032"/>
                  <a:gd name="connsiteY19-712" fmla="*/ 1592919 h 2125865"/>
                  <a:gd name="connsiteX20-713" fmla="*/ 1467373 w 2798032"/>
                  <a:gd name="connsiteY20-714" fmla="*/ 1257639 h 2125865"/>
                  <a:gd name="connsiteX21-715" fmla="*/ 1474358 w 2798032"/>
                  <a:gd name="connsiteY21-716" fmla="*/ 422614 h 2125865"/>
                  <a:gd name="connsiteX22-717" fmla="*/ 1480073 w 2798032"/>
                  <a:gd name="connsiteY22-718" fmla="*/ 48599 h 2125865"/>
                  <a:gd name="connsiteX23-719" fmla="*/ 1365138 w 2798032"/>
                  <a:gd name="connsiteY23-720" fmla="*/ 46694 h 2125865"/>
                  <a:gd name="connsiteX0-721" fmla="*/ 1365138 w 2798032"/>
                  <a:gd name="connsiteY0-722" fmla="*/ 44689 h 2123860"/>
                  <a:gd name="connsiteX1-723" fmla="*/ 1351168 w 2798032"/>
                  <a:gd name="connsiteY1-724" fmla="*/ 400924 h 2123860"/>
                  <a:gd name="connsiteX2-725" fmla="*/ 1299733 w 2798032"/>
                  <a:gd name="connsiteY2-726" fmla="*/ 760334 h 2123860"/>
                  <a:gd name="connsiteX3-727" fmla="*/ 1017793 w 2798032"/>
                  <a:gd name="connsiteY3-728" fmla="*/ 1491854 h 2123860"/>
                  <a:gd name="connsiteX4-729" fmla="*/ 514873 w 2798032"/>
                  <a:gd name="connsiteY4-730" fmla="*/ 1895714 h 2123860"/>
                  <a:gd name="connsiteX5-731" fmla="*/ 27193 w 2798032"/>
                  <a:gd name="connsiteY5-732" fmla="*/ 1994774 h 2123860"/>
                  <a:gd name="connsiteX6-733" fmla="*/ 95773 w 2798032"/>
                  <a:gd name="connsiteY6-734" fmla="*/ 2109074 h 2123860"/>
                  <a:gd name="connsiteX7-735" fmla="*/ 377713 w 2798032"/>
                  <a:gd name="connsiteY7-736" fmla="*/ 2093834 h 2123860"/>
                  <a:gd name="connsiteX8-737" fmla="*/ 895873 w 2798032"/>
                  <a:gd name="connsiteY8-738" fmla="*/ 1849994 h 2123860"/>
                  <a:gd name="connsiteX9-739" fmla="*/ 1307353 w 2798032"/>
                  <a:gd name="connsiteY9-740" fmla="*/ 1156574 h 2123860"/>
                  <a:gd name="connsiteX10-741" fmla="*/ 1353073 w 2798032"/>
                  <a:gd name="connsiteY10-742" fmla="*/ 988934 h 2123860"/>
                  <a:gd name="connsiteX11-743" fmla="*/ 1383553 w 2798032"/>
                  <a:gd name="connsiteY11-744" fmla="*/ 1415654 h 2123860"/>
                  <a:gd name="connsiteX12-745" fmla="*/ 1452133 w 2798032"/>
                  <a:gd name="connsiteY12-746" fmla="*/ 1689974 h 2123860"/>
                  <a:gd name="connsiteX13-747" fmla="*/ 1749313 w 2798032"/>
                  <a:gd name="connsiteY13-748" fmla="*/ 1857614 h 2123860"/>
                  <a:gd name="connsiteX14-749" fmla="*/ 2419873 w 2798032"/>
                  <a:gd name="connsiteY14-750" fmla="*/ 1827134 h 2123860"/>
                  <a:gd name="connsiteX15-751" fmla="*/ 2747533 w 2798032"/>
                  <a:gd name="connsiteY15-752" fmla="*/ 1728074 h 2123860"/>
                  <a:gd name="connsiteX16-753" fmla="*/ 2785633 w 2798032"/>
                  <a:gd name="connsiteY16-754" fmla="*/ 1408034 h 2123860"/>
                  <a:gd name="connsiteX17-755" fmla="*/ 2633233 w 2798032"/>
                  <a:gd name="connsiteY17-756" fmla="*/ 1507094 h 2123860"/>
                  <a:gd name="connsiteX18-757" fmla="*/ 2259853 w 2798032"/>
                  <a:gd name="connsiteY18-758" fmla="*/ 1659494 h 2123860"/>
                  <a:gd name="connsiteX19-759" fmla="*/ 1635013 w 2798032"/>
                  <a:gd name="connsiteY19-760" fmla="*/ 1590914 h 2123860"/>
                  <a:gd name="connsiteX20-761" fmla="*/ 1467373 w 2798032"/>
                  <a:gd name="connsiteY20-762" fmla="*/ 1255634 h 2123860"/>
                  <a:gd name="connsiteX21-763" fmla="*/ 1474358 w 2798032"/>
                  <a:gd name="connsiteY21-764" fmla="*/ 420609 h 2123860"/>
                  <a:gd name="connsiteX22-765" fmla="*/ 1480073 w 2798032"/>
                  <a:gd name="connsiteY22-766" fmla="*/ 46594 h 2123860"/>
                  <a:gd name="connsiteX23-767" fmla="*/ 1365138 w 2798032"/>
                  <a:gd name="connsiteY23-768" fmla="*/ 44689 h 2123860"/>
                  <a:gd name="connsiteX0-769" fmla="*/ 1365138 w 2798032"/>
                  <a:gd name="connsiteY0-770" fmla="*/ 44689 h 2123860"/>
                  <a:gd name="connsiteX1-771" fmla="*/ 1351168 w 2798032"/>
                  <a:gd name="connsiteY1-772" fmla="*/ 400924 h 2123860"/>
                  <a:gd name="connsiteX2-773" fmla="*/ 1299733 w 2798032"/>
                  <a:gd name="connsiteY2-774" fmla="*/ 760334 h 2123860"/>
                  <a:gd name="connsiteX3-775" fmla="*/ 1017793 w 2798032"/>
                  <a:gd name="connsiteY3-776" fmla="*/ 1491854 h 2123860"/>
                  <a:gd name="connsiteX4-777" fmla="*/ 514873 w 2798032"/>
                  <a:gd name="connsiteY4-778" fmla="*/ 1895714 h 2123860"/>
                  <a:gd name="connsiteX5-779" fmla="*/ 27193 w 2798032"/>
                  <a:gd name="connsiteY5-780" fmla="*/ 1994774 h 2123860"/>
                  <a:gd name="connsiteX6-781" fmla="*/ 95773 w 2798032"/>
                  <a:gd name="connsiteY6-782" fmla="*/ 2109074 h 2123860"/>
                  <a:gd name="connsiteX7-783" fmla="*/ 377713 w 2798032"/>
                  <a:gd name="connsiteY7-784" fmla="*/ 2093834 h 2123860"/>
                  <a:gd name="connsiteX8-785" fmla="*/ 895873 w 2798032"/>
                  <a:gd name="connsiteY8-786" fmla="*/ 1849994 h 2123860"/>
                  <a:gd name="connsiteX9-787" fmla="*/ 1307353 w 2798032"/>
                  <a:gd name="connsiteY9-788" fmla="*/ 1156574 h 2123860"/>
                  <a:gd name="connsiteX10-789" fmla="*/ 1353073 w 2798032"/>
                  <a:gd name="connsiteY10-790" fmla="*/ 988934 h 2123860"/>
                  <a:gd name="connsiteX11-791" fmla="*/ 1383553 w 2798032"/>
                  <a:gd name="connsiteY11-792" fmla="*/ 1415654 h 2123860"/>
                  <a:gd name="connsiteX12-793" fmla="*/ 1452133 w 2798032"/>
                  <a:gd name="connsiteY12-794" fmla="*/ 1689974 h 2123860"/>
                  <a:gd name="connsiteX13-795" fmla="*/ 1749313 w 2798032"/>
                  <a:gd name="connsiteY13-796" fmla="*/ 1857614 h 2123860"/>
                  <a:gd name="connsiteX14-797" fmla="*/ 2419873 w 2798032"/>
                  <a:gd name="connsiteY14-798" fmla="*/ 1827134 h 2123860"/>
                  <a:gd name="connsiteX15-799" fmla="*/ 2747533 w 2798032"/>
                  <a:gd name="connsiteY15-800" fmla="*/ 1728074 h 2123860"/>
                  <a:gd name="connsiteX16-801" fmla="*/ 2785633 w 2798032"/>
                  <a:gd name="connsiteY16-802" fmla="*/ 1408034 h 2123860"/>
                  <a:gd name="connsiteX17-803" fmla="*/ 2633233 w 2798032"/>
                  <a:gd name="connsiteY17-804" fmla="*/ 1507094 h 2123860"/>
                  <a:gd name="connsiteX18-805" fmla="*/ 2259853 w 2798032"/>
                  <a:gd name="connsiteY18-806" fmla="*/ 1659494 h 2123860"/>
                  <a:gd name="connsiteX19-807" fmla="*/ 1635013 w 2798032"/>
                  <a:gd name="connsiteY19-808" fmla="*/ 1590914 h 2123860"/>
                  <a:gd name="connsiteX20-809" fmla="*/ 1467373 w 2798032"/>
                  <a:gd name="connsiteY20-810" fmla="*/ 1255634 h 2123860"/>
                  <a:gd name="connsiteX21-811" fmla="*/ 1474358 w 2798032"/>
                  <a:gd name="connsiteY21-812" fmla="*/ 420609 h 2123860"/>
                  <a:gd name="connsiteX22-813" fmla="*/ 1480073 w 2798032"/>
                  <a:gd name="connsiteY22-814" fmla="*/ 46594 h 2123860"/>
                  <a:gd name="connsiteX23-815" fmla="*/ 1365138 w 2798032"/>
                  <a:gd name="connsiteY23-816" fmla="*/ 44689 h 2123860"/>
                  <a:gd name="connsiteX0-817" fmla="*/ 1365138 w 2798032"/>
                  <a:gd name="connsiteY0-818" fmla="*/ 44689 h 2123860"/>
                  <a:gd name="connsiteX1-819" fmla="*/ 1351168 w 2798032"/>
                  <a:gd name="connsiteY1-820" fmla="*/ 400924 h 2123860"/>
                  <a:gd name="connsiteX2-821" fmla="*/ 1245758 w 2798032"/>
                  <a:gd name="connsiteY2-822" fmla="*/ 900034 h 2123860"/>
                  <a:gd name="connsiteX3-823" fmla="*/ 1017793 w 2798032"/>
                  <a:gd name="connsiteY3-824" fmla="*/ 1491854 h 2123860"/>
                  <a:gd name="connsiteX4-825" fmla="*/ 514873 w 2798032"/>
                  <a:gd name="connsiteY4-826" fmla="*/ 1895714 h 2123860"/>
                  <a:gd name="connsiteX5-827" fmla="*/ 27193 w 2798032"/>
                  <a:gd name="connsiteY5-828" fmla="*/ 1994774 h 2123860"/>
                  <a:gd name="connsiteX6-829" fmla="*/ 95773 w 2798032"/>
                  <a:gd name="connsiteY6-830" fmla="*/ 2109074 h 2123860"/>
                  <a:gd name="connsiteX7-831" fmla="*/ 377713 w 2798032"/>
                  <a:gd name="connsiteY7-832" fmla="*/ 2093834 h 2123860"/>
                  <a:gd name="connsiteX8-833" fmla="*/ 895873 w 2798032"/>
                  <a:gd name="connsiteY8-834" fmla="*/ 1849994 h 2123860"/>
                  <a:gd name="connsiteX9-835" fmla="*/ 1307353 w 2798032"/>
                  <a:gd name="connsiteY9-836" fmla="*/ 1156574 h 2123860"/>
                  <a:gd name="connsiteX10-837" fmla="*/ 1353073 w 2798032"/>
                  <a:gd name="connsiteY10-838" fmla="*/ 988934 h 2123860"/>
                  <a:gd name="connsiteX11-839" fmla="*/ 1383553 w 2798032"/>
                  <a:gd name="connsiteY11-840" fmla="*/ 1415654 h 2123860"/>
                  <a:gd name="connsiteX12-841" fmla="*/ 1452133 w 2798032"/>
                  <a:gd name="connsiteY12-842" fmla="*/ 1689974 h 2123860"/>
                  <a:gd name="connsiteX13-843" fmla="*/ 1749313 w 2798032"/>
                  <a:gd name="connsiteY13-844" fmla="*/ 1857614 h 2123860"/>
                  <a:gd name="connsiteX14-845" fmla="*/ 2419873 w 2798032"/>
                  <a:gd name="connsiteY14-846" fmla="*/ 1827134 h 2123860"/>
                  <a:gd name="connsiteX15-847" fmla="*/ 2747533 w 2798032"/>
                  <a:gd name="connsiteY15-848" fmla="*/ 1728074 h 2123860"/>
                  <a:gd name="connsiteX16-849" fmla="*/ 2785633 w 2798032"/>
                  <a:gd name="connsiteY16-850" fmla="*/ 1408034 h 2123860"/>
                  <a:gd name="connsiteX17-851" fmla="*/ 2633233 w 2798032"/>
                  <a:gd name="connsiteY17-852" fmla="*/ 1507094 h 2123860"/>
                  <a:gd name="connsiteX18-853" fmla="*/ 2259853 w 2798032"/>
                  <a:gd name="connsiteY18-854" fmla="*/ 1659494 h 2123860"/>
                  <a:gd name="connsiteX19-855" fmla="*/ 1635013 w 2798032"/>
                  <a:gd name="connsiteY19-856" fmla="*/ 1590914 h 2123860"/>
                  <a:gd name="connsiteX20-857" fmla="*/ 1467373 w 2798032"/>
                  <a:gd name="connsiteY20-858" fmla="*/ 1255634 h 2123860"/>
                  <a:gd name="connsiteX21-859" fmla="*/ 1474358 w 2798032"/>
                  <a:gd name="connsiteY21-860" fmla="*/ 420609 h 2123860"/>
                  <a:gd name="connsiteX22-861" fmla="*/ 1480073 w 2798032"/>
                  <a:gd name="connsiteY22-862" fmla="*/ 46594 h 2123860"/>
                  <a:gd name="connsiteX23-863" fmla="*/ 1365138 w 2798032"/>
                  <a:gd name="connsiteY23-864" fmla="*/ 44689 h 2123860"/>
                  <a:gd name="connsiteX0-865" fmla="*/ 1365138 w 2798032"/>
                  <a:gd name="connsiteY0-866" fmla="*/ 44689 h 2123860"/>
                  <a:gd name="connsiteX1-867" fmla="*/ 1351168 w 2798032"/>
                  <a:gd name="connsiteY1-868" fmla="*/ 400924 h 2123860"/>
                  <a:gd name="connsiteX2-869" fmla="*/ 1267983 w 2798032"/>
                  <a:gd name="connsiteY2-870" fmla="*/ 906384 h 2123860"/>
                  <a:gd name="connsiteX3-871" fmla="*/ 1017793 w 2798032"/>
                  <a:gd name="connsiteY3-872" fmla="*/ 1491854 h 2123860"/>
                  <a:gd name="connsiteX4-873" fmla="*/ 514873 w 2798032"/>
                  <a:gd name="connsiteY4-874" fmla="*/ 1895714 h 2123860"/>
                  <a:gd name="connsiteX5-875" fmla="*/ 27193 w 2798032"/>
                  <a:gd name="connsiteY5-876" fmla="*/ 1994774 h 2123860"/>
                  <a:gd name="connsiteX6-877" fmla="*/ 95773 w 2798032"/>
                  <a:gd name="connsiteY6-878" fmla="*/ 2109074 h 2123860"/>
                  <a:gd name="connsiteX7-879" fmla="*/ 377713 w 2798032"/>
                  <a:gd name="connsiteY7-880" fmla="*/ 2093834 h 2123860"/>
                  <a:gd name="connsiteX8-881" fmla="*/ 895873 w 2798032"/>
                  <a:gd name="connsiteY8-882" fmla="*/ 1849994 h 2123860"/>
                  <a:gd name="connsiteX9-883" fmla="*/ 1307353 w 2798032"/>
                  <a:gd name="connsiteY9-884" fmla="*/ 1156574 h 2123860"/>
                  <a:gd name="connsiteX10-885" fmla="*/ 1353073 w 2798032"/>
                  <a:gd name="connsiteY10-886" fmla="*/ 988934 h 2123860"/>
                  <a:gd name="connsiteX11-887" fmla="*/ 1383553 w 2798032"/>
                  <a:gd name="connsiteY11-888" fmla="*/ 1415654 h 2123860"/>
                  <a:gd name="connsiteX12-889" fmla="*/ 1452133 w 2798032"/>
                  <a:gd name="connsiteY12-890" fmla="*/ 1689974 h 2123860"/>
                  <a:gd name="connsiteX13-891" fmla="*/ 1749313 w 2798032"/>
                  <a:gd name="connsiteY13-892" fmla="*/ 1857614 h 2123860"/>
                  <a:gd name="connsiteX14-893" fmla="*/ 2419873 w 2798032"/>
                  <a:gd name="connsiteY14-894" fmla="*/ 1827134 h 2123860"/>
                  <a:gd name="connsiteX15-895" fmla="*/ 2747533 w 2798032"/>
                  <a:gd name="connsiteY15-896" fmla="*/ 1728074 h 2123860"/>
                  <a:gd name="connsiteX16-897" fmla="*/ 2785633 w 2798032"/>
                  <a:gd name="connsiteY16-898" fmla="*/ 1408034 h 2123860"/>
                  <a:gd name="connsiteX17-899" fmla="*/ 2633233 w 2798032"/>
                  <a:gd name="connsiteY17-900" fmla="*/ 1507094 h 2123860"/>
                  <a:gd name="connsiteX18-901" fmla="*/ 2259853 w 2798032"/>
                  <a:gd name="connsiteY18-902" fmla="*/ 1659494 h 2123860"/>
                  <a:gd name="connsiteX19-903" fmla="*/ 1635013 w 2798032"/>
                  <a:gd name="connsiteY19-904" fmla="*/ 1590914 h 2123860"/>
                  <a:gd name="connsiteX20-905" fmla="*/ 1467373 w 2798032"/>
                  <a:gd name="connsiteY20-906" fmla="*/ 1255634 h 2123860"/>
                  <a:gd name="connsiteX21-907" fmla="*/ 1474358 w 2798032"/>
                  <a:gd name="connsiteY21-908" fmla="*/ 420609 h 2123860"/>
                  <a:gd name="connsiteX22-909" fmla="*/ 1480073 w 2798032"/>
                  <a:gd name="connsiteY22-910" fmla="*/ 46594 h 2123860"/>
                  <a:gd name="connsiteX23-911" fmla="*/ 1365138 w 2798032"/>
                  <a:gd name="connsiteY23-912" fmla="*/ 44689 h 2123860"/>
                  <a:gd name="connsiteX0-913" fmla="*/ 1365138 w 2798032"/>
                  <a:gd name="connsiteY0-914" fmla="*/ 44689 h 2123860"/>
                  <a:gd name="connsiteX1-915" fmla="*/ 1351168 w 2798032"/>
                  <a:gd name="connsiteY1-916" fmla="*/ 400924 h 2123860"/>
                  <a:gd name="connsiteX2-917" fmla="*/ 1267983 w 2798032"/>
                  <a:gd name="connsiteY2-918" fmla="*/ 906384 h 2123860"/>
                  <a:gd name="connsiteX3-919" fmla="*/ 1017793 w 2798032"/>
                  <a:gd name="connsiteY3-920" fmla="*/ 1491854 h 2123860"/>
                  <a:gd name="connsiteX4-921" fmla="*/ 514873 w 2798032"/>
                  <a:gd name="connsiteY4-922" fmla="*/ 1895714 h 2123860"/>
                  <a:gd name="connsiteX5-923" fmla="*/ 27193 w 2798032"/>
                  <a:gd name="connsiteY5-924" fmla="*/ 1994774 h 2123860"/>
                  <a:gd name="connsiteX6-925" fmla="*/ 95773 w 2798032"/>
                  <a:gd name="connsiteY6-926" fmla="*/ 2109074 h 2123860"/>
                  <a:gd name="connsiteX7-927" fmla="*/ 377713 w 2798032"/>
                  <a:gd name="connsiteY7-928" fmla="*/ 2093834 h 2123860"/>
                  <a:gd name="connsiteX8-929" fmla="*/ 895873 w 2798032"/>
                  <a:gd name="connsiteY8-930" fmla="*/ 1849994 h 2123860"/>
                  <a:gd name="connsiteX9-931" fmla="*/ 1307353 w 2798032"/>
                  <a:gd name="connsiteY9-932" fmla="*/ 1156574 h 2123860"/>
                  <a:gd name="connsiteX10-933" fmla="*/ 1353073 w 2798032"/>
                  <a:gd name="connsiteY10-934" fmla="*/ 988934 h 2123860"/>
                  <a:gd name="connsiteX11-935" fmla="*/ 1383553 w 2798032"/>
                  <a:gd name="connsiteY11-936" fmla="*/ 1415654 h 2123860"/>
                  <a:gd name="connsiteX12-937" fmla="*/ 1452133 w 2798032"/>
                  <a:gd name="connsiteY12-938" fmla="*/ 1689974 h 2123860"/>
                  <a:gd name="connsiteX13-939" fmla="*/ 1749313 w 2798032"/>
                  <a:gd name="connsiteY13-940" fmla="*/ 1857614 h 2123860"/>
                  <a:gd name="connsiteX14-941" fmla="*/ 2419873 w 2798032"/>
                  <a:gd name="connsiteY14-942" fmla="*/ 1827134 h 2123860"/>
                  <a:gd name="connsiteX15-943" fmla="*/ 2747533 w 2798032"/>
                  <a:gd name="connsiteY15-944" fmla="*/ 1728074 h 2123860"/>
                  <a:gd name="connsiteX16-945" fmla="*/ 2785633 w 2798032"/>
                  <a:gd name="connsiteY16-946" fmla="*/ 1408034 h 2123860"/>
                  <a:gd name="connsiteX17-947" fmla="*/ 2633233 w 2798032"/>
                  <a:gd name="connsiteY17-948" fmla="*/ 1507094 h 2123860"/>
                  <a:gd name="connsiteX18-949" fmla="*/ 2259853 w 2798032"/>
                  <a:gd name="connsiteY18-950" fmla="*/ 1659494 h 2123860"/>
                  <a:gd name="connsiteX19-951" fmla="*/ 1635013 w 2798032"/>
                  <a:gd name="connsiteY19-952" fmla="*/ 1590914 h 2123860"/>
                  <a:gd name="connsiteX20-953" fmla="*/ 1467373 w 2798032"/>
                  <a:gd name="connsiteY20-954" fmla="*/ 1255634 h 2123860"/>
                  <a:gd name="connsiteX21-955" fmla="*/ 1474358 w 2798032"/>
                  <a:gd name="connsiteY21-956" fmla="*/ 420609 h 2123860"/>
                  <a:gd name="connsiteX22-957" fmla="*/ 1480073 w 2798032"/>
                  <a:gd name="connsiteY22-958" fmla="*/ 46594 h 2123860"/>
                  <a:gd name="connsiteX23-959" fmla="*/ 1365138 w 2798032"/>
                  <a:gd name="connsiteY23-960" fmla="*/ 44689 h 2123860"/>
                  <a:gd name="connsiteX0-961" fmla="*/ 1365138 w 2798032"/>
                  <a:gd name="connsiteY0-962" fmla="*/ 44689 h 2123860"/>
                  <a:gd name="connsiteX1-963" fmla="*/ 1351168 w 2798032"/>
                  <a:gd name="connsiteY1-964" fmla="*/ 400924 h 2123860"/>
                  <a:gd name="connsiteX2-965" fmla="*/ 1267983 w 2798032"/>
                  <a:gd name="connsiteY2-966" fmla="*/ 906384 h 2123860"/>
                  <a:gd name="connsiteX3-967" fmla="*/ 1017793 w 2798032"/>
                  <a:gd name="connsiteY3-968" fmla="*/ 1491854 h 2123860"/>
                  <a:gd name="connsiteX4-969" fmla="*/ 514873 w 2798032"/>
                  <a:gd name="connsiteY4-970" fmla="*/ 1895714 h 2123860"/>
                  <a:gd name="connsiteX5-971" fmla="*/ 27193 w 2798032"/>
                  <a:gd name="connsiteY5-972" fmla="*/ 1994774 h 2123860"/>
                  <a:gd name="connsiteX6-973" fmla="*/ 95773 w 2798032"/>
                  <a:gd name="connsiteY6-974" fmla="*/ 2109074 h 2123860"/>
                  <a:gd name="connsiteX7-975" fmla="*/ 377713 w 2798032"/>
                  <a:gd name="connsiteY7-976" fmla="*/ 2093834 h 2123860"/>
                  <a:gd name="connsiteX8-977" fmla="*/ 895873 w 2798032"/>
                  <a:gd name="connsiteY8-978" fmla="*/ 1849994 h 2123860"/>
                  <a:gd name="connsiteX9-979" fmla="*/ 1307353 w 2798032"/>
                  <a:gd name="connsiteY9-980" fmla="*/ 1156574 h 2123860"/>
                  <a:gd name="connsiteX10-981" fmla="*/ 1353073 w 2798032"/>
                  <a:gd name="connsiteY10-982" fmla="*/ 988934 h 2123860"/>
                  <a:gd name="connsiteX11-983" fmla="*/ 1383553 w 2798032"/>
                  <a:gd name="connsiteY11-984" fmla="*/ 1415654 h 2123860"/>
                  <a:gd name="connsiteX12-985" fmla="*/ 1452133 w 2798032"/>
                  <a:gd name="connsiteY12-986" fmla="*/ 1689974 h 2123860"/>
                  <a:gd name="connsiteX13-987" fmla="*/ 1749313 w 2798032"/>
                  <a:gd name="connsiteY13-988" fmla="*/ 1857614 h 2123860"/>
                  <a:gd name="connsiteX14-989" fmla="*/ 2419873 w 2798032"/>
                  <a:gd name="connsiteY14-990" fmla="*/ 1827134 h 2123860"/>
                  <a:gd name="connsiteX15-991" fmla="*/ 2747533 w 2798032"/>
                  <a:gd name="connsiteY15-992" fmla="*/ 1728074 h 2123860"/>
                  <a:gd name="connsiteX16-993" fmla="*/ 2785633 w 2798032"/>
                  <a:gd name="connsiteY16-994" fmla="*/ 1408034 h 2123860"/>
                  <a:gd name="connsiteX17-995" fmla="*/ 2633233 w 2798032"/>
                  <a:gd name="connsiteY17-996" fmla="*/ 1507094 h 2123860"/>
                  <a:gd name="connsiteX18-997" fmla="*/ 2259853 w 2798032"/>
                  <a:gd name="connsiteY18-998" fmla="*/ 1659494 h 2123860"/>
                  <a:gd name="connsiteX19-999" fmla="*/ 1635013 w 2798032"/>
                  <a:gd name="connsiteY19-1000" fmla="*/ 1590914 h 2123860"/>
                  <a:gd name="connsiteX20-1001" fmla="*/ 1467373 w 2798032"/>
                  <a:gd name="connsiteY20-1002" fmla="*/ 1255634 h 2123860"/>
                  <a:gd name="connsiteX21-1003" fmla="*/ 1474358 w 2798032"/>
                  <a:gd name="connsiteY21-1004" fmla="*/ 420609 h 2123860"/>
                  <a:gd name="connsiteX22-1005" fmla="*/ 1480073 w 2798032"/>
                  <a:gd name="connsiteY22-1006" fmla="*/ 46594 h 2123860"/>
                  <a:gd name="connsiteX23-1007" fmla="*/ 1365138 w 2798032"/>
                  <a:gd name="connsiteY23-1008" fmla="*/ 44689 h 2123860"/>
                  <a:gd name="connsiteX0-1009" fmla="*/ 1365138 w 2798032"/>
                  <a:gd name="connsiteY0-1010" fmla="*/ 44689 h 2123860"/>
                  <a:gd name="connsiteX1-1011" fmla="*/ 1351168 w 2798032"/>
                  <a:gd name="connsiteY1-1012" fmla="*/ 400924 h 2123860"/>
                  <a:gd name="connsiteX2-1013" fmla="*/ 1267983 w 2798032"/>
                  <a:gd name="connsiteY2-1014" fmla="*/ 906384 h 2123860"/>
                  <a:gd name="connsiteX3-1015" fmla="*/ 979693 w 2798032"/>
                  <a:gd name="connsiteY3-1016" fmla="*/ 1501379 h 2123860"/>
                  <a:gd name="connsiteX4-1017" fmla="*/ 514873 w 2798032"/>
                  <a:gd name="connsiteY4-1018" fmla="*/ 1895714 h 2123860"/>
                  <a:gd name="connsiteX5-1019" fmla="*/ 27193 w 2798032"/>
                  <a:gd name="connsiteY5-1020" fmla="*/ 1994774 h 2123860"/>
                  <a:gd name="connsiteX6-1021" fmla="*/ 95773 w 2798032"/>
                  <a:gd name="connsiteY6-1022" fmla="*/ 2109074 h 2123860"/>
                  <a:gd name="connsiteX7-1023" fmla="*/ 377713 w 2798032"/>
                  <a:gd name="connsiteY7-1024" fmla="*/ 2093834 h 2123860"/>
                  <a:gd name="connsiteX8-1025" fmla="*/ 895873 w 2798032"/>
                  <a:gd name="connsiteY8-1026" fmla="*/ 1849994 h 2123860"/>
                  <a:gd name="connsiteX9-1027" fmla="*/ 1307353 w 2798032"/>
                  <a:gd name="connsiteY9-1028" fmla="*/ 1156574 h 2123860"/>
                  <a:gd name="connsiteX10-1029" fmla="*/ 1353073 w 2798032"/>
                  <a:gd name="connsiteY10-1030" fmla="*/ 988934 h 2123860"/>
                  <a:gd name="connsiteX11-1031" fmla="*/ 1383553 w 2798032"/>
                  <a:gd name="connsiteY11-1032" fmla="*/ 1415654 h 2123860"/>
                  <a:gd name="connsiteX12-1033" fmla="*/ 1452133 w 2798032"/>
                  <a:gd name="connsiteY12-1034" fmla="*/ 1689974 h 2123860"/>
                  <a:gd name="connsiteX13-1035" fmla="*/ 1749313 w 2798032"/>
                  <a:gd name="connsiteY13-1036" fmla="*/ 1857614 h 2123860"/>
                  <a:gd name="connsiteX14-1037" fmla="*/ 2419873 w 2798032"/>
                  <a:gd name="connsiteY14-1038" fmla="*/ 1827134 h 2123860"/>
                  <a:gd name="connsiteX15-1039" fmla="*/ 2747533 w 2798032"/>
                  <a:gd name="connsiteY15-1040" fmla="*/ 1728074 h 2123860"/>
                  <a:gd name="connsiteX16-1041" fmla="*/ 2785633 w 2798032"/>
                  <a:gd name="connsiteY16-1042" fmla="*/ 1408034 h 2123860"/>
                  <a:gd name="connsiteX17-1043" fmla="*/ 2633233 w 2798032"/>
                  <a:gd name="connsiteY17-1044" fmla="*/ 1507094 h 2123860"/>
                  <a:gd name="connsiteX18-1045" fmla="*/ 2259853 w 2798032"/>
                  <a:gd name="connsiteY18-1046" fmla="*/ 1659494 h 2123860"/>
                  <a:gd name="connsiteX19-1047" fmla="*/ 1635013 w 2798032"/>
                  <a:gd name="connsiteY19-1048" fmla="*/ 1590914 h 2123860"/>
                  <a:gd name="connsiteX20-1049" fmla="*/ 1467373 w 2798032"/>
                  <a:gd name="connsiteY20-1050" fmla="*/ 1255634 h 2123860"/>
                  <a:gd name="connsiteX21-1051" fmla="*/ 1474358 w 2798032"/>
                  <a:gd name="connsiteY21-1052" fmla="*/ 420609 h 2123860"/>
                  <a:gd name="connsiteX22-1053" fmla="*/ 1480073 w 2798032"/>
                  <a:gd name="connsiteY22-1054" fmla="*/ 46594 h 2123860"/>
                  <a:gd name="connsiteX23-1055" fmla="*/ 1365138 w 2798032"/>
                  <a:gd name="connsiteY23-1056" fmla="*/ 44689 h 2123860"/>
                  <a:gd name="connsiteX0-1057" fmla="*/ 1365138 w 2798032"/>
                  <a:gd name="connsiteY0-1058" fmla="*/ 44689 h 2123860"/>
                  <a:gd name="connsiteX1-1059" fmla="*/ 1351168 w 2798032"/>
                  <a:gd name="connsiteY1-1060" fmla="*/ 400924 h 2123860"/>
                  <a:gd name="connsiteX2-1061" fmla="*/ 1267983 w 2798032"/>
                  <a:gd name="connsiteY2-1062" fmla="*/ 906384 h 2123860"/>
                  <a:gd name="connsiteX3-1063" fmla="*/ 979693 w 2798032"/>
                  <a:gd name="connsiteY3-1064" fmla="*/ 1501379 h 2123860"/>
                  <a:gd name="connsiteX4-1065" fmla="*/ 514873 w 2798032"/>
                  <a:gd name="connsiteY4-1066" fmla="*/ 1895714 h 2123860"/>
                  <a:gd name="connsiteX5-1067" fmla="*/ 27193 w 2798032"/>
                  <a:gd name="connsiteY5-1068" fmla="*/ 1994774 h 2123860"/>
                  <a:gd name="connsiteX6-1069" fmla="*/ 95773 w 2798032"/>
                  <a:gd name="connsiteY6-1070" fmla="*/ 2109074 h 2123860"/>
                  <a:gd name="connsiteX7-1071" fmla="*/ 377713 w 2798032"/>
                  <a:gd name="connsiteY7-1072" fmla="*/ 2093834 h 2123860"/>
                  <a:gd name="connsiteX8-1073" fmla="*/ 895873 w 2798032"/>
                  <a:gd name="connsiteY8-1074" fmla="*/ 1849994 h 2123860"/>
                  <a:gd name="connsiteX9-1075" fmla="*/ 1307353 w 2798032"/>
                  <a:gd name="connsiteY9-1076" fmla="*/ 1156574 h 2123860"/>
                  <a:gd name="connsiteX10-1077" fmla="*/ 1353073 w 2798032"/>
                  <a:gd name="connsiteY10-1078" fmla="*/ 988934 h 2123860"/>
                  <a:gd name="connsiteX11-1079" fmla="*/ 1383553 w 2798032"/>
                  <a:gd name="connsiteY11-1080" fmla="*/ 1415654 h 2123860"/>
                  <a:gd name="connsiteX12-1081" fmla="*/ 1452133 w 2798032"/>
                  <a:gd name="connsiteY12-1082" fmla="*/ 1689974 h 2123860"/>
                  <a:gd name="connsiteX13-1083" fmla="*/ 1749313 w 2798032"/>
                  <a:gd name="connsiteY13-1084" fmla="*/ 1857614 h 2123860"/>
                  <a:gd name="connsiteX14-1085" fmla="*/ 2419873 w 2798032"/>
                  <a:gd name="connsiteY14-1086" fmla="*/ 1827134 h 2123860"/>
                  <a:gd name="connsiteX15-1087" fmla="*/ 2747533 w 2798032"/>
                  <a:gd name="connsiteY15-1088" fmla="*/ 1728074 h 2123860"/>
                  <a:gd name="connsiteX16-1089" fmla="*/ 2785633 w 2798032"/>
                  <a:gd name="connsiteY16-1090" fmla="*/ 1408034 h 2123860"/>
                  <a:gd name="connsiteX17-1091" fmla="*/ 2633233 w 2798032"/>
                  <a:gd name="connsiteY17-1092" fmla="*/ 1507094 h 2123860"/>
                  <a:gd name="connsiteX18-1093" fmla="*/ 2259853 w 2798032"/>
                  <a:gd name="connsiteY18-1094" fmla="*/ 1659494 h 2123860"/>
                  <a:gd name="connsiteX19-1095" fmla="*/ 1635013 w 2798032"/>
                  <a:gd name="connsiteY19-1096" fmla="*/ 1590914 h 2123860"/>
                  <a:gd name="connsiteX20-1097" fmla="*/ 1467373 w 2798032"/>
                  <a:gd name="connsiteY20-1098" fmla="*/ 1255634 h 2123860"/>
                  <a:gd name="connsiteX21-1099" fmla="*/ 1474358 w 2798032"/>
                  <a:gd name="connsiteY21-1100" fmla="*/ 420609 h 2123860"/>
                  <a:gd name="connsiteX22-1101" fmla="*/ 1480073 w 2798032"/>
                  <a:gd name="connsiteY22-1102" fmla="*/ 46594 h 2123860"/>
                  <a:gd name="connsiteX23-1103" fmla="*/ 1365138 w 2798032"/>
                  <a:gd name="connsiteY23-1104" fmla="*/ 44689 h 2123860"/>
                  <a:gd name="connsiteX0-1105" fmla="*/ 1366058 w 2798952"/>
                  <a:gd name="connsiteY0-1106" fmla="*/ 44689 h 2123860"/>
                  <a:gd name="connsiteX1-1107" fmla="*/ 1352088 w 2798952"/>
                  <a:gd name="connsiteY1-1108" fmla="*/ 400924 h 2123860"/>
                  <a:gd name="connsiteX2-1109" fmla="*/ 1268903 w 2798952"/>
                  <a:gd name="connsiteY2-1110" fmla="*/ 906384 h 2123860"/>
                  <a:gd name="connsiteX3-1111" fmla="*/ 980613 w 2798952"/>
                  <a:gd name="connsiteY3-1112" fmla="*/ 1501379 h 2123860"/>
                  <a:gd name="connsiteX4-1113" fmla="*/ 528493 w 2798952"/>
                  <a:gd name="connsiteY4-1114" fmla="*/ 1886189 h 2123860"/>
                  <a:gd name="connsiteX5-1115" fmla="*/ 28113 w 2798952"/>
                  <a:gd name="connsiteY5-1116" fmla="*/ 1994774 h 2123860"/>
                  <a:gd name="connsiteX6-1117" fmla="*/ 96693 w 2798952"/>
                  <a:gd name="connsiteY6-1118" fmla="*/ 2109074 h 2123860"/>
                  <a:gd name="connsiteX7-1119" fmla="*/ 378633 w 2798952"/>
                  <a:gd name="connsiteY7-1120" fmla="*/ 2093834 h 2123860"/>
                  <a:gd name="connsiteX8-1121" fmla="*/ 896793 w 2798952"/>
                  <a:gd name="connsiteY8-1122" fmla="*/ 1849994 h 2123860"/>
                  <a:gd name="connsiteX9-1123" fmla="*/ 1308273 w 2798952"/>
                  <a:gd name="connsiteY9-1124" fmla="*/ 1156574 h 2123860"/>
                  <a:gd name="connsiteX10-1125" fmla="*/ 1353993 w 2798952"/>
                  <a:gd name="connsiteY10-1126" fmla="*/ 988934 h 2123860"/>
                  <a:gd name="connsiteX11-1127" fmla="*/ 1384473 w 2798952"/>
                  <a:gd name="connsiteY11-1128" fmla="*/ 1415654 h 2123860"/>
                  <a:gd name="connsiteX12-1129" fmla="*/ 1453053 w 2798952"/>
                  <a:gd name="connsiteY12-1130" fmla="*/ 1689974 h 2123860"/>
                  <a:gd name="connsiteX13-1131" fmla="*/ 1750233 w 2798952"/>
                  <a:gd name="connsiteY13-1132" fmla="*/ 1857614 h 2123860"/>
                  <a:gd name="connsiteX14-1133" fmla="*/ 2420793 w 2798952"/>
                  <a:gd name="connsiteY14-1134" fmla="*/ 1827134 h 2123860"/>
                  <a:gd name="connsiteX15-1135" fmla="*/ 2748453 w 2798952"/>
                  <a:gd name="connsiteY15-1136" fmla="*/ 1728074 h 2123860"/>
                  <a:gd name="connsiteX16-1137" fmla="*/ 2786553 w 2798952"/>
                  <a:gd name="connsiteY16-1138" fmla="*/ 1408034 h 2123860"/>
                  <a:gd name="connsiteX17-1139" fmla="*/ 2634153 w 2798952"/>
                  <a:gd name="connsiteY17-1140" fmla="*/ 1507094 h 2123860"/>
                  <a:gd name="connsiteX18-1141" fmla="*/ 2260773 w 2798952"/>
                  <a:gd name="connsiteY18-1142" fmla="*/ 1659494 h 2123860"/>
                  <a:gd name="connsiteX19-1143" fmla="*/ 1635933 w 2798952"/>
                  <a:gd name="connsiteY19-1144" fmla="*/ 1590914 h 2123860"/>
                  <a:gd name="connsiteX20-1145" fmla="*/ 1468293 w 2798952"/>
                  <a:gd name="connsiteY20-1146" fmla="*/ 1255634 h 2123860"/>
                  <a:gd name="connsiteX21-1147" fmla="*/ 1475278 w 2798952"/>
                  <a:gd name="connsiteY21-1148" fmla="*/ 420609 h 2123860"/>
                  <a:gd name="connsiteX22-1149" fmla="*/ 1480993 w 2798952"/>
                  <a:gd name="connsiteY22-1150" fmla="*/ 46594 h 2123860"/>
                  <a:gd name="connsiteX23-1151" fmla="*/ 1366058 w 2798952"/>
                  <a:gd name="connsiteY23-1152" fmla="*/ 44689 h 2123860"/>
                  <a:gd name="connsiteX0-1153" fmla="*/ 1366058 w 2798952"/>
                  <a:gd name="connsiteY0-1154" fmla="*/ 44689 h 2123860"/>
                  <a:gd name="connsiteX1-1155" fmla="*/ 1352088 w 2798952"/>
                  <a:gd name="connsiteY1-1156" fmla="*/ 400924 h 2123860"/>
                  <a:gd name="connsiteX2-1157" fmla="*/ 1268903 w 2798952"/>
                  <a:gd name="connsiteY2-1158" fmla="*/ 906384 h 2123860"/>
                  <a:gd name="connsiteX3-1159" fmla="*/ 980613 w 2798952"/>
                  <a:gd name="connsiteY3-1160" fmla="*/ 1501379 h 2123860"/>
                  <a:gd name="connsiteX4-1161" fmla="*/ 528493 w 2798952"/>
                  <a:gd name="connsiteY4-1162" fmla="*/ 1886189 h 2123860"/>
                  <a:gd name="connsiteX5-1163" fmla="*/ 28113 w 2798952"/>
                  <a:gd name="connsiteY5-1164" fmla="*/ 1994774 h 2123860"/>
                  <a:gd name="connsiteX6-1165" fmla="*/ 96693 w 2798952"/>
                  <a:gd name="connsiteY6-1166" fmla="*/ 2109074 h 2123860"/>
                  <a:gd name="connsiteX7-1167" fmla="*/ 378633 w 2798952"/>
                  <a:gd name="connsiteY7-1168" fmla="*/ 2093834 h 2123860"/>
                  <a:gd name="connsiteX8-1169" fmla="*/ 896793 w 2798952"/>
                  <a:gd name="connsiteY8-1170" fmla="*/ 1849994 h 2123860"/>
                  <a:gd name="connsiteX9-1171" fmla="*/ 1308273 w 2798952"/>
                  <a:gd name="connsiteY9-1172" fmla="*/ 1156574 h 2123860"/>
                  <a:gd name="connsiteX10-1173" fmla="*/ 1353993 w 2798952"/>
                  <a:gd name="connsiteY10-1174" fmla="*/ 988934 h 2123860"/>
                  <a:gd name="connsiteX11-1175" fmla="*/ 1384473 w 2798952"/>
                  <a:gd name="connsiteY11-1176" fmla="*/ 1415654 h 2123860"/>
                  <a:gd name="connsiteX12-1177" fmla="*/ 1453053 w 2798952"/>
                  <a:gd name="connsiteY12-1178" fmla="*/ 1689974 h 2123860"/>
                  <a:gd name="connsiteX13-1179" fmla="*/ 1750233 w 2798952"/>
                  <a:gd name="connsiteY13-1180" fmla="*/ 1857614 h 2123860"/>
                  <a:gd name="connsiteX14-1181" fmla="*/ 2420793 w 2798952"/>
                  <a:gd name="connsiteY14-1182" fmla="*/ 1827134 h 2123860"/>
                  <a:gd name="connsiteX15-1183" fmla="*/ 2748453 w 2798952"/>
                  <a:gd name="connsiteY15-1184" fmla="*/ 1728074 h 2123860"/>
                  <a:gd name="connsiteX16-1185" fmla="*/ 2786553 w 2798952"/>
                  <a:gd name="connsiteY16-1186" fmla="*/ 1408034 h 2123860"/>
                  <a:gd name="connsiteX17-1187" fmla="*/ 2634153 w 2798952"/>
                  <a:gd name="connsiteY17-1188" fmla="*/ 1507094 h 2123860"/>
                  <a:gd name="connsiteX18-1189" fmla="*/ 2260773 w 2798952"/>
                  <a:gd name="connsiteY18-1190" fmla="*/ 1659494 h 2123860"/>
                  <a:gd name="connsiteX19-1191" fmla="*/ 1635933 w 2798952"/>
                  <a:gd name="connsiteY19-1192" fmla="*/ 1590914 h 2123860"/>
                  <a:gd name="connsiteX20-1193" fmla="*/ 1468293 w 2798952"/>
                  <a:gd name="connsiteY20-1194" fmla="*/ 1255634 h 2123860"/>
                  <a:gd name="connsiteX21-1195" fmla="*/ 1475278 w 2798952"/>
                  <a:gd name="connsiteY21-1196" fmla="*/ 420609 h 2123860"/>
                  <a:gd name="connsiteX22-1197" fmla="*/ 1480993 w 2798952"/>
                  <a:gd name="connsiteY22-1198" fmla="*/ 46594 h 2123860"/>
                  <a:gd name="connsiteX23-1199" fmla="*/ 1366058 w 2798952"/>
                  <a:gd name="connsiteY23-1200" fmla="*/ 44689 h 2123860"/>
                  <a:gd name="connsiteX0-1201" fmla="*/ 1366058 w 2798952"/>
                  <a:gd name="connsiteY0-1202" fmla="*/ 44689 h 2123860"/>
                  <a:gd name="connsiteX1-1203" fmla="*/ 1352088 w 2798952"/>
                  <a:gd name="connsiteY1-1204" fmla="*/ 400924 h 2123860"/>
                  <a:gd name="connsiteX2-1205" fmla="*/ 1268903 w 2798952"/>
                  <a:gd name="connsiteY2-1206" fmla="*/ 906384 h 2123860"/>
                  <a:gd name="connsiteX3-1207" fmla="*/ 980613 w 2798952"/>
                  <a:gd name="connsiteY3-1208" fmla="*/ 1501379 h 2123860"/>
                  <a:gd name="connsiteX4-1209" fmla="*/ 528493 w 2798952"/>
                  <a:gd name="connsiteY4-1210" fmla="*/ 1886189 h 2123860"/>
                  <a:gd name="connsiteX5-1211" fmla="*/ 28113 w 2798952"/>
                  <a:gd name="connsiteY5-1212" fmla="*/ 1994774 h 2123860"/>
                  <a:gd name="connsiteX6-1213" fmla="*/ 96693 w 2798952"/>
                  <a:gd name="connsiteY6-1214" fmla="*/ 2109074 h 2123860"/>
                  <a:gd name="connsiteX7-1215" fmla="*/ 378633 w 2798952"/>
                  <a:gd name="connsiteY7-1216" fmla="*/ 2093834 h 2123860"/>
                  <a:gd name="connsiteX8-1217" fmla="*/ 896793 w 2798952"/>
                  <a:gd name="connsiteY8-1218" fmla="*/ 1849994 h 2123860"/>
                  <a:gd name="connsiteX9-1219" fmla="*/ 1308273 w 2798952"/>
                  <a:gd name="connsiteY9-1220" fmla="*/ 1156574 h 2123860"/>
                  <a:gd name="connsiteX10-1221" fmla="*/ 1353993 w 2798952"/>
                  <a:gd name="connsiteY10-1222" fmla="*/ 988934 h 2123860"/>
                  <a:gd name="connsiteX11-1223" fmla="*/ 1384473 w 2798952"/>
                  <a:gd name="connsiteY11-1224" fmla="*/ 1415654 h 2123860"/>
                  <a:gd name="connsiteX12-1225" fmla="*/ 1453053 w 2798952"/>
                  <a:gd name="connsiteY12-1226" fmla="*/ 1689974 h 2123860"/>
                  <a:gd name="connsiteX13-1227" fmla="*/ 1750233 w 2798952"/>
                  <a:gd name="connsiteY13-1228" fmla="*/ 1857614 h 2123860"/>
                  <a:gd name="connsiteX14-1229" fmla="*/ 2420793 w 2798952"/>
                  <a:gd name="connsiteY14-1230" fmla="*/ 1827134 h 2123860"/>
                  <a:gd name="connsiteX15-1231" fmla="*/ 2748453 w 2798952"/>
                  <a:gd name="connsiteY15-1232" fmla="*/ 1728074 h 2123860"/>
                  <a:gd name="connsiteX16-1233" fmla="*/ 2786553 w 2798952"/>
                  <a:gd name="connsiteY16-1234" fmla="*/ 1408034 h 2123860"/>
                  <a:gd name="connsiteX17-1235" fmla="*/ 2634153 w 2798952"/>
                  <a:gd name="connsiteY17-1236" fmla="*/ 1507094 h 2123860"/>
                  <a:gd name="connsiteX18-1237" fmla="*/ 2260773 w 2798952"/>
                  <a:gd name="connsiteY18-1238" fmla="*/ 1659494 h 2123860"/>
                  <a:gd name="connsiteX19-1239" fmla="*/ 1635933 w 2798952"/>
                  <a:gd name="connsiteY19-1240" fmla="*/ 1590914 h 2123860"/>
                  <a:gd name="connsiteX20-1241" fmla="*/ 1468293 w 2798952"/>
                  <a:gd name="connsiteY20-1242" fmla="*/ 1255634 h 2123860"/>
                  <a:gd name="connsiteX21-1243" fmla="*/ 1475278 w 2798952"/>
                  <a:gd name="connsiteY21-1244" fmla="*/ 420609 h 2123860"/>
                  <a:gd name="connsiteX22-1245" fmla="*/ 1480993 w 2798952"/>
                  <a:gd name="connsiteY22-1246" fmla="*/ 46594 h 2123860"/>
                  <a:gd name="connsiteX23-1247" fmla="*/ 1366058 w 2798952"/>
                  <a:gd name="connsiteY23-1248" fmla="*/ 44689 h 2123860"/>
                  <a:gd name="connsiteX0-1249" fmla="*/ 1366326 w 2799220"/>
                  <a:gd name="connsiteY0-1250" fmla="*/ 44689 h 2142891"/>
                  <a:gd name="connsiteX1-1251" fmla="*/ 1352356 w 2799220"/>
                  <a:gd name="connsiteY1-1252" fmla="*/ 400924 h 2142891"/>
                  <a:gd name="connsiteX2-1253" fmla="*/ 1269171 w 2799220"/>
                  <a:gd name="connsiteY2-1254" fmla="*/ 906384 h 2142891"/>
                  <a:gd name="connsiteX3-1255" fmla="*/ 980881 w 2799220"/>
                  <a:gd name="connsiteY3-1256" fmla="*/ 1501379 h 2142891"/>
                  <a:gd name="connsiteX4-1257" fmla="*/ 528761 w 2799220"/>
                  <a:gd name="connsiteY4-1258" fmla="*/ 1886189 h 2142891"/>
                  <a:gd name="connsiteX5-1259" fmla="*/ 28381 w 2799220"/>
                  <a:gd name="connsiteY5-1260" fmla="*/ 1994774 h 2142891"/>
                  <a:gd name="connsiteX6-1261" fmla="*/ 96961 w 2799220"/>
                  <a:gd name="connsiteY6-1262" fmla="*/ 2109074 h 2142891"/>
                  <a:gd name="connsiteX7-1263" fmla="*/ 388426 w 2799220"/>
                  <a:gd name="connsiteY7-1264" fmla="*/ 2122409 h 2142891"/>
                  <a:gd name="connsiteX8-1265" fmla="*/ 897061 w 2799220"/>
                  <a:gd name="connsiteY8-1266" fmla="*/ 1849994 h 2142891"/>
                  <a:gd name="connsiteX9-1267" fmla="*/ 1308541 w 2799220"/>
                  <a:gd name="connsiteY9-1268" fmla="*/ 1156574 h 2142891"/>
                  <a:gd name="connsiteX10-1269" fmla="*/ 1354261 w 2799220"/>
                  <a:gd name="connsiteY10-1270" fmla="*/ 988934 h 2142891"/>
                  <a:gd name="connsiteX11-1271" fmla="*/ 1384741 w 2799220"/>
                  <a:gd name="connsiteY11-1272" fmla="*/ 1415654 h 2142891"/>
                  <a:gd name="connsiteX12-1273" fmla="*/ 1453321 w 2799220"/>
                  <a:gd name="connsiteY12-1274" fmla="*/ 1689974 h 2142891"/>
                  <a:gd name="connsiteX13-1275" fmla="*/ 1750501 w 2799220"/>
                  <a:gd name="connsiteY13-1276" fmla="*/ 1857614 h 2142891"/>
                  <a:gd name="connsiteX14-1277" fmla="*/ 2421061 w 2799220"/>
                  <a:gd name="connsiteY14-1278" fmla="*/ 1827134 h 2142891"/>
                  <a:gd name="connsiteX15-1279" fmla="*/ 2748721 w 2799220"/>
                  <a:gd name="connsiteY15-1280" fmla="*/ 1728074 h 2142891"/>
                  <a:gd name="connsiteX16-1281" fmla="*/ 2786821 w 2799220"/>
                  <a:gd name="connsiteY16-1282" fmla="*/ 1408034 h 2142891"/>
                  <a:gd name="connsiteX17-1283" fmla="*/ 2634421 w 2799220"/>
                  <a:gd name="connsiteY17-1284" fmla="*/ 1507094 h 2142891"/>
                  <a:gd name="connsiteX18-1285" fmla="*/ 2261041 w 2799220"/>
                  <a:gd name="connsiteY18-1286" fmla="*/ 1659494 h 2142891"/>
                  <a:gd name="connsiteX19-1287" fmla="*/ 1636201 w 2799220"/>
                  <a:gd name="connsiteY19-1288" fmla="*/ 1590914 h 2142891"/>
                  <a:gd name="connsiteX20-1289" fmla="*/ 1468561 w 2799220"/>
                  <a:gd name="connsiteY20-1290" fmla="*/ 1255634 h 2142891"/>
                  <a:gd name="connsiteX21-1291" fmla="*/ 1475546 w 2799220"/>
                  <a:gd name="connsiteY21-1292" fmla="*/ 420609 h 2142891"/>
                  <a:gd name="connsiteX22-1293" fmla="*/ 1481261 w 2799220"/>
                  <a:gd name="connsiteY22-1294" fmla="*/ 46594 h 2142891"/>
                  <a:gd name="connsiteX23-1295" fmla="*/ 1366326 w 2799220"/>
                  <a:gd name="connsiteY23-1296" fmla="*/ 44689 h 2142891"/>
                  <a:gd name="connsiteX0-1297" fmla="*/ 1366326 w 2799220"/>
                  <a:gd name="connsiteY0-1298" fmla="*/ 44689 h 2151352"/>
                  <a:gd name="connsiteX1-1299" fmla="*/ 1352356 w 2799220"/>
                  <a:gd name="connsiteY1-1300" fmla="*/ 400924 h 2151352"/>
                  <a:gd name="connsiteX2-1301" fmla="*/ 1269171 w 2799220"/>
                  <a:gd name="connsiteY2-1302" fmla="*/ 906384 h 2151352"/>
                  <a:gd name="connsiteX3-1303" fmla="*/ 980881 w 2799220"/>
                  <a:gd name="connsiteY3-1304" fmla="*/ 1501379 h 2151352"/>
                  <a:gd name="connsiteX4-1305" fmla="*/ 528761 w 2799220"/>
                  <a:gd name="connsiteY4-1306" fmla="*/ 1886189 h 2151352"/>
                  <a:gd name="connsiteX5-1307" fmla="*/ 28381 w 2799220"/>
                  <a:gd name="connsiteY5-1308" fmla="*/ 1994774 h 2151352"/>
                  <a:gd name="connsiteX6-1309" fmla="*/ 96961 w 2799220"/>
                  <a:gd name="connsiteY6-1310" fmla="*/ 2109074 h 2151352"/>
                  <a:gd name="connsiteX7-1311" fmla="*/ 388426 w 2799220"/>
                  <a:gd name="connsiteY7-1312" fmla="*/ 2122409 h 2151352"/>
                  <a:gd name="connsiteX8-1313" fmla="*/ 897061 w 2799220"/>
                  <a:gd name="connsiteY8-1314" fmla="*/ 1849994 h 2151352"/>
                  <a:gd name="connsiteX9-1315" fmla="*/ 1308541 w 2799220"/>
                  <a:gd name="connsiteY9-1316" fmla="*/ 1156574 h 2151352"/>
                  <a:gd name="connsiteX10-1317" fmla="*/ 1354261 w 2799220"/>
                  <a:gd name="connsiteY10-1318" fmla="*/ 988934 h 2151352"/>
                  <a:gd name="connsiteX11-1319" fmla="*/ 1384741 w 2799220"/>
                  <a:gd name="connsiteY11-1320" fmla="*/ 1415654 h 2151352"/>
                  <a:gd name="connsiteX12-1321" fmla="*/ 1453321 w 2799220"/>
                  <a:gd name="connsiteY12-1322" fmla="*/ 1689974 h 2151352"/>
                  <a:gd name="connsiteX13-1323" fmla="*/ 1750501 w 2799220"/>
                  <a:gd name="connsiteY13-1324" fmla="*/ 1857614 h 2151352"/>
                  <a:gd name="connsiteX14-1325" fmla="*/ 2421061 w 2799220"/>
                  <a:gd name="connsiteY14-1326" fmla="*/ 1827134 h 2151352"/>
                  <a:gd name="connsiteX15-1327" fmla="*/ 2748721 w 2799220"/>
                  <a:gd name="connsiteY15-1328" fmla="*/ 1728074 h 2151352"/>
                  <a:gd name="connsiteX16-1329" fmla="*/ 2786821 w 2799220"/>
                  <a:gd name="connsiteY16-1330" fmla="*/ 1408034 h 2151352"/>
                  <a:gd name="connsiteX17-1331" fmla="*/ 2634421 w 2799220"/>
                  <a:gd name="connsiteY17-1332" fmla="*/ 1507094 h 2151352"/>
                  <a:gd name="connsiteX18-1333" fmla="*/ 2261041 w 2799220"/>
                  <a:gd name="connsiteY18-1334" fmla="*/ 1659494 h 2151352"/>
                  <a:gd name="connsiteX19-1335" fmla="*/ 1636201 w 2799220"/>
                  <a:gd name="connsiteY19-1336" fmla="*/ 1590914 h 2151352"/>
                  <a:gd name="connsiteX20-1337" fmla="*/ 1468561 w 2799220"/>
                  <a:gd name="connsiteY20-1338" fmla="*/ 1255634 h 2151352"/>
                  <a:gd name="connsiteX21-1339" fmla="*/ 1475546 w 2799220"/>
                  <a:gd name="connsiteY21-1340" fmla="*/ 420609 h 2151352"/>
                  <a:gd name="connsiteX22-1341" fmla="*/ 1481261 w 2799220"/>
                  <a:gd name="connsiteY22-1342" fmla="*/ 46594 h 2151352"/>
                  <a:gd name="connsiteX23-1343" fmla="*/ 1366326 w 2799220"/>
                  <a:gd name="connsiteY23-1344" fmla="*/ 44689 h 2151352"/>
                  <a:gd name="connsiteX0-1345" fmla="*/ 1366326 w 2799220"/>
                  <a:gd name="connsiteY0-1346" fmla="*/ 44689 h 2137254"/>
                  <a:gd name="connsiteX1-1347" fmla="*/ 1352356 w 2799220"/>
                  <a:gd name="connsiteY1-1348" fmla="*/ 400924 h 2137254"/>
                  <a:gd name="connsiteX2-1349" fmla="*/ 1269171 w 2799220"/>
                  <a:gd name="connsiteY2-1350" fmla="*/ 906384 h 2137254"/>
                  <a:gd name="connsiteX3-1351" fmla="*/ 980881 w 2799220"/>
                  <a:gd name="connsiteY3-1352" fmla="*/ 1501379 h 2137254"/>
                  <a:gd name="connsiteX4-1353" fmla="*/ 528761 w 2799220"/>
                  <a:gd name="connsiteY4-1354" fmla="*/ 1886189 h 2137254"/>
                  <a:gd name="connsiteX5-1355" fmla="*/ 28381 w 2799220"/>
                  <a:gd name="connsiteY5-1356" fmla="*/ 1994774 h 2137254"/>
                  <a:gd name="connsiteX6-1357" fmla="*/ 96961 w 2799220"/>
                  <a:gd name="connsiteY6-1358" fmla="*/ 2109074 h 2137254"/>
                  <a:gd name="connsiteX7-1359" fmla="*/ 388426 w 2799220"/>
                  <a:gd name="connsiteY7-1360" fmla="*/ 2122409 h 2137254"/>
                  <a:gd name="connsiteX8-1361" fmla="*/ 897061 w 2799220"/>
                  <a:gd name="connsiteY8-1362" fmla="*/ 1849994 h 2137254"/>
                  <a:gd name="connsiteX9-1363" fmla="*/ 1308541 w 2799220"/>
                  <a:gd name="connsiteY9-1364" fmla="*/ 1156574 h 2137254"/>
                  <a:gd name="connsiteX10-1365" fmla="*/ 1354261 w 2799220"/>
                  <a:gd name="connsiteY10-1366" fmla="*/ 988934 h 2137254"/>
                  <a:gd name="connsiteX11-1367" fmla="*/ 1384741 w 2799220"/>
                  <a:gd name="connsiteY11-1368" fmla="*/ 1415654 h 2137254"/>
                  <a:gd name="connsiteX12-1369" fmla="*/ 1453321 w 2799220"/>
                  <a:gd name="connsiteY12-1370" fmla="*/ 1689974 h 2137254"/>
                  <a:gd name="connsiteX13-1371" fmla="*/ 1750501 w 2799220"/>
                  <a:gd name="connsiteY13-1372" fmla="*/ 1857614 h 2137254"/>
                  <a:gd name="connsiteX14-1373" fmla="*/ 2421061 w 2799220"/>
                  <a:gd name="connsiteY14-1374" fmla="*/ 1827134 h 2137254"/>
                  <a:gd name="connsiteX15-1375" fmla="*/ 2748721 w 2799220"/>
                  <a:gd name="connsiteY15-1376" fmla="*/ 1728074 h 2137254"/>
                  <a:gd name="connsiteX16-1377" fmla="*/ 2786821 w 2799220"/>
                  <a:gd name="connsiteY16-1378" fmla="*/ 1408034 h 2137254"/>
                  <a:gd name="connsiteX17-1379" fmla="*/ 2634421 w 2799220"/>
                  <a:gd name="connsiteY17-1380" fmla="*/ 1507094 h 2137254"/>
                  <a:gd name="connsiteX18-1381" fmla="*/ 2261041 w 2799220"/>
                  <a:gd name="connsiteY18-1382" fmla="*/ 1659494 h 2137254"/>
                  <a:gd name="connsiteX19-1383" fmla="*/ 1636201 w 2799220"/>
                  <a:gd name="connsiteY19-1384" fmla="*/ 1590914 h 2137254"/>
                  <a:gd name="connsiteX20-1385" fmla="*/ 1468561 w 2799220"/>
                  <a:gd name="connsiteY20-1386" fmla="*/ 1255634 h 2137254"/>
                  <a:gd name="connsiteX21-1387" fmla="*/ 1475546 w 2799220"/>
                  <a:gd name="connsiteY21-1388" fmla="*/ 420609 h 2137254"/>
                  <a:gd name="connsiteX22-1389" fmla="*/ 1481261 w 2799220"/>
                  <a:gd name="connsiteY22-1390" fmla="*/ 46594 h 2137254"/>
                  <a:gd name="connsiteX23-1391" fmla="*/ 1366326 w 2799220"/>
                  <a:gd name="connsiteY23-1392" fmla="*/ 44689 h 2137254"/>
                  <a:gd name="connsiteX0-1393" fmla="*/ 1367179 w 2800073"/>
                  <a:gd name="connsiteY0-1394" fmla="*/ 44689 h 2156004"/>
                  <a:gd name="connsiteX1-1395" fmla="*/ 1353209 w 2800073"/>
                  <a:gd name="connsiteY1-1396" fmla="*/ 400924 h 2156004"/>
                  <a:gd name="connsiteX2-1397" fmla="*/ 1270024 w 2800073"/>
                  <a:gd name="connsiteY2-1398" fmla="*/ 906384 h 2156004"/>
                  <a:gd name="connsiteX3-1399" fmla="*/ 981734 w 2800073"/>
                  <a:gd name="connsiteY3-1400" fmla="*/ 1501379 h 2156004"/>
                  <a:gd name="connsiteX4-1401" fmla="*/ 529614 w 2800073"/>
                  <a:gd name="connsiteY4-1402" fmla="*/ 1886189 h 2156004"/>
                  <a:gd name="connsiteX5-1403" fmla="*/ 29234 w 2800073"/>
                  <a:gd name="connsiteY5-1404" fmla="*/ 1994774 h 2156004"/>
                  <a:gd name="connsiteX6-1405" fmla="*/ 94639 w 2800073"/>
                  <a:gd name="connsiteY6-1406" fmla="*/ 2137649 h 2156004"/>
                  <a:gd name="connsiteX7-1407" fmla="*/ 389279 w 2800073"/>
                  <a:gd name="connsiteY7-1408" fmla="*/ 2122409 h 2156004"/>
                  <a:gd name="connsiteX8-1409" fmla="*/ 897914 w 2800073"/>
                  <a:gd name="connsiteY8-1410" fmla="*/ 1849994 h 2156004"/>
                  <a:gd name="connsiteX9-1411" fmla="*/ 1309394 w 2800073"/>
                  <a:gd name="connsiteY9-1412" fmla="*/ 1156574 h 2156004"/>
                  <a:gd name="connsiteX10-1413" fmla="*/ 1355114 w 2800073"/>
                  <a:gd name="connsiteY10-1414" fmla="*/ 988934 h 2156004"/>
                  <a:gd name="connsiteX11-1415" fmla="*/ 1385594 w 2800073"/>
                  <a:gd name="connsiteY11-1416" fmla="*/ 1415654 h 2156004"/>
                  <a:gd name="connsiteX12-1417" fmla="*/ 1454174 w 2800073"/>
                  <a:gd name="connsiteY12-1418" fmla="*/ 1689974 h 2156004"/>
                  <a:gd name="connsiteX13-1419" fmla="*/ 1751354 w 2800073"/>
                  <a:gd name="connsiteY13-1420" fmla="*/ 1857614 h 2156004"/>
                  <a:gd name="connsiteX14-1421" fmla="*/ 2421914 w 2800073"/>
                  <a:gd name="connsiteY14-1422" fmla="*/ 1827134 h 2156004"/>
                  <a:gd name="connsiteX15-1423" fmla="*/ 2749574 w 2800073"/>
                  <a:gd name="connsiteY15-1424" fmla="*/ 1728074 h 2156004"/>
                  <a:gd name="connsiteX16-1425" fmla="*/ 2787674 w 2800073"/>
                  <a:gd name="connsiteY16-1426" fmla="*/ 1408034 h 2156004"/>
                  <a:gd name="connsiteX17-1427" fmla="*/ 2635274 w 2800073"/>
                  <a:gd name="connsiteY17-1428" fmla="*/ 1507094 h 2156004"/>
                  <a:gd name="connsiteX18-1429" fmla="*/ 2261894 w 2800073"/>
                  <a:gd name="connsiteY18-1430" fmla="*/ 1659494 h 2156004"/>
                  <a:gd name="connsiteX19-1431" fmla="*/ 1637054 w 2800073"/>
                  <a:gd name="connsiteY19-1432" fmla="*/ 1590914 h 2156004"/>
                  <a:gd name="connsiteX20-1433" fmla="*/ 1469414 w 2800073"/>
                  <a:gd name="connsiteY20-1434" fmla="*/ 1255634 h 2156004"/>
                  <a:gd name="connsiteX21-1435" fmla="*/ 1476399 w 2800073"/>
                  <a:gd name="connsiteY21-1436" fmla="*/ 420609 h 2156004"/>
                  <a:gd name="connsiteX22-1437" fmla="*/ 1482114 w 2800073"/>
                  <a:gd name="connsiteY22-1438" fmla="*/ 46594 h 2156004"/>
                  <a:gd name="connsiteX23-1439" fmla="*/ 1367179 w 2800073"/>
                  <a:gd name="connsiteY23-1440" fmla="*/ 44689 h 2156004"/>
                  <a:gd name="connsiteX0-1441" fmla="*/ 1332624 w 2765518"/>
                  <a:gd name="connsiteY0-1442" fmla="*/ 44689 h 2154994"/>
                  <a:gd name="connsiteX1-1443" fmla="*/ 1318654 w 2765518"/>
                  <a:gd name="connsiteY1-1444" fmla="*/ 400924 h 2154994"/>
                  <a:gd name="connsiteX2-1445" fmla="*/ 1235469 w 2765518"/>
                  <a:gd name="connsiteY2-1446" fmla="*/ 906384 h 2154994"/>
                  <a:gd name="connsiteX3-1447" fmla="*/ 947179 w 2765518"/>
                  <a:gd name="connsiteY3-1448" fmla="*/ 1501379 h 2154994"/>
                  <a:gd name="connsiteX4-1449" fmla="*/ 495059 w 2765518"/>
                  <a:gd name="connsiteY4-1450" fmla="*/ 1886189 h 2154994"/>
                  <a:gd name="connsiteX5-1451" fmla="*/ 39129 w 2765518"/>
                  <a:gd name="connsiteY5-1452" fmla="*/ 2010649 h 2154994"/>
                  <a:gd name="connsiteX6-1453" fmla="*/ 60084 w 2765518"/>
                  <a:gd name="connsiteY6-1454" fmla="*/ 2137649 h 2154994"/>
                  <a:gd name="connsiteX7-1455" fmla="*/ 354724 w 2765518"/>
                  <a:gd name="connsiteY7-1456" fmla="*/ 2122409 h 2154994"/>
                  <a:gd name="connsiteX8-1457" fmla="*/ 863359 w 2765518"/>
                  <a:gd name="connsiteY8-1458" fmla="*/ 1849994 h 2154994"/>
                  <a:gd name="connsiteX9-1459" fmla="*/ 1274839 w 2765518"/>
                  <a:gd name="connsiteY9-1460" fmla="*/ 1156574 h 2154994"/>
                  <a:gd name="connsiteX10-1461" fmla="*/ 1320559 w 2765518"/>
                  <a:gd name="connsiteY10-1462" fmla="*/ 988934 h 2154994"/>
                  <a:gd name="connsiteX11-1463" fmla="*/ 1351039 w 2765518"/>
                  <a:gd name="connsiteY11-1464" fmla="*/ 1415654 h 2154994"/>
                  <a:gd name="connsiteX12-1465" fmla="*/ 1419619 w 2765518"/>
                  <a:gd name="connsiteY12-1466" fmla="*/ 1689974 h 2154994"/>
                  <a:gd name="connsiteX13-1467" fmla="*/ 1716799 w 2765518"/>
                  <a:gd name="connsiteY13-1468" fmla="*/ 1857614 h 2154994"/>
                  <a:gd name="connsiteX14-1469" fmla="*/ 2387359 w 2765518"/>
                  <a:gd name="connsiteY14-1470" fmla="*/ 1827134 h 2154994"/>
                  <a:gd name="connsiteX15-1471" fmla="*/ 2715019 w 2765518"/>
                  <a:gd name="connsiteY15-1472" fmla="*/ 1728074 h 2154994"/>
                  <a:gd name="connsiteX16-1473" fmla="*/ 2753119 w 2765518"/>
                  <a:gd name="connsiteY16-1474" fmla="*/ 1408034 h 2154994"/>
                  <a:gd name="connsiteX17-1475" fmla="*/ 2600719 w 2765518"/>
                  <a:gd name="connsiteY17-1476" fmla="*/ 1507094 h 2154994"/>
                  <a:gd name="connsiteX18-1477" fmla="*/ 2227339 w 2765518"/>
                  <a:gd name="connsiteY18-1478" fmla="*/ 1659494 h 2154994"/>
                  <a:gd name="connsiteX19-1479" fmla="*/ 1602499 w 2765518"/>
                  <a:gd name="connsiteY19-1480" fmla="*/ 1590914 h 2154994"/>
                  <a:gd name="connsiteX20-1481" fmla="*/ 1434859 w 2765518"/>
                  <a:gd name="connsiteY20-1482" fmla="*/ 1255634 h 2154994"/>
                  <a:gd name="connsiteX21-1483" fmla="*/ 1441844 w 2765518"/>
                  <a:gd name="connsiteY21-1484" fmla="*/ 420609 h 2154994"/>
                  <a:gd name="connsiteX22-1485" fmla="*/ 1447559 w 2765518"/>
                  <a:gd name="connsiteY22-1486" fmla="*/ 46594 h 2154994"/>
                  <a:gd name="connsiteX23-1487" fmla="*/ 1332624 w 2765518"/>
                  <a:gd name="connsiteY23-1488" fmla="*/ 44689 h 2154994"/>
                  <a:gd name="connsiteX0-1489" fmla="*/ 1333778 w 2766672"/>
                  <a:gd name="connsiteY0-1490" fmla="*/ 44689 h 2154994"/>
                  <a:gd name="connsiteX1-1491" fmla="*/ 1319808 w 2766672"/>
                  <a:gd name="connsiteY1-1492" fmla="*/ 400924 h 2154994"/>
                  <a:gd name="connsiteX2-1493" fmla="*/ 1236623 w 2766672"/>
                  <a:gd name="connsiteY2-1494" fmla="*/ 906384 h 2154994"/>
                  <a:gd name="connsiteX3-1495" fmla="*/ 948333 w 2766672"/>
                  <a:gd name="connsiteY3-1496" fmla="*/ 1501379 h 2154994"/>
                  <a:gd name="connsiteX4-1497" fmla="*/ 512088 w 2766672"/>
                  <a:gd name="connsiteY4-1498" fmla="*/ 1886189 h 2154994"/>
                  <a:gd name="connsiteX5-1499" fmla="*/ 40283 w 2766672"/>
                  <a:gd name="connsiteY5-1500" fmla="*/ 2010649 h 2154994"/>
                  <a:gd name="connsiteX6-1501" fmla="*/ 61238 w 2766672"/>
                  <a:gd name="connsiteY6-1502" fmla="*/ 2137649 h 2154994"/>
                  <a:gd name="connsiteX7-1503" fmla="*/ 355878 w 2766672"/>
                  <a:gd name="connsiteY7-1504" fmla="*/ 2122409 h 2154994"/>
                  <a:gd name="connsiteX8-1505" fmla="*/ 864513 w 2766672"/>
                  <a:gd name="connsiteY8-1506" fmla="*/ 1849994 h 2154994"/>
                  <a:gd name="connsiteX9-1507" fmla="*/ 1275993 w 2766672"/>
                  <a:gd name="connsiteY9-1508" fmla="*/ 1156574 h 2154994"/>
                  <a:gd name="connsiteX10-1509" fmla="*/ 1321713 w 2766672"/>
                  <a:gd name="connsiteY10-1510" fmla="*/ 988934 h 2154994"/>
                  <a:gd name="connsiteX11-1511" fmla="*/ 1352193 w 2766672"/>
                  <a:gd name="connsiteY11-1512" fmla="*/ 1415654 h 2154994"/>
                  <a:gd name="connsiteX12-1513" fmla="*/ 1420773 w 2766672"/>
                  <a:gd name="connsiteY12-1514" fmla="*/ 1689974 h 2154994"/>
                  <a:gd name="connsiteX13-1515" fmla="*/ 1717953 w 2766672"/>
                  <a:gd name="connsiteY13-1516" fmla="*/ 1857614 h 2154994"/>
                  <a:gd name="connsiteX14-1517" fmla="*/ 2388513 w 2766672"/>
                  <a:gd name="connsiteY14-1518" fmla="*/ 1827134 h 2154994"/>
                  <a:gd name="connsiteX15-1519" fmla="*/ 2716173 w 2766672"/>
                  <a:gd name="connsiteY15-1520" fmla="*/ 1728074 h 2154994"/>
                  <a:gd name="connsiteX16-1521" fmla="*/ 2754273 w 2766672"/>
                  <a:gd name="connsiteY16-1522" fmla="*/ 1408034 h 2154994"/>
                  <a:gd name="connsiteX17-1523" fmla="*/ 2601873 w 2766672"/>
                  <a:gd name="connsiteY17-1524" fmla="*/ 1507094 h 2154994"/>
                  <a:gd name="connsiteX18-1525" fmla="*/ 2228493 w 2766672"/>
                  <a:gd name="connsiteY18-1526" fmla="*/ 1659494 h 2154994"/>
                  <a:gd name="connsiteX19-1527" fmla="*/ 1603653 w 2766672"/>
                  <a:gd name="connsiteY19-1528" fmla="*/ 1590914 h 2154994"/>
                  <a:gd name="connsiteX20-1529" fmla="*/ 1436013 w 2766672"/>
                  <a:gd name="connsiteY20-1530" fmla="*/ 1255634 h 2154994"/>
                  <a:gd name="connsiteX21-1531" fmla="*/ 1442998 w 2766672"/>
                  <a:gd name="connsiteY21-1532" fmla="*/ 420609 h 2154994"/>
                  <a:gd name="connsiteX22-1533" fmla="*/ 1448713 w 2766672"/>
                  <a:gd name="connsiteY22-1534" fmla="*/ 46594 h 2154994"/>
                  <a:gd name="connsiteX23-1535" fmla="*/ 1333778 w 2766672"/>
                  <a:gd name="connsiteY23-1536" fmla="*/ 44689 h 2154994"/>
                  <a:gd name="connsiteX0-1537" fmla="*/ 1333778 w 2766672"/>
                  <a:gd name="connsiteY0-1538" fmla="*/ 44689 h 2157819"/>
                  <a:gd name="connsiteX1-1539" fmla="*/ 1319808 w 2766672"/>
                  <a:gd name="connsiteY1-1540" fmla="*/ 400924 h 2157819"/>
                  <a:gd name="connsiteX2-1541" fmla="*/ 1236623 w 2766672"/>
                  <a:gd name="connsiteY2-1542" fmla="*/ 906384 h 2157819"/>
                  <a:gd name="connsiteX3-1543" fmla="*/ 948333 w 2766672"/>
                  <a:gd name="connsiteY3-1544" fmla="*/ 1501379 h 2157819"/>
                  <a:gd name="connsiteX4-1545" fmla="*/ 512088 w 2766672"/>
                  <a:gd name="connsiteY4-1546" fmla="*/ 1886189 h 2157819"/>
                  <a:gd name="connsiteX5-1547" fmla="*/ 40283 w 2766672"/>
                  <a:gd name="connsiteY5-1548" fmla="*/ 2010649 h 2157819"/>
                  <a:gd name="connsiteX6-1549" fmla="*/ 61238 w 2766672"/>
                  <a:gd name="connsiteY6-1550" fmla="*/ 2137649 h 2157819"/>
                  <a:gd name="connsiteX7-1551" fmla="*/ 355878 w 2766672"/>
                  <a:gd name="connsiteY7-1552" fmla="*/ 2122409 h 2157819"/>
                  <a:gd name="connsiteX8-1553" fmla="*/ 899438 w 2766672"/>
                  <a:gd name="connsiteY8-1554" fmla="*/ 1805544 h 2157819"/>
                  <a:gd name="connsiteX9-1555" fmla="*/ 1275993 w 2766672"/>
                  <a:gd name="connsiteY9-1556" fmla="*/ 1156574 h 2157819"/>
                  <a:gd name="connsiteX10-1557" fmla="*/ 1321713 w 2766672"/>
                  <a:gd name="connsiteY10-1558" fmla="*/ 988934 h 2157819"/>
                  <a:gd name="connsiteX11-1559" fmla="*/ 1352193 w 2766672"/>
                  <a:gd name="connsiteY11-1560" fmla="*/ 1415654 h 2157819"/>
                  <a:gd name="connsiteX12-1561" fmla="*/ 1420773 w 2766672"/>
                  <a:gd name="connsiteY12-1562" fmla="*/ 1689974 h 2157819"/>
                  <a:gd name="connsiteX13-1563" fmla="*/ 1717953 w 2766672"/>
                  <a:gd name="connsiteY13-1564" fmla="*/ 1857614 h 2157819"/>
                  <a:gd name="connsiteX14-1565" fmla="*/ 2388513 w 2766672"/>
                  <a:gd name="connsiteY14-1566" fmla="*/ 1827134 h 2157819"/>
                  <a:gd name="connsiteX15-1567" fmla="*/ 2716173 w 2766672"/>
                  <a:gd name="connsiteY15-1568" fmla="*/ 1728074 h 2157819"/>
                  <a:gd name="connsiteX16-1569" fmla="*/ 2754273 w 2766672"/>
                  <a:gd name="connsiteY16-1570" fmla="*/ 1408034 h 2157819"/>
                  <a:gd name="connsiteX17-1571" fmla="*/ 2601873 w 2766672"/>
                  <a:gd name="connsiteY17-1572" fmla="*/ 1507094 h 2157819"/>
                  <a:gd name="connsiteX18-1573" fmla="*/ 2228493 w 2766672"/>
                  <a:gd name="connsiteY18-1574" fmla="*/ 1659494 h 2157819"/>
                  <a:gd name="connsiteX19-1575" fmla="*/ 1603653 w 2766672"/>
                  <a:gd name="connsiteY19-1576" fmla="*/ 1590914 h 2157819"/>
                  <a:gd name="connsiteX20-1577" fmla="*/ 1436013 w 2766672"/>
                  <a:gd name="connsiteY20-1578" fmla="*/ 1255634 h 2157819"/>
                  <a:gd name="connsiteX21-1579" fmla="*/ 1442998 w 2766672"/>
                  <a:gd name="connsiteY21-1580" fmla="*/ 420609 h 2157819"/>
                  <a:gd name="connsiteX22-1581" fmla="*/ 1448713 w 2766672"/>
                  <a:gd name="connsiteY22-1582" fmla="*/ 46594 h 2157819"/>
                  <a:gd name="connsiteX23-1583" fmla="*/ 1333778 w 2766672"/>
                  <a:gd name="connsiteY23-1584" fmla="*/ 44689 h 2157819"/>
                  <a:gd name="connsiteX0-1585" fmla="*/ 1333778 w 2766672"/>
                  <a:gd name="connsiteY0-1586" fmla="*/ 44689 h 2157819"/>
                  <a:gd name="connsiteX1-1587" fmla="*/ 1319808 w 2766672"/>
                  <a:gd name="connsiteY1-1588" fmla="*/ 400924 h 2157819"/>
                  <a:gd name="connsiteX2-1589" fmla="*/ 1236623 w 2766672"/>
                  <a:gd name="connsiteY2-1590" fmla="*/ 906384 h 2157819"/>
                  <a:gd name="connsiteX3-1591" fmla="*/ 948333 w 2766672"/>
                  <a:gd name="connsiteY3-1592" fmla="*/ 1501379 h 2157819"/>
                  <a:gd name="connsiteX4-1593" fmla="*/ 512088 w 2766672"/>
                  <a:gd name="connsiteY4-1594" fmla="*/ 1886189 h 2157819"/>
                  <a:gd name="connsiteX5-1595" fmla="*/ 40283 w 2766672"/>
                  <a:gd name="connsiteY5-1596" fmla="*/ 2010649 h 2157819"/>
                  <a:gd name="connsiteX6-1597" fmla="*/ 61238 w 2766672"/>
                  <a:gd name="connsiteY6-1598" fmla="*/ 2137649 h 2157819"/>
                  <a:gd name="connsiteX7-1599" fmla="*/ 355878 w 2766672"/>
                  <a:gd name="connsiteY7-1600" fmla="*/ 2122409 h 2157819"/>
                  <a:gd name="connsiteX8-1601" fmla="*/ 899438 w 2766672"/>
                  <a:gd name="connsiteY8-1602" fmla="*/ 1805544 h 2157819"/>
                  <a:gd name="connsiteX9-1603" fmla="*/ 1158518 w 2766672"/>
                  <a:gd name="connsiteY9-1604" fmla="*/ 1442324 h 2157819"/>
                  <a:gd name="connsiteX10-1605" fmla="*/ 1321713 w 2766672"/>
                  <a:gd name="connsiteY10-1606" fmla="*/ 988934 h 2157819"/>
                  <a:gd name="connsiteX11-1607" fmla="*/ 1352193 w 2766672"/>
                  <a:gd name="connsiteY11-1608" fmla="*/ 1415654 h 2157819"/>
                  <a:gd name="connsiteX12-1609" fmla="*/ 1420773 w 2766672"/>
                  <a:gd name="connsiteY12-1610" fmla="*/ 1689974 h 2157819"/>
                  <a:gd name="connsiteX13-1611" fmla="*/ 1717953 w 2766672"/>
                  <a:gd name="connsiteY13-1612" fmla="*/ 1857614 h 2157819"/>
                  <a:gd name="connsiteX14-1613" fmla="*/ 2388513 w 2766672"/>
                  <a:gd name="connsiteY14-1614" fmla="*/ 1827134 h 2157819"/>
                  <a:gd name="connsiteX15-1615" fmla="*/ 2716173 w 2766672"/>
                  <a:gd name="connsiteY15-1616" fmla="*/ 1728074 h 2157819"/>
                  <a:gd name="connsiteX16-1617" fmla="*/ 2754273 w 2766672"/>
                  <a:gd name="connsiteY16-1618" fmla="*/ 1408034 h 2157819"/>
                  <a:gd name="connsiteX17-1619" fmla="*/ 2601873 w 2766672"/>
                  <a:gd name="connsiteY17-1620" fmla="*/ 1507094 h 2157819"/>
                  <a:gd name="connsiteX18-1621" fmla="*/ 2228493 w 2766672"/>
                  <a:gd name="connsiteY18-1622" fmla="*/ 1659494 h 2157819"/>
                  <a:gd name="connsiteX19-1623" fmla="*/ 1603653 w 2766672"/>
                  <a:gd name="connsiteY19-1624" fmla="*/ 1590914 h 2157819"/>
                  <a:gd name="connsiteX20-1625" fmla="*/ 1436013 w 2766672"/>
                  <a:gd name="connsiteY20-1626" fmla="*/ 1255634 h 2157819"/>
                  <a:gd name="connsiteX21-1627" fmla="*/ 1442998 w 2766672"/>
                  <a:gd name="connsiteY21-1628" fmla="*/ 420609 h 2157819"/>
                  <a:gd name="connsiteX22-1629" fmla="*/ 1448713 w 2766672"/>
                  <a:gd name="connsiteY22-1630" fmla="*/ 46594 h 2157819"/>
                  <a:gd name="connsiteX23-1631" fmla="*/ 1333778 w 2766672"/>
                  <a:gd name="connsiteY23-1632" fmla="*/ 44689 h 2157819"/>
                  <a:gd name="connsiteX0-1633" fmla="*/ 1333778 w 2766672"/>
                  <a:gd name="connsiteY0-1634" fmla="*/ 44689 h 2157819"/>
                  <a:gd name="connsiteX1-1635" fmla="*/ 1319808 w 2766672"/>
                  <a:gd name="connsiteY1-1636" fmla="*/ 400924 h 2157819"/>
                  <a:gd name="connsiteX2-1637" fmla="*/ 1236623 w 2766672"/>
                  <a:gd name="connsiteY2-1638" fmla="*/ 906384 h 2157819"/>
                  <a:gd name="connsiteX3-1639" fmla="*/ 948333 w 2766672"/>
                  <a:gd name="connsiteY3-1640" fmla="*/ 1501379 h 2157819"/>
                  <a:gd name="connsiteX4-1641" fmla="*/ 512088 w 2766672"/>
                  <a:gd name="connsiteY4-1642" fmla="*/ 1886189 h 2157819"/>
                  <a:gd name="connsiteX5-1643" fmla="*/ 40283 w 2766672"/>
                  <a:gd name="connsiteY5-1644" fmla="*/ 2010649 h 2157819"/>
                  <a:gd name="connsiteX6-1645" fmla="*/ 61238 w 2766672"/>
                  <a:gd name="connsiteY6-1646" fmla="*/ 2137649 h 2157819"/>
                  <a:gd name="connsiteX7-1647" fmla="*/ 355878 w 2766672"/>
                  <a:gd name="connsiteY7-1648" fmla="*/ 2122409 h 2157819"/>
                  <a:gd name="connsiteX8-1649" fmla="*/ 899438 w 2766672"/>
                  <a:gd name="connsiteY8-1650" fmla="*/ 1805544 h 2157819"/>
                  <a:gd name="connsiteX9-1651" fmla="*/ 1158518 w 2766672"/>
                  <a:gd name="connsiteY9-1652" fmla="*/ 1442324 h 2157819"/>
                  <a:gd name="connsiteX10-1653" fmla="*/ 1321713 w 2766672"/>
                  <a:gd name="connsiteY10-1654" fmla="*/ 988934 h 2157819"/>
                  <a:gd name="connsiteX11-1655" fmla="*/ 1352193 w 2766672"/>
                  <a:gd name="connsiteY11-1656" fmla="*/ 1415654 h 2157819"/>
                  <a:gd name="connsiteX12-1657" fmla="*/ 1420773 w 2766672"/>
                  <a:gd name="connsiteY12-1658" fmla="*/ 1689974 h 2157819"/>
                  <a:gd name="connsiteX13-1659" fmla="*/ 1717953 w 2766672"/>
                  <a:gd name="connsiteY13-1660" fmla="*/ 1857614 h 2157819"/>
                  <a:gd name="connsiteX14-1661" fmla="*/ 2388513 w 2766672"/>
                  <a:gd name="connsiteY14-1662" fmla="*/ 1827134 h 2157819"/>
                  <a:gd name="connsiteX15-1663" fmla="*/ 2716173 w 2766672"/>
                  <a:gd name="connsiteY15-1664" fmla="*/ 1728074 h 2157819"/>
                  <a:gd name="connsiteX16-1665" fmla="*/ 2754273 w 2766672"/>
                  <a:gd name="connsiteY16-1666" fmla="*/ 1408034 h 2157819"/>
                  <a:gd name="connsiteX17-1667" fmla="*/ 2601873 w 2766672"/>
                  <a:gd name="connsiteY17-1668" fmla="*/ 1507094 h 2157819"/>
                  <a:gd name="connsiteX18-1669" fmla="*/ 2228493 w 2766672"/>
                  <a:gd name="connsiteY18-1670" fmla="*/ 1659494 h 2157819"/>
                  <a:gd name="connsiteX19-1671" fmla="*/ 1603653 w 2766672"/>
                  <a:gd name="connsiteY19-1672" fmla="*/ 1590914 h 2157819"/>
                  <a:gd name="connsiteX20-1673" fmla="*/ 1436013 w 2766672"/>
                  <a:gd name="connsiteY20-1674" fmla="*/ 1255634 h 2157819"/>
                  <a:gd name="connsiteX21-1675" fmla="*/ 1442998 w 2766672"/>
                  <a:gd name="connsiteY21-1676" fmla="*/ 420609 h 2157819"/>
                  <a:gd name="connsiteX22-1677" fmla="*/ 1448713 w 2766672"/>
                  <a:gd name="connsiteY22-1678" fmla="*/ 46594 h 2157819"/>
                  <a:gd name="connsiteX23-1679" fmla="*/ 1333778 w 2766672"/>
                  <a:gd name="connsiteY23-1680" fmla="*/ 44689 h 2157819"/>
                  <a:gd name="connsiteX0-1681" fmla="*/ 1333778 w 2766672"/>
                  <a:gd name="connsiteY0-1682" fmla="*/ 44689 h 2156390"/>
                  <a:gd name="connsiteX1-1683" fmla="*/ 1319808 w 2766672"/>
                  <a:gd name="connsiteY1-1684" fmla="*/ 400924 h 2156390"/>
                  <a:gd name="connsiteX2-1685" fmla="*/ 1236623 w 2766672"/>
                  <a:gd name="connsiteY2-1686" fmla="*/ 906384 h 2156390"/>
                  <a:gd name="connsiteX3-1687" fmla="*/ 948333 w 2766672"/>
                  <a:gd name="connsiteY3-1688" fmla="*/ 1501379 h 2156390"/>
                  <a:gd name="connsiteX4-1689" fmla="*/ 512088 w 2766672"/>
                  <a:gd name="connsiteY4-1690" fmla="*/ 1886189 h 2156390"/>
                  <a:gd name="connsiteX5-1691" fmla="*/ 40283 w 2766672"/>
                  <a:gd name="connsiteY5-1692" fmla="*/ 2010649 h 2156390"/>
                  <a:gd name="connsiteX6-1693" fmla="*/ 61238 w 2766672"/>
                  <a:gd name="connsiteY6-1694" fmla="*/ 2137649 h 2156390"/>
                  <a:gd name="connsiteX7-1695" fmla="*/ 355878 w 2766672"/>
                  <a:gd name="connsiteY7-1696" fmla="*/ 2122409 h 2156390"/>
                  <a:gd name="connsiteX8-1697" fmla="*/ 858163 w 2766672"/>
                  <a:gd name="connsiteY8-1698" fmla="*/ 1827769 h 2156390"/>
                  <a:gd name="connsiteX9-1699" fmla="*/ 1158518 w 2766672"/>
                  <a:gd name="connsiteY9-1700" fmla="*/ 1442324 h 2156390"/>
                  <a:gd name="connsiteX10-1701" fmla="*/ 1321713 w 2766672"/>
                  <a:gd name="connsiteY10-1702" fmla="*/ 988934 h 2156390"/>
                  <a:gd name="connsiteX11-1703" fmla="*/ 1352193 w 2766672"/>
                  <a:gd name="connsiteY11-1704" fmla="*/ 1415654 h 2156390"/>
                  <a:gd name="connsiteX12-1705" fmla="*/ 1420773 w 2766672"/>
                  <a:gd name="connsiteY12-1706" fmla="*/ 1689974 h 2156390"/>
                  <a:gd name="connsiteX13-1707" fmla="*/ 1717953 w 2766672"/>
                  <a:gd name="connsiteY13-1708" fmla="*/ 1857614 h 2156390"/>
                  <a:gd name="connsiteX14-1709" fmla="*/ 2388513 w 2766672"/>
                  <a:gd name="connsiteY14-1710" fmla="*/ 1827134 h 2156390"/>
                  <a:gd name="connsiteX15-1711" fmla="*/ 2716173 w 2766672"/>
                  <a:gd name="connsiteY15-1712" fmla="*/ 1728074 h 2156390"/>
                  <a:gd name="connsiteX16-1713" fmla="*/ 2754273 w 2766672"/>
                  <a:gd name="connsiteY16-1714" fmla="*/ 1408034 h 2156390"/>
                  <a:gd name="connsiteX17-1715" fmla="*/ 2601873 w 2766672"/>
                  <a:gd name="connsiteY17-1716" fmla="*/ 1507094 h 2156390"/>
                  <a:gd name="connsiteX18-1717" fmla="*/ 2228493 w 2766672"/>
                  <a:gd name="connsiteY18-1718" fmla="*/ 1659494 h 2156390"/>
                  <a:gd name="connsiteX19-1719" fmla="*/ 1603653 w 2766672"/>
                  <a:gd name="connsiteY19-1720" fmla="*/ 1590914 h 2156390"/>
                  <a:gd name="connsiteX20-1721" fmla="*/ 1436013 w 2766672"/>
                  <a:gd name="connsiteY20-1722" fmla="*/ 1255634 h 2156390"/>
                  <a:gd name="connsiteX21-1723" fmla="*/ 1442998 w 2766672"/>
                  <a:gd name="connsiteY21-1724" fmla="*/ 420609 h 2156390"/>
                  <a:gd name="connsiteX22-1725" fmla="*/ 1448713 w 2766672"/>
                  <a:gd name="connsiteY22-1726" fmla="*/ 46594 h 2156390"/>
                  <a:gd name="connsiteX23-1727" fmla="*/ 1333778 w 2766672"/>
                  <a:gd name="connsiteY23-1728" fmla="*/ 44689 h 2156390"/>
                  <a:gd name="connsiteX0-1729" fmla="*/ 1333778 w 2766672"/>
                  <a:gd name="connsiteY0-1730" fmla="*/ 44689 h 2156390"/>
                  <a:gd name="connsiteX1-1731" fmla="*/ 1319808 w 2766672"/>
                  <a:gd name="connsiteY1-1732" fmla="*/ 400924 h 2156390"/>
                  <a:gd name="connsiteX2-1733" fmla="*/ 1236623 w 2766672"/>
                  <a:gd name="connsiteY2-1734" fmla="*/ 906384 h 2156390"/>
                  <a:gd name="connsiteX3-1735" fmla="*/ 948333 w 2766672"/>
                  <a:gd name="connsiteY3-1736" fmla="*/ 1501379 h 2156390"/>
                  <a:gd name="connsiteX4-1737" fmla="*/ 512088 w 2766672"/>
                  <a:gd name="connsiteY4-1738" fmla="*/ 1886189 h 2156390"/>
                  <a:gd name="connsiteX5-1739" fmla="*/ 40283 w 2766672"/>
                  <a:gd name="connsiteY5-1740" fmla="*/ 2010649 h 2156390"/>
                  <a:gd name="connsiteX6-1741" fmla="*/ 61238 w 2766672"/>
                  <a:gd name="connsiteY6-1742" fmla="*/ 2137649 h 2156390"/>
                  <a:gd name="connsiteX7-1743" fmla="*/ 355878 w 2766672"/>
                  <a:gd name="connsiteY7-1744" fmla="*/ 2122409 h 2156390"/>
                  <a:gd name="connsiteX8-1745" fmla="*/ 858163 w 2766672"/>
                  <a:gd name="connsiteY8-1746" fmla="*/ 1827769 h 2156390"/>
                  <a:gd name="connsiteX9-1747" fmla="*/ 1158518 w 2766672"/>
                  <a:gd name="connsiteY9-1748" fmla="*/ 1442324 h 2156390"/>
                  <a:gd name="connsiteX10-1749" fmla="*/ 1321713 w 2766672"/>
                  <a:gd name="connsiteY10-1750" fmla="*/ 988934 h 2156390"/>
                  <a:gd name="connsiteX11-1751" fmla="*/ 1352193 w 2766672"/>
                  <a:gd name="connsiteY11-1752" fmla="*/ 1415654 h 2156390"/>
                  <a:gd name="connsiteX12-1753" fmla="*/ 1420773 w 2766672"/>
                  <a:gd name="connsiteY12-1754" fmla="*/ 1689974 h 2156390"/>
                  <a:gd name="connsiteX13-1755" fmla="*/ 1717953 w 2766672"/>
                  <a:gd name="connsiteY13-1756" fmla="*/ 1857614 h 2156390"/>
                  <a:gd name="connsiteX14-1757" fmla="*/ 2388513 w 2766672"/>
                  <a:gd name="connsiteY14-1758" fmla="*/ 1827134 h 2156390"/>
                  <a:gd name="connsiteX15-1759" fmla="*/ 2716173 w 2766672"/>
                  <a:gd name="connsiteY15-1760" fmla="*/ 1728074 h 2156390"/>
                  <a:gd name="connsiteX16-1761" fmla="*/ 2754273 w 2766672"/>
                  <a:gd name="connsiteY16-1762" fmla="*/ 1408034 h 2156390"/>
                  <a:gd name="connsiteX17-1763" fmla="*/ 2601873 w 2766672"/>
                  <a:gd name="connsiteY17-1764" fmla="*/ 1507094 h 2156390"/>
                  <a:gd name="connsiteX18-1765" fmla="*/ 2228493 w 2766672"/>
                  <a:gd name="connsiteY18-1766" fmla="*/ 1659494 h 2156390"/>
                  <a:gd name="connsiteX19-1767" fmla="*/ 1603653 w 2766672"/>
                  <a:gd name="connsiteY19-1768" fmla="*/ 1590914 h 2156390"/>
                  <a:gd name="connsiteX20-1769" fmla="*/ 1436013 w 2766672"/>
                  <a:gd name="connsiteY20-1770" fmla="*/ 1255634 h 2156390"/>
                  <a:gd name="connsiteX21-1771" fmla="*/ 1442998 w 2766672"/>
                  <a:gd name="connsiteY21-1772" fmla="*/ 420609 h 2156390"/>
                  <a:gd name="connsiteX22-1773" fmla="*/ 1448713 w 2766672"/>
                  <a:gd name="connsiteY22-1774" fmla="*/ 46594 h 2156390"/>
                  <a:gd name="connsiteX23-1775" fmla="*/ 1333778 w 2766672"/>
                  <a:gd name="connsiteY23-1776" fmla="*/ 44689 h 2156390"/>
                  <a:gd name="connsiteX0-1777" fmla="*/ 1333778 w 2766672"/>
                  <a:gd name="connsiteY0-1778" fmla="*/ 44689 h 2155191"/>
                  <a:gd name="connsiteX1-1779" fmla="*/ 1319808 w 2766672"/>
                  <a:gd name="connsiteY1-1780" fmla="*/ 400924 h 2155191"/>
                  <a:gd name="connsiteX2-1781" fmla="*/ 1236623 w 2766672"/>
                  <a:gd name="connsiteY2-1782" fmla="*/ 906384 h 2155191"/>
                  <a:gd name="connsiteX3-1783" fmla="*/ 948333 w 2766672"/>
                  <a:gd name="connsiteY3-1784" fmla="*/ 1501379 h 2155191"/>
                  <a:gd name="connsiteX4-1785" fmla="*/ 512088 w 2766672"/>
                  <a:gd name="connsiteY4-1786" fmla="*/ 1886189 h 2155191"/>
                  <a:gd name="connsiteX5-1787" fmla="*/ 40283 w 2766672"/>
                  <a:gd name="connsiteY5-1788" fmla="*/ 2010649 h 2155191"/>
                  <a:gd name="connsiteX6-1789" fmla="*/ 61238 w 2766672"/>
                  <a:gd name="connsiteY6-1790" fmla="*/ 2137649 h 2155191"/>
                  <a:gd name="connsiteX7-1791" fmla="*/ 355878 w 2766672"/>
                  <a:gd name="connsiteY7-1792" fmla="*/ 2122409 h 2155191"/>
                  <a:gd name="connsiteX8-1793" fmla="*/ 864513 w 2766672"/>
                  <a:gd name="connsiteY8-1794" fmla="*/ 1846819 h 2155191"/>
                  <a:gd name="connsiteX9-1795" fmla="*/ 1158518 w 2766672"/>
                  <a:gd name="connsiteY9-1796" fmla="*/ 1442324 h 2155191"/>
                  <a:gd name="connsiteX10-1797" fmla="*/ 1321713 w 2766672"/>
                  <a:gd name="connsiteY10-1798" fmla="*/ 988934 h 2155191"/>
                  <a:gd name="connsiteX11-1799" fmla="*/ 1352193 w 2766672"/>
                  <a:gd name="connsiteY11-1800" fmla="*/ 1415654 h 2155191"/>
                  <a:gd name="connsiteX12-1801" fmla="*/ 1420773 w 2766672"/>
                  <a:gd name="connsiteY12-1802" fmla="*/ 1689974 h 2155191"/>
                  <a:gd name="connsiteX13-1803" fmla="*/ 1717953 w 2766672"/>
                  <a:gd name="connsiteY13-1804" fmla="*/ 1857614 h 2155191"/>
                  <a:gd name="connsiteX14-1805" fmla="*/ 2388513 w 2766672"/>
                  <a:gd name="connsiteY14-1806" fmla="*/ 1827134 h 2155191"/>
                  <a:gd name="connsiteX15-1807" fmla="*/ 2716173 w 2766672"/>
                  <a:gd name="connsiteY15-1808" fmla="*/ 1728074 h 2155191"/>
                  <a:gd name="connsiteX16-1809" fmla="*/ 2754273 w 2766672"/>
                  <a:gd name="connsiteY16-1810" fmla="*/ 1408034 h 2155191"/>
                  <a:gd name="connsiteX17-1811" fmla="*/ 2601873 w 2766672"/>
                  <a:gd name="connsiteY17-1812" fmla="*/ 1507094 h 2155191"/>
                  <a:gd name="connsiteX18-1813" fmla="*/ 2228493 w 2766672"/>
                  <a:gd name="connsiteY18-1814" fmla="*/ 1659494 h 2155191"/>
                  <a:gd name="connsiteX19-1815" fmla="*/ 1603653 w 2766672"/>
                  <a:gd name="connsiteY19-1816" fmla="*/ 1590914 h 2155191"/>
                  <a:gd name="connsiteX20-1817" fmla="*/ 1436013 w 2766672"/>
                  <a:gd name="connsiteY20-1818" fmla="*/ 1255634 h 2155191"/>
                  <a:gd name="connsiteX21-1819" fmla="*/ 1442998 w 2766672"/>
                  <a:gd name="connsiteY21-1820" fmla="*/ 420609 h 2155191"/>
                  <a:gd name="connsiteX22-1821" fmla="*/ 1448713 w 2766672"/>
                  <a:gd name="connsiteY22-1822" fmla="*/ 46594 h 2155191"/>
                  <a:gd name="connsiteX23-1823" fmla="*/ 1333778 w 2766672"/>
                  <a:gd name="connsiteY23-1824" fmla="*/ 44689 h 2155191"/>
                  <a:gd name="connsiteX0-1825" fmla="*/ 1333778 w 2766672"/>
                  <a:gd name="connsiteY0-1826" fmla="*/ 44689 h 2155588"/>
                  <a:gd name="connsiteX1-1827" fmla="*/ 1319808 w 2766672"/>
                  <a:gd name="connsiteY1-1828" fmla="*/ 400924 h 2155588"/>
                  <a:gd name="connsiteX2-1829" fmla="*/ 1236623 w 2766672"/>
                  <a:gd name="connsiteY2-1830" fmla="*/ 906384 h 2155588"/>
                  <a:gd name="connsiteX3-1831" fmla="*/ 948333 w 2766672"/>
                  <a:gd name="connsiteY3-1832" fmla="*/ 1501379 h 2155588"/>
                  <a:gd name="connsiteX4-1833" fmla="*/ 512088 w 2766672"/>
                  <a:gd name="connsiteY4-1834" fmla="*/ 1886189 h 2155588"/>
                  <a:gd name="connsiteX5-1835" fmla="*/ 40283 w 2766672"/>
                  <a:gd name="connsiteY5-1836" fmla="*/ 2010649 h 2155588"/>
                  <a:gd name="connsiteX6-1837" fmla="*/ 61238 w 2766672"/>
                  <a:gd name="connsiteY6-1838" fmla="*/ 2137649 h 2155588"/>
                  <a:gd name="connsiteX7-1839" fmla="*/ 355878 w 2766672"/>
                  <a:gd name="connsiteY7-1840" fmla="*/ 2122409 h 2155588"/>
                  <a:gd name="connsiteX8-1841" fmla="*/ 854988 w 2766672"/>
                  <a:gd name="connsiteY8-1842" fmla="*/ 1840469 h 2155588"/>
                  <a:gd name="connsiteX9-1843" fmla="*/ 1158518 w 2766672"/>
                  <a:gd name="connsiteY9-1844" fmla="*/ 1442324 h 2155588"/>
                  <a:gd name="connsiteX10-1845" fmla="*/ 1321713 w 2766672"/>
                  <a:gd name="connsiteY10-1846" fmla="*/ 988934 h 2155588"/>
                  <a:gd name="connsiteX11-1847" fmla="*/ 1352193 w 2766672"/>
                  <a:gd name="connsiteY11-1848" fmla="*/ 1415654 h 2155588"/>
                  <a:gd name="connsiteX12-1849" fmla="*/ 1420773 w 2766672"/>
                  <a:gd name="connsiteY12-1850" fmla="*/ 1689974 h 2155588"/>
                  <a:gd name="connsiteX13-1851" fmla="*/ 1717953 w 2766672"/>
                  <a:gd name="connsiteY13-1852" fmla="*/ 1857614 h 2155588"/>
                  <a:gd name="connsiteX14-1853" fmla="*/ 2388513 w 2766672"/>
                  <a:gd name="connsiteY14-1854" fmla="*/ 1827134 h 2155588"/>
                  <a:gd name="connsiteX15-1855" fmla="*/ 2716173 w 2766672"/>
                  <a:gd name="connsiteY15-1856" fmla="*/ 1728074 h 2155588"/>
                  <a:gd name="connsiteX16-1857" fmla="*/ 2754273 w 2766672"/>
                  <a:gd name="connsiteY16-1858" fmla="*/ 1408034 h 2155588"/>
                  <a:gd name="connsiteX17-1859" fmla="*/ 2601873 w 2766672"/>
                  <a:gd name="connsiteY17-1860" fmla="*/ 1507094 h 2155588"/>
                  <a:gd name="connsiteX18-1861" fmla="*/ 2228493 w 2766672"/>
                  <a:gd name="connsiteY18-1862" fmla="*/ 1659494 h 2155588"/>
                  <a:gd name="connsiteX19-1863" fmla="*/ 1603653 w 2766672"/>
                  <a:gd name="connsiteY19-1864" fmla="*/ 1590914 h 2155588"/>
                  <a:gd name="connsiteX20-1865" fmla="*/ 1436013 w 2766672"/>
                  <a:gd name="connsiteY20-1866" fmla="*/ 1255634 h 2155588"/>
                  <a:gd name="connsiteX21-1867" fmla="*/ 1442998 w 2766672"/>
                  <a:gd name="connsiteY21-1868" fmla="*/ 420609 h 2155588"/>
                  <a:gd name="connsiteX22-1869" fmla="*/ 1448713 w 2766672"/>
                  <a:gd name="connsiteY22-1870" fmla="*/ 46594 h 2155588"/>
                  <a:gd name="connsiteX23-1871" fmla="*/ 1333778 w 2766672"/>
                  <a:gd name="connsiteY23-1872" fmla="*/ 44689 h 2155588"/>
                  <a:gd name="connsiteX0-1873" fmla="*/ 1333923 w 2766817"/>
                  <a:gd name="connsiteY0-1874" fmla="*/ 44689 h 2161357"/>
                  <a:gd name="connsiteX1-1875" fmla="*/ 1319953 w 2766817"/>
                  <a:gd name="connsiteY1-1876" fmla="*/ 400924 h 2161357"/>
                  <a:gd name="connsiteX2-1877" fmla="*/ 1236768 w 2766817"/>
                  <a:gd name="connsiteY2-1878" fmla="*/ 906384 h 2161357"/>
                  <a:gd name="connsiteX3-1879" fmla="*/ 948478 w 2766817"/>
                  <a:gd name="connsiteY3-1880" fmla="*/ 1501379 h 2161357"/>
                  <a:gd name="connsiteX4-1881" fmla="*/ 512233 w 2766817"/>
                  <a:gd name="connsiteY4-1882" fmla="*/ 1886189 h 2161357"/>
                  <a:gd name="connsiteX5-1883" fmla="*/ 40428 w 2766817"/>
                  <a:gd name="connsiteY5-1884" fmla="*/ 2010649 h 2161357"/>
                  <a:gd name="connsiteX6-1885" fmla="*/ 61383 w 2766817"/>
                  <a:gd name="connsiteY6-1886" fmla="*/ 2137649 h 2161357"/>
                  <a:gd name="connsiteX7-1887" fmla="*/ 359198 w 2766817"/>
                  <a:gd name="connsiteY7-1888" fmla="*/ 2131934 h 2161357"/>
                  <a:gd name="connsiteX8-1889" fmla="*/ 855133 w 2766817"/>
                  <a:gd name="connsiteY8-1890" fmla="*/ 1840469 h 2161357"/>
                  <a:gd name="connsiteX9-1891" fmla="*/ 1158663 w 2766817"/>
                  <a:gd name="connsiteY9-1892" fmla="*/ 1442324 h 2161357"/>
                  <a:gd name="connsiteX10-1893" fmla="*/ 1321858 w 2766817"/>
                  <a:gd name="connsiteY10-1894" fmla="*/ 988934 h 2161357"/>
                  <a:gd name="connsiteX11-1895" fmla="*/ 1352338 w 2766817"/>
                  <a:gd name="connsiteY11-1896" fmla="*/ 1415654 h 2161357"/>
                  <a:gd name="connsiteX12-1897" fmla="*/ 1420918 w 2766817"/>
                  <a:gd name="connsiteY12-1898" fmla="*/ 1689974 h 2161357"/>
                  <a:gd name="connsiteX13-1899" fmla="*/ 1718098 w 2766817"/>
                  <a:gd name="connsiteY13-1900" fmla="*/ 1857614 h 2161357"/>
                  <a:gd name="connsiteX14-1901" fmla="*/ 2388658 w 2766817"/>
                  <a:gd name="connsiteY14-1902" fmla="*/ 1827134 h 2161357"/>
                  <a:gd name="connsiteX15-1903" fmla="*/ 2716318 w 2766817"/>
                  <a:gd name="connsiteY15-1904" fmla="*/ 1728074 h 2161357"/>
                  <a:gd name="connsiteX16-1905" fmla="*/ 2754418 w 2766817"/>
                  <a:gd name="connsiteY16-1906" fmla="*/ 1408034 h 2161357"/>
                  <a:gd name="connsiteX17-1907" fmla="*/ 2602018 w 2766817"/>
                  <a:gd name="connsiteY17-1908" fmla="*/ 1507094 h 2161357"/>
                  <a:gd name="connsiteX18-1909" fmla="*/ 2228638 w 2766817"/>
                  <a:gd name="connsiteY18-1910" fmla="*/ 1659494 h 2161357"/>
                  <a:gd name="connsiteX19-1911" fmla="*/ 1603798 w 2766817"/>
                  <a:gd name="connsiteY19-1912" fmla="*/ 1590914 h 2161357"/>
                  <a:gd name="connsiteX20-1913" fmla="*/ 1436158 w 2766817"/>
                  <a:gd name="connsiteY20-1914" fmla="*/ 1255634 h 2161357"/>
                  <a:gd name="connsiteX21-1915" fmla="*/ 1443143 w 2766817"/>
                  <a:gd name="connsiteY21-1916" fmla="*/ 420609 h 2161357"/>
                  <a:gd name="connsiteX22-1917" fmla="*/ 1448858 w 2766817"/>
                  <a:gd name="connsiteY22-1918" fmla="*/ 46594 h 2161357"/>
                  <a:gd name="connsiteX23-1919" fmla="*/ 1333923 w 2766817"/>
                  <a:gd name="connsiteY23-1920" fmla="*/ 44689 h 2161357"/>
                  <a:gd name="connsiteX0-1921" fmla="*/ 1338056 w 2770950"/>
                  <a:gd name="connsiteY0-1922" fmla="*/ 44689 h 2145575"/>
                  <a:gd name="connsiteX1-1923" fmla="*/ 1324086 w 2770950"/>
                  <a:gd name="connsiteY1-1924" fmla="*/ 400924 h 2145575"/>
                  <a:gd name="connsiteX2-1925" fmla="*/ 1240901 w 2770950"/>
                  <a:gd name="connsiteY2-1926" fmla="*/ 906384 h 2145575"/>
                  <a:gd name="connsiteX3-1927" fmla="*/ 952611 w 2770950"/>
                  <a:gd name="connsiteY3-1928" fmla="*/ 1501379 h 2145575"/>
                  <a:gd name="connsiteX4-1929" fmla="*/ 516366 w 2770950"/>
                  <a:gd name="connsiteY4-1930" fmla="*/ 1886189 h 2145575"/>
                  <a:gd name="connsiteX5-1931" fmla="*/ 44561 w 2770950"/>
                  <a:gd name="connsiteY5-1932" fmla="*/ 2010649 h 2145575"/>
                  <a:gd name="connsiteX6-1933" fmla="*/ 65516 w 2770950"/>
                  <a:gd name="connsiteY6-1934" fmla="*/ 2137649 h 2145575"/>
                  <a:gd name="connsiteX7-1935" fmla="*/ 449056 w 2770950"/>
                  <a:gd name="connsiteY7-1936" fmla="*/ 2100184 h 2145575"/>
                  <a:gd name="connsiteX8-1937" fmla="*/ 859266 w 2770950"/>
                  <a:gd name="connsiteY8-1938" fmla="*/ 1840469 h 2145575"/>
                  <a:gd name="connsiteX9-1939" fmla="*/ 1162796 w 2770950"/>
                  <a:gd name="connsiteY9-1940" fmla="*/ 1442324 h 2145575"/>
                  <a:gd name="connsiteX10-1941" fmla="*/ 1325991 w 2770950"/>
                  <a:gd name="connsiteY10-1942" fmla="*/ 988934 h 2145575"/>
                  <a:gd name="connsiteX11-1943" fmla="*/ 1356471 w 2770950"/>
                  <a:gd name="connsiteY11-1944" fmla="*/ 1415654 h 2145575"/>
                  <a:gd name="connsiteX12-1945" fmla="*/ 1425051 w 2770950"/>
                  <a:gd name="connsiteY12-1946" fmla="*/ 1689974 h 2145575"/>
                  <a:gd name="connsiteX13-1947" fmla="*/ 1722231 w 2770950"/>
                  <a:gd name="connsiteY13-1948" fmla="*/ 1857614 h 2145575"/>
                  <a:gd name="connsiteX14-1949" fmla="*/ 2392791 w 2770950"/>
                  <a:gd name="connsiteY14-1950" fmla="*/ 1827134 h 2145575"/>
                  <a:gd name="connsiteX15-1951" fmla="*/ 2720451 w 2770950"/>
                  <a:gd name="connsiteY15-1952" fmla="*/ 1728074 h 2145575"/>
                  <a:gd name="connsiteX16-1953" fmla="*/ 2758551 w 2770950"/>
                  <a:gd name="connsiteY16-1954" fmla="*/ 1408034 h 2145575"/>
                  <a:gd name="connsiteX17-1955" fmla="*/ 2606151 w 2770950"/>
                  <a:gd name="connsiteY17-1956" fmla="*/ 1507094 h 2145575"/>
                  <a:gd name="connsiteX18-1957" fmla="*/ 2232771 w 2770950"/>
                  <a:gd name="connsiteY18-1958" fmla="*/ 1659494 h 2145575"/>
                  <a:gd name="connsiteX19-1959" fmla="*/ 1607931 w 2770950"/>
                  <a:gd name="connsiteY19-1960" fmla="*/ 1590914 h 2145575"/>
                  <a:gd name="connsiteX20-1961" fmla="*/ 1440291 w 2770950"/>
                  <a:gd name="connsiteY20-1962" fmla="*/ 1255634 h 2145575"/>
                  <a:gd name="connsiteX21-1963" fmla="*/ 1447276 w 2770950"/>
                  <a:gd name="connsiteY21-1964" fmla="*/ 420609 h 2145575"/>
                  <a:gd name="connsiteX22-1965" fmla="*/ 1452991 w 2770950"/>
                  <a:gd name="connsiteY22-1966" fmla="*/ 46594 h 2145575"/>
                  <a:gd name="connsiteX23-1967" fmla="*/ 1338056 w 2770950"/>
                  <a:gd name="connsiteY23-1968" fmla="*/ 44689 h 2145575"/>
                  <a:gd name="connsiteX0-1969" fmla="*/ 1338056 w 2770950"/>
                  <a:gd name="connsiteY0-1970" fmla="*/ 44689 h 2145575"/>
                  <a:gd name="connsiteX1-1971" fmla="*/ 1324086 w 2770950"/>
                  <a:gd name="connsiteY1-1972" fmla="*/ 400924 h 2145575"/>
                  <a:gd name="connsiteX2-1973" fmla="*/ 1240901 w 2770950"/>
                  <a:gd name="connsiteY2-1974" fmla="*/ 906384 h 2145575"/>
                  <a:gd name="connsiteX3-1975" fmla="*/ 952611 w 2770950"/>
                  <a:gd name="connsiteY3-1976" fmla="*/ 1501379 h 2145575"/>
                  <a:gd name="connsiteX4-1977" fmla="*/ 516366 w 2770950"/>
                  <a:gd name="connsiteY4-1978" fmla="*/ 1886189 h 2145575"/>
                  <a:gd name="connsiteX5-1979" fmla="*/ 44561 w 2770950"/>
                  <a:gd name="connsiteY5-1980" fmla="*/ 2010649 h 2145575"/>
                  <a:gd name="connsiteX6-1981" fmla="*/ 65516 w 2770950"/>
                  <a:gd name="connsiteY6-1982" fmla="*/ 2137649 h 2145575"/>
                  <a:gd name="connsiteX7-1983" fmla="*/ 449056 w 2770950"/>
                  <a:gd name="connsiteY7-1984" fmla="*/ 2100184 h 2145575"/>
                  <a:gd name="connsiteX8-1985" fmla="*/ 859266 w 2770950"/>
                  <a:gd name="connsiteY8-1986" fmla="*/ 1840469 h 2145575"/>
                  <a:gd name="connsiteX9-1987" fmla="*/ 1162796 w 2770950"/>
                  <a:gd name="connsiteY9-1988" fmla="*/ 1442324 h 2145575"/>
                  <a:gd name="connsiteX10-1989" fmla="*/ 1325991 w 2770950"/>
                  <a:gd name="connsiteY10-1990" fmla="*/ 988934 h 2145575"/>
                  <a:gd name="connsiteX11-1991" fmla="*/ 1356471 w 2770950"/>
                  <a:gd name="connsiteY11-1992" fmla="*/ 1415654 h 2145575"/>
                  <a:gd name="connsiteX12-1993" fmla="*/ 1425051 w 2770950"/>
                  <a:gd name="connsiteY12-1994" fmla="*/ 1689974 h 2145575"/>
                  <a:gd name="connsiteX13-1995" fmla="*/ 1722231 w 2770950"/>
                  <a:gd name="connsiteY13-1996" fmla="*/ 1857614 h 2145575"/>
                  <a:gd name="connsiteX14-1997" fmla="*/ 2392791 w 2770950"/>
                  <a:gd name="connsiteY14-1998" fmla="*/ 1827134 h 2145575"/>
                  <a:gd name="connsiteX15-1999" fmla="*/ 2720451 w 2770950"/>
                  <a:gd name="connsiteY15-2000" fmla="*/ 1728074 h 2145575"/>
                  <a:gd name="connsiteX16-2001" fmla="*/ 2758551 w 2770950"/>
                  <a:gd name="connsiteY16-2002" fmla="*/ 1408034 h 2145575"/>
                  <a:gd name="connsiteX17-2003" fmla="*/ 2606151 w 2770950"/>
                  <a:gd name="connsiteY17-2004" fmla="*/ 1507094 h 2145575"/>
                  <a:gd name="connsiteX18-2005" fmla="*/ 2232771 w 2770950"/>
                  <a:gd name="connsiteY18-2006" fmla="*/ 1659494 h 2145575"/>
                  <a:gd name="connsiteX19-2007" fmla="*/ 1607931 w 2770950"/>
                  <a:gd name="connsiteY19-2008" fmla="*/ 1590914 h 2145575"/>
                  <a:gd name="connsiteX20-2009" fmla="*/ 1440291 w 2770950"/>
                  <a:gd name="connsiteY20-2010" fmla="*/ 1255634 h 2145575"/>
                  <a:gd name="connsiteX21-2011" fmla="*/ 1447276 w 2770950"/>
                  <a:gd name="connsiteY21-2012" fmla="*/ 420609 h 2145575"/>
                  <a:gd name="connsiteX22-2013" fmla="*/ 1452991 w 2770950"/>
                  <a:gd name="connsiteY22-2014" fmla="*/ 46594 h 2145575"/>
                  <a:gd name="connsiteX23-2015" fmla="*/ 1338056 w 2770950"/>
                  <a:gd name="connsiteY23-2016" fmla="*/ 44689 h 2145575"/>
                  <a:gd name="connsiteX0-2017" fmla="*/ 1338056 w 2770950"/>
                  <a:gd name="connsiteY0-2018" fmla="*/ 44689 h 2145575"/>
                  <a:gd name="connsiteX1-2019" fmla="*/ 1324086 w 2770950"/>
                  <a:gd name="connsiteY1-2020" fmla="*/ 400924 h 2145575"/>
                  <a:gd name="connsiteX2-2021" fmla="*/ 1240901 w 2770950"/>
                  <a:gd name="connsiteY2-2022" fmla="*/ 906384 h 2145575"/>
                  <a:gd name="connsiteX3-2023" fmla="*/ 952611 w 2770950"/>
                  <a:gd name="connsiteY3-2024" fmla="*/ 1501379 h 2145575"/>
                  <a:gd name="connsiteX4-2025" fmla="*/ 516366 w 2770950"/>
                  <a:gd name="connsiteY4-2026" fmla="*/ 1886189 h 2145575"/>
                  <a:gd name="connsiteX5-2027" fmla="*/ 44561 w 2770950"/>
                  <a:gd name="connsiteY5-2028" fmla="*/ 2010649 h 2145575"/>
                  <a:gd name="connsiteX6-2029" fmla="*/ 65516 w 2770950"/>
                  <a:gd name="connsiteY6-2030" fmla="*/ 2137649 h 2145575"/>
                  <a:gd name="connsiteX7-2031" fmla="*/ 449056 w 2770950"/>
                  <a:gd name="connsiteY7-2032" fmla="*/ 2100184 h 2145575"/>
                  <a:gd name="connsiteX8-2033" fmla="*/ 859266 w 2770950"/>
                  <a:gd name="connsiteY8-2034" fmla="*/ 1840469 h 2145575"/>
                  <a:gd name="connsiteX9-2035" fmla="*/ 1162796 w 2770950"/>
                  <a:gd name="connsiteY9-2036" fmla="*/ 1442324 h 2145575"/>
                  <a:gd name="connsiteX10-2037" fmla="*/ 1316466 w 2770950"/>
                  <a:gd name="connsiteY10-2038" fmla="*/ 988934 h 2145575"/>
                  <a:gd name="connsiteX11-2039" fmla="*/ 1356471 w 2770950"/>
                  <a:gd name="connsiteY11-2040" fmla="*/ 1415654 h 2145575"/>
                  <a:gd name="connsiteX12-2041" fmla="*/ 1425051 w 2770950"/>
                  <a:gd name="connsiteY12-2042" fmla="*/ 1689974 h 2145575"/>
                  <a:gd name="connsiteX13-2043" fmla="*/ 1722231 w 2770950"/>
                  <a:gd name="connsiteY13-2044" fmla="*/ 1857614 h 2145575"/>
                  <a:gd name="connsiteX14-2045" fmla="*/ 2392791 w 2770950"/>
                  <a:gd name="connsiteY14-2046" fmla="*/ 1827134 h 2145575"/>
                  <a:gd name="connsiteX15-2047" fmla="*/ 2720451 w 2770950"/>
                  <a:gd name="connsiteY15-2048" fmla="*/ 1728074 h 2145575"/>
                  <a:gd name="connsiteX16-2049" fmla="*/ 2758551 w 2770950"/>
                  <a:gd name="connsiteY16-2050" fmla="*/ 1408034 h 2145575"/>
                  <a:gd name="connsiteX17-2051" fmla="*/ 2606151 w 2770950"/>
                  <a:gd name="connsiteY17-2052" fmla="*/ 1507094 h 2145575"/>
                  <a:gd name="connsiteX18-2053" fmla="*/ 2232771 w 2770950"/>
                  <a:gd name="connsiteY18-2054" fmla="*/ 1659494 h 2145575"/>
                  <a:gd name="connsiteX19-2055" fmla="*/ 1607931 w 2770950"/>
                  <a:gd name="connsiteY19-2056" fmla="*/ 1590914 h 2145575"/>
                  <a:gd name="connsiteX20-2057" fmla="*/ 1440291 w 2770950"/>
                  <a:gd name="connsiteY20-2058" fmla="*/ 1255634 h 2145575"/>
                  <a:gd name="connsiteX21-2059" fmla="*/ 1447276 w 2770950"/>
                  <a:gd name="connsiteY21-2060" fmla="*/ 420609 h 2145575"/>
                  <a:gd name="connsiteX22-2061" fmla="*/ 1452991 w 2770950"/>
                  <a:gd name="connsiteY22-2062" fmla="*/ 46594 h 2145575"/>
                  <a:gd name="connsiteX23-2063" fmla="*/ 1338056 w 2770950"/>
                  <a:gd name="connsiteY23-2064" fmla="*/ 44689 h 2145575"/>
                  <a:gd name="connsiteX0-2065" fmla="*/ 1338056 w 2770950"/>
                  <a:gd name="connsiteY0-2066" fmla="*/ 44689 h 2145575"/>
                  <a:gd name="connsiteX1-2067" fmla="*/ 1324086 w 2770950"/>
                  <a:gd name="connsiteY1-2068" fmla="*/ 400924 h 2145575"/>
                  <a:gd name="connsiteX2-2069" fmla="*/ 1240901 w 2770950"/>
                  <a:gd name="connsiteY2-2070" fmla="*/ 906384 h 2145575"/>
                  <a:gd name="connsiteX3-2071" fmla="*/ 952611 w 2770950"/>
                  <a:gd name="connsiteY3-2072" fmla="*/ 1501379 h 2145575"/>
                  <a:gd name="connsiteX4-2073" fmla="*/ 516366 w 2770950"/>
                  <a:gd name="connsiteY4-2074" fmla="*/ 1886189 h 2145575"/>
                  <a:gd name="connsiteX5-2075" fmla="*/ 44561 w 2770950"/>
                  <a:gd name="connsiteY5-2076" fmla="*/ 2010649 h 2145575"/>
                  <a:gd name="connsiteX6-2077" fmla="*/ 65516 w 2770950"/>
                  <a:gd name="connsiteY6-2078" fmla="*/ 2137649 h 2145575"/>
                  <a:gd name="connsiteX7-2079" fmla="*/ 449056 w 2770950"/>
                  <a:gd name="connsiteY7-2080" fmla="*/ 2100184 h 2145575"/>
                  <a:gd name="connsiteX8-2081" fmla="*/ 859266 w 2770950"/>
                  <a:gd name="connsiteY8-2082" fmla="*/ 1840469 h 2145575"/>
                  <a:gd name="connsiteX9-2083" fmla="*/ 1162796 w 2770950"/>
                  <a:gd name="connsiteY9-2084" fmla="*/ 1442324 h 2145575"/>
                  <a:gd name="connsiteX10-2085" fmla="*/ 1316466 w 2770950"/>
                  <a:gd name="connsiteY10-2086" fmla="*/ 988934 h 2145575"/>
                  <a:gd name="connsiteX11-2087" fmla="*/ 1356471 w 2770950"/>
                  <a:gd name="connsiteY11-2088" fmla="*/ 1415654 h 2145575"/>
                  <a:gd name="connsiteX12-2089" fmla="*/ 1425051 w 2770950"/>
                  <a:gd name="connsiteY12-2090" fmla="*/ 1689974 h 2145575"/>
                  <a:gd name="connsiteX13-2091" fmla="*/ 1722231 w 2770950"/>
                  <a:gd name="connsiteY13-2092" fmla="*/ 1857614 h 2145575"/>
                  <a:gd name="connsiteX14-2093" fmla="*/ 2392791 w 2770950"/>
                  <a:gd name="connsiteY14-2094" fmla="*/ 1827134 h 2145575"/>
                  <a:gd name="connsiteX15-2095" fmla="*/ 2720451 w 2770950"/>
                  <a:gd name="connsiteY15-2096" fmla="*/ 1728074 h 2145575"/>
                  <a:gd name="connsiteX16-2097" fmla="*/ 2758551 w 2770950"/>
                  <a:gd name="connsiteY16-2098" fmla="*/ 1408034 h 2145575"/>
                  <a:gd name="connsiteX17-2099" fmla="*/ 2606151 w 2770950"/>
                  <a:gd name="connsiteY17-2100" fmla="*/ 1507094 h 2145575"/>
                  <a:gd name="connsiteX18-2101" fmla="*/ 2232771 w 2770950"/>
                  <a:gd name="connsiteY18-2102" fmla="*/ 1659494 h 2145575"/>
                  <a:gd name="connsiteX19-2103" fmla="*/ 1607931 w 2770950"/>
                  <a:gd name="connsiteY19-2104" fmla="*/ 1590914 h 2145575"/>
                  <a:gd name="connsiteX20-2105" fmla="*/ 1440291 w 2770950"/>
                  <a:gd name="connsiteY20-2106" fmla="*/ 1255634 h 2145575"/>
                  <a:gd name="connsiteX21-2107" fmla="*/ 1447276 w 2770950"/>
                  <a:gd name="connsiteY21-2108" fmla="*/ 420609 h 2145575"/>
                  <a:gd name="connsiteX22-2109" fmla="*/ 1452991 w 2770950"/>
                  <a:gd name="connsiteY22-2110" fmla="*/ 46594 h 2145575"/>
                  <a:gd name="connsiteX23-2111" fmla="*/ 1338056 w 2770950"/>
                  <a:gd name="connsiteY23-2112" fmla="*/ 44689 h 2145575"/>
                  <a:gd name="connsiteX0-2113" fmla="*/ 1338056 w 2770950"/>
                  <a:gd name="connsiteY0-2114" fmla="*/ 44689 h 2145575"/>
                  <a:gd name="connsiteX1-2115" fmla="*/ 1324086 w 2770950"/>
                  <a:gd name="connsiteY1-2116" fmla="*/ 400924 h 2145575"/>
                  <a:gd name="connsiteX2-2117" fmla="*/ 1240901 w 2770950"/>
                  <a:gd name="connsiteY2-2118" fmla="*/ 906384 h 2145575"/>
                  <a:gd name="connsiteX3-2119" fmla="*/ 952611 w 2770950"/>
                  <a:gd name="connsiteY3-2120" fmla="*/ 1501379 h 2145575"/>
                  <a:gd name="connsiteX4-2121" fmla="*/ 516366 w 2770950"/>
                  <a:gd name="connsiteY4-2122" fmla="*/ 1886189 h 2145575"/>
                  <a:gd name="connsiteX5-2123" fmla="*/ 44561 w 2770950"/>
                  <a:gd name="connsiteY5-2124" fmla="*/ 2010649 h 2145575"/>
                  <a:gd name="connsiteX6-2125" fmla="*/ 65516 w 2770950"/>
                  <a:gd name="connsiteY6-2126" fmla="*/ 2137649 h 2145575"/>
                  <a:gd name="connsiteX7-2127" fmla="*/ 449056 w 2770950"/>
                  <a:gd name="connsiteY7-2128" fmla="*/ 2100184 h 2145575"/>
                  <a:gd name="connsiteX8-2129" fmla="*/ 859266 w 2770950"/>
                  <a:gd name="connsiteY8-2130" fmla="*/ 1840469 h 2145575"/>
                  <a:gd name="connsiteX9-2131" fmla="*/ 1162796 w 2770950"/>
                  <a:gd name="connsiteY9-2132" fmla="*/ 1442324 h 2145575"/>
                  <a:gd name="connsiteX10-2133" fmla="*/ 1316466 w 2770950"/>
                  <a:gd name="connsiteY10-2134" fmla="*/ 988934 h 2145575"/>
                  <a:gd name="connsiteX11-2135" fmla="*/ 1356471 w 2770950"/>
                  <a:gd name="connsiteY11-2136" fmla="*/ 1415654 h 2145575"/>
                  <a:gd name="connsiteX12-2137" fmla="*/ 1425051 w 2770950"/>
                  <a:gd name="connsiteY12-2138" fmla="*/ 1689974 h 2145575"/>
                  <a:gd name="connsiteX13-2139" fmla="*/ 1722231 w 2770950"/>
                  <a:gd name="connsiteY13-2140" fmla="*/ 1857614 h 2145575"/>
                  <a:gd name="connsiteX14-2141" fmla="*/ 2392791 w 2770950"/>
                  <a:gd name="connsiteY14-2142" fmla="*/ 1827134 h 2145575"/>
                  <a:gd name="connsiteX15-2143" fmla="*/ 2720451 w 2770950"/>
                  <a:gd name="connsiteY15-2144" fmla="*/ 1728074 h 2145575"/>
                  <a:gd name="connsiteX16-2145" fmla="*/ 2758551 w 2770950"/>
                  <a:gd name="connsiteY16-2146" fmla="*/ 1408034 h 2145575"/>
                  <a:gd name="connsiteX17-2147" fmla="*/ 2606151 w 2770950"/>
                  <a:gd name="connsiteY17-2148" fmla="*/ 1507094 h 2145575"/>
                  <a:gd name="connsiteX18-2149" fmla="*/ 2232771 w 2770950"/>
                  <a:gd name="connsiteY18-2150" fmla="*/ 1659494 h 2145575"/>
                  <a:gd name="connsiteX19-2151" fmla="*/ 1607931 w 2770950"/>
                  <a:gd name="connsiteY19-2152" fmla="*/ 1590914 h 2145575"/>
                  <a:gd name="connsiteX20-2153" fmla="*/ 1440291 w 2770950"/>
                  <a:gd name="connsiteY20-2154" fmla="*/ 1255634 h 2145575"/>
                  <a:gd name="connsiteX21-2155" fmla="*/ 1447276 w 2770950"/>
                  <a:gd name="connsiteY21-2156" fmla="*/ 420609 h 2145575"/>
                  <a:gd name="connsiteX22-2157" fmla="*/ 1452991 w 2770950"/>
                  <a:gd name="connsiteY22-2158" fmla="*/ 46594 h 2145575"/>
                  <a:gd name="connsiteX23-2159" fmla="*/ 1338056 w 2770950"/>
                  <a:gd name="connsiteY23-2160" fmla="*/ 44689 h 2145575"/>
                  <a:gd name="connsiteX0-2161" fmla="*/ 1338056 w 2770950"/>
                  <a:gd name="connsiteY0-2162" fmla="*/ 44689 h 2145575"/>
                  <a:gd name="connsiteX1-2163" fmla="*/ 1324086 w 2770950"/>
                  <a:gd name="connsiteY1-2164" fmla="*/ 400924 h 2145575"/>
                  <a:gd name="connsiteX2-2165" fmla="*/ 1240901 w 2770950"/>
                  <a:gd name="connsiteY2-2166" fmla="*/ 906384 h 2145575"/>
                  <a:gd name="connsiteX3-2167" fmla="*/ 952611 w 2770950"/>
                  <a:gd name="connsiteY3-2168" fmla="*/ 1501379 h 2145575"/>
                  <a:gd name="connsiteX4-2169" fmla="*/ 516366 w 2770950"/>
                  <a:gd name="connsiteY4-2170" fmla="*/ 1886189 h 2145575"/>
                  <a:gd name="connsiteX5-2171" fmla="*/ 44561 w 2770950"/>
                  <a:gd name="connsiteY5-2172" fmla="*/ 2010649 h 2145575"/>
                  <a:gd name="connsiteX6-2173" fmla="*/ 65516 w 2770950"/>
                  <a:gd name="connsiteY6-2174" fmla="*/ 2137649 h 2145575"/>
                  <a:gd name="connsiteX7-2175" fmla="*/ 449056 w 2770950"/>
                  <a:gd name="connsiteY7-2176" fmla="*/ 2100184 h 2145575"/>
                  <a:gd name="connsiteX8-2177" fmla="*/ 859266 w 2770950"/>
                  <a:gd name="connsiteY8-2178" fmla="*/ 1840469 h 2145575"/>
                  <a:gd name="connsiteX9-2179" fmla="*/ 1162796 w 2770950"/>
                  <a:gd name="connsiteY9-2180" fmla="*/ 1442324 h 2145575"/>
                  <a:gd name="connsiteX10-2181" fmla="*/ 1316466 w 2770950"/>
                  <a:gd name="connsiteY10-2182" fmla="*/ 988934 h 2145575"/>
                  <a:gd name="connsiteX11-2183" fmla="*/ 1356471 w 2770950"/>
                  <a:gd name="connsiteY11-2184" fmla="*/ 1415654 h 2145575"/>
                  <a:gd name="connsiteX12-2185" fmla="*/ 1425051 w 2770950"/>
                  <a:gd name="connsiteY12-2186" fmla="*/ 1689974 h 2145575"/>
                  <a:gd name="connsiteX13-2187" fmla="*/ 1722231 w 2770950"/>
                  <a:gd name="connsiteY13-2188" fmla="*/ 1857614 h 2145575"/>
                  <a:gd name="connsiteX14-2189" fmla="*/ 2392791 w 2770950"/>
                  <a:gd name="connsiteY14-2190" fmla="*/ 1827134 h 2145575"/>
                  <a:gd name="connsiteX15-2191" fmla="*/ 2720451 w 2770950"/>
                  <a:gd name="connsiteY15-2192" fmla="*/ 1728074 h 2145575"/>
                  <a:gd name="connsiteX16-2193" fmla="*/ 2758551 w 2770950"/>
                  <a:gd name="connsiteY16-2194" fmla="*/ 1408034 h 2145575"/>
                  <a:gd name="connsiteX17-2195" fmla="*/ 2606151 w 2770950"/>
                  <a:gd name="connsiteY17-2196" fmla="*/ 1507094 h 2145575"/>
                  <a:gd name="connsiteX18-2197" fmla="*/ 2232771 w 2770950"/>
                  <a:gd name="connsiteY18-2198" fmla="*/ 1659494 h 2145575"/>
                  <a:gd name="connsiteX19-2199" fmla="*/ 1607931 w 2770950"/>
                  <a:gd name="connsiteY19-2200" fmla="*/ 1590914 h 2145575"/>
                  <a:gd name="connsiteX20-2201" fmla="*/ 1440291 w 2770950"/>
                  <a:gd name="connsiteY20-2202" fmla="*/ 1255634 h 2145575"/>
                  <a:gd name="connsiteX21-2203" fmla="*/ 1447276 w 2770950"/>
                  <a:gd name="connsiteY21-2204" fmla="*/ 420609 h 2145575"/>
                  <a:gd name="connsiteX22-2205" fmla="*/ 1452991 w 2770950"/>
                  <a:gd name="connsiteY22-2206" fmla="*/ 46594 h 2145575"/>
                  <a:gd name="connsiteX23-2207" fmla="*/ 1338056 w 2770950"/>
                  <a:gd name="connsiteY23-2208" fmla="*/ 44689 h 2145575"/>
                  <a:gd name="connsiteX0-2209" fmla="*/ 1338056 w 2770950"/>
                  <a:gd name="connsiteY0-2210" fmla="*/ 44689 h 2145575"/>
                  <a:gd name="connsiteX1-2211" fmla="*/ 1324086 w 2770950"/>
                  <a:gd name="connsiteY1-2212" fmla="*/ 400924 h 2145575"/>
                  <a:gd name="connsiteX2-2213" fmla="*/ 1240901 w 2770950"/>
                  <a:gd name="connsiteY2-2214" fmla="*/ 906384 h 2145575"/>
                  <a:gd name="connsiteX3-2215" fmla="*/ 952611 w 2770950"/>
                  <a:gd name="connsiteY3-2216" fmla="*/ 1501379 h 2145575"/>
                  <a:gd name="connsiteX4-2217" fmla="*/ 516366 w 2770950"/>
                  <a:gd name="connsiteY4-2218" fmla="*/ 1886189 h 2145575"/>
                  <a:gd name="connsiteX5-2219" fmla="*/ 44561 w 2770950"/>
                  <a:gd name="connsiteY5-2220" fmla="*/ 2010649 h 2145575"/>
                  <a:gd name="connsiteX6-2221" fmla="*/ 65516 w 2770950"/>
                  <a:gd name="connsiteY6-2222" fmla="*/ 2137649 h 2145575"/>
                  <a:gd name="connsiteX7-2223" fmla="*/ 449056 w 2770950"/>
                  <a:gd name="connsiteY7-2224" fmla="*/ 2100184 h 2145575"/>
                  <a:gd name="connsiteX8-2225" fmla="*/ 859266 w 2770950"/>
                  <a:gd name="connsiteY8-2226" fmla="*/ 1840469 h 2145575"/>
                  <a:gd name="connsiteX9-2227" fmla="*/ 1162796 w 2770950"/>
                  <a:gd name="connsiteY9-2228" fmla="*/ 1442324 h 2145575"/>
                  <a:gd name="connsiteX10-2229" fmla="*/ 1332341 w 2770950"/>
                  <a:gd name="connsiteY10-2230" fmla="*/ 995284 h 2145575"/>
                  <a:gd name="connsiteX11-2231" fmla="*/ 1356471 w 2770950"/>
                  <a:gd name="connsiteY11-2232" fmla="*/ 1415654 h 2145575"/>
                  <a:gd name="connsiteX12-2233" fmla="*/ 1425051 w 2770950"/>
                  <a:gd name="connsiteY12-2234" fmla="*/ 1689974 h 2145575"/>
                  <a:gd name="connsiteX13-2235" fmla="*/ 1722231 w 2770950"/>
                  <a:gd name="connsiteY13-2236" fmla="*/ 1857614 h 2145575"/>
                  <a:gd name="connsiteX14-2237" fmla="*/ 2392791 w 2770950"/>
                  <a:gd name="connsiteY14-2238" fmla="*/ 1827134 h 2145575"/>
                  <a:gd name="connsiteX15-2239" fmla="*/ 2720451 w 2770950"/>
                  <a:gd name="connsiteY15-2240" fmla="*/ 1728074 h 2145575"/>
                  <a:gd name="connsiteX16-2241" fmla="*/ 2758551 w 2770950"/>
                  <a:gd name="connsiteY16-2242" fmla="*/ 1408034 h 2145575"/>
                  <a:gd name="connsiteX17-2243" fmla="*/ 2606151 w 2770950"/>
                  <a:gd name="connsiteY17-2244" fmla="*/ 1507094 h 2145575"/>
                  <a:gd name="connsiteX18-2245" fmla="*/ 2232771 w 2770950"/>
                  <a:gd name="connsiteY18-2246" fmla="*/ 1659494 h 2145575"/>
                  <a:gd name="connsiteX19-2247" fmla="*/ 1607931 w 2770950"/>
                  <a:gd name="connsiteY19-2248" fmla="*/ 1590914 h 2145575"/>
                  <a:gd name="connsiteX20-2249" fmla="*/ 1440291 w 2770950"/>
                  <a:gd name="connsiteY20-2250" fmla="*/ 1255634 h 2145575"/>
                  <a:gd name="connsiteX21-2251" fmla="*/ 1447276 w 2770950"/>
                  <a:gd name="connsiteY21-2252" fmla="*/ 420609 h 2145575"/>
                  <a:gd name="connsiteX22-2253" fmla="*/ 1452991 w 2770950"/>
                  <a:gd name="connsiteY22-2254" fmla="*/ 46594 h 2145575"/>
                  <a:gd name="connsiteX23-2255" fmla="*/ 1338056 w 2770950"/>
                  <a:gd name="connsiteY23-2256" fmla="*/ 44689 h 2145575"/>
                  <a:gd name="connsiteX0-2257" fmla="*/ 1338056 w 2770950"/>
                  <a:gd name="connsiteY0-2258" fmla="*/ 44689 h 2145575"/>
                  <a:gd name="connsiteX1-2259" fmla="*/ 1324086 w 2770950"/>
                  <a:gd name="connsiteY1-2260" fmla="*/ 400924 h 2145575"/>
                  <a:gd name="connsiteX2-2261" fmla="*/ 1240901 w 2770950"/>
                  <a:gd name="connsiteY2-2262" fmla="*/ 906384 h 2145575"/>
                  <a:gd name="connsiteX3-2263" fmla="*/ 952611 w 2770950"/>
                  <a:gd name="connsiteY3-2264" fmla="*/ 1501379 h 2145575"/>
                  <a:gd name="connsiteX4-2265" fmla="*/ 516366 w 2770950"/>
                  <a:gd name="connsiteY4-2266" fmla="*/ 1886189 h 2145575"/>
                  <a:gd name="connsiteX5-2267" fmla="*/ 44561 w 2770950"/>
                  <a:gd name="connsiteY5-2268" fmla="*/ 2010649 h 2145575"/>
                  <a:gd name="connsiteX6-2269" fmla="*/ 65516 w 2770950"/>
                  <a:gd name="connsiteY6-2270" fmla="*/ 2137649 h 2145575"/>
                  <a:gd name="connsiteX7-2271" fmla="*/ 449056 w 2770950"/>
                  <a:gd name="connsiteY7-2272" fmla="*/ 2100184 h 2145575"/>
                  <a:gd name="connsiteX8-2273" fmla="*/ 859266 w 2770950"/>
                  <a:gd name="connsiteY8-2274" fmla="*/ 1840469 h 2145575"/>
                  <a:gd name="connsiteX9-2275" fmla="*/ 1162796 w 2770950"/>
                  <a:gd name="connsiteY9-2276" fmla="*/ 1442324 h 2145575"/>
                  <a:gd name="connsiteX10-2277" fmla="*/ 1332341 w 2770950"/>
                  <a:gd name="connsiteY10-2278" fmla="*/ 995284 h 2145575"/>
                  <a:gd name="connsiteX11-2279" fmla="*/ 1356471 w 2770950"/>
                  <a:gd name="connsiteY11-2280" fmla="*/ 1415654 h 2145575"/>
                  <a:gd name="connsiteX12-2281" fmla="*/ 1425051 w 2770950"/>
                  <a:gd name="connsiteY12-2282" fmla="*/ 1689974 h 2145575"/>
                  <a:gd name="connsiteX13-2283" fmla="*/ 1722231 w 2770950"/>
                  <a:gd name="connsiteY13-2284" fmla="*/ 1857614 h 2145575"/>
                  <a:gd name="connsiteX14-2285" fmla="*/ 2392791 w 2770950"/>
                  <a:gd name="connsiteY14-2286" fmla="*/ 1827134 h 2145575"/>
                  <a:gd name="connsiteX15-2287" fmla="*/ 2720451 w 2770950"/>
                  <a:gd name="connsiteY15-2288" fmla="*/ 1728074 h 2145575"/>
                  <a:gd name="connsiteX16-2289" fmla="*/ 2758551 w 2770950"/>
                  <a:gd name="connsiteY16-2290" fmla="*/ 1408034 h 2145575"/>
                  <a:gd name="connsiteX17-2291" fmla="*/ 2606151 w 2770950"/>
                  <a:gd name="connsiteY17-2292" fmla="*/ 1507094 h 2145575"/>
                  <a:gd name="connsiteX18-2293" fmla="*/ 2232771 w 2770950"/>
                  <a:gd name="connsiteY18-2294" fmla="*/ 1659494 h 2145575"/>
                  <a:gd name="connsiteX19-2295" fmla="*/ 1607931 w 2770950"/>
                  <a:gd name="connsiteY19-2296" fmla="*/ 1590914 h 2145575"/>
                  <a:gd name="connsiteX20-2297" fmla="*/ 1440291 w 2770950"/>
                  <a:gd name="connsiteY20-2298" fmla="*/ 1255634 h 2145575"/>
                  <a:gd name="connsiteX21-2299" fmla="*/ 1447276 w 2770950"/>
                  <a:gd name="connsiteY21-2300" fmla="*/ 420609 h 2145575"/>
                  <a:gd name="connsiteX22-2301" fmla="*/ 1452991 w 2770950"/>
                  <a:gd name="connsiteY22-2302" fmla="*/ 46594 h 2145575"/>
                  <a:gd name="connsiteX23-2303" fmla="*/ 1338056 w 2770950"/>
                  <a:gd name="connsiteY23-2304" fmla="*/ 44689 h 2145575"/>
                  <a:gd name="connsiteX0-2305" fmla="*/ 1338056 w 2770950"/>
                  <a:gd name="connsiteY0-2306" fmla="*/ 44689 h 2145575"/>
                  <a:gd name="connsiteX1-2307" fmla="*/ 1324086 w 2770950"/>
                  <a:gd name="connsiteY1-2308" fmla="*/ 400924 h 2145575"/>
                  <a:gd name="connsiteX2-2309" fmla="*/ 1240901 w 2770950"/>
                  <a:gd name="connsiteY2-2310" fmla="*/ 906384 h 2145575"/>
                  <a:gd name="connsiteX3-2311" fmla="*/ 952611 w 2770950"/>
                  <a:gd name="connsiteY3-2312" fmla="*/ 1501379 h 2145575"/>
                  <a:gd name="connsiteX4-2313" fmla="*/ 516366 w 2770950"/>
                  <a:gd name="connsiteY4-2314" fmla="*/ 1886189 h 2145575"/>
                  <a:gd name="connsiteX5-2315" fmla="*/ 44561 w 2770950"/>
                  <a:gd name="connsiteY5-2316" fmla="*/ 2010649 h 2145575"/>
                  <a:gd name="connsiteX6-2317" fmla="*/ 65516 w 2770950"/>
                  <a:gd name="connsiteY6-2318" fmla="*/ 2137649 h 2145575"/>
                  <a:gd name="connsiteX7-2319" fmla="*/ 449056 w 2770950"/>
                  <a:gd name="connsiteY7-2320" fmla="*/ 2100184 h 2145575"/>
                  <a:gd name="connsiteX8-2321" fmla="*/ 859266 w 2770950"/>
                  <a:gd name="connsiteY8-2322" fmla="*/ 1840469 h 2145575"/>
                  <a:gd name="connsiteX9-2323" fmla="*/ 1162796 w 2770950"/>
                  <a:gd name="connsiteY9-2324" fmla="*/ 1442324 h 2145575"/>
                  <a:gd name="connsiteX10-2325" fmla="*/ 1332341 w 2770950"/>
                  <a:gd name="connsiteY10-2326" fmla="*/ 995284 h 2145575"/>
                  <a:gd name="connsiteX11-2327" fmla="*/ 1356471 w 2770950"/>
                  <a:gd name="connsiteY11-2328" fmla="*/ 1415654 h 2145575"/>
                  <a:gd name="connsiteX12-2329" fmla="*/ 1425051 w 2770950"/>
                  <a:gd name="connsiteY12-2330" fmla="*/ 1689974 h 2145575"/>
                  <a:gd name="connsiteX13-2331" fmla="*/ 1722231 w 2770950"/>
                  <a:gd name="connsiteY13-2332" fmla="*/ 1857614 h 2145575"/>
                  <a:gd name="connsiteX14-2333" fmla="*/ 2392791 w 2770950"/>
                  <a:gd name="connsiteY14-2334" fmla="*/ 1827134 h 2145575"/>
                  <a:gd name="connsiteX15-2335" fmla="*/ 2720451 w 2770950"/>
                  <a:gd name="connsiteY15-2336" fmla="*/ 1728074 h 2145575"/>
                  <a:gd name="connsiteX16-2337" fmla="*/ 2758551 w 2770950"/>
                  <a:gd name="connsiteY16-2338" fmla="*/ 1408034 h 2145575"/>
                  <a:gd name="connsiteX17-2339" fmla="*/ 2606151 w 2770950"/>
                  <a:gd name="connsiteY17-2340" fmla="*/ 1507094 h 2145575"/>
                  <a:gd name="connsiteX18-2341" fmla="*/ 2232771 w 2770950"/>
                  <a:gd name="connsiteY18-2342" fmla="*/ 1659494 h 2145575"/>
                  <a:gd name="connsiteX19-2343" fmla="*/ 1607931 w 2770950"/>
                  <a:gd name="connsiteY19-2344" fmla="*/ 1590914 h 2145575"/>
                  <a:gd name="connsiteX20-2345" fmla="*/ 1440291 w 2770950"/>
                  <a:gd name="connsiteY20-2346" fmla="*/ 1255634 h 2145575"/>
                  <a:gd name="connsiteX21-2347" fmla="*/ 1447276 w 2770950"/>
                  <a:gd name="connsiteY21-2348" fmla="*/ 420609 h 2145575"/>
                  <a:gd name="connsiteX22-2349" fmla="*/ 1452991 w 2770950"/>
                  <a:gd name="connsiteY22-2350" fmla="*/ 46594 h 2145575"/>
                  <a:gd name="connsiteX23-2351" fmla="*/ 1338056 w 2770950"/>
                  <a:gd name="connsiteY23-2352" fmla="*/ 44689 h 2145575"/>
                  <a:gd name="connsiteX0-2353" fmla="*/ 1338056 w 2770950"/>
                  <a:gd name="connsiteY0-2354" fmla="*/ 44689 h 2145575"/>
                  <a:gd name="connsiteX1-2355" fmla="*/ 1324086 w 2770950"/>
                  <a:gd name="connsiteY1-2356" fmla="*/ 400924 h 2145575"/>
                  <a:gd name="connsiteX2-2357" fmla="*/ 1240901 w 2770950"/>
                  <a:gd name="connsiteY2-2358" fmla="*/ 906384 h 2145575"/>
                  <a:gd name="connsiteX3-2359" fmla="*/ 952611 w 2770950"/>
                  <a:gd name="connsiteY3-2360" fmla="*/ 1501379 h 2145575"/>
                  <a:gd name="connsiteX4-2361" fmla="*/ 516366 w 2770950"/>
                  <a:gd name="connsiteY4-2362" fmla="*/ 1886189 h 2145575"/>
                  <a:gd name="connsiteX5-2363" fmla="*/ 44561 w 2770950"/>
                  <a:gd name="connsiteY5-2364" fmla="*/ 2010649 h 2145575"/>
                  <a:gd name="connsiteX6-2365" fmla="*/ 65516 w 2770950"/>
                  <a:gd name="connsiteY6-2366" fmla="*/ 2137649 h 2145575"/>
                  <a:gd name="connsiteX7-2367" fmla="*/ 449056 w 2770950"/>
                  <a:gd name="connsiteY7-2368" fmla="*/ 2100184 h 2145575"/>
                  <a:gd name="connsiteX8-2369" fmla="*/ 859266 w 2770950"/>
                  <a:gd name="connsiteY8-2370" fmla="*/ 1840469 h 2145575"/>
                  <a:gd name="connsiteX9-2371" fmla="*/ 1162796 w 2770950"/>
                  <a:gd name="connsiteY9-2372" fmla="*/ 1442324 h 2145575"/>
                  <a:gd name="connsiteX10-2373" fmla="*/ 1332341 w 2770950"/>
                  <a:gd name="connsiteY10-2374" fmla="*/ 995284 h 2145575"/>
                  <a:gd name="connsiteX11-2375" fmla="*/ 1356471 w 2770950"/>
                  <a:gd name="connsiteY11-2376" fmla="*/ 1415654 h 2145575"/>
                  <a:gd name="connsiteX12-2377" fmla="*/ 1425051 w 2770950"/>
                  <a:gd name="connsiteY12-2378" fmla="*/ 1689974 h 2145575"/>
                  <a:gd name="connsiteX13-2379" fmla="*/ 1722231 w 2770950"/>
                  <a:gd name="connsiteY13-2380" fmla="*/ 1857614 h 2145575"/>
                  <a:gd name="connsiteX14-2381" fmla="*/ 2392791 w 2770950"/>
                  <a:gd name="connsiteY14-2382" fmla="*/ 1827134 h 2145575"/>
                  <a:gd name="connsiteX15-2383" fmla="*/ 2720451 w 2770950"/>
                  <a:gd name="connsiteY15-2384" fmla="*/ 1728074 h 2145575"/>
                  <a:gd name="connsiteX16-2385" fmla="*/ 2758551 w 2770950"/>
                  <a:gd name="connsiteY16-2386" fmla="*/ 1408034 h 2145575"/>
                  <a:gd name="connsiteX17-2387" fmla="*/ 2606151 w 2770950"/>
                  <a:gd name="connsiteY17-2388" fmla="*/ 1507094 h 2145575"/>
                  <a:gd name="connsiteX18-2389" fmla="*/ 2232771 w 2770950"/>
                  <a:gd name="connsiteY18-2390" fmla="*/ 1659494 h 2145575"/>
                  <a:gd name="connsiteX19-2391" fmla="*/ 1607931 w 2770950"/>
                  <a:gd name="connsiteY19-2392" fmla="*/ 1590914 h 2145575"/>
                  <a:gd name="connsiteX20-2393" fmla="*/ 1440291 w 2770950"/>
                  <a:gd name="connsiteY20-2394" fmla="*/ 1255634 h 2145575"/>
                  <a:gd name="connsiteX21-2395" fmla="*/ 1444102 w 2770950"/>
                  <a:gd name="connsiteY21-2396" fmla="*/ 1095611 h 2145575"/>
                  <a:gd name="connsiteX22-2397" fmla="*/ 1447276 w 2770950"/>
                  <a:gd name="connsiteY22-2398" fmla="*/ 420609 h 2145575"/>
                  <a:gd name="connsiteX23-2399" fmla="*/ 1452991 w 2770950"/>
                  <a:gd name="connsiteY23-2400" fmla="*/ 46594 h 2145575"/>
                  <a:gd name="connsiteX24" fmla="*/ 1338056 w 2770950"/>
                  <a:gd name="connsiteY24" fmla="*/ 44689 h 2145575"/>
                  <a:gd name="connsiteX0-2401" fmla="*/ 1338056 w 2770950"/>
                  <a:gd name="connsiteY0-2402" fmla="*/ 44689 h 2145575"/>
                  <a:gd name="connsiteX1-2403" fmla="*/ 1324086 w 2770950"/>
                  <a:gd name="connsiteY1-2404" fmla="*/ 400924 h 2145575"/>
                  <a:gd name="connsiteX2-2405" fmla="*/ 1240901 w 2770950"/>
                  <a:gd name="connsiteY2-2406" fmla="*/ 906384 h 2145575"/>
                  <a:gd name="connsiteX3-2407" fmla="*/ 952611 w 2770950"/>
                  <a:gd name="connsiteY3-2408" fmla="*/ 1501379 h 2145575"/>
                  <a:gd name="connsiteX4-2409" fmla="*/ 516366 w 2770950"/>
                  <a:gd name="connsiteY4-2410" fmla="*/ 1886189 h 2145575"/>
                  <a:gd name="connsiteX5-2411" fmla="*/ 44561 w 2770950"/>
                  <a:gd name="connsiteY5-2412" fmla="*/ 2010649 h 2145575"/>
                  <a:gd name="connsiteX6-2413" fmla="*/ 65516 w 2770950"/>
                  <a:gd name="connsiteY6-2414" fmla="*/ 2137649 h 2145575"/>
                  <a:gd name="connsiteX7-2415" fmla="*/ 449056 w 2770950"/>
                  <a:gd name="connsiteY7-2416" fmla="*/ 2100184 h 2145575"/>
                  <a:gd name="connsiteX8-2417" fmla="*/ 859266 w 2770950"/>
                  <a:gd name="connsiteY8-2418" fmla="*/ 1840469 h 2145575"/>
                  <a:gd name="connsiteX9-2419" fmla="*/ 1162796 w 2770950"/>
                  <a:gd name="connsiteY9-2420" fmla="*/ 1442324 h 2145575"/>
                  <a:gd name="connsiteX10-2421" fmla="*/ 1332341 w 2770950"/>
                  <a:gd name="connsiteY10-2422" fmla="*/ 995284 h 2145575"/>
                  <a:gd name="connsiteX11-2423" fmla="*/ 1356471 w 2770950"/>
                  <a:gd name="connsiteY11-2424" fmla="*/ 1415654 h 2145575"/>
                  <a:gd name="connsiteX12-2425" fmla="*/ 1425051 w 2770950"/>
                  <a:gd name="connsiteY12-2426" fmla="*/ 1689974 h 2145575"/>
                  <a:gd name="connsiteX13-2427" fmla="*/ 1722231 w 2770950"/>
                  <a:gd name="connsiteY13-2428" fmla="*/ 1857614 h 2145575"/>
                  <a:gd name="connsiteX14-2429" fmla="*/ 2392791 w 2770950"/>
                  <a:gd name="connsiteY14-2430" fmla="*/ 1827134 h 2145575"/>
                  <a:gd name="connsiteX15-2431" fmla="*/ 2720451 w 2770950"/>
                  <a:gd name="connsiteY15-2432" fmla="*/ 1728074 h 2145575"/>
                  <a:gd name="connsiteX16-2433" fmla="*/ 2758551 w 2770950"/>
                  <a:gd name="connsiteY16-2434" fmla="*/ 1408034 h 2145575"/>
                  <a:gd name="connsiteX17-2435" fmla="*/ 2606151 w 2770950"/>
                  <a:gd name="connsiteY17-2436" fmla="*/ 1507094 h 2145575"/>
                  <a:gd name="connsiteX18-2437" fmla="*/ 2232771 w 2770950"/>
                  <a:gd name="connsiteY18-2438" fmla="*/ 1659494 h 2145575"/>
                  <a:gd name="connsiteX19-2439" fmla="*/ 1607931 w 2770950"/>
                  <a:gd name="connsiteY19-2440" fmla="*/ 1590914 h 2145575"/>
                  <a:gd name="connsiteX20-2441" fmla="*/ 1440291 w 2770950"/>
                  <a:gd name="connsiteY20-2442" fmla="*/ 1255634 h 2145575"/>
                  <a:gd name="connsiteX21-2443" fmla="*/ 1444102 w 2770950"/>
                  <a:gd name="connsiteY21-2444" fmla="*/ 1095611 h 2145575"/>
                  <a:gd name="connsiteX22-2445" fmla="*/ 1447276 w 2770950"/>
                  <a:gd name="connsiteY22-2446" fmla="*/ 420609 h 2145575"/>
                  <a:gd name="connsiteX23-2447" fmla="*/ 1452991 w 2770950"/>
                  <a:gd name="connsiteY23-2448" fmla="*/ 46594 h 2145575"/>
                  <a:gd name="connsiteX24-2449" fmla="*/ 1338056 w 2770950"/>
                  <a:gd name="connsiteY24-2450" fmla="*/ 44689 h 2145575"/>
                  <a:gd name="connsiteX0-2451" fmla="*/ 1338056 w 2770950"/>
                  <a:gd name="connsiteY0-2452" fmla="*/ 44689 h 2145575"/>
                  <a:gd name="connsiteX1-2453" fmla="*/ 1324086 w 2770950"/>
                  <a:gd name="connsiteY1-2454" fmla="*/ 400924 h 2145575"/>
                  <a:gd name="connsiteX2-2455" fmla="*/ 1240901 w 2770950"/>
                  <a:gd name="connsiteY2-2456" fmla="*/ 906384 h 2145575"/>
                  <a:gd name="connsiteX3-2457" fmla="*/ 952611 w 2770950"/>
                  <a:gd name="connsiteY3-2458" fmla="*/ 1501379 h 2145575"/>
                  <a:gd name="connsiteX4-2459" fmla="*/ 516366 w 2770950"/>
                  <a:gd name="connsiteY4-2460" fmla="*/ 1886189 h 2145575"/>
                  <a:gd name="connsiteX5-2461" fmla="*/ 44561 w 2770950"/>
                  <a:gd name="connsiteY5-2462" fmla="*/ 2010649 h 2145575"/>
                  <a:gd name="connsiteX6-2463" fmla="*/ 65516 w 2770950"/>
                  <a:gd name="connsiteY6-2464" fmla="*/ 2137649 h 2145575"/>
                  <a:gd name="connsiteX7-2465" fmla="*/ 449056 w 2770950"/>
                  <a:gd name="connsiteY7-2466" fmla="*/ 2100184 h 2145575"/>
                  <a:gd name="connsiteX8-2467" fmla="*/ 859266 w 2770950"/>
                  <a:gd name="connsiteY8-2468" fmla="*/ 1840469 h 2145575"/>
                  <a:gd name="connsiteX9-2469" fmla="*/ 1162796 w 2770950"/>
                  <a:gd name="connsiteY9-2470" fmla="*/ 1442324 h 2145575"/>
                  <a:gd name="connsiteX10-2471" fmla="*/ 1332341 w 2770950"/>
                  <a:gd name="connsiteY10-2472" fmla="*/ 995284 h 2145575"/>
                  <a:gd name="connsiteX11-2473" fmla="*/ 1356471 w 2770950"/>
                  <a:gd name="connsiteY11-2474" fmla="*/ 1415654 h 2145575"/>
                  <a:gd name="connsiteX12-2475" fmla="*/ 1425051 w 2770950"/>
                  <a:gd name="connsiteY12-2476" fmla="*/ 1689974 h 2145575"/>
                  <a:gd name="connsiteX13-2477" fmla="*/ 1722231 w 2770950"/>
                  <a:gd name="connsiteY13-2478" fmla="*/ 1857614 h 2145575"/>
                  <a:gd name="connsiteX14-2479" fmla="*/ 2392791 w 2770950"/>
                  <a:gd name="connsiteY14-2480" fmla="*/ 1827134 h 2145575"/>
                  <a:gd name="connsiteX15-2481" fmla="*/ 2720451 w 2770950"/>
                  <a:gd name="connsiteY15-2482" fmla="*/ 1728074 h 2145575"/>
                  <a:gd name="connsiteX16-2483" fmla="*/ 2758551 w 2770950"/>
                  <a:gd name="connsiteY16-2484" fmla="*/ 1408034 h 2145575"/>
                  <a:gd name="connsiteX17-2485" fmla="*/ 2606151 w 2770950"/>
                  <a:gd name="connsiteY17-2486" fmla="*/ 1507094 h 2145575"/>
                  <a:gd name="connsiteX18-2487" fmla="*/ 2232771 w 2770950"/>
                  <a:gd name="connsiteY18-2488" fmla="*/ 1659494 h 2145575"/>
                  <a:gd name="connsiteX19-2489" fmla="*/ 1607931 w 2770950"/>
                  <a:gd name="connsiteY19-2490" fmla="*/ 1590914 h 2145575"/>
                  <a:gd name="connsiteX20-2491" fmla="*/ 1444102 w 2770950"/>
                  <a:gd name="connsiteY20-2492" fmla="*/ 1095611 h 2145575"/>
                  <a:gd name="connsiteX21-2493" fmla="*/ 1447276 w 2770950"/>
                  <a:gd name="connsiteY21-2494" fmla="*/ 420609 h 2145575"/>
                  <a:gd name="connsiteX22-2495" fmla="*/ 1452991 w 2770950"/>
                  <a:gd name="connsiteY22-2496" fmla="*/ 46594 h 2145575"/>
                  <a:gd name="connsiteX23-2497" fmla="*/ 1338056 w 2770950"/>
                  <a:gd name="connsiteY23-2498" fmla="*/ 44689 h 2145575"/>
                  <a:gd name="connsiteX0-2499" fmla="*/ 1338056 w 2770950"/>
                  <a:gd name="connsiteY0-2500" fmla="*/ 44689 h 2145575"/>
                  <a:gd name="connsiteX1-2501" fmla="*/ 1324086 w 2770950"/>
                  <a:gd name="connsiteY1-2502" fmla="*/ 400924 h 2145575"/>
                  <a:gd name="connsiteX2-2503" fmla="*/ 1240901 w 2770950"/>
                  <a:gd name="connsiteY2-2504" fmla="*/ 906384 h 2145575"/>
                  <a:gd name="connsiteX3-2505" fmla="*/ 952611 w 2770950"/>
                  <a:gd name="connsiteY3-2506" fmla="*/ 1501379 h 2145575"/>
                  <a:gd name="connsiteX4-2507" fmla="*/ 516366 w 2770950"/>
                  <a:gd name="connsiteY4-2508" fmla="*/ 1886189 h 2145575"/>
                  <a:gd name="connsiteX5-2509" fmla="*/ 44561 w 2770950"/>
                  <a:gd name="connsiteY5-2510" fmla="*/ 2010649 h 2145575"/>
                  <a:gd name="connsiteX6-2511" fmla="*/ 65516 w 2770950"/>
                  <a:gd name="connsiteY6-2512" fmla="*/ 2137649 h 2145575"/>
                  <a:gd name="connsiteX7-2513" fmla="*/ 449056 w 2770950"/>
                  <a:gd name="connsiteY7-2514" fmla="*/ 2100184 h 2145575"/>
                  <a:gd name="connsiteX8-2515" fmla="*/ 859266 w 2770950"/>
                  <a:gd name="connsiteY8-2516" fmla="*/ 1840469 h 2145575"/>
                  <a:gd name="connsiteX9-2517" fmla="*/ 1162796 w 2770950"/>
                  <a:gd name="connsiteY9-2518" fmla="*/ 1442324 h 2145575"/>
                  <a:gd name="connsiteX10-2519" fmla="*/ 1332341 w 2770950"/>
                  <a:gd name="connsiteY10-2520" fmla="*/ 995284 h 2145575"/>
                  <a:gd name="connsiteX11-2521" fmla="*/ 1356471 w 2770950"/>
                  <a:gd name="connsiteY11-2522" fmla="*/ 1415654 h 2145575"/>
                  <a:gd name="connsiteX12-2523" fmla="*/ 1425051 w 2770950"/>
                  <a:gd name="connsiteY12-2524" fmla="*/ 1689974 h 2145575"/>
                  <a:gd name="connsiteX13-2525" fmla="*/ 1722231 w 2770950"/>
                  <a:gd name="connsiteY13-2526" fmla="*/ 1857614 h 2145575"/>
                  <a:gd name="connsiteX14-2527" fmla="*/ 2392791 w 2770950"/>
                  <a:gd name="connsiteY14-2528" fmla="*/ 1827134 h 2145575"/>
                  <a:gd name="connsiteX15-2529" fmla="*/ 2720451 w 2770950"/>
                  <a:gd name="connsiteY15-2530" fmla="*/ 1728074 h 2145575"/>
                  <a:gd name="connsiteX16-2531" fmla="*/ 2758551 w 2770950"/>
                  <a:gd name="connsiteY16-2532" fmla="*/ 1408034 h 2145575"/>
                  <a:gd name="connsiteX17-2533" fmla="*/ 2606151 w 2770950"/>
                  <a:gd name="connsiteY17-2534" fmla="*/ 1507094 h 2145575"/>
                  <a:gd name="connsiteX18-2535" fmla="*/ 2232771 w 2770950"/>
                  <a:gd name="connsiteY18-2536" fmla="*/ 1659494 h 2145575"/>
                  <a:gd name="connsiteX19-2537" fmla="*/ 1557131 w 2770950"/>
                  <a:gd name="connsiteY19-2538" fmla="*/ 1562339 h 2145575"/>
                  <a:gd name="connsiteX20-2539" fmla="*/ 1444102 w 2770950"/>
                  <a:gd name="connsiteY20-2540" fmla="*/ 1095611 h 2145575"/>
                  <a:gd name="connsiteX21-2541" fmla="*/ 1447276 w 2770950"/>
                  <a:gd name="connsiteY21-2542" fmla="*/ 420609 h 2145575"/>
                  <a:gd name="connsiteX22-2543" fmla="*/ 1452991 w 2770950"/>
                  <a:gd name="connsiteY22-2544" fmla="*/ 46594 h 2145575"/>
                  <a:gd name="connsiteX23-2545" fmla="*/ 1338056 w 2770950"/>
                  <a:gd name="connsiteY23-2546" fmla="*/ 44689 h 2145575"/>
                  <a:gd name="connsiteX0-2547" fmla="*/ 1338056 w 2770950"/>
                  <a:gd name="connsiteY0-2548" fmla="*/ 44689 h 2145575"/>
                  <a:gd name="connsiteX1-2549" fmla="*/ 1324086 w 2770950"/>
                  <a:gd name="connsiteY1-2550" fmla="*/ 400924 h 2145575"/>
                  <a:gd name="connsiteX2-2551" fmla="*/ 1240901 w 2770950"/>
                  <a:gd name="connsiteY2-2552" fmla="*/ 906384 h 2145575"/>
                  <a:gd name="connsiteX3-2553" fmla="*/ 952611 w 2770950"/>
                  <a:gd name="connsiteY3-2554" fmla="*/ 1501379 h 2145575"/>
                  <a:gd name="connsiteX4-2555" fmla="*/ 516366 w 2770950"/>
                  <a:gd name="connsiteY4-2556" fmla="*/ 1886189 h 2145575"/>
                  <a:gd name="connsiteX5-2557" fmla="*/ 44561 w 2770950"/>
                  <a:gd name="connsiteY5-2558" fmla="*/ 2010649 h 2145575"/>
                  <a:gd name="connsiteX6-2559" fmla="*/ 65516 w 2770950"/>
                  <a:gd name="connsiteY6-2560" fmla="*/ 2137649 h 2145575"/>
                  <a:gd name="connsiteX7-2561" fmla="*/ 449056 w 2770950"/>
                  <a:gd name="connsiteY7-2562" fmla="*/ 2100184 h 2145575"/>
                  <a:gd name="connsiteX8-2563" fmla="*/ 859266 w 2770950"/>
                  <a:gd name="connsiteY8-2564" fmla="*/ 1840469 h 2145575"/>
                  <a:gd name="connsiteX9-2565" fmla="*/ 1162796 w 2770950"/>
                  <a:gd name="connsiteY9-2566" fmla="*/ 1442324 h 2145575"/>
                  <a:gd name="connsiteX10-2567" fmla="*/ 1332341 w 2770950"/>
                  <a:gd name="connsiteY10-2568" fmla="*/ 995284 h 2145575"/>
                  <a:gd name="connsiteX11-2569" fmla="*/ 1356471 w 2770950"/>
                  <a:gd name="connsiteY11-2570" fmla="*/ 1415654 h 2145575"/>
                  <a:gd name="connsiteX12-2571" fmla="*/ 1425051 w 2770950"/>
                  <a:gd name="connsiteY12-2572" fmla="*/ 1689974 h 2145575"/>
                  <a:gd name="connsiteX13-2573" fmla="*/ 1773031 w 2770950"/>
                  <a:gd name="connsiteY13-2574" fmla="*/ 1844914 h 2145575"/>
                  <a:gd name="connsiteX14-2575" fmla="*/ 2392791 w 2770950"/>
                  <a:gd name="connsiteY14-2576" fmla="*/ 1827134 h 2145575"/>
                  <a:gd name="connsiteX15-2577" fmla="*/ 2720451 w 2770950"/>
                  <a:gd name="connsiteY15-2578" fmla="*/ 1728074 h 2145575"/>
                  <a:gd name="connsiteX16-2579" fmla="*/ 2758551 w 2770950"/>
                  <a:gd name="connsiteY16-2580" fmla="*/ 1408034 h 2145575"/>
                  <a:gd name="connsiteX17-2581" fmla="*/ 2606151 w 2770950"/>
                  <a:gd name="connsiteY17-2582" fmla="*/ 1507094 h 2145575"/>
                  <a:gd name="connsiteX18-2583" fmla="*/ 2232771 w 2770950"/>
                  <a:gd name="connsiteY18-2584" fmla="*/ 1659494 h 2145575"/>
                  <a:gd name="connsiteX19-2585" fmla="*/ 1557131 w 2770950"/>
                  <a:gd name="connsiteY19-2586" fmla="*/ 1562339 h 2145575"/>
                  <a:gd name="connsiteX20-2587" fmla="*/ 1444102 w 2770950"/>
                  <a:gd name="connsiteY20-2588" fmla="*/ 1095611 h 2145575"/>
                  <a:gd name="connsiteX21-2589" fmla="*/ 1447276 w 2770950"/>
                  <a:gd name="connsiteY21-2590" fmla="*/ 420609 h 2145575"/>
                  <a:gd name="connsiteX22-2591" fmla="*/ 1452991 w 2770950"/>
                  <a:gd name="connsiteY22-2592" fmla="*/ 46594 h 2145575"/>
                  <a:gd name="connsiteX23-2593" fmla="*/ 1338056 w 2770950"/>
                  <a:gd name="connsiteY23-2594" fmla="*/ 44689 h 2145575"/>
                  <a:gd name="connsiteX0-2595" fmla="*/ 1338056 w 2770950"/>
                  <a:gd name="connsiteY0-2596" fmla="*/ 44689 h 2145575"/>
                  <a:gd name="connsiteX1-2597" fmla="*/ 1324086 w 2770950"/>
                  <a:gd name="connsiteY1-2598" fmla="*/ 400924 h 2145575"/>
                  <a:gd name="connsiteX2-2599" fmla="*/ 1240901 w 2770950"/>
                  <a:gd name="connsiteY2-2600" fmla="*/ 906384 h 2145575"/>
                  <a:gd name="connsiteX3-2601" fmla="*/ 952611 w 2770950"/>
                  <a:gd name="connsiteY3-2602" fmla="*/ 1501379 h 2145575"/>
                  <a:gd name="connsiteX4-2603" fmla="*/ 516366 w 2770950"/>
                  <a:gd name="connsiteY4-2604" fmla="*/ 1886189 h 2145575"/>
                  <a:gd name="connsiteX5-2605" fmla="*/ 44561 w 2770950"/>
                  <a:gd name="connsiteY5-2606" fmla="*/ 2010649 h 2145575"/>
                  <a:gd name="connsiteX6-2607" fmla="*/ 65516 w 2770950"/>
                  <a:gd name="connsiteY6-2608" fmla="*/ 2137649 h 2145575"/>
                  <a:gd name="connsiteX7-2609" fmla="*/ 449056 w 2770950"/>
                  <a:gd name="connsiteY7-2610" fmla="*/ 2100184 h 2145575"/>
                  <a:gd name="connsiteX8-2611" fmla="*/ 859266 w 2770950"/>
                  <a:gd name="connsiteY8-2612" fmla="*/ 1840469 h 2145575"/>
                  <a:gd name="connsiteX9-2613" fmla="*/ 1162796 w 2770950"/>
                  <a:gd name="connsiteY9-2614" fmla="*/ 1442324 h 2145575"/>
                  <a:gd name="connsiteX10-2615" fmla="*/ 1332341 w 2770950"/>
                  <a:gd name="connsiteY10-2616" fmla="*/ 995284 h 2145575"/>
                  <a:gd name="connsiteX11-2617" fmla="*/ 1356471 w 2770950"/>
                  <a:gd name="connsiteY11-2618" fmla="*/ 1415654 h 2145575"/>
                  <a:gd name="connsiteX12-2619" fmla="*/ 1475851 w 2770950"/>
                  <a:gd name="connsiteY12-2620" fmla="*/ 1721724 h 2145575"/>
                  <a:gd name="connsiteX13-2621" fmla="*/ 1773031 w 2770950"/>
                  <a:gd name="connsiteY13-2622" fmla="*/ 1844914 h 2145575"/>
                  <a:gd name="connsiteX14-2623" fmla="*/ 2392791 w 2770950"/>
                  <a:gd name="connsiteY14-2624" fmla="*/ 1827134 h 2145575"/>
                  <a:gd name="connsiteX15-2625" fmla="*/ 2720451 w 2770950"/>
                  <a:gd name="connsiteY15-2626" fmla="*/ 1728074 h 2145575"/>
                  <a:gd name="connsiteX16-2627" fmla="*/ 2758551 w 2770950"/>
                  <a:gd name="connsiteY16-2628" fmla="*/ 1408034 h 2145575"/>
                  <a:gd name="connsiteX17-2629" fmla="*/ 2606151 w 2770950"/>
                  <a:gd name="connsiteY17-2630" fmla="*/ 1507094 h 2145575"/>
                  <a:gd name="connsiteX18-2631" fmla="*/ 2232771 w 2770950"/>
                  <a:gd name="connsiteY18-2632" fmla="*/ 1659494 h 2145575"/>
                  <a:gd name="connsiteX19-2633" fmla="*/ 1557131 w 2770950"/>
                  <a:gd name="connsiteY19-2634" fmla="*/ 1562339 h 2145575"/>
                  <a:gd name="connsiteX20-2635" fmla="*/ 1444102 w 2770950"/>
                  <a:gd name="connsiteY20-2636" fmla="*/ 1095611 h 2145575"/>
                  <a:gd name="connsiteX21-2637" fmla="*/ 1447276 w 2770950"/>
                  <a:gd name="connsiteY21-2638" fmla="*/ 420609 h 2145575"/>
                  <a:gd name="connsiteX22-2639" fmla="*/ 1452991 w 2770950"/>
                  <a:gd name="connsiteY22-2640" fmla="*/ 46594 h 2145575"/>
                  <a:gd name="connsiteX23-2641" fmla="*/ 1338056 w 2770950"/>
                  <a:gd name="connsiteY23-2642" fmla="*/ 44689 h 2145575"/>
                  <a:gd name="connsiteX0-2643" fmla="*/ 1338056 w 2770950"/>
                  <a:gd name="connsiteY0-2644" fmla="*/ 44689 h 2145575"/>
                  <a:gd name="connsiteX1-2645" fmla="*/ 1324086 w 2770950"/>
                  <a:gd name="connsiteY1-2646" fmla="*/ 400924 h 2145575"/>
                  <a:gd name="connsiteX2-2647" fmla="*/ 1240901 w 2770950"/>
                  <a:gd name="connsiteY2-2648" fmla="*/ 906384 h 2145575"/>
                  <a:gd name="connsiteX3-2649" fmla="*/ 952611 w 2770950"/>
                  <a:gd name="connsiteY3-2650" fmla="*/ 1501379 h 2145575"/>
                  <a:gd name="connsiteX4-2651" fmla="*/ 516366 w 2770950"/>
                  <a:gd name="connsiteY4-2652" fmla="*/ 1886189 h 2145575"/>
                  <a:gd name="connsiteX5-2653" fmla="*/ 44561 w 2770950"/>
                  <a:gd name="connsiteY5-2654" fmla="*/ 2010649 h 2145575"/>
                  <a:gd name="connsiteX6-2655" fmla="*/ 65516 w 2770950"/>
                  <a:gd name="connsiteY6-2656" fmla="*/ 2137649 h 2145575"/>
                  <a:gd name="connsiteX7-2657" fmla="*/ 449056 w 2770950"/>
                  <a:gd name="connsiteY7-2658" fmla="*/ 2100184 h 2145575"/>
                  <a:gd name="connsiteX8-2659" fmla="*/ 859266 w 2770950"/>
                  <a:gd name="connsiteY8-2660" fmla="*/ 1840469 h 2145575"/>
                  <a:gd name="connsiteX9-2661" fmla="*/ 1162796 w 2770950"/>
                  <a:gd name="connsiteY9-2662" fmla="*/ 1442324 h 2145575"/>
                  <a:gd name="connsiteX10-2663" fmla="*/ 1332341 w 2770950"/>
                  <a:gd name="connsiteY10-2664" fmla="*/ 995284 h 2145575"/>
                  <a:gd name="connsiteX11-2665" fmla="*/ 1346946 w 2770950"/>
                  <a:gd name="connsiteY11-2666" fmla="*/ 1447404 h 2145575"/>
                  <a:gd name="connsiteX12-2667" fmla="*/ 1475851 w 2770950"/>
                  <a:gd name="connsiteY12-2668" fmla="*/ 1721724 h 2145575"/>
                  <a:gd name="connsiteX13-2669" fmla="*/ 1773031 w 2770950"/>
                  <a:gd name="connsiteY13-2670" fmla="*/ 1844914 h 2145575"/>
                  <a:gd name="connsiteX14-2671" fmla="*/ 2392791 w 2770950"/>
                  <a:gd name="connsiteY14-2672" fmla="*/ 1827134 h 2145575"/>
                  <a:gd name="connsiteX15-2673" fmla="*/ 2720451 w 2770950"/>
                  <a:gd name="connsiteY15-2674" fmla="*/ 1728074 h 2145575"/>
                  <a:gd name="connsiteX16-2675" fmla="*/ 2758551 w 2770950"/>
                  <a:gd name="connsiteY16-2676" fmla="*/ 1408034 h 2145575"/>
                  <a:gd name="connsiteX17-2677" fmla="*/ 2606151 w 2770950"/>
                  <a:gd name="connsiteY17-2678" fmla="*/ 1507094 h 2145575"/>
                  <a:gd name="connsiteX18-2679" fmla="*/ 2232771 w 2770950"/>
                  <a:gd name="connsiteY18-2680" fmla="*/ 1659494 h 2145575"/>
                  <a:gd name="connsiteX19-2681" fmla="*/ 1557131 w 2770950"/>
                  <a:gd name="connsiteY19-2682" fmla="*/ 1562339 h 2145575"/>
                  <a:gd name="connsiteX20-2683" fmla="*/ 1444102 w 2770950"/>
                  <a:gd name="connsiteY20-2684" fmla="*/ 1095611 h 2145575"/>
                  <a:gd name="connsiteX21-2685" fmla="*/ 1447276 w 2770950"/>
                  <a:gd name="connsiteY21-2686" fmla="*/ 420609 h 2145575"/>
                  <a:gd name="connsiteX22-2687" fmla="*/ 1452991 w 2770950"/>
                  <a:gd name="connsiteY22-2688" fmla="*/ 46594 h 2145575"/>
                  <a:gd name="connsiteX23-2689" fmla="*/ 1338056 w 2770950"/>
                  <a:gd name="connsiteY23-2690" fmla="*/ 44689 h 2145575"/>
                  <a:gd name="connsiteX0-2691" fmla="*/ 1338056 w 2770950"/>
                  <a:gd name="connsiteY0-2692" fmla="*/ 44689 h 2145575"/>
                  <a:gd name="connsiteX1-2693" fmla="*/ 1324086 w 2770950"/>
                  <a:gd name="connsiteY1-2694" fmla="*/ 400924 h 2145575"/>
                  <a:gd name="connsiteX2-2695" fmla="*/ 1240901 w 2770950"/>
                  <a:gd name="connsiteY2-2696" fmla="*/ 906384 h 2145575"/>
                  <a:gd name="connsiteX3-2697" fmla="*/ 952611 w 2770950"/>
                  <a:gd name="connsiteY3-2698" fmla="*/ 1501379 h 2145575"/>
                  <a:gd name="connsiteX4-2699" fmla="*/ 516366 w 2770950"/>
                  <a:gd name="connsiteY4-2700" fmla="*/ 1886189 h 2145575"/>
                  <a:gd name="connsiteX5-2701" fmla="*/ 44561 w 2770950"/>
                  <a:gd name="connsiteY5-2702" fmla="*/ 2010649 h 2145575"/>
                  <a:gd name="connsiteX6-2703" fmla="*/ 65516 w 2770950"/>
                  <a:gd name="connsiteY6-2704" fmla="*/ 2137649 h 2145575"/>
                  <a:gd name="connsiteX7-2705" fmla="*/ 449056 w 2770950"/>
                  <a:gd name="connsiteY7-2706" fmla="*/ 2100184 h 2145575"/>
                  <a:gd name="connsiteX8-2707" fmla="*/ 859266 w 2770950"/>
                  <a:gd name="connsiteY8-2708" fmla="*/ 1840469 h 2145575"/>
                  <a:gd name="connsiteX9-2709" fmla="*/ 1162796 w 2770950"/>
                  <a:gd name="connsiteY9-2710" fmla="*/ 1442324 h 2145575"/>
                  <a:gd name="connsiteX10-2711" fmla="*/ 1332341 w 2770950"/>
                  <a:gd name="connsiteY10-2712" fmla="*/ 995284 h 2145575"/>
                  <a:gd name="connsiteX11-2713" fmla="*/ 1346946 w 2770950"/>
                  <a:gd name="connsiteY11-2714" fmla="*/ 1447404 h 2145575"/>
                  <a:gd name="connsiteX12-2715" fmla="*/ 1475851 w 2770950"/>
                  <a:gd name="connsiteY12-2716" fmla="*/ 1721724 h 2145575"/>
                  <a:gd name="connsiteX13-2717" fmla="*/ 1773031 w 2770950"/>
                  <a:gd name="connsiteY13-2718" fmla="*/ 1844914 h 2145575"/>
                  <a:gd name="connsiteX14-2719" fmla="*/ 2392791 w 2770950"/>
                  <a:gd name="connsiteY14-2720" fmla="*/ 1827134 h 2145575"/>
                  <a:gd name="connsiteX15-2721" fmla="*/ 2720451 w 2770950"/>
                  <a:gd name="connsiteY15-2722" fmla="*/ 1728074 h 2145575"/>
                  <a:gd name="connsiteX16-2723" fmla="*/ 2758551 w 2770950"/>
                  <a:gd name="connsiteY16-2724" fmla="*/ 1408034 h 2145575"/>
                  <a:gd name="connsiteX17-2725" fmla="*/ 2606151 w 2770950"/>
                  <a:gd name="connsiteY17-2726" fmla="*/ 1507094 h 2145575"/>
                  <a:gd name="connsiteX18-2727" fmla="*/ 2232771 w 2770950"/>
                  <a:gd name="connsiteY18-2728" fmla="*/ 1659494 h 2145575"/>
                  <a:gd name="connsiteX19-2729" fmla="*/ 1598406 w 2770950"/>
                  <a:gd name="connsiteY19-2730" fmla="*/ 1606789 h 2145575"/>
                  <a:gd name="connsiteX20-2731" fmla="*/ 1444102 w 2770950"/>
                  <a:gd name="connsiteY20-2732" fmla="*/ 1095611 h 2145575"/>
                  <a:gd name="connsiteX21-2733" fmla="*/ 1447276 w 2770950"/>
                  <a:gd name="connsiteY21-2734" fmla="*/ 420609 h 2145575"/>
                  <a:gd name="connsiteX22-2735" fmla="*/ 1452991 w 2770950"/>
                  <a:gd name="connsiteY22-2736" fmla="*/ 46594 h 2145575"/>
                  <a:gd name="connsiteX23-2737" fmla="*/ 1338056 w 2770950"/>
                  <a:gd name="connsiteY23-2738" fmla="*/ 44689 h 2145575"/>
                  <a:gd name="connsiteX0-2739" fmla="*/ 1338056 w 2770950"/>
                  <a:gd name="connsiteY0-2740" fmla="*/ 44689 h 2145575"/>
                  <a:gd name="connsiteX1-2741" fmla="*/ 1324086 w 2770950"/>
                  <a:gd name="connsiteY1-2742" fmla="*/ 400924 h 2145575"/>
                  <a:gd name="connsiteX2-2743" fmla="*/ 1240901 w 2770950"/>
                  <a:gd name="connsiteY2-2744" fmla="*/ 906384 h 2145575"/>
                  <a:gd name="connsiteX3-2745" fmla="*/ 952611 w 2770950"/>
                  <a:gd name="connsiteY3-2746" fmla="*/ 1501379 h 2145575"/>
                  <a:gd name="connsiteX4-2747" fmla="*/ 516366 w 2770950"/>
                  <a:gd name="connsiteY4-2748" fmla="*/ 1886189 h 2145575"/>
                  <a:gd name="connsiteX5-2749" fmla="*/ 44561 w 2770950"/>
                  <a:gd name="connsiteY5-2750" fmla="*/ 2010649 h 2145575"/>
                  <a:gd name="connsiteX6-2751" fmla="*/ 65516 w 2770950"/>
                  <a:gd name="connsiteY6-2752" fmla="*/ 2137649 h 2145575"/>
                  <a:gd name="connsiteX7-2753" fmla="*/ 449056 w 2770950"/>
                  <a:gd name="connsiteY7-2754" fmla="*/ 2100184 h 2145575"/>
                  <a:gd name="connsiteX8-2755" fmla="*/ 859266 w 2770950"/>
                  <a:gd name="connsiteY8-2756" fmla="*/ 1840469 h 2145575"/>
                  <a:gd name="connsiteX9-2757" fmla="*/ 1162796 w 2770950"/>
                  <a:gd name="connsiteY9-2758" fmla="*/ 1442324 h 2145575"/>
                  <a:gd name="connsiteX10-2759" fmla="*/ 1332341 w 2770950"/>
                  <a:gd name="connsiteY10-2760" fmla="*/ 995284 h 2145575"/>
                  <a:gd name="connsiteX11-2761" fmla="*/ 1346946 w 2770950"/>
                  <a:gd name="connsiteY11-2762" fmla="*/ 1447404 h 2145575"/>
                  <a:gd name="connsiteX12-2763" fmla="*/ 1475851 w 2770950"/>
                  <a:gd name="connsiteY12-2764" fmla="*/ 1721724 h 2145575"/>
                  <a:gd name="connsiteX13-2765" fmla="*/ 1773031 w 2770950"/>
                  <a:gd name="connsiteY13-2766" fmla="*/ 1844914 h 2145575"/>
                  <a:gd name="connsiteX14-2767" fmla="*/ 2392791 w 2770950"/>
                  <a:gd name="connsiteY14-2768" fmla="*/ 1827134 h 2145575"/>
                  <a:gd name="connsiteX15-2769" fmla="*/ 2720451 w 2770950"/>
                  <a:gd name="connsiteY15-2770" fmla="*/ 1728074 h 2145575"/>
                  <a:gd name="connsiteX16-2771" fmla="*/ 2758551 w 2770950"/>
                  <a:gd name="connsiteY16-2772" fmla="*/ 1408034 h 2145575"/>
                  <a:gd name="connsiteX17-2773" fmla="*/ 2606151 w 2770950"/>
                  <a:gd name="connsiteY17-2774" fmla="*/ 1507094 h 2145575"/>
                  <a:gd name="connsiteX18-2775" fmla="*/ 2232771 w 2770950"/>
                  <a:gd name="connsiteY18-2776" fmla="*/ 1659494 h 2145575"/>
                  <a:gd name="connsiteX19-2777" fmla="*/ 1563481 w 2770950"/>
                  <a:gd name="connsiteY19-2778" fmla="*/ 1609964 h 2145575"/>
                  <a:gd name="connsiteX20-2779" fmla="*/ 1444102 w 2770950"/>
                  <a:gd name="connsiteY20-2780" fmla="*/ 1095611 h 2145575"/>
                  <a:gd name="connsiteX21-2781" fmla="*/ 1447276 w 2770950"/>
                  <a:gd name="connsiteY21-2782" fmla="*/ 420609 h 2145575"/>
                  <a:gd name="connsiteX22-2783" fmla="*/ 1452991 w 2770950"/>
                  <a:gd name="connsiteY22-2784" fmla="*/ 46594 h 2145575"/>
                  <a:gd name="connsiteX23-2785" fmla="*/ 1338056 w 2770950"/>
                  <a:gd name="connsiteY23-2786" fmla="*/ 44689 h 2145575"/>
                  <a:gd name="connsiteX0-2787" fmla="*/ 1338056 w 2770950"/>
                  <a:gd name="connsiteY0-2788" fmla="*/ 44689 h 2145575"/>
                  <a:gd name="connsiteX1-2789" fmla="*/ 1324086 w 2770950"/>
                  <a:gd name="connsiteY1-2790" fmla="*/ 400924 h 2145575"/>
                  <a:gd name="connsiteX2-2791" fmla="*/ 1240901 w 2770950"/>
                  <a:gd name="connsiteY2-2792" fmla="*/ 906384 h 2145575"/>
                  <a:gd name="connsiteX3-2793" fmla="*/ 952611 w 2770950"/>
                  <a:gd name="connsiteY3-2794" fmla="*/ 1501379 h 2145575"/>
                  <a:gd name="connsiteX4-2795" fmla="*/ 516366 w 2770950"/>
                  <a:gd name="connsiteY4-2796" fmla="*/ 1886189 h 2145575"/>
                  <a:gd name="connsiteX5-2797" fmla="*/ 44561 w 2770950"/>
                  <a:gd name="connsiteY5-2798" fmla="*/ 2010649 h 2145575"/>
                  <a:gd name="connsiteX6-2799" fmla="*/ 65516 w 2770950"/>
                  <a:gd name="connsiteY6-2800" fmla="*/ 2137649 h 2145575"/>
                  <a:gd name="connsiteX7-2801" fmla="*/ 449056 w 2770950"/>
                  <a:gd name="connsiteY7-2802" fmla="*/ 2100184 h 2145575"/>
                  <a:gd name="connsiteX8-2803" fmla="*/ 859266 w 2770950"/>
                  <a:gd name="connsiteY8-2804" fmla="*/ 1840469 h 2145575"/>
                  <a:gd name="connsiteX9-2805" fmla="*/ 1162796 w 2770950"/>
                  <a:gd name="connsiteY9-2806" fmla="*/ 1442324 h 2145575"/>
                  <a:gd name="connsiteX10-2807" fmla="*/ 1332341 w 2770950"/>
                  <a:gd name="connsiteY10-2808" fmla="*/ 995284 h 2145575"/>
                  <a:gd name="connsiteX11-2809" fmla="*/ 1346946 w 2770950"/>
                  <a:gd name="connsiteY11-2810" fmla="*/ 1447404 h 2145575"/>
                  <a:gd name="connsiteX12-2811" fmla="*/ 1475851 w 2770950"/>
                  <a:gd name="connsiteY12-2812" fmla="*/ 1721724 h 2145575"/>
                  <a:gd name="connsiteX13-2813" fmla="*/ 1773031 w 2770950"/>
                  <a:gd name="connsiteY13-2814" fmla="*/ 1844914 h 2145575"/>
                  <a:gd name="connsiteX14-2815" fmla="*/ 2392791 w 2770950"/>
                  <a:gd name="connsiteY14-2816" fmla="*/ 1827134 h 2145575"/>
                  <a:gd name="connsiteX15-2817" fmla="*/ 2720451 w 2770950"/>
                  <a:gd name="connsiteY15-2818" fmla="*/ 1728074 h 2145575"/>
                  <a:gd name="connsiteX16-2819" fmla="*/ 2758551 w 2770950"/>
                  <a:gd name="connsiteY16-2820" fmla="*/ 1408034 h 2145575"/>
                  <a:gd name="connsiteX17-2821" fmla="*/ 2606151 w 2770950"/>
                  <a:gd name="connsiteY17-2822" fmla="*/ 1507094 h 2145575"/>
                  <a:gd name="connsiteX18-2823" fmla="*/ 2232771 w 2770950"/>
                  <a:gd name="connsiteY18-2824" fmla="*/ 1659494 h 2145575"/>
                  <a:gd name="connsiteX19-2825" fmla="*/ 1582531 w 2770950"/>
                  <a:gd name="connsiteY19-2826" fmla="*/ 1590914 h 2145575"/>
                  <a:gd name="connsiteX20-2827" fmla="*/ 1444102 w 2770950"/>
                  <a:gd name="connsiteY20-2828" fmla="*/ 1095611 h 2145575"/>
                  <a:gd name="connsiteX21-2829" fmla="*/ 1447276 w 2770950"/>
                  <a:gd name="connsiteY21-2830" fmla="*/ 420609 h 2145575"/>
                  <a:gd name="connsiteX22-2831" fmla="*/ 1452991 w 2770950"/>
                  <a:gd name="connsiteY22-2832" fmla="*/ 46594 h 2145575"/>
                  <a:gd name="connsiteX23-2833" fmla="*/ 1338056 w 2770950"/>
                  <a:gd name="connsiteY23-2834" fmla="*/ 44689 h 2145575"/>
                  <a:gd name="connsiteX0-2835" fmla="*/ 1338056 w 2770950"/>
                  <a:gd name="connsiteY0-2836" fmla="*/ 44689 h 2145575"/>
                  <a:gd name="connsiteX1-2837" fmla="*/ 1324086 w 2770950"/>
                  <a:gd name="connsiteY1-2838" fmla="*/ 400924 h 2145575"/>
                  <a:gd name="connsiteX2-2839" fmla="*/ 1240901 w 2770950"/>
                  <a:gd name="connsiteY2-2840" fmla="*/ 906384 h 2145575"/>
                  <a:gd name="connsiteX3-2841" fmla="*/ 952611 w 2770950"/>
                  <a:gd name="connsiteY3-2842" fmla="*/ 1501379 h 2145575"/>
                  <a:gd name="connsiteX4-2843" fmla="*/ 516366 w 2770950"/>
                  <a:gd name="connsiteY4-2844" fmla="*/ 1886189 h 2145575"/>
                  <a:gd name="connsiteX5-2845" fmla="*/ 44561 w 2770950"/>
                  <a:gd name="connsiteY5-2846" fmla="*/ 2010649 h 2145575"/>
                  <a:gd name="connsiteX6-2847" fmla="*/ 65516 w 2770950"/>
                  <a:gd name="connsiteY6-2848" fmla="*/ 2137649 h 2145575"/>
                  <a:gd name="connsiteX7-2849" fmla="*/ 449056 w 2770950"/>
                  <a:gd name="connsiteY7-2850" fmla="*/ 2100184 h 2145575"/>
                  <a:gd name="connsiteX8-2851" fmla="*/ 859266 w 2770950"/>
                  <a:gd name="connsiteY8-2852" fmla="*/ 1840469 h 2145575"/>
                  <a:gd name="connsiteX9-2853" fmla="*/ 1162796 w 2770950"/>
                  <a:gd name="connsiteY9-2854" fmla="*/ 1442324 h 2145575"/>
                  <a:gd name="connsiteX10-2855" fmla="*/ 1332341 w 2770950"/>
                  <a:gd name="connsiteY10-2856" fmla="*/ 995284 h 2145575"/>
                  <a:gd name="connsiteX11-2857" fmla="*/ 1346946 w 2770950"/>
                  <a:gd name="connsiteY11-2858" fmla="*/ 1447404 h 2145575"/>
                  <a:gd name="connsiteX12-2859" fmla="*/ 1475851 w 2770950"/>
                  <a:gd name="connsiteY12-2860" fmla="*/ 1721724 h 2145575"/>
                  <a:gd name="connsiteX13-2861" fmla="*/ 1773031 w 2770950"/>
                  <a:gd name="connsiteY13-2862" fmla="*/ 1844914 h 2145575"/>
                  <a:gd name="connsiteX14-2863" fmla="*/ 2392791 w 2770950"/>
                  <a:gd name="connsiteY14-2864" fmla="*/ 1827134 h 2145575"/>
                  <a:gd name="connsiteX15-2865" fmla="*/ 2720451 w 2770950"/>
                  <a:gd name="connsiteY15-2866" fmla="*/ 1728074 h 2145575"/>
                  <a:gd name="connsiteX16-2867" fmla="*/ 2758551 w 2770950"/>
                  <a:gd name="connsiteY16-2868" fmla="*/ 1408034 h 2145575"/>
                  <a:gd name="connsiteX17-2869" fmla="*/ 2606151 w 2770950"/>
                  <a:gd name="connsiteY17-2870" fmla="*/ 1507094 h 2145575"/>
                  <a:gd name="connsiteX18-2871" fmla="*/ 2302621 w 2770950"/>
                  <a:gd name="connsiteY18-2872" fmla="*/ 1627744 h 2145575"/>
                  <a:gd name="connsiteX19-2873" fmla="*/ 1582531 w 2770950"/>
                  <a:gd name="connsiteY19-2874" fmla="*/ 1590914 h 2145575"/>
                  <a:gd name="connsiteX20-2875" fmla="*/ 1444102 w 2770950"/>
                  <a:gd name="connsiteY20-2876" fmla="*/ 1095611 h 2145575"/>
                  <a:gd name="connsiteX21-2877" fmla="*/ 1447276 w 2770950"/>
                  <a:gd name="connsiteY21-2878" fmla="*/ 420609 h 2145575"/>
                  <a:gd name="connsiteX22-2879" fmla="*/ 1452991 w 2770950"/>
                  <a:gd name="connsiteY22-2880" fmla="*/ 46594 h 2145575"/>
                  <a:gd name="connsiteX23-2881" fmla="*/ 1338056 w 2770950"/>
                  <a:gd name="connsiteY23-2882" fmla="*/ 44689 h 2145575"/>
                  <a:gd name="connsiteX0-2883" fmla="*/ 1338056 w 2770950"/>
                  <a:gd name="connsiteY0-2884" fmla="*/ 44689 h 2145575"/>
                  <a:gd name="connsiteX1-2885" fmla="*/ 1324086 w 2770950"/>
                  <a:gd name="connsiteY1-2886" fmla="*/ 400924 h 2145575"/>
                  <a:gd name="connsiteX2-2887" fmla="*/ 1240901 w 2770950"/>
                  <a:gd name="connsiteY2-2888" fmla="*/ 906384 h 2145575"/>
                  <a:gd name="connsiteX3-2889" fmla="*/ 952611 w 2770950"/>
                  <a:gd name="connsiteY3-2890" fmla="*/ 1501379 h 2145575"/>
                  <a:gd name="connsiteX4-2891" fmla="*/ 516366 w 2770950"/>
                  <a:gd name="connsiteY4-2892" fmla="*/ 1886189 h 2145575"/>
                  <a:gd name="connsiteX5-2893" fmla="*/ 44561 w 2770950"/>
                  <a:gd name="connsiteY5-2894" fmla="*/ 2010649 h 2145575"/>
                  <a:gd name="connsiteX6-2895" fmla="*/ 65516 w 2770950"/>
                  <a:gd name="connsiteY6-2896" fmla="*/ 2137649 h 2145575"/>
                  <a:gd name="connsiteX7-2897" fmla="*/ 449056 w 2770950"/>
                  <a:gd name="connsiteY7-2898" fmla="*/ 2100184 h 2145575"/>
                  <a:gd name="connsiteX8-2899" fmla="*/ 859266 w 2770950"/>
                  <a:gd name="connsiteY8-2900" fmla="*/ 1840469 h 2145575"/>
                  <a:gd name="connsiteX9-2901" fmla="*/ 1162796 w 2770950"/>
                  <a:gd name="connsiteY9-2902" fmla="*/ 1442324 h 2145575"/>
                  <a:gd name="connsiteX10-2903" fmla="*/ 1332341 w 2770950"/>
                  <a:gd name="connsiteY10-2904" fmla="*/ 995284 h 2145575"/>
                  <a:gd name="connsiteX11-2905" fmla="*/ 1346946 w 2770950"/>
                  <a:gd name="connsiteY11-2906" fmla="*/ 1447404 h 2145575"/>
                  <a:gd name="connsiteX12-2907" fmla="*/ 1475851 w 2770950"/>
                  <a:gd name="connsiteY12-2908" fmla="*/ 1721724 h 2145575"/>
                  <a:gd name="connsiteX13-2909" fmla="*/ 1773031 w 2770950"/>
                  <a:gd name="connsiteY13-2910" fmla="*/ 1844914 h 2145575"/>
                  <a:gd name="connsiteX14-2911" fmla="*/ 2392791 w 2770950"/>
                  <a:gd name="connsiteY14-2912" fmla="*/ 1827134 h 2145575"/>
                  <a:gd name="connsiteX15-2913" fmla="*/ 2720451 w 2770950"/>
                  <a:gd name="connsiteY15-2914" fmla="*/ 1728074 h 2145575"/>
                  <a:gd name="connsiteX16-2915" fmla="*/ 2758551 w 2770950"/>
                  <a:gd name="connsiteY16-2916" fmla="*/ 1408034 h 2145575"/>
                  <a:gd name="connsiteX17-2917" fmla="*/ 2606151 w 2770950"/>
                  <a:gd name="connsiteY17-2918" fmla="*/ 1507094 h 2145575"/>
                  <a:gd name="connsiteX18-2919" fmla="*/ 2302621 w 2770950"/>
                  <a:gd name="connsiteY18-2920" fmla="*/ 1627744 h 2145575"/>
                  <a:gd name="connsiteX19-2921" fmla="*/ 1582531 w 2770950"/>
                  <a:gd name="connsiteY19-2922" fmla="*/ 1590914 h 2145575"/>
                  <a:gd name="connsiteX20-2923" fmla="*/ 1444102 w 2770950"/>
                  <a:gd name="connsiteY20-2924" fmla="*/ 1095611 h 2145575"/>
                  <a:gd name="connsiteX21-2925" fmla="*/ 1447276 w 2770950"/>
                  <a:gd name="connsiteY21-2926" fmla="*/ 420609 h 2145575"/>
                  <a:gd name="connsiteX22-2927" fmla="*/ 1452991 w 2770950"/>
                  <a:gd name="connsiteY22-2928" fmla="*/ 46594 h 2145575"/>
                  <a:gd name="connsiteX23-2929" fmla="*/ 1338056 w 2770950"/>
                  <a:gd name="connsiteY23-2930" fmla="*/ 44689 h 2145575"/>
                  <a:gd name="connsiteX0-2931" fmla="*/ 1338056 w 2769795"/>
                  <a:gd name="connsiteY0-2932" fmla="*/ 44689 h 2145575"/>
                  <a:gd name="connsiteX1-2933" fmla="*/ 1324086 w 2769795"/>
                  <a:gd name="connsiteY1-2934" fmla="*/ 400924 h 2145575"/>
                  <a:gd name="connsiteX2-2935" fmla="*/ 1240901 w 2769795"/>
                  <a:gd name="connsiteY2-2936" fmla="*/ 906384 h 2145575"/>
                  <a:gd name="connsiteX3-2937" fmla="*/ 952611 w 2769795"/>
                  <a:gd name="connsiteY3-2938" fmla="*/ 1501379 h 2145575"/>
                  <a:gd name="connsiteX4-2939" fmla="*/ 516366 w 2769795"/>
                  <a:gd name="connsiteY4-2940" fmla="*/ 1886189 h 2145575"/>
                  <a:gd name="connsiteX5-2941" fmla="*/ 44561 w 2769795"/>
                  <a:gd name="connsiteY5-2942" fmla="*/ 2010649 h 2145575"/>
                  <a:gd name="connsiteX6-2943" fmla="*/ 65516 w 2769795"/>
                  <a:gd name="connsiteY6-2944" fmla="*/ 2137649 h 2145575"/>
                  <a:gd name="connsiteX7-2945" fmla="*/ 449056 w 2769795"/>
                  <a:gd name="connsiteY7-2946" fmla="*/ 2100184 h 2145575"/>
                  <a:gd name="connsiteX8-2947" fmla="*/ 859266 w 2769795"/>
                  <a:gd name="connsiteY8-2948" fmla="*/ 1840469 h 2145575"/>
                  <a:gd name="connsiteX9-2949" fmla="*/ 1162796 w 2769795"/>
                  <a:gd name="connsiteY9-2950" fmla="*/ 1442324 h 2145575"/>
                  <a:gd name="connsiteX10-2951" fmla="*/ 1332341 w 2769795"/>
                  <a:gd name="connsiteY10-2952" fmla="*/ 995284 h 2145575"/>
                  <a:gd name="connsiteX11-2953" fmla="*/ 1346946 w 2769795"/>
                  <a:gd name="connsiteY11-2954" fmla="*/ 1447404 h 2145575"/>
                  <a:gd name="connsiteX12-2955" fmla="*/ 1475851 w 2769795"/>
                  <a:gd name="connsiteY12-2956" fmla="*/ 1721724 h 2145575"/>
                  <a:gd name="connsiteX13-2957" fmla="*/ 1773031 w 2769795"/>
                  <a:gd name="connsiteY13-2958" fmla="*/ 1844914 h 2145575"/>
                  <a:gd name="connsiteX14-2959" fmla="*/ 2392791 w 2769795"/>
                  <a:gd name="connsiteY14-2960" fmla="*/ 1827134 h 2145575"/>
                  <a:gd name="connsiteX15-2961" fmla="*/ 2720451 w 2769795"/>
                  <a:gd name="connsiteY15-2962" fmla="*/ 1728074 h 2145575"/>
                  <a:gd name="connsiteX16-2963" fmla="*/ 2758551 w 2769795"/>
                  <a:gd name="connsiteY16-2964" fmla="*/ 1408034 h 2145575"/>
                  <a:gd name="connsiteX17-2965" fmla="*/ 2622026 w 2769795"/>
                  <a:gd name="connsiteY17-2966" fmla="*/ 1526144 h 2145575"/>
                  <a:gd name="connsiteX18-2967" fmla="*/ 2302621 w 2769795"/>
                  <a:gd name="connsiteY18-2968" fmla="*/ 1627744 h 2145575"/>
                  <a:gd name="connsiteX19-2969" fmla="*/ 1582531 w 2769795"/>
                  <a:gd name="connsiteY19-2970" fmla="*/ 1590914 h 2145575"/>
                  <a:gd name="connsiteX20-2971" fmla="*/ 1444102 w 2769795"/>
                  <a:gd name="connsiteY20-2972" fmla="*/ 1095611 h 2145575"/>
                  <a:gd name="connsiteX21-2973" fmla="*/ 1447276 w 2769795"/>
                  <a:gd name="connsiteY21-2974" fmla="*/ 420609 h 2145575"/>
                  <a:gd name="connsiteX22-2975" fmla="*/ 1452991 w 2769795"/>
                  <a:gd name="connsiteY22-2976" fmla="*/ 46594 h 2145575"/>
                  <a:gd name="connsiteX23-2977" fmla="*/ 1338056 w 2769795"/>
                  <a:gd name="connsiteY23-2978" fmla="*/ 44689 h 2145575"/>
                  <a:gd name="connsiteX0-2979" fmla="*/ 1338056 w 2769795"/>
                  <a:gd name="connsiteY0-2980" fmla="*/ 44689 h 2145575"/>
                  <a:gd name="connsiteX1-2981" fmla="*/ 1324086 w 2769795"/>
                  <a:gd name="connsiteY1-2982" fmla="*/ 400924 h 2145575"/>
                  <a:gd name="connsiteX2-2983" fmla="*/ 1240901 w 2769795"/>
                  <a:gd name="connsiteY2-2984" fmla="*/ 906384 h 2145575"/>
                  <a:gd name="connsiteX3-2985" fmla="*/ 952611 w 2769795"/>
                  <a:gd name="connsiteY3-2986" fmla="*/ 1501379 h 2145575"/>
                  <a:gd name="connsiteX4-2987" fmla="*/ 516366 w 2769795"/>
                  <a:gd name="connsiteY4-2988" fmla="*/ 1886189 h 2145575"/>
                  <a:gd name="connsiteX5-2989" fmla="*/ 44561 w 2769795"/>
                  <a:gd name="connsiteY5-2990" fmla="*/ 2010649 h 2145575"/>
                  <a:gd name="connsiteX6-2991" fmla="*/ 65516 w 2769795"/>
                  <a:gd name="connsiteY6-2992" fmla="*/ 2137649 h 2145575"/>
                  <a:gd name="connsiteX7-2993" fmla="*/ 449056 w 2769795"/>
                  <a:gd name="connsiteY7-2994" fmla="*/ 2100184 h 2145575"/>
                  <a:gd name="connsiteX8-2995" fmla="*/ 859266 w 2769795"/>
                  <a:gd name="connsiteY8-2996" fmla="*/ 1840469 h 2145575"/>
                  <a:gd name="connsiteX9-2997" fmla="*/ 1162796 w 2769795"/>
                  <a:gd name="connsiteY9-2998" fmla="*/ 1442324 h 2145575"/>
                  <a:gd name="connsiteX10-2999" fmla="*/ 1332341 w 2769795"/>
                  <a:gd name="connsiteY10-3000" fmla="*/ 995284 h 2145575"/>
                  <a:gd name="connsiteX11-3001" fmla="*/ 1346946 w 2769795"/>
                  <a:gd name="connsiteY11-3002" fmla="*/ 1447404 h 2145575"/>
                  <a:gd name="connsiteX12-3003" fmla="*/ 1475851 w 2769795"/>
                  <a:gd name="connsiteY12-3004" fmla="*/ 1721724 h 2145575"/>
                  <a:gd name="connsiteX13-3005" fmla="*/ 1773031 w 2769795"/>
                  <a:gd name="connsiteY13-3006" fmla="*/ 1844914 h 2145575"/>
                  <a:gd name="connsiteX14-3007" fmla="*/ 2392791 w 2769795"/>
                  <a:gd name="connsiteY14-3008" fmla="*/ 1827134 h 2145575"/>
                  <a:gd name="connsiteX15-3009" fmla="*/ 2720451 w 2769795"/>
                  <a:gd name="connsiteY15-3010" fmla="*/ 1728074 h 2145575"/>
                  <a:gd name="connsiteX16-3011" fmla="*/ 2758551 w 2769795"/>
                  <a:gd name="connsiteY16-3012" fmla="*/ 1408034 h 2145575"/>
                  <a:gd name="connsiteX17-3013" fmla="*/ 2622026 w 2769795"/>
                  <a:gd name="connsiteY17-3014" fmla="*/ 1526144 h 2145575"/>
                  <a:gd name="connsiteX18-3015" fmla="*/ 2302621 w 2769795"/>
                  <a:gd name="connsiteY18-3016" fmla="*/ 1627744 h 2145575"/>
                  <a:gd name="connsiteX19-3017" fmla="*/ 1582531 w 2769795"/>
                  <a:gd name="connsiteY19-3018" fmla="*/ 1590914 h 2145575"/>
                  <a:gd name="connsiteX20-3019" fmla="*/ 1444102 w 2769795"/>
                  <a:gd name="connsiteY20-3020" fmla="*/ 1095611 h 2145575"/>
                  <a:gd name="connsiteX21-3021" fmla="*/ 1447276 w 2769795"/>
                  <a:gd name="connsiteY21-3022" fmla="*/ 420609 h 2145575"/>
                  <a:gd name="connsiteX22-3023" fmla="*/ 1452991 w 2769795"/>
                  <a:gd name="connsiteY22-3024" fmla="*/ 46594 h 2145575"/>
                  <a:gd name="connsiteX23-3025" fmla="*/ 1338056 w 2769795"/>
                  <a:gd name="connsiteY23-3026" fmla="*/ 44689 h 2145575"/>
                  <a:gd name="connsiteX0-3027" fmla="*/ 1338056 w 2769795"/>
                  <a:gd name="connsiteY0-3028" fmla="*/ 44689 h 2145575"/>
                  <a:gd name="connsiteX1-3029" fmla="*/ 1324086 w 2769795"/>
                  <a:gd name="connsiteY1-3030" fmla="*/ 400924 h 2145575"/>
                  <a:gd name="connsiteX2-3031" fmla="*/ 1240901 w 2769795"/>
                  <a:gd name="connsiteY2-3032" fmla="*/ 906384 h 2145575"/>
                  <a:gd name="connsiteX3-3033" fmla="*/ 952611 w 2769795"/>
                  <a:gd name="connsiteY3-3034" fmla="*/ 1501379 h 2145575"/>
                  <a:gd name="connsiteX4-3035" fmla="*/ 516366 w 2769795"/>
                  <a:gd name="connsiteY4-3036" fmla="*/ 1886189 h 2145575"/>
                  <a:gd name="connsiteX5-3037" fmla="*/ 44561 w 2769795"/>
                  <a:gd name="connsiteY5-3038" fmla="*/ 2010649 h 2145575"/>
                  <a:gd name="connsiteX6-3039" fmla="*/ 65516 w 2769795"/>
                  <a:gd name="connsiteY6-3040" fmla="*/ 2137649 h 2145575"/>
                  <a:gd name="connsiteX7-3041" fmla="*/ 449056 w 2769795"/>
                  <a:gd name="connsiteY7-3042" fmla="*/ 2100184 h 2145575"/>
                  <a:gd name="connsiteX8-3043" fmla="*/ 859266 w 2769795"/>
                  <a:gd name="connsiteY8-3044" fmla="*/ 1840469 h 2145575"/>
                  <a:gd name="connsiteX9-3045" fmla="*/ 1162796 w 2769795"/>
                  <a:gd name="connsiteY9-3046" fmla="*/ 1442324 h 2145575"/>
                  <a:gd name="connsiteX10-3047" fmla="*/ 1332341 w 2769795"/>
                  <a:gd name="connsiteY10-3048" fmla="*/ 995284 h 2145575"/>
                  <a:gd name="connsiteX11-3049" fmla="*/ 1346946 w 2769795"/>
                  <a:gd name="connsiteY11-3050" fmla="*/ 1447404 h 2145575"/>
                  <a:gd name="connsiteX12-3051" fmla="*/ 1475851 w 2769795"/>
                  <a:gd name="connsiteY12-3052" fmla="*/ 1721724 h 2145575"/>
                  <a:gd name="connsiteX13-3053" fmla="*/ 1773031 w 2769795"/>
                  <a:gd name="connsiteY13-3054" fmla="*/ 1844914 h 2145575"/>
                  <a:gd name="connsiteX14-3055" fmla="*/ 2392791 w 2769795"/>
                  <a:gd name="connsiteY14-3056" fmla="*/ 1827134 h 2145575"/>
                  <a:gd name="connsiteX15-3057" fmla="*/ 2720451 w 2769795"/>
                  <a:gd name="connsiteY15-3058" fmla="*/ 1728074 h 2145575"/>
                  <a:gd name="connsiteX16-3059" fmla="*/ 2758551 w 2769795"/>
                  <a:gd name="connsiteY16-3060" fmla="*/ 1408034 h 2145575"/>
                  <a:gd name="connsiteX17-3061" fmla="*/ 2622026 w 2769795"/>
                  <a:gd name="connsiteY17-3062" fmla="*/ 1526144 h 2145575"/>
                  <a:gd name="connsiteX18-3063" fmla="*/ 2302621 w 2769795"/>
                  <a:gd name="connsiteY18-3064" fmla="*/ 1627744 h 2145575"/>
                  <a:gd name="connsiteX19-3065" fmla="*/ 1582531 w 2769795"/>
                  <a:gd name="connsiteY19-3066" fmla="*/ 1590914 h 2145575"/>
                  <a:gd name="connsiteX20-3067" fmla="*/ 1444102 w 2769795"/>
                  <a:gd name="connsiteY20-3068" fmla="*/ 1095611 h 2145575"/>
                  <a:gd name="connsiteX21-3069" fmla="*/ 1447276 w 2769795"/>
                  <a:gd name="connsiteY21-3070" fmla="*/ 420609 h 2145575"/>
                  <a:gd name="connsiteX22-3071" fmla="*/ 1452991 w 2769795"/>
                  <a:gd name="connsiteY22-3072" fmla="*/ 46594 h 2145575"/>
                  <a:gd name="connsiteX23-3073" fmla="*/ 1338056 w 2769795"/>
                  <a:gd name="connsiteY23-3074" fmla="*/ 44689 h 2145575"/>
                  <a:gd name="connsiteX0-3075" fmla="*/ 1338056 w 2759590"/>
                  <a:gd name="connsiteY0-3076" fmla="*/ 44689 h 2145575"/>
                  <a:gd name="connsiteX1-3077" fmla="*/ 1324086 w 2759590"/>
                  <a:gd name="connsiteY1-3078" fmla="*/ 400924 h 2145575"/>
                  <a:gd name="connsiteX2-3079" fmla="*/ 1240901 w 2759590"/>
                  <a:gd name="connsiteY2-3080" fmla="*/ 906384 h 2145575"/>
                  <a:gd name="connsiteX3-3081" fmla="*/ 952611 w 2759590"/>
                  <a:gd name="connsiteY3-3082" fmla="*/ 1501379 h 2145575"/>
                  <a:gd name="connsiteX4-3083" fmla="*/ 516366 w 2759590"/>
                  <a:gd name="connsiteY4-3084" fmla="*/ 1886189 h 2145575"/>
                  <a:gd name="connsiteX5-3085" fmla="*/ 44561 w 2759590"/>
                  <a:gd name="connsiteY5-3086" fmla="*/ 2010649 h 2145575"/>
                  <a:gd name="connsiteX6-3087" fmla="*/ 65516 w 2759590"/>
                  <a:gd name="connsiteY6-3088" fmla="*/ 2137649 h 2145575"/>
                  <a:gd name="connsiteX7-3089" fmla="*/ 449056 w 2759590"/>
                  <a:gd name="connsiteY7-3090" fmla="*/ 2100184 h 2145575"/>
                  <a:gd name="connsiteX8-3091" fmla="*/ 859266 w 2759590"/>
                  <a:gd name="connsiteY8-3092" fmla="*/ 1840469 h 2145575"/>
                  <a:gd name="connsiteX9-3093" fmla="*/ 1162796 w 2759590"/>
                  <a:gd name="connsiteY9-3094" fmla="*/ 1442324 h 2145575"/>
                  <a:gd name="connsiteX10-3095" fmla="*/ 1332341 w 2759590"/>
                  <a:gd name="connsiteY10-3096" fmla="*/ 995284 h 2145575"/>
                  <a:gd name="connsiteX11-3097" fmla="*/ 1346946 w 2759590"/>
                  <a:gd name="connsiteY11-3098" fmla="*/ 1447404 h 2145575"/>
                  <a:gd name="connsiteX12-3099" fmla="*/ 1475851 w 2759590"/>
                  <a:gd name="connsiteY12-3100" fmla="*/ 1721724 h 2145575"/>
                  <a:gd name="connsiteX13-3101" fmla="*/ 1773031 w 2759590"/>
                  <a:gd name="connsiteY13-3102" fmla="*/ 1844914 h 2145575"/>
                  <a:gd name="connsiteX14-3103" fmla="*/ 2392791 w 2759590"/>
                  <a:gd name="connsiteY14-3104" fmla="*/ 1827134 h 2145575"/>
                  <a:gd name="connsiteX15-3105" fmla="*/ 2720451 w 2759590"/>
                  <a:gd name="connsiteY15-3106" fmla="*/ 1728074 h 2145575"/>
                  <a:gd name="connsiteX16-3107" fmla="*/ 2742676 w 2759590"/>
                  <a:gd name="connsiteY16-3108" fmla="*/ 1455659 h 2145575"/>
                  <a:gd name="connsiteX17-3109" fmla="*/ 2622026 w 2759590"/>
                  <a:gd name="connsiteY17-3110" fmla="*/ 1526144 h 2145575"/>
                  <a:gd name="connsiteX18-3111" fmla="*/ 2302621 w 2759590"/>
                  <a:gd name="connsiteY18-3112" fmla="*/ 1627744 h 2145575"/>
                  <a:gd name="connsiteX19-3113" fmla="*/ 1582531 w 2759590"/>
                  <a:gd name="connsiteY19-3114" fmla="*/ 1590914 h 2145575"/>
                  <a:gd name="connsiteX20-3115" fmla="*/ 1444102 w 2759590"/>
                  <a:gd name="connsiteY20-3116" fmla="*/ 1095611 h 2145575"/>
                  <a:gd name="connsiteX21-3117" fmla="*/ 1447276 w 2759590"/>
                  <a:gd name="connsiteY21-3118" fmla="*/ 420609 h 2145575"/>
                  <a:gd name="connsiteX22-3119" fmla="*/ 1452991 w 2759590"/>
                  <a:gd name="connsiteY22-3120" fmla="*/ 46594 h 2145575"/>
                  <a:gd name="connsiteX23-3121" fmla="*/ 1338056 w 2759590"/>
                  <a:gd name="connsiteY23-3122" fmla="*/ 44689 h 2145575"/>
                  <a:gd name="connsiteX0-3123" fmla="*/ 1338056 w 2759590"/>
                  <a:gd name="connsiteY0-3124" fmla="*/ 44689 h 2145575"/>
                  <a:gd name="connsiteX1-3125" fmla="*/ 1324086 w 2759590"/>
                  <a:gd name="connsiteY1-3126" fmla="*/ 400924 h 2145575"/>
                  <a:gd name="connsiteX2-3127" fmla="*/ 1240901 w 2759590"/>
                  <a:gd name="connsiteY2-3128" fmla="*/ 906384 h 2145575"/>
                  <a:gd name="connsiteX3-3129" fmla="*/ 952611 w 2759590"/>
                  <a:gd name="connsiteY3-3130" fmla="*/ 1501379 h 2145575"/>
                  <a:gd name="connsiteX4-3131" fmla="*/ 516366 w 2759590"/>
                  <a:gd name="connsiteY4-3132" fmla="*/ 1886189 h 2145575"/>
                  <a:gd name="connsiteX5-3133" fmla="*/ 44561 w 2759590"/>
                  <a:gd name="connsiteY5-3134" fmla="*/ 2010649 h 2145575"/>
                  <a:gd name="connsiteX6-3135" fmla="*/ 65516 w 2759590"/>
                  <a:gd name="connsiteY6-3136" fmla="*/ 2137649 h 2145575"/>
                  <a:gd name="connsiteX7-3137" fmla="*/ 449056 w 2759590"/>
                  <a:gd name="connsiteY7-3138" fmla="*/ 2100184 h 2145575"/>
                  <a:gd name="connsiteX8-3139" fmla="*/ 859266 w 2759590"/>
                  <a:gd name="connsiteY8-3140" fmla="*/ 1840469 h 2145575"/>
                  <a:gd name="connsiteX9-3141" fmla="*/ 1162796 w 2759590"/>
                  <a:gd name="connsiteY9-3142" fmla="*/ 1442324 h 2145575"/>
                  <a:gd name="connsiteX10-3143" fmla="*/ 1332341 w 2759590"/>
                  <a:gd name="connsiteY10-3144" fmla="*/ 995284 h 2145575"/>
                  <a:gd name="connsiteX11-3145" fmla="*/ 1346946 w 2759590"/>
                  <a:gd name="connsiteY11-3146" fmla="*/ 1447404 h 2145575"/>
                  <a:gd name="connsiteX12-3147" fmla="*/ 1475851 w 2759590"/>
                  <a:gd name="connsiteY12-3148" fmla="*/ 1721724 h 2145575"/>
                  <a:gd name="connsiteX13-3149" fmla="*/ 1773031 w 2759590"/>
                  <a:gd name="connsiteY13-3150" fmla="*/ 1844914 h 2145575"/>
                  <a:gd name="connsiteX14-3151" fmla="*/ 2392791 w 2759590"/>
                  <a:gd name="connsiteY14-3152" fmla="*/ 1827134 h 2145575"/>
                  <a:gd name="connsiteX15-3153" fmla="*/ 2720451 w 2759590"/>
                  <a:gd name="connsiteY15-3154" fmla="*/ 1728074 h 2145575"/>
                  <a:gd name="connsiteX16-3155" fmla="*/ 2742676 w 2759590"/>
                  <a:gd name="connsiteY16-3156" fmla="*/ 1455659 h 2145575"/>
                  <a:gd name="connsiteX17-3157" fmla="*/ 2302621 w 2759590"/>
                  <a:gd name="connsiteY17-3158" fmla="*/ 1627744 h 2145575"/>
                  <a:gd name="connsiteX18-3159" fmla="*/ 1582531 w 2759590"/>
                  <a:gd name="connsiteY18-3160" fmla="*/ 1590914 h 2145575"/>
                  <a:gd name="connsiteX19-3161" fmla="*/ 1444102 w 2759590"/>
                  <a:gd name="connsiteY19-3162" fmla="*/ 1095611 h 2145575"/>
                  <a:gd name="connsiteX20-3163" fmla="*/ 1447276 w 2759590"/>
                  <a:gd name="connsiteY20-3164" fmla="*/ 420609 h 2145575"/>
                  <a:gd name="connsiteX21-3165" fmla="*/ 1452991 w 2759590"/>
                  <a:gd name="connsiteY21-3166" fmla="*/ 46594 h 2145575"/>
                  <a:gd name="connsiteX22-3167" fmla="*/ 1338056 w 2759590"/>
                  <a:gd name="connsiteY22-3168" fmla="*/ 44689 h 2145575"/>
                  <a:gd name="connsiteX0-3169" fmla="*/ 1338056 w 2759590"/>
                  <a:gd name="connsiteY0-3170" fmla="*/ 44689 h 2145575"/>
                  <a:gd name="connsiteX1-3171" fmla="*/ 1324086 w 2759590"/>
                  <a:gd name="connsiteY1-3172" fmla="*/ 400924 h 2145575"/>
                  <a:gd name="connsiteX2-3173" fmla="*/ 1240901 w 2759590"/>
                  <a:gd name="connsiteY2-3174" fmla="*/ 906384 h 2145575"/>
                  <a:gd name="connsiteX3-3175" fmla="*/ 952611 w 2759590"/>
                  <a:gd name="connsiteY3-3176" fmla="*/ 1501379 h 2145575"/>
                  <a:gd name="connsiteX4-3177" fmla="*/ 516366 w 2759590"/>
                  <a:gd name="connsiteY4-3178" fmla="*/ 1886189 h 2145575"/>
                  <a:gd name="connsiteX5-3179" fmla="*/ 44561 w 2759590"/>
                  <a:gd name="connsiteY5-3180" fmla="*/ 2010649 h 2145575"/>
                  <a:gd name="connsiteX6-3181" fmla="*/ 65516 w 2759590"/>
                  <a:gd name="connsiteY6-3182" fmla="*/ 2137649 h 2145575"/>
                  <a:gd name="connsiteX7-3183" fmla="*/ 449056 w 2759590"/>
                  <a:gd name="connsiteY7-3184" fmla="*/ 2100184 h 2145575"/>
                  <a:gd name="connsiteX8-3185" fmla="*/ 859266 w 2759590"/>
                  <a:gd name="connsiteY8-3186" fmla="*/ 1840469 h 2145575"/>
                  <a:gd name="connsiteX9-3187" fmla="*/ 1162796 w 2759590"/>
                  <a:gd name="connsiteY9-3188" fmla="*/ 1442324 h 2145575"/>
                  <a:gd name="connsiteX10-3189" fmla="*/ 1332341 w 2759590"/>
                  <a:gd name="connsiteY10-3190" fmla="*/ 995284 h 2145575"/>
                  <a:gd name="connsiteX11-3191" fmla="*/ 1346946 w 2759590"/>
                  <a:gd name="connsiteY11-3192" fmla="*/ 1447404 h 2145575"/>
                  <a:gd name="connsiteX12-3193" fmla="*/ 1475851 w 2759590"/>
                  <a:gd name="connsiteY12-3194" fmla="*/ 1721724 h 2145575"/>
                  <a:gd name="connsiteX13-3195" fmla="*/ 1773031 w 2759590"/>
                  <a:gd name="connsiteY13-3196" fmla="*/ 1844914 h 2145575"/>
                  <a:gd name="connsiteX14-3197" fmla="*/ 2392791 w 2759590"/>
                  <a:gd name="connsiteY14-3198" fmla="*/ 1827134 h 2145575"/>
                  <a:gd name="connsiteX15-3199" fmla="*/ 2720451 w 2759590"/>
                  <a:gd name="connsiteY15-3200" fmla="*/ 1728074 h 2145575"/>
                  <a:gd name="connsiteX16-3201" fmla="*/ 2742676 w 2759590"/>
                  <a:gd name="connsiteY16-3202" fmla="*/ 1455659 h 2145575"/>
                  <a:gd name="connsiteX17-3203" fmla="*/ 2302621 w 2759590"/>
                  <a:gd name="connsiteY17-3204" fmla="*/ 1627744 h 2145575"/>
                  <a:gd name="connsiteX18-3205" fmla="*/ 1582531 w 2759590"/>
                  <a:gd name="connsiteY18-3206" fmla="*/ 1590914 h 2145575"/>
                  <a:gd name="connsiteX19-3207" fmla="*/ 1444102 w 2759590"/>
                  <a:gd name="connsiteY19-3208" fmla="*/ 1095611 h 2145575"/>
                  <a:gd name="connsiteX20-3209" fmla="*/ 1447276 w 2759590"/>
                  <a:gd name="connsiteY20-3210" fmla="*/ 420609 h 2145575"/>
                  <a:gd name="connsiteX21-3211" fmla="*/ 1452991 w 2759590"/>
                  <a:gd name="connsiteY21-3212" fmla="*/ 46594 h 2145575"/>
                  <a:gd name="connsiteX22-3213" fmla="*/ 1338056 w 2759590"/>
                  <a:gd name="connsiteY22-3214" fmla="*/ 44689 h 2145575"/>
                  <a:gd name="connsiteX0-3215" fmla="*/ 1338056 w 2757221"/>
                  <a:gd name="connsiteY0-3216" fmla="*/ 44689 h 2145575"/>
                  <a:gd name="connsiteX1-3217" fmla="*/ 1324086 w 2757221"/>
                  <a:gd name="connsiteY1-3218" fmla="*/ 400924 h 2145575"/>
                  <a:gd name="connsiteX2-3219" fmla="*/ 1240901 w 2757221"/>
                  <a:gd name="connsiteY2-3220" fmla="*/ 906384 h 2145575"/>
                  <a:gd name="connsiteX3-3221" fmla="*/ 952611 w 2757221"/>
                  <a:gd name="connsiteY3-3222" fmla="*/ 1501379 h 2145575"/>
                  <a:gd name="connsiteX4-3223" fmla="*/ 516366 w 2757221"/>
                  <a:gd name="connsiteY4-3224" fmla="*/ 1886189 h 2145575"/>
                  <a:gd name="connsiteX5-3225" fmla="*/ 44561 w 2757221"/>
                  <a:gd name="connsiteY5-3226" fmla="*/ 2010649 h 2145575"/>
                  <a:gd name="connsiteX6-3227" fmla="*/ 65516 w 2757221"/>
                  <a:gd name="connsiteY6-3228" fmla="*/ 2137649 h 2145575"/>
                  <a:gd name="connsiteX7-3229" fmla="*/ 449056 w 2757221"/>
                  <a:gd name="connsiteY7-3230" fmla="*/ 2100184 h 2145575"/>
                  <a:gd name="connsiteX8-3231" fmla="*/ 859266 w 2757221"/>
                  <a:gd name="connsiteY8-3232" fmla="*/ 1840469 h 2145575"/>
                  <a:gd name="connsiteX9-3233" fmla="*/ 1162796 w 2757221"/>
                  <a:gd name="connsiteY9-3234" fmla="*/ 1442324 h 2145575"/>
                  <a:gd name="connsiteX10-3235" fmla="*/ 1332341 w 2757221"/>
                  <a:gd name="connsiteY10-3236" fmla="*/ 995284 h 2145575"/>
                  <a:gd name="connsiteX11-3237" fmla="*/ 1346946 w 2757221"/>
                  <a:gd name="connsiteY11-3238" fmla="*/ 1447404 h 2145575"/>
                  <a:gd name="connsiteX12-3239" fmla="*/ 1475851 w 2757221"/>
                  <a:gd name="connsiteY12-3240" fmla="*/ 1721724 h 2145575"/>
                  <a:gd name="connsiteX13-3241" fmla="*/ 1773031 w 2757221"/>
                  <a:gd name="connsiteY13-3242" fmla="*/ 1844914 h 2145575"/>
                  <a:gd name="connsiteX14-3243" fmla="*/ 2392791 w 2757221"/>
                  <a:gd name="connsiteY14-3244" fmla="*/ 1827134 h 2145575"/>
                  <a:gd name="connsiteX15-3245" fmla="*/ 2720451 w 2757221"/>
                  <a:gd name="connsiteY15-3246" fmla="*/ 1728074 h 2145575"/>
                  <a:gd name="connsiteX16-3247" fmla="*/ 2742676 w 2757221"/>
                  <a:gd name="connsiteY16-3248" fmla="*/ 1455659 h 2145575"/>
                  <a:gd name="connsiteX17-3249" fmla="*/ 2302621 w 2757221"/>
                  <a:gd name="connsiteY17-3250" fmla="*/ 1627744 h 2145575"/>
                  <a:gd name="connsiteX18-3251" fmla="*/ 1582531 w 2757221"/>
                  <a:gd name="connsiteY18-3252" fmla="*/ 1590914 h 2145575"/>
                  <a:gd name="connsiteX19-3253" fmla="*/ 1444102 w 2757221"/>
                  <a:gd name="connsiteY19-3254" fmla="*/ 1095611 h 2145575"/>
                  <a:gd name="connsiteX20-3255" fmla="*/ 1447276 w 2757221"/>
                  <a:gd name="connsiteY20-3256" fmla="*/ 420609 h 2145575"/>
                  <a:gd name="connsiteX21-3257" fmla="*/ 1452991 w 2757221"/>
                  <a:gd name="connsiteY21-3258" fmla="*/ 46594 h 2145575"/>
                  <a:gd name="connsiteX22-3259" fmla="*/ 1338056 w 2757221"/>
                  <a:gd name="connsiteY22-3260" fmla="*/ 44689 h 2145575"/>
                  <a:gd name="connsiteX0-3261" fmla="*/ 1338056 w 2748582"/>
                  <a:gd name="connsiteY0-3262" fmla="*/ 44689 h 2145575"/>
                  <a:gd name="connsiteX1-3263" fmla="*/ 1324086 w 2748582"/>
                  <a:gd name="connsiteY1-3264" fmla="*/ 400924 h 2145575"/>
                  <a:gd name="connsiteX2-3265" fmla="*/ 1240901 w 2748582"/>
                  <a:gd name="connsiteY2-3266" fmla="*/ 906384 h 2145575"/>
                  <a:gd name="connsiteX3-3267" fmla="*/ 952611 w 2748582"/>
                  <a:gd name="connsiteY3-3268" fmla="*/ 1501379 h 2145575"/>
                  <a:gd name="connsiteX4-3269" fmla="*/ 516366 w 2748582"/>
                  <a:gd name="connsiteY4-3270" fmla="*/ 1886189 h 2145575"/>
                  <a:gd name="connsiteX5-3271" fmla="*/ 44561 w 2748582"/>
                  <a:gd name="connsiteY5-3272" fmla="*/ 2010649 h 2145575"/>
                  <a:gd name="connsiteX6-3273" fmla="*/ 65516 w 2748582"/>
                  <a:gd name="connsiteY6-3274" fmla="*/ 2137649 h 2145575"/>
                  <a:gd name="connsiteX7-3275" fmla="*/ 449056 w 2748582"/>
                  <a:gd name="connsiteY7-3276" fmla="*/ 2100184 h 2145575"/>
                  <a:gd name="connsiteX8-3277" fmla="*/ 859266 w 2748582"/>
                  <a:gd name="connsiteY8-3278" fmla="*/ 1840469 h 2145575"/>
                  <a:gd name="connsiteX9-3279" fmla="*/ 1162796 w 2748582"/>
                  <a:gd name="connsiteY9-3280" fmla="*/ 1442324 h 2145575"/>
                  <a:gd name="connsiteX10-3281" fmla="*/ 1332341 w 2748582"/>
                  <a:gd name="connsiteY10-3282" fmla="*/ 995284 h 2145575"/>
                  <a:gd name="connsiteX11-3283" fmla="*/ 1346946 w 2748582"/>
                  <a:gd name="connsiteY11-3284" fmla="*/ 1447404 h 2145575"/>
                  <a:gd name="connsiteX12-3285" fmla="*/ 1475851 w 2748582"/>
                  <a:gd name="connsiteY12-3286" fmla="*/ 1721724 h 2145575"/>
                  <a:gd name="connsiteX13-3287" fmla="*/ 1773031 w 2748582"/>
                  <a:gd name="connsiteY13-3288" fmla="*/ 1844914 h 2145575"/>
                  <a:gd name="connsiteX14-3289" fmla="*/ 2392791 w 2748582"/>
                  <a:gd name="connsiteY14-3290" fmla="*/ 1827134 h 2145575"/>
                  <a:gd name="connsiteX15-3291" fmla="*/ 2698226 w 2748582"/>
                  <a:gd name="connsiteY15-3292" fmla="*/ 1756649 h 2145575"/>
                  <a:gd name="connsiteX16-3293" fmla="*/ 2742676 w 2748582"/>
                  <a:gd name="connsiteY16-3294" fmla="*/ 1455659 h 2145575"/>
                  <a:gd name="connsiteX17-3295" fmla="*/ 2302621 w 2748582"/>
                  <a:gd name="connsiteY17-3296" fmla="*/ 1627744 h 2145575"/>
                  <a:gd name="connsiteX18-3297" fmla="*/ 1582531 w 2748582"/>
                  <a:gd name="connsiteY18-3298" fmla="*/ 1590914 h 2145575"/>
                  <a:gd name="connsiteX19-3299" fmla="*/ 1444102 w 2748582"/>
                  <a:gd name="connsiteY19-3300" fmla="*/ 1095611 h 2145575"/>
                  <a:gd name="connsiteX20-3301" fmla="*/ 1447276 w 2748582"/>
                  <a:gd name="connsiteY20-3302" fmla="*/ 420609 h 2145575"/>
                  <a:gd name="connsiteX21-3303" fmla="*/ 1452991 w 2748582"/>
                  <a:gd name="connsiteY21-3304" fmla="*/ 46594 h 2145575"/>
                  <a:gd name="connsiteX22-3305" fmla="*/ 1338056 w 2748582"/>
                  <a:gd name="connsiteY22-3306" fmla="*/ 44689 h 2145575"/>
                  <a:gd name="connsiteX0-3307" fmla="*/ 1338056 w 2755636"/>
                  <a:gd name="connsiteY0-3308" fmla="*/ 44689 h 2145575"/>
                  <a:gd name="connsiteX1-3309" fmla="*/ 1324086 w 2755636"/>
                  <a:gd name="connsiteY1-3310" fmla="*/ 400924 h 2145575"/>
                  <a:gd name="connsiteX2-3311" fmla="*/ 1240901 w 2755636"/>
                  <a:gd name="connsiteY2-3312" fmla="*/ 906384 h 2145575"/>
                  <a:gd name="connsiteX3-3313" fmla="*/ 952611 w 2755636"/>
                  <a:gd name="connsiteY3-3314" fmla="*/ 1501379 h 2145575"/>
                  <a:gd name="connsiteX4-3315" fmla="*/ 516366 w 2755636"/>
                  <a:gd name="connsiteY4-3316" fmla="*/ 1886189 h 2145575"/>
                  <a:gd name="connsiteX5-3317" fmla="*/ 44561 w 2755636"/>
                  <a:gd name="connsiteY5-3318" fmla="*/ 2010649 h 2145575"/>
                  <a:gd name="connsiteX6-3319" fmla="*/ 65516 w 2755636"/>
                  <a:gd name="connsiteY6-3320" fmla="*/ 2137649 h 2145575"/>
                  <a:gd name="connsiteX7-3321" fmla="*/ 449056 w 2755636"/>
                  <a:gd name="connsiteY7-3322" fmla="*/ 2100184 h 2145575"/>
                  <a:gd name="connsiteX8-3323" fmla="*/ 859266 w 2755636"/>
                  <a:gd name="connsiteY8-3324" fmla="*/ 1840469 h 2145575"/>
                  <a:gd name="connsiteX9-3325" fmla="*/ 1162796 w 2755636"/>
                  <a:gd name="connsiteY9-3326" fmla="*/ 1442324 h 2145575"/>
                  <a:gd name="connsiteX10-3327" fmla="*/ 1332341 w 2755636"/>
                  <a:gd name="connsiteY10-3328" fmla="*/ 995284 h 2145575"/>
                  <a:gd name="connsiteX11-3329" fmla="*/ 1346946 w 2755636"/>
                  <a:gd name="connsiteY11-3330" fmla="*/ 1447404 h 2145575"/>
                  <a:gd name="connsiteX12-3331" fmla="*/ 1475851 w 2755636"/>
                  <a:gd name="connsiteY12-3332" fmla="*/ 1721724 h 2145575"/>
                  <a:gd name="connsiteX13-3333" fmla="*/ 1773031 w 2755636"/>
                  <a:gd name="connsiteY13-3334" fmla="*/ 1844914 h 2145575"/>
                  <a:gd name="connsiteX14-3335" fmla="*/ 2392791 w 2755636"/>
                  <a:gd name="connsiteY14-3336" fmla="*/ 1827134 h 2145575"/>
                  <a:gd name="connsiteX15-3337" fmla="*/ 2698226 w 2755636"/>
                  <a:gd name="connsiteY15-3338" fmla="*/ 1756649 h 2145575"/>
                  <a:gd name="connsiteX16-3339" fmla="*/ 2742676 w 2755636"/>
                  <a:gd name="connsiteY16-3340" fmla="*/ 1455659 h 2145575"/>
                  <a:gd name="connsiteX17-3341" fmla="*/ 2302621 w 2755636"/>
                  <a:gd name="connsiteY17-3342" fmla="*/ 1627744 h 2145575"/>
                  <a:gd name="connsiteX18-3343" fmla="*/ 1582531 w 2755636"/>
                  <a:gd name="connsiteY18-3344" fmla="*/ 1590914 h 2145575"/>
                  <a:gd name="connsiteX19-3345" fmla="*/ 1444102 w 2755636"/>
                  <a:gd name="connsiteY19-3346" fmla="*/ 1095611 h 2145575"/>
                  <a:gd name="connsiteX20-3347" fmla="*/ 1447276 w 2755636"/>
                  <a:gd name="connsiteY20-3348" fmla="*/ 420609 h 2145575"/>
                  <a:gd name="connsiteX21-3349" fmla="*/ 1452991 w 2755636"/>
                  <a:gd name="connsiteY21-3350" fmla="*/ 46594 h 2145575"/>
                  <a:gd name="connsiteX22-3351" fmla="*/ 1338056 w 2755636"/>
                  <a:gd name="connsiteY22-3352" fmla="*/ 44689 h 2145575"/>
                  <a:gd name="connsiteX0-3353" fmla="*/ 1338056 w 2759869"/>
                  <a:gd name="connsiteY0-3354" fmla="*/ 44689 h 2145575"/>
                  <a:gd name="connsiteX1-3355" fmla="*/ 1324086 w 2759869"/>
                  <a:gd name="connsiteY1-3356" fmla="*/ 400924 h 2145575"/>
                  <a:gd name="connsiteX2-3357" fmla="*/ 1240901 w 2759869"/>
                  <a:gd name="connsiteY2-3358" fmla="*/ 906384 h 2145575"/>
                  <a:gd name="connsiteX3-3359" fmla="*/ 952611 w 2759869"/>
                  <a:gd name="connsiteY3-3360" fmla="*/ 1501379 h 2145575"/>
                  <a:gd name="connsiteX4-3361" fmla="*/ 516366 w 2759869"/>
                  <a:gd name="connsiteY4-3362" fmla="*/ 1886189 h 2145575"/>
                  <a:gd name="connsiteX5-3363" fmla="*/ 44561 w 2759869"/>
                  <a:gd name="connsiteY5-3364" fmla="*/ 2010649 h 2145575"/>
                  <a:gd name="connsiteX6-3365" fmla="*/ 65516 w 2759869"/>
                  <a:gd name="connsiteY6-3366" fmla="*/ 2137649 h 2145575"/>
                  <a:gd name="connsiteX7-3367" fmla="*/ 449056 w 2759869"/>
                  <a:gd name="connsiteY7-3368" fmla="*/ 2100184 h 2145575"/>
                  <a:gd name="connsiteX8-3369" fmla="*/ 859266 w 2759869"/>
                  <a:gd name="connsiteY8-3370" fmla="*/ 1840469 h 2145575"/>
                  <a:gd name="connsiteX9-3371" fmla="*/ 1162796 w 2759869"/>
                  <a:gd name="connsiteY9-3372" fmla="*/ 1442324 h 2145575"/>
                  <a:gd name="connsiteX10-3373" fmla="*/ 1332341 w 2759869"/>
                  <a:gd name="connsiteY10-3374" fmla="*/ 995284 h 2145575"/>
                  <a:gd name="connsiteX11-3375" fmla="*/ 1346946 w 2759869"/>
                  <a:gd name="connsiteY11-3376" fmla="*/ 1447404 h 2145575"/>
                  <a:gd name="connsiteX12-3377" fmla="*/ 1475851 w 2759869"/>
                  <a:gd name="connsiteY12-3378" fmla="*/ 1721724 h 2145575"/>
                  <a:gd name="connsiteX13-3379" fmla="*/ 1773031 w 2759869"/>
                  <a:gd name="connsiteY13-3380" fmla="*/ 1844914 h 2145575"/>
                  <a:gd name="connsiteX14-3381" fmla="*/ 2392791 w 2759869"/>
                  <a:gd name="connsiteY14-3382" fmla="*/ 1827134 h 2145575"/>
                  <a:gd name="connsiteX15-3383" fmla="*/ 2698226 w 2759869"/>
                  <a:gd name="connsiteY15-3384" fmla="*/ 1756649 h 2145575"/>
                  <a:gd name="connsiteX16-3385" fmla="*/ 2742676 w 2759869"/>
                  <a:gd name="connsiteY16-3386" fmla="*/ 1455659 h 2145575"/>
                  <a:gd name="connsiteX17-3387" fmla="*/ 2302621 w 2759869"/>
                  <a:gd name="connsiteY17-3388" fmla="*/ 1627744 h 2145575"/>
                  <a:gd name="connsiteX18-3389" fmla="*/ 1582531 w 2759869"/>
                  <a:gd name="connsiteY18-3390" fmla="*/ 1590914 h 2145575"/>
                  <a:gd name="connsiteX19-3391" fmla="*/ 1444102 w 2759869"/>
                  <a:gd name="connsiteY19-3392" fmla="*/ 1095611 h 2145575"/>
                  <a:gd name="connsiteX20-3393" fmla="*/ 1447276 w 2759869"/>
                  <a:gd name="connsiteY20-3394" fmla="*/ 420609 h 2145575"/>
                  <a:gd name="connsiteX21-3395" fmla="*/ 1452991 w 2759869"/>
                  <a:gd name="connsiteY21-3396" fmla="*/ 46594 h 2145575"/>
                  <a:gd name="connsiteX22-3397" fmla="*/ 1338056 w 2759869"/>
                  <a:gd name="connsiteY22-3398" fmla="*/ 44689 h 2145575"/>
                  <a:gd name="connsiteX0-3399" fmla="*/ 1338056 w 2752642"/>
                  <a:gd name="connsiteY0-3400" fmla="*/ 44689 h 2145575"/>
                  <a:gd name="connsiteX1-3401" fmla="*/ 1324086 w 2752642"/>
                  <a:gd name="connsiteY1-3402" fmla="*/ 400924 h 2145575"/>
                  <a:gd name="connsiteX2-3403" fmla="*/ 1240901 w 2752642"/>
                  <a:gd name="connsiteY2-3404" fmla="*/ 906384 h 2145575"/>
                  <a:gd name="connsiteX3-3405" fmla="*/ 952611 w 2752642"/>
                  <a:gd name="connsiteY3-3406" fmla="*/ 1501379 h 2145575"/>
                  <a:gd name="connsiteX4-3407" fmla="*/ 516366 w 2752642"/>
                  <a:gd name="connsiteY4-3408" fmla="*/ 1886189 h 2145575"/>
                  <a:gd name="connsiteX5-3409" fmla="*/ 44561 w 2752642"/>
                  <a:gd name="connsiteY5-3410" fmla="*/ 2010649 h 2145575"/>
                  <a:gd name="connsiteX6-3411" fmla="*/ 65516 w 2752642"/>
                  <a:gd name="connsiteY6-3412" fmla="*/ 2137649 h 2145575"/>
                  <a:gd name="connsiteX7-3413" fmla="*/ 449056 w 2752642"/>
                  <a:gd name="connsiteY7-3414" fmla="*/ 2100184 h 2145575"/>
                  <a:gd name="connsiteX8-3415" fmla="*/ 859266 w 2752642"/>
                  <a:gd name="connsiteY8-3416" fmla="*/ 1840469 h 2145575"/>
                  <a:gd name="connsiteX9-3417" fmla="*/ 1162796 w 2752642"/>
                  <a:gd name="connsiteY9-3418" fmla="*/ 1442324 h 2145575"/>
                  <a:gd name="connsiteX10-3419" fmla="*/ 1332341 w 2752642"/>
                  <a:gd name="connsiteY10-3420" fmla="*/ 995284 h 2145575"/>
                  <a:gd name="connsiteX11-3421" fmla="*/ 1346946 w 2752642"/>
                  <a:gd name="connsiteY11-3422" fmla="*/ 1447404 h 2145575"/>
                  <a:gd name="connsiteX12-3423" fmla="*/ 1475851 w 2752642"/>
                  <a:gd name="connsiteY12-3424" fmla="*/ 1721724 h 2145575"/>
                  <a:gd name="connsiteX13-3425" fmla="*/ 1773031 w 2752642"/>
                  <a:gd name="connsiteY13-3426" fmla="*/ 1844914 h 2145575"/>
                  <a:gd name="connsiteX14-3427" fmla="*/ 2392791 w 2752642"/>
                  <a:gd name="connsiteY14-3428" fmla="*/ 1827134 h 2145575"/>
                  <a:gd name="connsiteX15-3429" fmla="*/ 2698226 w 2752642"/>
                  <a:gd name="connsiteY15-3430" fmla="*/ 1756649 h 2145575"/>
                  <a:gd name="connsiteX16-3431" fmla="*/ 2733151 w 2752642"/>
                  <a:gd name="connsiteY16-3432" fmla="*/ 1471534 h 2145575"/>
                  <a:gd name="connsiteX17-3433" fmla="*/ 2302621 w 2752642"/>
                  <a:gd name="connsiteY17-3434" fmla="*/ 1627744 h 2145575"/>
                  <a:gd name="connsiteX18-3435" fmla="*/ 1582531 w 2752642"/>
                  <a:gd name="connsiteY18-3436" fmla="*/ 1590914 h 2145575"/>
                  <a:gd name="connsiteX19-3437" fmla="*/ 1444102 w 2752642"/>
                  <a:gd name="connsiteY19-3438" fmla="*/ 1095611 h 2145575"/>
                  <a:gd name="connsiteX20-3439" fmla="*/ 1447276 w 2752642"/>
                  <a:gd name="connsiteY20-3440" fmla="*/ 420609 h 2145575"/>
                  <a:gd name="connsiteX21-3441" fmla="*/ 1452991 w 2752642"/>
                  <a:gd name="connsiteY21-3442" fmla="*/ 46594 h 2145575"/>
                  <a:gd name="connsiteX22-3443" fmla="*/ 1338056 w 2752642"/>
                  <a:gd name="connsiteY22-3444" fmla="*/ 44689 h 2145575"/>
                  <a:gd name="connsiteX0-3445" fmla="*/ 1338056 w 2752642"/>
                  <a:gd name="connsiteY0-3446" fmla="*/ 44689 h 2145575"/>
                  <a:gd name="connsiteX1-3447" fmla="*/ 1324086 w 2752642"/>
                  <a:gd name="connsiteY1-3448" fmla="*/ 400924 h 2145575"/>
                  <a:gd name="connsiteX2-3449" fmla="*/ 1240901 w 2752642"/>
                  <a:gd name="connsiteY2-3450" fmla="*/ 906384 h 2145575"/>
                  <a:gd name="connsiteX3-3451" fmla="*/ 952611 w 2752642"/>
                  <a:gd name="connsiteY3-3452" fmla="*/ 1501379 h 2145575"/>
                  <a:gd name="connsiteX4-3453" fmla="*/ 516366 w 2752642"/>
                  <a:gd name="connsiteY4-3454" fmla="*/ 1886189 h 2145575"/>
                  <a:gd name="connsiteX5-3455" fmla="*/ 44561 w 2752642"/>
                  <a:gd name="connsiteY5-3456" fmla="*/ 2010649 h 2145575"/>
                  <a:gd name="connsiteX6-3457" fmla="*/ 65516 w 2752642"/>
                  <a:gd name="connsiteY6-3458" fmla="*/ 2137649 h 2145575"/>
                  <a:gd name="connsiteX7-3459" fmla="*/ 449056 w 2752642"/>
                  <a:gd name="connsiteY7-3460" fmla="*/ 2100184 h 2145575"/>
                  <a:gd name="connsiteX8-3461" fmla="*/ 859266 w 2752642"/>
                  <a:gd name="connsiteY8-3462" fmla="*/ 1840469 h 2145575"/>
                  <a:gd name="connsiteX9-3463" fmla="*/ 1162796 w 2752642"/>
                  <a:gd name="connsiteY9-3464" fmla="*/ 1442324 h 2145575"/>
                  <a:gd name="connsiteX10-3465" fmla="*/ 1332341 w 2752642"/>
                  <a:gd name="connsiteY10-3466" fmla="*/ 995284 h 2145575"/>
                  <a:gd name="connsiteX11-3467" fmla="*/ 1346946 w 2752642"/>
                  <a:gd name="connsiteY11-3468" fmla="*/ 1447404 h 2145575"/>
                  <a:gd name="connsiteX12-3469" fmla="*/ 1475851 w 2752642"/>
                  <a:gd name="connsiteY12-3470" fmla="*/ 1721724 h 2145575"/>
                  <a:gd name="connsiteX13-3471" fmla="*/ 1773031 w 2752642"/>
                  <a:gd name="connsiteY13-3472" fmla="*/ 1844914 h 2145575"/>
                  <a:gd name="connsiteX14-3473" fmla="*/ 2392791 w 2752642"/>
                  <a:gd name="connsiteY14-3474" fmla="*/ 1827134 h 2145575"/>
                  <a:gd name="connsiteX15-3475" fmla="*/ 2698226 w 2752642"/>
                  <a:gd name="connsiteY15-3476" fmla="*/ 1756649 h 2145575"/>
                  <a:gd name="connsiteX16-3477" fmla="*/ 2733151 w 2752642"/>
                  <a:gd name="connsiteY16-3478" fmla="*/ 1471534 h 2145575"/>
                  <a:gd name="connsiteX17-3479" fmla="*/ 2302621 w 2752642"/>
                  <a:gd name="connsiteY17-3480" fmla="*/ 1627744 h 2145575"/>
                  <a:gd name="connsiteX18-3481" fmla="*/ 1582531 w 2752642"/>
                  <a:gd name="connsiteY18-3482" fmla="*/ 1590914 h 2145575"/>
                  <a:gd name="connsiteX19-3483" fmla="*/ 1444102 w 2752642"/>
                  <a:gd name="connsiteY19-3484" fmla="*/ 1095611 h 2145575"/>
                  <a:gd name="connsiteX20-3485" fmla="*/ 1447276 w 2752642"/>
                  <a:gd name="connsiteY20-3486" fmla="*/ 420609 h 2145575"/>
                  <a:gd name="connsiteX21-3487" fmla="*/ 1452991 w 2752642"/>
                  <a:gd name="connsiteY21-3488" fmla="*/ 46594 h 2145575"/>
                  <a:gd name="connsiteX22-3489" fmla="*/ 1338056 w 2752642"/>
                  <a:gd name="connsiteY22-3490" fmla="*/ 44689 h 21455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2752642" h="2145575">
                    <a:moveTo>
                      <a:pt x="1338056" y="44689"/>
                    </a:moveTo>
                    <a:cubicBezTo>
                      <a:pt x="1316572" y="103744"/>
                      <a:pt x="1340278" y="257308"/>
                      <a:pt x="1324086" y="400924"/>
                    </a:cubicBezTo>
                    <a:cubicBezTo>
                      <a:pt x="1307894" y="544540"/>
                      <a:pt x="1302814" y="722975"/>
                      <a:pt x="1240901" y="906384"/>
                    </a:cubicBezTo>
                    <a:cubicBezTo>
                      <a:pt x="1178988" y="1089793"/>
                      <a:pt x="1073367" y="1338078"/>
                      <a:pt x="952611" y="1501379"/>
                    </a:cubicBezTo>
                    <a:cubicBezTo>
                      <a:pt x="831855" y="1664680"/>
                      <a:pt x="667708" y="1801311"/>
                      <a:pt x="516366" y="1886189"/>
                    </a:cubicBezTo>
                    <a:cubicBezTo>
                      <a:pt x="365024" y="1971067"/>
                      <a:pt x="119703" y="1968739"/>
                      <a:pt x="44561" y="2010649"/>
                    </a:cubicBezTo>
                    <a:cubicBezTo>
                      <a:pt x="-30581" y="2052559"/>
                      <a:pt x="-1900" y="2122727"/>
                      <a:pt x="65516" y="2137649"/>
                    </a:cubicBezTo>
                    <a:cubicBezTo>
                      <a:pt x="132932" y="2152571"/>
                      <a:pt x="316764" y="2149714"/>
                      <a:pt x="449056" y="2100184"/>
                    </a:cubicBezTo>
                    <a:cubicBezTo>
                      <a:pt x="581348" y="2050654"/>
                      <a:pt x="740309" y="1950112"/>
                      <a:pt x="859266" y="1840469"/>
                    </a:cubicBezTo>
                    <a:cubicBezTo>
                      <a:pt x="978223" y="1730826"/>
                      <a:pt x="1083950" y="1583188"/>
                      <a:pt x="1162796" y="1442324"/>
                    </a:cubicBezTo>
                    <a:cubicBezTo>
                      <a:pt x="1241642" y="1301460"/>
                      <a:pt x="1296887" y="1117204"/>
                      <a:pt x="1332341" y="995284"/>
                    </a:cubicBezTo>
                    <a:cubicBezTo>
                      <a:pt x="1339220" y="1114664"/>
                      <a:pt x="1323028" y="1326331"/>
                      <a:pt x="1346946" y="1447404"/>
                    </a:cubicBezTo>
                    <a:cubicBezTo>
                      <a:pt x="1370864" y="1568477"/>
                      <a:pt x="1404837" y="1655472"/>
                      <a:pt x="1475851" y="1721724"/>
                    </a:cubicBezTo>
                    <a:cubicBezTo>
                      <a:pt x="1546865" y="1787976"/>
                      <a:pt x="1620208" y="1827346"/>
                      <a:pt x="1773031" y="1844914"/>
                    </a:cubicBezTo>
                    <a:cubicBezTo>
                      <a:pt x="1925854" y="1862482"/>
                      <a:pt x="2238592" y="1841845"/>
                      <a:pt x="2392791" y="1827134"/>
                    </a:cubicBezTo>
                    <a:cubicBezTo>
                      <a:pt x="2546990" y="1812423"/>
                      <a:pt x="2641499" y="1815916"/>
                      <a:pt x="2698226" y="1756649"/>
                    </a:cubicBezTo>
                    <a:cubicBezTo>
                      <a:pt x="2754953" y="1697382"/>
                      <a:pt x="2768605" y="1498839"/>
                      <a:pt x="2733151" y="1471534"/>
                    </a:cubicBezTo>
                    <a:cubicBezTo>
                      <a:pt x="2692088" y="1508787"/>
                      <a:pt x="2494391" y="1607847"/>
                      <a:pt x="2302621" y="1627744"/>
                    </a:cubicBezTo>
                    <a:cubicBezTo>
                      <a:pt x="2110851" y="1647641"/>
                      <a:pt x="1725617" y="1679603"/>
                      <a:pt x="1582531" y="1590914"/>
                    </a:cubicBezTo>
                    <a:cubicBezTo>
                      <a:pt x="1439445" y="1502225"/>
                      <a:pt x="1470878" y="1290662"/>
                      <a:pt x="1444102" y="1095611"/>
                    </a:cubicBezTo>
                    <a:cubicBezTo>
                      <a:pt x="1445266" y="956440"/>
                      <a:pt x="1443678" y="595445"/>
                      <a:pt x="1447276" y="420609"/>
                    </a:cubicBezTo>
                    <a:cubicBezTo>
                      <a:pt x="1450874" y="245773"/>
                      <a:pt x="1471194" y="109247"/>
                      <a:pt x="1452991" y="46594"/>
                    </a:cubicBezTo>
                    <a:cubicBezTo>
                      <a:pt x="1434788" y="-16059"/>
                      <a:pt x="1359540" y="-14366"/>
                      <a:pt x="1338056" y="44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自由: 形状 21"/>
              <p:cNvSpPr/>
              <p:nvPr/>
            </p:nvSpPr>
            <p:spPr>
              <a:xfrm>
                <a:off x="4854196" y="4673091"/>
                <a:ext cx="375953" cy="771825"/>
              </a:xfrm>
              <a:custGeom>
                <a:avLst/>
                <a:gdLst>
                  <a:gd name="connsiteX0" fmla="*/ 185770 w 228937"/>
                  <a:gd name="connsiteY0" fmla="*/ 0 h 402822"/>
                  <a:gd name="connsiteX1" fmla="*/ 218490 w 228937"/>
                  <a:gd name="connsiteY1" fmla="*/ 6074 h 402822"/>
                  <a:gd name="connsiteX2" fmla="*/ 228937 w 228937"/>
                  <a:gd name="connsiteY2" fmla="*/ 27037 h 402822"/>
                  <a:gd name="connsiteX3" fmla="*/ 225902 w 228937"/>
                  <a:gd name="connsiteY3" fmla="*/ 45695 h 402822"/>
                  <a:gd name="connsiteX4" fmla="*/ 213875 w 228937"/>
                  <a:gd name="connsiteY4" fmla="*/ 69973 h 402822"/>
                  <a:gd name="connsiteX5" fmla="*/ 177122 w 228937"/>
                  <a:gd name="connsiteY5" fmla="*/ 59949 h 402822"/>
                  <a:gd name="connsiteX6" fmla="*/ 125548 w 228937"/>
                  <a:gd name="connsiteY6" fmla="*/ 56801 h 402822"/>
                  <a:gd name="connsiteX7" fmla="*/ 98933 w 228937"/>
                  <a:gd name="connsiteY7" fmla="*/ 57198 h 402822"/>
                  <a:gd name="connsiteX8" fmla="*/ 69433 w 228937"/>
                  <a:gd name="connsiteY8" fmla="*/ 58182 h 402822"/>
                  <a:gd name="connsiteX9" fmla="*/ 69201 w 228937"/>
                  <a:gd name="connsiteY9" fmla="*/ 90900 h 402822"/>
                  <a:gd name="connsiteX10" fmla="*/ 68571 w 228937"/>
                  <a:gd name="connsiteY10" fmla="*/ 134269 h 402822"/>
                  <a:gd name="connsiteX11" fmla="*/ 68116 w 228937"/>
                  <a:gd name="connsiteY11" fmla="*/ 170352 h 402822"/>
                  <a:gd name="connsiteX12" fmla="*/ 69842 w 228937"/>
                  <a:gd name="connsiteY12" fmla="*/ 170322 h 402822"/>
                  <a:gd name="connsiteX13" fmla="*/ 82252 w 228937"/>
                  <a:gd name="connsiteY13" fmla="*/ 170404 h 402822"/>
                  <a:gd name="connsiteX14" fmla="*/ 162095 w 228937"/>
                  <a:gd name="connsiteY14" fmla="*/ 168592 h 402822"/>
                  <a:gd name="connsiteX15" fmla="*/ 205737 w 228937"/>
                  <a:gd name="connsiteY15" fmla="*/ 162060 h 402822"/>
                  <a:gd name="connsiteX16" fmla="*/ 212001 w 228937"/>
                  <a:gd name="connsiteY16" fmla="*/ 176162 h 402822"/>
                  <a:gd name="connsiteX17" fmla="*/ 213571 w 228937"/>
                  <a:gd name="connsiteY17" fmla="*/ 186915 h 402822"/>
                  <a:gd name="connsiteX18" fmla="*/ 202097 w 228937"/>
                  <a:gd name="connsiteY18" fmla="*/ 214447 h 402822"/>
                  <a:gd name="connsiteX19" fmla="*/ 163175 w 228937"/>
                  <a:gd name="connsiteY19" fmla="*/ 222532 h 402822"/>
                  <a:gd name="connsiteX20" fmla="*/ 151714 w 228937"/>
                  <a:gd name="connsiteY20" fmla="*/ 222532 h 402822"/>
                  <a:gd name="connsiteX21" fmla="*/ 93271 w 228937"/>
                  <a:gd name="connsiteY21" fmla="*/ 221991 h 402822"/>
                  <a:gd name="connsiteX22" fmla="*/ 78076 w 228937"/>
                  <a:gd name="connsiteY22" fmla="*/ 222262 h 402822"/>
                  <a:gd name="connsiteX23" fmla="*/ 67040 w 228937"/>
                  <a:gd name="connsiteY23" fmla="*/ 222532 h 402822"/>
                  <a:gd name="connsiteX24" fmla="*/ 71122 w 228937"/>
                  <a:gd name="connsiteY24" fmla="*/ 327390 h 402822"/>
                  <a:gd name="connsiteX25" fmla="*/ 84602 w 228937"/>
                  <a:gd name="connsiteY25" fmla="*/ 385895 h 402822"/>
                  <a:gd name="connsiteX26" fmla="*/ 56191 w 228937"/>
                  <a:gd name="connsiteY26" fmla="*/ 399208 h 402822"/>
                  <a:gd name="connsiteX27" fmla="*/ 34258 w 228937"/>
                  <a:gd name="connsiteY27" fmla="*/ 402822 h 402822"/>
                  <a:gd name="connsiteX28" fmla="*/ 9960 w 228937"/>
                  <a:gd name="connsiteY28" fmla="*/ 393664 h 402822"/>
                  <a:gd name="connsiteX29" fmla="*/ 3105 w 228937"/>
                  <a:gd name="connsiteY29" fmla="*/ 361550 h 402822"/>
                  <a:gd name="connsiteX30" fmla="*/ 6260 w 228937"/>
                  <a:gd name="connsiteY30" fmla="*/ 266693 h 402822"/>
                  <a:gd name="connsiteX31" fmla="*/ 6185 w 228937"/>
                  <a:gd name="connsiteY31" fmla="*/ 171301 h 402822"/>
                  <a:gd name="connsiteX32" fmla="*/ 9416 w 228937"/>
                  <a:gd name="connsiteY32" fmla="*/ 102978 h 402822"/>
                  <a:gd name="connsiteX33" fmla="*/ 7148 w 228937"/>
                  <a:gd name="connsiteY33" fmla="*/ 51421 h 402822"/>
                  <a:gd name="connsiteX34" fmla="*/ 0 w 228937"/>
                  <a:gd name="connsiteY34" fmla="*/ 4665 h 402822"/>
                  <a:gd name="connsiteX35" fmla="*/ 30094 w 228937"/>
                  <a:gd name="connsiteY35" fmla="*/ 5668 h 402822"/>
                  <a:gd name="connsiteX36" fmla="*/ 52844 w 228937"/>
                  <a:gd name="connsiteY36" fmla="*/ 6037 h 402822"/>
                  <a:gd name="connsiteX37" fmla="*/ 129006 w 228937"/>
                  <a:gd name="connsiteY37" fmla="*/ 3019 h 402822"/>
                  <a:gd name="connsiteX38" fmla="*/ 185770 w 228937"/>
                  <a:gd name="connsiteY38" fmla="*/ 0 h 402822"/>
                  <a:gd name="connsiteX0-1" fmla="*/ 185770 w 228937"/>
                  <a:gd name="connsiteY0-2" fmla="*/ 0 h 402822"/>
                  <a:gd name="connsiteX1-3" fmla="*/ 218490 w 228937"/>
                  <a:gd name="connsiteY1-4" fmla="*/ 6074 h 402822"/>
                  <a:gd name="connsiteX2-5" fmla="*/ 228937 w 228937"/>
                  <a:gd name="connsiteY2-6" fmla="*/ 27037 h 402822"/>
                  <a:gd name="connsiteX3-7" fmla="*/ 225902 w 228937"/>
                  <a:gd name="connsiteY3-8" fmla="*/ 45695 h 402822"/>
                  <a:gd name="connsiteX4-9" fmla="*/ 213875 w 228937"/>
                  <a:gd name="connsiteY4-10" fmla="*/ 69973 h 402822"/>
                  <a:gd name="connsiteX5-11" fmla="*/ 177122 w 228937"/>
                  <a:gd name="connsiteY5-12" fmla="*/ 59949 h 402822"/>
                  <a:gd name="connsiteX6-13" fmla="*/ 125548 w 228937"/>
                  <a:gd name="connsiteY6-14" fmla="*/ 56801 h 402822"/>
                  <a:gd name="connsiteX7-15" fmla="*/ 98933 w 228937"/>
                  <a:gd name="connsiteY7-16" fmla="*/ 57198 h 402822"/>
                  <a:gd name="connsiteX8-17" fmla="*/ 69433 w 228937"/>
                  <a:gd name="connsiteY8-18" fmla="*/ 58182 h 402822"/>
                  <a:gd name="connsiteX9-19" fmla="*/ 69201 w 228937"/>
                  <a:gd name="connsiteY9-20" fmla="*/ 90900 h 402822"/>
                  <a:gd name="connsiteX10-21" fmla="*/ 68571 w 228937"/>
                  <a:gd name="connsiteY10-22" fmla="*/ 134269 h 402822"/>
                  <a:gd name="connsiteX11-23" fmla="*/ 68116 w 228937"/>
                  <a:gd name="connsiteY11-24" fmla="*/ 170352 h 402822"/>
                  <a:gd name="connsiteX12-25" fmla="*/ 69842 w 228937"/>
                  <a:gd name="connsiteY12-26" fmla="*/ 170322 h 402822"/>
                  <a:gd name="connsiteX13-27" fmla="*/ 82252 w 228937"/>
                  <a:gd name="connsiteY13-28" fmla="*/ 170404 h 402822"/>
                  <a:gd name="connsiteX14-29" fmla="*/ 162095 w 228937"/>
                  <a:gd name="connsiteY14-30" fmla="*/ 168592 h 402822"/>
                  <a:gd name="connsiteX15-31" fmla="*/ 205737 w 228937"/>
                  <a:gd name="connsiteY15-32" fmla="*/ 162060 h 402822"/>
                  <a:gd name="connsiteX16-33" fmla="*/ 212001 w 228937"/>
                  <a:gd name="connsiteY16-34" fmla="*/ 176162 h 402822"/>
                  <a:gd name="connsiteX17-35" fmla="*/ 213571 w 228937"/>
                  <a:gd name="connsiteY17-36" fmla="*/ 186915 h 402822"/>
                  <a:gd name="connsiteX18-37" fmla="*/ 202097 w 228937"/>
                  <a:gd name="connsiteY18-38" fmla="*/ 214447 h 402822"/>
                  <a:gd name="connsiteX19-39" fmla="*/ 163175 w 228937"/>
                  <a:gd name="connsiteY19-40" fmla="*/ 222532 h 402822"/>
                  <a:gd name="connsiteX20-41" fmla="*/ 151714 w 228937"/>
                  <a:gd name="connsiteY20-42" fmla="*/ 222532 h 402822"/>
                  <a:gd name="connsiteX21-43" fmla="*/ 93271 w 228937"/>
                  <a:gd name="connsiteY21-44" fmla="*/ 221991 h 402822"/>
                  <a:gd name="connsiteX22-45" fmla="*/ 78076 w 228937"/>
                  <a:gd name="connsiteY22-46" fmla="*/ 222262 h 402822"/>
                  <a:gd name="connsiteX23-47" fmla="*/ 67040 w 228937"/>
                  <a:gd name="connsiteY23-48" fmla="*/ 222532 h 402822"/>
                  <a:gd name="connsiteX24-49" fmla="*/ 71122 w 228937"/>
                  <a:gd name="connsiteY24-50" fmla="*/ 327390 h 402822"/>
                  <a:gd name="connsiteX25-51" fmla="*/ 84602 w 228937"/>
                  <a:gd name="connsiteY25-52" fmla="*/ 385895 h 402822"/>
                  <a:gd name="connsiteX26-53" fmla="*/ 56191 w 228937"/>
                  <a:gd name="connsiteY26-54" fmla="*/ 399208 h 402822"/>
                  <a:gd name="connsiteX27-55" fmla="*/ 34258 w 228937"/>
                  <a:gd name="connsiteY27-56" fmla="*/ 402822 h 402822"/>
                  <a:gd name="connsiteX28-57" fmla="*/ 9960 w 228937"/>
                  <a:gd name="connsiteY28-58" fmla="*/ 393664 h 402822"/>
                  <a:gd name="connsiteX29-59" fmla="*/ 3105 w 228937"/>
                  <a:gd name="connsiteY29-60" fmla="*/ 361550 h 402822"/>
                  <a:gd name="connsiteX30-61" fmla="*/ 6260 w 228937"/>
                  <a:gd name="connsiteY30-62" fmla="*/ 266693 h 402822"/>
                  <a:gd name="connsiteX31-63" fmla="*/ 3804 w 228937"/>
                  <a:gd name="connsiteY31-64" fmla="*/ 222272 h 402822"/>
                  <a:gd name="connsiteX32-65" fmla="*/ 6185 w 228937"/>
                  <a:gd name="connsiteY32-66" fmla="*/ 171301 h 402822"/>
                  <a:gd name="connsiteX33-67" fmla="*/ 9416 w 228937"/>
                  <a:gd name="connsiteY33-68" fmla="*/ 102978 h 402822"/>
                  <a:gd name="connsiteX34-69" fmla="*/ 7148 w 228937"/>
                  <a:gd name="connsiteY34-70" fmla="*/ 51421 h 402822"/>
                  <a:gd name="connsiteX35-71" fmla="*/ 0 w 228937"/>
                  <a:gd name="connsiteY35-72" fmla="*/ 4665 h 402822"/>
                  <a:gd name="connsiteX36-73" fmla="*/ 30094 w 228937"/>
                  <a:gd name="connsiteY36-74" fmla="*/ 5668 h 402822"/>
                  <a:gd name="connsiteX37-75" fmla="*/ 52844 w 228937"/>
                  <a:gd name="connsiteY37-76" fmla="*/ 6037 h 402822"/>
                  <a:gd name="connsiteX38-77" fmla="*/ 129006 w 228937"/>
                  <a:gd name="connsiteY38-78" fmla="*/ 3019 h 402822"/>
                  <a:gd name="connsiteX39" fmla="*/ 185770 w 228937"/>
                  <a:gd name="connsiteY39" fmla="*/ 0 h 402822"/>
                  <a:gd name="connsiteX0-79" fmla="*/ 185770 w 228937"/>
                  <a:gd name="connsiteY0-80" fmla="*/ 0 h 402822"/>
                  <a:gd name="connsiteX1-81" fmla="*/ 218490 w 228937"/>
                  <a:gd name="connsiteY1-82" fmla="*/ 6074 h 402822"/>
                  <a:gd name="connsiteX2-83" fmla="*/ 228937 w 228937"/>
                  <a:gd name="connsiteY2-84" fmla="*/ 27037 h 402822"/>
                  <a:gd name="connsiteX3-85" fmla="*/ 225902 w 228937"/>
                  <a:gd name="connsiteY3-86" fmla="*/ 45695 h 402822"/>
                  <a:gd name="connsiteX4-87" fmla="*/ 213875 w 228937"/>
                  <a:gd name="connsiteY4-88" fmla="*/ 69973 h 402822"/>
                  <a:gd name="connsiteX5-89" fmla="*/ 177122 w 228937"/>
                  <a:gd name="connsiteY5-90" fmla="*/ 59949 h 402822"/>
                  <a:gd name="connsiteX6-91" fmla="*/ 125548 w 228937"/>
                  <a:gd name="connsiteY6-92" fmla="*/ 56801 h 402822"/>
                  <a:gd name="connsiteX7-93" fmla="*/ 98933 w 228937"/>
                  <a:gd name="connsiteY7-94" fmla="*/ 57198 h 402822"/>
                  <a:gd name="connsiteX8-95" fmla="*/ 69433 w 228937"/>
                  <a:gd name="connsiteY8-96" fmla="*/ 58182 h 402822"/>
                  <a:gd name="connsiteX9-97" fmla="*/ 69201 w 228937"/>
                  <a:gd name="connsiteY9-98" fmla="*/ 90900 h 402822"/>
                  <a:gd name="connsiteX10-99" fmla="*/ 68571 w 228937"/>
                  <a:gd name="connsiteY10-100" fmla="*/ 134269 h 402822"/>
                  <a:gd name="connsiteX11-101" fmla="*/ 68116 w 228937"/>
                  <a:gd name="connsiteY11-102" fmla="*/ 170352 h 402822"/>
                  <a:gd name="connsiteX12-103" fmla="*/ 69842 w 228937"/>
                  <a:gd name="connsiteY12-104" fmla="*/ 170322 h 402822"/>
                  <a:gd name="connsiteX13-105" fmla="*/ 82252 w 228937"/>
                  <a:gd name="connsiteY13-106" fmla="*/ 170404 h 402822"/>
                  <a:gd name="connsiteX14-107" fmla="*/ 162095 w 228937"/>
                  <a:gd name="connsiteY14-108" fmla="*/ 168592 h 402822"/>
                  <a:gd name="connsiteX15-109" fmla="*/ 205737 w 228937"/>
                  <a:gd name="connsiteY15-110" fmla="*/ 162060 h 402822"/>
                  <a:gd name="connsiteX16-111" fmla="*/ 212001 w 228937"/>
                  <a:gd name="connsiteY16-112" fmla="*/ 176162 h 402822"/>
                  <a:gd name="connsiteX17-113" fmla="*/ 213571 w 228937"/>
                  <a:gd name="connsiteY17-114" fmla="*/ 186915 h 402822"/>
                  <a:gd name="connsiteX18-115" fmla="*/ 202097 w 228937"/>
                  <a:gd name="connsiteY18-116" fmla="*/ 214447 h 402822"/>
                  <a:gd name="connsiteX19-117" fmla="*/ 163175 w 228937"/>
                  <a:gd name="connsiteY19-118" fmla="*/ 222532 h 402822"/>
                  <a:gd name="connsiteX20-119" fmla="*/ 151714 w 228937"/>
                  <a:gd name="connsiteY20-120" fmla="*/ 222532 h 402822"/>
                  <a:gd name="connsiteX21-121" fmla="*/ 93271 w 228937"/>
                  <a:gd name="connsiteY21-122" fmla="*/ 221991 h 402822"/>
                  <a:gd name="connsiteX22-123" fmla="*/ 78076 w 228937"/>
                  <a:gd name="connsiteY22-124" fmla="*/ 222262 h 402822"/>
                  <a:gd name="connsiteX23-125" fmla="*/ 67040 w 228937"/>
                  <a:gd name="connsiteY23-126" fmla="*/ 222532 h 402822"/>
                  <a:gd name="connsiteX24-127" fmla="*/ 71122 w 228937"/>
                  <a:gd name="connsiteY24-128" fmla="*/ 327390 h 402822"/>
                  <a:gd name="connsiteX25-129" fmla="*/ 84602 w 228937"/>
                  <a:gd name="connsiteY25-130" fmla="*/ 385895 h 402822"/>
                  <a:gd name="connsiteX26-131" fmla="*/ 56191 w 228937"/>
                  <a:gd name="connsiteY26-132" fmla="*/ 399208 h 402822"/>
                  <a:gd name="connsiteX27-133" fmla="*/ 34258 w 228937"/>
                  <a:gd name="connsiteY27-134" fmla="*/ 402822 h 402822"/>
                  <a:gd name="connsiteX28-135" fmla="*/ 9960 w 228937"/>
                  <a:gd name="connsiteY28-136" fmla="*/ 393664 h 402822"/>
                  <a:gd name="connsiteX29-137" fmla="*/ 3105 w 228937"/>
                  <a:gd name="connsiteY29-138" fmla="*/ 361550 h 402822"/>
                  <a:gd name="connsiteX30-139" fmla="*/ 6260 w 228937"/>
                  <a:gd name="connsiteY30-140" fmla="*/ 266693 h 402822"/>
                  <a:gd name="connsiteX31-141" fmla="*/ 3804 w 228937"/>
                  <a:gd name="connsiteY31-142" fmla="*/ 222272 h 402822"/>
                  <a:gd name="connsiteX32-143" fmla="*/ 6185 w 228937"/>
                  <a:gd name="connsiteY32-144" fmla="*/ 193678 h 402822"/>
                  <a:gd name="connsiteX33-145" fmla="*/ 6185 w 228937"/>
                  <a:gd name="connsiteY33-146" fmla="*/ 171301 h 402822"/>
                  <a:gd name="connsiteX34-147" fmla="*/ 9416 w 228937"/>
                  <a:gd name="connsiteY34-148" fmla="*/ 102978 h 402822"/>
                  <a:gd name="connsiteX35-149" fmla="*/ 7148 w 228937"/>
                  <a:gd name="connsiteY35-150" fmla="*/ 51421 h 402822"/>
                  <a:gd name="connsiteX36-151" fmla="*/ 0 w 228937"/>
                  <a:gd name="connsiteY36-152" fmla="*/ 4665 h 402822"/>
                  <a:gd name="connsiteX37-153" fmla="*/ 30094 w 228937"/>
                  <a:gd name="connsiteY37-154" fmla="*/ 5668 h 402822"/>
                  <a:gd name="connsiteX38-155" fmla="*/ 52844 w 228937"/>
                  <a:gd name="connsiteY38-156" fmla="*/ 6037 h 402822"/>
                  <a:gd name="connsiteX39-157" fmla="*/ 129006 w 228937"/>
                  <a:gd name="connsiteY39-158" fmla="*/ 3019 h 402822"/>
                  <a:gd name="connsiteX40" fmla="*/ 185770 w 228937"/>
                  <a:gd name="connsiteY40" fmla="*/ 0 h 402822"/>
                  <a:gd name="connsiteX0-159" fmla="*/ 185770 w 228937"/>
                  <a:gd name="connsiteY0-160" fmla="*/ 0 h 402822"/>
                  <a:gd name="connsiteX1-161" fmla="*/ 218490 w 228937"/>
                  <a:gd name="connsiteY1-162" fmla="*/ 6074 h 402822"/>
                  <a:gd name="connsiteX2-163" fmla="*/ 228937 w 228937"/>
                  <a:gd name="connsiteY2-164" fmla="*/ 27037 h 402822"/>
                  <a:gd name="connsiteX3-165" fmla="*/ 225902 w 228937"/>
                  <a:gd name="connsiteY3-166" fmla="*/ 45695 h 402822"/>
                  <a:gd name="connsiteX4-167" fmla="*/ 213875 w 228937"/>
                  <a:gd name="connsiteY4-168" fmla="*/ 69973 h 402822"/>
                  <a:gd name="connsiteX5-169" fmla="*/ 177122 w 228937"/>
                  <a:gd name="connsiteY5-170" fmla="*/ 59949 h 402822"/>
                  <a:gd name="connsiteX6-171" fmla="*/ 125548 w 228937"/>
                  <a:gd name="connsiteY6-172" fmla="*/ 56801 h 402822"/>
                  <a:gd name="connsiteX7-173" fmla="*/ 98933 w 228937"/>
                  <a:gd name="connsiteY7-174" fmla="*/ 57198 h 402822"/>
                  <a:gd name="connsiteX8-175" fmla="*/ 69433 w 228937"/>
                  <a:gd name="connsiteY8-176" fmla="*/ 58182 h 402822"/>
                  <a:gd name="connsiteX9-177" fmla="*/ 69201 w 228937"/>
                  <a:gd name="connsiteY9-178" fmla="*/ 90900 h 402822"/>
                  <a:gd name="connsiteX10-179" fmla="*/ 68571 w 228937"/>
                  <a:gd name="connsiteY10-180" fmla="*/ 134269 h 402822"/>
                  <a:gd name="connsiteX11-181" fmla="*/ 68116 w 228937"/>
                  <a:gd name="connsiteY11-182" fmla="*/ 170352 h 402822"/>
                  <a:gd name="connsiteX12-183" fmla="*/ 69842 w 228937"/>
                  <a:gd name="connsiteY12-184" fmla="*/ 170322 h 402822"/>
                  <a:gd name="connsiteX13-185" fmla="*/ 82252 w 228937"/>
                  <a:gd name="connsiteY13-186" fmla="*/ 170404 h 402822"/>
                  <a:gd name="connsiteX14-187" fmla="*/ 162095 w 228937"/>
                  <a:gd name="connsiteY14-188" fmla="*/ 168592 h 402822"/>
                  <a:gd name="connsiteX15-189" fmla="*/ 205737 w 228937"/>
                  <a:gd name="connsiteY15-190" fmla="*/ 162060 h 402822"/>
                  <a:gd name="connsiteX16-191" fmla="*/ 212001 w 228937"/>
                  <a:gd name="connsiteY16-192" fmla="*/ 176162 h 402822"/>
                  <a:gd name="connsiteX17-193" fmla="*/ 213571 w 228937"/>
                  <a:gd name="connsiteY17-194" fmla="*/ 186915 h 402822"/>
                  <a:gd name="connsiteX18-195" fmla="*/ 202097 w 228937"/>
                  <a:gd name="connsiteY18-196" fmla="*/ 214447 h 402822"/>
                  <a:gd name="connsiteX19-197" fmla="*/ 163175 w 228937"/>
                  <a:gd name="connsiteY19-198" fmla="*/ 222532 h 402822"/>
                  <a:gd name="connsiteX20-199" fmla="*/ 151714 w 228937"/>
                  <a:gd name="connsiteY20-200" fmla="*/ 222532 h 402822"/>
                  <a:gd name="connsiteX21-201" fmla="*/ 93271 w 228937"/>
                  <a:gd name="connsiteY21-202" fmla="*/ 221991 h 402822"/>
                  <a:gd name="connsiteX22-203" fmla="*/ 78076 w 228937"/>
                  <a:gd name="connsiteY22-204" fmla="*/ 222262 h 402822"/>
                  <a:gd name="connsiteX23-205" fmla="*/ 67040 w 228937"/>
                  <a:gd name="connsiteY23-206" fmla="*/ 222532 h 402822"/>
                  <a:gd name="connsiteX24-207" fmla="*/ 71122 w 228937"/>
                  <a:gd name="connsiteY24-208" fmla="*/ 327390 h 402822"/>
                  <a:gd name="connsiteX25-209" fmla="*/ 84602 w 228937"/>
                  <a:gd name="connsiteY25-210" fmla="*/ 385895 h 402822"/>
                  <a:gd name="connsiteX26-211" fmla="*/ 56191 w 228937"/>
                  <a:gd name="connsiteY26-212" fmla="*/ 399208 h 402822"/>
                  <a:gd name="connsiteX27-213" fmla="*/ 34258 w 228937"/>
                  <a:gd name="connsiteY27-214" fmla="*/ 402822 h 402822"/>
                  <a:gd name="connsiteX28-215" fmla="*/ 9960 w 228937"/>
                  <a:gd name="connsiteY28-216" fmla="*/ 393664 h 402822"/>
                  <a:gd name="connsiteX29-217" fmla="*/ 3105 w 228937"/>
                  <a:gd name="connsiteY29-218" fmla="*/ 361550 h 402822"/>
                  <a:gd name="connsiteX30-219" fmla="*/ 6260 w 228937"/>
                  <a:gd name="connsiteY30-220" fmla="*/ 266693 h 402822"/>
                  <a:gd name="connsiteX31-221" fmla="*/ 6185 w 228937"/>
                  <a:gd name="connsiteY31-222" fmla="*/ 193678 h 402822"/>
                  <a:gd name="connsiteX32-223" fmla="*/ 6185 w 228937"/>
                  <a:gd name="connsiteY32-224" fmla="*/ 171301 h 402822"/>
                  <a:gd name="connsiteX33-225" fmla="*/ 9416 w 228937"/>
                  <a:gd name="connsiteY33-226" fmla="*/ 102978 h 402822"/>
                  <a:gd name="connsiteX34-227" fmla="*/ 7148 w 228937"/>
                  <a:gd name="connsiteY34-228" fmla="*/ 51421 h 402822"/>
                  <a:gd name="connsiteX35-229" fmla="*/ 0 w 228937"/>
                  <a:gd name="connsiteY35-230" fmla="*/ 4665 h 402822"/>
                  <a:gd name="connsiteX36-231" fmla="*/ 30094 w 228937"/>
                  <a:gd name="connsiteY36-232" fmla="*/ 5668 h 402822"/>
                  <a:gd name="connsiteX37-233" fmla="*/ 52844 w 228937"/>
                  <a:gd name="connsiteY37-234" fmla="*/ 6037 h 402822"/>
                  <a:gd name="connsiteX38-235" fmla="*/ 129006 w 228937"/>
                  <a:gd name="connsiteY38-236" fmla="*/ 3019 h 402822"/>
                  <a:gd name="connsiteX39-237" fmla="*/ 185770 w 228937"/>
                  <a:gd name="connsiteY39-238" fmla="*/ 0 h 402822"/>
                  <a:gd name="connsiteX0-239" fmla="*/ 185770 w 228937"/>
                  <a:gd name="connsiteY0-240" fmla="*/ 0 h 402822"/>
                  <a:gd name="connsiteX1-241" fmla="*/ 218490 w 228937"/>
                  <a:gd name="connsiteY1-242" fmla="*/ 6074 h 402822"/>
                  <a:gd name="connsiteX2-243" fmla="*/ 228937 w 228937"/>
                  <a:gd name="connsiteY2-244" fmla="*/ 27037 h 402822"/>
                  <a:gd name="connsiteX3-245" fmla="*/ 225902 w 228937"/>
                  <a:gd name="connsiteY3-246" fmla="*/ 45695 h 402822"/>
                  <a:gd name="connsiteX4-247" fmla="*/ 213875 w 228937"/>
                  <a:gd name="connsiteY4-248" fmla="*/ 69973 h 402822"/>
                  <a:gd name="connsiteX5-249" fmla="*/ 177122 w 228937"/>
                  <a:gd name="connsiteY5-250" fmla="*/ 59949 h 402822"/>
                  <a:gd name="connsiteX6-251" fmla="*/ 125548 w 228937"/>
                  <a:gd name="connsiteY6-252" fmla="*/ 56801 h 402822"/>
                  <a:gd name="connsiteX7-253" fmla="*/ 98933 w 228937"/>
                  <a:gd name="connsiteY7-254" fmla="*/ 57198 h 402822"/>
                  <a:gd name="connsiteX8-255" fmla="*/ 69433 w 228937"/>
                  <a:gd name="connsiteY8-256" fmla="*/ 58182 h 402822"/>
                  <a:gd name="connsiteX9-257" fmla="*/ 69201 w 228937"/>
                  <a:gd name="connsiteY9-258" fmla="*/ 90900 h 402822"/>
                  <a:gd name="connsiteX10-259" fmla="*/ 68571 w 228937"/>
                  <a:gd name="connsiteY10-260" fmla="*/ 134269 h 402822"/>
                  <a:gd name="connsiteX11-261" fmla="*/ 68116 w 228937"/>
                  <a:gd name="connsiteY11-262" fmla="*/ 170352 h 402822"/>
                  <a:gd name="connsiteX12-263" fmla="*/ 69842 w 228937"/>
                  <a:gd name="connsiteY12-264" fmla="*/ 170322 h 402822"/>
                  <a:gd name="connsiteX13-265" fmla="*/ 82252 w 228937"/>
                  <a:gd name="connsiteY13-266" fmla="*/ 170404 h 402822"/>
                  <a:gd name="connsiteX14-267" fmla="*/ 162095 w 228937"/>
                  <a:gd name="connsiteY14-268" fmla="*/ 168592 h 402822"/>
                  <a:gd name="connsiteX15-269" fmla="*/ 205737 w 228937"/>
                  <a:gd name="connsiteY15-270" fmla="*/ 162060 h 402822"/>
                  <a:gd name="connsiteX16-271" fmla="*/ 212001 w 228937"/>
                  <a:gd name="connsiteY16-272" fmla="*/ 176162 h 402822"/>
                  <a:gd name="connsiteX17-273" fmla="*/ 213571 w 228937"/>
                  <a:gd name="connsiteY17-274" fmla="*/ 186915 h 402822"/>
                  <a:gd name="connsiteX18-275" fmla="*/ 202097 w 228937"/>
                  <a:gd name="connsiteY18-276" fmla="*/ 214447 h 402822"/>
                  <a:gd name="connsiteX19-277" fmla="*/ 163175 w 228937"/>
                  <a:gd name="connsiteY19-278" fmla="*/ 222532 h 402822"/>
                  <a:gd name="connsiteX20-279" fmla="*/ 151714 w 228937"/>
                  <a:gd name="connsiteY20-280" fmla="*/ 222532 h 402822"/>
                  <a:gd name="connsiteX21-281" fmla="*/ 93271 w 228937"/>
                  <a:gd name="connsiteY21-282" fmla="*/ 221991 h 402822"/>
                  <a:gd name="connsiteX22-283" fmla="*/ 78076 w 228937"/>
                  <a:gd name="connsiteY22-284" fmla="*/ 222262 h 402822"/>
                  <a:gd name="connsiteX23-285" fmla="*/ 67040 w 228937"/>
                  <a:gd name="connsiteY23-286" fmla="*/ 222532 h 402822"/>
                  <a:gd name="connsiteX24-287" fmla="*/ 71122 w 228937"/>
                  <a:gd name="connsiteY24-288" fmla="*/ 327390 h 402822"/>
                  <a:gd name="connsiteX25-289" fmla="*/ 84602 w 228937"/>
                  <a:gd name="connsiteY25-290" fmla="*/ 385895 h 402822"/>
                  <a:gd name="connsiteX26-291" fmla="*/ 56191 w 228937"/>
                  <a:gd name="connsiteY26-292" fmla="*/ 399208 h 402822"/>
                  <a:gd name="connsiteX27-293" fmla="*/ 34258 w 228937"/>
                  <a:gd name="connsiteY27-294" fmla="*/ 402822 h 402822"/>
                  <a:gd name="connsiteX28-295" fmla="*/ 9960 w 228937"/>
                  <a:gd name="connsiteY28-296" fmla="*/ 393664 h 402822"/>
                  <a:gd name="connsiteX29-297" fmla="*/ 3105 w 228937"/>
                  <a:gd name="connsiteY29-298" fmla="*/ 361550 h 402822"/>
                  <a:gd name="connsiteX30-299" fmla="*/ 6260 w 228937"/>
                  <a:gd name="connsiteY30-300" fmla="*/ 266693 h 402822"/>
                  <a:gd name="connsiteX31-301" fmla="*/ 3804 w 228937"/>
                  <a:gd name="connsiteY31-302" fmla="*/ 219785 h 402822"/>
                  <a:gd name="connsiteX32-303" fmla="*/ 6185 w 228937"/>
                  <a:gd name="connsiteY32-304" fmla="*/ 193678 h 402822"/>
                  <a:gd name="connsiteX33-305" fmla="*/ 6185 w 228937"/>
                  <a:gd name="connsiteY33-306" fmla="*/ 171301 h 402822"/>
                  <a:gd name="connsiteX34-307" fmla="*/ 9416 w 228937"/>
                  <a:gd name="connsiteY34-308" fmla="*/ 102978 h 402822"/>
                  <a:gd name="connsiteX35-309" fmla="*/ 7148 w 228937"/>
                  <a:gd name="connsiteY35-310" fmla="*/ 51421 h 402822"/>
                  <a:gd name="connsiteX36-311" fmla="*/ 0 w 228937"/>
                  <a:gd name="connsiteY36-312" fmla="*/ 4665 h 402822"/>
                  <a:gd name="connsiteX37-313" fmla="*/ 30094 w 228937"/>
                  <a:gd name="connsiteY37-314" fmla="*/ 5668 h 402822"/>
                  <a:gd name="connsiteX38-315" fmla="*/ 52844 w 228937"/>
                  <a:gd name="connsiteY38-316" fmla="*/ 6037 h 402822"/>
                  <a:gd name="connsiteX39-317" fmla="*/ 129006 w 228937"/>
                  <a:gd name="connsiteY39-318" fmla="*/ 3019 h 402822"/>
                  <a:gd name="connsiteX40-319" fmla="*/ 185770 w 228937"/>
                  <a:gd name="connsiteY40-320" fmla="*/ 0 h 402822"/>
                  <a:gd name="connsiteX0-321" fmla="*/ 303410 w 346577"/>
                  <a:gd name="connsiteY0-322" fmla="*/ 0 h 402822"/>
                  <a:gd name="connsiteX1-323" fmla="*/ 336130 w 346577"/>
                  <a:gd name="connsiteY1-324" fmla="*/ 6074 h 402822"/>
                  <a:gd name="connsiteX2-325" fmla="*/ 346577 w 346577"/>
                  <a:gd name="connsiteY2-326" fmla="*/ 27037 h 402822"/>
                  <a:gd name="connsiteX3-327" fmla="*/ 343542 w 346577"/>
                  <a:gd name="connsiteY3-328" fmla="*/ 45695 h 402822"/>
                  <a:gd name="connsiteX4-329" fmla="*/ 331515 w 346577"/>
                  <a:gd name="connsiteY4-330" fmla="*/ 69973 h 402822"/>
                  <a:gd name="connsiteX5-331" fmla="*/ 294762 w 346577"/>
                  <a:gd name="connsiteY5-332" fmla="*/ 59949 h 402822"/>
                  <a:gd name="connsiteX6-333" fmla="*/ 243188 w 346577"/>
                  <a:gd name="connsiteY6-334" fmla="*/ 56801 h 402822"/>
                  <a:gd name="connsiteX7-335" fmla="*/ 216573 w 346577"/>
                  <a:gd name="connsiteY7-336" fmla="*/ 57198 h 402822"/>
                  <a:gd name="connsiteX8-337" fmla="*/ 187073 w 346577"/>
                  <a:gd name="connsiteY8-338" fmla="*/ 58182 h 402822"/>
                  <a:gd name="connsiteX9-339" fmla="*/ 186841 w 346577"/>
                  <a:gd name="connsiteY9-340" fmla="*/ 90900 h 402822"/>
                  <a:gd name="connsiteX10-341" fmla="*/ 186211 w 346577"/>
                  <a:gd name="connsiteY10-342" fmla="*/ 134269 h 402822"/>
                  <a:gd name="connsiteX11-343" fmla="*/ 185756 w 346577"/>
                  <a:gd name="connsiteY11-344" fmla="*/ 170352 h 402822"/>
                  <a:gd name="connsiteX12-345" fmla="*/ 187482 w 346577"/>
                  <a:gd name="connsiteY12-346" fmla="*/ 170322 h 402822"/>
                  <a:gd name="connsiteX13-347" fmla="*/ 199892 w 346577"/>
                  <a:gd name="connsiteY13-348" fmla="*/ 170404 h 402822"/>
                  <a:gd name="connsiteX14-349" fmla="*/ 279735 w 346577"/>
                  <a:gd name="connsiteY14-350" fmla="*/ 168592 h 402822"/>
                  <a:gd name="connsiteX15-351" fmla="*/ 323377 w 346577"/>
                  <a:gd name="connsiteY15-352" fmla="*/ 162060 h 402822"/>
                  <a:gd name="connsiteX16-353" fmla="*/ 329641 w 346577"/>
                  <a:gd name="connsiteY16-354" fmla="*/ 176162 h 402822"/>
                  <a:gd name="connsiteX17-355" fmla="*/ 331211 w 346577"/>
                  <a:gd name="connsiteY17-356" fmla="*/ 186915 h 402822"/>
                  <a:gd name="connsiteX18-357" fmla="*/ 319737 w 346577"/>
                  <a:gd name="connsiteY18-358" fmla="*/ 214447 h 402822"/>
                  <a:gd name="connsiteX19-359" fmla="*/ 280815 w 346577"/>
                  <a:gd name="connsiteY19-360" fmla="*/ 222532 h 402822"/>
                  <a:gd name="connsiteX20-361" fmla="*/ 269354 w 346577"/>
                  <a:gd name="connsiteY20-362" fmla="*/ 222532 h 402822"/>
                  <a:gd name="connsiteX21-363" fmla="*/ 210911 w 346577"/>
                  <a:gd name="connsiteY21-364" fmla="*/ 221991 h 402822"/>
                  <a:gd name="connsiteX22-365" fmla="*/ 195716 w 346577"/>
                  <a:gd name="connsiteY22-366" fmla="*/ 222262 h 402822"/>
                  <a:gd name="connsiteX23-367" fmla="*/ 184680 w 346577"/>
                  <a:gd name="connsiteY23-368" fmla="*/ 222532 h 402822"/>
                  <a:gd name="connsiteX24-369" fmla="*/ 188762 w 346577"/>
                  <a:gd name="connsiteY24-370" fmla="*/ 327390 h 402822"/>
                  <a:gd name="connsiteX25-371" fmla="*/ 202242 w 346577"/>
                  <a:gd name="connsiteY25-372" fmla="*/ 385895 h 402822"/>
                  <a:gd name="connsiteX26-373" fmla="*/ 173831 w 346577"/>
                  <a:gd name="connsiteY26-374" fmla="*/ 399208 h 402822"/>
                  <a:gd name="connsiteX27-375" fmla="*/ 151898 w 346577"/>
                  <a:gd name="connsiteY27-376" fmla="*/ 402822 h 402822"/>
                  <a:gd name="connsiteX28-377" fmla="*/ 127600 w 346577"/>
                  <a:gd name="connsiteY28-378" fmla="*/ 393664 h 402822"/>
                  <a:gd name="connsiteX29-379" fmla="*/ 120745 w 346577"/>
                  <a:gd name="connsiteY29-380" fmla="*/ 361550 h 402822"/>
                  <a:gd name="connsiteX30-381" fmla="*/ 123900 w 346577"/>
                  <a:gd name="connsiteY30-382" fmla="*/ 266693 h 402822"/>
                  <a:gd name="connsiteX31-383" fmla="*/ 121444 w 346577"/>
                  <a:gd name="connsiteY31-384" fmla="*/ 219785 h 402822"/>
                  <a:gd name="connsiteX32-385" fmla="*/ 0 w 346577"/>
                  <a:gd name="connsiteY32-386" fmla="*/ 178760 h 402822"/>
                  <a:gd name="connsiteX33-387" fmla="*/ 123825 w 346577"/>
                  <a:gd name="connsiteY33-388" fmla="*/ 171301 h 402822"/>
                  <a:gd name="connsiteX34-389" fmla="*/ 127056 w 346577"/>
                  <a:gd name="connsiteY34-390" fmla="*/ 102978 h 402822"/>
                  <a:gd name="connsiteX35-391" fmla="*/ 124788 w 346577"/>
                  <a:gd name="connsiteY35-392" fmla="*/ 51421 h 402822"/>
                  <a:gd name="connsiteX36-393" fmla="*/ 117640 w 346577"/>
                  <a:gd name="connsiteY36-394" fmla="*/ 4665 h 402822"/>
                  <a:gd name="connsiteX37-395" fmla="*/ 147734 w 346577"/>
                  <a:gd name="connsiteY37-396" fmla="*/ 5668 h 402822"/>
                  <a:gd name="connsiteX38-397" fmla="*/ 170484 w 346577"/>
                  <a:gd name="connsiteY38-398" fmla="*/ 6037 h 402822"/>
                  <a:gd name="connsiteX39-399" fmla="*/ 246646 w 346577"/>
                  <a:gd name="connsiteY39-400" fmla="*/ 3019 h 402822"/>
                  <a:gd name="connsiteX40-401" fmla="*/ 303410 w 346577"/>
                  <a:gd name="connsiteY40-402" fmla="*/ 0 h 402822"/>
                  <a:gd name="connsiteX0-403" fmla="*/ 305418 w 348585"/>
                  <a:gd name="connsiteY0-404" fmla="*/ 0 h 402822"/>
                  <a:gd name="connsiteX1-405" fmla="*/ 338138 w 348585"/>
                  <a:gd name="connsiteY1-406" fmla="*/ 6074 h 402822"/>
                  <a:gd name="connsiteX2-407" fmla="*/ 348585 w 348585"/>
                  <a:gd name="connsiteY2-408" fmla="*/ 27037 h 402822"/>
                  <a:gd name="connsiteX3-409" fmla="*/ 345550 w 348585"/>
                  <a:gd name="connsiteY3-410" fmla="*/ 45695 h 402822"/>
                  <a:gd name="connsiteX4-411" fmla="*/ 333523 w 348585"/>
                  <a:gd name="connsiteY4-412" fmla="*/ 69973 h 402822"/>
                  <a:gd name="connsiteX5-413" fmla="*/ 296770 w 348585"/>
                  <a:gd name="connsiteY5-414" fmla="*/ 59949 h 402822"/>
                  <a:gd name="connsiteX6-415" fmla="*/ 245196 w 348585"/>
                  <a:gd name="connsiteY6-416" fmla="*/ 56801 h 402822"/>
                  <a:gd name="connsiteX7-417" fmla="*/ 218581 w 348585"/>
                  <a:gd name="connsiteY7-418" fmla="*/ 57198 h 402822"/>
                  <a:gd name="connsiteX8-419" fmla="*/ 189081 w 348585"/>
                  <a:gd name="connsiteY8-420" fmla="*/ 58182 h 402822"/>
                  <a:gd name="connsiteX9-421" fmla="*/ 188849 w 348585"/>
                  <a:gd name="connsiteY9-422" fmla="*/ 90900 h 402822"/>
                  <a:gd name="connsiteX10-423" fmla="*/ 188219 w 348585"/>
                  <a:gd name="connsiteY10-424" fmla="*/ 134269 h 402822"/>
                  <a:gd name="connsiteX11-425" fmla="*/ 187764 w 348585"/>
                  <a:gd name="connsiteY11-426" fmla="*/ 170352 h 402822"/>
                  <a:gd name="connsiteX12-427" fmla="*/ 189490 w 348585"/>
                  <a:gd name="connsiteY12-428" fmla="*/ 170322 h 402822"/>
                  <a:gd name="connsiteX13-429" fmla="*/ 201900 w 348585"/>
                  <a:gd name="connsiteY13-430" fmla="*/ 170404 h 402822"/>
                  <a:gd name="connsiteX14-431" fmla="*/ 281743 w 348585"/>
                  <a:gd name="connsiteY14-432" fmla="*/ 168592 h 402822"/>
                  <a:gd name="connsiteX15-433" fmla="*/ 325385 w 348585"/>
                  <a:gd name="connsiteY15-434" fmla="*/ 162060 h 402822"/>
                  <a:gd name="connsiteX16-435" fmla="*/ 331649 w 348585"/>
                  <a:gd name="connsiteY16-436" fmla="*/ 176162 h 402822"/>
                  <a:gd name="connsiteX17-437" fmla="*/ 333219 w 348585"/>
                  <a:gd name="connsiteY17-438" fmla="*/ 186915 h 402822"/>
                  <a:gd name="connsiteX18-439" fmla="*/ 321745 w 348585"/>
                  <a:gd name="connsiteY18-440" fmla="*/ 214447 h 402822"/>
                  <a:gd name="connsiteX19-441" fmla="*/ 282823 w 348585"/>
                  <a:gd name="connsiteY19-442" fmla="*/ 222532 h 402822"/>
                  <a:gd name="connsiteX20-443" fmla="*/ 271362 w 348585"/>
                  <a:gd name="connsiteY20-444" fmla="*/ 222532 h 402822"/>
                  <a:gd name="connsiteX21-445" fmla="*/ 212919 w 348585"/>
                  <a:gd name="connsiteY21-446" fmla="*/ 221991 h 402822"/>
                  <a:gd name="connsiteX22-447" fmla="*/ 197724 w 348585"/>
                  <a:gd name="connsiteY22-448" fmla="*/ 222262 h 402822"/>
                  <a:gd name="connsiteX23-449" fmla="*/ 186688 w 348585"/>
                  <a:gd name="connsiteY23-450" fmla="*/ 222532 h 402822"/>
                  <a:gd name="connsiteX24-451" fmla="*/ 190770 w 348585"/>
                  <a:gd name="connsiteY24-452" fmla="*/ 327390 h 402822"/>
                  <a:gd name="connsiteX25-453" fmla="*/ 204250 w 348585"/>
                  <a:gd name="connsiteY25-454" fmla="*/ 385895 h 402822"/>
                  <a:gd name="connsiteX26-455" fmla="*/ 175839 w 348585"/>
                  <a:gd name="connsiteY26-456" fmla="*/ 399208 h 402822"/>
                  <a:gd name="connsiteX27-457" fmla="*/ 153906 w 348585"/>
                  <a:gd name="connsiteY27-458" fmla="*/ 402822 h 402822"/>
                  <a:gd name="connsiteX28-459" fmla="*/ 129608 w 348585"/>
                  <a:gd name="connsiteY28-460" fmla="*/ 393664 h 402822"/>
                  <a:gd name="connsiteX29-461" fmla="*/ 122753 w 348585"/>
                  <a:gd name="connsiteY29-462" fmla="*/ 361550 h 402822"/>
                  <a:gd name="connsiteX30-463" fmla="*/ 125908 w 348585"/>
                  <a:gd name="connsiteY30-464" fmla="*/ 266693 h 402822"/>
                  <a:gd name="connsiteX31-465" fmla="*/ 123452 w 348585"/>
                  <a:gd name="connsiteY31-466" fmla="*/ 219785 h 402822"/>
                  <a:gd name="connsiteX32-467" fmla="*/ 54396 w 348585"/>
                  <a:gd name="connsiteY32-468" fmla="*/ 194921 h 402822"/>
                  <a:gd name="connsiteX33-469" fmla="*/ 2008 w 348585"/>
                  <a:gd name="connsiteY33-470" fmla="*/ 178760 h 402822"/>
                  <a:gd name="connsiteX34-471" fmla="*/ 125833 w 348585"/>
                  <a:gd name="connsiteY34-472" fmla="*/ 171301 h 402822"/>
                  <a:gd name="connsiteX35-473" fmla="*/ 129064 w 348585"/>
                  <a:gd name="connsiteY35-474" fmla="*/ 102978 h 402822"/>
                  <a:gd name="connsiteX36-475" fmla="*/ 126796 w 348585"/>
                  <a:gd name="connsiteY36-476" fmla="*/ 51421 h 402822"/>
                  <a:gd name="connsiteX37-477" fmla="*/ 119648 w 348585"/>
                  <a:gd name="connsiteY37-478" fmla="*/ 4665 h 402822"/>
                  <a:gd name="connsiteX38-479" fmla="*/ 149742 w 348585"/>
                  <a:gd name="connsiteY38-480" fmla="*/ 5668 h 402822"/>
                  <a:gd name="connsiteX39-481" fmla="*/ 172492 w 348585"/>
                  <a:gd name="connsiteY39-482" fmla="*/ 6037 h 402822"/>
                  <a:gd name="connsiteX40-483" fmla="*/ 248654 w 348585"/>
                  <a:gd name="connsiteY40-484" fmla="*/ 3019 h 402822"/>
                  <a:gd name="connsiteX41" fmla="*/ 305418 w 348585"/>
                  <a:gd name="connsiteY41" fmla="*/ 0 h 402822"/>
                  <a:gd name="connsiteX0-485" fmla="*/ 308896 w 352063"/>
                  <a:gd name="connsiteY0-486" fmla="*/ 0 h 402822"/>
                  <a:gd name="connsiteX1-487" fmla="*/ 341616 w 352063"/>
                  <a:gd name="connsiteY1-488" fmla="*/ 6074 h 402822"/>
                  <a:gd name="connsiteX2-489" fmla="*/ 352063 w 352063"/>
                  <a:gd name="connsiteY2-490" fmla="*/ 27037 h 402822"/>
                  <a:gd name="connsiteX3-491" fmla="*/ 349028 w 352063"/>
                  <a:gd name="connsiteY3-492" fmla="*/ 45695 h 402822"/>
                  <a:gd name="connsiteX4-493" fmla="*/ 337001 w 352063"/>
                  <a:gd name="connsiteY4-494" fmla="*/ 69973 h 402822"/>
                  <a:gd name="connsiteX5-495" fmla="*/ 300248 w 352063"/>
                  <a:gd name="connsiteY5-496" fmla="*/ 59949 h 402822"/>
                  <a:gd name="connsiteX6-497" fmla="*/ 248674 w 352063"/>
                  <a:gd name="connsiteY6-498" fmla="*/ 56801 h 402822"/>
                  <a:gd name="connsiteX7-499" fmla="*/ 222059 w 352063"/>
                  <a:gd name="connsiteY7-500" fmla="*/ 57198 h 402822"/>
                  <a:gd name="connsiteX8-501" fmla="*/ 192559 w 352063"/>
                  <a:gd name="connsiteY8-502" fmla="*/ 58182 h 402822"/>
                  <a:gd name="connsiteX9-503" fmla="*/ 192327 w 352063"/>
                  <a:gd name="connsiteY9-504" fmla="*/ 90900 h 402822"/>
                  <a:gd name="connsiteX10-505" fmla="*/ 191697 w 352063"/>
                  <a:gd name="connsiteY10-506" fmla="*/ 134269 h 402822"/>
                  <a:gd name="connsiteX11-507" fmla="*/ 191242 w 352063"/>
                  <a:gd name="connsiteY11-508" fmla="*/ 170352 h 402822"/>
                  <a:gd name="connsiteX12-509" fmla="*/ 192968 w 352063"/>
                  <a:gd name="connsiteY12-510" fmla="*/ 170322 h 402822"/>
                  <a:gd name="connsiteX13-511" fmla="*/ 205378 w 352063"/>
                  <a:gd name="connsiteY13-512" fmla="*/ 170404 h 402822"/>
                  <a:gd name="connsiteX14-513" fmla="*/ 285221 w 352063"/>
                  <a:gd name="connsiteY14-514" fmla="*/ 168592 h 402822"/>
                  <a:gd name="connsiteX15-515" fmla="*/ 328863 w 352063"/>
                  <a:gd name="connsiteY15-516" fmla="*/ 162060 h 402822"/>
                  <a:gd name="connsiteX16-517" fmla="*/ 335127 w 352063"/>
                  <a:gd name="connsiteY16-518" fmla="*/ 176162 h 402822"/>
                  <a:gd name="connsiteX17-519" fmla="*/ 336697 w 352063"/>
                  <a:gd name="connsiteY17-520" fmla="*/ 186915 h 402822"/>
                  <a:gd name="connsiteX18-521" fmla="*/ 325223 w 352063"/>
                  <a:gd name="connsiteY18-522" fmla="*/ 214447 h 402822"/>
                  <a:gd name="connsiteX19-523" fmla="*/ 286301 w 352063"/>
                  <a:gd name="connsiteY19-524" fmla="*/ 222532 h 402822"/>
                  <a:gd name="connsiteX20-525" fmla="*/ 274840 w 352063"/>
                  <a:gd name="connsiteY20-526" fmla="*/ 222532 h 402822"/>
                  <a:gd name="connsiteX21-527" fmla="*/ 216397 w 352063"/>
                  <a:gd name="connsiteY21-528" fmla="*/ 221991 h 402822"/>
                  <a:gd name="connsiteX22-529" fmla="*/ 201202 w 352063"/>
                  <a:gd name="connsiteY22-530" fmla="*/ 222262 h 402822"/>
                  <a:gd name="connsiteX23-531" fmla="*/ 190166 w 352063"/>
                  <a:gd name="connsiteY23-532" fmla="*/ 222532 h 402822"/>
                  <a:gd name="connsiteX24-533" fmla="*/ 194248 w 352063"/>
                  <a:gd name="connsiteY24-534" fmla="*/ 327390 h 402822"/>
                  <a:gd name="connsiteX25-535" fmla="*/ 207728 w 352063"/>
                  <a:gd name="connsiteY25-536" fmla="*/ 385895 h 402822"/>
                  <a:gd name="connsiteX26-537" fmla="*/ 179317 w 352063"/>
                  <a:gd name="connsiteY26-538" fmla="*/ 399208 h 402822"/>
                  <a:gd name="connsiteX27-539" fmla="*/ 157384 w 352063"/>
                  <a:gd name="connsiteY27-540" fmla="*/ 402822 h 402822"/>
                  <a:gd name="connsiteX28-541" fmla="*/ 133086 w 352063"/>
                  <a:gd name="connsiteY28-542" fmla="*/ 393664 h 402822"/>
                  <a:gd name="connsiteX29-543" fmla="*/ 126231 w 352063"/>
                  <a:gd name="connsiteY29-544" fmla="*/ 361550 h 402822"/>
                  <a:gd name="connsiteX30-545" fmla="*/ 129386 w 352063"/>
                  <a:gd name="connsiteY30-546" fmla="*/ 266693 h 402822"/>
                  <a:gd name="connsiteX31-547" fmla="*/ 126930 w 352063"/>
                  <a:gd name="connsiteY31-548" fmla="*/ 219785 h 402822"/>
                  <a:gd name="connsiteX32-549" fmla="*/ 22155 w 352063"/>
                  <a:gd name="connsiteY32-550" fmla="*/ 217298 h 402822"/>
                  <a:gd name="connsiteX33-551" fmla="*/ 5486 w 352063"/>
                  <a:gd name="connsiteY33-552" fmla="*/ 178760 h 402822"/>
                  <a:gd name="connsiteX34-553" fmla="*/ 129311 w 352063"/>
                  <a:gd name="connsiteY34-554" fmla="*/ 171301 h 402822"/>
                  <a:gd name="connsiteX35-555" fmla="*/ 132542 w 352063"/>
                  <a:gd name="connsiteY35-556" fmla="*/ 102978 h 402822"/>
                  <a:gd name="connsiteX36-557" fmla="*/ 130274 w 352063"/>
                  <a:gd name="connsiteY36-558" fmla="*/ 51421 h 402822"/>
                  <a:gd name="connsiteX37-559" fmla="*/ 123126 w 352063"/>
                  <a:gd name="connsiteY37-560" fmla="*/ 4665 h 402822"/>
                  <a:gd name="connsiteX38-561" fmla="*/ 153220 w 352063"/>
                  <a:gd name="connsiteY38-562" fmla="*/ 5668 h 402822"/>
                  <a:gd name="connsiteX39-563" fmla="*/ 175970 w 352063"/>
                  <a:gd name="connsiteY39-564" fmla="*/ 6037 h 402822"/>
                  <a:gd name="connsiteX40-565" fmla="*/ 252132 w 352063"/>
                  <a:gd name="connsiteY40-566" fmla="*/ 3019 h 402822"/>
                  <a:gd name="connsiteX41-567" fmla="*/ 308896 w 352063"/>
                  <a:gd name="connsiteY41-568" fmla="*/ 0 h 402822"/>
                  <a:gd name="connsiteX0-569" fmla="*/ 316763 w 359930"/>
                  <a:gd name="connsiteY0-570" fmla="*/ 0 h 402822"/>
                  <a:gd name="connsiteX1-571" fmla="*/ 349483 w 359930"/>
                  <a:gd name="connsiteY1-572" fmla="*/ 6074 h 402822"/>
                  <a:gd name="connsiteX2-573" fmla="*/ 359930 w 359930"/>
                  <a:gd name="connsiteY2-574" fmla="*/ 27037 h 402822"/>
                  <a:gd name="connsiteX3-575" fmla="*/ 356895 w 359930"/>
                  <a:gd name="connsiteY3-576" fmla="*/ 45695 h 402822"/>
                  <a:gd name="connsiteX4-577" fmla="*/ 344868 w 359930"/>
                  <a:gd name="connsiteY4-578" fmla="*/ 69973 h 402822"/>
                  <a:gd name="connsiteX5-579" fmla="*/ 308115 w 359930"/>
                  <a:gd name="connsiteY5-580" fmla="*/ 59949 h 402822"/>
                  <a:gd name="connsiteX6-581" fmla="*/ 256541 w 359930"/>
                  <a:gd name="connsiteY6-582" fmla="*/ 56801 h 402822"/>
                  <a:gd name="connsiteX7-583" fmla="*/ 229926 w 359930"/>
                  <a:gd name="connsiteY7-584" fmla="*/ 57198 h 402822"/>
                  <a:gd name="connsiteX8-585" fmla="*/ 200426 w 359930"/>
                  <a:gd name="connsiteY8-586" fmla="*/ 58182 h 402822"/>
                  <a:gd name="connsiteX9-587" fmla="*/ 200194 w 359930"/>
                  <a:gd name="connsiteY9-588" fmla="*/ 90900 h 402822"/>
                  <a:gd name="connsiteX10-589" fmla="*/ 199564 w 359930"/>
                  <a:gd name="connsiteY10-590" fmla="*/ 134269 h 402822"/>
                  <a:gd name="connsiteX11-591" fmla="*/ 199109 w 359930"/>
                  <a:gd name="connsiteY11-592" fmla="*/ 170352 h 402822"/>
                  <a:gd name="connsiteX12-593" fmla="*/ 200835 w 359930"/>
                  <a:gd name="connsiteY12-594" fmla="*/ 170322 h 402822"/>
                  <a:gd name="connsiteX13-595" fmla="*/ 213245 w 359930"/>
                  <a:gd name="connsiteY13-596" fmla="*/ 170404 h 402822"/>
                  <a:gd name="connsiteX14-597" fmla="*/ 293088 w 359930"/>
                  <a:gd name="connsiteY14-598" fmla="*/ 168592 h 402822"/>
                  <a:gd name="connsiteX15-599" fmla="*/ 336730 w 359930"/>
                  <a:gd name="connsiteY15-600" fmla="*/ 162060 h 402822"/>
                  <a:gd name="connsiteX16-601" fmla="*/ 342994 w 359930"/>
                  <a:gd name="connsiteY16-602" fmla="*/ 176162 h 402822"/>
                  <a:gd name="connsiteX17-603" fmla="*/ 344564 w 359930"/>
                  <a:gd name="connsiteY17-604" fmla="*/ 186915 h 402822"/>
                  <a:gd name="connsiteX18-605" fmla="*/ 333090 w 359930"/>
                  <a:gd name="connsiteY18-606" fmla="*/ 214447 h 402822"/>
                  <a:gd name="connsiteX19-607" fmla="*/ 294168 w 359930"/>
                  <a:gd name="connsiteY19-608" fmla="*/ 222532 h 402822"/>
                  <a:gd name="connsiteX20-609" fmla="*/ 282707 w 359930"/>
                  <a:gd name="connsiteY20-610" fmla="*/ 222532 h 402822"/>
                  <a:gd name="connsiteX21-611" fmla="*/ 224264 w 359930"/>
                  <a:gd name="connsiteY21-612" fmla="*/ 221991 h 402822"/>
                  <a:gd name="connsiteX22-613" fmla="*/ 209069 w 359930"/>
                  <a:gd name="connsiteY22-614" fmla="*/ 222262 h 402822"/>
                  <a:gd name="connsiteX23-615" fmla="*/ 198033 w 359930"/>
                  <a:gd name="connsiteY23-616" fmla="*/ 222532 h 402822"/>
                  <a:gd name="connsiteX24-617" fmla="*/ 202115 w 359930"/>
                  <a:gd name="connsiteY24-618" fmla="*/ 327390 h 402822"/>
                  <a:gd name="connsiteX25-619" fmla="*/ 215595 w 359930"/>
                  <a:gd name="connsiteY25-620" fmla="*/ 385895 h 402822"/>
                  <a:gd name="connsiteX26-621" fmla="*/ 187184 w 359930"/>
                  <a:gd name="connsiteY26-622" fmla="*/ 399208 h 402822"/>
                  <a:gd name="connsiteX27-623" fmla="*/ 165251 w 359930"/>
                  <a:gd name="connsiteY27-624" fmla="*/ 402822 h 402822"/>
                  <a:gd name="connsiteX28-625" fmla="*/ 140953 w 359930"/>
                  <a:gd name="connsiteY28-626" fmla="*/ 393664 h 402822"/>
                  <a:gd name="connsiteX29-627" fmla="*/ 134098 w 359930"/>
                  <a:gd name="connsiteY29-628" fmla="*/ 361550 h 402822"/>
                  <a:gd name="connsiteX30-629" fmla="*/ 137253 w 359930"/>
                  <a:gd name="connsiteY30-630" fmla="*/ 266693 h 402822"/>
                  <a:gd name="connsiteX31-631" fmla="*/ 134797 w 359930"/>
                  <a:gd name="connsiteY31-632" fmla="*/ 219785 h 402822"/>
                  <a:gd name="connsiteX32-633" fmla="*/ 30022 w 359930"/>
                  <a:gd name="connsiteY32-634" fmla="*/ 217298 h 402822"/>
                  <a:gd name="connsiteX33-635" fmla="*/ 3828 w 359930"/>
                  <a:gd name="connsiteY33-636" fmla="*/ 175030 h 402822"/>
                  <a:gd name="connsiteX34-637" fmla="*/ 137178 w 359930"/>
                  <a:gd name="connsiteY34-638" fmla="*/ 171301 h 402822"/>
                  <a:gd name="connsiteX35-639" fmla="*/ 140409 w 359930"/>
                  <a:gd name="connsiteY35-640" fmla="*/ 102978 h 402822"/>
                  <a:gd name="connsiteX36-641" fmla="*/ 138141 w 359930"/>
                  <a:gd name="connsiteY36-642" fmla="*/ 51421 h 402822"/>
                  <a:gd name="connsiteX37-643" fmla="*/ 130993 w 359930"/>
                  <a:gd name="connsiteY37-644" fmla="*/ 4665 h 402822"/>
                  <a:gd name="connsiteX38-645" fmla="*/ 161087 w 359930"/>
                  <a:gd name="connsiteY38-646" fmla="*/ 5668 h 402822"/>
                  <a:gd name="connsiteX39-647" fmla="*/ 183837 w 359930"/>
                  <a:gd name="connsiteY39-648" fmla="*/ 6037 h 402822"/>
                  <a:gd name="connsiteX40-649" fmla="*/ 259999 w 359930"/>
                  <a:gd name="connsiteY40-650" fmla="*/ 3019 h 402822"/>
                  <a:gd name="connsiteX41-651" fmla="*/ 316763 w 359930"/>
                  <a:gd name="connsiteY41-652" fmla="*/ 0 h 402822"/>
                  <a:gd name="connsiteX0-653" fmla="*/ 316763 w 359930"/>
                  <a:gd name="connsiteY0-654" fmla="*/ 0 h 402822"/>
                  <a:gd name="connsiteX1-655" fmla="*/ 349483 w 359930"/>
                  <a:gd name="connsiteY1-656" fmla="*/ 6074 h 402822"/>
                  <a:gd name="connsiteX2-657" fmla="*/ 359930 w 359930"/>
                  <a:gd name="connsiteY2-658" fmla="*/ 27037 h 402822"/>
                  <a:gd name="connsiteX3-659" fmla="*/ 356895 w 359930"/>
                  <a:gd name="connsiteY3-660" fmla="*/ 45695 h 402822"/>
                  <a:gd name="connsiteX4-661" fmla="*/ 344868 w 359930"/>
                  <a:gd name="connsiteY4-662" fmla="*/ 69973 h 402822"/>
                  <a:gd name="connsiteX5-663" fmla="*/ 308115 w 359930"/>
                  <a:gd name="connsiteY5-664" fmla="*/ 59949 h 402822"/>
                  <a:gd name="connsiteX6-665" fmla="*/ 256541 w 359930"/>
                  <a:gd name="connsiteY6-666" fmla="*/ 56801 h 402822"/>
                  <a:gd name="connsiteX7-667" fmla="*/ 229926 w 359930"/>
                  <a:gd name="connsiteY7-668" fmla="*/ 57198 h 402822"/>
                  <a:gd name="connsiteX8-669" fmla="*/ 200426 w 359930"/>
                  <a:gd name="connsiteY8-670" fmla="*/ 58182 h 402822"/>
                  <a:gd name="connsiteX9-671" fmla="*/ 200194 w 359930"/>
                  <a:gd name="connsiteY9-672" fmla="*/ 90900 h 402822"/>
                  <a:gd name="connsiteX10-673" fmla="*/ 199564 w 359930"/>
                  <a:gd name="connsiteY10-674" fmla="*/ 134269 h 402822"/>
                  <a:gd name="connsiteX11-675" fmla="*/ 199109 w 359930"/>
                  <a:gd name="connsiteY11-676" fmla="*/ 170352 h 402822"/>
                  <a:gd name="connsiteX12-677" fmla="*/ 200835 w 359930"/>
                  <a:gd name="connsiteY12-678" fmla="*/ 170322 h 402822"/>
                  <a:gd name="connsiteX13-679" fmla="*/ 213245 w 359930"/>
                  <a:gd name="connsiteY13-680" fmla="*/ 170404 h 402822"/>
                  <a:gd name="connsiteX14-681" fmla="*/ 293088 w 359930"/>
                  <a:gd name="connsiteY14-682" fmla="*/ 168592 h 402822"/>
                  <a:gd name="connsiteX15-683" fmla="*/ 336730 w 359930"/>
                  <a:gd name="connsiteY15-684" fmla="*/ 162060 h 402822"/>
                  <a:gd name="connsiteX16-685" fmla="*/ 342994 w 359930"/>
                  <a:gd name="connsiteY16-686" fmla="*/ 176162 h 402822"/>
                  <a:gd name="connsiteX17-687" fmla="*/ 344564 w 359930"/>
                  <a:gd name="connsiteY17-688" fmla="*/ 186915 h 402822"/>
                  <a:gd name="connsiteX18-689" fmla="*/ 333090 w 359930"/>
                  <a:gd name="connsiteY18-690" fmla="*/ 214447 h 402822"/>
                  <a:gd name="connsiteX19-691" fmla="*/ 294168 w 359930"/>
                  <a:gd name="connsiteY19-692" fmla="*/ 222532 h 402822"/>
                  <a:gd name="connsiteX20-693" fmla="*/ 282707 w 359930"/>
                  <a:gd name="connsiteY20-694" fmla="*/ 222532 h 402822"/>
                  <a:gd name="connsiteX21-695" fmla="*/ 224264 w 359930"/>
                  <a:gd name="connsiteY21-696" fmla="*/ 221991 h 402822"/>
                  <a:gd name="connsiteX22-697" fmla="*/ 209069 w 359930"/>
                  <a:gd name="connsiteY22-698" fmla="*/ 222262 h 402822"/>
                  <a:gd name="connsiteX23-699" fmla="*/ 198033 w 359930"/>
                  <a:gd name="connsiteY23-700" fmla="*/ 222532 h 402822"/>
                  <a:gd name="connsiteX24-701" fmla="*/ 202115 w 359930"/>
                  <a:gd name="connsiteY24-702" fmla="*/ 327390 h 402822"/>
                  <a:gd name="connsiteX25-703" fmla="*/ 215595 w 359930"/>
                  <a:gd name="connsiteY25-704" fmla="*/ 385895 h 402822"/>
                  <a:gd name="connsiteX26-705" fmla="*/ 187184 w 359930"/>
                  <a:gd name="connsiteY26-706" fmla="*/ 399208 h 402822"/>
                  <a:gd name="connsiteX27-707" fmla="*/ 165251 w 359930"/>
                  <a:gd name="connsiteY27-708" fmla="*/ 402822 h 402822"/>
                  <a:gd name="connsiteX28-709" fmla="*/ 140953 w 359930"/>
                  <a:gd name="connsiteY28-710" fmla="*/ 393664 h 402822"/>
                  <a:gd name="connsiteX29-711" fmla="*/ 134098 w 359930"/>
                  <a:gd name="connsiteY29-712" fmla="*/ 361550 h 402822"/>
                  <a:gd name="connsiteX30-713" fmla="*/ 137253 w 359930"/>
                  <a:gd name="connsiteY30-714" fmla="*/ 266693 h 402822"/>
                  <a:gd name="connsiteX31-715" fmla="*/ 134797 w 359930"/>
                  <a:gd name="connsiteY31-716" fmla="*/ 219785 h 402822"/>
                  <a:gd name="connsiteX32-717" fmla="*/ 30022 w 359930"/>
                  <a:gd name="connsiteY32-718" fmla="*/ 217298 h 402822"/>
                  <a:gd name="connsiteX33-719" fmla="*/ 3828 w 359930"/>
                  <a:gd name="connsiteY33-720" fmla="*/ 175030 h 402822"/>
                  <a:gd name="connsiteX34-721" fmla="*/ 137178 w 359930"/>
                  <a:gd name="connsiteY34-722" fmla="*/ 171301 h 402822"/>
                  <a:gd name="connsiteX35-723" fmla="*/ 140409 w 359930"/>
                  <a:gd name="connsiteY35-724" fmla="*/ 102978 h 402822"/>
                  <a:gd name="connsiteX36-725" fmla="*/ 138141 w 359930"/>
                  <a:gd name="connsiteY36-726" fmla="*/ 51421 h 402822"/>
                  <a:gd name="connsiteX37-727" fmla="*/ 130993 w 359930"/>
                  <a:gd name="connsiteY37-728" fmla="*/ 4665 h 402822"/>
                  <a:gd name="connsiteX38-729" fmla="*/ 161087 w 359930"/>
                  <a:gd name="connsiteY38-730" fmla="*/ 5668 h 402822"/>
                  <a:gd name="connsiteX39-731" fmla="*/ 183837 w 359930"/>
                  <a:gd name="connsiteY39-732" fmla="*/ 6037 h 402822"/>
                  <a:gd name="connsiteX40-733" fmla="*/ 259999 w 359930"/>
                  <a:gd name="connsiteY40-734" fmla="*/ 3019 h 402822"/>
                  <a:gd name="connsiteX41-735" fmla="*/ 316763 w 359930"/>
                  <a:gd name="connsiteY41-736" fmla="*/ 0 h 402822"/>
                  <a:gd name="connsiteX0-737" fmla="*/ 316763 w 359930"/>
                  <a:gd name="connsiteY0-738" fmla="*/ 0 h 402822"/>
                  <a:gd name="connsiteX1-739" fmla="*/ 349483 w 359930"/>
                  <a:gd name="connsiteY1-740" fmla="*/ 6074 h 402822"/>
                  <a:gd name="connsiteX2-741" fmla="*/ 359930 w 359930"/>
                  <a:gd name="connsiteY2-742" fmla="*/ 27037 h 402822"/>
                  <a:gd name="connsiteX3-743" fmla="*/ 356895 w 359930"/>
                  <a:gd name="connsiteY3-744" fmla="*/ 45695 h 402822"/>
                  <a:gd name="connsiteX4-745" fmla="*/ 344868 w 359930"/>
                  <a:gd name="connsiteY4-746" fmla="*/ 69973 h 402822"/>
                  <a:gd name="connsiteX5-747" fmla="*/ 308115 w 359930"/>
                  <a:gd name="connsiteY5-748" fmla="*/ 59949 h 402822"/>
                  <a:gd name="connsiteX6-749" fmla="*/ 256541 w 359930"/>
                  <a:gd name="connsiteY6-750" fmla="*/ 56801 h 402822"/>
                  <a:gd name="connsiteX7-751" fmla="*/ 229926 w 359930"/>
                  <a:gd name="connsiteY7-752" fmla="*/ 57198 h 402822"/>
                  <a:gd name="connsiteX8-753" fmla="*/ 200426 w 359930"/>
                  <a:gd name="connsiteY8-754" fmla="*/ 58182 h 402822"/>
                  <a:gd name="connsiteX9-755" fmla="*/ 200194 w 359930"/>
                  <a:gd name="connsiteY9-756" fmla="*/ 90900 h 402822"/>
                  <a:gd name="connsiteX10-757" fmla="*/ 199564 w 359930"/>
                  <a:gd name="connsiteY10-758" fmla="*/ 134269 h 402822"/>
                  <a:gd name="connsiteX11-759" fmla="*/ 199109 w 359930"/>
                  <a:gd name="connsiteY11-760" fmla="*/ 170352 h 402822"/>
                  <a:gd name="connsiteX12-761" fmla="*/ 200835 w 359930"/>
                  <a:gd name="connsiteY12-762" fmla="*/ 170322 h 402822"/>
                  <a:gd name="connsiteX13-763" fmla="*/ 213245 w 359930"/>
                  <a:gd name="connsiteY13-764" fmla="*/ 170404 h 402822"/>
                  <a:gd name="connsiteX14-765" fmla="*/ 293088 w 359930"/>
                  <a:gd name="connsiteY14-766" fmla="*/ 168592 h 402822"/>
                  <a:gd name="connsiteX15-767" fmla="*/ 336730 w 359930"/>
                  <a:gd name="connsiteY15-768" fmla="*/ 162060 h 402822"/>
                  <a:gd name="connsiteX16-769" fmla="*/ 342994 w 359930"/>
                  <a:gd name="connsiteY16-770" fmla="*/ 176162 h 402822"/>
                  <a:gd name="connsiteX17-771" fmla="*/ 344564 w 359930"/>
                  <a:gd name="connsiteY17-772" fmla="*/ 186915 h 402822"/>
                  <a:gd name="connsiteX18-773" fmla="*/ 333090 w 359930"/>
                  <a:gd name="connsiteY18-774" fmla="*/ 214447 h 402822"/>
                  <a:gd name="connsiteX19-775" fmla="*/ 294168 w 359930"/>
                  <a:gd name="connsiteY19-776" fmla="*/ 222532 h 402822"/>
                  <a:gd name="connsiteX20-777" fmla="*/ 282707 w 359930"/>
                  <a:gd name="connsiteY20-778" fmla="*/ 222532 h 402822"/>
                  <a:gd name="connsiteX21-779" fmla="*/ 224264 w 359930"/>
                  <a:gd name="connsiteY21-780" fmla="*/ 221991 h 402822"/>
                  <a:gd name="connsiteX22-781" fmla="*/ 209069 w 359930"/>
                  <a:gd name="connsiteY22-782" fmla="*/ 222262 h 402822"/>
                  <a:gd name="connsiteX23-783" fmla="*/ 198033 w 359930"/>
                  <a:gd name="connsiteY23-784" fmla="*/ 222532 h 402822"/>
                  <a:gd name="connsiteX24-785" fmla="*/ 202115 w 359930"/>
                  <a:gd name="connsiteY24-786" fmla="*/ 327390 h 402822"/>
                  <a:gd name="connsiteX25-787" fmla="*/ 215595 w 359930"/>
                  <a:gd name="connsiteY25-788" fmla="*/ 385895 h 402822"/>
                  <a:gd name="connsiteX26-789" fmla="*/ 187184 w 359930"/>
                  <a:gd name="connsiteY26-790" fmla="*/ 399208 h 402822"/>
                  <a:gd name="connsiteX27-791" fmla="*/ 165251 w 359930"/>
                  <a:gd name="connsiteY27-792" fmla="*/ 402822 h 402822"/>
                  <a:gd name="connsiteX28-793" fmla="*/ 140953 w 359930"/>
                  <a:gd name="connsiteY28-794" fmla="*/ 393664 h 402822"/>
                  <a:gd name="connsiteX29-795" fmla="*/ 134098 w 359930"/>
                  <a:gd name="connsiteY29-796" fmla="*/ 361550 h 402822"/>
                  <a:gd name="connsiteX30-797" fmla="*/ 137253 w 359930"/>
                  <a:gd name="connsiteY30-798" fmla="*/ 266693 h 402822"/>
                  <a:gd name="connsiteX31-799" fmla="*/ 134797 w 359930"/>
                  <a:gd name="connsiteY31-800" fmla="*/ 219785 h 402822"/>
                  <a:gd name="connsiteX32-801" fmla="*/ 30022 w 359930"/>
                  <a:gd name="connsiteY32-802" fmla="*/ 217298 h 402822"/>
                  <a:gd name="connsiteX33-803" fmla="*/ 3828 w 359930"/>
                  <a:gd name="connsiteY33-804" fmla="*/ 175030 h 402822"/>
                  <a:gd name="connsiteX34-805" fmla="*/ 137178 w 359930"/>
                  <a:gd name="connsiteY34-806" fmla="*/ 171301 h 402822"/>
                  <a:gd name="connsiteX35-807" fmla="*/ 140409 w 359930"/>
                  <a:gd name="connsiteY35-808" fmla="*/ 102978 h 402822"/>
                  <a:gd name="connsiteX36-809" fmla="*/ 138141 w 359930"/>
                  <a:gd name="connsiteY36-810" fmla="*/ 51421 h 402822"/>
                  <a:gd name="connsiteX37-811" fmla="*/ 130993 w 359930"/>
                  <a:gd name="connsiteY37-812" fmla="*/ 4665 h 402822"/>
                  <a:gd name="connsiteX38-813" fmla="*/ 161087 w 359930"/>
                  <a:gd name="connsiteY38-814" fmla="*/ 5668 h 402822"/>
                  <a:gd name="connsiteX39-815" fmla="*/ 183837 w 359930"/>
                  <a:gd name="connsiteY39-816" fmla="*/ 6037 h 402822"/>
                  <a:gd name="connsiteX40-817" fmla="*/ 259999 w 359930"/>
                  <a:gd name="connsiteY40-818" fmla="*/ 3019 h 402822"/>
                  <a:gd name="connsiteX41-819" fmla="*/ 316763 w 359930"/>
                  <a:gd name="connsiteY41-820" fmla="*/ 0 h 402822"/>
                  <a:gd name="connsiteX0-821" fmla="*/ 312935 w 356102"/>
                  <a:gd name="connsiteY0-822" fmla="*/ 0 h 402822"/>
                  <a:gd name="connsiteX1-823" fmla="*/ 345655 w 356102"/>
                  <a:gd name="connsiteY1-824" fmla="*/ 6074 h 402822"/>
                  <a:gd name="connsiteX2-825" fmla="*/ 356102 w 356102"/>
                  <a:gd name="connsiteY2-826" fmla="*/ 27037 h 402822"/>
                  <a:gd name="connsiteX3-827" fmla="*/ 353067 w 356102"/>
                  <a:gd name="connsiteY3-828" fmla="*/ 45695 h 402822"/>
                  <a:gd name="connsiteX4-829" fmla="*/ 341040 w 356102"/>
                  <a:gd name="connsiteY4-830" fmla="*/ 69973 h 402822"/>
                  <a:gd name="connsiteX5-831" fmla="*/ 304287 w 356102"/>
                  <a:gd name="connsiteY5-832" fmla="*/ 59949 h 402822"/>
                  <a:gd name="connsiteX6-833" fmla="*/ 252713 w 356102"/>
                  <a:gd name="connsiteY6-834" fmla="*/ 56801 h 402822"/>
                  <a:gd name="connsiteX7-835" fmla="*/ 226098 w 356102"/>
                  <a:gd name="connsiteY7-836" fmla="*/ 57198 h 402822"/>
                  <a:gd name="connsiteX8-837" fmla="*/ 196598 w 356102"/>
                  <a:gd name="connsiteY8-838" fmla="*/ 58182 h 402822"/>
                  <a:gd name="connsiteX9-839" fmla="*/ 196366 w 356102"/>
                  <a:gd name="connsiteY9-840" fmla="*/ 90900 h 402822"/>
                  <a:gd name="connsiteX10-841" fmla="*/ 195736 w 356102"/>
                  <a:gd name="connsiteY10-842" fmla="*/ 134269 h 402822"/>
                  <a:gd name="connsiteX11-843" fmla="*/ 195281 w 356102"/>
                  <a:gd name="connsiteY11-844" fmla="*/ 170352 h 402822"/>
                  <a:gd name="connsiteX12-845" fmla="*/ 197007 w 356102"/>
                  <a:gd name="connsiteY12-846" fmla="*/ 170322 h 402822"/>
                  <a:gd name="connsiteX13-847" fmla="*/ 209417 w 356102"/>
                  <a:gd name="connsiteY13-848" fmla="*/ 170404 h 402822"/>
                  <a:gd name="connsiteX14-849" fmla="*/ 289260 w 356102"/>
                  <a:gd name="connsiteY14-850" fmla="*/ 168592 h 402822"/>
                  <a:gd name="connsiteX15-851" fmla="*/ 332902 w 356102"/>
                  <a:gd name="connsiteY15-852" fmla="*/ 162060 h 402822"/>
                  <a:gd name="connsiteX16-853" fmla="*/ 339166 w 356102"/>
                  <a:gd name="connsiteY16-854" fmla="*/ 176162 h 402822"/>
                  <a:gd name="connsiteX17-855" fmla="*/ 340736 w 356102"/>
                  <a:gd name="connsiteY17-856" fmla="*/ 186915 h 402822"/>
                  <a:gd name="connsiteX18-857" fmla="*/ 329262 w 356102"/>
                  <a:gd name="connsiteY18-858" fmla="*/ 214447 h 402822"/>
                  <a:gd name="connsiteX19-859" fmla="*/ 290340 w 356102"/>
                  <a:gd name="connsiteY19-860" fmla="*/ 222532 h 402822"/>
                  <a:gd name="connsiteX20-861" fmla="*/ 278879 w 356102"/>
                  <a:gd name="connsiteY20-862" fmla="*/ 222532 h 402822"/>
                  <a:gd name="connsiteX21-863" fmla="*/ 220436 w 356102"/>
                  <a:gd name="connsiteY21-864" fmla="*/ 221991 h 402822"/>
                  <a:gd name="connsiteX22-865" fmla="*/ 205241 w 356102"/>
                  <a:gd name="connsiteY22-866" fmla="*/ 222262 h 402822"/>
                  <a:gd name="connsiteX23-867" fmla="*/ 194205 w 356102"/>
                  <a:gd name="connsiteY23-868" fmla="*/ 222532 h 402822"/>
                  <a:gd name="connsiteX24-869" fmla="*/ 198287 w 356102"/>
                  <a:gd name="connsiteY24-870" fmla="*/ 327390 h 402822"/>
                  <a:gd name="connsiteX25-871" fmla="*/ 211767 w 356102"/>
                  <a:gd name="connsiteY25-872" fmla="*/ 385895 h 402822"/>
                  <a:gd name="connsiteX26-873" fmla="*/ 183356 w 356102"/>
                  <a:gd name="connsiteY26-874" fmla="*/ 399208 h 402822"/>
                  <a:gd name="connsiteX27-875" fmla="*/ 161423 w 356102"/>
                  <a:gd name="connsiteY27-876" fmla="*/ 402822 h 402822"/>
                  <a:gd name="connsiteX28-877" fmla="*/ 137125 w 356102"/>
                  <a:gd name="connsiteY28-878" fmla="*/ 393664 h 402822"/>
                  <a:gd name="connsiteX29-879" fmla="*/ 130270 w 356102"/>
                  <a:gd name="connsiteY29-880" fmla="*/ 361550 h 402822"/>
                  <a:gd name="connsiteX30-881" fmla="*/ 133425 w 356102"/>
                  <a:gd name="connsiteY30-882" fmla="*/ 266693 h 402822"/>
                  <a:gd name="connsiteX31-883" fmla="*/ 130969 w 356102"/>
                  <a:gd name="connsiteY31-884" fmla="*/ 219785 h 402822"/>
                  <a:gd name="connsiteX32-885" fmla="*/ 26194 w 356102"/>
                  <a:gd name="connsiteY32-886" fmla="*/ 217298 h 402822"/>
                  <a:gd name="connsiteX33-887" fmla="*/ 0 w 356102"/>
                  <a:gd name="connsiteY33-888" fmla="*/ 175030 h 402822"/>
                  <a:gd name="connsiteX34-889" fmla="*/ 133350 w 356102"/>
                  <a:gd name="connsiteY34-890" fmla="*/ 171301 h 402822"/>
                  <a:gd name="connsiteX35-891" fmla="*/ 136581 w 356102"/>
                  <a:gd name="connsiteY35-892" fmla="*/ 102978 h 402822"/>
                  <a:gd name="connsiteX36-893" fmla="*/ 134313 w 356102"/>
                  <a:gd name="connsiteY36-894" fmla="*/ 51421 h 402822"/>
                  <a:gd name="connsiteX37-895" fmla="*/ 127165 w 356102"/>
                  <a:gd name="connsiteY37-896" fmla="*/ 4665 h 402822"/>
                  <a:gd name="connsiteX38-897" fmla="*/ 157259 w 356102"/>
                  <a:gd name="connsiteY38-898" fmla="*/ 5668 h 402822"/>
                  <a:gd name="connsiteX39-899" fmla="*/ 180009 w 356102"/>
                  <a:gd name="connsiteY39-900" fmla="*/ 6037 h 402822"/>
                  <a:gd name="connsiteX40-901" fmla="*/ 256171 w 356102"/>
                  <a:gd name="connsiteY40-902" fmla="*/ 3019 h 402822"/>
                  <a:gd name="connsiteX41-903" fmla="*/ 312935 w 356102"/>
                  <a:gd name="connsiteY41-904" fmla="*/ 0 h 402822"/>
                  <a:gd name="connsiteX0-905" fmla="*/ 315316 w 358483"/>
                  <a:gd name="connsiteY0-906" fmla="*/ 0 h 402822"/>
                  <a:gd name="connsiteX1-907" fmla="*/ 348036 w 358483"/>
                  <a:gd name="connsiteY1-908" fmla="*/ 6074 h 402822"/>
                  <a:gd name="connsiteX2-909" fmla="*/ 358483 w 358483"/>
                  <a:gd name="connsiteY2-910" fmla="*/ 27037 h 402822"/>
                  <a:gd name="connsiteX3-911" fmla="*/ 355448 w 358483"/>
                  <a:gd name="connsiteY3-912" fmla="*/ 45695 h 402822"/>
                  <a:gd name="connsiteX4-913" fmla="*/ 343421 w 358483"/>
                  <a:gd name="connsiteY4-914" fmla="*/ 69973 h 402822"/>
                  <a:gd name="connsiteX5-915" fmla="*/ 306668 w 358483"/>
                  <a:gd name="connsiteY5-916" fmla="*/ 59949 h 402822"/>
                  <a:gd name="connsiteX6-917" fmla="*/ 255094 w 358483"/>
                  <a:gd name="connsiteY6-918" fmla="*/ 56801 h 402822"/>
                  <a:gd name="connsiteX7-919" fmla="*/ 228479 w 358483"/>
                  <a:gd name="connsiteY7-920" fmla="*/ 57198 h 402822"/>
                  <a:gd name="connsiteX8-921" fmla="*/ 198979 w 358483"/>
                  <a:gd name="connsiteY8-922" fmla="*/ 58182 h 402822"/>
                  <a:gd name="connsiteX9-923" fmla="*/ 198747 w 358483"/>
                  <a:gd name="connsiteY9-924" fmla="*/ 90900 h 402822"/>
                  <a:gd name="connsiteX10-925" fmla="*/ 198117 w 358483"/>
                  <a:gd name="connsiteY10-926" fmla="*/ 134269 h 402822"/>
                  <a:gd name="connsiteX11-927" fmla="*/ 197662 w 358483"/>
                  <a:gd name="connsiteY11-928" fmla="*/ 170352 h 402822"/>
                  <a:gd name="connsiteX12-929" fmla="*/ 199388 w 358483"/>
                  <a:gd name="connsiteY12-930" fmla="*/ 170322 h 402822"/>
                  <a:gd name="connsiteX13-931" fmla="*/ 211798 w 358483"/>
                  <a:gd name="connsiteY13-932" fmla="*/ 170404 h 402822"/>
                  <a:gd name="connsiteX14-933" fmla="*/ 291641 w 358483"/>
                  <a:gd name="connsiteY14-934" fmla="*/ 168592 h 402822"/>
                  <a:gd name="connsiteX15-935" fmla="*/ 335283 w 358483"/>
                  <a:gd name="connsiteY15-936" fmla="*/ 162060 h 402822"/>
                  <a:gd name="connsiteX16-937" fmla="*/ 341547 w 358483"/>
                  <a:gd name="connsiteY16-938" fmla="*/ 176162 h 402822"/>
                  <a:gd name="connsiteX17-939" fmla="*/ 343117 w 358483"/>
                  <a:gd name="connsiteY17-940" fmla="*/ 186915 h 402822"/>
                  <a:gd name="connsiteX18-941" fmla="*/ 331643 w 358483"/>
                  <a:gd name="connsiteY18-942" fmla="*/ 214447 h 402822"/>
                  <a:gd name="connsiteX19-943" fmla="*/ 292721 w 358483"/>
                  <a:gd name="connsiteY19-944" fmla="*/ 222532 h 402822"/>
                  <a:gd name="connsiteX20-945" fmla="*/ 281260 w 358483"/>
                  <a:gd name="connsiteY20-946" fmla="*/ 222532 h 402822"/>
                  <a:gd name="connsiteX21-947" fmla="*/ 222817 w 358483"/>
                  <a:gd name="connsiteY21-948" fmla="*/ 221991 h 402822"/>
                  <a:gd name="connsiteX22-949" fmla="*/ 207622 w 358483"/>
                  <a:gd name="connsiteY22-950" fmla="*/ 222262 h 402822"/>
                  <a:gd name="connsiteX23-951" fmla="*/ 196586 w 358483"/>
                  <a:gd name="connsiteY23-952" fmla="*/ 222532 h 402822"/>
                  <a:gd name="connsiteX24-953" fmla="*/ 200668 w 358483"/>
                  <a:gd name="connsiteY24-954" fmla="*/ 327390 h 402822"/>
                  <a:gd name="connsiteX25-955" fmla="*/ 214148 w 358483"/>
                  <a:gd name="connsiteY25-956" fmla="*/ 385895 h 402822"/>
                  <a:gd name="connsiteX26-957" fmla="*/ 185737 w 358483"/>
                  <a:gd name="connsiteY26-958" fmla="*/ 399208 h 402822"/>
                  <a:gd name="connsiteX27-959" fmla="*/ 163804 w 358483"/>
                  <a:gd name="connsiteY27-960" fmla="*/ 402822 h 402822"/>
                  <a:gd name="connsiteX28-961" fmla="*/ 139506 w 358483"/>
                  <a:gd name="connsiteY28-962" fmla="*/ 393664 h 402822"/>
                  <a:gd name="connsiteX29-963" fmla="*/ 132651 w 358483"/>
                  <a:gd name="connsiteY29-964" fmla="*/ 361550 h 402822"/>
                  <a:gd name="connsiteX30-965" fmla="*/ 135806 w 358483"/>
                  <a:gd name="connsiteY30-966" fmla="*/ 266693 h 402822"/>
                  <a:gd name="connsiteX31-967" fmla="*/ 133350 w 358483"/>
                  <a:gd name="connsiteY31-968" fmla="*/ 219785 h 402822"/>
                  <a:gd name="connsiteX32-969" fmla="*/ 28575 w 358483"/>
                  <a:gd name="connsiteY32-970" fmla="*/ 217298 h 402822"/>
                  <a:gd name="connsiteX33-971" fmla="*/ 0 w 358483"/>
                  <a:gd name="connsiteY33-972" fmla="*/ 167571 h 402822"/>
                  <a:gd name="connsiteX34-973" fmla="*/ 135731 w 358483"/>
                  <a:gd name="connsiteY34-974" fmla="*/ 171301 h 402822"/>
                  <a:gd name="connsiteX35-975" fmla="*/ 138962 w 358483"/>
                  <a:gd name="connsiteY35-976" fmla="*/ 102978 h 402822"/>
                  <a:gd name="connsiteX36-977" fmla="*/ 136694 w 358483"/>
                  <a:gd name="connsiteY36-978" fmla="*/ 51421 h 402822"/>
                  <a:gd name="connsiteX37-979" fmla="*/ 129546 w 358483"/>
                  <a:gd name="connsiteY37-980" fmla="*/ 4665 h 402822"/>
                  <a:gd name="connsiteX38-981" fmla="*/ 159640 w 358483"/>
                  <a:gd name="connsiteY38-982" fmla="*/ 5668 h 402822"/>
                  <a:gd name="connsiteX39-983" fmla="*/ 182390 w 358483"/>
                  <a:gd name="connsiteY39-984" fmla="*/ 6037 h 402822"/>
                  <a:gd name="connsiteX40-985" fmla="*/ 258552 w 358483"/>
                  <a:gd name="connsiteY40-986" fmla="*/ 3019 h 402822"/>
                  <a:gd name="connsiteX41-987" fmla="*/ 315316 w 358483"/>
                  <a:gd name="connsiteY41-988" fmla="*/ 0 h 402822"/>
                  <a:gd name="connsiteX0-989" fmla="*/ 315316 w 358483"/>
                  <a:gd name="connsiteY0-990" fmla="*/ 0 h 402822"/>
                  <a:gd name="connsiteX1-991" fmla="*/ 348036 w 358483"/>
                  <a:gd name="connsiteY1-992" fmla="*/ 6074 h 402822"/>
                  <a:gd name="connsiteX2-993" fmla="*/ 358483 w 358483"/>
                  <a:gd name="connsiteY2-994" fmla="*/ 27037 h 402822"/>
                  <a:gd name="connsiteX3-995" fmla="*/ 355448 w 358483"/>
                  <a:gd name="connsiteY3-996" fmla="*/ 45695 h 402822"/>
                  <a:gd name="connsiteX4-997" fmla="*/ 343421 w 358483"/>
                  <a:gd name="connsiteY4-998" fmla="*/ 69973 h 402822"/>
                  <a:gd name="connsiteX5-999" fmla="*/ 306668 w 358483"/>
                  <a:gd name="connsiteY5-1000" fmla="*/ 59949 h 402822"/>
                  <a:gd name="connsiteX6-1001" fmla="*/ 255094 w 358483"/>
                  <a:gd name="connsiteY6-1002" fmla="*/ 56801 h 402822"/>
                  <a:gd name="connsiteX7-1003" fmla="*/ 228479 w 358483"/>
                  <a:gd name="connsiteY7-1004" fmla="*/ 57198 h 402822"/>
                  <a:gd name="connsiteX8-1005" fmla="*/ 198979 w 358483"/>
                  <a:gd name="connsiteY8-1006" fmla="*/ 58182 h 402822"/>
                  <a:gd name="connsiteX9-1007" fmla="*/ 198747 w 358483"/>
                  <a:gd name="connsiteY9-1008" fmla="*/ 90900 h 402822"/>
                  <a:gd name="connsiteX10-1009" fmla="*/ 198117 w 358483"/>
                  <a:gd name="connsiteY10-1010" fmla="*/ 134269 h 402822"/>
                  <a:gd name="connsiteX11-1011" fmla="*/ 197662 w 358483"/>
                  <a:gd name="connsiteY11-1012" fmla="*/ 170352 h 402822"/>
                  <a:gd name="connsiteX12-1013" fmla="*/ 199388 w 358483"/>
                  <a:gd name="connsiteY12-1014" fmla="*/ 170322 h 402822"/>
                  <a:gd name="connsiteX13-1015" fmla="*/ 211798 w 358483"/>
                  <a:gd name="connsiteY13-1016" fmla="*/ 170404 h 402822"/>
                  <a:gd name="connsiteX14-1017" fmla="*/ 291641 w 358483"/>
                  <a:gd name="connsiteY14-1018" fmla="*/ 168592 h 402822"/>
                  <a:gd name="connsiteX15-1019" fmla="*/ 335283 w 358483"/>
                  <a:gd name="connsiteY15-1020" fmla="*/ 162060 h 402822"/>
                  <a:gd name="connsiteX16-1021" fmla="*/ 341547 w 358483"/>
                  <a:gd name="connsiteY16-1022" fmla="*/ 176162 h 402822"/>
                  <a:gd name="connsiteX17-1023" fmla="*/ 343117 w 358483"/>
                  <a:gd name="connsiteY17-1024" fmla="*/ 186915 h 402822"/>
                  <a:gd name="connsiteX18-1025" fmla="*/ 331643 w 358483"/>
                  <a:gd name="connsiteY18-1026" fmla="*/ 214447 h 402822"/>
                  <a:gd name="connsiteX19-1027" fmla="*/ 292721 w 358483"/>
                  <a:gd name="connsiteY19-1028" fmla="*/ 222532 h 402822"/>
                  <a:gd name="connsiteX20-1029" fmla="*/ 281260 w 358483"/>
                  <a:gd name="connsiteY20-1030" fmla="*/ 222532 h 402822"/>
                  <a:gd name="connsiteX21-1031" fmla="*/ 222817 w 358483"/>
                  <a:gd name="connsiteY21-1032" fmla="*/ 221991 h 402822"/>
                  <a:gd name="connsiteX22-1033" fmla="*/ 207622 w 358483"/>
                  <a:gd name="connsiteY22-1034" fmla="*/ 222262 h 402822"/>
                  <a:gd name="connsiteX23-1035" fmla="*/ 196586 w 358483"/>
                  <a:gd name="connsiteY23-1036" fmla="*/ 222532 h 402822"/>
                  <a:gd name="connsiteX24-1037" fmla="*/ 200668 w 358483"/>
                  <a:gd name="connsiteY24-1038" fmla="*/ 327390 h 402822"/>
                  <a:gd name="connsiteX25-1039" fmla="*/ 214148 w 358483"/>
                  <a:gd name="connsiteY25-1040" fmla="*/ 385895 h 402822"/>
                  <a:gd name="connsiteX26-1041" fmla="*/ 185737 w 358483"/>
                  <a:gd name="connsiteY26-1042" fmla="*/ 399208 h 402822"/>
                  <a:gd name="connsiteX27-1043" fmla="*/ 163804 w 358483"/>
                  <a:gd name="connsiteY27-1044" fmla="*/ 402822 h 402822"/>
                  <a:gd name="connsiteX28-1045" fmla="*/ 139506 w 358483"/>
                  <a:gd name="connsiteY28-1046" fmla="*/ 393664 h 402822"/>
                  <a:gd name="connsiteX29-1047" fmla="*/ 132651 w 358483"/>
                  <a:gd name="connsiteY29-1048" fmla="*/ 361550 h 402822"/>
                  <a:gd name="connsiteX30-1049" fmla="*/ 135806 w 358483"/>
                  <a:gd name="connsiteY30-1050" fmla="*/ 266693 h 402822"/>
                  <a:gd name="connsiteX31-1051" fmla="*/ 133350 w 358483"/>
                  <a:gd name="connsiteY31-1052" fmla="*/ 219785 h 402822"/>
                  <a:gd name="connsiteX32-1053" fmla="*/ 28575 w 358483"/>
                  <a:gd name="connsiteY32-1054" fmla="*/ 217298 h 402822"/>
                  <a:gd name="connsiteX33-1055" fmla="*/ 0 w 358483"/>
                  <a:gd name="connsiteY33-1056" fmla="*/ 167571 h 402822"/>
                  <a:gd name="connsiteX34-1057" fmla="*/ 135731 w 358483"/>
                  <a:gd name="connsiteY34-1058" fmla="*/ 171301 h 402822"/>
                  <a:gd name="connsiteX35-1059" fmla="*/ 138962 w 358483"/>
                  <a:gd name="connsiteY35-1060" fmla="*/ 102978 h 402822"/>
                  <a:gd name="connsiteX36-1061" fmla="*/ 136694 w 358483"/>
                  <a:gd name="connsiteY36-1062" fmla="*/ 51421 h 402822"/>
                  <a:gd name="connsiteX37-1063" fmla="*/ 129546 w 358483"/>
                  <a:gd name="connsiteY37-1064" fmla="*/ 4665 h 402822"/>
                  <a:gd name="connsiteX38-1065" fmla="*/ 159640 w 358483"/>
                  <a:gd name="connsiteY38-1066" fmla="*/ 5668 h 402822"/>
                  <a:gd name="connsiteX39-1067" fmla="*/ 182390 w 358483"/>
                  <a:gd name="connsiteY39-1068" fmla="*/ 6037 h 402822"/>
                  <a:gd name="connsiteX40-1069" fmla="*/ 258552 w 358483"/>
                  <a:gd name="connsiteY40-1070" fmla="*/ 3019 h 402822"/>
                  <a:gd name="connsiteX41-1071" fmla="*/ 315316 w 358483"/>
                  <a:gd name="connsiteY41-1072" fmla="*/ 0 h 402822"/>
                  <a:gd name="connsiteX0-1073" fmla="*/ 315316 w 358483"/>
                  <a:gd name="connsiteY0-1074" fmla="*/ 0 h 402822"/>
                  <a:gd name="connsiteX1-1075" fmla="*/ 348036 w 358483"/>
                  <a:gd name="connsiteY1-1076" fmla="*/ 6074 h 402822"/>
                  <a:gd name="connsiteX2-1077" fmla="*/ 358483 w 358483"/>
                  <a:gd name="connsiteY2-1078" fmla="*/ 27037 h 402822"/>
                  <a:gd name="connsiteX3-1079" fmla="*/ 355448 w 358483"/>
                  <a:gd name="connsiteY3-1080" fmla="*/ 45695 h 402822"/>
                  <a:gd name="connsiteX4-1081" fmla="*/ 343421 w 358483"/>
                  <a:gd name="connsiteY4-1082" fmla="*/ 69973 h 402822"/>
                  <a:gd name="connsiteX5-1083" fmla="*/ 306668 w 358483"/>
                  <a:gd name="connsiteY5-1084" fmla="*/ 59949 h 402822"/>
                  <a:gd name="connsiteX6-1085" fmla="*/ 255094 w 358483"/>
                  <a:gd name="connsiteY6-1086" fmla="*/ 56801 h 402822"/>
                  <a:gd name="connsiteX7-1087" fmla="*/ 228479 w 358483"/>
                  <a:gd name="connsiteY7-1088" fmla="*/ 57198 h 402822"/>
                  <a:gd name="connsiteX8-1089" fmla="*/ 198979 w 358483"/>
                  <a:gd name="connsiteY8-1090" fmla="*/ 58182 h 402822"/>
                  <a:gd name="connsiteX9-1091" fmla="*/ 198747 w 358483"/>
                  <a:gd name="connsiteY9-1092" fmla="*/ 90900 h 402822"/>
                  <a:gd name="connsiteX10-1093" fmla="*/ 198117 w 358483"/>
                  <a:gd name="connsiteY10-1094" fmla="*/ 134269 h 402822"/>
                  <a:gd name="connsiteX11-1095" fmla="*/ 197662 w 358483"/>
                  <a:gd name="connsiteY11-1096" fmla="*/ 170352 h 402822"/>
                  <a:gd name="connsiteX12-1097" fmla="*/ 199388 w 358483"/>
                  <a:gd name="connsiteY12-1098" fmla="*/ 170322 h 402822"/>
                  <a:gd name="connsiteX13-1099" fmla="*/ 211798 w 358483"/>
                  <a:gd name="connsiteY13-1100" fmla="*/ 170404 h 402822"/>
                  <a:gd name="connsiteX14-1101" fmla="*/ 291641 w 358483"/>
                  <a:gd name="connsiteY14-1102" fmla="*/ 168592 h 402822"/>
                  <a:gd name="connsiteX15-1103" fmla="*/ 335283 w 358483"/>
                  <a:gd name="connsiteY15-1104" fmla="*/ 162060 h 402822"/>
                  <a:gd name="connsiteX16-1105" fmla="*/ 341547 w 358483"/>
                  <a:gd name="connsiteY16-1106" fmla="*/ 176162 h 402822"/>
                  <a:gd name="connsiteX17-1107" fmla="*/ 343117 w 358483"/>
                  <a:gd name="connsiteY17-1108" fmla="*/ 186915 h 402822"/>
                  <a:gd name="connsiteX18-1109" fmla="*/ 331643 w 358483"/>
                  <a:gd name="connsiteY18-1110" fmla="*/ 214447 h 402822"/>
                  <a:gd name="connsiteX19-1111" fmla="*/ 292721 w 358483"/>
                  <a:gd name="connsiteY19-1112" fmla="*/ 222532 h 402822"/>
                  <a:gd name="connsiteX20-1113" fmla="*/ 281260 w 358483"/>
                  <a:gd name="connsiteY20-1114" fmla="*/ 222532 h 402822"/>
                  <a:gd name="connsiteX21-1115" fmla="*/ 222817 w 358483"/>
                  <a:gd name="connsiteY21-1116" fmla="*/ 221991 h 402822"/>
                  <a:gd name="connsiteX22-1117" fmla="*/ 207622 w 358483"/>
                  <a:gd name="connsiteY22-1118" fmla="*/ 222262 h 402822"/>
                  <a:gd name="connsiteX23-1119" fmla="*/ 196586 w 358483"/>
                  <a:gd name="connsiteY23-1120" fmla="*/ 222532 h 402822"/>
                  <a:gd name="connsiteX24-1121" fmla="*/ 200668 w 358483"/>
                  <a:gd name="connsiteY24-1122" fmla="*/ 327390 h 402822"/>
                  <a:gd name="connsiteX25-1123" fmla="*/ 214148 w 358483"/>
                  <a:gd name="connsiteY25-1124" fmla="*/ 385895 h 402822"/>
                  <a:gd name="connsiteX26-1125" fmla="*/ 185737 w 358483"/>
                  <a:gd name="connsiteY26-1126" fmla="*/ 399208 h 402822"/>
                  <a:gd name="connsiteX27-1127" fmla="*/ 163804 w 358483"/>
                  <a:gd name="connsiteY27-1128" fmla="*/ 402822 h 402822"/>
                  <a:gd name="connsiteX28-1129" fmla="*/ 139506 w 358483"/>
                  <a:gd name="connsiteY28-1130" fmla="*/ 393664 h 402822"/>
                  <a:gd name="connsiteX29-1131" fmla="*/ 132651 w 358483"/>
                  <a:gd name="connsiteY29-1132" fmla="*/ 361550 h 402822"/>
                  <a:gd name="connsiteX30-1133" fmla="*/ 135806 w 358483"/>
                  <a:gd name="connsiteY30-1134" fmla="*/ 266693 h 402822"/>
                  <a:gd name="connsiteX31-1135" fmla="*/ 133350 w 358483"/>
                  <a:gd name="connsiteY31-1136" fmla="*/ 219785 h 402822"/>
                  <a:gd name="connsiteX32-1137" fmla="*/ 19050 w 358483"/>
                  <a:gd name="connsiteY32-1138" fmla="*/ 223514 h 402822"/>
                  <a:gd name="connsiteX33-1139" fmla="*/ 0 w 358483"/>
                  <a:gd name="connsiteY33-1140" fmla="*/ 167571 h 402822"/>
                  <a:gd name="connsiteX34-1141" fmla="*/ 135731 w 358483"/>
                  <a:gd name="connsiteY34-1142" fmla="*/ 171301 h 402822"/>
                  <a:gd name="connsiteX35-1143" fmla="*/ 138962 w 358483"/>
                  <a:gd name="connsiteY35-1144" fmla="*/ 102978 h 402822"/>
                  <a:gd name="connsiteX36-1145" fmla="*/ 136694 w 358483"/>
                  <a:gd name="connsiteY36-1146" fmla="*/ 51421 h 402822"/>
                  <a:gd name="connsiteX37-1147" fmla="*/ 129546 w 358483"/>
                  <a:gd name="connsiteY37-1148" fmla="*/ 4665 h 402822"/>
                  <a:gd name="connsiteX38-1149" fmla="*/ 159640 w 358483"/>
                  <a:gd name="connsiteY38-1150" fmla="*/ 5668 h 402822"/>
                  <a:gd name="connsiteX39-1151" fmla="*/ 182390 w 358483"/>
                  <a:gd name="connsiteY39-1152" fmla="*/ 6037 h 402822"/>
                  <a:gd name="connsiteX40-1153" fmla="*/ 258552 w 358483"/>
                  <a:gd name="connsiteY40-1154" fmla="*/ 3019 h 402822"/>
                  <a:gd name="connsiteX41-1155" fmla="*/ 315316 w 358483"/>
                  <a:gd name="connsiteY41-1156" fmla="*/ 0 h 402822"/>
                  <a:gd name="connsiteX0-1157" fmla="*/ 315316 w 358483"/>
                  <a:gd name="connsiteY0-1158" fmla="*/ 0 h 402822"/>
                  <a:gd name="connsiteX1-1159" fmla="*/ 348036 w 358483"/>
                  <a:gd name="connsiteY1-1160" fmla="*/ 6074 h 402822"/>
                  <a:gd name="connsiteX2-1161" fmla="*/ 358483 w 358483"/>
                  <a:gd name="connsiteY2-1162" fmla="*/ 27037 h 402822"/>
                  <a:gd name="connsiteX3-1163" fmla="*/ 355448 w 358483"/>
                  <a:gd name="connsiteY3-1164" fmla="*/ 45695 h 402822"/>
                  <a:gd name="connsiteX4-1165" fmla="*/ 343421 w 358483"/>
                  <a:gd name="connsiteY4-1166" fmla="*/ 69973 h 402822"/>
                  <a:gd name="connsiteX5-1167" fmla="*/ 306668 w 358483"/>
                  <a:gd name="connsiteY5-1168" fmla="*/ 59949 h 402822"/>
                  <a:gd name="connsiteX6-1169" fmla="*/ 255094 w 358483"/>
                  <a:gd name="connsiteY6-1170" fmla="*/ 56801 h 402822"/>
                  <a:gd name="connsiteX7-1171" fmla="*/ 228479 w 358483"/>
                  <a:gd name="connsiteY7-1172" fmla="*/ 57198 h 402822"/>
                  <a:gd name="connsiteX8-1173" fmla="*/ 198979 w 358483"/>
                  <a:gd name="connsiteY8-1174" fmla="*/ 58182 h 402822"/>
                  <a:gd name="connsiteX9-1175" fmla="*/ 198747 w 358483"/>
                  <a:gd name="connsiteY9-1176" fmla="*/ 90900 h 402822"/>
                  <a:gd name="connsiteX10-1177" fmla="*/ 198117 w 358483"/>
                  <a:gd name="connsiteY10-1178" fmla="*/ 134269 h 402822"/>
                  <a:gd name="connsiteX11-1179" fmla="*/ 197662 w 358483"/>
                  <a:gd name="connsiteY11-1180" fmla="*/ 170352 h 402822"/>
                  <a:gd name="connsiteX12-1181" fmla="*/ 199388 w 358483"/>
                  <a:gd name="connsiteY12-1182" fmla="*/ 170322 h 402822"/>
                  <a:gd name="connsiteX13-1183" fmla="*/ 211798 w 358483"/>
                  <a:gd name="connsiteY13-1184" fmla="*/ 170404 h 402822"/>
                  <a:gd name="connsiteX14-1185" fmla="*/ 291641 w 358483"/>
                  <a:gd name="connsiteY14-1186" fmla="*/ 168592 h 402822"/>
                  <a:gd name="connsiteX15-1187" fmla="*/ 335283 w 358483"/>
                  <a:gd name="connsiteY15-1188" fmla="*/ 162060 h 402822"/>
                  <a:gd name="connsiteX16-1189" fmla="*/ 341547 w 358483"/>
                  <a:gd name="connsiteY16-1190" fmla="*/ 176162 h 402822"/>
                  <a:gd name="connsiteX17-1191" fmla="*/ 343117 w 358483"/>
                  <a:gd name="connsiteY17-1192" fmla="*/ 186915 h 402822"/>
                  <a:gd name="connsiteX18-1193" fmla="*/ 331643 w 358483"/>
                  <a:gd name="connsiteY18-1194" fmla="*/ 214447 h 402822"/>
                  <a:gd name="connsiteX19-1195" fmla="*/ 292721 w 358483"/>
                  <a:gd name="connsiteY19-1196" fmla="*/ 222532 h 402822"/>
                  <a:gd name="connsiteX20-1197" fmla="*/ 281260 w 358483"/>
                  <a:gd name="connsiteY20-1198" fmla="*/ 222532 h 402822"/>
                  <a:gd name="connsiteX21-1199" fmla="*/ 222817 w 358483"/>
                  <a:gd name="connsiteY21-1200" fmla="*/ 221991 h 402822"/>
                  <a:gd name="connsiteX22-1201" fmla="*/ 207622 w 358483"/>
                  <a:gd name="connsiteY22-1202" fmla="*/ 222262 h 402822"/>
                  <a:gd name="connsiteX23-1203" fmla="*/ 196586 w 358483"/>
                  <a:gd name="connsiteY23-1204" fmla="*/ 222532 h 402822"/>
                  <a:gd name="connsiteX24-1205" fmla="*/ 200668 w 358483"/>
                  <a:gd name="connsiteY24-1206" fmla="*/ 327390 h 402822"/>
                  <a:gd name="connsiteX25-1207" fmla="*/ 214148 w 358483"/>
                  <a:gd name="connsiteY25-1208" fmla="*/ 385895 h 402822"/>
                  <a:gd name="connsiteX26-1209" fmla="*/ 185737 w 358483"/>
                  <a:gd name="connsiteY26-1210" fmla="*/ 399208 h 402822"/>
                  <a:gd name="connsiteX27-1211" fmla="*/ 163804 w 358483"/>
                  <a:gd name="connsiteY27-1212" fmla="*/ 402822 h 402822"/>
                  <a:gd name="connsiteX28-1213" fmla="*/ 139506 w 358483"/>
                  <a:gd name="connsiteY28-1214" fmla="*/ 393664 h 402822"/>
                  <a:gd name="connsiteX29-1215" fmla="*/ 132651 w 358483"/>
                  <a:gd name="connsiteY29-1216" fmla="*/ 361550 h 402822"/>
                  <a:gd name="connsiteX30-1217" fmla="*/ 135806 w 358483"/>
                  <a:gd name="connsiteY30-1218" fmla="*/ 266693 h 402822"/>
                  <a:gd name="connsiteX31-1219" fmla="*/ 133350 w 358483"/>
                  <a:gd name="connsiteY31-1220" fmla="*/ 219785 h 402822"/>
                  <a:gd name="connsiteX32-1221" fmla="*/ 19050 w 358483"/>
                  <a:gd name="connsiteY32-1222" fmla="*/ 223514 h 402822"/>
                  <a:gd name="connsiteX33-1223" fmla="*/ 0 w 358483"/>
                  <a:gd name="connsiteY33-1224" fmla="*/ 167571 h 402822"/>
                  <a:gd name="connsiteX34-1225" fmla="*/ 135731 w 358483"/>
                  <a:gd name="connsiteY34-1226" fmla="*/ 171301 h 402822"/>
                  <a:gd name="connsiteX35-1227" fmla="*/ 138962 w 358483"/>
                  <a:gd name="connsiteY35-1228" fmla="*/ 102978 h 402822"/>
                  <a:gd name="connsiteX36-1229" fmla="*/ 136694 w 358483"/>
                  <a:gd name="connsiteY36-1230" fmla="*/ 51421 h 402822"/>
                  <a:gd name="connsiteX37-1231" fmla="*/ 129546 w 358483"/>
                  <a:gd name="connsiteY37-1232" fmla="*/ 4665 h 402822"/>
                  <a:gd name="connsiteX38-1233" fmla="*/ 159640 w 358483"/>
                  <a:gd name="connsiteY38-1234" fmla="*/ 5668 h 402822"/>
                  <a:gd name="connsiteX39-1235" fmla="*/ 182390 w 358483"/>
                  <a:gd name="connsiteY39-1236" fmla="*/ 6037 h 402822"/>
                  <a:gd name="connsiteX40-1237" fmla="*/ 258552 w 358483"/>
                  <a:gd name="connsiteY40-1238" fmla="*/ 3019 h 402822"/>
                  <a:gd name="connsiteX41-1239" fmla="*/ 315316 w 358483"/>
                  <a:gd name="connsiteY41-1240" fmla="*/ 0 h 402822"/>
                  <a:gd name="connsiteX0-1241" fmla="*/ 315316 w 358483"/>
                  <a:gd name="connsiteY0-1242" fmla="*/ 0 h 402822"/>
                  <a:gd name="connsiteX1-1243" fmla="*/ 348036 w 358483"/>
                  <a:gd name="connsiteY1-1244" fmla="*/ 6074 h 402822"/>
                  <a:gd name="connsiteX2-1245" fmla="*/ 358483 w 358483"/>
                  <a:gd name="connsiteY2-1246" fmla="*/ 27037 h 402822"/>
                  <a:gd name="connsiteX3-1247" fmla="*/ 355448 w 358483"/>
                  <a:gd name="connsiteY3-1248" fmla="*/ 45695 h 402822"/>
                  <a:gd name="connsiteX4-1249" fmla="*/ 343421 w 358483"/>
                  <a:gd name="connsiteY4-1250" fmla="*/ 69973 h 402822"/>
                  <a:gd name="connsiteX5-1251" fmla="*/ 306668 w 358483"/>
                  <a:gd name="connsiteY5-1252" fmla="*/ 59949 h 402822"/>
                  <a:gd name="connsiteX6-1253" fmla="*/ 255094 w 358483"/>
                  <a:gd name="connsiteY6-1254" fmla="*/ 56801 h 402822"/>
                  <a:gd name="connsiteX7-1255" fmla="*/ 228479 w 358483"/>
                  <a:gd name="connsiteY7-1256" fmla="*/ 57198 h 402822"/>
                  <a:gd name="connsiteX8-1257" fmla="*/ 198979 w 358483"/>
                  <a:gd name="connsiteY8-1258" fmla="*/ 58182 h 402822"/>
                  <a:gd name="connsiteX9-1259" fmla="*/ 198747 w 358483"/>
                  <a:gd name="connsiteY9-1260" fmla="*/ 90900 h 402822"/>
                  <a:gd name="connsiteX10-1261" fmla="*/ 198117 w 358483"/>
                  <a:gd name="connsiteY10-1262" fmla="*/ 134269 h 402822"/>
                  <a:gd name="connsiteX11-1263" fmla="*/ 197662 w 358483"/>
                  <a:gd name="connsiteY11-1264" fmla="*/ 170352 h 402822"/>
                  <a:gd name="connsiteX12-1265" fmla="*/ 199388 w 358483"/>
                  <a:gd name="connsiteY12-1266" fmla="*/ 170322 h 402822"/>
                  <a:gd name="connsiteX13-1267" fmla="*/ 211798 w 358483"/>
                  <a:gd name="connsiteY13-1268" fmla="*/ 170404 h 402822"/>
                  <a:gd name="connsiteX14-1269" fmla="*/ 291641 w 358483"/>
                  <a:gd name="connsiteY14-1270" fmla="*/ 168592 h 402822"/>
                  <a:gd name="connsiteX15-1271" fmla="*/ 335283 w 358483"/>
                  <a:gd name="connsiteY15-1272" fmla="*/ 162060 h 402822"/>
                  <a:gd name="connsiteX16-1273" fmla="*/ 341547 w 358483"/>
                  <a:gd name="connsiteY16-1274" fmla="*/ 176162 h 402822"/>
                  <a:gd name="connsiteX17-1275" fmla="*/ 343117 w 358483"/>
                  <a:gd name="connsiteY17-1276" fmla="*/ 186915 h 402822"/>
                  <a:gd name="connsiteX18-1277" fmla="*/ 331643 w 358483"/>
                  <a:gd name="connsiteY18-1278" fmla="*/ 214447 h 402822"/>
                  <a:gd name="connsiteX19-1279" fmla="*/ 292721 w 358483"/>
                  <a:gd name="connsiteY19-1280" fmla="*/ 222532 h 402822"/>
                  <a:gd name="connsiteX20-1281" fmla="*/ 281260 w 358483"/>
                  <a:gd name="connsiteY20-1282" fmla="*/ 222532 h 402822"/>
                  <a:gd name="connsiteX21-1283" fmla="*/ 222817 w 358483"/>
                  <a:gd name="connsiteY21-1284" fmla="*/ 221991 h 402822"/>
                  <a:gd name="connsiteX22-1285" fmla="*/ 207622 w 358483"/>
                  <a:gd name="connsiteY22-1286" fmla="*/ 222262 h 402822"/>
                  <a:gd name="connsiteX23-1287" fmla="*/ 196586 w 358483"/>
                  <a:gd name="connsiteY23-1288" fmla="*/ 222532 h 402822"/>
                  <a:gd name="connsiteX24-1289" fmla="*/ 200668 w 358483"/>
                  <a:gd name="connsiteY24-1290" fmla="*/ 327390 h 402822"/>
                  <a:gd name="connsiteX25-1291" fmla="*/ 214148 w 358483"/>
                  <a:gd name="connsiteY25-1292" fmla="*/ 385895 h 402822"/>
                  <a:gd name="connsiteX26-1293" fmla="*/ 185737 w 358483"/>
                  <a:gd name="connsiteY26-1294" fmla="*/ 399208 h 402822"/>
                  <a:gd name="connsiteX27-1295" fmla="*/ 163804 w 358483"/>
                  <a:gd name="connsiteY27-1296" fmla="*/ 402822 h 402822"/>
                  <a:gd name="connsiteX28-1297" fmla="*/ 139506 w 358483"/>
                  <a:gd name="connsiteY28-1298" fmla="*/ 393664 h 402822"/>
                  <a:gd name="connsiteX29-1299" fmla="*/ 132651 w 358483"/>
                  <a:gd name="connsiteY29-1300" fmla="*/ 361550 h 402822"/>
                  <a:gd name="connsiteX30-1301" fmla="*/ 135806 w 358483"/>
                  <a:gd name="connsiteY30-1302" fmla="*/ 266693 h 402822"/>
                  <a:gd name="connsiteX31-1303" fmla="*/ 133350 w 358483"/>
                  <a:gd name="connsiteY31-1304" fmla="*/ 219785 h 402822"/>
                  <a:gd name="connsiteX32-1305" fmla="*/ 19050 w 358483"/>
                  <a:gd name="connsiteY32-1306" fmla="*/ 223514 h 402822"/>
                  <a:gd name="connsiteX33-1307" fmla="*/ 0 w 358483"/>
                  <a:gd name="connsiteY33-1308" fmla="*/ 167571 h 402822"/>
                  <a:gd name="connsiteX34-1309" fmla="*/ 135731 w 358483"/>
                  <a:gd name="connsiteY34-1310" fmla="*/ 171301 h 402822"/>
                  <a:gd name="connsiteX35-1311" fmla="*/ 138962 w 358483"/>
                  <a:gd name="connsiteY35-1312" fmla="*/ 102978 h 402822"/>
                  <a:gd name="connsiteX36-1313" fmla="*/ 136694 w 358483"/>
                  <a:gd name="connsiteY36-1314" fmla="*/ 51421 h 402822"/>
                  <a:gd name="connsiteX37-1315" fmla="*/ 129546 w 358483"/>
                  <a:gd name="connsiteY37-1316" fmla="*/ 4665 h 402822"/>
                  <a:gd name="connsiteX38-1317" fmla="*/ 159640 w 358483"/>
                  <a:gd name="connsiteY38-1318" fmla="*/ 5668 h 402822"/>
                  <a:gd name="connsiteX39-1319" fmla="*/ 182390 w 358483"/>
                  <a:gd name="connsiteY39-1320" fmla="*/ 6037 h 402822"/>
                  <a:gd name="connsiteX40-1321" fmla="*/ 258552 w 358483"/>
                  <a:gd name="connsiteY40-1322" fmla="*/ 3019 h 402822"/>
                  <a:gd name="connsiteX41-1323" fmla="*/ 315316 w 358483"/>
                  <a:gd name="connsiteY41-1324" fmla="*/ 0 h 402822"/>
                  <a:gd name="connsiteX0-1325" fmla="*/ 315316 w 358483"/>
                  <a:gd name="connsiteY0-1326" fmla="*/ 0 h 402822"/>
                  <a:gd name="connsiteX1-1327" fmla="*/ 348036 w 358483"/>
                  <a:gd name="connsiteY1-1328" fmla="*/ 6074 h 402822"/>
                  <a:gd name="connsiteX2-1329" fmla="*/ 358483 w 358483"/>
                  <a:gd name="connsiteY2-1330" fmla="*/ 27037 h 402822"/>
                  <a:gd name="connsiteX3-1331" fmla="*/ 355448 w 358483"/>
                  <a:gd name="connsiteY3-1332" fmla="*/ 45695 h 402822"/>
                  <a:gd name="connsiteX4-1333" fmla="*/ 343421 w 358483"/>
                  <a:gd name="connsiteY4-1334" fmla="*/ 69973 h 402822"/>
                  <a:gd name="connsiteX5-1335" fmla="*/ 306668 w 358483"/>
                  <a:gd name="connsiteY5-1336" fmla="*/ 59949 h 402822"/>
                  <a:gd name="connsiteX6-1337" fmla="*/ 255094 w 358483"/>
                  <a:gd name="connsiteY6-1338" fmla="*/ 56801 h 402822"/>
                  <a:gd name="connsiteX7-1339" fmla="*/ 228479 w 358483"/>
                  <a:gd name="connsiteY7-1340" fmla="*/ 57198 h 402822"/>
                  <a:gd name="connsiteX8-1341" fmla="*/ 198979 w 358483"/>
                  <a:gd name="connsiteY8-1342" fmla="*/ 58182 h 402822"/>
                  <a:gd name="connsiteX9-1343" fmla="*/ 198747 w 358483"/>
                  <a:gd name="connsiteY9-1344" fmla="*/ 90900 h 402822"/>
                  <a:gd name="connsiteX10-1345" fmla="*/ 198117 w 358483"/>
                  <a:gd name="connsiteY10-1346" fmla="*/ 134269 h 402822"/>
                  <a:gd name="connsiteX11-1347" fmla="*/ 197662 w 358483"/>
                  <a:gd name="connsiteY11-1348" fmla="*/ 170352 h 402822"/>
                  <a:gd name="connsiteX12-1349" fmla="*/ 199388 w 358483"/>
                  <a:gd name="connsiteY12-1350" fmla="*/ 170322 h 402822"/>
                  <a:gd name="connsiteX13-1351" fmla="*/ 211798 w 358483"/>
                  <a:gd name="connsiteY13-1352" fmla="*/ 170404 h 402822"/>
                  <a:gd name="connsiteX14-1353" fmla="*/ 291641 w 358483"/>
                  <a:gd name="connsiteY14-1354" fmla="*/ 168592 h 402822"/>
                  <a:gd name="connsiteX15-1355" fmla="*/ 335283 w 358483"/>
                  <a:gd name="connsiteY15-1356" fmla="*/ 162060 h 402822"/>
                  <a:gd name="connsiteX16-1357" fmla="*/ 341547 w 358483"/>
                  <a:gd name="connsiteY16-1358" fmla="*/ 176162 h 402822"/>
                  <a:gd name="connsiteX17-1359" fmla="*/ 343117 w 358483"/>
                  <a:gd name="connsiteY17-1360" fmla="*/ 186915 h 402822"/>
                  <a:gd name="connsiteX18-1361" fmla="*/ 331643 w 358483"/>
                  <a:gd name="connsiteY18-1362" fmla="*/ 214447 h 402822"/>
                  <a:gd name="connsiteX19-1363" fmla="*/ 292721 w 358483"/>
                  <a:gd name="connsiteY19-1364" fmla="*/ 222532 h 402822"/>
                  <a:gd name="connsiteX20-1365" fmla="*/ 281260 w 358483"/>
                  <a:gd name="connsiteY20-1366" fmla="*/ 222532 h 402822"/>
                  <a:gd name="connsiteX21-1367" fmla="*/ 222817 w 358483"/>
                  <a:gd name="connsiteY21-1368" fmla="*/ 221991 h 402822"/>
                  <a:gd name="connsiteX22-1369" fmla="*/ 207622 w 358483"/>
                  <a:gd name="connsiteY22-1370" fmla="*/ 222262 h 402822"/>
                  <a:gd name="connsiteX23-1371" fmla="*/ 196586 w 358483"/>
                  <a:gd name="connsiteY23-1372" fmla="*/ 222532 h 402822"/>
                  <a:gd name="connsiteX24-1373" fmla="*/ 200668 w 358483"/>
                  <a:gd name="connsiteY24-1374" fmla="*/ 327390 h 402822"/>
                  <a:gd name="connsiteX25-1375" fmla="*/ 214148 w 358483"/>
                  <a:gd name="connsiteY25-1376" fmla="*/ 385895 h 402822"/>
                  <a:gd name="connsiteX26-1377" fmla="*/ 185737 w 358483"/>
                  <a:gd name="connsiteY26-1378" fmla="*/ 399208 h 402822"/>
                  <a:gd name="connsiteX27-1379" fmla="*/ 163804 w 358483"/>
                  <a:gd name="connsiteY27-1380" fmla="*/ 402822 h 402822"/>
                  <a:gd name="connsiteX28-1381" fmla="*/ 139506 w 358483"/>
                  <a:gd name="connsiteY28-1382" fmla="*/ 393664 h 402822"/>
                  <a:gd name="connsiteX29-1383" fmla="*/ 132651 w 358483"/>
                  <a:gd name="connsiteY29-1384" fmla="*/ 361550 h 402822"/>
                  <a:gd name="connsiteX30-1385" fmla="*/ 135806 w 358483"/>
                  <a:gd name="connsiteY30-1386" fmla="*/ 266693 h 402822"/>
                  <a:gd name="connsiteX31-1387" fmla="*/ 133350 w 358483"/>
                  <a:gd name="connsiteY31-1388" fmla="*/ 219785 h 402822"/>
                  <a:gd name="connsiteX32-1389" fmla="*/ 19050 w 358483"/>
                  <a:gd name="connsiteY32-1390" fmla="*/ 223514 h 402822"/>
                  <a:gd name="connsiteX33-1391" fmla="*/ 0 w 358483"/>
                  <a:gd name="connsiteY33-1392" fmla="*/ 167571 h 402822"/>
                  <a:gd name="connsiteX34-1393" fmla="*/ 135731 w 358483"/>
                  <a:gd name="connsiteY34-1394" fmla="*/ 171301 h 402822"/>
                  <a:gd name="connsiteX35-1395" fmla="*/ 138962 w 358483"/>
                  <a:gd name="connsiteY35-1396" fmla="*/ 102978 h 402822"/>
                  <a:gd name="connsiteX36-1397" fmla="*/ 136694 w 358483"/>
                  <a:gd name="connsiteY36-1398" fmla="*/ 51421 h 402822"/>
                  <a:gd name="connsiteX37-1399" fmla="*/ 129546 w 358483"/>
                  <a:gd name="connsiteY37-1400" fmla="*/ 4665 h 402822"/>
                  <a:gd name="connsiteX38-1401" fmla="*/ 159640 w 358483"/>
                  <a:gd name="connsiteY38-1402" fmla="*/ 5668 h 402822"/>
                  <a:gd name="connsiteX39-1403" fmla="*/ 182390 w 358483"/>
                  <a:gd name="connsiteY39-1404" fmla="*/ 6037 h 402822"/>
                  <a:gd name="connsiteX40-1405" fmla="*/ 258552 w 358483"/>
                  <a:gd name="connsiteY40-1406" fmla="*/ 3019 h 402822"/>
                  <a:gd name="connsiteX41-1407" fmla="*/ 315316 w 358483"/>
                  <a:gd name="connsiteY41-1408" fmla="*/ 0 h 402822"/>
                  <a:gd name="connsiteX0-1409" fmla="*/ 315316 w 358483"/>
                  <a:gd name="connsiteY0-1410" fmla="*/ 0 h 402822"/>
                  <a:gd name="connsiteX1-1411" fmla="*/ 348036 w 358483"/>
                  <a:gd name="connsiteY1-1412" fmla="*/ 6074 h 402822"/>
                  <a:gd name="connsiteX2-1413" fmla="*/ 358483 w 358483"/>
                  <a:gd name="connsiteY2-1414" fmla="*/ 27037 h 402822"/>
                  <a:gd name="connsiteX3-1415" fmla="*/ 355448 w 358483"/>
                  <a:gd name="connsiteY3-1416" fmla="*/ 45695 h 402822"/>
                  <a:gd name="connsiteX4-1417" fmla="*/ 343421 w 358483"/>
                  <a:gd name="connsiteY4-1418" fmla="*/ 69973 h 402822"/>
                  <a:gd name="connsiteX5-1419" fmla="*/ 306668 w 358483"/>
                  <a:gd name="connsiteY5-1420" fmla="*/ 59949 h 402822"/>
                  <a:gd name="connsiteX6-1421" fmla="*/ 255094 w 358483"/>
                  <a:gd name="connsiteY6-1422" fmla="*/ 56801 h 402822"/>
                  <a:gd name="connsiteX7-1423" fmla="*/ 228479 w 358483"/>
                  <a:gd name="connsiteY7-1424" fmla="*/ 57198 h 402822"/>
                  <a:gd name="connsiteX8-1425" fmla="*/ 198979 w 358483"/>
                  <a:gd name="connsiteY8-1426" fmla="*/ 58182 h 402822"/>
                  <a:gd name="connsiteX9-1427" fmla="*/ 198747 w 358483"/>
                  <a:gd name="connsiteY9-1428" fmla="*/ 90900 h 402822"/>
                  <a:gd name="connsiteX10-1429" fmla="*/ 198117 w 358483"/>
                  <a:gd name="connsiteY10-1430" fmla="*/ 134269 h 402822"/>
                  <a:gd name="connsiteX11-1431" fmla="*/ 197662 w 358483"/>
                  <a:gd name="connsiteY11-1432" fmla="*/ 170352 h 402822"/>
                  <a:gd name="connsiteX12-1433" fmla="*/ 199388 w 358483"/>
                  <a:gd name="connsiteY12-1434" fmla="*/ 170322 h 402822"/>
                  <a:gd name="connsiteX13-1435" fmla="*/ 211798 w 358483"/>
                  <a:gd name="connsiteY13-1436" fmla="*/ 170404 h 402822"/>
                  <a:gd name="connsiteX14-1437" fmla="*/ 291641 w 358483"/>
                  <a:gd name="connsiteY14-1438" fmla="*/ 168592 h 402822"/>
                  <a:gd name="connsiteX15-1439" fmla="*/ 335283 w 358483"/>
                  <a:gd name="connsiteY15-1440" fmla="*/ 162060 h 402822"/>
                  <a:gd name="connsiteX16-1441" fmla="*/ 341547 w 358483"/>
                  <a:gd name="connsiteY16-1442" fmla="*/ 176162 h 402822"/>
                  <a:gd name="connsiteX17-1443" fmla="*/ 343117 w 358483"/>
                  <a:gd name="connsiteY17-1444" fmla="*/ 186915 h 402822"/>
                  <a:gd name="connsiteX18-1445" fmla="*/ 331643 w 358483"/>
                  <a:gd name="connsiteY18-1446" fmla="*/ 214447 h 402822"/>
                  <a:gd name="connsiteX19-1447" fmla="*/ 292721 w 358483"/>
                  <a:gd name="connsiteY19-1448" fmla="*/ 222532 h 402822"/>
                  <a:gd name="connsiteX20-1449" fmla="*/ 281260 w 358483"/>
                  <a:gd name="connsiteY20-1450" fmla="*/ 222532 h 402822"/>
                  <a:gd name="connsiteX21-1451" fmla="*/ 222817 w 358483"/>
                  <a:gd name="connsiteY21-1452" fmla="*/ 221991 h 402822"/>
                  <a:gd name="connsiteX22-1453" fmla="*/ 207622 w 358483"/>
                  <a:gd name="connsiteY22-1454" fmla="*/ 222262 h 402822"/>
                  <a:gd name="connsiteX23-1455" fmla="*/ 196586 w 358483"/>
                  <a:gd name="connsiteY23-1456" fmla="*/ 222532 h 402822"/>
                  <a:gd name="connsiteX24-1457" fmla="*/ 200668 w 358483"/>
                  <a:gd name="connsiteY24-1458" fmla="*/ 327390 h 402822"/>
                  <a:gd name="connsiteX25-1459" fmla="*/ 214148 w 358483"/>
                  <a:gd name="connsiteY25-1460" fmla="*/ 385895 h 402822"/>
                  <a:gd name="connsiteX26-1461" fmla="*/ 185737 w 358483"/>
                  <a:gd name="connsiteY26-1462" fmla="*/ 399208 h 402822"/>
                  <a:gd name="connsiteX27-1463" fmla="*/ 163804 w 358483"/>
                  <a:gd name="connsiteY27-1464" fmla="*/ 402822 h 402822"/>
                  <a:gd name="connsiteX28-1465" fmla="*/ 139506 w 358483"/>
                  <a:gd name="connsiteY28-1466" fmla="*/ 393664 h 402822"/>
                  <a:gd name="connsiteX29-1467" fmla="*/ 132651 w 358483"/>
                  <a:gd name="connsiteY29-1468" fmla="*/ 361550 h 402822"/>
                  <a:gd name="connsiteX30-1469" fmla="*/ 135806 w 358483"/>
                  <a:gd name="connsiteY30-1470" fmla="*/ 266693 h 402822"/>
                  <a:gd name="connsiteX31-1471" fmla="*/ 133350 w 358483"/>
                  <a:gd name="connsiteY31-1472" fmla="*/ 219785 h 402822"/>
                  <a:gd name="connsiteX32-1473" fmla="*/ 19050 w 358483"/>
                  <a:gd name="connsiteY32-1474" fmla="*/ 223514 h 402822"/>
                  <a:gd name="connsiteX33-1475" fmla="*/ 0 w 358483"/>
                  <a:gd name="connsiteY33-1476" fmla="*/ 167571 h 402822"/>
                  <a:gd name="connsiteX34-1477" fmla="*/ 135731 w 358483"/>
                  <a:gd name="connsiteY34-1478" fmla="*/ 171301 h 402822"/>
                  <a:gd name="connsiteX35-1479" fmla="*/ 138962 w 358483"/>
                  <a:gd name="connsiteY35-1480" fmla="*/ 102978 h 402822"/>
                  <a:gd name="connsiteX36-1481" fmla="*/ 136694 w 358483"/>
                  <a:gd name="connsiteY36-1482" fmla="*/ 51421 h 402822"/>
                  <a:gd name="connsiteX37-1483" fmla="*/ 129546 w 358483"/>
                  <a:gd name="connsiteY37-1484" fmla="*/ 4665 h 402822"/>
                  <a:gd name="connsiteX38-1485" fmla="*/ 159640 w 358483"/>
                  <a:gd name="connsiteY38-1486" fmla="*/ 5668 h 402822"/>
                  <a:gd name="connsiteX39-1487" fmla="*/ 182390 w 358483"/>
                  <a:gd name="connsiteY39-1488" fmla="*/ 6037 h 402822"/>
                  <a:gd name="connsiteX40-1489" fmla="*/ 258552 w 358483"/>
                  <a:gd name="connsiteY40-1490" fmla="*/ 3019 h 402822"/>
                  <a:gd name="connsiteX41-1491" fmla="*/ 315316 w 358483"/>
                  <a:gd name="connsiteY41-1492" fmla="*/ 0 h 402822"/>
                  <a:gd name="connsiteX0-1493" fmla="*/ 308172 w 351339"/>
                  <a:gd name="connsiteY0-1494" fmla="*/ 0 h 402822"/>
                  <a:gd name="connsiteX1-1495" fmla="*/ 340892 w 351339"/>
                  <a:gd name="connsiteY1-1496" fmla="*/ 6074 h 402822"/>
                  <a:gd name="connsiteX2-1497" fmla="*/ 351339 w 351339"/>
                  <a:gd name="connsiteY2-1498" fmla="*/ 27037 h 402822"/>
                  <a:gd name="connsiteX3-1499" fmla="*/ 348304 w 351339"/>
                  <a:gd name="connsiteY3-1500" fmla="*/ 45695 h 402822"/>
                  <a:gd name="connsiteX4-1501" fmla="*/ 336277 w 351339"/>
                  <a:gd name="connsiteY4-1502" fmla="*/ 69973 h 402822"/>
                  <a:gd name="connsiteX5-1503" fmla="*/ 299524 w 351339"/>
                  <a:gd name="connsiteY5-1504" fmla="*/ 59949 h 402822"/>
                  <a:gd name="connsiteX6-1505" fmla="*/ 247950 w 351339"/>
                  <a:gd name="connsiteY6-1506" fmla="*/ 56801 h 402822"/>
                  <a:gd name="connsiteX7-1507" fmla="*/ 221335 w 351339"/>
                  <a:gd name="connsiteY7-1508" fmla="*/ 57198 h 402822"/>
                  <a:gd name="connsiteX8-1509" fmla="*/ 191835 w 351339"/>
                  <a:gd name="connsiteY8-1510" fmla="*/ 58182 h 402822"/>
                  <a:gd name="connsiteX9-1511" fmla="*/ 191603 w 351339"/>
                  <a:gd name="connsiteY9-1512" fmla="*/ 90900 h 402822"/>
                  <a:gd name="connsiteX10-1513" fmla="*/ 190973 w 351339"/>
                  <a:gd name="connsiteY10-1514" fmla="*/ 134269 h 402822"/>
                  <a:gd name="connsiteX11-1515" fmla="*/ 190518 w 351339"/>
                  <a:gd name="connsiteY11-1516" fmla="*/ 170352 h 402822"/>
                  <a:gd name="connsiteX12-1517" fmla="*/ 192244 w 351339"/>
                  <a:gd name="connsiteY12-1518" fmla="*/ 170322 h 402822"/>
                  <a:gd name="connsiteX13-1519" fmla="*/ 204654 w 351339"/>
                  <a:gd name="connsiteY13-1520" fmla="*/ 170404 h 402822"/>
                  <a:gd name="connsiteX14-1521" fmla="*/ 284497 w 351339"/>
                  <a:gd name="connsiteY14-1522" fmla="*/ 168592 h 402822"/>
                  <a:gd name="connsiteX15-1523" fmla="*/ 328139 w 351339"/>
                  <a:gd name="connsiteY15-1524" fmla="*/ 162060 h 402822"/>
                  <a:gd name="connsiteX16-1525" fmla="*/ 334403 w 351339"/>
                  <a:gd name="connsiteY16-1526" fmla="*/ 176162 h 402822"/>
                  <a:gd name="connsiteX17-1527" fmla="*/ 335973 w 351339"/>
                  <a:gd name="connsiteY17-1528" fmla="*/ 186915 h 402822"/>
                  <a:gd name="connsiteX18-1529" fmla="*/ 324499 w 351339"/>
                  <a:gd name="connsiteY18-1530" fmla="*/ 214447 h 402822"/>
                  <a:gd name="connsiteX19-1531" fmla="*/ 285577 w 351339"/>
                  <a:gd name="connsiteY19-1532" fmla="*/ 222532 h 402822"/>
                  <a:gd name="connsiteX20-1533" fmla="*/ 274116 w 351339"/>
                  <a:gd name="connsiteY20-1534" fmla="*/ 222532 h 402822"/>
                  <a:gd name="connsiteX21-1535" fmla="*/ 215673 w 351339"/>
                  <a:gd name="connsiteY21-1536" fmla="*/ 221991 h 402822"/>
                  <a:gd name="connsiteX22-1537" fmla="*/ 200478 w 351339"/>
                  <a:gd name="connsiteY22-1538" fmla="*/ 222262 h 402822"/>
                  <a:gd name="connsiteX23-1539" fmla="*/ 189442 w 351339"/>
                  <a:gd name="connsiteY23-1540" fmla="*/ 222532 h 402822"/>
                  <a:gd name="connsiteX24-1541" fmla="*/ 193524 w 351339"/>
                  <a:gd name="connsiteY24-1542" fmla="*/ 327390 h 402822"/>
                  <a:gd name="connsiteX25-1543" fmla="*/ 207004 w 351339"/>
                  <a:gd name="connsiteY25-1544" fmla="*/ 385895 h 402822"/>
                  <a:gd name="connsiteX26-1545" fmla="*/ 178593 w 351339"/>
                  <a:gd name="connsiteY26-1546" fmla="*/ 399208 h 402822"/>
                  <a:gd name="connsiteX27-1547" fmla="*/ 156660 w 351339"/>
                  <a:gd name="connsiteY27-1548" fmla="*/ 402822 h 402822"/>
                  <a:gd name="connsiteX28-1549" fmla="*/ 132362 w 351339"/>
                  <a:gd name="connsiteY28-1550" fmla="*/ 393664 h 402822"/>
                  <a:gd name="connsiteX29-1551" fmla="*/ 125507 w 351339"/>
                  <a:gd name="connsiteY29-1552" fmla="*/ 361550 h 402822"/>
                  <a:gd name="connsiteX30-1553" fmla="*/ 128662 w 351339"/>
                  <a:gd name="connsiteY30-1554" fmla="*/ 266693 h 402822"/>
                  <a:gd name="connsiteX31-1555" fmla="*/ 126206 w 351339"/>
                  <a:gd name="connsiteY31-1556" fmla="*/ 219785 h 402822"/>
                  <a:gd name="connsiteX32-1557" fmla="*/ 11906 w 351339"/>
                  <a:gd name="connsiteY32-1558" fmla="*/ 223514 h 402822"/>
                  <a:gd name="connsiteX33-1559" fmla="*/ 0 w 351339"/>
                  <a:gd name="connsiteY33-1560" fmla="*/ 161355 h 402822"/>
                  <a:gd name="connsiteX34-1561" fmla="*/ 128587 w 351339"/>
                  <a:gd name="connsiteY34-1562" fmla="*/ 171301 h 402822"/>
                  <a:gd name="connsiteX35-1563" fmla="*/ 131818 w 351339"/>
                  <a:gd name="connsiteY35-1564" fmla="*/ 102978 h 402822"/>
                  <a:gd name="connsiteX36-1565" fmla="*/ 129550 w 351339"/>
                  <a:gd name="connsiteY36-1566" fmla="*/ 51421 h 402822"/>
                  <a:gd name="connsiteX37-1567" fmla="*/ 122402 w 351339"/>
                  <a:gd name="connsiteY37-1568" fmla="*/ 4665 h 402822"/>
                  <a:gd name="connsiteX38-1569" fmla="*/ 152496 w 351339"/>
                  <a:gd name="connsiteY38-1570" fmla="*/ 5668 h 402822"/>
                  <a:gd name="connsiteX39-1571" fmla="*/ 175246 w 351339"/>
                  <a:gd name="connsiteY39-1572" fmla="*/ 6037 h 402822"/>
                  <a:gd name="connsiteX40-1573" fmla="*/ 251408 w 351339"/>
                  <a:gd name="connsiteY40-1574" fmla="*/ 3019 h 402822"/>
                  <a:gd name="connsiteX41-1575" fmla="*/ 308172 w 351339"/>
                  <a:gd name="connsiteY41-1576" fmla="*/ 0 h 402822"/>
                  <a:gd name="connsiteX0-1577" fmla="*/ 308678 w 351845"/>
                  <a:gd name="connsiteY0-1578" fmla="*/ 0 h 402822"/>
                  <a:gd name="connsiteX1-1579" fmla="*/ 341398 w 351845"/>
                  <a:gd name="connsiteY1-1580" fmla="*/ 6074 h 402822"/>
                  <a:gd name="connsiteX2-1581" fmla="*/ 351845 w 351845"/>
                  <a:gd name="connsiteY2-1582" fmla="*/ 27037 h 402822"/>
                  <a:gd name="connsiteX3-1583" fmla="*/ 348810 w 351845"/>
                  <a:gd name="connsiteY3-1584" fmla="*/ 45695 h 402822"/>
                  <a:gd name="connsiteX4-1585" fmla="*/ 336783 w 351845"/>
                  <a:gd name="connsiteY4-1586" fmla="*/ 69973 h 402822"/>
                  <a:gd name="connsiteX5-1587" fmla="*/ 300030 w 351845"/>
                  <a:gd name="connsiteY5-1588" fmla="*/ 59949 h 402822"/>
                  <a:gd name="connsiteX6-1589" fmla="*/ 248456 w 351845"/>
                  <a:gd name="connsiteY6-1590" fmla="*/ 56801 h 402822"/>
                  <a:gd name="connsiteX7-1591" fmla="*/ 221841 w 351845"/>
                  <a:gd name="connsiteY7-1592" fmla="*/ 57198 h 402822"/>
                  <a:gd name="connsiteX8-1593" fmla="*/ 192341 w 351845"/>
                  <a:gd name="connsiteY8-1594" fmla="*/ 58182 h 402822"/>
                  <a:gd name="connsiteX9-1595" fmla="*/ 192109 w 351845"/>
                  <a:gd name="connsiteY9-1596" fmla="*/ 90900 h 402822"/>
                  <a:gd name="connsiteX10-1597" fmla="*/ 191479 w 351845"/>
                  <a:gd name="connsiteY10-1598" fmla="*/ 134269 h 402822"/>
                  <a:gd name="connsiteX11-1599" fmla="*/ 191024 w 351845"/>
                  <a:gd name="connsiteY11-1600" fmla="*/ 170352 h 402822"/>
                  <a:gd name="connsiteX12-1601" fmla="*/ 192750 w 351845"/>
                  <a:gd name="connsiteY12-1602" fmla="*/ 170322 h 402822"/>
                  <a:gd name="connsiteX13-1603" fmla="*/ 205160 w 351845"/>
                  <a:gd name="connsiteY13-1604" fmla="*/ 170404 h 402822"/>
                  <a:gd name="connsiteX14-1605" fmla="*/ 285003 w 351845"/>
                  <a:gd name="connsiteY14-1606" fmla="*/ 168592 h 402822"/>
                  <a:gd name="connsiteX15-1607" fmla="*/ 328645 w 351845"/>
                  <a:gd name="connsiteY15-1608" fmla="*/ 162060 h 402822"/>
                  <a:gd name="connsiteX16-1609" fmla="*/ 334909 w 351845"/>
                  <a:gd name="connsiteY16-1610" fmla="*/ 176162 h 402822"/>
                  <a:gd name="connsiteX17-1611" fmla="*/ 336479 w 351845"/>
                  <a:gd name="connsiteY17-1612" fmla="*/ 186915 h 402822"/>
                  <a:gd name="connsiteX18-1613" fmla="*/ 325005 w 351845"/>
                  <a:gd name="connsiteY18-1614" fmla="*/ 214447 h 402822"/>
                  <a:gd name="connsiteX19-1615" fmla="*/ 286083 w 351845"/>
                  <a:gd name="connsiteY19-1616" fmla="*/ 222532 h 402822"/>
                  <a:gd name="connsiteX20-1617" fmla="*/ 274622 w 351845"/>
                  <a:gd name="connsiteY20-1618" fmla="*/ 222532 h 402822"/>
                  <a:gd name="connsiteX21-1619" fmla="*/ 216179 w 351845"/>
                  <a:gd name="connsiteY21-1620" fmla="*/ 221991 h 402822"/>
                  <a:gd name="connsiteX22-1621" fmla="*/ 200984 w 351845"/>
                  <a:gd name="connsiteY22-1622" fmla="*/ 222262 h 402822"/>
                  <a:gd name="connsiteX23-1623" fmla="*/ 189948 w 351845"/>
                  <a:gd name="connsiteY23-1624" fmla="*/ 222532 h 402822"/>
                  <a:gd name="connsiteX24-1625" fmla="*/ 194030 w 351845"/>
                  <a:gd name="connsiteY24-1626" fmla="*/ 327390 h 402822"/>
                  <a:gd name="connsiteX25-1627" fmla="*/ 207510 w 351845"/>
                  <a:gd name="connsiteY25-1628" fmla="*/ 385895 h 402822"/>
                  <a:gd name="connsiteX26-1629" fmla="*/ 179099 w 351845"/>
                  <a:gd name="connsiteY26-1630" fmla="*/ 399208 h 402822"/>
                  <a:gd name="connsiteX27-1631" fmla="*/ 157166 w 351845"/>
                  <a:gd name="connsiteY27-1632" fmla="*/ 402822 h 402822"/>
                  <a:gd name="connsiteX28-1633" fmla="*/ 132868 w 351845"/>
                  <a:gd name="connsiteY28-1634" fmla="*/ 393664 h 402822"/>
                  <a:gd name="connsiteX29-1635" fmla="*/ 126013 w 351845"/>
                  <a:gd name="connsiteY29-1636" fmla="*/ 361550 h 402822"/>
                  <a:gd name="connsiteX30-1637" fmla="*/ 129168 w 351845"/>
                  <a:gd name="connsiteY30-1638" fmla="*/ 266693 h 402822"/>
                  <a:gd name="connsiteX31-1639" fmla="*/ 126712 w 351845"/>
                  <a:gd name="connsiteY31-1640" fmla="*/ 219785 h 402822"/>
                  <a:gd name="connsiteX32-1641" fmla="*/ 2887 w 351845"/>
                  <a:gd name="connsiteY32-1642" fmla="*/ 213569 h 402822"/>
                  <a:gd name="connsiteX33-1643" fmla="*/ 506 w 351845"/>
                  <a:gd name="connsiteY33-1644" fmla="*/ 161355 h 402822"/>
                  <a:gd name="connsiteX34-1645" fmla="*/ 129093 w 351845"/>
                  <a:gd name="connsiteY34-1646" fmla="*/ 171301 h 402822"/>
                  <a:gd name="connsiteX35-1647" fmla="*/ 132324 w 351845"/>
                  <a:gd name="connsiteY35-1648" fmla="*/ 102978 h 402822"/>
                  <a:gd name="connsiteX36-1649" fmla="*/ 130056 w 351845"/>
                  <a:gd name="connsiteY36-1650" fmla="*/ 51421 h 402822"/>
                  <a:gd name="connsiteX37-1651" fmla="*/ 122908 w 351845"/>
                  <a:gd name="connsiteY37-1652" fmla="*/ 4665 h 402822"/>
                  <a:gd name="connsiteX38-1653" fmla="*/ 153002 w 351845"/>
                  <a:gd name="connsiteY38-1654" fmla="*/ 5668 h 402822"/>
                  <a:gd name="connsiteX39-1655" fmla="*/ 175752 w 351845"/>
                  <a:gd name="connsiteY39-1656" fmla="*/ 6037 h 402822"/>
                  <a:gd name="connsiteX40-1657" fmla="*/ 251914 w 351845"/>
                  <a:gd name="connsiteY40-1658" fmla="*/ 3019 h 402822"/>
                  <a:gd name="connsiteX41-1659" fmla="*/ 308678 w 351845"/>
                  <a:gd name="connsiteY41-1660" fmla="*/ 0 h 402822"/>
                  <a:gd name="connsiteX0-1661" fmla="*/ 308678 w 351845"/>
                  <a:gd name="connsiteY0-1662" fmla="*/ 0 h 402822"/>
                  <a:gd name="connsiteX1-1663" fmla="*/ 341398 w 351845"/>
                  <a:gd name="connsiteY1-1664" fmla="*/ 6074 h 402822"/>
                  <a:gd name="connsiteX2-1665" fmla="*/ 351845 w 351845"/>
                  <a:gd name="connsiteY2-1666" fmla="*/ 27037 h 402822"/>
                  <a:gd name="connsiteX3-1667" fmla="*/ 348810 w 351845"/>
                  <a:gd name="connsiteY3-1668" fmla="*/ 45695 h 402822"/>
                  <a:gd name="connsiteX4-1669" fmla="*/ 336783 w 351845"/>
                  <a:gd name="connsiteY4-1670" fmla="*/ 69973 h 402822"/>
                  <a:gd name="connsiteX5-1671" fmla="*/ 300030 w 351845"/>
                  <a:gd name="connsiteY5-1672" fmla="*/ 59949 h 402822"/>
                  <a:gd name="connsiteX6-1673" fmla="*/ 248456 w 351845"/>
                  <a:gd name="connsiteY6-1674" fmla="*/ 56801 h 402822"/>
                  <a:gd name="connsiteX7-1675" fmla="*/ 221841 w 351845"/>
                  <a:gd name="connsiteY7-1676" fmla="*/ 57198 h 402822"/>
                  <a:gd name="connsiteX8-1677" fmla="*/ 192341 w 351845"/>
                  <a:gd name="connsiteY8-1678" fmla="*/ 58182 h 402822"/>
                  <a:gd name="connsiteX9-1679" fmla="*/ 192109 w 351845"/>
                  <a:gd name="connsiteY9-1680" fmla="*/ 90900 h 402822"/>
                  <a:gd name="connsiteX10-1681" fmla="*/ 191479 w 351845"/>
                  <a:gd name="connsiteY10-1682" fmla="*/ 134269 h 402822"/>
                  <a:gd name="connsiteX11-1683" fmla="*/ 191024 w 351845"/>
                  <a:gd name="connsiteY11-1684" fmla="*/ 170352 h 402822"/>
                  <a:gd name="connsiteX12-1685" fmla="*/ 192750 w 351845"/>
                  <a:gd name="connsiteY12-1686" fmla="*/ 170322 h 402822"/>
                  <a:gd name="connsiteX13-1687" fmla="*/ 205160 w 351845"/>
                  <a:gd name="connsiteY13-1688" fmla="*/ 170404 h 402822"/>
                  <a:gd name="connsiteX14-1689" fmla="*/ 285003 w 351845"/>
                  <a:gd name="connsiteY14-1690" fmla="*/ 168592 h 402822"/>
                  <a:gd name="connsiteX15-1691" fmla="*/ 328645 w 351845"/>
                  <a:gd name="connsiteY15-1692" fmla="*/ 162060 h 402822"/>
                  <a:gd name="connsiteX16-1693" fmla="*/ 334909 w 351845"/>
                  <a:gd name="connsiteY16-1694" fmla="*/ 176162 h 402822"/>
                  <a:gd name="connsiteX17-1695" fmla="*/ 336479 w 351845"/>
                  <a:gd name="connsiteY17-1696" fmla="*/ 186915 h 402822"/>
                  <a:gd name="connsiteX18-1697" fmla="*/ 325005 w 351845"/>
                  <a:gd name="connsiteY18-1698" fmla="*/ 214447 h 402822"/>
                  <a:gd name="connsiteX19-1699" fmla="*/ 286083 w 351845"/>
                  <a:gd name="connsiteY19-1700" fmla="*/ 222532 h 402822"/>
                  <a:gd name="connsiteX20-1701" fmla="*/ 274622 w 351845"/>
                  <a:gd name="connsiteY20-1702" fmla="*/ 222532 h 402822"/>
                  <a:gd name="connsiteX21-1703" fmla="*/ 216179 w 351845"/>
                  <a:gd name="connsiteY21-1704" fmla="*/ 221991 h 402822"/>
                  <a:gd name="connsiteX22-1705" fmla="*/ 200984 w 351845"/>
                  <a:gd name="connsiteY22-1706" fmla="*/ 222262 h 402822"/>
                  <a:gd name="connsiteX23-1707" fmla="*/ 189948 w 351845"/>
                  <a:gd name="connsiteY23-1708" fmla="*/ 222532 h 402822"/>
                  <a:gd name="connsiteX24-1709" fmla="*/ 194030 w 351845"/>
                  <a:gd name="connsiteY24-1710" fmla="*/ 327390 h 402822"/>
                  <a:gd name="connsiteX25-1711" fmla="*/ 207510 w 351845"/>
                  <a:gd name="connsiteY25-1712" fmla="*/ 385895 h 402822"/>
                  <a:gd name="connsiteX26-1713" fmla="*/ 179099 w 351845"/>
                  <a:gd name="connsiteY26-1714" fmla="*/ 399208 h 402822"/>
                  <a:gd name="connsiteX27-1715" fmla="*/ 157166 w 351845"/>
                  <a:gd name="connsiteY27-1716" fmla="*/ 402822 h 402822"/>
                  <a:gd name="connsiteX28-1717" fmla="*/ 132868 w 351845"/>
                  <a:gd name="connsiteY28-1718" fmla="*/ 393664 h 402822"/>
                  <a:gd name="connsiteX29-1719" fmla="*/ 126013 w 351845"/>
                  <a:gd name="connsiteY29-1720" fmla="*/ 361550 h 402822"/>
                  <a:gd name="connsiteX30-1721" fmla="*/ 129168 w 351845"/>
                  <a:gd name="connsiteY30-1722" fmla="*/ 266693 h 402822"/>
                  <a:gd name="connsiteX31-1723" fmla="*/ 126712 w 351845"/>
                  <a:gd name="connsiteY31-1724" fmla="*/ 219785 h 402822"/>
                  <a:gd name="connsiteX32-1725" fmla="*/ 2887 w 351845"/>
                  <a:gd name="connsiteY32-1726" fmla="*/ 213569 h 402822"/>
                  <a:gd name="connsiteX33-1727" fmla="*/ 506 w 351845"/>
                  <a:gd name="connsiteY33-1728" fmla="*/ 161355 h 402822"/>
                  <a:gd name="connsiteX34-1729" fmla="*/ 129093 w 351845"/>
                  <a:gd name="connsiteY34-1730" fmla="*/ 171301 h 402822"/>
                  <a:gd name="connsiteX35-1731" fmla="*/ 132324 w 351845"/>
                  <a:gd name="connsiteY35-1732" fmla="*/ 102978 h 402822"/>
                  <a:gd name="connsiteX36-1733" fmla="*/ 130056 w 351845"/>
                  <a:gd name="connsiteY36-1734" fmla="*/ 51421 h 402822"/>
                  <a:gd name="connsiteX37-1735" fmla="*/ 122908 w 351845"/>
                  <a:gd name="connsiteY37-1736" fmla="*/ 4665 h 402822"/>
                  <a:gd name="connsiteX38-1737" fmla="*/ 153002 w 351845"/>
                  <a:gd name="connsiteY38-1738" fmla="*/ 5668 h 402822"/>
                  <a:gd name="connsiteX39-1739" fmla="*/ 175752 w 351845"/>
                  <a:gd name="connsiteY39-1740" fmla="*/ 6037 h 402822"/>
                  <a:gd name="connsiteX40-1741" fmla="*/ 251914 w 351845"/>
                  <a:gd name="connsiteY40-1742" fmla="*/ 3019 h 402822"/>
                  <a:gd name="connsiteX41-1743" fmla="*/ 308678 w 351845"/>
                  <a:gd name="connsiteY41-1744" fmla="*/ 0 h 402822"/>
                  <a:gd name="connsiteX0-1745" fmla="*/ 308172 w 351339"/>
                  <a:gd name="connsiteY0-1746" fmla="*/ 0 h 402822"/>
                  <a:gd name="connsiteX1-1747" fmla="*/ 340892 w 351339"/>
                  <a:gd name="connsiteY1-1748" fmla="*/ 6074 h 402822"/>
                  <a:gd name="connsiteX2-1749" fmla="*/ 351339 w 351339"/>
                  <a:gd name="connsiteY2-1750" fmla="*/ 27037 h 402822"/>
                  <a:gd name="connsiteX3-1751" fmla="*/ 348304 w 351339"/>
                  <a:gd name="connsiteY3-1752" fmla="*/ 45695 h 402822"/>
                  <a:gd name="connsiteX4-1753" fmla="*/ 336277 w 351339"/>
                  <a:gd name="connsiteY4-1754" fmla="*/ 69973 h 402822"/>
                  <a:gd name="connsiteX5-1755" fmla="*/ 299524 w 351339"/>
                  <a:gd name="connsiteY5-1756" fmla="*/ 59949 h 402822"/>
                  <a:gd name="connsiteX6-1757" fmla="*/ 247950 w 351339"/>
                  <a:gd name="connsiteY6-1758" fmla="*/ 56801 h 402822"/>
                  <a:gd name="connsiteX7-1759" fmla="*/ 221335 w 351339"/>
                  <a:gd name="connsiteY7-1760" fmla="*/ 57198 h 402822"/>
                  <a:gd name="connsiteX8-1761" fmla="*/ 191835 w 351339"/>
                  <a:gd name="connsiteY8-1762" fmla="*/ 58182 h 402822"/>
                  <a:gd name="connsiteX9-1763" fmla="*/ 191603 w 351339"/>
                  <a:gd name="connsiteY9-1764" fmla="*/ 90900 h 402822"/>
                  <a:gd name="connsiteX10-1765" fmla="*/ 190973 w 351339"/>
                  <a:gd name="connsiteY10-1766" fmla="*/ 134269 h 402822"/>
                  <a:gd name="connsiteX11-1767" fmla="*/ 190518 w 351339"/>
                  <a:gd name="connsiteY11-1768" fmla="*/ 170352 h 402822"/>
                  <a:gd name="connsiteX12-1769" fmla="*/ 192244 w 351339"/>
                  <a:gd name="connsiteY12-1770" fmla="*/ 170322 h 402822"/>
                  <a:gd name="connsiteX13-1771" fmla="*/ 204654 w 351339"/>
                  <a:gd name="connsiteY13-1772" fmla="*/ 170404 h 402822"/>
                  <a:gd name="connsiteX14-1773" fmla="*/ 284497 w 351339"/>
                  <a:gd name="connsiteY14-1774" fmla="*/ 168592 h 402822"/>
                  <a:gd name="connsiteX15-1775" fmla="*/ 328139 w 351339"/>
                  <a:gd name="connsiteY15-1776" fmla="*/ 162060 h 402822"/>
                  <a:gd name="connsiteX16-1777" fmla="*/ 334403 w 351339"/>
                  <a:gd name="connsiteY16-1778" fmla="*/ 176162 h 402822"/>
                  <a:gd name="connsiteX17-1779" fmla="*/ 335973 w 351339"/>
                  <a:gd name="connsiteY17-1780" fmla="*/ 186915 h 402822"/>
                  <a:gd name="connsiteX18-1781" fmla="*/ 324499 w 351339"/>
                  <a:gd name="connsiteY18-1782" fmla="*/ 214447 h 402822"/>
                  <a:gd name="connsiteX19-1783" fmla="*/ 285577 w 351339"/>
                  <a:gd name="connsiteY19-1784" fmla="*/ 222532 h 402822"/>
                  <a:gd name="connsiteX20-1785" fmla="*/ 274116 w 351339"/>
                  <a:gd name="connsiteY20-1786" fmla="*/ 222532 h 402822"/>
                  <a:gd name="connsiteX21-1787" fmla="*/ 215673 w 351339"/>
                  <a:gd name="connsiteY21-1788" fmla="*/ 221991 h 402822"/>
                  <a:gd name="connsiteX22-1789" fmla="*/ 200478 w 351339"/>
                  <a:gd name="connsiteY22-1790" fmla="*/ 222262 h 402822"/>
                  <a:gd name="connsiteX23-1791" fmla="*/ 189442 w 351339"/>
                  <a:gd name="connsiteY23-1792" fmla="*/ 222532 h 402822"/>
                  <a:gd name="connsiteX24-1793" fmla="*/ 193524 w 351339"/>
                  <a:gd name="connsiteY24-1794" fmla="*/ 327390 h 402822"/>
                  <a:gd name="connsiteX25-1795" fmla="*/ 207004 w 351339"/>
                  <a:gd name="connsiteY25-1796" fmla="*/ 385895 h 402822"/>
                  <a:gd name="connsiteX26-1797" fmla="*/ 178593 w 351339"/>
                  <a:gd name="connsiteY26-1798" fmla="*/ 399208 h 402822"/>
                  <a:gd name="connsiteX27-1799" fmla="*/ 156660 w 351339"/>
                  <a:gd name="connsiteY27-1800" fmla="*/ 402822 h 402822"/>
                  <a:gd name="connsiteX28-1801" fmla="*/ 132362 w 351339"/>
                  <a:gd name="connsiteY28-1802" fmla="*/ 393664 h 402822"/>
                  <a:gd name="connsiteX29-1803" fmla="*/ 125507 w 351339"/>
                  <a:gd name="connsiteY29-1804" fmla="*/ 361550 h 402822"/>
                  <a:gd name="connsiteX30-1805" fmla="*/ 128662 w 351339"/>
                  <a:gd name="connsiteY30-1806" fmla="*/ 266693 h 402822"/>
                  <a:gd name="connsiteX31-1807" fmla="*/ 126206 w 351339"/>
                  <a:gd name="connsiteY31-1808" fmla="*/ 219785 h 402822"/>
                  <a:gd name="connsiteX32-1809" fmla="*/ 7144 w 351339"/>
                  <a:gd name="connsiteY32-1810" fmla="*/ 216056 h 402822"/>
                  <a:gd name="connsiteX33-1811" fmla="*/ 0 w 351339"/>
                  <a:gd name="connsiteY33-1812" fmla="*/ 161355 h 402822"/>
                  <a:gd name="connsiteX34-1813" fmla="*/ 128587 w 351339"/>
                  <a:gd name="connsiteY34-1814" fmla="*/ 171301 h 402822"/>
                  <a:gd name="connsiteX35-1815" fmla="*/ 131818 w 351339"/>
                  <a:gd name="connsiteY35-1816" fmla="*/ 102978 h 402822"/>
                  <a:gd name="connsiteX36-1817" fmla="*/ 129550 w 351339"/>
                  <a:gd name="connsiteY36-1818" fmla="*/ 51421 h 402822"/>
                  <a:gd name="connsiteX37-1819" fmla="*/ 122402 w 351339"/>
                  <a:gd name="connsiteY37-1820" fmla="*/ 4665 h 402822"/>
                  <a:gd name="connsiteX38-1821" fmla="*/ 152496 w 351339"/>
                  <a:gd name="connsiteY38-1822" fmla="*/ 5668 h 402822"/>
                  <a:gd name="connsiteX39-1823" fmla="*/ 175246 w 351339"/>
                  <a:gd name="connsiteY39-1824" fmla="*/ 6037 h 402822"/>
                  <a:gd name="connsiteX40-1825" fmla="*/ 251408 w 351339"/>
                  <a:gd name="connsiteY40-1826" fmla="*/ 3019 h 402822"/>
                  <a:gd name="connsiteX41-1827" fmla="*/ 308172 w 351339"/>
                  <a:gd name="connsiteY41-1828" fmla="*/ 0 h 402822"/>
                  <a:gd name="connsiteX0-1829" fmla="*/ 308172 w 351339"/>
                  <a:gd name="connsiteY0-1830" fmla="*/ 0 h 402822"/>
                  <a:gd name="connsiteX1-1831" fmla="*/ 340892 w 351339"/>
                  <a:gd name="connsiteY1-1832" fmla="*/ 6074 h 402822"/>
                  <a:gd name="connsiteX2-1833" fmla="*/ 351339 w 351339"/>
                  <a:gd name="connsiteY2-1834" fmla="*/ 27037 h 402822"/>
                  <a:gd name="connsiteX3-1835" fmla="*/ 348304 w 351339"/>
                  <a:gd name="connsiteY3-1836" fmla="*/ 45695 h 402822"/>
                  <a:gd name="connsiteX4-1837" fmla="*/ 336277 w 351339"/>
                  <a:gd name="connsiteY4-1838" fmla="*/ 69973 h 402822"/>
                  <a:gd name="connsiteX5-1839" fmla="*/ 299524 w 351339"/>
                  <a:gd name="connsiteY5-1840" fmla="*/ 59949 h 402822"/>
                  <a:gd name="connsiteX6-1841" fmla="*/ 247950 w 351339"/>
                  <a:gd name="connsiteY6-1842" fmla="*/ 56801 h 402822"/>
                  <a:gd name="connsiteX7-1843" fmla="*/ 221335 w 351339"/>
                  <a:gd name="connsiteY7-1844" fmla="*/ 57198 h 402822"/>
                  <a:gd name="connsiteX8-1845" fmla="*/ 191835 w 351339"/>
                  <a:gd name="connsiteY8-1846" fmla="*/ 58182 h 402822"/>
                  <a:gd name="connsiteX9-1847" fmla="*/ 191603 w 351339"/>
                  <a:gd name="connsiteY9-1848" fmla="*/ 90900 h 402822"/>
                  <a:gd name="connsiteX10-1849" fmla="*/ 190973 w 351339"/>
                  <a:gd name="connsiteY10-1850" fmla="*/ 134269 h 402822"/>
                  <a:gd name="connsiteX11-1851" fmla="*/ 190518 w 351339"/>
                  <a:gd name="connsiteY11-1852" fmla="*/ 170352 h 402822"/>
                  <a:gd name="connsiteX12-1853" fmla="*/ 192244 w 351339"/>
                  <a:gd name="connsiteY12-1854" fmla="*/ 170322 h 402822"/>
                  <a:gd name="connsiteX13-1855" fmla="*/ 204654 w 351339"/>
                  <a:gd name="connsiteY13-1856" fmla="*/ 170404 h 402822"/>
                  <a:gd name="connsiteX14-1857" fmla="*/ 284497 w 351339"/>
                  <a:gd name="connsiteY14-1858" fmla="*/ 168592 h 402822"/>
                  <a:gd name="connsiteX15-1859" fmla="*/ 328139 w 351339"/>
                  <a:gd name="connsiteY15-1860" fmla="*/ 162060 h 402822"/>
                  <a:gd name="connsiteX16-1861" fmla="*/ 334403 w 351339"/>
                  <a:gd name="connsiteY16-1862" fmla="*/ 176162 h 402822"/>
                  <a:gd name="connsiteX17-1863" fmla="*/ 335973 w 351339"/>
                  <a:gd name="connsiteY17-1864" fmla="*/ 186915 h 402822"/>
                  <a:gd name="connsiteX18-1865" fmla="*/ 324499 w 351339"/>
                  <a:gd name="connsiteY18-1866" fmla="*/ 214447 h 402822"/>
                  <a:gd name="connsiteX19-1867" fmla="*/ 285577 w 351339"/>
                  <a:gd name="connsiteY19-1868" fmla="*/ 222532 h 402822"/>
                  <a:gd name="connsiteX20-1869" fmla="*/ 274116 w 351339"/>
                  <a:gd name="connsiteY20-1870" fmla="*/ 222532 h 402822"/>
                  <a:gd name="connsiteX21-1871" fmla="*/ 215673 w 351339"/>
                  <a:gd name="connsiteY21-1872" fmla="*/ 221991 h 402822"/>
                  <a:gd name="connsiteX22-1873" fmla="*/ 200478 w 351339"/>
                  <a:gd name="connsiteY22-1874" fmla="*/ 222262 h 402822"/>
                  <a:gd name="connsiteX23-1875" fmla="*/ 189442 w 351339"/>
                  <a:gd name="connsiteY23-1876" fmla="*/ 222532 h 402822"/>
                  <a:gd name="connsiteX24-1877" fmla="*/ 193524 w 351339"/>
                  <a:gd name="connsiteY24-1878" fmla="*/ 327390 h 402822"/>
                  <a:gd name="connsiteX25-1879" fmla="*/ 207004 w 351339"/>
                  <a:gd name="connsiteY25-1880" fmla="*/ 385895 h 402822"/>
                  <a:gd name="connsiteX26-1881" fmla="*/ 178593 w 351339"/>
                  <a:gd name="connsiteY26-1882" fmla="*/ 399208 h 402822"/>
                  <a:gd name="connsiteX27-1883" fmla="*/ 156660 w 351339"/>
                  <a:gd name="connsiteY27-1884" fmla="*/ 402822 h 402822"/>
                  <a:gd name="connsiteX28-1885" fmla="*/ 132362 w 351339"/>
                  <a:gd name="connsiteY28-1886" fmla="*/ 393664 h 402822"/>
                  <a:gd name="connsiteX29-1887" fmla="*/ 125507 w 351339"/>
                  <a:gd name="connsiteY29-1888" fmla="*/ 361550 h 402822"/>
                  <a:gd name="connsiteX30-1889" fmla="*/ 128662 w 351339"/>
                  <a:gd name="connsiteY30-1890" fmla="*/ 266693 h 402822"/>
                  <a:gd name="connsiteX31-1891" fmla="*/ 126206 w 351339"/>
                  <a:gd name="connsiteY31-1892" fmla="*/ 219785 h 402822"/>
                  <a:gd name="connsiteX32-1893" fmla="*/ 7144 w 351339"/>
                  <a:gd name="connsiteY32-1894" fmla="*/ 216056 h 402822"/>
                  <a:gd name="connsiteX33-1895" fmla="*/ 0 w 351339"/>
                  <a:gd name="connsiteY33-1896" fmla="*/ 161355 h 402822"/>
                  <a:gd name="connsiteX34-1897" fmla="*/ 128587 w 351339"/>
                  <a:gd name="connsiteY34-1898" fmla="*/ 171301 h 402822"/>
                  <a:gd name="connsiteX35-1899" fmla="*/ 131818 w 351339"/>
                  <a:gd name="connsiteY35-1900" fmla="*/ 102978 h 402822"/>
                  <a:gd name="connsiteX36-1901" fmla="*/ 129550 w 351339"/>
                  <a:gd name="connsiteY36-1902" fmla="*/ 51421 h 402822"/>
                  <a:gd name="connsiteX37-1903" fmla="*/ 122402 w 351339"/>
                  <a:gd name="connsiteY37-1904" fmla="*/ 4665 h 402822"/>
                  <a:gd name="connsiteX38-1905" fmla="*/ 152496 w 351339"/>
                  <a:gd name="connsiteY38-1906" fmla="*/ 5668 h 402822"/>
                  <a:gd name="connsiteX39-1907" fmla="*/ 175246 w 351339"/>
                  <a:gd name="connsiteY39-1908" fmla="*/ 6037 h 402822"/>
                  <a:gd name="connsiteX40-1909" fmla="*/ 251408 w 351339"/>
                  <a:gd name="connsiteY40-1910" fmla="*/ 3019 h 402822"/>
                  <a:gd name="connsiteX41-1911" fmla="*/ 308172 w 351339"/>
                  <a:gd name="connsiteY41-1912" fmla="*/ 0 h 402822"/>
                  <a:gd name="connsiteX0-1913" fmla="*/ 315315 w 358482"/>
                  <a:gd name="connsiteY0-1914" fmla="*/ 0 h 402822"/>
                  <a:gd name="connsiteX1-1915" fmla="*/ 348035 w 358482"/>
                  <a:gd name="connsiteY1-1916" fmla="*/ 6074 h 402822"/>
                  <a:gd name="connsiteX2-1917" fmla="*/ 358482 w 358482"/>
                  <a:gd name="connsiteY2-1918" fmla="*/ 27037 h 402822"/>
                  <a:gd name="connsiteX3-1919" fmla="*/ 355447 w 358482"/>
                  <a:gd name="connsiteY3-1920" fmla="*/ 45695 h 402822"/>
                  <a:gd name="connsiteX4-1921" fmla="*/ 343420 w 358482"/>
                  <a:gd name="connsiteY4-1922" fmla="*/ 69973 h 402822"/>
                  <a:gd name="connsiteX5-1923" fmla="*/ 306667 w 358482"/>
                  <a:gd name="connsiteY5-1924" fmla="*/ 59949 h 402822"/>
                  <a:gd name="connsiteX6-1925" fmla="*/ 255093 w 358482"/>
                  <a:gd name="connsiteY6-1926" fmla="*/ 56801 h 402822"/>
                  <a:gd name="connsiteX7-1927" fmla="*/ 228478 w 358482"/>
                  <a:gd name="connsiteY7-1928" fmla="*/ 57198 h 402822"/>
                  <a:gd name="connsiteX8-1929" fmla="*/ 198978 w 358482"/>
                  <a:gd name="connsiteY8-1930" fmla="*/ 58182 h 402822"/>
                  <a:gd name="connsiteX9-1931" fmla="*/ 198746 w 358482"/>
                  <a:gd name="connsiteY9-1932" fmla="*/ 90900 h 402822"/>
                  <a:gd name="connsiteX10-1933" fmla="*/ 198116 w 358482"/>
                  <a:gd name="connsiteY10-1934" fmla="*/ 134269 h 402822"/>
                  <a:gd name="connsiteX11-1935" fmla="*/ 197661 w 358482"/>
                  <a:gd name="connsiteY11-1936" fmla="*/ 170352 h 402822"/>
                  <a:gd name="connsiteX12-1937" fmla="*/ 199387 w 358482"/>
                  <a:gd name="connsiteY12-1938" fmla="*/ 170322 h 402822"/>
                  <a:gd name="connsiteX13-1939" fmla="*/ 211797 w 358482"/>
                  <a:gd name="connsiteY13-1940" fmla="*/ 170404 h 402822"/>
                  <a:gd name="connsiteX14-1941" fmla="*/ 291640 w 358482"/>
                  <a:gd name="connsiteY14-1942" fmla="*/ 168592 h 402822"/>
                  <a:gd name="connsiteX15-1943" fmla="*/ 335282 w 358482"/>
                  <a:gd name="connsiteY15-1944" fmla="*/ 162060 h 402822"/>
                  <a:gd name="connsiteX16-1945" fmla="*/ 341546 w 358482"/>
                  <a:gd name="connsiteY16-1946" fmla="*/ 176162 h 402822"/>
                  <a:gd name="connsiteX17-1947" fmla="*/ 343116 w 358482"/>
                  <a:gd name="connsiteY17-1948" fmla="*/ 186915 h 402822"/>
                  <a:gd name="connsiteX18-1949" fmla="*/ 331642 w 358482"/>
                  <a:gd name="connsiteY18-1950" fmla="*/ 214447 h 402822"/>
                  <a:gd name="connsiteX19-1951" fmla="*/ 292720 w 358482"/>
                  <a:gd name="connsiteY19-1952" fmla="*/ 222532 h 402822"/>
                  <a:gd name="connsiteX20-1953" fmla="*/ 281259 w 358482"/>
                  <a:gd name="connsiteY20-1954" fmla="*/ 222532 h 402822"/>
                  <a:gd name="connsiteX21-1955" fmla="*/ 222816 w 358482"/>
                  <a:gd name="connsiteY21-1956" fmla="*/ 221991 h 402822"/>
                  <a:gd name="connsiteX22-1957" fmla="*/ 207621 w 358482"/>
                  <a:gd name="connsiteY22-1958" fmla="*/ 222262 h 402822"/>
                  <a:gd name="connsiteX23-1959" fmla="*/ 196585 w 358482"/>
                  <a:gd name="connsiteY23-1960" fmla="*/ 222532 h 402822"/>
                  <a:gd name="connsiteX24-1961" fmla="*/ 200667 w 358482"/>
                  <a:gd name="connsiteY24-1962" fmla="*/ 327390 h 402822"/>
                  <a:gd name="connsiteX25-1963" fmla="*/ 214147 w 358482"/>
                  <a:gd name="connsiteY25-1964" fmla="*/ 385895 h 402822"/>
                  <a:gd name="connsiteX26-1965" fmla="*/ 185736 w 358482"/>
                  <a:gd name="connsiteY26-1966" fmla="*/ 399208 h 402822"/>
                  <a:gd name="connsiteX27-1967" fmla="*/ 163803 w 358482"/>
                  <a:gd name="connsiteY27-1968" fmla="*/ 402822 h 402822"/>
                  <a:gd name="connsiteX28-1969" fmla="*/ 139505 w 358482"/>
                  <a:gd name="connsiteY28-1970" fmla="*/ 393664 h 402822"/>
                  <a:gd name="connsiteX29-1971" fmla="*/ 132650 w 358482"/>
                  <a:gd name="connsiteY29-1972" fmla="*/ 361550 h 402822"/>
                  <a:gd name="connsiteX30-1973" fmla="*/ 135805 w 358482"/>
                  <a:gd name="connsiteY30-1974" fmla="*/ 266693 h 402822"/>
                  <a:gd name="connsiteX31-1975" fmla="*/ 133349 w 358482"/>
                  <a:gd name="connsiteY31-1976" fmla="*/ 219785 h 402822"/>
                  <a:gd name="connsiteX32-1977" fmla="*/ 14287 w 358482"/>
                  <a:gd name="connsiteY32-1978" fmla="*/ 216056 h 402822"/>
                  <a:gd name="connsiteX33-1979" fmla="*/ 0 w 358482"/>
                  <a:gd name="connsiteY33-1980" fmla="*/ 172543 h 402822"/>
                  <a:gd name="connsiteX34-1981" fmla="*/ 135730 w 358482"/>
                  <a:gd name="connsiteY34-1982" fmla="*/ 171301 h 402822"/>
                  <a:gd name="connsiteX35-1983" fmla="*/ 138961 w 358482"/>
                  <a:gd name="connsiteY35-1984" fmla="*/ 102978 h 402822"/>
                  <a:gd name="connsiteX36-1985" fmla="*/ 136693 w 358482"/>
                  <a:gd name="connsiteY36-1986" fmla="*/ 51421 h 402822"/>
                  <a:gd name="connsiteX37-1987" fmla="*/ 129545 w 358482"/>
                  <a:gd name="connsiteY37-1988" fmla="*/ 4665 h 402822"/>
                  <a:gd name="connsiteX38-1989" fmla="*/ 159639 w 358482"/>
                  <a:gd name="connsiteY38-1990" fmla="*/ 5668 h 402822"/>
                  <a:gd name="connsiteX39-1991" fmla="*/ 182389 w 358482"/>
                  <a:gd name="connsiteY39-1992" fmla="*/ 6037 h 402822"/>
                  <a:gd name="connsiteX40-1993" fmla="*/ 258551 w 358482"/>
                  <a:gd name="connsiteY40-1994" fmla="*/ 3019 h 402822"/>
                  <a:gd name="connsiteX41-1995" fmla="*/ 315315 w 358482"/>
                  <a:gd name="connsiteY41-1996" fmla="*/ 0 h 402822"/>
                  <a:gd name="connsiteX0-1997" fmla="*/ 315315 w 358482"/>
                  <a:gd name="connsiteY0-1998" fmla="*/ 0 h 402822"/>
                  <a:gd name="connsiteX1-1999" fmla="*/ 348035 w 358482"/>
                  <a:gd name="connsiteY1-2000" fmla="*/ 6074 h 402822"/>
                  <a:gd name="connsiteX2-2001" fmla="*/ 358482 w 358482"/>
                  <a:gd name="connsiteY2-2002" fmla="*/ 27037 h 402822"/>
                  <a:gd name="connsiteX3-2003" fmla="*/ 355447 w 358482"/>
                  <a:gd name="connsiteY3-2004" fmla="*/ 45695 h 402822"/>
                  <a:gd name="connsiteX4-2005" fmla="*/ 343420 w 358482"/>
                  <a:gd name="connsiteY4-2006" fmla="*/ 69973 h 402822"/>
                  <a:gd name="connsiteX5-2007" fmla="*/ 306667 w 358482"/>
                  <a:gd name="connsiteY5-2008" fmla="*/ 59949 h 402822"/>
                  <a:gd name="connsiteX6-2009" fmla="*/ 255093 w 358482"/>
                  <a:gd name="connsiteY6-2010" fmla="*/ 56801 h 402822"/>
                  <a:gd name="connsiteX7-2011" fmla="*/ 228478 w 358482"/>
                  <a:gd name="connsiteY7-2012" fmla="*/ 57198 h 402822"/>
                  <a:gd name="connsiteX8-2013" fmla="*/ 198978 w 358482"/>
                  <a:gd name="connsiteY8-2014" fmla="*/ 58182 h 402822"/>
                  <a:gd name="connsiteX9-2015" fmla="*/ 198746 w 358482"/>
                  <a:gd name="connsiteY9-2016" fmla="*/ 90900 h 402822"/>
                  <a:gd name="connsiteX10-2017" fmla="*/ 198116 w 358482"/>
                  <a:gd name="connsiteY10-2018" fmla="*/ 134269 h 402822"/>
                  <a:gd name="connsiteX11-2019" fmla="*/ 197661 w 358482"/>
                  <a:gd name="connsiteY11-2020" fmla="*/ 170352 h 402822"/>
                  <a:gd name="connsiteX12-2021" fmla="*/ 199387 w 358482"/>
                  <a:gd name="connsiteY12-2022" fmla="*/ 170322 h 402822"/>
                  <a:gd name="connsiteX13-2023" fmla="*/ 211797 w 358482"/>
                  <a:gd name="connsiteY13-2024" fmla="*/ 170404 h 402822"/>
                  <a:gd name="connsiteX14-2025" fmla="*/ 291640 w 358482"/>
                  <a:gd name="connsiteY14-2026" fmla="*/ 168592 h 402822"/>
                  <a:gd name="connsiteX15-2027" fmla="*/ 335282 w 358482"/>
                  <a:gd name="connsiteY15-2028" fmla="*/ 162060 h 402822"/>
                  <a:gd name="connsiteX16-2029" fmla="*/ 341546 w 358482"/>
                  <a:gd name="connsiteY16-2030" fmla="*/ 176162 h 402822"/>
                  <a:gd name="connsiteX17-2031" fmla="*/ 343116 w 358482"/>
                  <a:gd name="connsiteY17-2032" fmla="*/ 186915 h 402822"/>
                  <a:gd name="connsiteX18-2033" fmla="*/ 331642 w 358482"/>
                  <a:gd name="connsiteY18-2034" fmla="*/ 214447 h 402822"/>
                  <a:gd name="connsiteX19-2035" fmla="*/ 292720 w 358482"/>
                  <a:gd name="connsiteY19-2036" fmla="*/ 222532 h 402822"/>
                  <a:gd name="connsiteX20-2037" fmla="*/ 281259 w 358482"/>
                  <a:gd name="connsiteY20-2038" fmla="*/ 222532 h 402822"/>
                  <a:gd name="connsiteX21-2039" fmla="*/ 222816 w 358482"/>
                  <a:gd name="connsiteY21-2040" fmla="*/ 221991 h 402822"/>
                  <a:gd name="connsiteX22-2041" fmla="*/ 207621 w 358482"/>
                  <a:gd name="connsiteY22-2042" fmla="*/ 222262 h 402822"/>
                  <a:gd name="connsiteX23-2043" fmla="*/ 196585 w 358482"/>
                  <a:gd name="connsiteY23-2044" fmla="*/ 222532 h 402822"/>
                  <a:gd name="connsiteX24-2045" fmla="*/ 200667 w 358482"/>
                  <a:gd name="connsiteY24-2046" fmla="*/ 327390 h 402822"/>
                  <a:gd name="connsiteX25-2047" fmla="*/ 214147 w 358482"/>
                  <a:gd name="connsiteY25-2048" fmla="*/ 385895 h 402822"/>
                  <a:gd name="connsiteX26-2049" fmla="*/ 185736 w 358482"/>
                  <a:gd name="connsiteY26-2050" fmla="*/ 399208 h 402822"/>
                  <a:gd name="connsiteX27-2051" fmla="*/ 163803 w 358482"/>
                  <a:gd name="connsiteY27-2052" fmla="*/ 402822 h 402822"/>
                  <a:gd name="connsiteX28-2053" fmla="*/ 139505 w 358482"/>
                  <a:gd name="connsiteY28-2054" fmla="*/ 393664 h 402822"/>
                  <a:gd name="connsiteX29-2055" fmla="*/ 132650 w 358482"/>
                  <a:gd name="connsiteY29-2056" fmla="*/ 361550 h 402822"/>
                  <a:gd name="connsiteX30-2057" fmla="*/ 135805 w 358482"/>
                  <a:gd name="connsiteY30-2058" fmla="*/ 266693 h 402822"/>
                  <a:gd name="connsiteX31-2059" fmla="*/ 133349 w 358482"/>
                  <a:gd name="connsiteY31-2060" fmla="*/ 219785 h 402822"/>
                  <a:gd name="connsiteX32-2061" fmla="*/ 14287 w 358482"/>
                  <a:gd name="connsiteY32-2062" fmla="*/ 216056 h 402822"/>
                  <a:gd name="connsiteX33-2063" fmla="*/ 0 w 358482"/>
                  <a:gd name="connsiteY33-2064" fmla="*/ 172543 h 402822"/>
                  <a:gd name="connsiteX34-2065" fmla="*/ 135730 w 358482"/>
                  <a:gd name="connsiteY34-2066" fmla="*/ 171301 h 402822"/>
                  <a:gd name="connsiteX35-2067" fmla="*/ 138961 w 358482"/>
                  <a:gd name="connsiteY35-2068" fmla="*/ 102978 h 402822"/>
                  <a:gd name="connsiteX36-2069" fmla="*/ 136693 w 358482"/>
                  <a:gd name="connsiteY36-2070" fmla="*/ 51421 h 402822"/>
                  <a:gd name="connsiteX37-2071" fmla="*/ 129545 w 358482"/>
                  <a:gd name="connsiteY37-2072" fmla="*/ 4665 h 402822"/>
                  <a:gd name="connsiteX38-2073" fmla="*/ 159639 w 358482"/>
                  <a:gd name="connsiteY38-2074" fmla="*/ 5668 h 402822"/>
                  <a:gd name="connsiteX39-2075" fmla="*/ 182389 w 358482"/>
                  <a:gd name="connsiteY39-2076" fmla="*/ 6037 h 402822"/>
                  <a:gd name="connsiteX40-2077" fmla="*/ 258551 w 358482"/>
                  <a:gd name="connsiteY40-2078" fmla="*/ 3019 h 402822"/>
                  <a:gd name="connsiteX41-2079" fmla="*/ 315315 w 358482"/>
                  <a:gd name="connsiteY41-2080" fmla="*/ 0 h 402822"/>
                  <a:gd name="connsiteX0-2081" fmla="*/ 316489 w 359656"/>
                  <a:gd name="connsiteY0-2082" fmla="*/ 0 h 402822"/>
                  <a:gd name="connsiteX1-2083" fmla="*/ 349209 w 359656"/>
                  <a:gd name="connsiteY1-2084" fmla="*/ 6074 h 402822"/>
                  <a:gd name="connsiteX2-2085" fmla="*/ 359656 w 359656"/>
                  <a:gd name="connsiteY2-2086" fmla="*/ 27037 h 402822"/>
                  <a:gd name="connsiteX3-2087" fmla="*/ 356621 w 359656"/>
                  <a:gd name="connsiteY3-2088" fmla="*/ 45695 h 402822"/>
                  <a:gd name="connsiteX4-2089" fmla="*/ 344594 w 359656"/>
                  <a:gd name="connsiteY4-2090" fmla="*/ 69973 h 402822"/>
                  <a:gd name="connsiteX5-2091" fmla="*/ 307841 w 359656"/>
                  <a:gd name="connsiteY5-2092" fmla="*/ 59949 h 402822"/>
                  <a:gd name="connsiteX6-2093" fmla="*/ 256267 w 359656"/>
                  <a:gd name="connsiteY6-2094" fmla="*/ 56801 h 402822"/>
                  <a:gd name="connsiteX7-2095" fmla="*/ 229652 w 359656"/>
                  <a:gd name="connsiteY7-2096" fmla="*/ 57198 h 402822"/>
                  <a:gd name="connsiteX8-2097" fmla="*/ 200152 w 359656"/>
                  <a:gd name="connsiteY8-2098" fmla="*/ 58182 h 402822"/>
                  <a:gd name="connsiteX9-2099" fmla="*/ 199920 w 359656"/>
                  <a:gd name="connsiteY9-2100" fmla="*/ 90900 h 402822"/>
                  <a:gd name="connsiteX10-2101" fmla="*/ 199290 w 359656"/>
                  <a:gd name="connsiteY10-2102" fmla="*/ 134269 h 402822"/>
                  <a:gd name="connsiteX11-2103" fmla="*/ 198835 w 359656"/>
                  <a:gd name="connsiteY11-2104" fmla="*/ 170352 h 402822"/>
                  <a:gd name="connsiteX12-2105" fmla="*/ 200561 w 359656"/>
                  <a:gd name="connsiteY12-2106" fmla="*/ 170322 h 402822"/>
                  <a:gd name="connsiteX13-2107" fmla="*/ 212971 w 359656"/>
                  <a:gd name="connsiteY13-2108" fmla="*/ 170404 h 402822"/>
                  <a:gd name="connsiteX14-2109" fmla="*/ 292814 w 359656"/>
                  <a:gd name="connsiteY14-2110" fmla="*/ 168592 h 402822"/>
                  <a:gd name="connsiteX15-2111" fmla="*/ 336456 w 359656"/>
                  <a:gd name="connsiteY15-2112" fmla="*/ 162060 h 402822"/>
                  <a:gd name="connsiteX16-2113" fmla="*/ 342720 w 359656"/>
                  <a:gd name="connsiteY16-2114" fmla="*/ 176162 h 402822"/>
                  <a:gd name="connsiteX17-2115" fmla="*/ 344290 w 359656"/>
                  <a:gd name="connsiteY17-2116" fmla="*/ 186915 h 402822"/>
                  <a:gd name="connsiteX18-2117" fmla="*/ 332816 w 359656"/>
                  <a:gd name="connsiteY18-2118" fmla="*/ 214447 h 402822"/>
                  <a:gd name="connsiteX19-2119" fmla="*/ 293894 w 359656"/>
                  <a:gd name="connsiteY19-2120" fmla="*/ 222532 h 402822"/>
                  <a:gd name="connsiteX20-2121" fmla="*/ 282433 w 359656"/>
                  <a:gd name="connsiteY20-2122" fmla="*/ 222532 h 402822"/>
                  <a:gd name="connsiteX21-2123" fmla="*/ 223990 w 359656"/>
                  <a:gd name="connsiteY21-2124" fmla="*/ 221991 h 402822"/>
                  <a:gd name="connsiteX22-2125" fmla="*/ 208795 w 359656"/>
                  <a:gd name="connsiteY22-2126" fmla="*/ 222262 h 402822"/>
                  <a:gd name="connsiteX23-2127" fmla="*/ 197759 w 359656"/>
                  <a:gd name="connsiteY23-2128" fmla="*/ 222532 h 402822"/>
                  <a:gd name="connsiteX24-2129" fmla="*/ 201841 w 359656"/>
                  <a:gd name="connsiteY24-2130" fmla="*/ 327390 h 402822"/>
                  <a:gd name="connsiteX25-2131" fmla="*/ 215321 w 359656"/>
                  <a:gd name="connsiteY25-2132" fmla="*/ 385895 h 402822"/>
                  <a:gd name="connsiteX26-2133" fmla="*/ 186910 w 359656"/>
                  <a:gd name="connsiteY26-2134" fmla="*/ 399208 h 402822"/>
                  <a:gd name="connsiteX27-2135" fmla="*/ 164977 w 359656"/>
                  <a:gd name="connsiteY27-2136" fmla="*/ 402822 h 402822"/>
                  <a:gd name="connsiteX28-2137" fmla="*/ 140679 w 359656"/>
                  <a:gd name="connsiteY28-2138" fmla="*/ 393664 h 402822"/>
                  <a:gd name="connsiteX29-2139" fmla="*/ 133824 w 359656"/>
                  <a:gd name="connsiteY29-2140" fmla="*/ 361550 h 402822"/>
                  <a:gd name="connsiteX30-2141" fmla="*/ 136979 w 359656"/>
                  <a:gd name="connsiteY30-2142" fmla="*/ 266693 h 402822"/>
                  <a:gd name="connsiteX31-2143" fmla="*/ 134523 w 359656"/>
                  <a:gd name="connsiteY31-2144" fmla="*/ 219785 h 402822"/>
                  <a:gd name="connsiteX32-2145" fmla="*/ 15461 w 359656"/>
                  <a:gd name="connsiteY32-2146" fmla="*/ 216056 h 402822"/>
                  <a:gd name="connsiteX33-2147" fmla="*/ 1174 w 359656"/>
                  <a:gd name="connsiteY33-2148" fmla="*/ 172543 h 402822"/>
                  <a:gd name="connsiteX34-2149" fmla="*/ 136904 w 359656"/>
                  <a:gd name="connsiteY34-2150" fmla="*/ 171301 h 402822"/>
                  <a:gd name="connsiteX35-2151" fmla="*/ 140135 w 359656"/>
                  <a:gd name="connsiteY35-2152" fmla="*/ 102978 h 402822"/>
                  <a:gd name="connsiteX36-2153" fmla="*/ 137867 w 359656"/>
                  <a:gd name="connsiteY36-2154" fmla="*/ 51421 h 402822"/>
                  <a:gd name="connsiteX37-2155" fmla="*/ 130719 w 359656"/>
                  <a:gd name="connsiteY37-2156" fmla="*/ 4665 h 402822"/>
                  <a:gd name="connsiteX38-2157" fmla="*/ 160813 w 359656"/>
                  <a:gd name="connsiteY38-2158" fmla="*/ 5668 h 402822"/>
                  <a:gd name="connsiteX39-2159" fmla="*/ 183563 w 359656"/>
                  <a:gd name="connsiteY39-2160" fmla="*/ 6037 h 402822"/>
                  <a:gd name="connsiteX40-2161" fmla="*/ 259725 w 359656"/>
                  <a:gd name="connsiteY40-2162" fmla="*/ 3019 h 402822"/>
                  <a:gd name="connsiteX41-2163" fmla="*/ 316489 w 359656"/>
                  <a:gd name="connsiteY41-2164" fmla="*/ 0 h 402822"/>
                  <a:gd name="connsiteX0-2165" fmla="*/ 323626 w 366793"/>
                  <a:gd name="connsiteY0-2166" fmla="*/ 0 h 402822"/>
                  <a:gd name="connsiteX1-2167" fmla="*/ 356346 w 366793"/>
                  <a:gd name="connsiteY1-2168" fmla="*/ 6074 h 402822"/>
                  <a:gd name="connsiteX2-2169" fmla="*/ 366793 w 366793"/>
                  <a:gd name="connsiteY2-2170" fmla="*/ 27037 h 402822"/>
                  <a:gd name="connsiteX3-2171" fmla="*/ 363758 w 366793"/>
                  <a:gd name="connsiteY3-2172" fmla="*/ 45695 h 402822"/>
                  <a:gd name="connsiteX4-2173" fmla="*/ 351731 w 366793"/>
                  <a:gd name="connsiteY4-2174" fmla="*/ 69973 h 402822"/>
                  <a:gd name="connsiteX5-2175" fmla="*/ 314978 w 366793"/>
                  <a:gd name="connsiteY5-2176" fmla="*/ 59949 h 402822"/>
                  <a:gd name="connsiteX6-2177" fmla="*/ 263404 w 366793"/>
                  <a:gd name="connsiteY6-2178" fmla="*/ 56801 h 402822"/>
                  <a:gd name="connsiteX7-2179" fmla="*/ 236789 w 366793"/>
                  <a:gd name="connsiteY7-2180" fmla="*/ 57198 h 402822"/>
                  <a:gd name="connsiteX8-2181" fmla="*/ 207289 w 366793"/>
                  <a:gd name="connsiteY8-2182" fmla="*/ 58182 h 402822"/>
                  <a:gd name="connsiteX9-2183" fmla="*/ 207057 w 366793"/>
                  <a:gd name="connsiteY9-2184" fmla="*/ 90900 h 402822"/>
                  <a:gd name="connsiteX10-2185" fmla="*/ 206427 w 366793"/>
                  <a:gd name="connsiteY10-2186" fmla="*/ 134269 h 402822"/>
                  <a:gd name="connsiteX11-2187" fmla="*/ 205972 w 366793"/>
                  <a:gd name="connsiteY11-2188" fmla="*/ 170352 h 402822"/>
                  <a:gd name="connsiteX12-2189" fmla="*/ 207698 w 366793"/>
                  <a:gd name="connsiteY12-2190" fmla="*/ 170322 h 402822"/>
                  <a:gd name="connsiteX13-2191" fmla="*/ 220108 w 366793"/>
                  <a:gd name="connsiteY13-2192" fmla="*/ 170404 h 402822"/>
                  <a:gd name="connsiteX14-2193" fmla="*/ 299951 w 366793"/>
                  <a:gd name="connsiteY14-2194" fmla="*/ 168592 h 402822"/>
                  <a:gd name="connsiteX15-2195" fmla="*/ 343593 w 366793"/>
                  <a:gd name="connsiteY15-2196" fmla="*/ 162060 h 402822"/>
                  <a:gd name="connsiteX16-2197" fmla="*/ 349857 w 366793"/>
                  <a:gd name="connsiteY16-2198" fmla="*/ 176162 h 402822"/>
                  <a:gd name="connsiteX17-2199" fmla="*/ 351427 w 366793"/>
                  <a:gd name="connsiteY17-2200" fmla="*/ 186915 h 402822"/>
                  <a:gd name="connsiteX18-2201" fmla="*/ 339953 w 366793"/>
                  <a:gd name="connsiteY18-2202" fmla="*/ 214447 h 402822"/>
                  <a:gd name="connsiteX19-2203" fmla="*/ 301031 w 366793"/>
                  <a:gd name="connsiteY19-2204" fmla="*/ 222532 h 402822"/>
                  <a:gd name="connsiteX20-2205" fmla="*/ 289570 w 366793"/>
                  <a:gd name="connsiteY20-2206" fmla="*/ 222532 h 402822"/>
                  <a:gd name="connsiteX21-2207" fmla="*/ 231127 w 366793"/>
                  <a:gd name="connsiteY21-2208" fmla="*/ 221991 h 402822"/>
                  <a:gd name="connsiteX22-2209" fmla="*/ 215932 w 366793"/>
                  <a:gd name="connsiteY22-2210" fmla="*/ 222262 h 402822"/>
                  <a:gd name="connsiteX23-2211" fmla="*/ 204896 w 366793"/>
                  <a:gd name="connsiteY23-2212" fmla="*/ 222532 h 402822"/>
                  <a:gd name="connsiteX24-2213" fmla="*/ 208978 w 366793"/>
                  <a:gd name="connsiteY24-2214" fmla="*/ 327390 h 402822"/>
                  <a:gd name="connsiteX25-2215" fmla="*/ 222458 w 366793"/>
                  <a:gd name="connsiteY25-2216" fmla="*/ 385895 h 402822"/>
                  <a:gd name="connsiteX26-2217" fmla="*/ 194047 w 366793"/>
                  <a:gd name="connsiteY26-2218" fmla="*/ 399208 h 402822"/>
                  <a:gd name="connsiteX27-2219" fmla="*/ 172114 w 366793"/>
                  <a:gd name="connsiteY27-2220" fmla="*/ 402822 h 402822"/>
                  <a:gd name="connsiteX28-2221" fmla="*/ 147816 w 366793"/>
                  <a:gd name="connsiteY28-2222" fmla="*/ 393664 h 402822"/>
                  <a:gd name="connsiteX29-2223" fmla="*/ 140961 w 366793"/>
                  <a:gd name="connsiteY29-2224" fmla="*/ 361550 h 402822"/>
                  <a:gd name="connsiteX30-2225" fmla="*/ 144116 w 366793"/>
                  <a:gd name="connsiteY30-2226" fmla="*/ 266693 h 402822"/>
                  <a:gd name="connsiteX31-2227" fmla="*/ 141660 w 366793"/>
                  <a:gd name="connsiteY31-2228" fmla="*/ 219785 h 402822"/>
                  <a:gd name="connsiteX32-2229" fmla="*/ 3548 w 366793"/>
                  <a:gd name="connsiteY32-2230" fmla="*/ 222272 h 402822"/>
                  <a:gd name="connsiteX33-2231" fmla="*/ 8311 w 366793"/>
                  <a:gd name="connsiteY33-2232" fmla="*/ 172543 h 402822"/>
                  <a:gd name="connsiteX34-2233" fmla="*/ 144041 w 366793"/>
                  <a:gd name="connsiteY34-2234" fmla="*/ 171301 h 402822"/>
                  <a:gd name="connsiteX35-2235" fmla="*/ 147272 w 366793"/>
                  <a:gd name="connsiteY35-2236" fmla="*/ 102978 h 402822"/>
                  <a:gd name="connsiteX36-2237" fmla="*/ 145004 w 366793"/>
                  <a:gd name="connsiteY36-2238" fmla="*/ 51421 h 402822"/>
                  <a:gd name="connsiteX37-2239" fmla="*/ 137856 w 366793"/>
                  <a:gd name="connsiteY37-2240" fmla="*/ 4665 h 402822"/>
                  <a:gd name="connsiteX38-2241" fmla="*/ 167950 w 366793"/>
                  <a:gd name="connsiteY38-2242" fmla="*/ 5668 h 402822"/>
                  <a:gd name="connsiteX39-2243" fmla="*/ 190700 w 366793"/>
                  <a:gd name="connsiteY39-2244" fmla="*/ 6037 h 402822"/>
                  <a:gd name="connsiteX40-2245" fmla="*/ 266862 w 366793"/>
                  <a:gd name="connsiteY40-2246" fmla="*/ 3019 h 402822"/>
                  <a:gd name="connsiteX41-2247" fmla="*/ 323626 w 366793"/>
                  <a:gd name="connsiteY41-2248" fmla="*/ 0 h 402822"/>
                  <a:gd name="connsiteX0-2249" fmla="*/ 323626 w 366793"/>
                  <a:gd name="connsiteY0-2250" fmla="*/ 0 h 402822"/>
                  <a:gd name="connsiteX1-2251" fmla="*/ 356346 w 366793"/>
                  <a:gd name="connsiteY1-2252" fmla="*/ 6074 h 402822"/>
                  <a:gd name="connsiteX2-2253" fmla="*/ 366793 w 366793"/>
                  <a:gd name="connsiteY2-2254" fmla="*/ 27037 h 402822"/>
                  <a:gd name="connsiteX3-2255" fmla="*/ 363758 w 366793"/>
                  <a:gd name="connsiteY3-2256" fmla="*/ 45695 h 402822"/>
                  <a:gd name="connsiteX4-2257" fmla="*/ 351731 w 366793"/>
                  <a:gd name="connsiteY4-2258" fmla="*/ 69973 h 402822"/>
                  <a:gd name="connsiteX5-2259" fmla="*/ 314978 w 366793"/>
                  <a:gd name="connsiteY5-2260" fmla="*/ 59949 h 402822"/>
                  <a:gd name="connsiteX6-2261" fmla="*/ 263404 w 366793"/>
                  <a:gd name="connsiteY6-2262" fmla="*/ 56801 h 402822"/>
                  <a:gd name="connsiteX7-2263" fmla="*/ 236789 w 366793"/>
                  <a:gd name="connsiteY7-2264" fmla="*/ 57198 h 402822"/>
                  <a:gd name="connsiteX8-2265" fmla="*/ 207289 w 366793"/>
                  <a:gd name="connsiteY8-2266" fmla="*/ 58182 h 402822"/>
                  <a:gd name="connsiteX9-2267" fmla="*/ 207057 w 366793"/>
                  <a:gd name="connsiteY9-2268" fmla="*/ 90900 h 402822"/>
                  <a:gd name="connsiteX10-2269" fmla="*/ 206427 w 366793"/>
                  <a:gd name="connsiteY10-2270" fmla="*/ 134269 h 402822"/>
                  <a:gd name="connsiteX11-2271" fmla="*/ 205972 w 366793"/>
                  <a:gd name="connsiteY11-2272" fmla="*/ 170352 h 402822"/>
                  <a:gd name="connsiteX12-2273" fmla="*/ 207698 w 366793"/>
                  <a:gd name="connsiteY12-2274" fmla="*/ 170322 h 402822"/>
                  <a:gd name="connsiteX13-2275" fmla="*/ 220108 w 366793"/>
                  <a:gd name="connsiteY13-2276" fmla="*/ 170404 h 402822"/>
                  <a:gd name="connsiteX14-2277" fmla="*/ 299951 w 366793"/>
                  <a:gd name="connsiteY14-2278" fmla="*/ 168592 h 402822"/>
                  <a:gd name="connsiteX15-2279" fmla="*/ 343593 w 366793"/>
                  <a:gd name="connsiteY15-2280" fmla="*/ 162060 h 402822"/>
                  <a:gd name="connsiteX16-2281" fmla="*/ 349857 w 366793"/>
                  <a:gd name="connsiteY16-2282" fmla="*/ 176162 h 402822"/>
                  <a:gd name="connsiteX17-2283" fmla="*/ 351427 w 366793"/>
                  <a:gd name="connsiteY17-2284" fmla="*/ 186915 h 402822"/>
                  <a:gd name="connsiteX18-2285" fmla="*/ 339953 w 366793"/>
                  <a:gd name="connsiteY18-2286" fmla="*/ 214447 h 402822"/>
                  <a:gd name="connsiteX19-2287" fmla="*/ 301031 w 366793"/>
                  <a:gd name="connsiteY19-2288" fmla="*/ 222532 h 402822"/>
                  <a:gd name="connsiteX20-2289" fmla="*/ 289570 w 366793"/>
                  <a:gd name="connsiteY20-2290" fmla="*/ 222532 h 402822"/>
                  <a:gd name="connsiteX21-2291" fmla="*/ 231127 w 366793"/>
                  <a:gd name="connsiteY21-2292" fmla="*/ 221991 h 402822"/>
                  <a:gd name="connsiteX22-2293" fmla="*/ 215932 w 366793"/>
                  <a:gd name="connsiteY22-2294" fmla="*/ 222262 h 402822"/>
                  <a:gd name="connsiteX23-2295" fmla="*/ 204896 w 366793"/>
                  <a:gd name="connsiteY23-2296" fmla="*/ 222532 h 402822"/>
                  <a:gd name="connsiteX24-2297" fmla="*/ 208978 w 366793"/>
                  <a:gd name="connsiteY24-2298" fmla="*/ 327390 h 402822"/>
                  <a:gd name="connsiteX25-2299" fmla="*/ 222458 w 366793"/>
                  <a:gd name="connsiteY25-2300" fmla="*/ 385895 h 402822"/>
                  <a:gd name="connsiteX26-2301" fmla="*/ 194047 w 366793"/>
                  <a:gd name="connsiteY26-2302" fmla="*/ 399208 h 402822"/>
                  <a:gd name="connsiteX27-2303" fmla="*/ 172114 w 366793"/>
                  <a:gd name="connsiteY27-2304" fmla="*/ 402822 h 402822"/>
                  <a:gd name="connsiteX28-2305" fmla="*/ 147816 w 366793"/>
                  <a:gd name="connsiteY28-2306" fmla="*/ 393664 h 402822"/>
                  <a:gd name="connsiteX29-2307" fmla="*/ 140961 w 366793"/>
                  <a:gd name="connsiteY29-2308" fmla="*/ 361550 h 402822"/>
                  <a:gd name="connsiteX30-2309" fmla="*/ 144116 w 366793"/>
                  <a:gd name="connsiteY30-2310" fmla="*/ 266693 h 402822"/>
                  <a:gd name="connsiteX31-2311" fmla="*/ 141660 w 366793"/>
                  <a:gd name="connsiteY31-2312" fmla="*/ 219785 h 402822"/>
                  <a:gd name="connsiteX32-2313" fmla="*/ 3548 w 366793"/>
                  <a:gd name="connsiteY32-2314" fmla="*/ 222272 h 402822"/>
                  <a:gd name="connsiteX33-2315" fmla="*/ 8311 w 366793"/>
                  <a:gd name="connsiteY33-2316" fmla="*/ 172543 h 402822"/>
                  <a:gd name="connsiteX34-2317" fmla="*/ 144041 w 366793"/>
                  <a:gd name="connsiteY34-2318" fmla="*/ 171301 h 402822"/>
                  <a:gd name="connsiteX35-2319" fmla="*/ 147272 w 366793"/>
                  <a:gd name="connsiteY35-2320" fmla="*/ 102978 h 402822"/>
                  <a:gd name="connsiteX36-2321" fmla="*/ 145004 w 366793"/>
                  <a:gd name="connsiteY36-2322" fmla="*/ 51421 h 402822"/>
                  <a:gd name="connsiteX37-2323" fmla="*/ 137856 w 366793"/>
                  <a:gd name="connsiteY37-2324" fmla="*/ 4665 h 402822"/>
                  <a:gd name="connsiteX38-2325" fmla="*/ 167950 w 366793"/>
                  <a:gd name="connsiteY38-2326" fmla="*/ 5668 h 402822"/>
                  <a:gd name="connsiteX39-2327" fmla="*/ 190700 w 366793"/>
                  <a:gd name="connsiteY39-2328" fmla="*/ 6037 h 402822"/>
                  <a:gd name="connsiteX40-2329" fmla="*/ 266862 w 366793"/>
                  <a:gd name="connsiteY40-2330" fmla="*/ 3019 h 402822"/>
                  <a:gd name="connsiteX41-2331" fmla="*/ 323626 w 366793"/>
                  <a:gd name="connsiteY41-2332" fmla="*/ 0 h 402822"/>
                  <a:gd name="connsiteX0-2333" fmla="*/ 319047 w 362214"/>
                  <a:gd name="connsiteY0-2334" fmla="*/ 0 h 402822"/>
                  <a:gd name="connsiteX1-2335" fmla="*/ 351767 w 362214"/>
                  <a:gd name="connsiteY1-2336" fmla="*/ 6074 h 402822"/>
                  <a:gd name="connsiteX2-2337" fmla="*/ 362214 w 362214"/>
                  <a:gd name="connsiteY2-2338" fmla="*/ 27037 h 402822"/>
                  <a:gd name="connsiteX3-2339" fmla="*/ 359179 w 362214"/>
                  <a:gd name="connsiteY3-2340" fmla="*/ 45695 h 402822"/>
                  <a:gd name="connsiteX4-2341" fmla="*/ 347152 w 362214"/>
                  <a:gd name="connsiteY4-2342" fmla="*/ 69973 h 402822"/>
                  <a:gd name="connsiteX5-2343" fmla="*/ 310399 w 362214"/>
                  <a:gd name="connsiteY5-2344" fmla="*/ 59949 h 402822"/>
                  <a:gd name="connsiteX6-2345" fmla="*/ 258825 w 362214"/>
                  <a:gd name="connsiteY6-2346" fmla="*/ 56801 h 402822"/>
                  <a:gd name="connsiteX7-2347" fmla="*/ 232210 w 362214"/>
                  <a:gd name="connsiteY7-2348" fmla="*/ 57198 h 402822"/>
                  <a:gd name="connsiteX8-2349" fmla="*/ 202710 w 362214"/>
                  <a:gd name="connsiteY8-2350" fmla="*/ 58182 h 402822"/>
                  <a:gd name="connsiteX9-2351" fmla="*/ 202478 w 362214"/>
                  <a:gd name="connsiteY9-2352" fmla="*/ 90900 h 402822"/>
                  <a:gd name="connsiteX10-2353" fmla="*/ 201848 w 362214"/>
                  <a:gd name="connsiteY10-2354" fmla="*/ 134269 h 402822"/>
                  <a:gd name="connsiteX11-2355" fmla="*/ 201393 w 362214"/>
                  <a:gd name="connsiteY11-2356" fmla="*/ 170352 h 402822"/>
                  <a:gd name="connsiteX12-2357" fmla="*/ 203119 w 362214"/>
                  <a:gd name="connsiteY12-2358" fmla="*/ 170322 h 402822"/>
                  <a:gd name="connsiteX13-2359" fmla="*/ 215529 w 362214"/>
                  <a:gd name="connsiteY13-2360" fmla="*/ 170404 h 402822"/>
                  <a:gd name="connsiteX14-2361" fmla="*/ 295372 w 362214"/>
                  <a:gd name="connsiteY14-2362" fmla="*/ 168592 h 402822"/>
                  <a:gd name="connsiteX15-2363" fmla="*/ 339014 w 362214"/>
                  <a:gd name="connsiteY15-2364" fmla="*/ 162060 h 402822"/>
                  <a:gd name="connsiteX16-2365" fmla="*/ 345278 w 362214"/>
                  <a:gd name="connsiteY16-2366" fmla="*/ 176162 h 402822"/>
                  <a:gd name="connsiteX17-2367" fmla="*/ 346848 w 362214"/>
                  <a:gd name="connsiteY17-2368" fmla="*/ 186915 h 402822"/>
                  <a:gd name="connsiteX18-2369" fmla="*/ 335374 w 362214"/>
                  <a:gd name="connsiteY18-2370" fmla="*/ 214447 h 402822"/>
                  <a:gd name="connsiteX19-2371" fmla="*/ 296452 w 362214"/>
                  <a:gd name="connsiteY19-2372" fmla="*/ 222532 h 402822"/>
                  <a:gd name="connsiteX20-2373" fmla="*/ 284991 w 362214"/>
                  <a:gd name="connsiteY20-2374" fmla="*/ 222532 h 402822"/>
                  <a:gd name="connsiteX21-2375" fmla="*/ 226548 w 362214"/>
                  <a:gd name="connsiteY21-2376" fmla="*/ 221991 h 402822"/>
                  <a:gd name="connsiteX22-2377" fmla="*/ 211353 w 362214"/>
                  <a:gd name="connsiteY22-2378" fmla="*/ 222262 h 402822"/>
                  <a:gd name="connsiteX23-2379" fmla="*/ 200317 w 362214"/>
                  <a:gd name="connsiteY23-2380" fmla="*/ 222532 h 402822"/>
                  <a:gd name="connsiteX24-2381" fmla="*/ 204399 w 362214"/>
                  <a:gd name="connsiteY24-2382" fmla="*/ 327390 h 402822"/>
                  <a:gd name="connsiteX25-2383" fmla="*/ 217879 w 362214"/>
                  <a:gd name="connsiteY25-2384" fmla="*/ 385895 h 402822"/>
                  <a:gd name="connsiteX26-2385" fmla="*/ 189468 w 362214"/>
                  <a:gd name="connsiteY26-2386" fmla="*/ 399208 h 402822"/>
                  <a:gd name="connsiteX27-2387" fmla="*/ 167535 w 362214"/>
                  <a:gd name="connsiteY27-2388" fmla="*/ 402822 h 402822"/>
                  <a:gd name="connsiteX28-2389" fmla="*/ 143237 w 362214"/>
                  <a:gd name="connsiteY28-2390" fmla="*/ 393664 h 402822"/>
                  <a:gd name="connsiteX29-2391" fmla="*/ 136382 w 362214"/>
                  <a:gd name="connsiteY29-2392" fmla="*/ 361550 h 402822"/>
                  <a:gd name="connsiteX30-2393" fmla="*/ 139537 w 362214"/>
                  <a:gd name="connsiteY30-2394" fmla="*/ 266693 h 402822"/>
                  <a:gd name="connsiteX31-2395" fmla="*/ 137081 w 362214"/>
                  <a:gd name="connsiteY31-2396" fmla="*/ 219785 h 402822"/>
                  <a:gd name="connsiteX32-2397" fmla="*/ 6113 w 362214"/>
                  <a:gd name="connsiteY32-2398" fmla="*/ 227245 h 402822"/>
                  <a:gd name="connsiteX33-2399" fmla="*/ 3732 w 362214"/>
                  <a:gd name="connsiteY33-2400" fmla="*/ 172543 h 402822"/>
                  <a:gd name="connsiteX34-2401" fmla="*/ 139462 w 362214"/>
                  <a:gd name="connsiteY34-2402" fmla="*/ 171301 h 402822"/>
                  <a:gd name="connsiteX35-2403" fmla="*/ 142693 w 362214"/>
                  <a:gd name="connsiteY35-2404" fmla="*/ 102978 h 402822"/>
                  <a:gd name="connsiteX36-2405" fmla="*/ 140425 w 362214"/>
                  <a:gd name="connsiteY36-2406" fmla="*/ 51421 h 402822"/>
                  <a:gd name="connsiteX37-2407" fmla="*/ 133277 w 362214"/>
                  <a:gd name="connsiteY37-2408" fmla="*/ 4665 h 402822"/>
                  <a:gd name="connsiteX38-2409" fmla="*/ 163371 w 362214"/>
                  <a:gd name="connsiteY38-2410" fmla="*/ 5668 h 402822"/>
                  <a:gd name="connsiteX39-2411" fmla="*/ 186121 w 362214"/>
                  <a:gd name="connsiteY39-2412" fmla="*/ 6037 h 402822"/>
                  <a:gd name="connsiteX40-2413" fmla="*/ 262283 w 362214"/>
                  <a:gd name="connsiteY40-2414" fmla="*/ 3019 h 402822"/>
                  <a:gd name="connsiteX41-2415" fmla="*/ 319047 w 362214"/>
                  <a:gd name="connsiteY41-2416" fmla="*/ 0 h 402822"/>
                  <a:gd name="connsiteX0-2417" fmla="*/ 319047 w 362214"/>
                  <a:gd name="connsiteY0-2418" fmla="*/ 0 h 402822"/>
                  <a:gd name="connsiteX1-2419" fmla="*/ 351767 w 362214"/>
                  <a:gd name="connsiteY1-2420" fmla="*/ 6074 h 402822"/>
                  <a:gd name="connsiteX2-2421" fmla="*/ 362214 w 362214"/>
                  <a:gd name="connsiteY2-2422" fmla="*/ 27037 h 402822"/>
                  <a:gd name="connsiteX3-2423" fmla="*/ 359179 w 362214"/>
                  <a:gd name="connsiteY3-2424" fmla="*/ 45695 h 402822"/>
                  <a:gd name="connsiteX4-2425" fmla="*/ 347152 w 362214"/>
                  <a:gd name="connsiteY4-2426" fmla="*/ 69973 h 402822"/>
                  <a:gd name="connsiteX5-2427" fmla="*/ 310399 w 362214"/>
                  <a:gd name="connsiteY5-2428" fmla="*/ 59949 h 402822"/>
                  <a:gd name="connsiteX6-2429" fmla="*/ 258825 w 362214"/>
                  <a:gd name="connsiteY6-2430" fmla="*/ 56801 h 402822"/>
                  <a:gd name="connsiteX7-2431" fmla="*/ 232210 w 362214"/>
                  <a:gd name="connsiteY7-2432" fmla="*/ 57198 h 402822"/>
                  <a:gd name="connsiteX8-2433" fmla="*/ 202710 w 362214"/>
                  <a:gd name="connsiteY8-2434" fmla="*/ 58182 h 402822"/>
                  <a:gd name="connsiteX9-2435" fmla="*/ 202478 w 362214"/>
                  <a:gd name="connsiteY9-2436" fmla="*/ 90900 h 402822"/>
                  <a:gd name="connsiteX10-2437" fmla="*/ 201848 w 362214"/>
                  <a:gd name="connsiteY10-2438" fmla="*/ 134269 h 402822"/>
                  <a:gd name="connsiteX11-2439" fmla="*/ 201393 w 362214"/>
                  <a:gd name="connsiteY11-2440" fmla="*/ 170352 h 402822"/>
                  <a:gd name="connsiteX12-2441" fmla="*/ 203119 w 362214"/>
                  <a:gd name="connsiteY12-2442" fmla="*/ 170322 h 402822"/>
                  <a:gd name="connsiteX13-2443" fmla="*/ 215529 w 362214"/>
                  <a:gd name="connsiteY13-2444" fmla="*/ 170404 h 402822"/>
                  <a:gd name="connsiteX14-2445" fmla="*/ 295372 w 362214"/>
                  <a:gd name="connsiteY14-2446" fmla="*/ 168592 h 402822"/>
                  <a:gd name="connsiteX15-2447" fmla="*/ 339014 w 362214"/>
                  <a:gd name="connsiteY15-2448" fmla="*/ 162060 h 402822"/>
                  <a:gd name="connsiteX16-2449" fmla="*/ 345278 w 362214"/>
                  <a:gd name="connsiteY16-2450" fmla="*/ 176162 h 402822"/>
                  <a:gd name="connsiteX17-2451" fmla="*/ 346848 w 362214"/>
                  <a:gd name="connsiteY17-2452" fmla="*/ 186915 h 402822"/>
                  <a:gd name="connsiteX18-2453" fmla="*/ 335374 w 362214"/>
                  <a:gd name="connsiteY18-2454" fmla="*/ 214447 h 402822"/>
                  <a:gd name="connsiteX19-2455" fmla="*/ 296452 w 362214"/>
                  <a:gd name="connsiteY19-2456" fmla="*/ 222532 h 402822"/>
                  <a:gd name="connsiteX20-2457" fmla="*/ 284991 w 362214"/>
                  <a:gd name="connsiteY20-2458" fmla="*/ 222532 h 402822"/>
                  <a:gd name="connsiteX21-2459" fmla="*/ 226548 w 362214"/>
                  <a:gd name="connsiteY21-2460" fmla="*/ 221991 h 402822"/>
                  <a:gd name="connsiteX22-2461" fmla="*/ 211353 w 362214"/>
                  <a:gd name="connsiteY22-2462" fmla="*/ 222262 h 402822"/>
                  <a:gd name="connsiteX23-2463" fmla="*/ 200317 w 362214"/>
                  <a:gd name="connsiteY23-2464" fmla="*/ 222532 h 402822"/>
                  <a:gd name="connsiteX24-2465" fmla="*/ 204399 w 362214"/>
                  <a:gd name="connsiteY24-2466" fmla="*/ 327390 h 402822"/>
                  <a:gd name="connsiteX25-2467" fmla="*/ 217879 w 362214"/>
                  <a:gd name="connsiteY25-2468" fmla="*/ 385895 h 402822"/>
                  <a:gd name="connsiteX26-2469" fmla="*/ 189468 w 362214"/>
                  <a:gd name="connsiteY26-2470" fmla="*/ 399208 h 402822"/>
                  <a:gd name="connsiteX27-2471" fmla="*/ 167535 w 362214"/>
                  <a:gd name="connsiteY27-2472" fmla="*/ 402822 h 402822"/>
                  <a:gd name="connsiteX28-2473" fmla="*/ 143237 w 362214"/>
                  <a:gd name="connsiteY28-2474" fmla="*/ 393664 h 402822"/>
                  <a:gd name="connsiteX29-2475" fmla="*/ 136382 w 362214"/>
                  <a:gd name="connsiteY29-2476" fmla="*/ 361550 h 402822"/>
                  <a:gd name="connsiteX30-2477" fmla="*/ 139537 w 362214"/>
                  <a:gd name="connsiteY30-2478" fmla="*/ 266693 h 402822"/>
                  <a:gd name="connsiteX31-2479" fmla="*/ 137081 w 362214"/>
                  <a:gd name="connsiteY31-2480" fmla="*/ 219785 h 402822"/>
                  <a:gd name="connsiteX32-2481" fmla="*/ 6113 w 362214"/>
                  <a:gd name="connsiteY32-2482" fmla="*/ 227245 h 402822"/>
                  <a:gd name="connsiteX33-2483" fmla="*/ 3732 w 362214"/>
                  <a:gd name="connsiteY33-2484" fmla="*/ 172543 h 402822"/>
                  <a:gd name="connsiteX34-2485" fmla="*/ 139462 w 362214"/>
                  <a:gd name="connsiteY34-2486" fmla="*/ 183733 h 402822"/>
                  <a:gd name="connsiteX35-2487" fmla="*/ 142693 w 362214"/>
                  <a:gd name="connsiteY35-2488" fmla="*/ 102978 h 402822"/>
                  <a:gd name="connsiteX36-2489" fmla="*/ 140425 w 362214"/>
                  <a:gd name="connsiteY36-2490" fmla="*/ 51421 h 402822"/>
                  <a:gd name="connsiteX37-2491" fmla="*/ 133277 w 362214"/>
                  <a:gd name="connsiteY37-2492" fmla="*/ 4665 h 402822"/>
                  <a:gd name="connsiteX38-2493" fmla="*/ 163371 w 362214"/>
                  <a:gd name="connsiteY38-2494" fmla="*/ 5668 h 402822"/>
                  <a:gd name="connsiteX39-2495" fmla="*/ 186121 w 362214"/>
                  <a:gd name="connsiteY39-2496" fmla="*/ 6037 h 402822"/>
                  <a:gd name="connsiteX40-2497" fmla="*/ 262283 w 362214"/>
                  <a:gd name="connsiteY40-2498" fmla="*/ 3019 h 402822"/>
                  <a:gd name="connsiteX41-2499" fmla="*/ 319047 w 362214"/>
                  <a:gd name="connsiteY41-2500" fmla="*/ 0 h 402822"/>
                  <a:gd name="connsiteX0-2501" fmla="*/ 319047 w 362214"/>
                  <a:gd name="connsiteY0-2502" fmla="*/ 0 h 402822"/>
                  <a:gd name="connsiteX1-2503" fmla="*/ 351767 w 362214"/>
                  <a:gd name="connsiteY1-2504" fmla="*/ 6074 h 402822"/>
                  <a:gd name="connsiteX2-2505" fmla="*/ 362214 w 362214"/>
                  <a:gd name="connsiteY2-2506" fmla="*/ 27037 h 402822"/>
                  <a:gd name="connsiteX3-2507" fmla="*/ 359179 w 362214"/>
                  <a:gd name="connsiteY3-2508" fmla="*/ 45695 h 402822"/>
                  <a:gd name="connsiteX4-2509" fmla="*/ 347152 w 362214"/>
                  <a:gd name="connsiteY4-2510" fmla="*/ 69973 h 402822"/>
                  <a:gd name="connsiteX5-2511" fmla="*/ 310399 w 362214"/>
                  <a:gd name="connsiteY5-2512" fmla="*/ 59949 h 402822"/>
                  <a:gd name="connsiteX6-2513" fmla="*/ 258825 w 362214"/>
                  <a:gd name="connsiteY6-2514" fmla="*/ 56801 h 402822"/>
                  <a:gd name="connsiteX7-2515" fmla="*/ 232210 w 362214"/>
                  <a:gd name="connsiteY7-2516" fmla="*/ 57198 h 402822"/>
                  <a:gd name="connsiteX8-2517" fmla="*/ 202710 w 362214"/>
                  <a:gd name="connsiteY8-2518" fmla="*/ 58182 h 402822"/>
                  <a:gd name="connsiteX9-2519" fmla="*/ 202478 w 362214"/>
                  <a:gd name="connsiteY9-2520" fmla="*/ 90900 h 402822"/>
                  <a:gd name="connsiteX10-2521" fmla="*/ 201848 w 362214"/>
                  <a:gd name="connsiteY10-2522" fmla="*/ 134269 h 402822"/>
                  <a:gd name="connsiteX11-2523" fmla="*/ 201393 w 362214"/>
                  <a:gd name="connsiteY11-2524" fmla="*/ 170352 h 402822"/>
                  <a:gd name="connsiteX12-2525" fmla="*/ 203119 w 362214"/>
                  <a:gd name="connsiteY12-2526" fmla="*/ 170322 h 402822"/>
                  <a:gd name="connsiteX13-2527" fmla="*/ 215529 w 362214"/>
                  <a:gd name="connsiteY13-2528" fmla="*/ 170404 h 402822"/>
                  <a:gd name="connsiteX14-2529" fmla="*/ 295372 w 362214"/>
                  <a:gd name="connsiteY14-2530" fmla="*/ 168592 h 402822"/>
                  <a:gd name="connsiteX15-2531" fmla="*/ 339014 w 362214"/>
                  <a:gd name="connsiteY15-2532" fmla="*/ 162060 h 402822"/>
                  <a:gd name="connsiteX16-2533" fmla="*/ 345278 w 362214"/>
                  <a:gd name="connsiteY16-2534" fmla="*/ 176162 h 402822"/>
                  <a:gd name="connsiteX17-2535" fmla="*/ 346848 w 362214"/>
                  <a:gd name="connsiteY17-2536" fmla="*/ 186915 h 402822"/>
                  <a:gd name="connsiteX18-2537" fmla="*/ 335374 w 362214"/>
                  <a:gd name="connsiteY18-2538" fmla="*/ 214447 h 402822"/>
                  <a:gd name="connsiteX19-2539" fmla="*/ 296452 w 362214"/>
                  <a:gd name="connsiteY19-2540" fmla="*/ 222532 h 402822"/>
                  <a:gd name="connsiteX20-2541" fmla="*/ 284991 w 362214"/>
                  <a:gd name="connsiteY20-2542" fmla="*/ 222532 h 402822"/>
                  <a:gd name="connsiteX21-2543" fmla="*/ 226548 w 362214"/>
                  <a:gd name="connsiteY21-2544" fmla="*/ 221991 h 402822"/>
                  <a:gd name="connsiteX22-2545" fmla="*/ 211353 w 362214"/>
                  <a:gd name="connsiteY22-2546" fmla="*/ 222262 h 402822"/>
                  <a:gd name="connsiteX23-2547" fmla="*/ 200317 w 362214"/>
                  <a:gd name="connsiteY23-2548" fmla="*/ 222532 h 402822"/>
                  <a:gd name="connsiteX24-2549" fmla="*/ 204399 w 362214"/>
                  <a:gd name="connsiteY24-2550" fmla="*/ 327390 h 402822"/>
                  <a:gd name="connsiteX25-2551" fmla="*/ 217879 w 362214"/>
                  <a:gd name="connsiteY25-2552" fmla="*/ 385895 h 402822"/>
                  <a:gd name="connsiteX26-2553" fmla="*/ 189468 w 362214"/>
                  <a:gd name="connsiteY26-2554" fmla="*/ 399208 h 402822"/>
                  <a:gd name="connsiteX27-2555" fmla="*/ 167535 w 362214"/>
                  <a:gd name="connsiteY27-2556" fmla="*/ 402822 h 402822"/>
                  <a:gd name="connsiteX28-2557" fmla="*/ 143237 w 362214"/>
                  <a:gd name="connsiteY28-2558" fmla="*/ 393664 h 402822"/>
                  <a:gd name="connsiteX29-2559" fmla="*/ 136382 w 362214"/>
                  <a:gd name="connsiteY29-2560" fmla="*/ 361550 h 402822"/>
                  <a:gd name="connsiteX30-2561" fmla="*/ 139537 w 362214"/>
                  <a:gd name="connsiteY30-2562" fmla="*/ 266693 h 402822"/>
                  <a:gd name="connsiteX31-2563" fmla="*/ 137081 w 362214"/>
                  <a:gd name="connsiteY31-2564" fmla="*/ 219785 h 402822"/>
                  <a:gd name="connsiteX32-2565" fmla="*/ 6113 w 362214"/>
                  <a:gd name="connsiteY32-2566" fmla="*/ 227245 h 402822"/>
                  <a:gd name="connsiteX33-2567" fmla="*/ 3732 w 362214"/>
                  <a:gd name="connsiteY33-2568" fmla="*/ 187461 h 402822"/>
                  <a:gd name="connsiteX34-2569" fmla="*/ 139462 w 362214"/>
                  <a:gd name="connsiteY34-2570" fmla="*/ 183733 h 402822"/>
                  <a:gd name="connsiteX35-2571" fmla="*/ 142693 w 362214"/>
                  <a:gd name="connsiteY35-2572" fmla="*/ 102978 h 402822"/>
                  <a:gd name="connsiteX36-2573" fmla="*/ 140425 w 362214"/>
                  <a:gd name="connsiteY36-2574" fmla="*/ 51421 h 402822"/>
                  <a:gd name="connsiteX37-2575" fmla="*/ 133277 w 362214"/>
                  <a:gd name="connsiteY37-2576" fmla="*/ 4665 h 402822"/>
                  <a:gd name="connsiteX38-2577" fmla="*/ 163371 w 362214"/>
                  <a:gd name="connsiteY38-2578" fmla="*/ 5668 h 402822"/>
                  <a:gd name="connsiteX39-2579" fmla="*/ 186121 w 362214"/>
                  <a:gd name="connsiteY39-2580" fmla="*/ 6037 h 402822"/>
                  <a:gd name="connsiteX40-2581" fmla="*/ 262283 w 362214"/>
                  <a:gd name="connsiteY40-2582" fmla="*/ 3019 h 402822"/>
                  <a:gd name="connsiteX41-2583" fmla="*/ 319047 w 362214"/>
                  <a:gd name="connsiteY41-2584" fmla="*/ 0 h 402822"/>
                  <a:gd name="connsiteX0-2585" fmla="*/ 319047 w 362214"/>
                  <a:gd name="connsiteY0-2586" fmla="*/ 0 h 402822"/>
                  <a:gd name="connsiteX1-2587" fmla="*/ 351767 w 362214"/>
                  <a:gd name="connsiteY1-2588" fmla="*/ 6074 h 402822"/>
                  <a:gd name="connsiteX2-2589" fmla="*/ 362214 w 362214"/>
                  <a:gd name="connsiteY2-2590" fmla="*/ 27037 h 402822"/>
                  <a:gd name="connsiteX3-2591" fmla="*/ 359179 w 362214"/>
                  <a:gd name="connsiteY3-2592" fmla="*/ 45695 h 402822"/>
                  <a:gd name="connsiteX4-2593" fmla="*/ 347152 w 362214"/>
                  <a:gd name="connsiteY4-2594" fmla="*/ 69973 h 402822"/>
                  <a:gd name="connsiteX5-2595" fmla="*/ 310399 w 362214"/>
                  <a:gd name="connsiteY5-2596" fmla="*/ 59949 h 402822"/>
                  <a:gd name="connsiteX6-2597" fmla="*/ 258825 w 362214"/>
                  <a:gd name="connsiteY6-2598" fmla="*/ 56801 h 402822"/>
                  <a:gd name="connsiteX7-2599" fmla="*/ 232210 w 362214"/>
                  <a:gd name="connsiteY7-2600" fmla="*/ 57198 h 402822"/>
                  <a:gd name="connsiteX8-2601" fmla="*/ 202710 w 362214"/>
                  <a:gd name="connsiteY8-2602" fmla="*/ 58182 h 402822"/>
                  <a:gd name="connsiteX9-2603" fmla="*/ 202478 w 362214"/>
                  <a:gd name="connsiteY9-2604" fmla="*/ 90900 h 402822"/>
                  <a:gd name="connsiteX10-2605" fmla="*/ 201848 w 362214"/>
                  <a:gd name="connsiteY10-2606" fmla="*/ 134269 h 402822"/>
                  <a:gd name="connsiteX11-2607" fmla="*/ 201393 w 362214"/>
                  <a:gd name="connsiteY11-2608" fmla="*/ 170352 h 402822"/>
                  <a:gd name="connsiteX12-2609" fmla="*/ 203119 w 362214"/>
                  <a:gd name="connsiteY12-2610" fmla="*/ 170322 h 402822"/>
                  <a:gd name="connsiteX13-2611" fmla="*/ 215529 w 362214"/>
                  <a:gd name="connsiteY13-2612" fmla="*/ 170404 h 402822"/>
                  <a:gd name="connsiteX14-2613" fmla="*/ 295372 w 362214"/>
                  <a:gd name="connsiteY14-2614" fmla="*/ 168592 h 402822"/>
                  <a:gd name="connsiteX15-2615" fmla="*/ 339014 w 362214"/>
                  <a:gd name="connsiteY15-2616" fmla="*/ 162060 h 402822"/>
                  <a:gd name="connsiteX16-2617" fmla="*/ 345278 w 362214"/>
                  <a:gd name="connsiteY16-2618" fmla="*/ 176162 h 402822"/>
                  <a:gd name="connsiteX17-2619" fmla="*/ 346848 w 362214"/>
                  <a:gd name="connsiteY17-2620" fmla="*/ 186915 h 402822"/>
                  <a:gd name="connsiteX18-2621" fmla="*/ 335374 w 362214"/>
                  <a:gd name="connsiteY18-2622" fmla="*/ 214447 h 402822"/>
                  <a:gd name="connsiteX19-2623" fmla="*/ 296452 w 362214"/>
                  <a:gd name="connsiteY19-2624" fmla="*/ 222532 h 402822"/>
                  <a:gd name="connsiteX20-2625" fmla="*/ 284991 w 362214"/>
                  <a:gd name="connsiteY20-2626" fmla="*/ 222532 h 402822"/>
                  <a:gd name="connsiteX21-2627" fmla="*/ 226548 w 362214"/>
                  <a:gd name="connsiteY21-2628" fmla="*/ 221991 h 402822"/>
                  <a:gd name="connsiteX22-2629" fmla="*/ 211353 w 362214"/>
                  <a:gd name="connsiteY22-2630" fmla="*/ 222262 h 402822"/>
                  <a:gd name="connsiteX23-2631" fmla="*/ 200317 w 362214"/>
                  <a:gd name="connsiteY23-2632" fmla="*/ 222532 h 402822"/>
                  <a:gd name="connsiteX24-2633" fmla="*/ 204399 w 362214"/>
                  <a:gd name="connsiteY24-2634" fmla="*/ 327390 h 402822"/>
                  <a:gd name="connsiteX25-2635" fmla="*/ 217879 w 362214"/>
                  <a:gd name="connsiteY25-2636" fmla="*/ 385895 h 402822"/>
                  <a:gd name="connsiteX26-2637" fmla="*/ 189468 w 362214"/>
                  <a:gd name="connsiteY26-2638" fmla="*/ 399208 h 402822"/>
                  <a:gd name="connsiteX27-2639" fmla="*/ 167535 w 362214"/>
                  <a:gd name="connsiteY27-2640" fmla="*/ 402822 h 402822"/>
                  <a:gd name="connsiteX28-2641" fmla="*/ 143237 w 362214"/>
                  <a:gd name="connsiteY28-2642" fmla="*/ 393664 h 402822"/>
                  <a:gd name="connsiteX29-2643" fmla="*/ 136382 w 362214"/>
                  <a:gd name="connsiteY29-2644" fmla="*/ 361550 h 402822"/>
                  <a:gd name="connsiteX30-2645" fmla="*/ 139537 w 362214"/>
                  <a:gd name="connsiteY30-2646" fmla="*/ 266693 h 402822"/>
                  <a:gd name="connsiteX31-2647" fmla="*/ 137081 w 362214"/>
                  <a:gd name="connsiteY31-2648" fmla="*/ 219785 h 402822"/>
                  <a:gd name="connsiteX32-2649" fmla="*/ 6113 w 362214"/>
                  <a:gd name="connsiteY32-2650" fmla="*/ 227245 h 402822"/>
                  <a:gd name="connsiteX33-2651" fmla="*/ 3732 w 362214"/>
                  <a:gd name="connsiteY33-2652" fmla="*/ 187461 h 402822"/>
                  <a:gd name="connsiteX34-2653" fmla="*/ 139462 w 362214"/>
                  <a:gd name="connsiteY34-2654" fmla="*/ 183733 h 402822"/>
                  <a:gd name="connsiteX35-2655" fmla="*/ 142693 w 362214"/>
                  <a:gd name="connsiteY35-2656" fmla="*/ 102978 h 402822"/>
                  <a:gd name="connsiteX36-2657" fmla="*/ 140425 w 362214"/>
                  <a:gd name="connsiteY36-2658" fmla="*/ 51421 h 402822"/>
                  <a:gd name="connsiteX37-2659" fmla="*/ 133277 w 362214"/>
                  <a:gd name="connsiteY37-2660" fmla="*/ 4665 h 402822"/>
                  <a:gd name="connsiteX38-2661" fmla="*/ 163371 w 362214"/>
                  <a:gd name="connsiteY38-2662" fmla="*/ 5668 h 402822"/>
                  <a:gd name="connsiteX39-2663" fmla="*/ 186121 w 362214"/>
                  <a:gd name="connsiteY39-2664" fmla="*/ 6037 h 402822"/>
                  <a:gd name="connsiteX40-2665" fmla="*/ 262283 w 362214"/>
                  <a:gd name="connsiteY40-2666" fmla="*/ 3019 h 402822"/>
                  <a:gd name="connsiteX41-2667" fmla="*/ 319047 w 362214"/>
                  <a:gd name="connsiteY41-2668" fmla="*/ 0 h 402822"/>
                  <a:gd name="connsiteX0-2669" fmla="*/ 319047 w 362214"/>
                  <a:gd name="connsiteY0-2670" fmla="*/ 0 h 402822"/>
                  <a:gd name="connsiteX1-2671" fmla="*/ 351767 w 362214"/>
                  <a:gd name="connsiteY1-2672" fmla="*/ 6074 h 402822"/>
                  <a:gd name="connsiteX2-2673" fmla="*/ 362214 w 362214"/>
                  <a:gd name="connsiteY2-2674" fmla="*/ 27037 h 402822"/>
                  <a:gd name="connsiteX3-2675" fmla="*/ 359179 w 362214"/>
                  <a:gd name="connsiteY3-2676" fmla="*/ 45695 h 402822"/>
                  <a:gd name="connsiteX4-2677" fmla="*/ 347152 w 362214"/>
                  <a:gd name="connsiteY4-2678" fmla="*/ 69973 h 402822"/>
                  <a:gd name="connsiteX5-2679" fmla="*/ 310399 w 362214"/>
                  <a:gd name="connsiteY5-2680" fmla="*/ 59949 h 402822"/>
                  <a:gd name="connsiteX6-2681" fmla="*/ 258825 w 362214"/>
                  <a:gd name="connsiteY6-2682" fmla="*/ 56801 h 402822"/>
                  <a:gd name="connsiteX7-2683" fmla="*/ 232210 w 362214"/>
                  <a:gd name="connsiteY7-2684" fmla="*/ 57198 h 402822"/>
                  <a:gd name="connsiteX8-2685" fmla="*/ 202710 w 362214"/>
                  <a:gd name="connsiteY8-2686" fmla="*/ 58182 h 402822"/>
                  <a:gd name="connsiteX9-2687" fmla="*/ 202478 w 362214"/>
                  <a:gd name="connsiteY9-2688" fmla="*/ 90900 h 402822"/>
                  <a:gd name="connsiteX10-2689" fmla="*/ 201848 w 362214"/>
                  <a:gd name="connsiteY10-2690" fmla="*/ 134269 h 402822"/>
                  <a:gd name="connsiteX11-2691" fmla="*/ 201393 w 362214"/>
                  <a:gd name="connsiteY11-2692" fmla="*/ 170352 h 402822"/>
                  <a:gd name="connsiteX12-2693" fmla="*/ 203119 w 362214"/>
                  <a:gd name="connsiteY12-2694" fmla="*/ 170322 h 402822"/>
                  <a:gd name="connsiteX13-2695" fmla="*/ 295372 w 362214"/>
                  <a:gd name="connsiteY13-2696" fmla="*/ 168592 h 402822"/>
                  <a:gd name="connsiteX14-2697" fmla="*/ 339014 w 362214"/>
                  <a:gd name="connsiteY14-2698" fmla="*/ 162060 h 402822"/>
                  <a:gd name="connsiteX15-2699" fmla="*/ 345278 w 362214"/>
                  <a:gd name="connsiteY15-2700" fmla="*/ 176162 h 402822"/>
                  <a:gd name="connsiteX16-2701" fmla="*/ 346848 w 362214"/>
                  <a:gd name="connsiteY16-2702" fmla="*/ 186915 h 402822"/>
                  <a:gd name="connsiteX17-2703" fmla="*/ 335374 w 362214"/>
                  <a:gd name="connsiteY17-2704" fmla="*/ 214447 h 402822"/>
                  <a:gd name="connsiteX18-2705" fmla="*/ 296452 w 362214"/>
                  <a:gd name="connsiteY18-2706" fmla="*/ 222532 h 402822"/>
                  <a:gd name="connsiteX19-2707" fmla="*/ 284991 w 362214"/>
                  <a:gd name="connsiteY19-2708" fmla="*/ 222532 h 402822"/>
                  <a:gd name="connsiteX20-2709" fmla="*/ 226548 w 362214"/>
                  <a:gd name="connsiteY20-2710" fmla="*/ 221991 h 402822"/>
                  <a:gd name="connsiteX21-2711" fmla="*/ 211353 w 362214"/>
                  <a:gd name="connsiteY21-2712" fmla="*/ 222262 h 402822"/>
                  <a:gd name="connsiteX22-2713" fmla="*/ 200317 w 362214"/>
                  <a:gd name="connsiteY22-2714" fmla="*/ 222532 h 402822"/>
                  <a:gd name="connsiteX23-2715" fmla="*/ 204399 w 362214"/>
                  <a:gd name="connsiteY23-2716" fmla="*/ 327390 h 402822"/>
                  <a:gd name="connsiteX24-2717" fmla="*/ 217879 w 362214"/>
                  <a:gd name="connsiteY24-2718" fmla="*/ 385895 h 402822"/>
                  <a:gd name="connsiteX25-2719" fmla="*/ 189468 w 362214"/>
                  <a:gd name="connsiteY25-2720" fmla="*/ 399208 h 402822"/>
                  <a:gd name="connsiteX26-2721" fmla="*/ 167535 w 362214"/>
                  <a:gd name="connsiteY26-2722" fmla="*/ 402822 h 402822"/>
                  <a:gd name="connsiteX27-2723" fmla="*/ 143237 w 362214"/>
                  <a:gd name="connsiteY27-2724" fmla="*/ 393664 h 402822"/>
                  <a:gd name="connsiteX28-2725" fmla="*/ 136382 w 362214"/>
                  <a:gd name="connsiteY28-2726" fmla="*/ 361550 h 402822"/>
                  <a:gd name="connsiteX29-2727" fmla="*/ 139537 w 362214"/>
                  <a:gd name="connsiteY29-2728" fmla="*/ 266693 h 402822"/>
                  <a:gd name="connsiteX30-2729" fmla="*/ 137081 w 362214"/>
                  <a:gd name="connsiteY30-2730" fmla="*/ 219785 h 402822"/>
                  <a:gd name="connsiteX31-2731" fmla="*/ 6113 w 362214"/>
                  <a:gd name="connsiteY31-2732" fmla="*/ 227245 h 402822"/>
                  <a:gd name="connsiteX32-2733" fmla="*/ 3732 w 362214"/>
                  <a:gd name="connsiteY32-2734" fmla="*/ 187461 h 402822"/>
                  <a:gd name="connsiteX33-2735" fmla="*/ 139462 w 362214"/>
                  <a:gd name="connsiteY33-2736" fmla="*/ 183733 h 402822"/>
                  <a:gd name="connsiteX34-2737" fmla="*/ 142693 w 362214"/>
                  <a:gd name="connsiteY34-2738" fmla="*/ 102978 h 402822"/>
                  <a:gd name="connsiteX35-2739" fmla="*/ 140425 w 362214"/>
                  <a:gd name="connsiteY35-2740" fmla="*/ 51421 h 402822"/>
                  <a:gd name="connsiteX36-2741" fmla="*/ 133277 w 362214"/>
                  <a:gd name="connsiteY36-2742" fmla="*/ 4665 h 402822"/>
                  <a:gd name="connsiteX37-2743" fmla="*/ 163371 w 362214"/>
                  <a:gd name="connsiteY37-2744" fmla="*/ 5668 h 402822"/>
                  <a:gd name="connsiteX38-2745" fmla="*/ 186121 w 362214"/>
                  <a:gd name="connsiteY38-2746" fmla="*/ 6037 h 402822"/>
                  <a:gd name="connsiteX39-2747" fmla="*/ 262283 w 362214"/>
                  <a:gd name="connsiteY39-2748" fmla="*/ 3019 h 402822"/>
                  <a:gd name="connsiteX40-2749" fmla="*/ 319047 w 362214"/>
                  <a:gd name="connsiteY40-2750" fmla="*/ 0 h 402822"/>
                  <a:gd name="connsiteX0-2751" fmla="*/ 319047 w 362214"/>
                  <a:gd name="connsiteY0-2752" fmla="*/ 0 h 402822"/>
                  <a:gd name="connsiteX1-2753" fmla="*/ 351767 w 362214"/>
                  <a:gd name="connsiteY1-2754" fmla="*/ 6074 h 402822"/>
                  <a:gd name="connsiteX2-2755" fmla="*/ 362214 w 362214"/>
                  <a:gd name="connsiteY2-2756" fmla="*/ 27037 h 402822"/>
                  <a:gd name="connsiteX3-2757" fmla="*/ 359179 w 362214"/>
                  <a:gd name="connsiteY3-2758" fmla="*/ 45695 h 402822"/>
                  <a:gd name="connsiteX4-2759" fmla="*/ 347152 w 362214"/>
                  <a:gd name="connsiteY4-2760" fmla="*/ 69973 h 402822"/>
                  <a:gd name="connsiteX5-2761" fmla="*/ 310399 w 362214"/>
                  <a:gd name="connsiteY5-2762" fmla="*/ 59949 h 402822"/>
                  <a:gd name="connsiteX6-2763" fmla="*/ 258825 w 362214"/>
                  <a:gd name="connsiteY6-2764" fmla="*/ 56801 h 402822"/>
                  <a:gd name="connsiteX7-2765" fmla="*/ 232210 w 362214"/>
                  <a:gd name="connsiteY7-2766" fmla="*/ 57198 h 402822"/>
                  <a:gd name="connsiteX8-2767" fmla="*/ 202710 w 362214"/>
                  <a:gd name="connsiteY8-2768" fmla="*/ 58182 h 402822"/>
                  <a:gd name="connsiteX9-2769" fmla="*/ 202478 w 362214"/>
                  <a:gd name="connsiteY9-2770" fmla="*/ 90900 h 402822"/>
                  <a:gd name="connsiteX10-2771" fmla="*/ 201848 w 362214"/>
                  <a:gd name="connsiteY10-2772" fmla="*/ 134269 h 402822"/>
                  <a:gd name="connsiteX11-2773" fmla="*/ 201393 w 362214"/>
                  <a:gd name="connsiteY11-2774" fmla="*/ 170352 h 402822"/>
                  <a:gd name="connsiteX12-2775" fmla="*/ 205500 w 362214"/>
                  <a:gd name="connsiteY12-2776" fmla="*/ 185240 h 402822"/>
                  <a:gd name="connsiteX13-2777" fmla="*/ 295372 w 362214"/>
                  <a:gd name="connsiteY13-2778" fmla="*/ 168592 h 402822"/>
                  <a:gd name="connsiteX14-2779" fmla="*/ 339014 w 362214"/>
                  <a:gd name="connsiteY14-2780" fmla="*/ 162060 h 402822"/>
                  <a:gd name="connsiteX15-2781" fmla="*/ 345278 w 362214"/>
                  <a:gd name="connsiteY15-2782" fmla="*/ 176162 h 402822"/>
                  <a:gd name="connsiteX16-2783" fmla="*/ 346848 w 362214"/>
                  <a:gd name="connsiteY16-2784" fmla="*/ 186915 h 402822"/>
                  <a:gd name="connsiteX17-2785" fmla="*/ 335374 w 362214"/>
                  <a:gd name="connsiteY17-2786" fmla="*/ 214447 h 402822"/>
                  <a:gd name="connsiteX18-2787" fmla="*/ 296452 w 362214"/>
                  <a:gd name="connsiteY18-2788" fmla="*/ 222532 h 402822"/>
                  <a:gd name="connsiteX19-2789" fmla="*/ 284991 w 362214"/>
                  <a:gd name="connsiteY19-2790" fmla="*/ 222532 h 402822"/>
                  <a:gd name="connsiteX20-2791" fmla="*/ 226548 w 362214"/>
                  <a:gd name="connsiteY20-2792" fmla="*/ 221991 h 402822"/>
                  <a:gd name="connsiteX21-2793" fmla="*/ 211353 w 362214"/>
                  <a:gd name="connsiteY21-2794" fmla="*/ 222262 h 402822"/>
                  <a:gd name="connsiteX22-2795" fmla="*/ 200317 w 362214"/>
                  <a:gd name="connsiteY22-2796" fmla="*/ 222532 h 402822"/>
                  <a:gd name="connsiteX23-2797" fmla="*/ 204399 w 362214"/>
                  <a:gd name="connsiteY23-2798" fmla="*/ 327390 h 402822"/>
                  <a:gd name="connsiteX24-2799" fmla="*/ 217879 w 362214"/>
                  <a:gd name="connsiteY24-2800" fmla="*/ 385895 h 402822"/>
                  <a:gd name="connsiteX25-2801" fmla="*/ 189468 w 362214"/>
                  <a:gd name="connsiteY25-2802" fmla="*/ 399208 h 402822"/>
                  <a:gd name="connsiteX26-2803" fmla="*/ 167535 w 362214"/>
                  <a:gd name="connsiteY26-2804" fmla="*/ 402822 h 402822"/>
                  <a:gd name="connsiteX27-2805" fmla="*/ 143237 w 362214"/>
                  <a:gd name="connsiteY27-2806" fmla="*/ 393664 h 402822"/>
                  <a:gd name="connsiteX28-2807" fmla="*/ 136382 w 362214"/>
                  <a:gd name="connsiteY28-2808" fmla="*/ 361550 h 402822"/>
                  <a:gd name="connsiteX29-2809" fmla="*/ 139537 w 362214"/>
                  <a:gd name="connsiteY29-2810" fmla="*/ 266693 h 402822"/>
                  <a:gd name="connsiteX30-2811" fmla="*/ 137081 w 362214"/>
                  <a:gd name="connsiteY30-2812" fmla="*/ 219785 h 402822"/>
                  <a:gd name="connsiteX31-2813" fmla="*/ 6113 w 362214"/>
                  <a:gd name="connsiteY31-2814" fmla="*/ 227245 h 402822"/>
                  <a:gd name="connsiteX32-2815" fmla="*/ 3732 w 362214"/>
                  <a:gd name="connsiteY32-2816" fmla="*/ 187461 h 402822"/>
                  <a:gd name="connsiteX33-2817" fmla="*/ 139462 w 362214"/>
                  <a:gd name="connsiteY33-2818" fmla="*/ 183733 h 402822"/>
                  <a:gd name="connsiteX34-2819" fmla="*/ 142693 w 362214"/>
                  <a:gd name="connsiteY34-2820" fmla="*/ 102978 h 402822"/>
                  <a:gd name="connsiteX35-2821" fmla="*/ 140425 w 362214"/>
                  <a:gd name="connsiteY35-2822" fmla="*/ 51421 h 402822"/>
                  <a:gd name="connsiteX36-2823" fmla="*/ 133277 w 362214"/>
                  <a:gd name="connsiteY36-2824" fmla="*/ 4665 h 402822"/>
                  <a:gd name="connsiteX37-2825" fmla="*/ 163371 w 362214"/>
                  <a:gd name="connsiteY37-2826" fmla="*/ 5668 h 402822"/>
                  <a:gd name="connsiteX38-2827" fmla="*/ 186121 w 362214"/>
                  <a:gd name="connsiteY38-2828" fmla="*/ 6037 h 402822"/>
                  <a:gd name="connsiteX39-2829" fmla="*/ 262283 w 362214"/>
                  <a:gd name="connsiteY39-2830" fmla="*/ 3019 h 402822"/>
                  <a:gd name="connsiteX40-2831" fmla="*/ 319047 w 362214"/>
                  <a:gd name="connsiteY40-2832" fmla="*/ 0 h 402822"/>
                  <a:gd name="connsiteX0-2833" fmla="*/ 319047 w 362214"/>
                  <a:gd name="connsiteY0-2834" fmla="*/ 0 h 402822"/>
                  <a:gd name="connsiteX1-2835" fmla="*/ 351767 w 362214"/>
                  <a:gd name="connsiteY1-2836" fmla="*/ 6074 h 402822"/>
                  <a:gd name="connsiteX2-2837" fmla="*/ 362214 w 362214"/>
                  <a:gd name="connsiteY2-2838" fmla="*/ 27037 h 402822"/>
                  <a:gd name="connsiteX3-2839" fmla="*/ 359179 w 362214"/>
                  <a:gd name="connsiteY3-2840" fmla="*/ 45695 h 402822"/>
                  <a:gd name="connsiteX4-2841" fmla="*/ 347152 w 362214"/>
                  <a:gd name="connsiteY4-2842" fmla="*/ 69973 h 402822"/>
                  <a:gd name="connsiteX5-2843" fmla="*/ 310399 w 362214"/>
                  <a:gd name="connsiteY5-2844" fmla="*/ 59949 h 402822"/>
                  <a:gd name="connsiteX6-2845" fmla="*/ 258825 w 362214"/>
                  <a:gd name="connsiteY6-2846" fmla="*/ 56801 h 402822"/>
                  <a:gd name="connsiteX7-2847" fmla="*/ 232210 w 362214"/>
                  <a:gd name="connsiteY7-2848" fmla="*/ 57198 h 402822"/>
                  <a:gd name="connsiteX8-2849" fmla="*/ 202710 w 362214"/>
                  <a:gd name="connsiteY8-2850" fmla="*/ 58182 h 402822"/>
                  <a:gd name="connsiteX9-2851" fmla="*/ 202478 w 362214"/>
                  <a:gd name="connsiteY9-2852" fmla="*/ 90900 h 402822"/>
                  <a:gd name="connsiteX10-2853" fmla="*/ 201848 w 362214"/>
                  <a:gd name="connsiteY10-2854" fmla="*/ 134269 h 402822"/>
                  <a:gd name="connsiteX11-2855" fmla="*/ 201393 w 362214"/>
                  <a:gd name="connsiteY11-2856" fmla="*/ 170352 h 402822"/>
                  <a:gd name="connsiteX12-2857" fmla="*/ 205500 w 362214"/>
                  <a:gd name="connsiteY12-2858" fmla="*/ 185240 h 402822"/>
                  <a:gd name="connsiteX13-2859" fmla="*/ 300135 w 362214"/>
                  <a:gd name="connsiteY13-2860" fmla="*/ 176051 h 402822"/>
                  <a:gd name="connsiteX14-2861" fmla="*/ 339014 w 362214"/>
                  <a:gd name="connsiteY14-2862" fmla="*/ 162060 h 402822"/>
                  <a:gd name="connsiteX15-2863" fmla="*/ 345278 w 362214"/>
                  <a:gd name="connsiteY15-2864" fmla="*/ 176162 h 402822"/>
                  <a:gd name="connsiteX16-2865" fmla="*/ 346848 w 362214"/>
                  <a:gd name="connsiteY16-2866" fmla="*/ 186915 h 402822"/>
                  <a:gd name="connsiteX17-2867" fmla="*/ 335374 w 362214"/>
                  <a:gd name="connsiteY17-2868" fmla="*/ 214447 h 402822"/>
                  <a:gd name="connsiteX18-2869" fmla="*/ 296452 w 362214"/>
                  <a:gd name="connsiteY18-2870" fmla="*/ 222532 h 402822"/>
                  <a:gd name="connsiteX19-2871" fmla="*/ 284991 w 362214"/>
                  <a:gd name="connsiteY19-2872" fmla="*/ 222532 h 402822"/>
                  <a:gd name="connsiteX20-2873" fmla="*/ 226548 w 362214"/>
                  <a:gd name="connsiteY20-2874" fmla="*/ 221991 h 402822"/>
                  <a:gd name="connsiteX21-2875" fmla="*/ 211353 w 362214"/>
                  <a:gd name="connsiteY21-2876" fmla="*/ 222262 h 402822"/>
                  <a:gd name="connsiteX22-2877" fmla="*/ 200317 w 362214"/>
                  <a:gd name="connsiteY22-2878" fmla="*/ 222532 h 402822"/>
                  <a:gd name="connsiteX23-2879" fmla="*/ 204399 w 362214"/>
                  <a:gd name="connsiteY23-2880" fmla="*/ 327390 h 402822"/>
                  <a:gd name="connsiteX24-2881" fmla="*/ 217879 w 362214"/>
                  <a:gd name="connsiteY24-2882" fmla="*/ 385895 h 402822"/>
                  <a:gd name="connsiteX25-2883" fmla="*/ 189468 w 362214"/>
                  <a:gd name="connsiteY25-2884" fmla="*/ 399208 h 402822"/>
                  <a:gd name="connsiteX26-2885" fmla="*/ 167535 w 362214"/>
                  <a:gd name="connsiteY26-2886" fmla="*/ 402822 h 402822"/>
                  <a:gd name="connsiteX27-2887" fmla="*/ 143237 w 362214"/>
                  <a:gd name="connsiteY27-2888" fmla="*/ 393664 h 402822"/>
                  <a:gd name="connsiteX28-2889" fmla="*/ 136382 w 362214"/>
                  <a:gd name="connsiteY28-2890" fmla="*/ 361550 h 402822"/>
                  <a:gd name="connsiteX29-2891" fmla="*/ 139537 w 362214"/>
                  <a:gd name="connsiteY29-2892" fmla="*/ 266693 h 402822"/>
                  <a:gd name="connsiteX30-2893" fmla="*/ 137081 w 362214"/>
                  <a:gd name="connsiteY30-2894" fmla="*/ 219785 h 402822"/>
                  <a:gd name="connsiteX31-2895" fmla="*/ 6113 w 362214"/>
                  <a:gd name="connsiteY31-2896" fmla="*/ 227245 h 402822"/>
                  <a:gd name="connsiteX32-2897" fmla="*/ 3732 w 362214"/>
                  <a:gd name="connsiteY32-2898" fmla="*/ 187461 h 402822"/>
                  <a:gd name="connsiteX33-2899" fmla="*/ 139462 w 362214"/>
                  <a:gd name="connsiteY33-2900" fmla="*/ 183733 h 402822"/>
                  <a:gd name="connsiteX34-2901" fmla="*/ 142693 w 362214"/>
                  <a:gd name="connsiteY34-2902" fmla="*/ 102978 h 402822"/>
                  <a:gd name="connsiteX35-2903" fmla="*/ 140425 w 362214"/>
                  <a:gd name="connsiteY35-2904" fmla="*/ 51421 h 402822"/>
                  <a:gd name="connsiteX36-2905" fmla="*/ 133277 w 362214"/>
                  <a:gd name="connsiteY36-2906" fmla="*/ 4665 h 402822"/>
                  <a:gd name="connsiteX37-2907" fmla="*/ 163371 w 362214"/>
                  <a:gd name="connsiteY37-2908" fmla="*/ 5668 h 402822"/>
                  <a:gd name="connsiteX38-2909" fmla="*/ 186121 w 362214"/>
                  <a:gd name="connsiteY38-2910" fmla="*/ 6037 h 402822"/>
                  <a:gd name="connsiteX39-2911" fmla="*/ 262283 w 362214"/>
                  <a:gd name="connsiteY39-2912" fmla="*/ 3019 h 402822"/>
                  <a:gd name="connsiteX40-2913" fmla="*/ 319047 w 362214"/>
                  <a:gd name="connsiteY40-2914" fmla="*/ 0 h 402822"/>
                  <a:gd name="connsiteX0-2915" fmla="*/ 319047 w 362214"/>
                  <a:gd name="connsiteY0-2916" fmla="*/ 0 h 402822"/>
                  <a:gd name="connsiteX1-2917" fmla="*/ 351767 w 362214"/>
                  <a:gd name="connsiteY1-2918" fmla="*/ 6074 h 402822"/>
                  <a:gd name="connsiteX2-2919" fmla="*/ 362214 w 362214"/>
                  <a:gd name="connsiteY2-2920" fmla="*/ 27037 h 402822"/>
                  <a:gd name="connsiteX3-2921" fmla="*/ 359179 w 362214"/>
                  <a:gd name="connsiteY3-2922" fmla="*/ 45695 h 402822"/>
                  <a:gd name="connsiteX4-2923" fmla="*/ 347152 w 362214"/>
                  <a:gd name="connsiteY4-2924" fmla="*/ 69973 h 402822"/>
                  <a:gd name="connsiteX5-2925" fmla="*/ 310399 w 362214"/>
                  <a:gd name="connsiteY5-2926" fmla="*/ 59949 h 402822"/>
                  <a:gd name="connsiteX6-2927" fmla="*/ 258825 w 362214"/>
                  <a:gd name="connsiteY6-2928" fmla="*/ 56801 h 402822"/>
                  <a:gd name="connsiteX7-2929" fmla="*/ 232210 w 362214"/>
                  <a:gd name="connsiteY7-2930" fmla="*/ 57198 h 402822"/>
                  <a:gd name="connsiteX8-2931" fmla="*/ 202710 w 362214"/>
                  <a:gd name="connsiteY8-2932" fmla="*/ 58182 h 402822"/>
                  <a:gd name="connsiteX9-2933" fmla="*/ 202478 w 362214"/>
                  <a:gd name="connsiteY9-2934" fmla="*/ 90900 h 402822"/>
                  <a:gd name="connsiteX10-2935" fmla="*/ 201848 w 362214"/>
                  <a:gd name="connsiteY10-2936" fmla="*/ 134269 h 402822"/>
                  <a:gd name="connsiteX11-2937" fmla="*/ 201393 w 362214"/>
                  <a:gd name="connsiteY11-2938" fmla="*/ 170352 h 402822"/>
                  <a:gd name="connsiteX12-2939" fmla="*/ 205500 w 362214"/>
                  <a:gd name="connsiteY12-2940" fmla="*/ 185240 h 402822"/>
                  <a:gd name="connsiteX13-2941" fmla="*/ 300135 w 362214"/>
                  <a:gd name="connsiteY13-2942" fmla="*/ 176051 h 402822"/>
                  <a:gd name="connsiteX14-2943" fmla="*/ 339014 w 362214"/>
                  <a:gd name="connsiteY14-2944" fmla="*/ 172006 h 402822"/>
                  <a:gd name="connsiteX15-2945" fmla="*/ 345278 w 362214"/>
                  <a:gd name="connsiteY15-2946" fmla="*/ 176162 h 402822"/>
                  <a:gd name="connsiteX16-2947" fmla="*/ 346848 w 362214"/>
                  <a:gd name="connsiteY16-2948" fmla="*/ 186915 h 402822"/>
                  <a:gd name="connsiteX17-2949" fmla="*/ 335374 w 362214"/>
                  <a:gd name="connsiteY17-2950" fmla="*/ 214447 h 402822"/>
                  <a:gd name="connsiteX18-2951" fmla="*/ 296452 w 362214"/>
                  <a:gd name="connsiteY18-2952" fmla="*/ 222532 h 402822"/>
                  <a:gd name="connsiteX19-2953" fmla="*/ 284991 w 362214"/>
                  <a:gd name="connsiteY19-2954" fmla="*/ 222532 h 402822"/>
                  <a:gd name="connsiteX20-2955" fmla="*/ 226548 w 362214"/>
                  <a:gd name="connsiteY20-2956" fmla="*/ 221991 h 402822"/>
                  <a:gd name="connsiteX21-2957" fmla="*/ 211353 w 362214"/>
                  <a:gd name="connsiteY21-2958" fmla="*/ 222262 h 402822"/>
                  <a:gd name="connsiteX22-2959" fmla="*/ 200317 w 362214"/>
                  <a:gd name="connsiteY22-2960" fmla="*/ 222532 h 402822"/>
                  <a:gd name="connsiteX23-2961" fmla="*/ 204399 w 362214"/>
                  <a:gd name="connsiteY23-2962" fmla="*/ 327390 h 402822"/>
                  <a:gd name="connsiteX24-2963" fmla="*/ 217879 w 362214"/>
                  <a:gd name="connsiteY24-2964" fmla="*/ 385895 h 402822"/>
                  <a:gd name="connsiteX25-2965" fmla="*/ 189468 w 362214"/>
                  <a:gd name="connsiteY25-2966" fmla="*/ 399208 h 402822"/>
                  <a:gd name="connsiteX26-2967" fmla="*/ 167535 w 362214"/>
                  <a:gd name="connsiteY26-2968" fmla="*/ 402822 h 402822"/>
                  <a:gd name="connsiteX27-2969" fmla="*/ 143237 w 362214"/>
                  <a:gd name="connsiteY27-2970" fmla="*/ 393664 h 402822"/>
                  <a:gd name="connsiteX28-2971" fmla="*/ 136382 w 362214"/>
                  <a:gd name="connsiteY28-2972" fmla="*/ 361550 h 402822"/>
                  <a:gd name="connsiteX29-2973" fmla="*/ 139537 w 362214"/>
                  <a:gd name="connsiteY29-2974" fmla="*/ 266693 h 402822"/>
                  <a:gd name="connsiteX30-2975" fmla="*/ 137081 w 362214"/>
                  <a:gd name="connsiteY30-2976" fmla="*/ 219785 h 402822"/>
                  <a:gd name="connsiteX31-2977" fmla="*/ 6113 w 362214"/>
                  <a:gd name="connsiteY31-2978" fmla="*/ 227245 h 402822"/>
                  <a:gd name="connsiteX32-2979" fmla="*/ 3732 w 362214"/>
                  <a:gd name="connsiteY32-2980" fmla="*/ 187461 h 402822"/>
                  <a:gd name="connsiteX33-2981" fmla="*/ 139462 w 362214"/>
                  <a:gd name="connsiteY33-2982" fmla="*/ 183733 h 402822"/>
                  <a:gd name="connsiteX34-2983" fmla="*/ 142693 w 362214"/>
                  <a:gd name="connsiteY34-2984" fmla="*/ 102978 h 402822"/>
                  <a:gd name="connsiteX35-2985" fmla="*/ 140425 w 362214"/>
                  <a:gd name="connsiteY35-2986" fmla="*/ 51421 h 402822"/>
                  <a:gd name="connsiteX36-2987" fmla="*/ 133277 w 362214"/>
                  <a:gd name="connsiteY36-2988" fmla="*/ 4665 h 402822"/>
                  <a:gd name="connsiteX37-2989" fmla="*/ 163371 w 362214"/>
                  <a:gd name="connsiteY37-2990" fmla="*/ 5668 h 402822"/>
                  <a:gd name="connsiteX38-2991" fmla="*/ 186121 w 362214"/>
                  <a:gd name="connsiteY38-2992" fmla="*/ 6037 h 402822"/>
                  <a:gd name="connsiteX39-2993" fmla="*/ 262283 w 362214"/>
                  <a:gd name="connsiteY39-2994" fmla="*/ 3019 h 402822"/>
                  <a:gd name="connsiteX40-2995" fmla="*/ 319047 w 362214"/>
                  <a:gd name="connsiteY40-2996" fmla="*/ 0 h 402822"/>
                  <a:gd name="connsiteX0-2997" fmla="*/ 319047 w 362214"/>
                  <a:gd name="connsiteY0-2998" fmla="*/ 0 h 402822"/>
                  <a:gd name="connsiteX1-2999" fmla="*/ 351767 w 362214"/>
                  <a:gd name="connsiteY1-3000" fmla="*/ 6074 h 402822"/>
                  <a:gd name="connsiteX2-3001" fmla="*/ 362214 w 362214"/>
                  <a:gd name="connsiteY2-3002" fmla="*/ 27037 h 402822"/>
                  <a:gd name="connsiteX3-3003" fmla="*/ 359179 w 362214"/>
                  <a:gd name="connsiteY3-3004" fmla="*/ 45695 h 402822"/>
                  <a:gd name="connsiteX4-3005" fmla="*/ 347152 w 362214"/>
                  <a:gd name="connsiteY4-3006" fmla="*/ 69973 h 402822"/>
                  <a:gd name="connsiteX5-3007" fmla="*/ 310399 w 362214"/>
                  <a:gd name="connsiteY5-3008" fmla="*/ 59949 h 402822"/>
                  <a:gd name="connsiteX6-3009" fmla="*/ 258825 w 362214"/>
                  <a:gd name="connsiteY6-3010" fmla="*/ 56801 h 402822"/>
                  <a:gd name="connsiteX7-3011" fmla="*/ 232210 w 362214"/>
                  <a:gd name="connsiteY7-3012" fmla="*/ 57198 h 402822"/>
                  <a:gd name="connsiteX8-3013" fmla="*/ 202710 w 362214"/>
                  <a:gd name="connsiteY8-3014" fmla="*/ 58182 h 402822"/>
                  <a:gd name="connsiteX9-3015" fmla="*/ 202478 w 362214"/>
                  <a:gd name="connsiteY9-3016" fmla="*/ 90900 h 402822"/>
                  <a:gd name="connsiteX10-3017" fmla="*/ 201848 w 362214"/>
                  <a:gd name="connsiteY10-3018" fmla="*/ 134269 h 402822"/>
                  <a:gd name="connsiteX11-3019" fmla="*/ 201393 w 362214"/>
                  <a:gd name="connsiteY11-3020" fmla="*/ 170352 h 402822"/>
                  <a:gd name="connsiteX12-3021" fmla="*/ 205500 w 362214"/>
                  <a:gd name="connsiteY12-3022" fmla="*/ 185240 h 402822"/>
                  <a:gd name="connsiteX13-3023" fmla="*/ 300135 w 362214"/>
                  <a:gd name="connsiteY13-3024" fmla="*/ 176051 h 402822"/>
                  <a:gd name="connsiteX14-3025" fmla="*/ 339014 w 362214"/>
                  <a:gd name="connsiteY14-3026" fmla="*/ 172006 h 402822"/>
                  <a:gd name="connsiteX15-3027" fmla="*/ 345278 w 362214"/>
                  <a:gd name="connsiteY15-3028" fmla="*/ 176162 h 402822"/>
                  <a:gd name="connsiteX16-3029" fmla="*/ 335374 w 362214"/>
                  <a:gd name="connsiteY16-3030" fmla="*/ 214447 h 402822"/>
                  <a:gd name="connsiteX17-3031" fmla="*/ 296452 w 362214"/>
                  <a:gd name="connsiteY17-3032" fmla="*/ 222532 h 402822"/>
                  <a:gd name="connsiteX18-3033" fmla="*/ 284991 w 362214"/>
                  <a:gd name="connsiteY18-3034" fmla="*/ 222532 h 402822"/>
                  <a:gd name="connsiteX19-3035" fmla="*/ 226548 w 362214"/>
                  <a:gd name="connsiteY19-3036" fmla="*/ 221991 h 402822"/>
                  <a:gd name="connsiteX20-3037" fmla="*/ 211353 w 362214"/>
                  <a:gd name="connsiteY20-3038" fmla="*/ 222262 h 402822"/>
                  <a:gd name="connsiteX21-3039" fmla="*/ 200317 w 362214"/>
                  <a:gd name="connsiteY21-3040" fmla="*/ 222532 h 402822"/>
                  <a:gd name="connsiteX22-3041" fmla="*/ 204399 w 362214"/>
                  <a:gd name="connsiteY22-3042" fmla="*/ 327390 h 402822"/>
                  <a:gd name="connsiteX23-3043" fmla="*/ 217879 w 362214"/>
                  <a:gd name="connsiteY23-3044" fmla="*/ 385895 h 402822"/>
                  <a:gd name="connsiteX24-3045" fmla="*/ 189468 w 362214"/>
                  <a:gd name="connsiteY24-3046" fmla="*/ 399208 h 402822"/>
                  <a:gd name="connsiteX25-3047" fmla="*/ 167535 w 362214"/>
                  <a:gd name="connsiteY25-3048" fmla="*/ 402822 h 402822"/>
                  <a:gd name="connsiteX26-3049" fmla="*/ 143237 w 362214"/>
                  <a:gd name="connsiteY26-3050" fmla="*/ 393664 h 402822"/>
                  <a:gd name="connsiteX27-3051" fmla="*/ 136382 w 362214"/>
                  <a:gd name="connsiteY27-3052" fmla="*/ 361550 h 402822"/>
                  <a:gd name="connsiteX28-3053" fmla="*/ 139537 w 362214"/>
                  <a:gd name="connsiteY28-3054" fmla="*/ 266693 h 402822"/>
                  <a:gd name="connsiteX29-3055" fmla="*/ 137081 w 362214"/>
                  <a:gd name="connsiteY29-3056" fmla="*/ 219785 h 402822"/>
                  <a:gd name="connsiteX30-3057" fmla="*/ 6113 w 362214"/>
                  <a:gd name="connsiteY30-3058" fmla="*/ 227245 h 402822"/>
                  <a:gd name="connsiteX31-3059" fmla="*/ 3732 w 362214"/>
                  <a:gd name="connsiteY31-3060" fmla="*/ 187461 h 402822"/>
                  <a:gd name="connsiteX32-3061" fmla="*/ 139462 w 362214"/>
                  <a:gd name="connsiteY32-3062" fmla="*/ 183733 h 402822"/>
                  <a:gd name="connsiteX33-3063" fmla="*/ 142693 w 362214"/>
                  <a:gd name="connsiteY33-3064" fmla="*/ 102978 h 402822"/>
                  <a:gd name="connsiteX34-3065" fmla="*/ 140425 w 362214"/>
                  <a:gd name="connsiteY34-3066" fmla="*/ 51421 h 402822"/>
                  <a:gd name="connsiteX35-3067" fmla="*/ 133277 w 362214"/>
                  <a:gd name="connsiteY35-3068" fmla="*/ 4665 h 402822"/>
                  <a:gd name="connsiteX36-3069" fmla="*/ 163371 w 362214"/>
                  <a:gd name="connsiteY36-3070" fmla="*/ 5668 h 402822"/>
                  <a:gd name="connsiteX37-3071" fmla="*/ 186121 w 362214"/>
                  <a:gd name="connsiteY37-3072" fmla="*/ 6037 h 402822"/>
                  <a:gd name="connsiteX38-3073" fmla="*/ 262283 w 362214"/>
                  <a:gd name="connsiteY38-3074" fmla="*/ 3019 h 402822"/>
                  <a:gd name="connsiteX39-3075" fmla="*/ 319047 w 362214"/>
                  <a:gd name="connsiteY39-3076" fmla="*/ 0 h 402822"/>
                  <a:gd name="connsiteX0-3077" fmla="*/ 319047 w 362214"/>
                  <a:gd name="connsiteY0-3078" fmla="*/ 0 h 402822"/>
                  <a:gd name="connsiteX1-3079" fmla="*/ 351767 w 362214"/>
                  <a:gd name="connsiteY1-3080" fmla="*/ 6074 h 402822"/>
                  <a:gd name="connsiteX2-3081" fmla="*/ 362214 w 362214"/>
                  <a:gd name="connsiteY2-3082" fmla="*/ 27037 h 402822"/>
                  <a:gd name="connsiteX3-3083" fmla="*/ 359179 w 362214"/>
                  <a:gd name="connsiteY3-3084" fmla="*/ 45695 h 402822"/>
                  <a:gd name="connsiteX4-3085" fmla="*/ 347152 w 362214"/>
                  <a:gd name="connsiteY4-3086" fmla="*/ 69973 h 402822"/>
                  <a:gd name="connsiteX5-3087" fmla="*/ 310399 w 362214"/>
                  <a:gd name="connsiteY5-3088" fmla="*/ 59949 h 402822"/>
                  <a:gd name="connsiteX6-3089" fmla="*/ 258825 w 362214"/>
                  <a:gd name="connsiteY6-3090" fmla="*/ 56801 h 402822"/>
                  <a:gd name="connsiteX7-3091" fmla="*/ 232210 w 362214"/>
                  <a:gd name="connsiteY7-3092" fmla="*/ 57198 h 402822"/>
                  <a:gd name="connsiteX8-3093" fmla="*/ 202710 w 362214"/>
                  <a:gd name="connsiteY8-3094" fmla="*/ 58182 h 402822"/>
                  <a:gd name="connsiteX9-3095" fmla="*/ 202478 w 362214"/>
                  <a:gd name="connsiteY9-3096" fmla="*/ 90900 h 402822"/>
                  <a:gd name="connsiteX10-3097" fmla="*/ 201848 w 362214"/>
                  <a:gd name="connsiteY10-3098" fmla="*/ 134269 h 402822"/>
                  <a:gd name="connsiteX11-3099" fmla="*/ 201393 w 362214"/>
                  <a:gd name="connsiteY11-3100" fmla="*/ 170352 h 402822"/>
                  <a:gd name="connsiteX12-3101" fmla="*/ 205500 w 362214"/>
                  <a:gd name="connsiteY12-3102" fmla="*/ 185240 h 402822"/>
                  <a:gd name="connsiteX13-3103" fmla="*/ 300135 w 362214"/>
                  <a:gd name="connsiteY13-3104" fmla="*/ 176051 h 402822"/>
                  <a:gd name="connsiteX14-3105" fmla="*/ 339014 w 362214"/>
                  <a:gd name="connsiteY14-3106" fmla="*/ 172006 h 402822"/>
                  <a:gd name="connsiteX15-3107" fmla="*/ 335374 w 362214"/>
                  <a:gd name="connsiteY15-3108" fmla="*/ 214447 h 402822"/>
                  <a:gd name="connsiteX16-3109" fmla="*/ 296452 w 362214"/>
                  <a:gd name="connsiteY16-3110" fmla="*/ 222532 h 402822"/>
                  <a:gd name="connsiteX17-3111" fmla="*/ 284991 w 362214"/>
                  <a:gd name="connsiteY17-3112" fmla="*/ 222532 h 402822"/>
                  <a:gd name="connsiteX18-3113" fmla="*/ 226548 w 362214"/>
                  <a:gd name="connsiteY18-3114" fmla="*/ 221991 h 402822"/>
                  <a:gd name="connsiteX19-3115" fmla="*/ 211353 w 362214"/>
                  <a:gd name="connsiteY19-3116" fmla="*/ 222262 h 402822"/>
                  <a:gd name="connsiteX20-3117" fmla="*/ 200317 w 362214"/>
                  <a:gd name="connsiteY20-3118" fmla="*/ 222532 h 402822"/>
                  <a:gd name="connsiteX21-3119" fmla="*/ 204399 w 362214"/>
                  <a:gd name="connsiteY21-3120" fmla="*/ 327390 h 402822"/>
                  <a:gd name="connsiteX22-3121" fmla="*/ 217879 w 362214"/>
                  <a:gd name="connsiteY22-3122" fmla="*/ 385895 h 402822"/>
                  <a:gd name="connsiteX23-3123" fmla="*/ 189468 w 362214"/>
                  <a:gd name="connsiteY23-3124" fmla="*/ 399208 h 402822"/>
                  <a:gd name="connsiteX24-3125" fmla="*/ 167535 w 362214"/>
                  <a:gd name="connsiteY24-3126" fmla="*/ 402822 h 402822"/>
                  <a:gd name="connsiteX25-3127" fmla="*/ 143237 w 362214"/>
                  <a:gd name="connsiteY25-3128" fmla="*/ 393664 h 402822"/>
                  <a:gd name="connsiteX26-3129" fmla="*/ 136382 w 362214"/>
                  <a:gd name="connsiteY26-3130" fmla="*/ 361550 h 402822"/>
                  <a:gd name="connsiteX27-3131" fmla="*/ 139537 w 362214"/>
                  <a:gd name="connsiteY27-3132" fmla="*/ 266693 h 402822"/>
                  <a:gd name="connsiteX28-3133" fmla="*/ 137081 w 362214"/>
                  <a:gd name="connsiteY28-3134" fmla="*/ 219785 h 402822"/>
                  <a:gd name="connsiteX29-3135" fmla="*/ 6113 w 362214"/>
                  <a:gd name="connsiteY29-3136" fmla="*/ 227245 h 402822"/>
                  <a:gd name="connsiteX30-3137" fmla="*/ 3732 w 362214"/>
                  <a:gd name="connsiteY30-3138" fmla="*/ 187461 h 402822"/>
                  <a:gd name="connsiteX31-3139" fmla="*/ 139462 w 362214"/>
                  <a:gd name="connsiteY31-3140" fmla="*/ 183733 h 402822"/>
                  <a:gd name="connsiteX32-3141" fmla="*/ 142693 w 362214"/>
                  <a:gd name="connsiteY32-3142" fmla="*/ 102978 h 402822"/>
                  <a:gd name="connsiteX33-3143" fmla="*/ 140425 w 362214"/>
                  <a:gd name="connsiteY33-3144" fmla="*/ 51421 h 402822"/>
                  <a:gd name="connsiteX34-3145" fmla="*/ 133277 w 362214"/>
                  <a:gd name="connsiteY34-3146" fmla="*/ 4665 h 402822"/>
                  <a:gd name="connsiteX35-3147" fmla="*/ 163371 w 362214"/>
                  <a:gd name="connsiteY35-3148" fmla="*/ 5668 h 402822"/>
                  <a:gd name="connsiteX36-3149" fmla="*/ 186121 w 362214"/>
                  <a:gd name="connsiteY36-3150" fmla="*/ 6037 h 402822"/>
                  <a:gd name="connsiteX37-3151" fmla="*/ 262283 w 362214"/>
                  <a:gd name="connsiteY37-3152" fmla="*/ 3019 h 402822"/>
                  <a:gd name="connsiteX38-3153" fmla="*/ 319047 w 362214"/>
                  <a:gd name="connsiteY38-3154" fmla="*/ 0 h 402822"/>
                  <a:gd name="connsiteX0-3155" fmla="*/ 319047 w 362214"/>
                  <a:gd name="connsiteY0-3156" fmla="*/ 0 h 402822"/>
                  <a:gd name="connsiteX1-3157" fmla="*/ 351767 w 362214"/>
                  <a:gd name="connsiteY1-3158" fmla="*/ 6074 h 402822"/>
                  <a:gd name="connsiteX2-3159" fmla="*/ 362214 w 362214"/>
                  <a:gd name="connsiteY2-3160" fmla="*/ 27037 h 402822"/>
                  <a:gd name="connsiteX3-3161" fmla="*/ 359179 w 362214"/>
                  <a:gd name="connsiteY3-3162" fmla="*/ 45695 h 402822"/>
                  <a:gd name="connsiteX4-3163" fmla="*/ 347152 w 362214"/>
                  <a:gd name="connsiteY4-3164" fmla="*/ 69973 h 402822"/>
                  <a:gd name="connsiteX5-3165" fmla="*/ 310399 w 362214"/>
                  <a:gd name="connsiteY5-3166" fmla="*/ 59949 h 402822"/>
                  <a:gd name="connsiteX6-3167" fmla="*/ 258825 w 362214"/>
                  <a:gd name="connsiteY6-3168" fmla="*/ 56801 h 402822"/>
                  <a:gd name="connsiteX7-3169" fmla="*/ 232210 w 362214"/>
                  <a:gd name="connsiteY7-3170" fmla="*/ 57198 h 402822"/>
                  <a:gd name="connsiteX8-3171" fmla="*/ 202710 w 362214"/>
                  <a:gd name="connsiteY8-3172" fmla="*/ 58182 h 402822"/>
                  <a:gd name="connsiteX9-3173" fmla="*/ 202478 w 362214"/>
                  <a:gd name="connsiteY9-3174" fmla="*/ 90900 h 402822"/>
                  <a:gd name="connsiteX10-3175" fmla="*/ 201848 w 362214"/>
                  <a:gd name="connsiteY10-3176" fmla="*/ 134269 h 402822"/>
                  <a:gd name="connsiteX11-3177" fmla="*/ 201393 w 362214"/>
                  <a:gd name="connsiteY11-3178" fmla="*/ 170352 h 402822"/>
                  <a:gd name="connsiteX12-3179" fmla="*/ 205500 w 362214"/>
                  <a:gd name="connsiteY12-3180" fmla="*/ 185240 h 402822"/>
                  <a:gd name="connsiteX13-3181" fmla="*/ 300135 w 362214"/>
                  <a:gd name="connsiteY13-3182" fmla="*/ 176051 h 402822"/>
                  <a:gd name="connsiteX14-3183" fmla="*/ 346158 w 362214"/>
                  <a:gd name="connsiteY14-3184" fmla="*/ 173249 h 402822"/>
                  <a:gd name="connsiteX15-3185" fmla="*/ 335374 w 362214"/>
                  <a:gd name="connsiteY15-3186" fmla="*/ 214447 h 402822"/>
                  <a:gd name="connsiteX16-3187" fmla="*/ 296452 w 362214"/>
                  <a:gd name="connsiteY16-3188" fmla="*/ 222532 h 402822"/>
                  <a:gd name="connsiteX17-3189" fmla="*/ 284991 w 362214"/>
                  <a:gd name="connsiteY17-3190" fmla="*/ 222532 h 402822"/>
                  <a:gd name="connsiteX18-3191" fmla="*/ 226548 w 362214"/>
                  <a:gd name="connsiteY18-3192" fmla="*/ 221991 h 402822"/>
                  <a:gd name="connsiteX19-3193" fmla="*/ 211353 w 362214"/>
                  <a:gd name="connsiteY19-3194" fmla="*/ 222262 h 402822"/>
                  <a:gd name="connsiteX20-3195" fmla="*/ 200317 w 362214"/>
                  <a:gd name="connsiteY20-3196" fmla="*/ 222532 h 402822"/>
                  <a:gd name="connsiteX21-3197" fmla="*/ 204399 w 362214"/>
                  <a:gd name="connsiteY21-3198" fmla="*/ 327390 h 402822"/>
                  <a:gd name="connsiteX22-3199" fmla="*/ 217879 w 362214"/>
                  <a:gd name="connsiteY22-3200" fmla="*/ 385895 h 402822"/>
                  <a:gd name="connsiteX23-3201" fmla="*/ 189468 w 362214"/>
                  <a:gd name="connsiteY23-3202" fmla="*/ 399208 h 402822"/>
                  <a:gd name="connsiteX24-3203" fmla="*/ 167535 w 362214"/>
                  <a:gd name="connsiteY24-3204" fmla="*/ 402822 h 402822"/>
                  <a:gd name="connsiteX25-3205" fmla="*/ 143237 w 362214"/>
                  <a:gd name="connsiteY25-3206" fmla="*/ 393664 h 402822"/>
                  <a:gd name="connsiteX26-3207" fmla="*/ 136382 w 362214"/>
                  <a:gd name="connsiteY26-3208" fmla="*/ 361550 h 402822"/>
                  <a:gd name="connsiteX27-3209" fmla="*/ 139537 w 362214"/>
                  <a:gd name="connsiteY27-3210" fmla="*/ 266693 h 402822"/>
                  <a:gd name="connsiteX28-3211" fmla="*/ 137081 w 362214"/>
                  <a:gd name="connsiteY28-3212" fmla="*/ 219785 h 402822"/>
                  <a:gd name="connsiteX29-3213" fmla="*/ 6113 w 362214"/>
                  <a:gd name="connsiteY29-3214" fmla="*/ 227245 h 402822"/>
                  <a:gd name="connsiteX30-3215" fmla="*/ 3732 w 362214"/>
                  <a:gd name="connsiteY30-3216" fmla="*/ 187461 h 402822"/>
                  <a:gd name="connsiteX31-3217" fmla="*/ 139462 w 362214"/>
                  <a:gd name="connsiteY31-3218" fmla="*/ 183733 h 402822"/>
                  <a:gd name="connsiteX32-3219" fmla="*/ 142693 w 362214"/>
                  <a:gd name="connsiteY32-3220" fmla="*/ 102978 h 402822"/>
                  <a:gd name="connsiteX33-3221" fmla="*/ 140425 w 362214"/>
                  <a:gd name="connsiteY33-3222" fmla="*/ 51421 h 402822"/>
                  <a:gd name="connsiteX34-3223" fmla="*/ 133277 w 362214"/>
                  <a:gd name="connsiteY34-3224" fmla="*/ 4665 h 402822"/>
                  <a:gd name="connsiteX35-3225" fmla="*/ 163371 w 362214"/>
                  <a:gd name="connsiteY35-3226" fmla="*/ 5668 h 402822"/>
                  <a:gd name="connsiteX36-3227" fmla="*/ 186121 w 362214"/>
                  <a:gd name="connsiteY36-3228" fmla="*/ 6037 h 402822"/>
                  <a:gd name="connsiteX37-3229" fmla="*/ 262283 w 362214"/>
                  <a:gd name="connsiteY37-3230" fmla="*/ 3019 h 402822"/>
                  <a:gd name="connsiteX38-3231" fmla="*/ 319047 w 362214"/>
                  <a:gd name="connsiteY38-3232" fmla="*/ 0 h 402822"/>
                  <a:gd name="connsiteX0-3233" fmla="*/ 319047 w 362214"/>
                  <a:gd name="connsiteY0-3234" fmla="*/ 0 h 402822"/>
                  <a:gd name="connsiteX1-3235" fmla="*/ 351767 w 362214"/>
                  <a:gd name="connsiteY1-3236" fmla="*/ 6074 h 402822"/>
                  <a:gd name="connsiteX2-3237" fmla="*/ 362214 w 362214"/>
                  <a:gd name="connsiteY2-3238" fmla="*/ 27037 h 402822"/>
                  <a:gd name="connsiteX3-3239" fmla="*/ 359179 w 362214"/>
                  <a:gd name="connsiteY3-3240" fmla="*/ 45695 h 402822"/>
                  <a:gd name="connsiteX4-3241" fmla="*/ 347152 w 362214"/>
                  <a:gd name="connsiteY4-3242" fmla="*/ 69973 h 402822"/>
                  <a:gd name="connsiteX5-3243" fmla="*/ 310399 w 362214"/>
                  <a:gd name="connsiteY5-3244" fmla="*/ 59949 h 402822"/>
                  <a:gd name="connsiteX6-3245" fmla="*/ 258825 w 362214"/>
                  <a:gd name="connsiteY6-3246" fmla="*/ 56801 h 402822"/>
                  <a:gd name="connsiteX7-3247" fmla="*/ 232210 w 362214"/>
                  <a:gd name="connsiteY7-3248" fmla="*/ 57198 h 402822"/>
                  <a:gd name="connsiteX8-3249" fmla="*/ 202710 w 362214"/>
                  <a:gd name="connsiteY8-3250" fmla="*/ 58182 h 402822"/>
                  <a:gd name="connsiteX9-3251" fmla="*/ 202478 w 362214"/>
                  <a:gd name="connsiteY9-3252" fmla="*/ 90900 h 402822"/>
                  <a:gd name="connsiteX10-3253" fmla="*/ 201848 w 362214"/>
                  <a:gd name="connsiteY10-3254" fmla="*/ 134269 h 402822"/>
                  <a:gd name="connsiteX11-3255" fmla="*/ 201393 w 362214"/>
                  <a:gd name="connsiteY11-3256" fmla="*/ 170352 h 402822"/>
                  <a:gd name="connsiteX12-3257" fmla="*/ 205500 w 362214"/>
                  <a:gd name="connsiteY12-3258" fmla="*/ 185240 h 402822"/>
                  <a:gd name="connsiteX13-3259" fmla="*/ 295372 w 362214"/>
                  <a:gd name="connsiteY13-3260" fmla="*/ 181024 h 402822"/>
                  <a:gd name="connsiteX14-3261" fmla="*/ 346158 w 362214"/>
                  <a:gd name="connsiteY14-3262" fmla="*/ 173249 h 402822"/>
                  <a:gd name="connsiteX15-3263" fmla="*/ 335374 w 362214"/>
                  <a:gd name="connsiteY15-3264" fmla="*/ 214447 h 402822"/>
                  <a:gd name="connsiteX16-3265" fmla="*/ 296452 w 362214"/>
                  <a:gd name="connsiteY16-3266" fmla="*/ 222532 h 402822"/>
                  <a:gd name="connsiteX17-3267" fmla="*/ 284991 w 362214"/>
                  <a:gd name="connsiteY17-3268" fmla="*/ 222532 h 402822"/>
                  <a:gd name="connsiteX18-3269" fmla="*/ 226548 w 362214"/>
                  <a:gd name="connsiteY18-3270" fmla="*/ 221991 h 402822"/>
                  <a:gd name="connsiteX19-3271" fmla="*/ 211353 w 362214"/>
                  <a:gd name="connsiteY19-3272" fmla="*/ 222262 h 402822"/>
                  <a:gd name="connsiteX20-3273" fmla="*/ 200317 w 362214"/>
                  <a:gd name="connsiteY20-3274" fmla="*/ 222532 h 402822"/>
                  <a:gd name="connsiteX21-3275" fmla="*/ 204399 w 362214"/>
                  <a:gd name="connsiteY21-3276" fmla="*/ 327390 h 402822"/>
                  <a:gd name="connsiteX22-3277" fmla="*/ 217879 w 362214"/>
                  <a:gd name="connsiteY22-3278" fmla="*/ 385895 h 402822"/>
                  <a:gd name="connsiteX23-3279" fmla="*/ 189468 w 362214"/>
                  <a:gd name="connsiteY23-3280" fmla="*/ 399208 h 402822"/>
                  <a:gd name="connsiteX24-3281" fmla="*/ 167535 w 362214"/>
                  <a:gd name="connsiteY24-3282" fmla="*/ 402822 h 402822"/>
                  <a:gd name="connsiteX25-3283" fmla="*/ 143237 w 362214"/>
                  <a:gd name="connsiteY25-3284" fmla="*/ 393664 h 402822"/>
                  <a:gd name="connsiteX26-3285" fmla="*/ 136382 w 362214"/>
                  <a:gd name="connsiteY26-3286" fmla="*/ 361550 h 402822"/>
                  <a:gd name="connsiteX27-3287" fmla="*/ 139537 w 362214"/>
                  <a:gd name="connsiteY27-3288" fmla="*/ 266693 h 402822"/>
                  <a:gd name="connsiteX28-3289" fmla="*/ 137081 w 362214"/>
                  <a:gd name="connsiteY28-3290" fmla="*/ 219785 h 402822"/>
                  <a:gd name="connsiteX29-3291" fmla="*/ 6113 w 362214"/>
                  <a:gd name="connsiteY29-3292" fmla="*/ 227245 h 402822"/>
                  <a:gd name="connsiteX30-3293" fmla="*/ 3732 w 362214"/>
                  <a:gd name="connsiteY30-3294" fmla="*/ 187461 h 402822"/>
                  <a:gd name="connsiteX31-3295" fmla="*/ 139462 w 362214"/>
                  <a:gd name="connsiteY31-3296" fmla="*/ 183733 h 402822"/>
                  <a:gd name="connsiteX32-3297" fmla="*/ 142693 w 362214"/>
                  <a:gd name="connsiteY32-3298" fmla="*/ 102978 h 402822"/>
                  <a:gd name="connsiteX33-3299" fmla="*/ 140425 w 362214"/>
                  <a:gd name="connsiteY33-3300" fmla="*/ 51421 h 402822"/>
                  <a:gd name="connsiteX34-3301" fmla="*/ 133277 w 362214"/>
                  <a:gd name="connsiteY34-3302" fmla="*/ 4665 h 402822"/>
                  <a:gd name="connsiteX35-3303" fmla="*/ 163371 w 362214"/>
                  <a:gd name="connsiteY35-3304" fmla="*/ 5668 h 402822"/>
                  <a:gd name="connsiteX36-3305" fmla="*/ 186121 w 362214"/>
                  <a:gd name="connsiteY36-3306" fmla="*/ 6037 h 402822"/>
                  <a:gd name="connsiteX37-3307" fmla="*/ 262283 w 362214"/>
                  <a:gd name="connsiteY37-3308" fmla="*/ 3019 h 402822"/>
                  <a:gd name="connsiteX38-3309" fmla="*/ 319047 w 362214"/>
                  <a:gd name="connsiteY38-3310" fmla="*/ 0 h 402822"/>
                  <a:gd name="connsiteX0-3311" fmla="*/ 319047 w 362214"/>
                  <a:gd name="connsiteY0-3312" fmla="*/ 0 h 402822"/>
                  <a:gd name="connsiteX1-3313" fmla="*/ 351767 w 362214"/>
                  <a:gd name="connsiteY1-3314" fmla="*/ 6074 h 402822"/>
                  <a:gd name="connsiteX2-3315" fmla="*/ 362214 w 362214"/>
                  <a:gd name="connsiteY2-3316" fmla="*/ 27037 h 402822"/>
                  <a:gd name="connsiteX3-3317" fmla="*/ 359179 w 362214"/>
                  <a:gd name="connsiteY3-3318" fmla="*/ 45695 h 402822"/>
                  <a:gd name="connsiteX4-3319" fmla="*/ 347152 w 362214"/>
                  <a:gd name="connsiteY4-3320" fmla="*/ 69973 h 402822"/>
                  <a:gd name="connsiteX5-3321" fmla="*/ 310399 w 362214"/>
                  <a:gd name="connsiteY5-3322" fmla="*/ 59949 h 402822"/>
                  <a:gd name="connsiteX6-3323" fmla="*/ 258825 w 362214"/>
                  <a:gd name="connsiteY6-3324" fmla="*/ 56801 h 402822"/>
                  <a:gd name="connsiteX7-3325" fmla="*/ 232210 w 362214"/>
                  <a:gd name="connsiteY7-3326" fmla="*/ 57198 h 402822"/>
                  <a:gd name="connsiteX8-3327" fmla="*/ 202710 w 362214"/>
                  <a:gd name="connsiteY8-3328" fmla="*/ 58182 h 402822"/>
                  <a:gd name="connsiteX9-3329" fmla="*/ 202478 w 362214"/>
                  <a:gd name="connsiteY9-3330" fmla="*/ 90900 h 402822"/>
                  <a:gd name="connsiteX10-3331" fmla="*/ 201848 w 362214"/>
                  <a:gd name="connsiteY10-3332" fmla="*/ 134269 h 402822"/>
                  <a:gd name="connsiteX11-3333" fmla="*/ 205500 w 362214"/>
                  <a:gd name="connsiteY11-3334" fmla="*/ 185240 h 402822"/>
                  <a:gd name="connsiteX12-3335" fmla="*/ 295372 w 362214"/>
                  <a:gd name="connsiteY12-3336" fmla="*/ 181024 h 402822"/>
                  <a:gd name="connsiteX13-3337" fmla="*/ 346158 w 362214"/>
                  <a:gd name="connsiteY13-3338" fmla="*/ 173249 h 402822"/>
                  <a:gd name="connsiteX14-3339" fmla="*/ 335374 w 362214"/>
                  <a:gd name="connsiteY14-3340" fmla="*/ 214447 h 402822"/>
                  <a:gd name="connsiteX15-3341" fmla="*/ 296452 w 362214"/>
                  <a:gd name="connsiteY15-3342" fmla="*/ 222532 h 402822"/>
                  <a:gd name="connsiteX16-3343" fmla="*/ 284991 w 362214"/>
                  <a:gd name="connsiteY16-3344" fmla="*/ 222532 h 402822"/>
                  <a:gd name="connsiteX17-3345" fmla="*/ 226548 w 362214"/>
                  <a:gd name="connsiteY17-3346" fmla="*/ 221991 h 402822"/>
                  <a:gd name="connsiteX18-3347" fmla="*/ 211353 w 362214"/>
                  <a:gd name="connsiteY18-3348" fmla="*/ 222262 h 402822"/>
                  <a:gd name="connsiteX19-3349" fmla="*/ 200317 w 362214"/>
                  <a:gd name="connsiteY19-3350" fmla="*/ 222532 h 402822"/>
                  <a:gd name="connsiteX20-3351" fmla="*/ 204399 w 362214"/>
                  <a:gd name="connsiteY20-3352" fmla="*/ 327390 h 402822"/>
                  <a:gd name="connsiteX21-3353" fmla="*/ 217879 w 362214"/>
                  <a:gd name="connsiteY21-3354" fmla="*/ 385895 h 402822"/>
                  <a:gd name="connsiteX22-3355" fmla="*/ 189468 w 362214"/>
                  <a:gd name="connsiteY22-3356" fmla="*/ 399208 h 402822"/>
                  <a:gd name="connsiteX23-3357" fmla="*/ 167535 w 362214"/>
                  <a:gd name="connsiteY23-3358" fmla="*/ 402822 h 402822"/>
                  <a:gd name="connsiteX24-3359" fmla="*/ 143237 w 362214"/>
                  <a:gd name="connsiteY24-3360" fmla="*/ 393664 h 402822"/>
                  <a:gd name="connsiteX25-3361" fmla="*/ 136382 w 362214"/>
                  <a:gd name="connsiteY25-3362" fmla="*/ 361550 h 402822"/>
                  <a:gd name="connsiteX26-3363" fmla="*/ 139537 w 362214"/>
                  <a:gd name="connsiteY26-3364" fmla="*/ 266693 h 402822"/>
                  <a:gd name="connsiteX27-3365" fmla="*/ 137081 w 362214"/>
                  <a:gd name="connsiteY27-3366" fmla="*/ 219785 h 402822"/>
                  <a:gd name="connsiteX28-3367" fmla="*/ 6113 w 362214"/>
                  <a:gd name="connsiteY28-3368" fmla="*/ 227245 h 402822"/>
                  <a:gd name="connsiteX29-3369" fmla="*/ 3732 w 362214"/>
                  <a:gd name="connsiteY29-3370" fmla="*/ 187461 h 402822"/>
                  <a:gd name="connsiteX30-3371" fmla="*/ 139462 w 362214"/>
                  <a:gd name="connsiteY30-3372" fmla="*/ 183733 h 402822"/>
                  <a:gd name="connsiteX31-3373" fmla="*/ 142693 w 362214"/>
                  <a:gd name="connsiteY31-3374" fmla="*/ 102978 h 402822"/>
                  <a:gd name="connsiteX32-3375" fmla="*/ 140425 w 362214"/>
                  <a:gd name="connsiteY32-3376" fmla="*/ 51421 h 402822"/>
                  <a:gd name="connsiteX33-3377" fmla="*/ 133277 w 362214"/>
                  <a:gd name="connsiteY33-3378" fmla="*/ 4665 h 402822"/>
                  <a:gd name="connsiteX34-3379" fmla="*/ 163371 w 362214"/>
                  <a:gd name="connsiteY34-3380" fmla="*/ 5668 h 402822"/>
                  <a:gd name="connsiteX35-3381" fmla="*/ 186121 w 362214"/>
                  <a:gd name="connsiteY35-3382" fmla="*/ 6037 h 402822"/>
                  <a:gd name="connsiteX36-3383" fmla="*/ 262283 w 362214"/>
                  <a:gd name="connsiteY36-3384" fmla="*/ 3019 h 402822"/>
                  <a:gd name="connsiteX37-3385" fmla="*/ 319047 w 362214"/>
                  <a:gd name="connsiteY37-3386" fmla="*/ 0 h 402822"/>
                  <a:gd name="connsiteX0-3387" fmla="*/ 319047 w 362214"/>
                  <a:gd name="connsiteY0-3388" fmla="*/ 0 h 402822"/>
                  <a:gd name="connsiteX1-3389" fmla="*/ 351767 w 362214"/>
                  <a:gd name="connsiteY1-3390" fmla="*/ 6074 h 402822"/>
                  <a:gd name="connsiteX2-3391" fmla="*/ 362214 w 362214"/>
                  <a:gd name="connsiteY2-3392" fmla="*/ 27037 h 402822"/>
                  <a:gd name="connsiteX3-3393" fmla="*/ 359179 w 362214"/>
                  <a:gd name="connsiteY3-3394" fmla="*/ 45695 h 402822"/>
                  <a:gd name="connsiteX4-3395" fmla="*/ 347152 w 362214"/>
                  <a:gd name="connsiteY4-3396" fmla="*/ 69973 h 402822"/>
                  <a:gd name="connsiteX5-3397" fmla="*/ 310399 w 362214"/>
                  <a:gd name="connsiteY5-3398" fmla="*/ 59949 h 402822"/>
                  <a:gd name="connsiteX6-3399" fmla="*/ 258825 w 362214"/>
                  <a:gd name="connsiteY6-3400" fmla="*/ 56801 h 402822"/>
                  <a:gd name="connsiteX7-3401" fmla="*/ 232210 w 362214"/>
                  <a:gd name="connsiteY7-3402" fmla="*/ 57198 h 402822"/>
                  <a:gd name="connsiteX8-3403" fmla="*/ 202710 w 362214"/>
                  <a:gd name="connsiteY8-3404" fmla="*/ 58182 h 402822"/>
                  <a:gd name="connsiteX9-3405" fmla="*/ 202478 w 362214"/>
                  <a:gd name="connsiteY9-3406" fmla="*/ 90900 h 402822"/>
                  <a:gd name="connsiteX10-3407" fmla="*/ 201848 w 362214"/>
                  <a:gd name="connsiteY10-3408" fmla="*/ 134269 h 402822"/>
                  <a:gd name="connsiteX11-3409" fmla="*/ 205500 w 362214"/>
                  <a:gd name="connsiteY11-3410" fmla="*/ 185240 h 402822"/>
                  <a:gd name="connsiteX12-3411" fmla="*/ 295372 w 362214"/>
                  <a:gd name="connsiteY12-3412" fmla="*/ 181024 h 402822"/>
                  <a:gd name="connsiteX13-3413" fmla="*/ 346158 w 362214"/>
                  <a:gd name="connsiteY13-3414" fmla="*/ 173249 h 402822"/>
                  <a:gd name="connsiteX14-3415" fmla="*/ 335374 w 362214"/>
                  <a:gd name="connsiteY14-3416" fmla="*/ 214447 h 402822"/>
                  <a:gd name="connsiteX15-3417" fmla="*/ 296452 w 362214"/>
                  <a:gd name="connsiteY15-3418" fmla="*/ 222532 h 402822"/>
                  <a:gd name="connsiteX16-3419" fmla="*/ 284991 w 362214"/>
                  <a:gd name="connsiteY16-3420" fmla="*/ 222532 h 402822"/>
                  <a:gd name="connsiteX17-3421" fmla="*/ 226548 w 362214"/>
                  <a:gd name="connsiteY17-3422" fmla="*/ 221991 h 402822"/>
                  <a:gd name="connsiteX18-3423" fmla="*/ 211353 w 362214"/>
                  <a:gd name="connsiteY18-3424" fmla="*/ 222262 h 402822"/>
                  <a:gd name="connsiteX19-3425" fmla="*/ 200317 w 362214"/>
                  <a:gd name="connsiteY19-3426" fmla="*/ 222532 h 402822"/>
                  <a:gd name="connsiteX20-3427" fmla="*/ 204399 w 362214"/>
                  <a:gd name="connsiteY20-3428" fmla="*/ 327390 h 402822"/>
                  <a:gd name="connsiteX21-3429" fmla="*/ 217879 w 362214"/>
                  <a:gd name="connsiteY21-3430" fmla="*/ 385895 h 402822"/>
                  <a:gd name="connsiteX22-3431" fmla="*/ 189468 w 362214"/>
                  <a:gd name="connsiteY22-3432" fmla="*/ 399208 h 402822"/>
                  <a:gd name="connsiteX23-3433" fmla="*/ 167535 w 362214"/>
                  <a:gd name="connsiteY23-3434" fmla="*/ 402822 h 402822"/>
                  <a:gd name="connsiteX24-3435" fmla="*/ 143237 w 362214"/>
                  <a:gd name="connsiteY24-3436" fmla="*/ 393664 h 402822"/>
                  <a:gd name="connsiteX25-3437" fmla="*/ 136382 w 362214"/>
                  <a:gd name="connsiteY25-3438" fmla="*/ 361550 h 402822"/>
                  <a:gd name="connsiteX26-3439" fmla="*/ 139537 w 362214"/>
                  <a:gd name="connsiteY26-3440" fmla="*/ 266693 h 402822"/>
                  <a:gd name="connsiteX27-3441" fmla="*/ 137081 w 362214"/>
                  <a:gd name="connsiteY27-3442" fmla="*/ 219785 h 402822"/>
                  <a:gd name="connsiteX28-3443" fmla="*/ 6113 w 362214"/>
                  <a:gd name="connsiteY28-3444" fmla="*/ 227245 h 402822"/>
                  <a:gd name="connsiteX29-3445" fmla="*/ 3732 w 362214"/>
                  <a:gd name="connsiteY29-3446" fmla="*/ 187461 h 402822"/>
                  <a:gd name="connsiteX30-3447" fmla="*/ 139462 w 362214"/>
                  <a:gd name="connsiteY30-3448" fmla="*/ 183733 h 402822"/>
                  <a:gd name="connsiteX31-3449" fmla="*/ 142693 w 362214"/>
                  <a:gd name="connsiteY31-3450" fmla="*/ 102978 h 402822"/>
                  <a:gd name="connsiteX32-3451" fmla="*/ 140425 w 362214"/>
                  <a:gd name="connsiteY32-3452" fmla="*/ 51421 h 402822"/>
                  <a:gd name="connsiteX33-3453" fmla="*/ 133277 w 362214"/>
                  <a:gd name="connsiteY33-3454" fmla="*/ 4665 h 402822"/>
                  <a:gd name="connsiteX34-3455" fmla="*/ 163371 w 362214"/>
                  <a:gd name="connsiteY34-3456" fmla="*/ 5668 h 402822"/>
                  <a:gd name="connsiteX35-3457" fmla="*/ 186121 w 362214"/>
                  <a:gd name="connsiteY35-3458" fmla="*/ 6037 h 402822"/>
                  <a:gd name="connsiteX36-3459" fmla="*/ 262283 w 362214"/>
                  <a:gd name="connsiteY36-3460" fmla="*/ 3019 h 402822"/>
                  <a:gd name="connsiteX37-3461" fmla="*/ 319047 w 362214"/>
                  <a:gd name="connsiteY37-3462" fmla="*/ 0 h 402822"/>
                  <a:gd name="connsiteX0-3463" fmla="*/ 319047 w 362214"/>
                  <a:gd name="connsiteY0-3464" fmla="*/ 0 h 402822"/>
                  <a:gd name="connsiteX1-3465" fmla="*/ 351767 w 362214"/>
                  <a:gd name="connsiteY1-3466" fmla="*/ 6074 h 402822"/>
                  <a:gd name="connsiteX2-3467" fmla="*/ 362214 w 362214"/>
                  <a:gd name="connsiteY2-3468" fmla="*/ 27037 h 402822"/>
                  <a:gd name="connsiteX3-3469" fmla="*/ 359179 w 362214"/>
                  <a:gd name="connsiteY3-3470" fmla="*/ 45695 h 402822"/>
                  <a:gd name="connsiteX4-3471" fmla="*/ 347152 w 362214"/>
                  <a:gd name="connsiteY4-3472" fmla="*/ 69973 h 402822"/>
                  <a:gd name="connsiteX5-3473" fmla="*/ 310399 w 362214"/>
                  <a:gd name="connsiteY5-3474" fmla="*/ 59949 h 402822"/>
                  <a:gd name="connsiteX6-3475" fmla="*/ 258825 w 362214"/>
                  <a:gd name="connsiteY6-3476" fmla="*/ 56801 h 402822"/>
                  <a:gd name="connsiteX7-3477" fmla="*/ 232210 w 362214"/>
                  <a:gd name="connsiteY7-3478" fmla="*/ 57198 h 402822"/>
                  <a:gd name="connsiteX8-3479" fmla="*/ 202710 w 362214"/>
                  <a:gd name="connsiteY8-3480" fmla="*/ 58182 h 402822"/>
                  <a:gd name="connsiteX9-3481" fmla="*/ 202478 w 362214"/>
                  <a:gd name="connsiteY9-3482" fmla="*/ 90900 h 402822"/>
                  <a:gd name="connsiteX10-3483" fmla="*/ 201848 w 362214"/>
                  <a:gd name="connsiteY10-3484" fmla="*/ 134269 h 402822"/>
                  <a:gd name="connsiteX11-3485" fmla="*/ 205500 w 362214"/>
                  <a:gd name="connsiteY11-3486" fmla="*/ 185240 h 402822"/>
                  <a:gd name="connsiteX12-3487" fmla="*/ 295372 w 362214"/>
                  <a:gd name="connsiteY12-3488" fmla="*/ 181024 h 402822"/>
                  <a:gd name="connsiteX13-3489" fmla="*/ 346158 w 362214"/>
                  <a:gd name="connsiteY13-3490" fmla="*/ 173249 h 402822"/>
                  <a:gd name="connsiteX14-3491" fmla="*/ 335374 w 362214"/>
                  <a:gd name="connsiteY14-3492" fmla="*/ 214447 h 402822"/>
                  <a:gd name="connsiteX15-3493" fmla="*/ 296452 w 362214"/>
                  <a:gd name="connsiteY15-3494" fmla="*/ 222532 h 402822"/>
                  <a:gd name="connsiteX16-3495" fmla="*/ 284991 w 362214"/>
                  <a:gd name="connsiteY16-3496" fmla="*/ 222532 h 402822"/>
                  <a:gd name="connsiteX17-3497" fmla="*/ 226548 w 362214"/>
                  <a:gd name="connsiteY17-3498" fmla="*/ 221991 h 402822"/>
                  <a:gd name="connsiteX18-3499" fmla="*/ 211353 w 362214"/>
                  <a:gd name="connsiteY18-3500" fmla="*/ 222262 h 402822"/>
                  <a:gd name="connsiteX19-3501" fmla="*/ 200317 w 362214"/>
                  <a:gd name="connsiteY19-3502" fmla="*/ 222532 h 402822"/>
                  <a:gd name="connsiteX20-3503" fmla="*/ 204399 w 362214"/>
                  <a:gd name="connsiteY20-3504" fmla="*/ 327390 h 402822"/>
                  <a:gd name="connsiteX21-3505" fmla="*/ 217879 w 362214"/>
                  <a:gd name="connsiteY21-3506" fmla="*/ 385895 h 402822"/>
                  <a:gd name="connsiteX22-3507" fmla="*/ 189468 w 362214"/>
                  <a:gd name="connsiteY22-3508" fmla="*/ 399208 h 402822"/>
                  <a:gd name="connsiteX23-3509" fmla="*/ 167535 w 362214"/>
                  <a:gd name="connsiteY23-3510" fmla="*/ 402822 h 402822"/>
                  <a:gd name="connsiteX24-3511" fmla="*/ 143237 w 362214"/>
                  <a:gd name="connsiteY24-3512" fmla="*/ 393664 h 402822"/>
                  <a:gd name="connsiteX25-3513" fmla="*/ 136382 w 362214"/>
                  <a:gd name="connsiteY25-3514" fmla="*/ 361550 h 402822"/>
                  <a:gd name="connsiteX26-3515" fmla="*/ 139537 w 362214"/>
                  <a:gd name="connsiteY26-3516" fmla="*/ 266693 h 402822"/>
                  <a:gd name="connsiteX27-3517" fmla="*/ 137081 w 362214"/>
                  <a:gd name="connsiteY27-3518" fmla="*/ 219785 h 402822"/>
                  <a:gd name="connsiteX28-3519" fmla="*/ 6113 w 362214"/>
                  <a:gd name="connsiteY28-3520" fmla="*/ 227245 h 402822"/>
                  <a:gd name="connsiteX29-3521" fmla="*/ 3732 w 362214"/>
                  <a:gd name="connsiteY29-3522" fmla="*/ 187461 h 402822"/>
                  <a:gd name="connsiteX30-3523" fmla="*/ 139462 w 362214"/>
                  <a:gd name="connsiteY30-3524" fmla="*/ 183733 h 402822"/>
                  <a:gd name="connsiteX31-3525" fmla="*/ 142693 w 362214"/>
                  <a:gd name="connsiteY31-3526" fmla="*/ 102978 h 402822"/>
                  <a:gd name="connsiteX32-3527" fmla="*/ 140425 w 362214"/>
                  <a:gd name="connsiteY32-3528" fmla="*/ 51421 h 402822"/>
                  <a:gd name="connsiteX33-3529" fmla="*/ 133277 w 362214"/>
                  <a:gd name="connsiteY33-3530" fmla="*/ 4665 h 402822"/>
                  <a:gd name="connsiteX34-3531" fmla="*/ 163371 w 362214"/>
                  <a:gd name="connsiteY34-3532" fmla="*/ 5668 h 402822"/>
                  <a:gd name="connsiteX35-3533" fmla="*/ 186121 w 362214"/>
                  <a:gd name="connsiteY35-3534" fmla="*/ 6037 h 402822"/>
                  <a:gd name="connsiteX36-3535" fmla="*/ 262283 w 362214"/>
                  <a:gd name="connsiteY36-3536" fmla="*/ 3019 h 402822"/>
                  <a:gd name="connsiteX37-3537" fmla="*/ 319047 w 362214"/>
                  <a:gd name="connsiteY37-3538" fmla="*/ 0 h 402822"/>
                  <a:gd name="connsiteX0-3539" fmla="*/ 319047 w 362214"/>
                  <a:gd name="connsiteY0-3540" fmla="*/ 0 h 402822"/>
                  <a:gd name="connsiteX1-3541" fmla="*/ 351767 w 362214"/>
                  <a:gd name="connsiteY1-3542" fmla="*/ 6074 h 402822"/>
                  <a:gd name="connsiteX2-3543" fmla="*/ 362214 w 362214"/>
                  <a:gd name="connsiteY2-3544" fmla="*/ 27037 h 402822"/>
                  <a:gd name="connsiteX3-3545" fmla="*/ 359179 w 362214"/>
                  <a:gd name="connsiteY3-3546" fmla="*/ 45695 h 402822"/>
                  <a:gd name="connsiteX4-3547" fmla="*/ 347152 w 362214"/>
                  <a:gd name="connsiteY4-3548" fmla="*/ 69973 h 402822"/>
                  <a:gd name="connsiteX5-3549" fmla="*/ 310399 w 362214"/>
                  <a:gd name="connsiteY5-3550" fmla="*/ 59949 h 402822"/>
                  <a:gd name="connsiteX6-3551" fmla="*/ 258825 w 362214"/>
                  <a:gd name="connsiteY6-3552" fmla="*/ 56801 h 402822"/>
                  <a:gd name="connsiteX7-3553" fmla="*/ 232210 w 362214"/>
                  <a:gd name="connsiteY7-3554" fmla="*/ 57198 h 402822"/>
                  <a:gd name="connsiteX8-3555" fmla="*/ 202710 w 362214"/>
                  <a:gd name="connsiteY8-3556" fmla="*/ 58182 h 402822"/>
                  <a:gd name="connsiteX9-3557" fmla="*/ 202478 w 362214"/>
                  <a:gd name="connsiteY9-3558" fmla="*/ 90900 h 402822"/>
                  <a:gd name="connsiteX10-3559" fmla="*/ 201848 w 362214"/>
                  <a:gd name="connsiteY10-3560" fmla="*/ 134269 h 402822"/>
                  <a:gd name="connsiteX11-3561" fmla="*/ 205500 w 362214"/>
                  <a:gd name="connsiteY11-3562" fmla="*/ 185240 h 402822"/>
                  <a:gd name="connsiteX12-3563" fmla="*/ 295372 w 362214"/>
                  <a:gd name="connsiteY12-3564" fmla="*/ 181024 h 402822"/>
                  <a:gd name="connsiteX13-3565" fmla="*/ 346158 w 362214"/>
                  <a:gd name="connsiteY13-3566" fmla="*/ 173249 h 402822"/>
                  <a:gd name="connsiteX14-3567" fmla="*/ 335374 w 362214"/>
                  <a:gd name="connsiteY14-3568" fmla="*/ 214447 h 402822"/>
                  <a:gd name="connsiteX15-3569" fmla="*/ 296452 w 362214"/>
                  <a:gd name="connsiteY15-3570" fmla="*/ 222532 h 402822"/>
                  <a:gd name="connsiteX16-3571" fmla="*/ 284991 w 362214"/>
                  <a:gd name="connsiteY16-3572" fmla="*/ 222532 h 402822"/>
                  <a:gd name="connsiteX17-3573" fmla="*/ 226548 w 362214"/>
                  <a:gd name="connsiteY17-3574" fmla="*/ 221991 h 402822"/>
                  <a:gd name="connsiteX18-3575" fmla="*/ 211353 w 362214"/>
                  <a:gd name="connsiteY18-3576" fmla="*/ 222262 h 402822"/>
                  <a:gd name="connsiteX19-3577" fmla="*/ 200317 w 362214"/>
                  <a:gd name="connsiteY19-3578" fmla="*/ 222532 h 402822"/>
                  <a:gd name="connsiteX20-3579" fmla="*/ 204399 w 362214"/>
                  <a:gd name="connsiteY20-3580" fmla="*/ 327390 h 402822"/>
                  <a:gd name="connsiteX21-3581" fmla="*/ 217879 w 362214"/>
                  <a:gd name="connsiteY21-3582" fmla="*/ 385895 h 402822"/>
                  <a:gd name="connsiteX22-3583" fmla="*/ 189468 w 362214"/>
                  <a:gd name="connsiteY22-3584" fmla="*/ 399208 h 402822"/>
                  <a:gd name="connsiteX23-3585" fmla="*/ 167535 w 362214"/>
                  <a:gd name="connsiteY23-3586" fmla="*/ 402822 h 402822"/>
                  <a:gd name="connsiteX24-3587" fmla="*/ 143237 w 362214"/>
                  <a:gd name="connsiteY24-3588" fmla="*/ 393664 h 402822"/>
                  <a:gd name="connsiteX25-3589" fmla="*/ 136382 w 362214"/>
                  <a:gd name="connsiteY25-3590" fmla="*/ 361550 h 402822"/>
                  <a:gd name="connsiteX26-3591" fmla="*/ 139537 w 362214"/>
                  <a:gd name="connsiteY26-3592" fmla="*/ 266693 h 402822"/>
                  <a:gd name="connsiteX27-3593" fmla="*/ 137081 w 362214"/>
                  <a:gd name="connsiteY27-3594" fmla="*/ 219785 h 402822"/>
                  <a:gd name="connsiteX28-3595" fmla="*/ 6113 w 362214"/>
                  <a:gd name="connsiteY28-3596" fmla="*/ 227245 h 402822"/>
                  <a:gd name="connsiteX29-3597" fmla="*/ 3732 w 362214"/>
                  <a:gd name="connsiteY29-3598" fmla="*/ 187461 h 402822"/>
                  <a:gd name="connsiteX30-3599" fmla="*/ 139462 w 362214"/>
                  <a:gd name="connsiteY30-3600" fmla="*/ 183733 h 402822"/>
                  <a:gd name="connsiteX31-3601" fmla="*/ 142693 w 362214"/>
                  <a:gd name="connsiteY31-3602" fmla="*/ 102978 h 402822"/>
                  <a:gd name="connsiteX32-3603" fmla="*/ 140425 w 362214"/>
                  <a:gd name="connsiteY32-3604" fmla="*/ 51421 h 402822"/>
                  <a:gd name="connsiteX33-3605" fmla="*/ 133277 w 362214"/>
                  <a:gd name="connsiteY33-3606" fmla="*/ 4665 h 402822"/>
                  <a:gd name="connsiteX34-3607" fmla="*/ 163371 w 362214"/>
                  <a:gd name="connsiteY34-3608" fmla="*/ 5668 h 402822"/>
                  <a:gd name="connsiteX35-3609" fmla="*/ 186121 w 362214"/>
                  <a:gd name="connsiteY35-3610" fmla="*/ 6037 h 402822"/>
                  <a:gd name="connsiteX36-3611" fmla="*/ 262283 w 362214"/>
                  <a:gd name="connsiteY36-3612" fmla="*/ 3019 h 402822"/>
                  <a:gd name="connsiteX37-3613" fmla="*/ 319047 w 362214"/>
                  <a:gd name="connsiteY37-3614" fmla="*/ 0 h 402822"/>
                  <a:gd name="connsiteX0-3615" fmla="*/ 319047 w 363999"/>
                  <a:gd name="connsiteY0-3616" fmla="*/ 0 h 402822"/>
                  <a:gd name="connsiteX1-3617" fmla="*/ 351767 w 363999"/>
                  <a:gd name="connsiteY1-3618" fmla="*/ 6074 h 402822"/>
                  <a:gd name="connsiteX2-3619" fmla="*/ 362214 w 363999"/>
                  <a:gd name="connsiteY2-3620" fmla="*/ 27037 h 402822"/>
                  <a:gd name="connsiteX3-3621" fmla="*/ 359179 w 363999"/>
                  <a:gd name="connsiteY3-3622" fmla="*/ 45695 h 402822"/>
                  <a:gd name="connsiteX4-3623" fmla="*/ 310399 w 363999"/>
                  <a:gd name="connsiteY4-3624" fmla="*/ 59949 h 402822"/>
                  <a:gd name="connsiteX5-3625" fmla="*/ 258825 w 363999"/>
                  <a:gd name="connsiteY5-3626" fmla="*/ 56801 h 402822"/>
                  <a:gd name="connsiteX6-3627" fmla="*/ 232210 w 363999"/>
                  <a:gd name="connsiteY6-3628" fmla="*/ 57198 h 402822"/>
                  <a:gd name="connsiteX7-3629" fmla="*/ 202710 w 363999"/>
                  <a:gd name="connsiteY7-3630" fmla="*/ 58182 h 402822"/>
                  <a:gd name="connsiteX8-3631" fmla="*/ 202478 w 363999"/>
                  <a:gd name="connsiteY8-3632" fmla="*/ 90900 h 402822"/>
                  <a:gd name="connsiteX9-3633" fmla="*/ 201848 w 363999"/>
                  <a:gd name="connsiteY9-3634" fmla="*/ 134269 h 402822"/>
                  <a:gd name="connsiteX10-3635" fmla="*/ 205500 w 363999"/>
                  <a:gd name="connsiteY10-3636" fmla="*/ 185240 h 402822"/>
                  <a:gd name="connsiteX11-3637" fmla="*/ 295372 w 363999"/>
                  <a:gd name="connsiteY11-3638" fmla="*/ 181024 h 402822"/>
                  <a:gd name="connsiteX12-3639" fmla="*/ 346158 w 363999"/>
                  <a:gd name="connsiteY12-3640" fmla="*/ 173249 h 402822"/>
                  <a:gd name="connsiteX13-3641" fmla="*/ 335374 w 363999"/>
                  <a:gd name="connsiteY13-3642" fmla="*/ 214447 h 402822"/>
                  <a:gd name="connsiteX14-3643" fmla="*/ 296452 w 363999"/>
                  <a:gd name="connsiteY14-3644" fmla="*/ 222532 h 402822"/>
                  <a:gd name="connsiteX15-3645" fmla="*/ 284991 w 363999"/>
                  <a:gd name="connsiteY15-3646" fmla="*/ 222532 h 402822"/>
                  <a:gd name="connsiteX16-3647" fmla="*/ 226548 w 363999"/>
                  <a:gd name="connsiteY16-3648" fmla="*/ 221991 h 402822"/>
                  <a:gd name="connsiteX17-3649" fmla="*/ 211353 w 363999"/>
                  <a:gd name="connsiteY17-3650" fmla="*/ 222262 h 402822"/>
                  <a:gd name="connsiteX18-3651" fmla="*/ 200317 w 363999"/>
                  <a:gd name="connsiteY18-3652" fmla="*/ 222532 h 402822"/>
                  <a:gd name="connsiteX19-3653" fmla="*/ 204399 w 363999"/>
                  <a:gd name="connsiteY19-3654" fmla="*/ 327390 h 402822"/>
                  <a:gd name="connsiteX20-3655" fmla="*/ 217879 w 363999"/>
                  <a:gd name="connsiteY20-3656" fmla="*/ 385895 h 402822"/>
                  <a:gd name="connsiteX21-3657" fmla="*/ 189468 w 363999"/>
                  <a:gd name="connsiteY21-3658" fmla="*/ 399208 h 402822"/>
                  <a:gd name="connsiteX22-3659" fmla="*/ 167535 w 363999"/>
                  <a:gd name="connsiteY22-3660" fmla="*/ 402822 h 402822"/>
                  <a:gd name="connsiteX23-3661" fmla="*/ 143237 w 363999"/>
                  <a:gd name="connsiteY23-3662" fmla="*/ 393664 h 402822"/>
                  <a:gd name="connsiteX24-3663" fmla="*/ 136382 w 363999"/>
                  <a:gd name="connsiteY24-3664" fmla="*/ 361550 h 402822"/>
                  <a:gd name="connsiteX25-3665" fmla="*/ 139537 w 363999"/>
                  <a:gd name="connsiteY25-3666" fmla="*/ 266693 h 402822"/>
                  <a:gd name="connsiteX26-3667" fmla="*/ 137081 w 363999"/>
                  <a:gd name="connsiteY26-3668" fmla="*/ 219785 h 402822"/>
                  <a:gd name="connsiteX27-3669" fmla="*/ 6113 w 363999"/>
                  <a:gd name="connsiteY27-3670" fmla="*/ 227245 h 402822"/>
                  <a:gd name="connsiteX28-3671" fmla="*/ 3732 w 363999"/>
                  <a:gd name="connsiteY28-3672" fmla="*/ 187461 h 402822"/>
                  <a:gd name="connsiteX29-3673" fmla="*/ 139462 w 363999"/>
                  <a:gd name="connsiteY29-3674" fmla="*/ 183733 h 402822"/>
                  <a:gd name="connsiteX30-3675" fmla="*/ 142693 w 363999"/>
                  <a:gd name="connsiteY30-3676" fmla="*/ 102978 h 402822"/>
                  <a:gd name="connsiteX31-3677" fmla="*/ 140425 w 363999"/>
                  <a:gd name="connsiteY31-3678" fmla="*/ 51421 h 402822"/>
                  <a:gd name="connsiteX32-3679" fmla="*/ 133277 w 363999"/>
                  <a:gd name="connsiteY32-3680" fmla="*/ 4665 h 402822"/>
                  <a:gd name="connsiteX33-3681" fmla="*/ 163371 w 363999"/>
                  <a:gd name="connsiteY33-3682" fmla="*/ 5668 h 402822"/>
                  <a:gd name="connsiteX34-3683" fmla="*/ 186121 w 363999"/>
                  <a:gd name="connsiteY34-3684" fmla="*/ 6037 h 402822"/>
                  <a:gd name="connsiteX35-3685" fmla="*/ 262283 w 363999"/>
                  <a:gd name="connsiteY35-3686" fmla="*/ 3019 h 402822"/>
                  <a:gd name="connsiteX36-3687" fmla="*/ 319047 w 363999"/>
                  <a:gd name="connsiteY36-3688" fmla="*/ 0 h 402822"/>
                  <a:gd name="connsiteX0-3689" fmla="*/ 319047 w 367712"/>
                  <a:gd name="connsiteY0-3690" fmla="*/ 0 h 402822"/>
                  <a:gd name="connsiteX1-3691" fmla="*/ 351767 w 367712"/>
                  <a:gd name="connsiteY1-3692" fmla="*/ 6074 h 402822"/>
                  <a:gd name="connsiteX2-3693" fmla="*/ 362214 w 367712"/>
                  <a:gd name="connsiteY2-3694" fmla="*/ 27037 h 402822"/>
                  <a:gd name="connsiteX3-3695" fmla="*/ 359179 w 367712"/>
                  <a:gd name="connsiteY3-3696" fmla="*/ 45695 h 402822"/>
                  <a:gd name="connsiteX4-3697" fmla="*/ 258825 w 367712"/>
                  <a:gd name="connsiteY4-3698" fmla="*/ 56801 h 402822"/>
                  <a:gd name="connsiteX5-3699" fmla="*/ 232210 w 367712"/>
                  <a:gd name="connsiteY5-3700" fmla="*/ 57198 h 402822"/>
                  <a:gd name="connsiteX6-3701" fmla="*/ 202710 w 367712"/>
                  <a:gd name="connsiteY6-3702" fmla="*/ 58182 h 402822"/>
                  <a:gd name="connsiteX7-3703" fmla="*/ 202478 w 367712"/>
                  <a:gd name="connsiteY7-3704" fmla="*/ 90900 h 402822"/>
                  <a:gd name="connsiteX8-3705" fmla="*/ 201848 w 367712"/>
                  <a:gd name="connsiteY8-3706" fmla="*/ 134269 h 402822"/>
                  <a:gd name="connsiteX9-3707" fmla="*/ 205500 w 367712"/>
                  <a:gd name="connsiteY9-3708" fmla="*/ 185240 h 402822"/>
                  <a:gd name="connsiteX10-3709" fmla="*/ 295372 w 367712"/>
                  <a:gd name="connsiteY10-3710" fmla="*/ 181024 h 402822"/>
                  <a:gd name="connsiteX11-3711" fmla="*/ 346158 w 367712"/>
                  <a:gd name="connsiteY11-3712" fmla="*/ 173249 h 402822"/>
                  <a:gd name="connsiteX12-3713" fmla="*/ 335374 w 367712"/>
                  <a:gd name="connsiteY12-3714" fmla="*/ 214447 h 402822"/>
                  <a:gd name="connsiteX13-3715" fmla="*/ 296452 w 367712"/>
                  <a:gd name="connsiteY13-3716" fmla="*/ 222532 h 402822"/>
                  <a:gd name="connsiteX14-3717" fmla="*/ 284991 w 367712"/>
                  <a:gd name="connsiteY14-3718" fmla="*/ 222532 h 402822"/>
                  <a:gd name="connsiteX15-3719" fmla="*/ 226548 w 367712"/>
                  <a:gd name="connsiteY15-3720" fmla="*/ 221991 h 402822"/>
                  <a:gd name="connsiteX16-3721" fmla="*/ 211353 w 367712"/>
                  <a:gd name="connsiteY16-3722" fmla="*/ 222262 h 402822"/>
                  <a:gd name="connsiteX17-3723" fmla="*/ 200317 w 367712"/>
                  <a:gd name="connsiteY17-3724" fmla="*/ 222532 h 402822"/>
                  <a:gd name="connsiteX18-3725" fmla="*/ 204399 w 367712"/>
                  <a:gd name="connsiteY18-3726" fmla="*/ 327390 h 402822"/>
                  <a:gd name="connsiteX19-3727" fmla="*/ 217879 w 367712"/>
                  <a:gd name="connsiteY19-3728" fmla="*/ 385895 h 402822"/>
                  <a:gd name="connsiteX20-3729" fmla="*/ 189468 w 367712"/>
                  <a:gd name="connsiteY20-3730" fmla="*/ 399208 h 402822"/>
                  <a:gd name="connsiteX21-3731" fmla="*/ 167535 w 367712"/>
                  <a:gd name="connsiteY21-3732" fmla="*/ 402822 h 402822"/>
                  <a:gd name="connsiteX22-3733" fmla="*/ 143237 w 367712"/>
                  <a:gd name="connsiteY22-3734" fmla="*/ 393664 h 402822"/>
                  <a:gd name="connsiteX23-3735" fmla="*/ 136382 w 367712"/>
                  <a:gd name="connsiteY23-3736" fmla="*/ 361550 h 402822"/>
                  <a:gd name="connsiteX24-3737" fmla="*/ 139537 w 367712"/>
                  <a:gd name="connsiteY24-3738" fmla="*/ 266693 h 402822"/>
                  <a:gd name="connsiteX25-3739" fmla="*/ 137081 w 367712"/>
                  <a:gd name="connsiteY25-3740" fmla="*/ 219785 h 402822"/>
                  <a:gd name="connsiteX26-3741" fmla="*/ 6113 w 367712"/>
                  <a:gd name="connsiteY26-3742" fmla="*/ 227245 h 402822"/>
                  <a:gd name="connsiteX27-3743" fmla="*/ 3732 w 367712"/>
                  <a:gd name="connsiteY27-3744" fmla="*/ 187461 h 402822"/>
                  <a:gd name="connsiteX28-3745" fmla="*/ 139462 w 367712"/>
                  <a:gd name="connsiteY28-3746" fmla="*/ 183733 h 402822"/>
                  <a:gd name="connsiteX29-3747" fmla="*/ 142693 w 367712"/>
                  <a:gd name="connsiteY29-3748" fmla="*/ 102978 h 402822"/>
                  <a:gd name="connsiteX30-3749" fmla="*/ 140425 w 367712"/>
                  <a:gd name="connsiteY30-3750" fmla="*/ 51421 h 402822"/>
                  <a:gd name="connsiteX31-3751" fmla="*/ 133277 w 367712"/>
                  <a:gd name="connsiteY31-3752" fmla="*/ 4665 h 402822"/>
                  <a:gd name="connsiteX32-3753" fmla="*/ 163371 w 367712"/>
                  <a:gd name="connsiteY32-3754" fmla="*/ 5668 h 402822"/>
                  <a:gd name="connsiteX33-3755" fmla="*/ 186121 w 367712"/>
                  <a:gd name="connsiteY33-3756" fmla="*/ 6037 h 402822"/>
                  <a:gd name="connsiteX34-3757" fmla="*/ 262283 w 367712"/>
                  <a:gd name="connsiteY34-3758" fmla="*/ 3019 h 402822"/>
                  <a:gd name="connsiteX35-3759" fmla="*/ 319047 w 367712"/>
                  <a:gd name="connsiteY35-3760" fmla="*/ 0 h 402822"/>
                  <a:gd name="connsiteX0-3761" fmla="*/ 319047 w 369663"/>
                  <a:gd name="connsiteY0-3762" fmla="*/ 0 h 402822"/>
                  <a:gd name="connsiteX1-3763" fmla="*/ 351767 w 369663"/>
                  <a:gd name="connsiteY1-3764" fmla="*/ 6074 h 402822"/>
                  <a:gd name="connsiteX2-3765" fmla="*/ 362214 w 369663"/>
                  <a:gd name="connsiteY2-3766" fmla="*/ 27037 h 402822"/>
                  <a:gd name="connsiteX3-3767" fmla="*/ 359179 w 369663"/>
                  <a:gd name="connsiteY3-3768" fmla="*/ 45695 h 402822"/>
                  <a:gd name="connsiteX4-3769" fmla="*/ 232210 w 369663"/>
                  <a:gd name="connsiteY4-3770" fmla="*/ 57198 h 402822"/>
                  <a:gd name="connsiteX5-3771" fmla="*/ 202710 w 369663"/>
                  <a:gd name="connsiteY5-3772" fmla="*/ 58182 h 402822"/>
                  <a:gd name="connsiteX6-3773" fmla="*/ 202478 w 369663"/>
                  <a:gd name="connsiteY6-3774" fmla="*/ 90900 h 402822"/>
                  <a:gd name="connsiteX7-3775" fmla="*/ 201848 w 369663"/>
                  <a:gd name="connsiteY7-3776" fmla="*/ 134269 h 402822"/>
                  <a:gd name="connsiteX8-3777" fmla="*/ 205500 w 369663"/>
                  <a:gd name="connsiteY8-3778" fmla="*/ 185240 h 402822"/>
                  <a:gd name="connsiteX9-3779" fmla="*/ 295372 w 369663"/>
                  <a:gd name="connsiteY9-3780" fmla="*/ 181024 h 402822"/>
                  <a:gd name="connsiteX10-3781" fmla="*/ 346158 w 369663"/>
                  <a:gd name="connsiteY10-3782" fmla="*/ 173249 h 402822"/>
                  <a:gd name="connsiteX11-3783" fmla="*/ 335374 w 369663"/>
                  <a:gd name="connsiteY11-3784" fmla="*/ 214447 h 402822"/>
                  <a:gd name="connsiteX12-3785" fmla="*/ 296452 w 369663"/>
                  <a:gd name="connsiteY12-3786" fmla="*/ 222532 h 402822"/>
                  <a:gd name="connsiteX13-3787" fmla="*/ 284991 w 369663"/>
                  <a:gd name="connsiteY13-3788" fmla="*/ 222532 h 402822"/>
                  <a:gd name="connsiteX14-3789" fmla="*/ 226548 w 369663"/>
                  <a:gd name="connsiteY14-3790" fmla="*/ 221991 h 402822"/>
                  <a:gd name="connsiteX15-3791" fmla="*/ 211353 w 369663"/>
                  <a:gd name="connsiteY15-3792" fmla="*/ 222262 h 402822"/>
                  <a:gd name="connsiteX16-3793" fmla="*/ 200317 w 369663"/>
                  <a:gd name="connsiteY16-3794" fmla="*/ 222532 h 402822"/>
                  <a:gd name="connsiteX17-3795" fmla="*/ 204399 w 369663"/>
                  <a:gd name="connsiteY17-3796" fmla="*/ 327390 h 402822"/>
                  <a:gd name="connsiteX18-3797" fmla="*/ 217879 w 369663"/>
                  <a:gd name="connsiteY18-3798" fmla="*/ 385895 h 402822"/>
                  <a:gd name="connsiteX19-3799" fmla="*/ 189468 w 369663"/>
                  <a:gd name="connsiteY19-3800" fmla="*/ 399208 h 402822"/>
                  <a:gd name="connsiteX20-3801" fmla="*/ 167535 w 369663"/>
                  <a:gd name="connsiteY20-3802" fmla="*/ 402822 h 402822"/>
                  <a:gd name="connsiteX21-3803" fmla="*/ 143237 w 369663"/>
                  <a:gd name="connsiteY21-3804" fmla="*/ 393664 h 402822"/>
                  <a:gd name="connsiteX22-3805" fmla="*/ 136382 w 369663"/>
                  <a:gd name="connsiteY22-3806" fmla="*/ 361550 h 402822"/>
                  <a:gd name="connsiteX23-3807" fmla="*/ 139537 w 369663"/>
                  <a:gd name="connsiteY23-3808" fmla="*/ 266693 h 402822"/>
                  <a:gd name="connsiteX24-3809" fmla="*/ 137081 w 369663"/>
                  <a:gd name="connsiteY24-3810" fmla="*/ 219785 h 402822"/>
                  <a:gd name="connsiteX25-3811" fmla="*/ 6113 w 369663"/>
                  <a:gd name="connsiteY25-3812" fmla="*/ 227245 h 402822"/>
                  <a:gd name="connsiteX26-3813" fmla="*/ 3732 w 369663"/>
                  <a:gd name="connsiteY26-3814" fmla="*/ 187461 h 402822"/>
                  <a:gd name="connsiteX27-3815" fmla="*/ 139462 w 369663"/>
                  <a:gd name="connsiteY27-3816" fmla="*/ 183733 h 402822"/>
                  <a:gd name="connsiteX28-3817" fmla="*/ 142693 w 369663"/>
                  <a:gd name="connsiteY28-3818" fmla="*/ 102978 h 402822"/>
                  <a:gd name="connsiteX29-3819" fmla="*/ 140425 w 369663"/>
                  <a:gd name="connsiteY29-3820" fmla="*/ 51421 h 402822"/>
                  <a:gd name="connsiteX30-3821" fmla="*/ 133277 w 369663"/>
                  <a:gd name="connsiteY30-3822" fmla="*/ 4665 h 402822"/>
                  <a:gd name="connsiteX31-3823" fmla="*/ 163371 w 369663"/>
                  <a:gd name="connsiteY31-3824" fmla="*/ 5668 h 402822"/>
                  <a:gd name="connsiteX32-3825" fmla="*/ 186121 w 369663"/>
                  <a:gd name="connsiteY32-3826" fmla="*/ 6037 h 402822"/>
                  <a:gd name="connsiteX33-3827" fmla="*/ 262283 w 369663"/>
                  <a:gd name="connsiteY33-3828" fmla="*/ 3019 h 402822"/>
                  <a:gd name="connsiteX34-3829" fmla="*/ 319047 w 369663"/>
                  <a:gd name="connsiteY34-3830" fmla="*/ 0 h 402822"/>
                  <a:gd name="connsiteX0-3831" fmla="*/ 319047 w 367637"/>
                  <a:gd name="connsiteY0-3832" fmla="*/ 128 h 402950"/>
                  <a:gd name="connsiteX1-3833" fmla="*/ 351767 w 367637"/>
                  <a:gd name="connsiteY1-3834" fmla="*/ 6202 h 402950"/>
                  <a:gd name="connsiteX2-3835" fmla="*/ 359179 w 367637"/>
                  <a:gd name="connsiteY2-3836" fmla="*/ 45823 h 402950"/>
                  <a:gd name="connsiteX3-3837" fmla="*/ 232210 w 367637"/>
                  <a:gd name="connsiteY3-3838" fmla="*/ 57326 h 402950"/>
                  <a:gd name="connsiteX4-3839" fmla="*/ 202710 w 367637"/>
                  <a:gd name="connsiteY4-3840" fmla="*/ 58310 h 402950"/>
                  <a:gd name="connsiteX5-3841" fmla="*/ 202478 w 367637"/>
                  <a:gd name="connsiteY5-3842" fmla="*/ 91028 h 402950"/>
                  <a:gd name="connsiteX6-3843" fmla="*/ 201848 w 367637"/>
                  <a:gd name="connsiteY6-3844" fmla="*/ 134397 h 402950"/>
                  <a:gd name="connsiteX7-3845" fmla="*/ 205500 w 367637"/>
                  <a:gd name="connsiteY7-3846" fmla="*/ 185368 h 402950"/>
                  <a:gd name="connsiteX8-3847" fmla="*/ 295372 w 367637"/>
                  <a:gd name="connsiteY8-3848" fmla="*/ 181152 h 402950"/>
                  <a:gd name="connsiteX9-3849" fmla="*/ 346158 w 367637"/>
                  <a:gd name="connsiteY9-3850" fmla="*/ 173377 h 402950"/>
                  <a:gd name="connsiteX10-3851" fmla="*/ 335374 w 367637"/>
                  <a:gd name="connsiteY10-3852" fmla="*/ 214575 h 402950"/>
                  <a:gd name="connsiteX11-3853" fmla="*/ 296452 w 367637"/>
                  <a:gd name="connsiteY11-3854" fmla="*/ 222660 h 402950"/>
                  <a:gd name="connsiteX12-3855" fmla="*/ 284991 w 367637"/>
                  <a:gd name="connsiteY12-3856" fmla="*/ 222660 h 402950"/>
                  <a:gd name="connsiteX13-3857" fmla="*/ 226548 w 367637"/>
                  <a:gd name="connsiteY13-3858" fmla="*/ 222119 h 402950"/>
                  <a:gd name="connsiteX14-3859" fmla="*/ 211353 w 367637"/>
                  <a:gd name="connsiteY14-3860" fmla="*/ 222390 h 402950"/>
                  <a:gd name="connsiteX15-3861" fmla="*/ 200317 w 367637"/>
                  <a:gd name="connsiteY15-3862" fmla="*/ 222660 h 402950"/>
                  <a:gd name="connsiteX16-3863" fmla="*/ 204399 w 367637"/>
                  <a:gd name="connsiteY16-3864" fmla="*/ 327518 h 402950"/>
                  <a:gd name="connsiteX17-3865" fmla="*/ 217879 w 367637"/>
                  <a:gd name="connsiteY17-3866" fmla="*/ 386023 h 402950"/>
                  <a:gd name="connsiteX18-3867" fmla="*/ 189468 w 367637"/>
                  <a:gd name="connsiteY18-3868" fmla="*/ 399336 h 402950"/>
                  <a:gd name="connsiteX19-3869" fmla="*/ 167535 w 367637"/>
                  <a:gd name="connsiteY19-3870" fmla="*/ 402950 h 402950"/>
                  <a:gd name="connsiteX20-3871" fmla="*/ 143237 w 367637"/>
                  <a:gd name="connsiteY20-3872" fmla="*/ 393792 h 402950"/>
                  <a:gd name="connsiteX21-3873" fmla="*/ 136382 w 367637"/>
                  <a:gd name="connsiteY21-3874" fmla="*/ 361678 h 402950"/>
                  <a:gd name="connsiteX22-3875" fmla="*/ 139537 w 367637"/>
                  <a:gd name="connsiteY22-3876" fmla="*/ 266821 h 402950"/>
                  <a:gd name="connsiteX23-3877" fmla="*/ 137081 w 367637"/>
                  <a:gd name="connsiteY23-3878" fmla="*/ 219913 h 402950"/>
                  <a:gd name="connsiteX24-3879" fmla="*/ 6113 w 367637"/>
                  <a:gd name="connsiteY24-3880" fmla="*/ 227373 h 402950"/>
                  <a:gd name="connsiteX25-3881" fmla="*/ 3732 w 367637"/>
                  <a:gd name="connsiteY25-3882" fmla="*/ 187589 h 402950"/>
                  <a:gd name="connsiteX26-3883" fmla="*/ 139462 w 367637"/>
                  <a:gd name="connsiteY26-3884" fmla="*/ 183861 h 402950"/>
                  <a:gd name="connsiteX27-3885" fmla="*/ 142693 w 367637"/>
                  <a:gd name="connsiteY27-3886" fmla="*/ 103106 h 402950"/>
                  <a:gd name="connsiteX28-3887" fmla="*/ 140425 w 367637"/>
                  <a:gd name="connsiteY28-3888" fmla="*/ 51549 h 402950"/>
                  <a:gd name="connsiteX29-3889" fmla="*/ 133277 w 367637"/>
                  <a:gd name="connsiteY29-3890" fmla="*/ 4793 h 402950"/>
                  <a:gd name="connsiteX30-3891" fmla="*/ 163371 w 367637"/>
                  <a:gd name="connsiteY30-3892" fmla="*/ 5796 h 402950"/>
                  <a:gd name="connsiteX31-3893" fmla="*/ 186121 w 367637"/>
                  <a:gd name="connsiteY31-3894" fmla="*/ 6165 h 402950"/>
                  <a:gd name="connsiteX32-3895" fmla="*/ 262283 w 367637"/>
                  <a:gd name="connsiteY32-3896" fmla="*/ 3147 h 402950"/>
                  <a:gd name="connsiteX33-3897" fmla="*/ 319047 w 367637"/>
                  <a:gd name="connsiteY33-3898" fmla="*/ 128 h 402950"/>
                  <a:gd name="connsiteX0-3899" fmla="*/ 319047 w 367637"/>
                  <a:gd name="connsiteY0-3900" fmla="*/ 128 h 402950"/>
                  <a:gd name="connsiteX1-3901" fmla="*/ 351767 w 367637"/>
                  <a:gd name="connsiteY1-3902" fmla="*/ 6202 h 402950"/>
                  <a:gd name="connsiteX2-3903" fmla="*/ 359179 w 367637"/>
                  <a:gd name="connsiteY2-3904" fmla="*/ 45823 h 402950"/>
                  <a:gd name="connsiteX3-3905" fmla="*/ 202710 w 367637"/>
                  <a:gd name="connsiteY3-3906" fmla="*/ 58310 h 402950"/>
                  <a:gd name="connsiteX4-3907" fmla="*/ 202478 w 367637"/>
                  <a:gd name="connsiteY4-3908" fmla="*/ 91028 h 402950"/>
                  <a:gd name="connsiteX5-3909" fmla="*/ 201848 w 367637"/>
                  <a:gd name="connsiteY5-3910" fmla="*/ 134397 h 402950"/>
                  <a:gd name="connsiteX6-3911" fmla="*/ 205500 w 367637"/>
                  <a:gd name="connsiteY6-3912" fmla="*/ 185368 h 402950"/>
                  <a:gd name="connsiteX7-3913" fmla="*/ 295372 w 367637"/>
                  <a:gd name="connsiteY7-3914" fmla="*/ 181152 h 402950"/>
                  <a:gd name="connsiteX8-3915" fmla="*/ 346158 w 367637"/>
                  <a:gd name="connsiteY8-3916" fmla="*/ 173377 h 402950"/>
                  <a:gd name="connsiteX9-3917" fmla="*/ 335374 w 367637"/>
                  <a:gd name="connsiteY9-3918" fmla="*/ 214575 h 402950"/>
                  <a:gd name="connsiteX10-3919" fmla="*/ 296452 w 367637"/>
                  <a:gd name="connsiteY10-3920" fmla="*/ 222660 h 402950"/>
                  <a:gd name="connsiteX11-3921" fmla="*/ 284991 w 367637"/>
                  <a:gd name="connsiteY11-3922" fmla="*/ 222660 h 402950"/>
                  <a:gd name="connsiteX12-3923" fmla="*/ 226548 w 367637"/>
                  <a:gd name="connsiteY12-3924" fmla="*/ 222119 h 402950"/>
                  <a:gd name="connsiteX13-3925" fmla="*/ 211353 w 367637"/>
                  <a:gd name="connsiteY13-3926" fmla="*/ 222390 h 402950"/>
                  <a:gd name="connsiteX14-3927" fmla="*/ 200317 w 367637"/>
                  <a:gd name="connsiteY14-3928" fmla="*/ 222660 h 402950"/>
                  <a:gd name="connsiteX15-3929" fmla="*/ 204399 w 367637"/>
                  <a:gd name="connsiteY15-3930" fmla="*/ 327518 h 402950"/>
                  <a:gd name="connsiteX16-3931" fmla="*/ 217879 w 367637"/>
                  <a:gd name="connsiteY16-3932" fmla="*/ 386023 h 402950"/>
                  <a:gd name="connsiteX17-3933" fmla="*/ 189468 w 367637"/>
                  <a:gd name="connsiteY17-3934" fmla="*/ 399336 h 402950"/>
                  <a:gd name="connsiteX18-3935" fmla="*/ 167535 w 367637"/>
                  <a:gd name="connsiteY18-3936" fmla="*/ 402950 h 402950"/>
                  <a:gd name="connsiteX19-3937" fmla="*/ 143237 w 367637"/>
                  <a:gd name="connsiteY19-3938" fmla="*/ 393792 h 402950"/>
                  <a:gd name="connsiteX20-3939" fmla="*/ 136382 w 367637"/>
                  <a:gd name="connsiteY20-3940" fmla="*/ 361678 h 402950"/>
                  <a:gd name="connsiteX21-3941" fmla="*/ 139537 w 367637"/>
                  <a:gd name="connsiteY21-3942" fmla="*/ 266821 h 402950"/>
                  <a:gd name="connsiteX22-3943" fmla="*/ 137081 w 367637"/>
                  <a:gd name="connsiteY22-3944" fmla="*/ 219913 h 402950"/>
                  <a:gd name="connsiteX23-3945" fmla="*/ 6113 w 367637"/>
                  <a:gd name="connsiteY23-3946" fmla="*/ 227373 h 402950"/>
                  <a:gd name="connsiteX24-3947" fmla="*/ 3732 w 367637"/>
                  <a:gd name="connsiteY24-3948" fmla="*/ 187589 h 402950"/>
                  <a:gd name="connsiteX25-3949" fmla="*/ 139462 w 367637"/>
                  <a:gd name="connsiteY25-3950" fmla="*/ 183861 h 402950"/>
                  <a:gd name="connsiteX26-3951" fmla="*/ 142693 w 367637"/>
                  <a:gd name="connsiteY26-3952" fmla="*/ 103106 h 402950"/>
                  <a:gd name="connsiteX27-3953" fmla="*/ 140425 w 367637"/>
                  <a:gd name="connsiteY27-3954" fmla="*/ 51549 h 402950"/>
                  <a:gd name="connsiteX28-3955" fmla="*/ 133277 w 367637"/>
                  <a:gd name="connsiteY28-3956" fmla="*/ 4793 h 402950"/>
                  <a:gd name="connsiteX29-3957" fmla="*/ 163371 w 367637"/>
                  <a:gd name="connsiteY29-3958" fmla="*/ 5796 h 402950"/>
                  <a:gd name="connsiteX30-3959" fmla="*/ 186121 w 367637"/>
                  <a:gd name="connsiteY30-3960" fmla="*/ 6165 h 402950"/>
                  <a:gd name="connsiteX31-3961" fmla="*/ 262283 w 367637"/>
                  <a:gd name="connsiteY31-3962" fmla="*/ 3147 h 402950"/>
                  <a:gd name="connsiteX32-3963" fmla="*/ 319047 w 367637"/>
                  <a:gd name="connsiteY32-3964" fmla="*/ 128 h 402950"/>
                  <a:gd name="connsiteX0-3965" fmla="*/ 319047 w 369463"/>
                  <a:gd name="connsiteY0-3966" fmla="*/ 128 h 402950"/>
                  <a:gd name="connsiteX1-3967" fmla="*/ 351767 w 369463"/>
                  <a:gd name="connsiteY1-3968" fmla="*/ 6202 h 402950"/>
                  <a:gd name="connsiteX2-3969" fmla="*/ 359179 w 369463"/>
                  <a:gd name="connsiteY2-3970" fmla="*/ 45823 h 402950"/>
                  <a:gd name="connsiteX3-3971" fmla="*/ 207473 w 369463"/>
                  <a:gd name="connsiteY3-3972" fmla="*/ 45878 h 402950"/>
                  <a:gd name="connsiteX4-3973" fmla="*/ 202478 w 369463"/>
                  <a:gd name="connsiteY4-3974" fmla="*/ 91028 h 402950"/>
                  <a:gd name="connsiteX5-3975" fmla="*/ 201848 w 369463"/>
                  <a:gd name="connsiteY5-3976" fmla="*/ 134397 h 402950"/>
                  <a:gd name="connsiteX6-3977" fmla="*/ 205500 w 369463"/>
                  <a:gd name="connsiteY6-3978" fmla="*/ 185368 h 402950"/>
                  <a:gd name="connsiteX7-3979" fmla="*/ 295372 w 369463"/>
                  <a:gd name="connsiteY7-3980" fmla="*/ 181152 h 402950"/>
                  <a:gd name="connsiteX8-3981" fmla="*/ 346158 w 369463"/>
                  <a:gd name="connsiteY8-3982" fmla="*/ 173377 h 402950"/>
                  <a:gd name="connsiteX9-3983" fmla="*/ 335374 w 369463"/>
                  <a:gd name="connsiteY9-3984" fmla="*/ 214575 h 402950"/>
                  <a:gd name="connsiteX10-3985" fmla="*/ 296452 w 369463"/>
                  <a:gd name="connsiteY10-3986" fmla="*/ 222660 h 402950"/>
                  <a:gd name="connsiteX11-3987" fmla="*/ 284991 w 369463"/>
                  <a:gd name="connsiteY11-3988" fmla="*/ 222660 h 402950"/>
                  <a:gd name="connsiteX12-3989" fmla="*/ 226548 w 369463"/>
                  <a:gd name="connsiteY12-3990" fmla="*/ 222119 h 402950"/>
                  <a:gd name="connsiteX13-3991" fmla="*/ 211353 w 369463"/>
                  <a:gd name="connsiteY13-3992" fmla="*/ 222390 h 402950"/>
                  <a:gd name="connsiteX14-3993" fmla="*/ 200317 w 369463"/>
                  <a:gd name="connsiteY14-3994" fmla="*/ 222660 h 402950"/>
                  <a:gd name="connsiteX15-3995" fmla="*/ 204399 w 369463"/>
                  <a:gd name="connsiteY15-3996" fmla="*/ 327518 h 402950"/>
                  <a:gd name="connsiteX16-3997" fmla="*/ 217879 w 369463"/>
                  <a:gd name="connsiteY16-3998" fmla="*/ 386023 h 402950"/>
                  <a:gd name="connsiteX17-3999" fmla="*/ 189468 w 369463"/>
                  <a:gd name="connsiteY17-4000" fmla="*/ 399336 h 402950"/>
                  <a:gd name="connsiteX18-4001" fmla="*/ 167535 w 369463"/>
                  <a:gd name="connsiteY18-4002" fmla="*/ 402950 h 402950"/>
                  <a:gd name="connsiteX19-4003" fmla="*/ 143237 w 369463"/>
                  <a:gd name="connsiteY19-4004" fmla="*/ 393792 h 402950"/>
                  <a:gd name="connsiteX20-4005" fmla="*/ 136382 w 369463"/>
                  <a:gd name="connsiteY20-4006" fmla="*/ 361678 h 402950"/>
                  <a:gd name="connsiteX21-4007" fmla="*/ 139537 w 369463"/>
                  <a:gd name="connsiteY21-4008" fmla="*/ 266821 h 402950"/>
                  <a:gd name="connsiteX22-4009" fmla="*/ 137081 w 369463"/>
                  <a:gd name="connsiteY22-4010" fmla="*/ 219913 h 402950"/>
                  <a:gd name="connsiteX23-4011" fmla="*/ 6113 w 369463"/>
                  <a:gd name="connsiteY23-4012" fmla="*/ 227373 h 402950"/>
                  <a:gd name="connsiteX24-4013" fmla="*/ 3732 w 369463"/>
                  <a:gd name="connsiteY24-4014" fmla="*/ 187589 h 402950"/>
                  <a:gd name="connsiteX25-4015" fmla="*/ 139462 w 369463"/>
                  <a:gd name="connsiteY25-4016" fmla="*/ 183861 h 402950"/>
                  <a:gd name="connsiteX26-4017" fmla="*/ 142693 w 369463"/>
                  <a:gd name="connsiteY26-4018" fmla="*/ 103106 h 402950"/>
                  <a:gd name="connsiteX27-4019" fmla="*/ 140425 w 369463"/>
                  <a:gd name="connsiteY27-4020" fmla="*/ 51549 h 402950"/>
                  <a:gd name="connsiteX28-4021" fmla="*/ 133277 w 369463"/>
                  <a:gd name="connsiteY28-4022" fmla="*/ 4793 h 402950"/>
                  <a:gd name="connsiteX29-4023" fmla="*/ 163371 w 369463"/>
                  <a:gd name="connsiteY29-4024" fmla="*/ 5796 h 402950"/>
                  <a:gd name="connsiteX30-4025" fmla="*/ 186121 w 369463"/>
                  <a:gd name="connsiteY30-4026" fmla="*/ 6165 h 402950"/>
                  <a:gd name="connsiteX31-4027" fmla="*/ 262283 w 369463"/>
                  <a:gd name="connsiteY31-4028" fmla="*/ 3147 h 402950"/>
                  <a:gd name="connsiteX32-4029" fmla="*/ 319047 w 369463"/>
                  <a:gd name="connsiteY32-4030" fmla="*/ 128 h 402950"/>
                  <a:gd name="connsiteX0-4031" fmla="*/ 319047 w 369463"/>
                  <a:gd name="connsiteY0-4032" fmla="*/ 128 h 402950"/>
                  <a:gd name="connsiteX1-4033" fmla="*/ 351767 w 369463"/>
                  <a:gd name="connsiteY1-4034" fmla="*/ 6202 h 402950"/>
                  <a:gd name="connsiteX2-4035" fmla="*/ 359179 w 369463"/>
                  <a:gd name="connsiteY2-4036" fmla="*/ 45823 h 402950"/>
                  <a:gd name="connsiteX3-4037" fmla="*/ 207473 w 369463"/>
                  <a:gd name="connsiteY3-4038" fmla="*/ 45878 h 402950"/>
                  <a:gd name="connsiteX4-4039" fmla="*/ 202478 w 369463"/>
                  <a:gd name="connsiteY4-4040" fmla="*/ 91028 h 402950"/>
                  <a:gd name="connsiteX5-4041" fmla="*/ 201848 w 369463"/>
                  <a:gd name="connsiteY5-4042" fmla="*/ 134397 h 402950"/>
                  <a:gd name="connsiteX6-4043" fmla="*/ 205500 w 369463"/>
                  <a:gd name="connsiteY6-4044" fmla="*/ 185368 h 402950"/>
                  <a:gd name="connsiteX7-4045" fmla="*/ 295372 w 369463"/>
                  <a:gd name="connsiteY7-4046" fmla="*/ 181152 h 402950"/>
                  <a:gd name="connsiteX8-4047" fmla="*/ 346158 w 369463"/>
                  <a:gd name="connsiteY8-4048" fmla="*/ 173377 h 402950"/>
                  <a:gd name="connsiteX9-4049" fmla="*/ 335374 w 369463"/>
                  <a:gd name="connsiteY9-4050" fmla="*/ 214575 h 402950"/>
                  <a:gd name="connsiteX10-4051" fmla="*/ 296452 w 369463"/>
                  <a:gd name="connsiteY10-4052" fmla="*/ 222660 h 402950"/>
                  <a:gd name="connsiteX11-4053" fmla="*/ 284991 w 369463"/>
                  <a:gd name="connsiteY11-4054" fmla="*/ 222660 h 402950"/>
                  <a:gd name="connsiteX12-4055" fmla="*/ 226548 w 369463"/>
                  <a:gd name="connsiteY12-4056" fmla="*/ 222119 h 402950"/>
                  <a:gd name="connsiteX13-4057" fmla="*/ 211353 w 369463"/>
                  <a:gd name="connsiteY13-4058" fmla="*/ 222390 h 402950"/>
                  <a:gd name="connsiteX14-4059" fmla="*/ 200317 w 369463"/>
                  <a:gd name="connsiteY14-4060" fmla="*/ 222660 h 402950"/>
                  <a:gd name="connsiteX15-4061" fmla="*/ 204399 w 369463"/>
                  <a:gd name="connsiteY15-4062" fmla="*/ 327518 h 402950"/>
                  <a:gd name="connsiteX16-4063" fmla="*/ 217879 w 369463"/>
                  <a:gd name="connsiteY16-4064" fmla="*/ 386023 h 402950"/>
                  <a:gd name="connsiteX17-4065" fmla="*/ 189468 w 369463"/>
                  <a:gd name="connsiteY17-4066" fmla="*/ 399336 h 402950"/>
                  <a:gd name="connsiteX18-4067" fmla="*/ 167535 w 369463"/>
                  <a:gd name="connsiteY18-4068" fmla="*/ 402950 h 402950"/>
                  <a:gd name="connsiteX19-4069" fmla="*/ 143237 w 369463"/>
                  <a:gd name="connsiteY19-4070" fmla="*/ 393792 h 402950"/>
                  <a:gd name="connsiteX20-4071" fmla="*/ 136382 w 369463"/>
                  <a:gd name="connsiteY20-4072" fmla="*/ 361678 h 402950"/>
                  <a:gd name="connsiteX21-4073" fmla="*/ 139537 w 369463"/>
                  <a:gd name="connsiteY21-4074" fmla="*/ 266821 h 402950"/>
                  <a:gd name="connsiteX22-4075" fmla="*/ 137081 w 369463"/>
                  <a:gd name="connsiteY22-4076" fmla="*/ 219913 h 402950"/>
                  <a:gd name="connsiteX23-4077" fmla="*/ 6113 w 369463"/>
                  <a:gd name="connsiteY23-4078" fmla="*/ 227373 h 402950"/>
                  <a:gd name="connsiteX24-4079" fmla="*/ 3732 w 369463"/>
                  <a:gd name="connsiteY24-4080" fmla="*/ 187589 h 402950"/>
                  <a:gd name="connsiteX25-4081" fmla="*/ 139462 w 369463"/>
                  <a:gd name="connsiteY25-4082" fmla="*/ 183861 h 402950"/>
                  <a:gd name="connsiteX26-4083" fmla="*/ 142693 w 369463"/>
                  <a:gd name="connsiteY26-4084" fmla="*/ 103106 h 402950"/>
                  <a:gd name="connsiteX27-4085" fmla="*/ 140425 w 369463"/>
                  <a:gd name="connsiteY27-4086" fmla="*/ 51549 h 402950"/>
                  <a:gd name="connsiteX28-4087" fmla="*/ 133277 w 369463"/>
                  <a:gd name="connsiteY28-4088" fmla="*/ 4793 h 402950"/>
                  <a:gd name="connsiteX29-4089" fmla="*/ 163371 w 369463"/>
                  <a:gd name="connsiteY29-4090" fmla="*/ 5796 h 402950"/>
                  <a:gd name="connsiteX30-4091" fmla="*/ 186121 w 369463"/>
                  <a:gd name="connsiteY30-4092" fmla="*/ 6165 h 402950"/>
                  <a:gd name="connsiteX31-4093" fmla="*/ 262283 w 369463"/>
                  <a:gd name="connsiteY31-4094" fmla="*/ 3147 h 402950"/>
                  <a:gd name="connsiteX32-4095" fmla="*/ 319047 w 369463"/>
                  <a:gd name="connsiteY32-4096" fmla="*/ 128 h 402950"/>
                  <a:gd name="connsiteX0-4097" fmla="*/ 319047 w 369463"/>
                  <a:gd name="connsiteY0-4098" fmla="*/ 128 h 402950"/>
                  <a:gd name="connsiteX1-4099" fmla="*/ 351767 w 369463"/>
                  <a:gd name="connsiteY1-4100" fmla="*/ 6202 h 402950"/>
                  <a:gd name="connsiteX2-4101" fmla="*/ 359179 w 369463"/>
                  <a:gd name="connsiteY2-4102" fmla="*/ 45823 h 402950"/>
                  <a:gd name="connsiteX3-4103" fmla="*/ 207473 w 369463"/>
                  <a:gd name="connsiteY3-4104" fmla="*/ 45878 h 402950"/>
                  <a:gd name="connsiteX4-4105" fmla="*/ 202478 w 369463"/>
                  <a:gd name="connsiteY4-4106" fmla="*/ 91028 h 402950"/>
                  <a:gd name="connsiteX5-4107" fmla="*/ 201848 w 369463"/>
                  <a:gd name="connsiteY5-4108" fmla="*/ 134397 h 402950"/>
                  <a:gd name="connsiteX6-4109" fmla="*/ 205500 w 369463"/>
                  <a:gd name="connsiteY6-4110" fmla="*/ 185368 h 402950"/>
                  <a:gd name="connsiteX7-4111" fmla="*/ 295372 w 369463"/>
                  <a:gd name="connsiteY7-4112" fmla="*/ 181152 h 402950"/>
                  <a:gd name="connsiteX8-4113" fmla="*/ 346158 w 369463"/>
                  <a:gd name="connsiteY8-4114" fmla="*/ 173377 h 402950"/>
                  <a:gd name="connsiteX9-4115" fmla="*/ 335374 w 369463"/>
                  <a:gd name="connsiteY9-4116" fmla="*/ 214575 h 402950"/>
                  <a:gd name="connsiteX10-4117" fmla="*/ 296452 w 369463"/>
                  <a:gd name="connsiteY10-4118" fmla="*/ 222660 h 402950"/>
                  <a:gd name="connsiteX11-4119" fmla="*/ 284991 w 369463"/>
                  <a:gd name="connsiteY11-4120" fmla="*/ 222660 h 402950"/>
                  <a:gd name="connsiteX12-4121" fmla="*/ 226548 w 369463"/>
                  <a:gd name="connsiteY12-4122" fmla="*/ 222119 h 402950"/>
                  <a:gd name="connsiteX13-4123" fmla="*/ 211353 w 369463"/>
                  <a:gd name="connsiteY13-4124" fmla="*/ 222390 h 402950"/>
                  <a:gd name="connsiteX14-4125" fmla="*/ 200317 w 369463"/>
                  <a:gd name="connsiteY14-4126" fmla="*/ 222660 h 402950"/>
                  <a:gd name="connsiteX15-4127" fmla="*/ 204399 w 369463"/>
                  <a:gd name="connsiteY15-4128" fmla="*/ 327518 h 402950"/>
                  <a:gd name="connsiteX16-4129" fmla="*/ 217879 w 369463"/>
                  <a:gd name="connsiteY16-4130" fmla="*/ 386023 h 402950"/>
                  <a:gd name="connsiteX17-4131" fmla="*/ 189468 w 369463"/>
                  <a:gd name="connsiteY17-4132" fmla="*/ 399336 h 402950"/>
                  <a:gd name="connsiteX18-4133" fmla="*/ 167535 w 369463"/>
                  <a:gd name="connsiteY18-4134" fmla="*/ 402950 h 402950"/>
                  <a:gd name="connsiteX19-4135" fmla="*/ 143237 w 369463"/>
                  <a:gd name="connsiteY19-4136" fmla="*/ 393792 h 402950"/>
                  <a:gd name="connsiteX20-4137" fmla="*/ 136382 w 369463"/>
                  <a:gd name="connsiteY20-4138" fmla="*/ 361678 h 402950"/>
                  <a:gd name="connsiteX21-4139" fmla="*/ 139537 w 369463"/>
                  <a:gd name="connsiteY21-4140" fmla="*/ 266821 h 402950"/>
                  <a:gd name="connsiteX22-4141" fmla="*/ 137081 w 369463"/>
                  <a:gd name="connsiteY22-4142" fmla="*/ 219913 h 402950"/>
                  <a:gd name="connsiteX23-4143" fmla="*/ 6113 w 369463"/>
                  <a:gd name="connsiteY23-4144" fmla="*/ 227373 h 402950"/>
                  <a:gd name="connsiteX24-4145" fmla="*/ 3732 w 369463"/>
                  <a:gd name="connsiteY24-4146" fmla="*/ 187589 h 402950"/>
                  <a:gd name="connsiteX25-4147" fmla="*/ 139462 w 369463"/>
                  <a:gd name="connsiteY25-4148" fmla="*/ 183861 h 402950"/>
                  <a:gd name="connsiteX26-4149" fmla="*/ 142693 w 369463"/>
                  <a:gd name="connsiteY26-4150" fmla="*/ 103106 h 402950"/>
                  <a:gd name="connsiteX27-4151" fmla="*/ 140425 w 369463"/>
                  <a:gd name="connsiteY27-4152" fmla="*/ 51549 h 402950"/>
                  <a:gd name="connsiteX28-4153" fmla="*/ 133277 w 369463"/>
                  <a:gd name="connsiteY28-4154" fmla="*/ 4793 h 402950"/>
                  <a:gd name="connsiteX29-4155" fmla="*/ 163371 w 369463"/>
                  <a:gd name="connsiteY29-4156" fmla="*/ 5796 h 402950"/>
                  <a:gd name="connsiteX30-4157" fmla="*/ 186121 w 369463"/>
                  <a:gd name="connsiteY30-4158" fmla="*/ 6165 h 402950"/>
                  <a:gd name="connsiteX31-4159" fmla="*/ 262283 w 369463"/>
                  <a:gd name="connsiteY31-4160" fmla="*/ 3147 h 402950"/>
                  <a:gd name="connsiteX32-4161" fmla="*/ 319047 w 369463"/>
                  <a:gd name="connsiteY32-4162" fmla="*/ 128 h 402950"/>
                  <a:gd name="connsiteX0-4163" fmla="*/ 325537 w 375953"/>
                  <a:gd name="connsiteY0-4164" fmla="*/ 128 h 402950"/>
                  <a:gd name="connsiteX1-4165" fmla="*/ 358257 w 375953"/>
                  <a:gd name="connsiteY1-4166" fmla="*/ 6202 h 402950"/>
                  <a:gd name="connsiteX2-4167" fmla="*/ 365669 w 375953"/>
                  <a:gd name="connsiteY2-4168" fmla="*/ 45823 h 402950"/>
                  <a:gd name="connsiteX3-4169" fmla="*/ 213963 w 375953"/>
                  <a:gd name="connsiteY3-4170" fmla="*/ 45878 h 402950"/>
                  <a:gd name="connsiteX4-4171" fmla="*/ 208968 w 375953"/>
                  <a:gd name="connsiteY4-4172" fmla="*/ 91028 h 402950"/>
                  <a:gd name="connsiteX5-4173" fmla="*/ 208338 w 375953"/>
                  <a:gd name="connsiteY5-4174" fmla="*/ 134397 h 402950"/>
                  <a:gd name="connsiteX6-4175" fmla="*/ 211990 w 375953"/>
                  <a:gd name="connsiteY6-4176" fmla="*/ 185368 h 402950"/>
                  <a:gd name="connsiteX7-4177" fmla="*/ 301862 w 375953"/>
                  <a:gd name="connsiteY7-4178" fmla="*/ 181152 h 402950"/>
                  <a:gd name="connsiteX8-4179" fmla="*/ 352648 w 375953"/>
                  <a:gd name="connsiteY8-4180" fmla="*/ 173377 h 402950"/>
                  <a:gd name="connsiteX9-4181" fmla="*/ 341864 w 375953"/>
                  <a:gd name="connsiteY9-4182" fmla="*/ 214575 h 402950"/>
                  <a:gd name="connsiteX10-4183" fmla="*/ 302942 w 375953"/>
                  <a:gd name="connsiteY10-4184" fmla="*/ 222660 h 402950"/>
                  <a:gd name="connsiteX11-4185" fmla="*/ 291481 w 375953"/>
                  <a:gd name="connsiteY11-4186" fmla="*/ 222660 h 402950"/>
                  <a:gd name="connsiteX12-4187" fmla="*/ 233038 w 375953"/>
                  <a:gd name="connsiteY12-4188" fmla="*/ 222119 h 402950"/>
                  <a:gd name="connsiteX13-4189" fmla="*/ 217843 w 375953"/>
                  <a:gd name="connsiteY13-4190" fmla="*/ 222390 h 402950"/>
                  <a:gd name="connsiteX14-4191" fmla="*/ 206807 w 375953"/>
                  <a:gd name="connsiteY14-4192" fmla="*/ 222660 h 402950"/>
                  <a:gd name="connsiteX15-4193" fmla="*/ 210889 w 375953"/>
                  <a:gd name="connsiteY15-4194" fmla="*/ 327518 h 402950"/>
                  <a:gd name="connsiteX16-4195" fmla="*/ 224369 w 375953"/>
                  <a:gd name="connsiteY16-4196" fmla="*/ 386023 h 402950"/>
                  <a:gd name="connsiteX17-4197" fmla="*/ 195958 w 375953"/>
                  <a:gd name="connsiteY17-4198" fmla="*/ 399336 h 402950"/>
                  <a:gd name="connsiteX18-4199" fmla="*/ 174025 w 375953"/>
                  <a:gd name="connsiteY18-4200" fmla="*/ 402950 h 402950"/>
                  <a:gd name="connsiteX19-4201" fmla="*/ 149727 w 375953"/>
                  <a:gd name="connsiteY19-4202" fmla="*/ 393792 h 402950"/>
                  <a:gd name="connsiteX20-4203" fmla="*/ 142872 w 375953"/>
                  <a:gd name="connsiteY20-4204" fmla="*/ 361678 h 402950"/>
                  <a:gd name="connsiteX21-4205" fmla="*/ 146027 w 375953"/>
                  <a:gd name="connsiteY21-4206" fmla="*/ 266821 h 402950"/>
                  <a:gd name="connsiteX22-4207" fmla="*/ 143571 w 375953"/>
                  <a:gd name="connsiteY22-4208" fmla="*/ 219913 h 402950"/>
                  <a:gd name="connsiteX23-4209" fmla="*/ 3078 w 375953"/>
                  <a:gd name="connsiteY23-4210" fmla="*/ 229859 h 402950"/>
                  <a:gd name="connsiteX24-4211" fmla="*/ 10222 w 375953"/>
                  <a:gd name="connsiteY24-4212" fmla="*/ 187589 h 402950"/>
                  <a:gd name="connsiteX25-4213" fmla="*/ 145952 w 375953"/>
                  <a:gd name="connsiteY25-4214" fmla="*/ 183861 h 402950"/>
                  <a:gd name="connsiteX26-4215" fmla="*/ 149183 w 375953"/>
                  <a:gd name="connsiteY26-4216" fmla="*/ 103106 h 402950"/>
                  <a:gd name="connsiteX27-4217" fmla="*/ 146915 w 375953"/>
                  <a:gd name="connsiteY27-4218" fmla="*/ 51549 h 402950"/>
                  <a:gd name="connsiteX28-4219" fmla="*/ 139767 w 375953"/>
                  <a:gd name="connsiteY28-4220" fmla="*/ 4793 h 402950"/>
                  <a:gd name="connsiteX29-4221" fmla="*/ 169861 w 375953"/>
                  <a:gd name="connsiteY29-4222" fmla="*/ 5796 h 402950"/>
                  <a:gd name="connsiteX30-4223" fmla="*/ 192611 w 375953"/>
                  <a:gd name="connsiteY30-4224" fmla="*/ 6165 h 402950"/>
                  <a:gd name="connsiteX31-4225" fmla="*/ 268773 w 375953"/>
                  <a:gd name="connsiteY31-4226" fmla="*/ 3147 h 402950"/>
                  <a:gd name="connsiteX32-4227" fmla="*/ 325537 w 375953"/>
                  <a:gd name="connsiteY32-4228" fmla="*/ 128 h 4029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</a:cxnLst>
                <a:rect l="l" t="t" r="r" b="b"/>
                <a:pathLst>
                  <a:path w="375953" h="402950">
                    <a:moveTo>
                      <a:pt x="325537" y="128"/>
                    </a:moveTo>
                    <a:cubicBezTo>
                      <a:pt x="340386" y="128"/>
                      <a:pt x="351568" y="-1414"/>
                      <a:pt x="358257" y="6202"/>
                    </a:cubicBezTo>
                    <a:cubicBezTo>
                      <a:pt x="364946" y="13818"/>
                      <a:pt x="389718" y="39210"/>
                      <a:pt x="365669" y="45823"/>
                    </a:cubicBezTo>
                    <a:cubicBezTo>
                      <a:pt x="341620" y="52436"/>
                      <a:pt x="247224" y="47046"/>
                      <a:pt x="213963" y="45878"/>
                    </a:cubicBezTo>
                    <a:cubicBezTo>
                      <a:pt x="213886" y="56784"/>
                      <a:pt x="209045" y="80122"/>
                      <a:pt x="208968" y="91028"/>
                    </a:cubicBezTo>
                    <a:cubicBezTo>
                      <a:pt x="208968" y="93441"/>
                      <a:pt x="208758" y="107897"/>
                      <a:pt x="208338" y="134397"/>
                    </a:cubicBezTo>
                    <a:cubicBezTo>
                      <a:pt x="208842" y="150120"/>
                      <a:pt x="205928" y="176333"/>
                      <a:pt x="211990" y="185368"/>
                    </a:cubicBezTo>
                    <a:cubicBezTo>
                      <a:pt x="244246" y="185701"/>
                      <a:pt x="278419" y="183150"/>
                      <a:pt x="301862" y="181152"/>
                    </a:cubicBezTo>
                    <a:cubicBezTo>
                      <a:pt x="325305" y="179154"/>
                      <a:pt x="339391" y="176524"/>
                      <a:pt x="352648" y="173377"/>
                    </a:cubicBezTo>
                    <a:cubicBezTo>
                      <a:pt x="358521" y="179776"/>
                      <a:pt x="350148" y="206361"/>
                      <a:pt x="341864" y="214575"/>
                    </a:cubicBezTo>
                    <a:cubicBezTo>
                      <a:pt x="333580" y="222789"/>
                      <a:pt x="321241" y="222660"/>
                      <a:pt x="302942" y="222660"/>
                    </a:cubicBezTo>
                    <a:lnTo>
                      <a:pt x="291481" y="222660"/>
                    </a:lnTo>
                    <a:lnTo>
                      <a:pt x="233038" y="222119"/>
                    </a:lnTo>
                    <a:cubicBezTo>
                      <a:pt x="230051" y="222119"/>
                      <a:pt x="224986" y="222209"/>
                      <a:pt x="217843" y="222390"/>
                    </a:cubicBezTo>
                    <a:lnTo>
                      <a:pt x="206807" y="222660"/>
                    </a:lnTo>
                    <a:cubicBezTo>
                      <a:pt x="206807" y="267642"/>
                      <a:pt x="208168" y="302594"/>
                      <a:pt x="210889" y="327518"/>
                    </a:cubicBezTo>
                    <a:cubicBezTo>
                      <a:pt x="213610" y="352441"/>
                      <a:pt x="218103" y="371943"/>
                      <a:pt x="224369" y="386023"/>
                    </a:cubicBezTo>
                    <a:cubicBezTo>
                      <a:pt x="213147" y="392489"/>
                      <a:pt x="203677" y="396926"/>
                      <a:pt x="195958" y="399336"/>
                    </a:cubicBezTo>
                    <a:cubicBezTo>
                      <a:pt x="188239" y="401745"/>
                      <a:pt x="180927" y="402950"/>
                      <a:pt x="174025" y="402950"/>
                    </a:cubicBezTo>
                    <a:cubicBezTo>
                      <a:pt x="162397" y="402950"/>
                      <a:pt x="154298" y="399897"/>
                      <a:pt x="149727" y="393792"/>
                    </a:cubicBezTo>
                    <a:cubicBezTo>
                      <a:pt x="145157" y="387687"/>
                      <a:pt x="142872" y="376982"/>
                      <a:pt x="142872" y="361678"/>
                    </a:cubicBezTo>
                    <a:cubicBezTo>
                      <a:pt x="142872" y="355822"/>
                      <a:pt x="143923" y="324203"/>
                      <a:pt x="146027" y="266821"/>
                    </a:cubicBezTo>
                    <a:cubicBezTo>
                      <a:pt x="146143" y="243194"/>
                      <a:pt x="143583" y="232082"/>
                      <a:pt x="143571" y="219913"/>
                    </a:cubicBezTo>
                    <a:cubicBezTo>
                      <a:pt x="107839" y="221626"/>
                      <a:pt x="63801" y="221777"/>
                      <a:pt x="3078" y="229859"/>
                    </a:cubicBezTo>
                    <a:cubicBezTo>
                      <a:pt x="-5257" y="218049"/>
                      <a:pt x="5459" y="205202"/>
                      <a:pt x="10222" y="187589"/>
                    </a:cubicBezTo>
                    <a:cubicBezTo>
                      <a:pt x="64978" y="179149"/>
                      <a:pt x="121602" y="182817"/>
                      <a:pt x="145952" y="183861"/>
                    </a:cubicBezTo>
                    <a:cubicBezTo>
                      <a:pt x="146490" y="168744"/>
                      <a:pt x="149023" y="125158"/>
                      <a:pt x="149183" y="103106"/>
                    </a:cubicBezTo>
                    <a:cubicBezTo>
                      <a:pt x="149343" y="81054"/>
                      <a:pt x="148427" y="66412"/>
                      <a:pt x="146915" y="51549"/>
                    </a:cubicBezTo>
                    <a:cubicBezTo>
                      <a:pt x="145402" y="36685"/>
                      <a:pt x="143020" y="21100"/>
                      <a:pt x="139767" y="4793"/>
                    </a:cubicBezTo>
                    <a:lnTo>
                      <a:pt x="169861" y="5796"/>
                    </a:lnTo>
                    <a:cubicBezTo>
                      <a:pt x="176999" y="6042"/>
                      <a:pt x="184582" y="6165"/>
                      <a:pt x="192611" y="6165"/>
                    </a:cubicBezTo>
                    <a:cubicBezTo>
                      <a:pt x="213969" y="6165"/>
                      <a:pt x="239356" y="5159"/>
                      <a:pt x="268773" y="3147"/>
                    </a:cubicBezTo>
                    <a:cubicBezTo>
                      <a:pt x="298189" y="1134"/>
                      <a:pt x="317111" y="128"/>
                      <a:pt x="32553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自由: 形状 20"/>
              <p:cNvSpPr/>
              <p:nvPr/>
            </p:nvSpPr>
            <p:spPr>
              <a:xfrm>
                <a:off x="3283136" y="5010998"/>
                <a:ext cx="229948" cy="401702"/>
              </a:xfrm>
              <a:custGeom>
                <a:avLst/>
                <a:gdLst/>
                <a:ahLst/>
                <a:cxnLst/>
                <a:rect l="l" t="t" r="r" b="b"/>
                <a:pathLst>
                  <a:path w="229948" h="401702">
                    <a:moveTo>
                      <a:pt x="186254" y="0"/>
                    </a:moveTo>
                    <a:cubicBezTo>
                      <a:pt x="201749" y="0"/>
                      <a:pt x="212905" y="2047"/>
                      <a:pt x="219722" y="6141"/>
                    </a:cubicBezTo>
                    <a:cubicBezTo>
                      <a:pt x="226540" y="10236"/>
                      <a:pt x="229948" y="17377"/>
                      <a:pt x="229948" y="27564"/>
                    </a:cubicBezTo>
                    <a:cubicBezTo>
                      <a:pt x="229948" y="32626"/>
                      <a:pt x="228918" y="38374"/>
                      <a:pt x="226859" y="44808"/>
                    </a:cubicBezTo>
                    <a:cubicBezTo>
                      <a:pt x="224800" y="51243"/>
                      <a:pt x="220929" y="59082"/>
                      <a:pt x="215246" y="68326"/>
                    </a:cubicBezTo>
                    <a:cubicBezTo>
                      <a:pt x="202961" y="63952"/>
                      <a:pt x="190177" y="60755"/>
                      <a:pt x="176894" y="58734"/>
                    </a:cubicBezTo>
                    <a:cubicBezTo>
                      <a:pt x="163612" y="56714"/>
                      <a:pt x="146847" y="55703"/>
                      <a:pt x="126602" y="55703"/>
                    </a:cubicBezTo>
                    <a:cubicBezTo>
                      <a:pt x="118052" y="55703"/>
                      <a:pt x="102147" y="55972"/>
                      <a:pt x="78886" y="56509"/>
                    </a:cubicBezTo>
                    <a:cubicBezTo>
                      <a:pt x="73118" y="56689"/>
                      <a:pt x="70521" y="56779"/>
                      <a:pt x="71095" y="56779"/>
                    </a:cubicBezTo>
                    <a:lnTo>
                      <a:pt x="69127" y="165134"/>
                    </a:lnTo>
                    <a:cubicBezTo>
                      <a:pt x="69602" y="165171"/>
                      <a:pt x="72754" y="165189"/>
                      <a:pt x="78583" y="165189"/>
                    </a:cubicBezTo>
                    <a:cubicBezTo>
                      <a:pt x="84413" y="165189"/>
                      <a:pt x="93340" y="165189"/>
                      <a:pt x="105365" y="165189"/>
                    </a:cubicBezTo>
                    <a:cubicBezTo>
                      <a:pt x="129759" y="165189"/>
                      <a:pt x="149376" y="164665"/>
                      <a:pt x="164218" y="163616"/>
                    </a:cubicBezTo>
                    <a:cubicBezTo>
                      <a:pt x="179060" y="162567"/>
                      <a:pt x="191579" y="160896"/>
                      <a:pt x="201775" y="158604"/>
                    </a:cubicBezTo>
                    <a:cubicBezTo>
                      <a:pt x="205388" y="166210"/>
                      <a:pt x="207785" y="172135"/>
                      <a:pt x="208967" y="176378"/>
                    </a:cubicBezTo>
                    <a:cubicBezTo>
                      <a:pt x="210149" y="180621"/>
                      <a:pt x="210740" y="184436"/>
                      <a:pt x="210740" y="187823"/>
                    </a:cubicBezTo>
                    <a:cubicBezTo>
                      <a:pt x="210740" y="198299"/>
                      <a:pt x="207291" y="205877"/>
                      <a:pt x="200394" y="210558"/>
                    </a:cubicBezTo>
                    <a:cubicBezTo>
                      <a:pt x="193497" y="215238"/>
                      <a:pt x="183090" y="217579"/>
                      <a:pt x="169172" y="217579"/>
                    </a:cubicBezTo>
                    <a:cubicBezTo>
                      <a:pt x="164928" y="217579"/>
                      <a:pt x="154681" y="217399"/>
                      <a:pt x="138431" y="217041"/>
                    </a:cubicBezTo>
                    <a:cubicBezTo>
                      <a:pt x="122181" y="216682"/>
                      <a:pt x="108198" y="216503"/>
                      <a:pt x="96482" y="216503"/>
                    </a:cubicBezTo>
                    <a:cubicBezTo>
                      <a:pt x="87566" y="216503"/>
                      <a:pt x="80701" y="216548"/>
                      <a:pt x="75884" y="216638"/>
                    </a:cubicBezTo>
                    <a:cubicBezTo>
                      <a:pt x="71068" y="216728"/>
                      <a:pt x="68457" y="216781"/>
                      <a:pt x="68051" y="216798"/>
                    </a:cubicBezTo>
                    <a:cubicBezTo>
                      <a:pt x="68051" y="230633"/>
                      <a:pt x="67812" y="249770"/>
                      <a:pt x="67333" y="274211"/>
                    </a:cubicBezTo>
                    <a:cubicBezTo>
                      <a:pt x="66854" y="298651"/>
                      <a:pt x="66195" y="322595"/>
                      <a:pt x="65354" y="346042"/>
                    </a:cubicBezTo>
                    <a:cubicBezTo>
                      <a:pt x="62347" y="346042"/>
                      <a:pt x="63253" y="346163"/>
                      <a:pt x="68073" y="346406"/>
                    </a:cubicBezTo>
                    <a:cubicBezTo>
                      <a:pt x="88804" y="346881"/>
                      <a:pt x="105451" y="347118"/>
                      <a:pt x="118014" y="347118"/>
                    </a:cubicBezTo>
                    <a:cubicBezTo>
                      <a:pt x="136936" y="347118"/>
                      <a:pt x="152991" y="346026"/>
                      <a:pt x="166180" y="343842"/>
                    </a:cubicBezTo>
                    <a:cubicBezTo>
                      <a:pt x="179368" y="341658"/>
                      <a:pt x="192552" y="337994"/>
                      <a:pt x="205732" y="332849"/>
                    </a:cubicBezTo>
                    <a:cubicBezTo>
                      <a:pt x="211589" y="341939"/>
                      <a:pt x="215443" y="349285"/>
                      <a:pt x="217294" y="354887"/>
                    </a:cubicBezTo>
                    <a:cubicBezTo>
                      <a:pt x="219144" y="360489"/>
                      <a:pt x="220070" y="365651"/>
                      <a:pt x="220070" y="370373"/>
                    </a:cubicBezTo>
                    <a:cubicBezTo>
                      <a:pt x="220070" y="381884"/>
                      <a:pt x="216254" y="389983"/>
                      <a:pt x="208622" y="394671"/>
                    </a:cubicBezTo>
                    <a:cubicBezTo>
                      <a:pt x="200990" y="399359"/>
                      <a:pt x="187803" y="401702"/>
                      <a:pt x="169061" y="401702"/>
                    </a:cubicBezTo>
                    <a:cubicBezTo>
                      <a:pt x="160269" y="401702"/>
                      <a:pt x="147252" y="401432"/>
                      <a:pt x="130010" y="400890"/>
                    </a:cubicBezTo>
                    <a:cubicBezTo>
                      <a:pt x="112769" y="400348"/>
                      <a:pt x="100019" y="400077"/>
                      <a:pt x="91761" y="400077"/>
                    </a:cubicBezTo>
                    <a:cubicBezTo>
                      <a:pt x="72907" y="400077"/>
                      <a:pt x="53948" y="400529"/>
                      <a:pt x="34883" y="401432"/>
                    </a:cubicBezTo>
                    <a:cubicBezTo>
                      <a:pt x="30844" y="401612"/>
                      <a:pt x="28346" y="401702"/>
                      <a:pt x="27388" y="401702"/>
                    </a:cubicBezTo>
                    <a:cubicBezTo>
                      <a:pt x="19399" y="401702"/>
                      <a:pt x="13615" y="399729"/>
                      <a:pt x="10034" y="395783"/>
                    </a:cubicBezTo>
                    <a:cubicBezTo>
                      <a:pt x="6454" y="391838"/>
                      <a:pt x="4664" y="385524"/>
                      <a:pt x="4664" y="376843"/>
                    </a:cubicBezTo>
                    <a:cubicBezTo>
                      <a:pt x="4664" y="372907"/>
                      <a:pt x="5122" y="363226"/>
                      <a:pt x="6036" y="347800"/>
                    </a:cubicBezTo>
                    <a:cubicBezTo>
                      <a:pt x="8963" y="292210"/>
                      <a:pt x="10427" y="240194"/>
                      <a:pt x="10427" y="191751"/>
                    </a:cubicBezTo>
                    <a:cubicBezTo>
                      <a:pt x="10427" y="143733"/>
                      <a:pt x="9589" y="105346"/>
                      <a:pt x="7912" y="76590"/>
                    </a:cubicBezTo>
                    <a:cubicBezTo>
                      <a:pt x="6236" y="47833"/>
                      <a:pt x="3598" y="23950"/>
                      <a:pt x="0" y="4939"/>
                    </a:cubicBezTo>
                    <a:lnTo>
                      <a:pt x="39642" y="4939"/>
                    </a:lnTo>
                    <a:cubicBezTo>
                      <a:pt x="82303" y="4939"/>
                      <a:pt x="125321" y="3595"/>
                      <a:pt x="168697" y="908"/>
                    </a:cubicBezTo>
                    <a:cubicBezTo>
                      <a:pt x="179170" y="302"/>
                      <a:pt x="185022" y="0"/>
                      <a:pt x="1862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自由: 形状 19"/>
              <p:cNvSpPr/>
              <p:nvPr/>
            </p:nvSpPr>
            <p:spPr>
              <a:xfrm>
                <a:off x="5267785" y="5020328"/>
                <a:ext cx="458196" cy="406563"/>
              </a:xfrm>
              <a:custGeom>
                <a:avLst/>
                <a:gdLst>
                  <a:gd name="connsiteX0" fmla="*/ 186255 w 229949"/>
                  <a:gd name="connsiteY0" fmla="*/ 0 h 401702"/>
                  <a:gd name="connsiteX1" fmla="*/ 219723 w 229949"/>
                  <a:gd name="connsiteY1" fmla="*/ 6141 h 401702"/>
                  <a:gd name="connsiteX2" fmla="*/ 229949 w 229949"/>
                  <a:gd name="connsiteY2" fmla="*/ 27564 h 401702"/>
                  <a:gd name="connsiteX3" fmla="*/ 226860 w 229949"/>
                  <a:gd name="connsiteY3" fmla="*/ 44808 h 401702"/>
                  <a:gd name="connsiteX4" fmla="*/ 215247 w 229949"/>
                  <a:gd name="connsiteY4" fmla="*/ 68326 h 401702"/>
                  <a:gd name="connsiteX5" fmla="*/ 176895 w 229949"/>
                  <a:gd name="connsiteY5" fmla="*/ 58734 h 401702"/>
                  <a:gd name="connsiteX6" fmla="*/ 126603 w 229949"/>
                  <a:gd name="connsiteY6" fmla="*/ 55703 h 401702"/>
                  <a:gd name="connsiteX7" fmla="*/ 78887 w 229949"/>
                  <a:gd name="connsiteY7" fmla="*/ 56509 h 401702"/>
                  <a:gd name="connsiteX8" fmla="*/ 71096 w 229949"/>
                  <a:gd name="connsiteY8" fmla="*/ 56779 h 401702"/>
                  <a:gd name="connsiteX9" fmla="*/ 69128 w 229949"/>
                  <a:gd name="connsiteY9" fmla="*/ 165134 h 401702"/>
                  <a:gd name="connsiteX10" fmla="*/ 78584 w 229949"/>
                  <a:gd name="connsiteY10" fmla="*/ 165189 h 401702"/>
                  <a:gd name="connsiteX11" fmla="*/ 105366 w 229949"/>
                  <a:gd name="connsiteY11" fmla="*/ 165189 h 401702"/>
                  <a:gd name="connsiteX12" fmla="*/ 164219 w 229949"/>
                  <a:gd name="connsiteY12" fmla="*/ 163616 h 401702"/>
                  <a:gd name="connsiteX13" fmla="*/ 201776 w 229949"/>
                  <a:gd name="connsiteY13" fmla="*/ 158604 h 401702"/>
                  <a:gd name="connsiteX14" fmla="*/ 208968 w 229949"/>
                  <a:gd name="connsiteY14" fmla="*/ 176378 h 401702"/>
                  <a:gd name="connsiteX15" fmla="*/ 200395 w 229949"/>
                  <a:gd name="connsiteY15" fmla="*/ 210558 h 401702"/>
                  <a:gd name="connsiteX16" fmla="*/ 169174 w 229949"/>
                  <a:gd name="connsiteY16" fmla="*/ 217579 h 401702"/>
                  <a:gd name="connsiteX17" fmla="*/ 138432 w 229949"/>
                  <a:gd name="connsiteY17" fmla="*/ 217041 h 401702"/>
                  <a:gd name="connsiteX18" fmla="*/ 96483 w 229949"/>
                  <a:gd name="connsiteY18" fmla="*/ 216503 h 401702"/>
                  <a:gd name="connsiteX19" fmla="*/ 75885 w 229949"/>
                  <a:gd name="connsiteY19" fmla="*/ 216638 h 401702"/>
                  <a:gd name="connsiteX20" fmla="*/ 68052 w 229949"/>
                  <a:gd name="connsiteY20" fmla="*/ 216798 h 401702"/>
                  <a:gd name="connsiteX21" fmla="*/ 67334 w 229949"/>
                  <a:gd name="connsiteY21" fmla="*/ 274211 h 401702"/>
                  <a:gd name="connsiteX22" fmla="*/ 65355 w 229949"/>
                  <a:gd name="connsiteY22" fmla="*/ 346042 h 401702"/>
                  <a:gd name="connsiteX23" fmla="*/ 68074 w 229949"/>
                  <a:gd name="connsiteY23" fmla="*/ 346406 h 401702"/>
                  <a:gd name="connsiteX24" fmla="*/ 118015 w 229949"/>
                  <a:gd name="connsiteY24" fmla="*/ 347118 h 401702"/>
                  <a:gd name="connsiteX25" fmla="*/ 166181 w 229949"/>
                  <a:gd name="connsiteY25" fmla="*/ 343842 h 401702"/>
                  <a:gd name="connsiteX26" fmla="*/ 205733 w 229949"/>
                  <a:gd name="connsiteY26" fmla="*/ 332849 h 401702"/>
                  <a:gd name="connsiteX27" fmla="*/ 217294 w 229949"/>
                  <a:gd name="connsiteY27" fmla="*/ 354887 h 401702"/>
                  <a:gd name="connsiteX28" fmla="*/ 220071 w 229949"/>
                  <a:gd name="connsiteY28" fmla="*/ 370373 h 401702"/>
                  <a:gd name="connsiteX29" fmla="*/ 208623 w 229949"/>
                  <a:gd name="connsiteY29" fmla="*/ 394671 h 401702"/>
                  <a:gd name="connsiteX30" fmla="*/ 169062 w 229949"/>
                  <a:gd name="connsiteY30" fmla="*/ 401702 h 401702"/>
                  <a:gd name="connsiteX31" fmla="*/ 130011 w 229949"/>
                  <a:gd name="connsiteY31" fmla="*/ 400890 h 401702"/>
                  <a:gd name="connsiteX32" fmla="*/ 91762 w 229949"/>
                  <a:gd name="connsiteY32" fmla="*/ 400077 h 401702"/>
                  <a:gd name="connsiteX33" fmla="*/ 34884 w 229949"/>
                  <a:gd name="connsiteY33" fmla="*/ 401432 h 401702"/>
                  <a:gd name="connsiteX34" fmla="*/ 27389 w 229949"/>
                  <a:gd name="connsiteY34" fmla="*/ 401702 h 401702"/>
                  <a:gd name="connsiteX35" fmla="*/ 10035 w 229949"/>
                  <a:gd name="connsiteY35" fmla="*/ 395783 h 401702"/>
                  <a:gd name="connsiteX36" fmla="*/ 4665 w 229949"/>
                  <a:gd name="connsiteY36" fmla="*/ 376843 h 401702"/>
                  <a:gd name="connsiteX37" fmla="*/ 6037 w 229949"/>
                  <a:gd name="connsiteY37" fmla="*/ 347800 h 401702"/>
                  <a:gd name="connsiteX38" fmla="*/ 10428 w 229949"/>
                  <a:gd name="connsiteY38" fmla="*/ 191751 h 401702"/>
                  <a:gd name="connsiteX39" fmla="*/ 7913 w 229949"/>
                  <a:gd name="connsiteY39" fmla="*/ 76590 h 401702"/>
                  <a:gd name="connsiteX40" fmla="*/ 0 w 229949"/>
                  <a:gd name="connsiteY40" fmla="*/ 4939 h 401702"/>
                  <a:gd name="connsiteX41" fmla="*/ 39643 w 229949"/>
                  <a:gd name="connsiteY41" fmla="*/ 4939 h 401702"/>
                  <a:gd name="connsiteX42" fmla="*/ 168697 w 229949"/>
                  <a:gd name="connsiteY42" fmla="*/ 908 h 401702"/>
                  <a:gd name="connsiteX43" fmla="*/ 186255 w 229949"/>
                  <a:gd name="connsiteY43" fmla="*/ 0 h 401702"/>
                  <a:gd name="connsiteX0-1" fmla="*/ 186255 w 229949"/>
                  <a:gd name="connsiteY0-2" fmla="*/ 0 h 401702"/>
                  <a:gd name="connsiteX1-3" fmla="*/ 219723 w 229949"/>
                  <a:gd name="connsiteY1-4" fmla="*/ 6141 h 401702"/>
                  <a:gd name="connsiteX2-5" fmla="*/ 229949 w 229949"/>
                  <a:gd name="connsiteY2-6" fmla="*/ 27564 h 401702"/>
                  <a:gd name="connsiteX3-7" fmla="*/ 226860 w 229949"/>
                  <a:gd name="connsiteY3-8" fmla="*/ 44808 h 401702"/>
                  <a:gd name="connsiteX4-9" fmla="*/ 215247 w 229949"/>
                  <a:gd name="connsiteY4-10" fmla="*/ 68326 h 401702"/>
                  <a:gd name="connsiteX5-11" fmla="*/ 176895 w 229949"/>
                  <a:gd name="connsiteY5-12" fmla="*/ 58734 h 401702"/>
                  <a:gd name="connsiteX6-13" fmla="*/ 126603 w 229949"/>
                  <a:gd name="connsiteY6-14" fmla="*/ 55703 h 401702"/>
                  <a:gd name="connsiteX7-15" fmla="*/ 78887 w 229949"/>
                  <a:gd name="connsiteY7-16" fmla="*/ 56509 h 401702"/>
                  <a:gd name="connsiteX8-17" fmla="*/ 71096 w 229949"/>
                  <a:gd name="connsiteY8-18" fmla="*/ 56779 h 401702"/>
                  <a:gd name="connsiteX9-19" fmla="*/ 69128 w 229949"/>
                  <a:gd name="connsiteY9-20" fmla="*/ 165134 h 401702"/>
                  <a:gd name="connsiteX10-21" fmla="*/ 78584 w 229949"/>
                  <a:gd name="connsiteY10-22" fmla="*/ 165189 h 401702"/>
                  <a:gd name="connsiteX11-23" fmla="*/ 105366 w 229949"/>
                  <a:gd name="connsiteY11-24" fmla="*/ 165189 h 401702"/>
                  <a:gd name="connsiteX12-25" fmla="*/ 164219 w 229949"/>
                  <a:gd name="connsiteY12-26" fmla="*/ 163616 h 401702"/>
                  <a:gd name="connsiteX13-27" fmla="*/ 201776 w 229949"/>
                  <a:gd name="connsiteY13-28" fmla="*/ 158604 h 401702"/>
                  <a:gd name="connsiteX14-29" fmla="*/ 200395 w 229949"/>
                  <a:gd name="connsiteY14-30" fmla="*/ 210558 h 401702"/>
                  <a:gd name="connsiteX15-31" fmla="*/ 169174 w 229949"/>
                  <a:gd name="connsiteY15-32" fmla="*/ 217579 h 401702"/>
                  <a:gd name="connsiteX16-33" fmla="*/ 138432 w 229949"/>
                  <a:gd name="connsiteY16-34" fmla="*/ 217041 h 401702"/>
                  <a:gd name="connsiteX17-35" fmla="*/ 96483 w 229949"/>
                  <a:gd name="connsiteY17-36" fmla="*/ 216503 h 401702"/>
                  <a:gd name="connsiteX18-37" fmla="*/ 75885 w 229949"/>
                  <a:gd name="connsiteY18-38" fmla="*/ 216638 h 401702"/>
                  <a:gd name="connsiteX19-39" fmla="*/ 68052 w 229949"/>
                  <a:gd name="connsiteY19-40" fmla="*/ 216798 h 401702"/>
                  <a:gd name="connsiteX20-41" fmla="*/ 67334 w 229949"/>
                  <a:gd name="connsiteY20-42" fmla="*/ 274211 h 401702"/>
                  <a:gd name="connsiteX21-43" fmla="*/ 65355 w 229949"/>
                  <a:gd name="connsiteY21-44" fmla="*/ 346042 h 401702"/>
                  <a:gd name="connsiteX22-45" fmla="*/ 68074 w 229949"/>
                  <a:gd name="connsiteY22-46" fmla="*/ 346406 h 401702"/>
                  <a:gd name="connsiteX23-47" fmla="*/ 118015 w 229949"/>
                  <a:gd name="connsiteY23-48" fmla="*/ 347118 h 401702"/>
                  <a:gd name="connsiteX24-49" fmla="*/ 166181 w 229949"/>
                  <a:gd name="connsiteY24-50" fmla="*/ 343842 h 401702"/>
                  <a:gd name="connsiteX25-51" fmla="*/ 205733 w 229949"/>
                  <a:gd name="connsiteY25-52" fmla="*/ 332849 h 401702"/>
                  <a:gd name="connsiteX26-53" fmla="*/ 217294 w 229949"/>
                  <a:gd name="connsiteY26-54" fmla="*/ 354887 h 401702"/>
                  <a:gd name="connsiteX27-55" fmla="*/ 220071 w 229949"/>
                  <a:gd name="connsiteY27-56" fmla="*/ 370373 h 401702"/>
                  <a:gd name="connsiteX28-57" fmla="*/ 208623 w 229949"/>
                  <a:gd name="connsiteY28-58" fmla="*/ 394671 h 401702"/>
                  <a:gd name="connsiteX29-59" fmla="*/ 169062 w 229949"/>
                  <a:gd name="connsiteY29-60" fmla="*/ 401702 h 401702"/>
                  <a:gd name="connsiteX30-61" fmla="*/ 130011 w 229949"/>
                  <a:gd name="connsiteY30-62" fmla="*/ 400890 h 401702"/>
                  <a:gd name="connsiteX31-63" fmla="*/ 91762 w 229949"/>
                  <a:gd name="connsiteY31-64" fmla="*/ 400077 h 401702"/>
                  <a:gd name="connsiteX32-65" fmla="*/ 34884 w 229949"/>
                  <a:gd name="connsiteY32-66" fmla="*/ 401432 h 401702"/>
                  <a:gd name="connsiteX33-67" fmla="*/ 27389 w 229949"/>
                  <a:gd name="connsiteY33-68" fmla="*/ 401702 h 401702"/>
                  <a:gd name="connsiteX34-69" fmla="*/ 10035 w 229949"/>
                  <a:gd name="connsiteY34-70" fmla="*/ 395783 h 401702"/>
                  <a:gd name="connsiteX35-71" fmla="*/ 4665 w 229949"/>
                  <a:gd name="connsiteY35-72" fmla="*/ 376843 h 401702"/>
                  <a:gd name="connsiteX36-73" fmla="*/ 6037 w 229949"/>
                  <a:gd name="connsiteY36-74" fmla="*/ 347800 h 401702"/>
                  <a:gd name="connsiteX37-75" fmla="*/ 10428 w 229949"/>
                  <a:gd name="connsiteY37-76" fmla="*/ 191751 h 401702"/>
                  <a:gd name="connsiteX38-77" fmla="*/ 7913 w 229949"/>
                  <a:gd name="connsiteY38-78" fmla="*/ 76590 h 401702"/>
                  <a:gd name="connsiteX39-79" fmla="*/ 0 w 229949"/>
                  <a:gd name="connsiteY39-80" fmla="*/ 4939 h 401702"/>
                  <a:gd name="connsiteX40-81" fmla="*/ 39643 w 229949"/>
                  <a:gd name="connsiteY40-82" fmla="*/ 4939 h 401702"/>
                  <a:gd name="connsiteX41-83" fmla="*/ 168697 w 229949"/>
                  <a:gd name="connsiteY41-84" fmla="*/ 908 h 401702"/>
                  <a:gd name="connsiteX42-85" fmla="*/ 186255 w 229949"/>
                  <a:gd name="connsiteY42-86" fmla="*/ 0 h 401702"/>
                  <a:gd name="connsiteX0-87" fmla="*/ 186255 w 283999"/>
                  <a:gd name="connsiteY0-88" fmla="*/ 0 h 401702"/>
                  <a:gd name="connsiteX1-89" fmla="*/ 219723 w 283999"/>
                  <a:gd name="connsiteY1-90" fmla="*/ 6141 h 401702"/>
                  <a:gd name="connsiteX2-91" fmla="*/ 229949 w 283999"/>
                  <a:gd name="connsiteY2-92" fmla="*/ 27564 h 401702"/>
                  <a:gd name="connsiteX3-93" fmla="*/ 226860 w 283999"/>
                  <a:gd name="connsiteY3-94" fmla="*/ 44808 h 401702"/>
                  <a:gd name="connsiteX4-95" fmla="*/ 215247 w 283999"/>
                  <a:gd name="connsiteY4-96" fmla="*/ 68326 h 401702"/>
                  <a:gd name="connsiteX5-97" fmla="*/ 176895 w 283999"/>
                  <a:gd name="connsiteY5-98" fmla="*/ 58734 h 401702"/>
                  <a:gd name="connsiteX6-99" fmla="*/ 126603 w 283999"/>
                  <a:gd name="connsiteY6-100" fmla="*/ 55703 h 401702"/>
                  <a:gd name="connsiteX7-101" fmla="*/ 78887 w 283999"/>
                  <a:gd name="connsiteY7-102" fmla="*/ 56509 h 401702"/>
                  <a:gd name="connsiteX8-103" fmla="*/ 71096 w 283999"/>
                  <a:gd name="connsiteY8-104" fmla="*/ 56779 h 401702"/>
                  <a:gd name="connsiteX9-105" fmla="*/ 69128 w 283999"/>
                  <a:gd name="connsiteY9-106" fmla="*/ 165134 h 401702"/>
                  <a:gd name="connsiteX10-107" fmla="*/ 78584 w 283999"/>
                  <a:gd name="connsiteY10-108" fmla="*/ 165189 h 401702"/>
                  <a:gd name="connsiteX11-109" fmla="*/ 105366 w 283999"/>
                  <a:gd name="connsiteY11-110" fmla="*/ 165189 h 401702"/>
                  <a:gd name="connsiteX12-111" fmla="*/ 164219 w 283999"/>
                  <a:gd name="connsiteY12-112" fmla="*/ 163616 h 401702"/>
                  <a:gd name="connsiteX13-113" fmla="*/ 201776 w 283999"/>
                  <a:gd name="connsiteY13-114" fmla="*/ 158604 h 401702"/>
                  <a:gd name="connsiteX14-115" fmla="*/ 283739 w 283999"/>
                  <a:gd name="connsiteY14-116" fmla="*/ 220083 h 401702"/>
                  <a:gd name="connsiteX15-117" fmla="*/ 169174 w 283999"/>
                  <a:gd name="connsiteY15-118" fmla="*/ 217579 h 401702"/>
                  <a:gd name="connsiteX16-119" fmla="*/ 138432 w 283999"/>
                  <a:gd name="connsiteY16-120" fmla="*/ 217041 h 401702"/>
                  <a:gd name="connsiteX17-121" fmla="*/ 96483 w 283999"/>
                  <a:gd name="connsiteY17-122" fmla="*/ 216503 h 401702"/>
                  <a:gd name="connsiteX18-123" fmla="*/ 75885 w 283999"/>
                  <a:gd name="connsiteY18-124" fmla="*/ 216638 h 401702"/>
                  <a:gd name="connsiteX19-125" fmla="*/ 68052 w 283999"/>
                  <a:gd name="connsiteY19-126" fmla="*/ 216798 h 401702"/>
                  <a:gd name="connsiteX20-127" fmla="*/ 67334 w 283999"/>
                  <a:gd name="connsiteY20-128" fmla="*/ 274211 h 401702"/>
                  <a:gd name="connsiteX21-129" fmla="*/ 65355 w 283999"/>
                  <a:gd name="connsiteY21-130" fmla="*/ 346042 h 401702"/>
                  <a:gd name="connsiteX22-131" fmla="*/ 68074 w 283999"/>
                  <a:gd name="connsiteY22-132" fmla="*/ 346406 h 401702"/>
                  <a:gd name="connsiteX23-133" fmla="*/ 118015 w 283999"/>
                  <a:gd name="connsiteY23-134" fmla="*/ 347118 h 401702"/>
                  <a:gd name="connsiteX24-135" fmla="*/ 166181 w 283999"/>
                  <a:gd name="connsiteY24-136" fmla="*/ 343842 h 401702"/>
                  <a:gd name="connsiteX25-137" fmla="*/ 205733 w 283999"/>
                  <a:gd name="connsiteY25-138" fmla="*/ 332849 h 401702"/>
                  <a:gd name="connsiteX26-139" fmla="*/ 217294 w 283999"/>
                  <a:gd name="connsiteY26-140" fmla="*/ 354887 h 401702"/>
                  <a:gd name="connsiteX27-141" fmla="*/ 220071 w 283999"/>
                  <a:gd name="connsiteY27-142" fmla="*/ 370373 h 401702"/>
                  <a:gd name="connsiteX28-143" fmla="*/ 208623 w 283999"/>
                  <a:gd name="connsiteY28-144" fmla="*/ 394671 h 401702"/>
                  <a:gd name="connsiteX29-145" fmla="*/ 169062 w 283999"/>
                  <a:gd name="connsiteY29-146" fmla="*/ 401702 h 401702"/>
                  <a:gd name="connsiteX30-147" fmla="*/ 130011 w 283999"/>
                  <a:gd name="connsiteY30-148" fmla="*/ 400890 h 401702"/>
                  <a:gd name="connsiteX31-149" fmla="*/ 91762 w 283999"/>
                  <a:gd name="connsiteY31-150" fmla="*/ 400077 h 401702"/>
                  <a:gd name="connsiteX32-151" fmla="*/ 34884 w 283999"/>
                  <a:gd name="connsiteY32-152" fmla="*/ 401432 h 401702"/>
                  <a:gd name="connsiteX33-153" fmla="*/ 27389 w 283999"/>
                  <a:gd name="connsiteY33-154" fmla="*/ 401702 h 401702"/>
                  <a:gd name="connsiteX34-155" fmla="*/ 10035 w 283999"/>
                  <a:gd name="connsiteY34-156" fmla="*/ 395783 h 401702"/>
                  <a:gd name="connsiteX35-157" fmla="*/ 4665 w 283999"/>
                  <a:gd name="connsiteY35-158" fmla="*/ 376843 h 401702"/>
                  <a:gd name="connsiteX36-159" fmla="*/ 6037 w 283999"/>
                  <a:gd name="connsiteY36-160" fmla="*/ 347800 h 401702"/>
                  <a:gd name="connsiteX37-161" fmla="*/ 10428 w 283999"/>
                  <a:gd name="connsiteY37-162" fmla="*/ 191751 h 401702"/>
                  <a:gd name="connsiteX38-163" fmla="*/ 7913 w 283999"/>
                  <a:gd name="connsiteY38-164" fmla="*/ 76590 h 401702"/>
                  <a:gd name="connsiteX39-165" fmla="*/ 0 w 283999"/>
                  <a:gd name="connsiteY39-166" fmla="*/ 4939 h 401702"/>
                  <a:gd name="connsiteX40-167" fmla="*/ 39643 w 283999"/>
                  <a:gd name="connsiteY40-168" fmla="*/ 4939 h 401702"/>
                  <a:gd name="connsiteX41-169" fmla="*/ 168697 w 283999"/>
                  <a:gd name="connsiteY41-170" fmla="*/ 908 h 401702"/>
                  <a:gd name="connsiteX42-171" fmla="*/ 186255 w 283999"/>
                  <a:gd name="connsiteY42-172" fmla="*/ 0 h 401702"/>
                  <a:gd name="connsiteX0-173" fmla="*/ 186255 w 289193"/>
                  <a:gd name="connsiteY0-174" fmla="*/ 0 h 401702"/>
                  <a:gd name="connsiteX1-175" fmla="*/ 219723 w 289193"/>
                  <a:gd name="connsiteY1-176" fmla="*/ 6141 h 401702"/>
                  <a:gd name="connsiteX2-177" fmla="*/ 229949 w 289193"/>
                  <a:gd name="connsiteY2-178" fmla="*/ 27564 h 401702"/>
                  <a:gd name="connsiteX3-179" fmla="*/ 226860 w 289193"/>
                  <a:gd name="connsiteY3-180" fmla="*/ 44808 h 401702"/>
                  <a:gd name="connsiteX4-181" fmla="*/ 215247 w 289193"/>
                  <a:gd name="connsiteY4-182" fmla="*/ 68326 h 401702"/>
                  <a:gd name="connsiteX5-183" fmla="*/ 176895 w 289193"/>
                  <a:gd name="connsiteY5-184" fmla="*/ 58734 h 401702"/>
                  <a:gd name="connsiteX6-185" fmla="*/ 126603 w 289193"/>
                  <a:gd name="connsiteY6-186" fmla="*/ 55703 h 401702"/>
                  <a:gd name="connsiteX7-187" fmla="*/ 78887 w 289193"/>
                  <a:gd name="connsiteY7-188" fmla="*/ 56509 h 401702"/>
                  <a:gd name="connsiteX8-189" fmla="*/ 71096 w 289193"/>
                  <a:gd name="connsiteY8-190" fmla="*/ 56779 h 401702"/>
                  <a:gd name="connsiteX9-191" fmla="*/ 69128 w 289193"/>
                  <a:gd name="connsiteY9-192" fmla="*/ 165134 h 401702"/>
                  <a:gd name="connsiteX10-193" fmla="*/ 78584 w 289193"/>
                  <a:gd name="connsiteY10-194" fmla="*/ 165189 h 401702"/>
                  <a:gd name="connsiteX11-195" fmla="*/ 105366 w 289193"/>
                  <a:gd name="connsiteY11-196" fmla="*/ 165189 h 401702"/>
                  <a:gd name="connsiteX12-197" fmla="*/ 164219 w 289193"/>
                  <a:gd name="connsiteY12-198" fmla="*/ 163616 h 401702"/>
                  <a:gd name="connsiteX13-199" fmla="*/ 268451 w 289193"/>
                  <a:gd name="connsiteY13-200" fmla="*/ 156223 h 401702"/>
                  <a:gd name="connsiteX14-201" fmla="*/ 283739 w 289193"/>
                  <a:gd name="connsiteY14-202" fmla="*/ 220083 h 401702"/>
                  <a:gd name="connsiteX15-203" fmla="*/ 169174 w 289193"/>
                  <a:gd name="connsiteY15-204" fmla="*/ 217579 h 401702"/>
                  <a:gd name="connsiteX16-205" fmla="*/ 138432 w 289193"/>
                  <a:gd name="connsiteY16-206" fmla="*/ 217041 h 401702"/>
                  <a:gd name="connsiteX17-207" fmla="*/ 96483 w 289193"/>
                  <a:gd name="connsiteY17-208" fmla="*/ 216503 h 401702"/>
                  <a:gd name="connsiteX18-209" fmla="*/ 75885 w 289193"/>
                  <a:gd name="connsiteY18-210" fmla="*/ 216638 h 401702"/>
                  <a:gd name="connsiteX19-211" fmla="*/ 68052 w 289193"/>
                  <a:gd name="connsiteY19-212" fmla="*/ 216798 h 401702"/>
                  <a:gd name="connsiteX20-213" fmla="*/ 67334 w 289193"/>
                  <a:gd name="connsiteY20-214" fmla="*/ 274211 h 401702"/>
                  <a:gd name="connsiteX21-215" fmla="*/ 65355 w 289193"/>
                  <a:gd name="connsiteY21-216" fmla="*/ 346042 h 401702"/>
                  <a:gd name="connsiteX22-217" fmla="*/ 68074 w 289193"/>
                  <a:gd name="connsiteY22-218" fmla="*/ 346406 h 401702"/>
                  <a:gd name="connsiteX23-219" fmla="*/ 118015 w 289193"/>
                  <a:gd name="connsiteY23-220" fmla="*/ 347118 h 401702"/>
                  <a:gd name="connsiteX24-221" fmla="*/ 166181 w 289193"/>
                  <a:gd name="connsiteY24-222" fmla="*/ 343842 h 401702"/>
                  <a:gd name="connsiteX25-223" fmla="*/ 205733 w 289193"/>
                  <a:gd name="connsiteY25-224" fmla="*/ 332849 h 401702"/>
                  <a:gd name="connsiteX26-225" fmla="*/ 217294 w 289193"/>
                  <a:gd name="connsiteY26-226" fmla="*/ 354887 h 401702"/>
                  <a:gd name="connsiteX27-227" fmla="*/ 220071 w 289193"/>
                  <a:gd name="connsiteY27-228" fmla="*/ 370373 h 401702"/>
                  <a:gd name="connsiteX28-229" fmla="*/ 208623 w 289193"/>
                  <a:gd name="connsiteY28-230" fmla="*/ 394671 h 401702"/>
                  <a:gd name="connsiteX29-231" fmla="*/ 169062 w 289193"/>
                  <a:gd name="connsiteY29-232" fmla="*/ 401702 h 401702"/>
                  <a:gd name="connsiteX30-233" fmla="*/ 130011 w 289193"/>
                  <a:gd name="connsiteY30-234" fmla="*/ 400890 h 401702"/>
                  <a:gd name="connsiteX31-235" fmla="*/ 91762 w 289193"/>
                  <a:gd name="connsiteY31-236" fmla="*/ 400077 h 401702"/>
                  <a:gd name="connsiteX32-237" fmla="*/ 34884 w 289193"/>
                  <a:gd name="connsiteY32-238" fmla="*/ 401432 h 401702"/>
                  <a:gd name="connsiteX33-239" fmla="*/ 27389 w 289193"/>
                  <a:gd name="connsiteY33-240" fmla="*/ 401702 h 401702"/>
                  <a:gd name="connsiteX34-241" fmla="*/ 10035 w 289193"/>
                  <a:gd name="connsiteY34-242" fmla="*/ 395783 h 401702"/>
                  <a:gd name="connsiteX35-243" fmla="*/ 4665 w 289193"/>
                  <a:gd name="connsiteY35-244" fmla="*/ 376843 h 401702"/>
                  <a:gd name="connsiteX36-245" fmla="*/ 6037 w 289193"/>
                  <a:gd name="connsiteY36-246" fmla="*/ 347800 h 401702"/>
                  <a:gd name="connsiteX37-247" fmla="*/ 10428 w 289193"/>
                  <a:gd name="connsiteY37-248" fmla="*/ 191751 h 401702"/>
                  <a:gd name="connsiteX38-249" fmla="*/ 7913 w 289193"/>
                  <a:gd name="connsiteY38-250" fmla="*/ 76590 h 401702"/>
                  <a:gd name="connsiteX39-251" fmla="*/ 0 w 289193"/>
                  <a:gd name="connsiteY39-252" fmla="*/ 4939 h 401702"/>
                  <a:gd name="connsiteX40-253" fmla="*/ 39643 w 289193"/>
                  <a:gd name="connsiteY40-254" fmla="*/ 4939 h 401702"/>
                  <a:gd name="connsiteX41-255" fmla="*/ 168697 w 289193"/>
                  <a:gd name="connsiteY41-256" fmla="*/ 908 h 401702"/>
                  <a:gd name="connsiteX42-257" fmla="*/ 186255 w 289193"/>
                  <a:gd name="connsiteY42-258" fmla="*/ 0 h 401702"/>
                  <a:gd name="connsiteX0-259" fmla="*/ 186255 w 290299"/>
                  <a:gd name="connsiteY0-260" fmla="*/ 0 h 401702"/>
                  <a:gd name="connsiteX1-261" fmla="*/ 219723 w 290299"/>
                  <a:gd name="connsiteY1-262" fmla="*/ 6141 h 401702"/>
                  <a:gd name="connsiteX2-263" fmla="*/ 229949 w 290299"/>
                  <a:gd name="connsiteY2-264" fmla="*/ 27564 h 401702"/>
                  <a:gd name="connsiteX3-265" fmla="*/ 226860 w 290299"/>
                  <a:gd name="connsiteY3-266" fmla="*/ 44808 h 401702"/>
                  <a:gd name="connsiteX4-267" fmla="*/ 215247 w 290299"/>
                  <a:gd name="connsiteY4-268" fmla="*/ 68326 h 401702"/>
                  <a:gd name="connsiteX5-269" fmla="*/ 176895 w 290299"/>
                  <a:gd name="connsiteY5-270" fmla="*/ 58734 h 401702"/>
                  <a:gd name="connsiteX6-271" fmla="*/ 126603 w 290299"/>
                  <a:gd name="connsiteY6-272" fmla="*/ 55703 h 401702"/>
                  <a:gd name="connsiteX7-273" fmla="*/ 78887 w 290299"/>
                  <a:gd name="connsiteY7-274" fmla="*/ 56509 h 401702"/>
                  <a:gd name="connsiteX8-275" fmla="*/ 71096 w 290299"/>
                  <a:gd name="connsiteY8-276" fmla="*/ 56779 h 401702"/>
                  <a:gd name="connsiteX9-277" fmla="*/ 69128 w 290299"/>
                  <a:gd name="connsiteY9-278" fmla="*/ 165134 h 401702"/>
                  <a:gd name="connsiteX10-279" fmla="*/ 78584 w 290299"/>
                  <a:gd name="connsiteY10-280" fmla="*/ 165189 h 401702"/>
                  <a:gd name="connsiteX11-281" fmla="*/ 105366 w 290299"/>
                  <a:gd name="connsiteY11-282" fmla="*/ 165189 h 401702"/>
                  <a:gd name="connsiteX12-283" fmla="*/ 164219 w 290299"/>
                  <a:gd name="connsiteY12-284" fmla="*/ 163616 h 401702"/>
                  <a:gd name="connsiteX13-285" fmla="*/ 273213 w 290299"/>
                  <a:gd name="connsiteY13-286" fmla="*/ 165748 h 401702"/>
                  <a:gd name="connsiteX14-287" fmla="*/ 283739 w 290299"/>
                  <a:gd name="connsiteY14-288" fmla="*/ 220083 h 401702"/>
                  <a:gd name="connsiteX15-289" fmla="*/ 169174 w 290299"/>
                  <a:gd name="connsiteY15-290" fmla="*/ 217579 h 401702"/>
                  <a:gd name="connsiteX16-291" fmla="*/ 138432 w 290299"/>
                  <a:gd name="connsiteY16-292" fmla="*/ 217041 h 401702"/>
                  <a:gd name="connsiteX17-293" fmla="*/ 96483 w 290299"/>
                  <a:gd name="connsiteY17-294" fmla="*/ 216503 h 401702"/>
                  <a:gd name="connsiteX18-295" fmla="*/ 75885 w 290299"/>
                  <a:gd name="connsiteY18-296" fmla="*/ 216638 h 401702"/>
                  <a:gd name="connsiteX19-297" fmla="*/ 68052 w 290299"/>
                  <a:gd name="connsiteY19-298" fmla="*/ 216798 h 401702"/>
                  <a:gd name="connsiteX20-299" fmla="*/ 67334 w 290299"/>
                  <a:gd name="connsiteY20-300" fmla="*/ 274211 h 401702"/>
                  <a:gd name="connsiteX21-301" fmla="*/ 65355 w 290299"/>
                  <a:gd name="connsiteY21-302" fmla="*/ 346042 h 401702"/>
                  <a:gd name="connsiteX22-303" fmla="*/ 68074 w 290299"/>
                  <a:gd name="connsiteY22-304" fmla="*/ 346406 h 401702"/>
                  <a:gd name="connsiteX23-305" fmla="*/ 118015 w 290299"/>
                  <a:gd name="connsiteY23-306" fmla="*/ 347118 h 401702"/>
                  <a:gd name="connsiteX24-307" fmla="*/ 166181 w 290299"/>
                  <a:gd name="connsiteY24-308" fmla="*/ 343842 h 401702"/>
                  <a:gd name="connsiteX25-309" fmla="*/ 205733 w 290299"/>
                  <a:gd name="connsiteY25-310" fmla="*/ 332849 h 401702"/>
                  <a:gd name="connsiteX26-311" fmla="*/ 217294 w 290299"/>
                  <a:gd name="connsiteY26-312" fmla="*/ 354887 h 401702"/>
                  <a:gd name="connsiteX27-313" fmla="*/ 220071 w 290299"/>
                  <a:gd name="connsiteY27-314" fmla="*/ 370373 h 401702"/>
                  <a:gd name="connsiteX28-315" fmla="*/ 208623 w 290299"/>
                  <a:gd name="connsiteY28-316" fmla="*/ 394671 h 401702"/>
                  <a:gd name="connsiteX29-317" fmla="*/ 169062 w 290299"/>
                  <a:gd name="connsiteY29-318" fmla="*/ 401702 h 401702"/>
                  <a:gd name="connsiteX30-319" fmla="*/ 130011 w 290299"/>
                  <a:gd name="connsiteY30-320" fmla="*/ 400890 h 401702"/>
                  <a:gd name="connsiteX31-321" fmla="*/ 91762 w 290299"/>
                  <a:gd name="connsiteY31-322" fmla="*/ 400077 h 401702"/>
                  <a:gd name="connsiteX32-323" fmla="*/ 34884 w 290299"/>
                  <a:gd name="connsiteY32-324" fmla="*/ 401432 h 401702"/>
                  <a:gd name="connsiteX33-325" fmla="*/ 27389 w 290299"/>
                  <a:gd name="connsiteY33-326" fmla="*/ 401702 h 401702"/>
                  <a:gd name="connsiteX34-327" fmla="*/ 10035 w 290299"/>
                  <a:gd name="connsiteY34-328" fmla="*/ 395783 h 401702"/>
                  <a:gd name="connsiteX35-329" fmla="*/ 4665 w 290299"/>
                  <a:gd name="connsiteY35-330" fmla="*/ 376843 h 401702"/>
                  <a:gd name="connsiteX36-331" fmla="*/ 6037 w 290299"/>
                  <a:gd name="connsiteY36-332" fmla="*/ 347800 h 401702"/>
                  <a:gd name="connsiteX37-333" fmla="*/ 10428 w 290299"/>
                  <a:gd name="connsiteY37-334" fmla="*/ 191751 h 401702"/>
                  <a:gd name="connsiteX38-335" fmla="*/ 7913 w 290299"/>
                  <a:gd name="connsiteY38-336" fmla="*/ 76590 h 401702"/>
                  <a:gd name="connsiteX39-337" fmla="*/ 0 w 290299"/>
                  <a:gd name="connsiteY39-338" fmla="*/ 4939 h 401702"/>
                  <a:gd name="connsiteX40-339" fmla="*/ 39643 w 290299"/>
                  <a:gd name="connsiteY40-340" fmla="*/ 4939 h 401702"/>
                  <a:gd name="connsiteX41-341" fmla="*/ 168697 w 290299"/>
                  <a:gd name="connsiteY41-342" fmla="*/ 908 h 401702"/>
                  <a:gd name="connsiteX42-343" fmla="*/ 186255 w 290299"/>
                  <a:gd name="connsiteY42-344" fmla="*/ 0 h 401702"/>
                  <a:gd name="connsiteX0-345" fmla="*/ 186255 w 290299"/>
                  <a:gd name="connsiteY0-346" fmla="*/ 0 h 401702"/>
                  <a:gd name="connsiteX1-347" fmla="*/ 219723 w 290299"/>
                  <a:gd name="connsiteY1-348" fmla="*/ 6141 h 401702"/>
                  <a:gd name="connsiteX2-349" fmla="*/ 229949 w 290299"/>
                  <a:gd name="connsiteY2-350" fmla="*/ 27564 h 401702"/>
                  <a:gd name="connsiteX3-351" fmla="*/ 226860 w 290299"/>
                  <a:gd name="connsiteY3-352" fmla="*/ 44808 h 401702"/>
                  <a:gd name="connsiteX4-353" fmla="*/ 215247 w 290299"/>
                  <a:gd name="connsiteY4-354" fmla="*/ 68326 h 401702"/>
                  <a:gd name="connsiteX5-355" fmla="*/ 176895 w 290299"/>
                  <a:gd name="connsiteY5-356" fmla="*/ 58734 h 401702"/>
                  <a:gd name="connsiteX6-357" fmla="*/ 126603 w 290299"/>
                  <a:gd name="connsiteY6-358" fmla="*/ 55703 h 401702"/>
                  <a:gd name="connsiteX7-359" fmla="*/ 78887 w 290299"/>
                  <a:gd name="connsiteY7-360" fmla="*/ 56509 h 401702"/>
                  <a:gd name="connsiteX8-361" fmla="*/ 71096 w 290299"/>
                  <a:gd name="connsiteY8-362" fmla="*/ 56779 h 401702"/>
                  <a:gd name="connsiteX9-363" fmla="*/ 69128 w 290299"/>
                  <a:gd name="connsiteY9-364" fmla="*/ 165134 h 401702"/>
                  <a:gd name="connsiteX10-365" fmla="*/ 78584 w 290299"/>
                  <a:gd name="connsiteY10-366" fmla="*/ 165189 h 401702"/>
                  <a:gd name="connsiteX11-367" fmla="*/ 105366 w 290299"/>
                  <a:gd name="connsiteY11-368" fmla="*/ 165189 h 401702"/>
                  <a:gd name="connsiteX12-369" fmla="*/ 164219 w 290299"/>
                  <a:gd name="connsiteY12-370" fmla="*/ 163616 h 401702"/>
                  <a:gd name="connsiteX13-371" fmla="*/ 273213 w 290299"/>
                  <a:gd name="connsiteY13-372" fmla="*/ 165748 h 401702"/>
                  <a:gd name="connsiteX14-373" fmla="*/ 283739 w 290299"/>
                  <a:gd name="connsiteY14-374" fmla="*/ 220083 h 401702"/>
                  <a:gd name="connsiteX15-375" fmla="*/ 169174 w 290299"/>
                  <a:gd name="connsiteY15-376" fmla="*/ 217579 h 401702"/>
                  <a:gd name="connsiteX16-377" fmla="*/ 138432 w 290299"/>
                  <a:gd name="connsiteY16-378" fmla="*/ 217041 h 401702"/>
                  <a:gd name="connsiteX17-379" fmla="*/ 96483 w 290299"/>
                  <a:gd name="connsiteY17-380" fmla="*/ 216503 h 401702"/>
                  <a:gd name="connsiteX18-381" fmla="*/ 75885 w 290299"/>
                  <a:gd name="connsiteY18-382" fmla="*/ 216638 h 401702"/>
                  <a:gd name="connsiteX19-383" fmla="*/ 68052 w 290299"/>
                  <a:gd name="connsiteY19-384" fmla="*/ 216798 h 401702"/>
                  <a:gd name="connsiteX20-385" fmla="*/ 67334 w 290299"/>
                  <a:gd name="connsiteY20-386" fmla="*/ 274211 h 401702"/>
                  <a:gd name="connsiteX21-387" fmla="*/ 65355 w 290299"/>
                  <a:gd name="connsiteY21-388" fmla="*/ 346042 h 401702"/>
                  <a:gd name="connsiteX22-389" fmla="*/ 68074 w 290299"/>
                  <a:gd name="connsiteY22-390" fmla="*/ 346406 h 401702"/>
                  <a:gd name="connsiteX23-391" fmla="*/ 118015 w 290299"/>
                  <a:gd name="connsiteY23-392" fmla="*/ 347118 h 401702"/>
                  <a:gd name="connsiteX24-393" fmla="*/ 166181 w 290299"/>
                  <a:gd name="connsiteY24-394" fmla="*/ 343842 h 401702"/>
                  <a:gd name="connsiteX25-395" fmla="*/ 205733 w 290299"/>
                  <a:gd name="connsiteY25-396" fmla="*/ 332849 h 401702"/>
                  <a:gd name="connsiteX26-397" fmla="*/ 217294 w 290299"/>
                  <a:gd name="connsiteY26-398" fmla="*/ 354887 h 401702"/>
                  <a:gd name="connsiteX27-399" fmla="*/ 220071 w 290299"/>
                  <a:gd name="connsiteY27-400" fmla="*/ 370373 h 401702"/>
                  <a:gd name="connsiteX28-401" fmla="*/ 208623 w 290299"/>
                  <a:gd name="connsiteY28-402" fmla="*/ 394671 h 401702"/>
                  <a:gd name="connsiteX29-403" fmla="*/ 169062 w 290299"/>
                  <a:gd name="connsiteY29-404" fmla="*/ 401702 h 401702"/>
                  <a:gd name="connsiteX30-405" fmla="*/ 130011 w 290299"/>
                  <a:gd name="connsiteY30-406" fmla="*/ 400890 h 401702"/>
                  <a:gd name="connsiteX31-407" fmla="*/ 91762 w 290299"/>
                  <a:gd name="connsiteY31-408" fmla="*/ 400077 h 401702"/>
                  <a:gd name="connsiteX32-409" fmla="*/ 34884 w 290299"/>
                  <a:gd name="connsiteY32-410" fmla="*/ 401432 h 401702"/>
                  <a:gd name="connsiteX33-411" fmla="*/ 27389 w 290299"/>
                  <a:gd name="connsiteY33-412" fmla="*/ 401702 h 401702"/>
                  <a:gd name="connsiteX34-413" fmla="*/ 10035 w 290299"/>
                  <a:gd name="connsiteY34-414" fmla="*/ 395783 h 401702"/>
                  <a:gd name="connsiteX35-415" fmla="*/ 4665 w 290299"/>
                  <a:gd name="connsiteY35-416" fmla="*/ 376843 h 401702"/>
                  <a:gd name="connsiteX36-417" fmla="*/ 6037 w 290299"/>
                  <a:gd name="connsiteY36-418" fmla="*/ 347800 h 401702"/>
                  <a:gd name="connsiteX37-419" fmla="*/ 10428 w 290299"/>
                  <a:gd name="connsiteY37-420" fmla="*/ 191751 h 401702"/>
                  <a:gd name="connsiteX38-421" fmla="*/ 7913 w 290299"/>
                  <a:gd name="connsiteY38-422" fmla="*/ 76590 h 401702"/>
                  <a:gd name="connsiteX39-423" fmla="*/ 0 w 290299"/>
                  <a:gd name="connsiteY39-424" fmla="*/ 4939 h 401702"/>
                  <a:gd name="connsiteX40-425" fmla="*/ 39643 w 290299"/>
                  <a:gd name="connsiteY40-426" fmla="*/ 4939 h 401702"/>
                  <a:gd name="connsiteX41-427" fmla="*/ 168697 w 290299"/>
                  <a:gd name="connsiteY41-428" fmla="*/ 908 h 401702"/>
                  <a:gd name="connsiteX42-429" fmla="*/ 186255 w 290299"/>
                  <a:gd name="connsiteY42-430" fmla="*/ 0 h 401702"/>
                  <a:gd name="connsiteX0-431" fmla="*/ 186255 w 422567"/>
                  <a:gd name="connsiteY0-432" fmla="*/ 0 h 401702"/>
                  <a:gd name="connsiteX1-433" fmla="*/ 219723 w 422567"/>
                  <a:gd name="connsiteY1-434" fmla="*/ 6141 h 401702"/>
                  <a:gd name="connsiteX2-435" fmla="*/ 229949 w 422567"/>
                  <a:gd name="connsiteY2-436" fmla="*/ 27564 h 401702"/>
                  <a:gd name="connsiteX3-437" fmla="*/ 226860 w 422567"/>
                  <a:gd name="connsiteY3-438" fmla="*/ 44808 h 401702"/>
                  <a:gd name="connsiteX4-439" fmla="*/ 215247 w 422567"/>
                  <a:gd name="connsiteY4-440" fmla="*/ 68326 h 401702"/>
                  <a:gd name="connsiteX5-441" fmla="*/ 176895 w 422567"/>
                  <a:gd name="connsiteY5-442" fmla="*/ 58734 h 401702"/>
                  <a:gd name="connsiteX6-443" fmla="*/ 126603 w 422567"/>
                  <a:gd name="connsiteY6-444" fmla="*/ 55703 h 401702"/>
                  <a:gd name="connsiteX7-445" fmla="*/ 78887 w 422567"/>
                  <a:gd name="connsiteY7-446" fmla="*/ 56509 h 401702"/>
                  <a:gd name="connsiteX8-447" fmla="*/ 71096 w 422567"/>
                  <a:gd name="connsiteY8-448" fmla="*/ 56779 h 401702"/>
                  <a:gd name="connsiteX9-449" fmla="*/ 69128 w 422567"/>
                  <a:gd name="connsiteY9-450" fmla="*/ 165134 h 401702"/>
                  <a:gd name="connsiteX10-451" fmla="*/ 78584 w 422567"/>
                  <a:gd name="connsiteY10-452" fmla="*/ 165189 h 401702"/>
                  <a:gd name="connsiteX11-453" fmla="*/ 105366 w 422567"/>
                  <a:gd name="connsiteY11-454" fmla="*/ 165189 h 401702"/>
                  <a:gd name="connsiteX12-455" fmla="*/ 164219 w 422567"/>
                  <a:gd name="connsiteY12-456" fmla="*/ 163616 h 401702"/>
                  <a:gd name="connsiteX13-457" fmla="*/ 273213 w 422567"/>
                  <a:gd name="connsiteY13-458" fmla="*/ 165748 h 401702"/>
                  <a:gd name="connsiteX14-459" fmla="*/ 283739 w 422567"/>
                  <a:gd name="connsiteY14-460" fmla="*/ 220083 h 401702"/>
                  <a:gd name="connsiteX15-461" fmla="*/ 169174 w 422567"/>
                  <a:gd name="connsiteY15-462" fmla="*/ 217579 h 401702"/>
                  <a:gd name="connsiteX16-463" fmla="*/ 138432 w 422567"/>
                  <a:gd name="connsiteY16-464" fmla="*/ 217041 h 401702"/>
                  <a:gd name="connsiteX17-465" fmla="*/ 96483 w 422567"/>
                  <a:gd name="connsiteY17-466" fmla="*/ 216503 h 401702"/>
                  <a:gd name="connsiteX18-467" fmla="*/ 75885 w 422567"/>
                  <a:gd name="connsiteY18-468" fmla="*/ 216638 h 401702"/>
                  <a:gd name="connsiteX19-469" fmla="*/ 68052 w 422567"/>
                  <a:gd name="connsiteY19-470" fmla="*/ 216798 h 401702"/>
                  <a:gd name="connsiteX20-471" fmla="*/ 67334 w 422567"/>
                  <a:gd name="connsiteY20-472" fmla="*/ 274211 h 401702"/>
                  <a:gd name="connsiteX21-473" fmla="*/ 65355 w 422567"/>
                  <a:gd name="connsiteY21-474" fmla="*/ 346042 h 401702"/>
                  <a:gd name="connsiteX22-475" fmla="*/ 68074 w 422567"/>
                  <a:gd name="connsiteY22-476" fmla="*/ 346406 h 401702"/>
                  <a:gd name="connsiteX23-477" fmla="*/ 118015 w 422567"/>
                  <a:gd name="connsiteY23-478" fmla="*/ 347118 h 401702"/>
                  <a:gd name="connsiteX24-479" fmla="*/ 166181 w 422567"/>
                  <a:gd name="connsiteY24-480" fmla="*/ 343842 h 401702"/>
                  <a:gd name="connsiteX25-481" fmla="*/ 422426 w 422567"/>
                  <a:gd name="connsiteY25-482" fmla="*/ 342374 h 401702"/>
                  <a:gd name="connsiteX26-483" fmla="*/ 217294 w 422567"/>
                  <a:gd name="connsiteY26-484" fmla="*/ 354887 h 401702"/>
                  <a:gd name="connsiteX27-485" fmla="*/ 220071 w 422567"/>
                  <a:gd name="connsiteY27-486" fmla="*/ 370373 h 401702"/>
                  <a:gd name="connsiteX28-487" fmla="*/ 208623 w 422567"/>
                  <a:gd name="connsiteY28-488" fmla="*/ 394671 h 401702"/>
                  <a:gd name="connsiteX29-489" fmla="*/ 169062 w 422567"/>
                  <a:gd name="connsiteY29-490" fmla="*/ 401702 h 401702"/>
                  <a:gd name="connsiteX30-491" fmla="*/ 130011 w 422567"/>
                  <a:gd name="connsiteY30-492" fmla="*/ 400890 h 401702"/>
                  <a:gd name="connsiteX31-493" fmla="*/ 91762 w 422567"/>
                  <a:gd name="connsiteY31-494" fmla="*/ 400077 h 401702"/>
                  <a:gd name="connsiteX32-495" fmla="*/ 34884 w 422567"/>
                  <a:gd name="connsiteY32-496" fmla="*/ 401432 h 401702"/>
                  <a:gd name="connsiteX33-497" fmla="*/ 27389 w 422567"/>
                  <a:gd name="connsiteY33-498" fmla="*/ 401702 h 401702"/>
                  <a:gd name="connsiteX34-499" fmla="*/ 10035 w 422567"/>
                  <a:gd name="connsiteY34-500" fmla="*/ 395783 h 401702"/>
                  <a:gd name="connsiteX35-501" fmla="*/ 4665 w 422567"/>
                  <a:gd name="connsiteY35-502" fmla="*/ 376843 h 401702"/>
                  <a:gd name="connsiteX36-503" fmla="*/ 6037 w 422567"/>
                  <a:gd name="connsiteY36-504" fmla="*/ 347800 h 401702"/>
                  <a:gd name="connsiteX37-505" fmla="*/ 10428 w 422567"/>
                  <a:gd name="connsiteY37-506" fmla="*/ 191751 h 401702"/>
                  <a:gd name="connsiteX38-507" fmla="*/ 7913 w 422567"/>
                  <a:gd name="connsiteY38-508" fmla="*/ 76590 h 401702"/>
                  <a:gd name="connsiteX39-509" fmla="*/ 0 w 422567"/>
                  <a:gd name="connsiteY39-510" fmla="*/ 4939 h 401702"/>
                  <a:gd name="connsiteX40-511" fmla="*/ 39643 w 422567"/>
                  <a:gd name="connsiteY40-512" fmla="*/ 4939 h 401702"/>
                  <a:gd name="connsiteX41-513" fmla="*/ 168697 w 422567"/>
                  <a:gd name="connsiteY41-514" fmla="*/ 908 h 401702"/>
                  <a:gd name="connsiteX42-515" fmla="*/ 186255 w 422567"/>
                  <a:gd name="connsiteY42-516" fmla="*/ 0 h 401702"/>
                  <a:gd name="connsiteX0-517" fmla="*/ 186255 w 422569"/>
                  <a:gd name="connsiteY0-518" fmla="*/ 0 h 401702"/>
                  <a:gd name="connsiteX1-519" fmla="*/ 219723 w 422569"/>
                  <a:gd name="connsiteY1-520" fmla="*/ 6141 h 401702"/>
                  <a:gd name="connsiteX2-521" fmla="*/ 229949 w 422569"/>
                  <a:gd name="connsiteY2-522" fmla="*/ 27564 h 401702"/>
                  <a:gd name="connsiteX3-523" fmla="*/ 226860 w 422569"/>
                  <a:gd name="connsiteY3-524" fmla="*/ 44808 h 401702"/>
                  <a:gd name="connsiteX4-525" fmla="*/ 215247 w 422569"/>
                  <a:gd name="connsiteY4-526" fmla="*/ 68326 h 401702"/>
                  <a:gd name="connsiteX5-527" fmla="*/ 176895 w 422569"/>
                  <a:gd name="connsiteY5-528" fmla="*/ 58734 h 401702"/>
                  <a:gd name="connsiteX6-529" fmla="*/ 126603 w 422569"/>
                  <a:gd name="connsiteY6-530" fmla="*/ 55703 h 401702"/>
                  <a:gd name="connsiteX7-531" fmla="*/ 78887 w 422569"/>
                  <a:gd name="connsiteY7-532" fmla="*/ 56509 h 401702"/>
                  <a:gd name="connsiteX8-533" fmla="*/ 71096 w 422569"/>
                  <a:gd name="connsiteY8-534" fmla="*/ 56779 h 401702"/>
                  <a:gd name="connsiteX9-535" fmla="*/ 69128 w 422569"/>
                  <a:gd name="connsiteY9-536" fmla="*/ 165134 h 401702"/>
                  <a:gd name="connsiteX10-537" fmla="*/ 78584 w 422569"/>
                  <a:gd name="connsiteY10-538" fmla="*/ 165189 h 401702"/>
                  <a:gd name="connsiteX11-539" fmla="*/ 105366 w 422569"/>
                  <a:gd name="connsiteY11-540" fmla="*/ 165189 h 401702"/>
                  <a:gd name="connsiteX12-541" fmla="*/ 164219 w 422569"/>
                  <a:gd name="connsiteY12-542" fmla="*/ 163616 h 401702"/>
                  <a:gd name="connsiteX13-543" fmla="*/ 273213 w 422569"/>
                  <a:gd name="connsiteY13-544" fmla="*/ 165748 h 401702"/>
                  <a:gd name="connsiteX14-545" fmla="*/ 283739 w 422569"/>
                  <a:gd name="connsiteY14-546" fmla="*/ 220083 h 401702"/>
                  <a:gd name="connsiteX15-547" fmla="*/ 169174 w 422569"/>
                  <a:gd name="connsiteY15-548" fmla="*/ 217579 h 401702"/>
                  <a:gd name="connsiteX16-549" fmla="*/ 138432 w 422569"/>
                  <a:gd name="connsiteY16-550" fmla="*/ 217041 h 401702"/>
                  <a:gd name="connsiteX17-551" fmla="*/ 96483 w 422569"/>
                  <a:gd name="connsiteY17-552" fmla="*/ 216503 h 401702"/>
                  <a:gd name="connsiteX18-553" fmla="*/ 75885 w 422569"/>
                  <a:gd name="connsiteY18-554" fmla="*/ 216638 h 401702"/>
                  <a:gd name="connsiteX19-555" fmla="*/ 68052 w 422569"/>
                  <a:gd name="connsiteY19-556" fmla="*/ 216798 h 401702"/>
                  <a:gd name="connsiteX20-557" fmla="*/ 67334 w 422569"/>
                  <a:gd name="connsiteY20-558" fmla="*/ 274211 h 401702"/>
                  <a:gd name="connsiteX21-559" fmla="*/ 65355 w 422569"/>
                  <a:gd name="connsiteY21-560" fmla="*/ 346042 h 401702"/>
                  <a:gd name="connsiteX22-561" fmla="*/ 68074 w 422569"/>
                  <a:gd name="connsiteY22-562" fmla="*/ 346406 h 401702"/>
                  <a:gd name="connsiteX23-563" fmla="*/ 118015 w 422569"/>
                  <a:gd name="connsiteY23-564" fmla="*/ 347118 h 401702"/>
                  <a:gd name="connsiteX24-565" fmla="*/ 166181 w 422569"/>
                  <a:gd name="connsiteY24-566" fmla="*/ 343842 h 401702"/>
                  <a:gd name="connsiteX25-567" fmla="*/ 422426 w 422569"/>
                  <a:gd name="connsiteY25-568" fmla="*/ 342374 h 401702"/>
                  <a:gd name="connsiteX26-569" fmla="*/ 217294 w 422569"/>
                  <a:gd name="connsiteY26-570" fmla="*/ 354887 h 401702"/>
                  <a:gd name="connsiteX27-571" fmla="*/ 208623 w 422569"/>
                  <a:gd name="connsiteY27-572" fmla="*/ 394671 h 401702"/>
                  <a:gd name="connsiteX28-573" fmla="*/ 169062 w 422569"/>
                  <a:gd name="connsiteY28-574" fmla="*/ 401702 h 401702"/>
                  <a:gd name="connsiteX29-575" fmla="*/ 130011 w 422569"/>
                  <a:gd name="connsiteY29-576" fmla="*/ 400890 h 401702"/>
                  <a:gd name="connsiteX30-577" fmla="*/ 91762 w 422569"/>
                  <a:gd name="connsiteY30-578" fmla="*/ 400077 h 401702"/>
                  <a:gd name="connsiteX31-579" fmla="*/ 34884 w 422569"/>
                  <a:gd name="connsiteY31-580" fmla="*/ 401432 h 401702"/>
                  <a:gd name="connsiteX32-581" fmla="*/ 27389 w 422569"/>
                  <a:gd name="connsiteY32-582" fmla="*/ 401702 h 401702"/>
                  <a:gd name="connsiteX33-583" fmla="*/ 10035 w 422569"/>
                  <a:gd name="connsiteY33-584" fmla="*/ 395783 h 401702"/>
                  <a:gd name="connsiteX34-585" fmla="*/ 4665 w 422569"/>
                  <a:gd name="connsiteY34-586" fmla="*/ 376843 h 401702"/>
                  <a:gd name="connsiteX35-587" fmla="*/ 6037 w 422569"/>
                  <a:gd name="connsiteY35-588" fmla="*/ 347800 h 401702"/>
                  <a:gd name="connsiteX36-589" fmla="*/ 10428 w 422569"/>
                  <a:gd name="connsiteY36-590" fmla="*/ 191751 h 401702"/>
                  <a:gd name="connsiteX37-591" fmla="*/ 7913 w 422569"/>
                  <a:gd name="connsiteY37-592" fmla="*/ 76590 h 401702"/>
                  <a:gd name="connsiteX38-593" fmla="*/ 0 w 422569"/>
                  <a:gd name="connsiteY38-594" fmla="*/ 4939 h 401702"/>
                  <a:gd name="connsiteX39-595" fmla="*/ 39643 w 422569"/>
                  <a:gd name="connsiteY39-596" fmla="*/ 4939 h 401702"/>
                  <a:gd name="connsiteX40-597" fmla="*/ 168697 w 422569"/>
                  <a:gd name="connsiteY40-598" fmla="*/ 908 h 401702"/>
                  <a:gd name="connsiteX41-599" fmla="*/ 186255 w 422569"/>
                  <a:gd name="connsiteY41-600" fmla="*/ 0 h 401702"/>
                  <a:gd name="connsiteX0-601" fmla="*/ 186255 w 422630"/>
                  <a:gd name="connsiteY0-602" fmla="*/ 0 h 401702"/>
                  <a:gd name="connsiteX1-603" fmla="*/ 219723 w 422630"/>
                  <a:gd name="connsiteY1-604" fmla="*/ 6141 h 401702"/>
                  <a:gd name="connsiteX2-605" fmla="*/ 229949 w 422630"/>
                  <a:gd name="connsiteY2-606" fmla="*/ 27564 h 401702"/>
                  <a:gd name="connsiteX3-607" fmla="*/ 226860 w 422630"/>
                  <a:gd name="connsiteY3-608" fmla="*/ 44808 h 401702"/>
                  <a:gd name="connsiteX4-609" fmla="*/ 215247 w 422630"/>
                  <a:gd name="connsiteY4-610" fmla="*/ 68326 h 401702"/>
                  <a:gd name="connsiteX5-611" fmla="*/ 176895 w 422630"/>
                  <a:gd name="connsiteY5-612" fmla="*/ 58734 h 401702"/>
                  <a:gd name="connsiteX6-613" fmla="*/ 126603 w 422630"/>
                  <a:gd name="connsiteY6-614" fmla="*/ 55703 h 401702"/>
                  <a:gd name="connsiteX7-615" fmla="*/ 78887 w 422630"/>
                  <a:gd name="connsiteY7-616" fmla="*/ 56509 h 401702"/>
                  <a:gd name="connsiteX8-617" fmla="*/ 71096 w 422630"/>
                  <a:gd name="connsiteY8-618" fmla="*/ 56779 h 401702"/>
                  <a:gd name="connsiteX9-619" fmla="*/ 69128 w 422630"/>
                  <a:gd name="connsiteY9-620" fmla="*/ 165134 h 401702"/>
                  <a:gd name="connsiteX10-621" fmla="*/ 78584 w 422630"/>
                  <a:gd name="connsiteY10-622" fmla="*/ 165189 h 401702"/>
                  <a:gd name="connsiteX11-623" fmla="*/ 105366 w 422630"/>
                  <a:gd name="connsiteY11-624" fmla="*/ 165189 h 401702"/>
                  <a:gd name="connsiteX12-625" fmla="*/ 164219 w 422630"/>
                  <a:gd name="connsiteY12-626" fmla="*/ 163616 h 401702"/>
                  <a:gd name="connsiteX13-627" fmla="*/ 273213 w 422630"/>
                  <a:gd name="connsiteY13-628" fmla="*/ 165748 h 401702"/>
                  <a:gd name="connsiteX14-629" fmla="*/ 283739 w 422630"/>
                  <a:gd name="connsiteY14-630" fmla="*/ 220083 h 401702"/>
                  <a:gd name="connsiteX15-631" fmla="*/ 169174 w 422630"/>
                  <a:gd name="connsiteY15-632" fmla="*/ 217579 h 401702"/>
                  <a:gd name="connsiteX16-633" fmla="*/ 138432 w 422630"/>
                  <a:gd name="connsiteY16-634" fmla="*/ 217041 h 401702"/>
                  <a:gd name="connsiteX17-635" fmla="*/ 96483 w 422630"/>
                  <a:gd name="connsiteY17-636" fmla="*/ 216503 h 401702"/>
                  <a:gd name="connsiteX18-637" fmla="*/ 75885 w 422630"/>
                  <a:gd name="connsiteY18-638" fmla="*/ 216638 h 401702"/>
                  <a:gd name="connsiteX19-639" fmla="*/ 68052 w 422630"/>
                  <a:gd name="connsiteY19-640" fmla="*/ 216798 h 401702"/>
                  <a:gd name="connsiteX20-641" fmla="*/ 67334 w 422630"/>
                  <a:gd name="connsiteY20-642" fmla="*/ 274211 h 401702"/>
                  <a:gd name="connsiteX21-643" fmla="*/ 65355 w 422630"/>
                  <a:gd name="connsiteY21-644" fmla="*/ 346042 h 401702"/>
                  <a:gd name="connsiteX22-645" fmla="*/ 68074 w 422630"/>
                  <a:gd name="connsiteY22-646" fmla="*/ 346406 h 401702"/>
                  <a:gd name="connsiteX23-647" fmla="*/ 118015 w 422630"/>
                  <a:gd name="connsiteY23-648" fmla="*/ 347118 h 401702"/>
                  <a:gd name="connsiteX24-649" fmla="*/ 166181 w 422630"/>
                  <a:gd name="connsiteY24-650" fmla="*/ 343842 h 401702"/>
                  <a:gd name="connsiteX25-651" fmla="*/ 422426 w 422630"/>
                  <a:gd name="connsiteY25-652" fmla="*/ 342374 h 401702"/>
                  <a:gd name="connsiteX26-653" fmla="*/ 208623 w 422630"/>
                  <a:gd name="connsiteY26-654" fmla="*/ 394671 h 401702"/>
                  <a:gd name="connsiteX27-655" fmla="*/ 169062 w 422630"/>
                  <a:gd name="connsiteY27-656" fmla="*/ 401702 h 401702"/>
                  <a:gd name="connsiteX28-657" fmla="*/ 130011 w 422630"/>
                  <a:gd name="connsiteY28-658" fmla="*/ 400890 h 401702"/>
                  <a:gd name="connsiteX29-659" fmla="*/ 91762 w 422630"/>
                  <a:gd name="connsiteY29-660" fmla="*/ 400077 h 401702"/>
                  <a:gd name="connsiteX30-661" fmla="*/ 34884 w 422630"/>
                  <a:gd name="connsiteY30-662" fmla="*/ 401432 h 401702"/>
                  <a:gd name="connsiteX31-663" fmla="*/ 27389 w 422630"/>
                  <a:gd name="connsiteY31-664" fmla="*/ 401702 h 401702"/>
                  <a:gd name="connsiteX32-665" fmla="*/ 10035 w 422630"/>
                  <a:gd name="connsiteY32-666" fmla="*/ 395783 h 401702"/>
                  <a:gd name="connsiteX33-667" fmla="*/ 4665 w 422630"/>
                  <a:gd name="connsiteY33-668" fmla="*/ 376843 h 401702"/>
                  <a:gd name="connsiteX34-669" fmla="*/ 6037 w 422630"/>
                  <a:gd name="connsiteY34-670" fmla="*/ 347800 h 401702"/>
                  <a:gd name="connsiteX35-671" fmla="*/ 10428 w 422630"/>
                  <a:gd name="connsiteY35-672" fmla="*/ 191751 h 401702"/>
                  <a:gd name="connsiteX36-673" fmla="*/ 7913 w 422630"/>
                  <a:gd name="connsiteY36-674" fmla="*/ 76590 h 401702"/>
                  <a:gd name="connsiteX37-675" fmla="*/ 0 w 422630"/>
                  <a:gd name="connsiteY37-676" fmla="*/ 4939 h 401702"/>
                  <a:gd name="connsiteX38-677" fmla="*/ 39643 w 422630"/>
                  <a:gd name="connsiteY38-678" fmla="*/ 4939 h 401702"/>
                  <a:gd name="connsiteX39-679" fmla="*/ 168697 w 422630"/>
                  <a:gd name="connsiteY39-680" fmla="*/ 908 h 401702"/>
                  <a:gd name="connsiteX40-681" fmla="*/ 186255 w 422630"/>
                  <a:gd name="connsiteY40-682" fmla="*/ 0 h 401702"/>
                  <a:gd name="connsiteX0-683" fmla="*/ 186255 w 463766"/>
                  <a:gd name="connsiteY0-684" fmla="*/ 0 h 401702"/>
                  <a:gd name="connsiteX1-685" fmla="*/ 219723 w 463766"/>
                  <a:gd name="connsiteY1-686" fmla="*/ 6141 h 401702"/>
                  <a:gd name="connsiteX2-687" fmla="*/ 229949 w 463766"/>
                  <a:gd name="connsiteY2-688" fmla="*/ 27564 h 401702"/>
                  <a:gd name="connsiteX3-689" fmla="*/ 226860 w 463766"/>
                  <a:gd name="connsiteY3-690" fmla="*/ 44808 h 401702"/>
                  <a:gd name="connsiteX4-691" fmla="*/ 215247 w 463766"/>
                  <a:gd name="connsiteY4-692" fmla="*/ 68326 h 401702"/>
                  <a:gd name="connsiteX5-693" fmla="*/ 176895 w 463766"/>
                  <a:gd name="connsiteY5-694" fmla="*/ 58734 h 401702"/>
                  <a:gd name="connsiteX6-695" fmla="*/ 126603 w 463766"/>
                  <a:gd name="connsiteY6-696" fmla="*/ 55703 h 401702"/>
                  <a:gd name="connsiteX7-697" fmla="*/ 78887 w 463766"/>
                  <a:gd name="connsiteY7-698" fmla="*/ 56509 h 401702"/>
                  <a:gd name="connsiteX8-699" fmla="*/ 71096 w 463766"/>
                  <a:gd name="connsiteY8-700" fmla="*/ 56779 h 401702"/>
                  <a:gd name="connsiteX9-701" fmla="*/ 69128 w 463766"/>
                  <a:gd name="connsiteY9-702" fmla="*/ 165134 h 401702"/>
                  <a:gd name="connsiteX10-703" fmla="*/ 78584 w 463766"/>
                  <a:gd name="connsiteY10-704" fmla="*/ 165189 h 401702"/>
                  <a:gd name="connsiteX11-705" fmla="*/ 105366 w 463766"/>
                  <a:gd name="connsiteY11-706" fmla="*/ 165189 h 401702"/>
                  <a:gd name="connsiteX12-707" fmla="*/ 164219 w 463766"/>
                  <a:gd name="connsiteY12-708" fmla="*/ 163616 h 401702"/>
                  <a:gd name="connsiteX13-709" fmla="*/ 273213 w 463766"/>
                  <a:gd name="connsiteY13-710" fmla="*/ 165748 h 401702"/>
                  <a:gd name="connsiteX14-711" fmla="*/ 283739 w 463766"/>
                  <a:gd name="connsiteY14-712" fmla="*/ 220083 h 401702"/>
                  <a:gd name="connsiteX15-713" fmla="*/ 169174 w 463766"/>
                  <a:gd name="connsiteY15-714" fmla="*/ 217579 h 401702"/>
                  <a:gd name="connsiteX16-715" fmla="*/ 138432 w 463766"/>
                  <a:gd name="connsiteY16-716" fmla="*/ 217041 h 401702"/>
                  <a:gd name="connsiteX17-717" fmla="*/ 96483 w 463766"/>
                  <a:gd name="connsiteY17-718" fmla="*/ 216503 h 401702"/>
                  <a:gd name="connsiteX18-719" fmla="*/ 75885 w 463766"/>
                  <a:gd name="connsiteY18-720" fmla="*/ 216638 h 401702"/>
                  <a:gd name="connsiteX19-721" fmla="*/ 68052 w 463766"/>
                  <a:gd name="connsiteY19-722" fmla="*/ 216798 h 401702"/>
                  <a:gd name="connsiteX20-723" fmla="*/ 67334 w 463766"/>
                  <a:gd name="connsiteY20-724" fmla="*/ 274211 h 401702"/>
                  <a:gd name="connsiteX21-725" fmla="*/ 65355 w 463766"/>
                  <a:gd name="connsiteY21-726" fmla="*/ 346042 h 401702"/>
                  <a:gd name="connsiteX22-727" fmla="*/ 68074 w 463766"/>
                  <a:gd name="connsiteY22-728" fmla="*/ 346406 h 401702"/>
                  <a:gd name="connsiteX23-729" fmla="*/ 118015 w 463766"/>
                  <a:gd name="connsiteY23-730" fmla="*/ 347118 h 401702"/>
                  <a:gd name="connsiteX24-731" fmla="*/ 166181 w 463766"/>
                  <a:gd name="connsiteY24-732" fmla="*/ 343842 h 401702"/>
                  <a:gd name="connsiteX25-733" fmla="*/ 422426 w 463766"/>
                  <a:gd name="connsiteY25-734" fmla="*/ 342374 h 401702"/>
                  <a:gd name="connsiteX26-735" fmla="*/ 449129 w 463766"/>
                  <a:gd name="connsiteY26-736" fmla="*/ 394671 h 401702"/>
                  <a:gd name="connsiteX27-737" fmla="*/ 169062 w 463766"/>
                  <a:gd name="connsiteY27-738" fmla="*/ 401702 h 401702"/>
                  <a:gd name="connsiteX28-739" fmla="*/ 130011 w 463766"/>
                  <a:gd name="connsiteY28-740" fmla="*/ 400890 h 401702"/>
                  <a:gd name="connsiteX29-741" fmla="*/ 91762 w 463766"/>
                  <a:gd name="connsiteY29-742" fmla="*/ 400077 h 401702"/>
                  <a:gd name="connsiteX30-743" fmla="*/ 34884 w 463766"/>
                  <a:gd name="connsiteY30-744" fmla="*/ 401432 h 401702"/>
                  <a:gd name="connsiteX31-745" fmla="*/ 27389 w 463766"/>
                  <a:gd name="connsiteY31-746" fmla="*/ 401702 h 401702"/>
                  <a:gd name="connsiteX32-747" fmla="*/ 10035 w 463766"/>
                  <a:gd name="connsiteY32-748" fmla="*/ 395783 h 401702"/>
                  <a:gd name="connsiteX33-749" fmla="*/ 4665 w 463766"/>
                  <a:gd name="connsiteY33-750" fmla="*/ 376843 h 401702"/>
                  <a:gd name="connsiteX34-751" fmla="*/ 6037 w 463766"/>
                  <a:gd name="connsiteY34-752" fmla="*/ 347800 h 401702"/>
                  <a:gd name="connsiteX35-753" fmla="*/ 10428 w 463766"/>
                  <a:gd name="connsiteY35-754" fmla="*/ 191751 h 401702"/>
                  <a:gd name="connsiteX36-755" fmla="*/ 7913 w 463766"/>
                  <a:gd name="connsiteY36-756" fmla="*/ 76590 h 401702"/>
                  <a:gd name="connsiteX37-757" fmla="*/ 0 w 463766"/>
                  <a:gd name="connsiteY37-758" fmla="*/ 4939 h 401702"/>
                  <a:gd name="connsiteX38-759" fmla="*/ 39643 w 463766"/>
                  <a:gd name="connsiteY38-760" fmla="*/ 4939 h 401702"/>
                  <a:gd name="connsiteX39-761" fmla="*/ 168697 w 463766"/>
                  <a:gd name="connsiteY39-762" fmla="*/ 908 h 401702"/>
                  <a:gd name="connsiteX40-763" fmla="*/ 186255 w 463766"/>
                  <a:gd name="connsiteY40-764" fmla="*/ 0 h 401702"/>
                  <a:gd name="connsiteX0-765" fmla="*/ 186255 w 463766"/>
                  <a:gd name="connsiteY0-766" fmla="*/ 0 h 401702"/>
                  <a:gd name="connsiteX1-767" fmla="*/ 219723 w 463766"/>
                  <a:gd name="connsiteY1-768" fmla="*/ 6141 h 401702"/>
                  <a:gd name="connsiteX2-769" fmla="*/ 229949 w 463766"/>
                  <a:gd name="connsiteY2-770" fmla="*/ 27564 h 401702"/>
                  <a:gd name="connsiteX3-771" fmla="*/ 226860 w 463766"/>
                  <a:gd name="connsiteY3-772" fmla="*/ 44808 h 401702"/>
                  <a:gd name="connsiteX4-773" fmla="*/ 215247 w 463766"/>
                  <a:gd name="connsiteY4-774" fmla="*/ 68326 h 401702"/>
                  <a:gd name="connsiteX5-775" fmla="*/ 176895 w 463766"/>
                  <a:gd name="connsiteY5-776" fmla="*/ 58734 h 401702"/>
                  <a:gd name="connsiteX6-777" fmla="*/ 126603 w 463766"/>
                  <a:gd name="connsiteY6-778" fmla="*/ 55703 h 401702"/>
                  <a:gd name="connsiteX7-779" fmla="*/ 78887 w 463766"/>
                  <a:gd name="connsiteY7-780" fmla="*/ 56509 h 401702"/>
                  <a:gd name="connsiteX8-781" fmla="*/ 71096 w 463766"/>
                  <a:gd name="connsiteY8-782" fmla="*/ 56779 h 401702"/>
                  <a:gd name="connsiteX9-783" fmla="*/ 69128 w 463766"/>
                  <a:gd name="connsiteY9-784" fmla="*/ 165134 h 401702"/>
                  <a:gd name="connsiteX10-785" fmla="*/ 78584 w 463766"/>
                  <a:gd name="connsiteY10-786" fmla="*/ 165189 h 401702"/>
                  <a:gd name="connsiteX11-787" fmla="*/ 105366 w 463766"/>
                  <a:gd name="connsiteY11-788" fmla="*/ 165189 h 401702"/>
                  <a:gd name="connsiteX12-789" fmla="*/ 164219 w 463766"/>
                  <a:gd name="connsiteY12-790" fmla="*/ 163616 h 401702"/>
                  <a:gd name="connsiteX13-791" fmla="*/ 273213 w 463766"/>
                  <a:gd name="connsiteY13-792" fmla="*/ 165748 h 401702"/>
                  <a:gd name="connsiteX14-793" fmla="*/ 283739 w 463766"/>
                  <a:gd name="connsiteY14-794" fmla="*/ 220083 h 401702"/>
                  <a:gd name="connsiteX15-795" fmla="*/ 169174 w 463766"/>
                  <a:gd name="connsiteY15-796" fmla="*/ 217579 h 401702"/>
                  <a:gd name="connsiteX16-797" fmla="*/ 138432 w 463766"/>
                  <a:gd name="connsiteY16-798" fmla="*/ 217041 h 401702"/>
                  <a:gd name="connsiteX17-799" fmla="*/ 96483 w 463766"/>
                  <a:gd name="connsiteY17-800" fmla="*/ 216503 h 401702"/>
                  <a:gd name="connsiteX18-801" fmla="*/ 75885 w 463766"/>
                  <a:gd name="connsiteY18-802" fmla="*/ 216638 h 401702"/>
                  <a:gd name="connsiteX19-803" fmla="*/ 68052 w 463766"/>
                  <a:gd name="connsiteY19-804" fmla="*/ 216798 h 401702"/>
                  <a:gd name="connsiteX20-805" fmla="*/ 67334 w 463766"/>
                  <a:gd name="connsiteY20-806" fmla="*/ 274211 h 401702"/>
                  <a:gd name="connsiteX21-807" fmla="*/ 65355 w 463766"/>
                  <a:gd name="connsiteY21-808" fmla="*/ 346042 h 401702"/>
                  <a:gd name="connsiteX22-809" fmla="*/ 68074 w 463766"/>
                  <a:gd name="connsiteY22-810" fmla="*/ 346406 h 401702"/>
                  <a:gd name="connsiteX23-811" fmla="*/ 118015 w 463766"/>
                  <a:gd name="connsiteY23-812" fmla="*/ 347118 h 401702"/>
                  <a:gd name="connsiteX24-813" fmla="*/ 422426 w 463766"/>
                  <a:gd name="connsiteY24-814" fmla="*/ 342374 h 401702"/>
                  <a:gd name="connsiteX25-815" fmla="*/ 449129 w 463766"/>
                  <a:gd name="connsiteY25-816" fmla="*/ 394671 h 401702"/>
                  <a:gd name="connsiteX26-817" fmla="*/ 169062 w 463766"/>
                  <a:gd name="connsiteY26-818" fmla="*/ 401702 h 401702"/>
                  <a:gd name="connsiteX27-819" fmla="*/ 130011 w 463766"/>
                  <a:gd name="connsiteY27-820" fmla="*/ 400890 h 401702"/>
                  <a:gd name="connsiteX28-821" fmla="*/ 91762 w 463766"/>
                  <a:gd name="connsiteY28-822" fmla="*/ 400077 h 401702"/>
                  <a:gd name="connsiteX29-823" fmla="*/ 34884 w 463766"/>
                  <a:gd name="connsiteY29-824" fmla="*/ 401432 h 401702"/>
                  <a:gd name="connsiteX30-825" fmla="*/ 27389 w 463766"/>
                  <a:gd name="connsiteY30-826" fmla="*/ 401702 h 401702"/>
                  <a:gd name="connsiteX31-827" fmla="*/ 10035 w 463766"/>
                  <a:gd name="connsiteY31-828" fmla="*/ 395783 h 401702"/>
                  <a:gd name="connsiteX32-829" fmla="*/ 4665 w 463766"/>
                  <a:gd name="connsiteY32-830" fmla="*/ 376843 h 401702"/>
                  <a:gd name="connsiteX33-831" fmla="*/ 6037 w 463766"/>
                  <a:gd name="connsiteY33-832" fmla="*/ 347800 h 401702"/>
                  <a:gd name="connsiteX34-833" fmla="*/ 10428 w 463766"/>
                  <a:gd name="connsiteY34-834" fmla="*/ 191751 h 401702"/>
                  <a:gd name="connsiteX35-835" fmla="*/ 7913 w 463766"/>
                  <a:gd name="connsiteY35-836" fmla="*/ 76590 h 401702"/>
                  <a:gd name="connsiteX36-837" fmla="*/ 0 w 463766"/>
                  <a:gd name="connsiteY36-838" fmla="*/ 4939 h 401702"/>
                  <a:gd name="connsiteX37-839" fmla="*/ 39643 w 463766"/>
                  <a:gd name="connsiteY37-840" fmla="*/ 4939 h 401702"/>
                  <a:gd name="connsiteX38-841" fmla="*/ 168697 w 463766"/>
                  <a:gd name="connsiteY38-842" fmla="*/ 908 h 401702"/>
                  <a:gd name="connsiteX39-843" fmla="*/ 186255 w 463766"/>
                  <a:gd name="connsiteY39-844" fmla="*/ 0 h 401702"/>
                  <a:gd name="connsiteX0-845" fmla="*/ 186255 w 463766"/>
                  <a:gd name="connsiteY0-846" fmla="*/ 0 h 401702"/>
                  <a:gd name="connsiteX1-847" fmla="*/ 219723 w 463766"/>
                  <a:gd name="connsiteY1-848" fmla="*/ 6141 h 401702"/>
                  <a:gd name="connsiteX2-849" fmla="*/ 229949 w 463766"/>
                  <a:gd name="connsiteY2-850" fmla="*/ 27564 h 401702"/>
                  <a:gd name="connsiteX3-851" fmla="*/ 226860 w 463766"/>
                  <a:gd name="connsiteY3-852" fmla="*/ 44808 h 401702"/>
                  <a:gd name="connsiteX4-853" fmla="*/ 215247 w 463766"/>
                  <a:gd name="connsiteY4-854" fmla="*/ 68326 h 401702"/>
                  <a:gd name="connsiteX5-855" fmla="*/ 176895 w 463766"/>
                  <a:gd name="connsiteY5-856" fmla="*/ 58734 h 401702"/>
                  <a:gd name="connsiteX6-857" fmla="*/ 126603 w 463766"/>
                  <a:gd name="connsiteY6-858" fmla="*/ 55703 h 401702"/>
                  <a:gd name="connsiteX7-859" fmla="*/ 78887 w 463766"/>
                  <a:gd name="connsiteY7-860" fmla="*/ 56509 h 401702"/>
                  <a:gd name="connsiteX8-861" fmla="*/ 71096 w 463766"/>
                  <a:gd name="connsiteY8-862" fmla="*/ 56779 h 401702"/>
                  <a:gd name="connsiteX9-863" fmla="*/ 69128 w 463766"/>
                  <a:gd name="connsiteY9-864" fmla="*/ 165134 h 401702"/>
                  <a:gd name="connsiteX10-865" fmla="*/ 78584 w 463766"/>
                  <a:gd name="connsiteY10-866" fmla="*/ 165189 h 401702"/>
                  <a:gd name="connsiteX11-867" fmla="*/ 105366 w 463766"/>
                  <a:gd name="connsiteY11-868" fmla="*/ 165189 h 401702"/>
                  <a:gd name="connsiteX12-869" fmla="*/ 164219 w 463766"/>
                  <a:gd name="connsiteY12-870" fmla="*/ 163616 h 401702"/>
                  <a:gd name="connsiteX13-871" fmla="*/ 273213 w 463766"/>
                  <a:gd name="connsiteY13-872" fmla="*/ 165748 h 401702"/>
                  <a:gd name="connsiteX14-873" fmla="*/ 283739 w 463766"/>
                  <a:gd name="connsiteY14-874" fmla="*/ 220083 h 401702"/>
                  <a:gd name="connsiteX15-875" fmla="*/ 169174 w 463766"/>
                  <a:gd name="connsiteY15-876" fmla="*/ 217579 h 401702"/>
                  <a:gd name="connsiteX16-877" fmla="*/ 138432 w 463766"/>
                  <a:gd name="connsiteY16-878" fmla="*/ 217041 h 401702"/>
                  <a:gd name="connsiteX17-879" fmla="*/ 96483 w 463766"/>
                  <a:gd name="connsiteY17-880" fmla="*/ 216503 h 401702"/>
                  <a:gd name="connsiteX18-881" fmla="*/ 75885 w 463766"/>
                  <a:gd name="connsiteY18-882" fmla="*/ 216638 h 401702"/>
                  <a:gd name="connsiteX19-883" fmla="*/ 68052 w 463766"/>
                  <a:gd name="connsiteY19-884" fmla="*/ 216798 h 401702"/>
                  <a:gd name="connsiteX20-885" fmla="*/ 67334 w 463766"/>
                  <a:gd name="connsiteY20-886" fmla="*/ 274211 h 401702"/>
                  <a:gd name="connsiteX21-887" fmla="*/ 65355 w 463766"/>
                  <a:gd name="connsiteY21-888" fmla="*/ 346042 h 401702"/>
                  <a:gd name="connsiteX22-889" fmla="*/ 68074 w 463766"/>
                  <a:gd name="connsiteY22-890" fmla="*/ 346406 h 401702"/>
                  <a:gd name="connsiteX23-891" fmla="*/ 118015 w 463766"/>
                  <a:gd name="connsiteY23-892" fmla="*/ 347118 h 401702"/>
                  <a:gd name="connsiteX24-893" fmla="*/ 422426 w 463766"/>
                  <a:gd name="connsiteY24-894" fmla="*/ 344756 h 401702"/>
                  <a:gd name="connsiteX25-895" fmla="*/ 449129 w 463766"/>
                  <a:gd name="connsiteY25-896" fmla="*/ 394671 h 401702"/>
                  <a:gd name="connsiteX26-897" fmla="*/ 169062 w 463766"/>
                  <a:gd name="connsiteY26-898" fmla="*/ 401702 h 401702"/>
                  <a:gd name="connsiteX27-899" fmla="*/ 130011 w 463766"/>
                  <a:gd name="connsiteY27-900" fmla="*/ 400890 h 401702"/>
                  <a:gd name="connsiteX28-901" fmla="*/ 91762 w 463766"/>
                  <a:gd name="connsiteY28-902" fmla="*/ 400077 h 401702"/>
                  <a:gd name="connsiteX29-903" fmla="*/ 34884 w 463766"/>
                  <a:gd name="connsiteY29-904" fmla="*/ 401432 h 401702"/>
                  <a:gd name="connsiteX30-905" fmla="*/ 27389 w 463766"/>
                  <a:gd name="connsiteY30-906" fmla="*/ 401702 h 401702"/>
                  <a:gd name="connsiteX31-907" fmla="*/ 10035 w 463766"/>
                  <a:gd name="connsiteY31-908" fmla="*/ 395783 h 401702"/>
                  <a:gd name="connsiteX32-909" fmla="*/ 4665 w 463766"/>
                  <a:gd name="connsiteY32-910" fmla="*/ 376843 h 401702"/>
                  <a:gd name="connsiteX33-911" fmla="*/ 6037 w 463766"/>
                  <a:gd name="connsiteY33-912" fmla="*/ 347800 h 401702"/>
                  <a:gd name="connsiteX34-913" fmla="*/ 10428 w 463766"/>
                  <a:gd name="connsiteY34-914" fmla="*/ 191751 h 401702"/>
                  <a:gd name="connsiteX35-915" fmla="*/ 7913 w 463766"/>
                  <a:gd name="connsiteY35-916" fmla="*/ 76590 h 401702"/>
                  <a:gd name="connsiteX36-917" fmla="*/ 0 w 463766"/>
                  <a:gd name="connsiteY36-918" fmla="*/ 4939 h 401702"/>
                  <a:gd name="connsiteX37-919" fmla="*/ 39643 w 463766"/>
                  <a:gd name="connsiteY37-920" fmla="*/ 4939 h 401702"/>
                  <a:gd name="connsiteX38-921" fmla="*/ 168697 w 463766"/>
                  <a:gd name="connsiteY38-922" fmla="*/ 908 h 401702"/>
                  <a:gd name="connsiteX39-923" fmla="*/ 186255 w 463766"/>
                  <a:gd name="connsiteY39-924" fmla="*/ 0 h 401702"/>
                  <a:gd name="connsiteX0-925" fmla="*/ 186255 w 469689"/>
                  <a:gd name="connsiteY0-926" fmla="*/ 0 h 401863"/>
                  <a:gd name="connsiteX1-927" fmla="*/ 219723 w 469689"/>
                  <a:gd name="connsiteY1-928" fmla="*/ 6141 h 401863"/>
                  <a:gd name="connsiteX2-929" fmla="*/ 229949 w 469689"/>
                  <a:gd name="connsiteY2-930" fmla="*/ 27564 h 401863"/>
                  <a:gd name="connsiteX3-931" fmla="*/ 226860 w 469689"/>
                  <a:gd name="connsiteY3-932" fmla="*/ 44808 h 401863"/>
                  <a:gd name="connsiteX4-933" fmla="*/ 215247 w 469689"/>
                  <a:gd name="connsiteY4-934" fmla="*/ 68326 h 401863"/>
                  <a:gd name="connsiteX5-935" fmla="*/ 176895 w 469689"/>
                  <a:gd name="connsiteY5-936" fmla="*/ 58734 h 401863"/>
                  <a:gd name="connsiteX6-937" fmla="*/ 126603 w 469689"/>
                  <a:gd name="connsiteY6-938" fmla="*/ 55703 h 401863"/>
                  <a:gd name="connsiteX7-939" fmla="*/ 78887 w 469689"/>
                  <a:gd name="connsiteY7-940" fmla="*/ 56509 h 401863"/>
                  <a:gd name="connsiteX8-941" fmla="*/ 71096 w 469689"/>
                  <a:gd name="connsiteY8-942" fmla="*/ 56779 h 401863"/>
                  <a:gd name="connsiteX9-943" fmla="*/ 69128 w 469689"/>
                  <a:gd name="connsiteY9-944" fmla="*/ 165134 h 401863"/>
                  <a:gd name="connsiteX10-945" fmla="*/ 78584 w 469689"/>
                  <a:gd name="connsiteY10-946" fmla="*/ 165189 h 401863"/>
                  <a:gd name="connsiteX11-947" fmla="*/ 105366 w 469689"/>
                  <a:gd name="connsiteY11-948" fmla="*/ 165189 h 401863"/>
                  <a:gd name="connsiteX12-949" fmla="*/ 164219 w 469689"/>
                  <a:gd name="connsiteY12-950" fmla="*/ 163616 h 401863"/>
                  <a:gd name="connsiteX13-951" fmla="*/ 273213 w 469689"/>
                  <a:gd name="connsiteY13-952" fmla="*/ 165748 h 401863"/>
                  <a:gd name="connsiteX14-953" fmla="*/ 283739 w 469689"/>
                  <a:gd name="connsiteY14-954" fmla="*/ 220083 h 401863"/>
                  <a:gd name="connsiteX15-955" fmla="*/ 169174 w 469689"/>
                  <a:gd name="connsiteY15-956" fmla="*/ 217579 h 401863"/>
                  <a:gd name="connsiteX16-957" fmla="*/ 138432 w 469689"/>
                  <a:gd name="connsiteY16-958" fmla="*/ 217041 h 401863"/>
                  <a:gd name="connsiteX17-959" fmla="*/ 96483 w 469689"/>
                  <a:gd name="connsiteY17-960" fmla="*/ 216503 h 401863"/>
                  <a:gd name="connsiteX18-961" fmla="*/ 75885 w 469689"/>
                  <a:gd name="connsiteY18-962" fmla="*/ 216638 h 401863"/>
                  <a:gd name="connsiteX19-963" fmla="*/ 68052 w 469689"/>
                  <a:gd name="connsiteY19-964" fmla="*/ 216798 h 401863"/>
                  <a:gd name="connsiteX20-965" fmla="*/ 67334 w 469689"/>
                  <a:gd name="connsiteY20-966" fmla="*/ 274211 h 401863"/>
                  <a:gd name="connsiteX21-967" fmla="*/ 65355 w 469689"/>
                  <a:gd name="connsiteY21-968" fmla="*/ 346042 h 401863"/>
                  <a:gd name="connsiteX22-969" fmla="*/ 68074 w 469689"/>
                  <a:gd name="connsiteY22-970" fmla="*/ 346406 h 401863"/>
                  <a:gd name="connsiteX23-971" fmla="*/ 118015 w 469689"/>
                  <a:gd name="connsiteY23-972" fmla="*/ 347118 h 401863"/>
                  <a:gd name="connsiteX24-973" fmla="*/ 443857 w 469689"/>
                  <a:gd name="connsiteY24-974" fmla="*/ 337612 h 401863"/>
                  <a:gd name="connsiteX25-975" fmla="*/ 449129 w 469689"/>
                  <a:gd name="connsiteY25-976" fmla="*/ 394671 h 401863"/>
                  <a:gd name="connsiteX26-977" fmla="*/ 169062 w 469689"/>
                  <a:gd name="connsiteY26-978" fmla="*/ 401702 h 401863"/>
                  <a:gd name="connsiteX27-979" fmla="*/ 130011 w 469689"/>
                  <a:gd name="connsiteY27-980" fmla="*/ 400890 h 401863"/>
                  <a:gd name="connsiteX28-981" fmla="*/ 91762 w 469689"/>
                  <a:gd name="connsiteY28-982" fmla="*/ 400077 h 401863"/>
                  <a:gd name="connsiteX29-983" fmla="*/ 34884 w 469689"/>
                  <a:gd name="connsiteY29-984" fmla="*/ 401432 h 401863"/>
                  <a:gd name="connsiteX30-985" fmla="*/ 27389 w 469689"/>
                  <a:gd name="connsiteY30-986" fmla="*/ 401702 h 401863"/>
                  <a:gd name="connsiteX31-987" fmla="*/ 10035 w 469689"/>
                  <a:gd name="connsiteY31-988" fmla="*/ 395783 h 401863"/>
                  <a:gd name="connsiteX32-989" fmla="*/ 4665 w 469689"/>
                  <a:gd name="connsiteY32-990" fmla="*/ 376843 h 401863"/>
                  <a:gd name="connsiteX33-991" fmla="*/ 6037 w 469689"/>
                  <a:gd name="connsiteY33-992" fmla="*/ 347800 h 401863"/>
                  <a:gd name="connsiteX34-993" fmla="*/ 10428 w 469689"/>
                  <a:gd name="connsiteY34-994" fmla="*/ 191751 h 401863"/>
                  <a:gd name="connsiteX35-995" fmla="*/ 7913 w 469689"/>
                  <a:gd name="connsiteY35-996" fmla="*/ 76590 h 401863"/>
                  <a:gd name="connsiteX36-997" fmla="*/ 0 w 469689"/>
                  <a:gd name="connsiteY36-998" fmla="*/ 4939 h 401863"/>
                  <a:gd name="connsiteX37-999" fmla="*/ 39643 w 469689"/>
                  <a:gd name="connsiteY37-1000" fmla="*/ 4939 h 401863"/>
                  <a:gd name="connsiteX38-1001" fmla="*/ 168697 w 469689"/>
                  <a:gd name="connsiteY38-1002" fmla="*/ 908 h 401863"/>
                  <a:gd name="connsiteX39-1003" fmla="*/ 186255 w 469689"/>
                  <a:gd name="connsiteY39-1004" fmla="*/ 0 h 401863"/>
                  <a:gd name="connsiteX0-1005" fmla="*/ 186255 w 470501"/>
                  <a:gd name="connsiteY0-1006" fmla="*/ 0 h 401702"/>
                  <a:gd name="connsiteX1-1007" fmla="*/ 219723 w 470501"/>
                  <a:gd name="connsiteY1-1008" fmla="*/ 6141 h 401702"/>
                  <a:gd name="connsiteX2-1009" fmla="*/ 229949 w 470501"/>
                  <a:gd name="connsiteY2-1010" fmla="*/ 27564 h 401702"/>
                  <a:gd name="connsiteX3-1011" fmla="*/ 226860 w 470501"/>
                  <a:gd name="connsiteY3-1012" fmla="*/ 44808 h 401702"/>
                  <a:gd name="connsiteX4-1013" fmla="*/ 215247 w 470501"/>
                  <a:gd name="connsiteY4-1014" fmla="*/ 68326 h 401702"/>
                  <a:gd name="connsiteX5-1015" fmla="*/ 176895 w 470501"/>
                  <a:gd name="connsiteY5-1016" fmla="*/ 58734 h 401702"/>
                  <a:gd name="connsiteX6-1017" fmla="*/ 126603 w 470501"/>
                  <a:gd name="connsiteY6-1018" fmla="*/ 55703 h 401702"/>
                  <a:gd name="connsiteX7-1019" fmla="*/ 78887 w 470501"/>
                  <a:gd name="connsiteY7-1020" fmla="*/ 56509 h 401702"/>
                  <a:gd name="connsiteX8-1021" fmla="*/ 71096 w 470501"/>
                  <a:gd name="connsiteY8-1022" fmla="*/ 56779 h 401702"/>
                  <a:gd name="connsiteX9-1023" fmla="*/ 69128 w 470501"/>
                  <a:gd name="connsiteY9-1024" fmla="*/ 165134 h 401702"/>
                  <a:gd name="connsiteX10-1025" fmla="*/ 78584 w 470501"/>
                  <a:gd name="connsiteY10-1026" fmla="*/ 165189 h 401702"/>
                  <a:gd name="connsiteX11-1027" fmla="*/ 105366 w 470501"/>
                  <a:gd name="connsiteY11-1028" fmla="*/ 165189 h 401702"/>
                  <a:gd name="connsiteX12-1029" fmla="*/ 164219 w 470501"/>
                  <a:gd name="connsiteY12-1030" fmla="*/ 163616 h 401702"/>
                  <a:gd name="connsiteX13-1031" fmla="*/ 273213 w 470501"/>
                  <a:gd name="connsiteY13-1032" fmla="*/ 165748 h 401702"/>
                  <a:gd name="connsiteX14-1033" fmla="*/ 283739 w 470501"/>
                  <a:gd name="connsiteY14-1034" fmla="*/ 220083 h 401702"/>
                  <a:gd name="connsiteX15-1035" fmla="*/ 169174 w 470501"/>
                  <a:gd name="connsiteY15-1036" fmla="*/ 217579 h 401702"/>
                  <a:gd name="connsiteX16-1037" fmla="*/ 138432 w 470501"/>
                  <a:gd name="connsiteY16-1038" fmla="*/ 217041 h 401702"/>
                  <a:gd name="connsiteX17-1039" fmla="*/ 96483 w 470501"/>
                  <a:gd name="connsiteY17-1040" fmla="*/ 216503 h 401702"/>
                  <a:gd name="connsiteX18-1041" fmla="*/ 75885 w 470501"/>
                  <a:gd name="connsiteY18-1042" fmla="*/ 216638 h 401702"/>
                  <a:gd name="connsiteX19-1043" fmla="*/ 68052 w 470501"/>
                  <a:gd name="connsiteY19-1044" fmla="*/ 216798 h 401702"/>
                  <a:gd name="connsiteX20-1045" fmla="*/ 67334 w 470501"/>
                  <a:gd name="connsiteY20-1046" fmla="*/ 274211 h 401702"/>
                  <a:gd name="connsiteX21-1047" fmla="*/ 65355 w 470501"/>
                  <a:gd name="connsiteY21-1048" fmla="*/ 346042 h 401702"/>
                  <a:gd name="connsiteX22-1049" fmla="*/ 68074 w 470501"/>
                  <a:gd name="connsiteY22-1050" fmla="*/ 346406 h 401702"/>
                  <a:gd name="connsiteX23-1051" fmla="*/ 118015 w 470501"/>
                  <a:gd name="connsiteY23-1052" fmla="*/ 347118 h 401702"/>
                  <a:gd name="connsiteX24-1053" fmla="*/ 446238 w 470501"/>
                  <a:gd name="connsiteY24-1054" fmla="*/ 349518 h 401702"/>
                  <a:gd name="connsiteX25-1055" fmla="*/ 449129 w 470501"/>
                  <a:gd name="connsiteY25-1056" fmla="*/ 394671 h 401702"/>
                  <a:gd name="connsiteX26-1057" fmla="*/ 169062 w 470501"/>
                  <a:gd name="connsiteY26-1058" fmla="*/ 401702 h 401702"/>
                  <a:gd name="connsiteX27-1059" fmla="*/ 130011 w 470501"/>
                  <a:gd name="connsiteY27-1060" fmla="*/ 400890 h 401702"/>
                  <a:gd name="connsiteX28-1061" fmla="*/ 91762 w 470501"/>
                  <a:gd name="connsiteY28-1062" fmla="*/ 400077 h 401702"/>
                  <a:gd name="connsiteX29-1063" fmla="*/ 34884 w 470501"/>
                  <a:gd name="connsiteY29-1064" fmla="*/ 401432 h 401702"/>
                  <a:gd name="connsiteX30-1065" fmla="*/ 27389 w 470501"/>
                  <a:gd name="connsiteY30-1066" fmla="*/ 401702 h 401702"/>
                  <a:gd name="connsiteX31-1067" fmla="*/ 10035 w 470501"/>
                  <a:gd name="connsiteY31-1068" fmla="*/ 395783 h 401702"/>
                  <a:gd name="connsiteX32-1069" fmla="*/ 4665 w 470501"/>
                  <a:gd name="connsiteY32-1070" fmla="*/ 376843 h 401702"/>
                  <a:gd name="connsiteX33-1071" fmla="*/ 6037 w 470501"/>
                  <a:gd name="connsiteY33-1072" fmla="*/ 347800 h 401702"/>
                  <a:gd name="connsiteX34-1073" fmla="*/ 10428 w 470501"/>
                  <a:gd name="connsiteY34-1074" fmla="*/ 191751 h 401702"/>
                  <a:gd name="connsiteX35-1075" fmla="*/ 7913 w 470501"/>
                  <a:gd name="connsiteY35-1076" fmla="*/ 76590 h 401702"/>
                  <a:gd name="connsiteX36-1077" fmla="*/ 0 w 470501"/>
                  <a:gd name="connsiteY36-1078" fmla="*/ 4939 h 401702"/>
                  <a:gd name="connsiteX37-1079" fmla="*/ 39643 w 470501"/>
                  <a:gd name="connsiteY37-1080" fmla="*/ 4939 h 401702"/>
                  <a:gd name="connsiteX38-1081" fmla="*/ 168697 w 470501"/>
                  <a:gd name="connsiteY38-1082" fmla="*/ 908 h 401702"/>
                  <a:gd name="connsiteX39-1083" fmla="*/ 186255 w 470501"/>
                  <a:gd name="connsiteY39-1084" fmla="*/ 0 h 401702"/>
                  <a:gd name="connsiteX0-1085" fmla="*/ 186255 w 474027"/>
                  <a:gd name="connsiteY0-1086" fmla="*/ 0 h 407601"/>
                  <a:gd name="connsiteX1-1087" fmla="*/ 219723 w 474027"/>
                  <a:gd name="connsiteY1-1088" fmla="*/ 6141 h 407601"/>
                  <a:gd name="connsiteX2-1089" fmla="*/ 229949 w 474027"/>
                  <a:gd name="connsiteY2-1090" fmla="*/ 27564 h 407601"/>
                  <a:gd name="connsiteX3-1091" fmla="*/ 226860 w 474027"/>
                  <a:gd name="connsiteY3-1092" fmla="*/ 44808 h 407601"/>
                  <a:gd name="connsiteX4-1093" fmla="*/ 215247 w 474027"/>
                  <a:gd name="connsiteY4-1094" fmla="*/ 68326 h 407601"/>
                  <a:gd name="connsiteX5-1095" fmla="*/ 176895 w 474027"/>
                  <a:gd name="connsiteY5-1096" fmla="*/ 58734 h 407601"/>
                  <a:gd name="connsiteX6-1097" fmla="*/ 126603 w 474027"/>
                  <a:gd name="connsiteY6-1098" fmla="*/ 55703 h 407601"/>
                  <a:gd name="connsiteX7-1099" fmla="*/ 78887 w 474027"/>
                  <a:gd name="connsiteY7-1100" fmla="*/ 56509 h 407601"/>
                  <a:gd name="connsiteX8-1101" fmla="*/ 71096 w 474027"/>
                  <a:gd name="connsiteY8-1102" fmla="*/ 56779 h 407601"/>
                  <a:gd name="connsiteX9-1103" fmla="*/ 69128 w 474027"/>
                  <a:gd name="connsiteY9-1104" fmla="*/ 165134 h 407601"/>
                  <a:gd name="connsiteX10-1105" fmla="*/ 78584 w 474027"/>
                  <a:gd name="connsiteY10-1106" fmla="*/ 165189 h 407601"/>
                  <a:gd name="connsiteX11-1107" fmla="*/ 105366 w 474027"/>
                  <a:gd name="connsiteY11-1108" fmla="*/ 165189 h 407601"/>
                  <a:gd name="connsiteX12-1109" fmla="*/ 164219 w 474027"/>
                  <a:gd name="connsiteY12-1110" fmla="*/ 163616 h 407601"/>
                  <a:gd name="connsiteX13-1111" fmla="*/ 273213 w 474027"/>
                  <a:gd name="connsiteY13-1112" fmla="*/ 165748 h 407601"/>
                  <a:gd name="connsiteX14-1113" fmla="*/ 283739 w 474027"/>
                  <a:gd name="connsiteY14-1114" fmla="*/ 220083 h 407601"/>
                  <a:gd name="connsiteX15-1115" fmla="*/ 169174 w 474027"/>
                  <a:gd name="connsiteY15-1116" fmla="*/ 217579 h 407601"/>
                  <a:gd name="connsiteX16-1117" fmla="*/ 138432 w 474027"/>
                  <a:gd name="connsiteY16-1118" fmla="*/ 217041 h 407601"/>
                  <a:gd name="connsiteX17-1119" fmla="*/ 96483 w 474027"/>
                  <a:gd name="connsiteY17-1120" fmla="*/ 216503 h 407601"/>
                  <a:gd name="connsiteX18-1121" fmla="*/ 75885 w 474027"/>
                  <a:gd name="connsiteY18-1122" fmla="*/ 216638 h 407601"/>
                  <a:gd name="connsiteX19-1123" fmla="*/ 68052 w 474027"/>
                  <a:gd name="connsiteY19-1124" fmla="*/ 216798 h 407601"/>
                  <a:gd name="connsiteX20-1125" fmla="*/ 67334 w 474027"/>
                  <a:gd name="connsiteY20-1126" fmla="*/ 274211 h 407601"/>
                  <a:gd name="connsiteX21-1127" fmla="*/ 65355 w 474027"/>
                  <a:gd name="connsiteY21-1128" fmla="*/ 346042 h 407601"/>
                  <a:gd name="connsiteX22-1129" fmla="*/ 68074 w 474027"/>
                  <a:gd name="connsiteY22-1130" fmla="*/ 346406 h 407601"/>
                  <a:gd name="connsiteX23-1131" fmla="*/ 118015 w 474027"/>
                  <a:gd name="connsiteY23-1132" fmla="*/ 347118 h 407601"/>
                  <a:gd name="connsiteX24-1133" fmla="*/ 446238 w 474027"/>
                  <a:gd name="connsiteY24-1134" fmla="*/ 349518 h 407601"/>
                  <a:gd name="connsiteX25-1135" fmla="*/ 453891 w 474027"/>
                  <a:gd name="connsiteY25-1136" fmla="*/ 404196 h 407601"/>
                  <a:gd name="connsiteX26-1137" fmla="*/ 169062 w 474027"/>
                  <a:gd name="connsiteY26-1138" fmla="*/ 401702 h 407601"/>
                  <a:gd name="connsiteX27-1139" fmla="*/ 130011 w 474027"/>
                  <a:gd name="connsiteY27-1140" fmla="*/ 400890 h 407601"/>
                  <a:gd name="connsiteX28-1141" fmla="*/ 91762 w 474027"/>
                  <a:gd name="connsiteY28-1142" fmla="*/ 400077 h 407601"/>
                  <a:gd name="connsiteX29-1143" fmla="*/ 34884 w 474027"/>
                  <a:gd name="connsiteY29-1144" fmla="*/ 401432 h 407601"/>
                  <a:gd name="connsiteX30-1145" fmla="*/ 27389 w 474027"/>
                  <a:gd name="connsiteY30-1146" fmla="*/ 401702 h 407601"/>
                  <a:gd name="connsiteX31-1147" fmla="*/ 10035 w 474027"/>
                  <a:gd name="connsiteY31-1148" fmla="*/ 395783 h 407601"/>
                  <a:gd name="connsiteX32-1149" fmla="*/ 4665 w 474027"/>
                  <a:gd name="connsiteY32-1150" fmla="*/ 376843 h 407601"/>
                  <a:gd name="connsiteX33-1151" fmla="*/ 6037 w 474027"/>
                  <a:gd name="connsiteY33-1152" fmla="*/ 347800 h 407601"/>
                  <a:gd name="connsiteX34-1153" fmla="*/ 10428 w 474027"/>
                  <a:gd name="connsiteY34-1154" fmla="*/ 191751 h 407601"/>
                  <a:gd name="connsiteX35-1155" fmla="*/ 7913 w 474027"/>
                  <a:gd name="connsiteY35-1156" fmla="*/ 76590 h 407601"/>
                  <a:gd name="connsiteX36-1157" fmla="*/ 0 w 474027"/>
                  <a:gd name="connsiteY36-1158" fmla="*/ 4939 h 407601"/>
                  <a:gd name="connsiteX37-1159" fmla="*/ 39643 w 474027"/>
                  <a:gd name="connsiteY37-1160" fmla="*/ 4939 h 407601"/>
                  <a:gd name="connsiteX38-1161" fmla="*/ 168697 w 474027"/>
                  <a:gd name="connsiteY38-1162" fmla="*/ 908 h 407601"/>
                  <a:gd name="connsiteX39-1163" fmla="*/ 186255 w 474027"/>
                  <a:gd name="connsiteY39-1164" fmla="*/ 0 h 407601"/>
                  <a:gd name="connsiteX0-1165" fmla="*/ 186255 w 460297"/>
                  <a:gd name="connsiteY0-1166" fmla="*/ 0 h 411803"/>
                  <a:gd name="connsiteX1-1167" fmla="*/ 219723 w 460297"/>
                  <a:gd name="connsiteY1-1168" fmla="*/ 6141 h 411803"/>
                  <a:gd name="connsiteX2-1169" fmla="*/ 229949 w 460297"/>
                  <a:gd name="connsiteY2-1170" fmla="*/ 27564 h 411803"/>
                  <a:gd name="connsiteX3-1171" fmla="*/ 226860 w 460297"/>
                  <a:gd name="connsiteY3-1172" fmla="*/ 44808 h 411803"/>
                  <a:gd name="connsiteX4-1173" fmla="*/ 215247 w 460297"/>
                  <a:gd name="connsiteY4-1174" fmla="*/ 68326 h 411803"/>
                  <a:gd name="connsiteX5-1175" fmla="*/ 176895 w 460297"/>
                  <a:gd name="connsiteY5-1176" fmla="*/ 58734 h 411803"/>
                  <a:gd name="connsiteX6-1177" fmla="*/ 126603 w 460297"/>
                  <a:gd name="connsiteY6-1178" fmla="*/ 55703 h 411803"/>
                  <a:gd name="connsiteX7-1179" fmla="*/ 78887 w 460297"/>
                  <a:gd name="connsiteY7-1180" fmla="*/ 56509 h 411803"/>
                  <a:gd name="connsiteX8-1181" fmla="*/ 71096 w 460297"/>
                  <a:gd name="connsiteY8-1182" fmla="*/ 56779 h 411803"/>
                  <a:gd name="connsiteX9-1183" fmla="*/ 69128 w 460297"/>
                  <a:gd name="connsiteY9-1184" fmla="*/ 165134 h 411803"/>
                  <a:gd name="connsiteX10-1185" fmla="*/ 78584 w 460297"/>
                  <a:gd name="connsiteY10-1186" fmla="*/ 165189 h 411803"/>
                  <a:gd name="connsiteX11-1187" fmla="*/ 105366 w 460297"/>
                  <a:gd name="connsiteY11-1188" fmla="*/ 165189 h 411803"/>
                  <a:gd name="connsiteX12-1189" fmla="*/ 164219 w 460297"/>
                  <a:gd name="connsiteY12-1190" fmla="*/ 163616 h 411803"/>
                  <a:gd name="connsiteX13-1191" fmla="*/ 273213 w 460297"/>
                  <a:gd name="connsiteY13-1192" fmla="*/ 165748 h 411803"/>
                  <a:gd name="connsiteX14-1193" fmla="*/ 283739 w 460297"/>
                  <a:gd name="connsiteY14-1194" fmla="*/ 220083 h 411803"/>
                  <a:gd name="connsiteX15-1195" fmla="*/ 169174 w 460297"/>
                  <a:gd name="connsiteY15-1196" fmla="*/ 217579 h 411803"/>
                  <a:gd name="connsiteX16-1197" fmla="*/ 138432 w 460297"/>
                  <a:gd name="connsiteY16-1198" fmla="*/ 217041 h 411803"/>
                  <a:gd name="connsiteX17-1199" fmla="*/ 96483 w 460297"/>
                  <a:gd name="connsiteY17-1200" fmla="*/ 216503 h 411803"/>
                  <a:gd name="connsiteX18-1201" fmla="*/ 75885 w 460297"/>
                  <a:gd name="connsiteY18-1202" fmla="*/ 216638 h 411803"/>
                  <a:gd name="connsiteX19-1203" fmla="*/ 68052 w 460297"/>
                  <a:gd name="connsiteY19-1204" fmla="*/ 216798 h 411803"/>
                  <a:gd name="connsiteX20-1205" fmla="*/ 67334 w 460297"/>
                  <a:gd name="connsiteY20-1206" fmla="*/ 274211 h 411803"/>
                  <a:gd name="connsiteX21-1207" fmla="*/ 65355 w 460297"/>
                  <a:gd name="connsiteY21-1208" fmla="*/ 346042 h 411803"/>
                  <a:gd name="connsiteX22-1209" fmla="*/ 68074 w 460297"/>
                  <a:gd name="connsiteY22-1210" fmla="*/ 346406 h 411803"/>
                  <a:gd name="connsiteX23-1211" fmla="*/ 118015 w 460297"/>
                  <a:gd name="connsiteY23-1212" fmla="*/ 347118 h 411803"/>
                  <a:gd name="connsiteX24-1213" fmla="*/ 446238 w 460297"/>
                  <a:gd name="connsiteY24-1214" fmla="*/ 349518 h 411803"/>
                  <a:gd name="connsiteX25-1215" fmla="*/ 453891 w 460297"/>
                  <a:gd name="connsiteY25-1216" fmla="*/ 404196 h 411803"/>
                  <a:gd name="connsiteX26-1217" fmla="*/ 169062 w 460297"/>
                  <a:gd name="connsiteY26-1218" fmla="*/ 401702 h 411803"/>
                  <a:gd name="connsiteX27-1219" fmla="*/ 130011 w 460297"/>
                  <a:gd name="connsiteY27-1220" fmla="*/ 400890 h 411803"/>
                  <a:gd name="connsiteX28-1221" fmla="*/ 91762 w 460297"/>
                  <a:gd name="connsiteY28-1222" fmla="*/ 400077 h 411803"/>
                  <a:gd name="connsiteX29-1223" fmla="*/ 34884 w 460297"/>
                  <a:gd name="connsiteY29-1224" fmla="*/ 401432 h 411803"/>
                  <a:gd name="connsiteX30-1225" fmla="*/ 27389 w 460297"/>
                  <a:gd name="connsiteY30-1226" fmla="*/ 401702 h 411803"/>
                  <a:gd name="connsiteX31-1227" fmla="*/ 10035 w 460297"/>
                  <a:gd name="connsiteY31-1228" fmla="*/ 395783 h 411803"/>
                  <a:gd name="connsiteX32-1229" fmla="*/ 4665 w 460297"/>
                  <a:gd name="connsiteY32-1230" fmla="*/ 376843 h 411803"/>
                  <a:gd name="connsiteX33-1231" fmla="*/ 6037 w 460297"/>
                  <a:gd name="connsiteY33-1232" fmla="*/ 347800 h 411803"/>
                  <a:gd name="connsiteX34-1233" fmla="*/ 10428 w 460297"/>
                  <a:gd name="connsiteY34-1234" fmla="*/ 191751 h 411803"/>
                  <a:gd name="connsiteX35-1235" fmla="*/ 7913 w 460297"/>
                  <a:gd name="connsiteY35-1236" fmla="*/ 76590 h 411803"/>
                  <a:gd name="connsiteX36-1237" fmla="*/ 0 w 460297"/>
                  <a:gd name="connsiteY36-1238" fmla="*/ 4939 h 411803"/>
                  <a:gd name="connsiteX37-1239" fmla="*/ 39643 w 460297"/>
                  <a:gd name="connsiteY37-1240" fmla="*/ 4939 h 411803"/>
                  <a:gd name="connsiteX38-1241" fmla="*/ 168697 w 460297"/>
                  <a:gd name="connsiteY38-1242" fmla="*/ 908 h 411803"/>
                  <a:gd name="connsiteX39-1243" fmla="*/ 186255 w 460297"/>
                  <a:gd name="connsiteY39-1244" fmla="*/ 0 h 411803"/>
                  <a:gd name="connsiteX0-1245" fmla="*/ 186255 w 460297"/>
                  <a:gd name="connsiteY0-1246" fmla="*/ 0 h 406563"/>
                  <a:gd name="connsiteX1-1247" fmla="*/ 219723 w 460297"/>
                  <a:gd name="connsiteY1-1248" fmla="*/ 6141 h 406563"/>
                  <a:gd name="connsiteX2-1249" fmla="*/ 229949 w 460297"/>
                  <a:gd name="connsiteY2-1250" fmla="*/ 27564 h 406563"/>
                  <a:gd name="connsiteX3-1251" fmla="*/ 226860 w 460297"/>
                  <a:gd name="connsiteY3-1252" fmla="*/ 44808 h 406563"/>
                  <a:gd name="connsiteX4-1253" fmla="*/ 215247 w 460297"/>
                  <a:gd name="connsiteY4-1254" fmla="*/ 68326 h 406563"/>
                  <a:gd name="connsiteX5-1255" fmla="*/ 176895 w 460297"/>
                  <a:gd name="connsiteY5-1256" fmla="*/ 58734 h 406563"/>
                  <a:gd name="connsiteX6-1257" fmla="*/ 126603 w 460297"/>
                  <a:gd name="connsiteY6-1258" fmla="*/ 55703 h 406563"/>
                  <a:gd name="connsiteX7-1259" fmla="*/ 78887 w 460297"/>
                  <a:gd name="connsiteY7-1260" fmla="*/ 56509 h 406563"/>
                  <a:gd name="connsiteX8-1261" fmla="*/ 71096 w 460297"/>
                  <a:gd name="connsiteY8-1262" fmla="*/ 56779 h 406563"/>
                  <a:gd name="connsiteX9-1263" fmla="*/ 69128 w 460297"/>
                  <a:gd name="connsiteY9-1264" fmla="*/ 165134 h 406563"/>
                  <a:gd name="connsiteX10-1265" fmla="*/ 78584 w 460297"/>
                  <a:gd name="connsiteY10-1266" fmla="*/ 165189 h 406563"/>
                  <a:gd name="connsiteX11-1267" fmla="*/ 105366 w 460297"/>
                  <a:gd name="connsiteY11-1268" fmla="*/ 165189 h 406563"/>
                  <a:gd name="connsiteX12-1269" fmla="*/ 164219 w 460297"/>
                  <a:gd name="connsiteY12-1270" fmla="*/ 163616 h 406563"/>
                  <a:gd name="connsiteX13-1271" fmla="*/ 273213 w 460297"/>
                  <a:gd name="connsiteY13-1272" fmla="*/ 165748 h 406563"/>
                  <a:gd name="connsiteX14-1273" fmla="*/ 283739 w 460297"/>
                  <a:gd name="connsiteY14-1274" fmla="*/ 220083 h 406563"/>
                  <a:gd name="connsiteX15-1275" fmla="*/ 169174 w 460297"/>
                  <a:gd name="connsiteY15-1276" fmla="*/ 217579 h 406563"/>
                  <a:gd name="connsiteX16-1277" fmla="*/ 138432 w 460297"/>
                  <a:gd name="connsiteY16-1278" fmla="*/ 217041 h 406563"/>
                  <a:gd name="connsiteX17-1279" fmla="*/ 96483 w 460297"/>
                  <a:gd name="connsiteY17-1280" fmla="*/ 216503 h 406563"/>
                  <a:gd name="connsiteX18-1281" fmla="*/ 75885 w 460297"/>
                  <a:gd name="connsiteY18-1282" fmla="*/ 216638 h 406563"/>
                  <a:gd name="connsiteX19-1283" fmla="*/ 68052 w 460297"/>
                  <a:gd name="connsiteY19-1284" fmla="*/ 216798 h 406563"/>
                  <a:gd name="connsiteX20-1285" fmla="*/ 67334 w 460297"/>
                  <a:gd name="connsiteY20-1286" fmla="*/ 274211 h 406563"/>
                  <a:gd name="connsiteX21-1287" fmla="*/ 65355 w 460297"/>
                  <a:gd name="connsiteY21-1288" fmla="*/ 346042 h 406563"/>
                  <a:gd name="connsiteX22-1289" fmla="*/ 68074 w 460297"/>
                  <a:gd name="connsiteY22-1290" fmla="*/ 346406 h 406563"/>
                  <a:gd name="connsiteX23-1291" fmla="*/ 118015 w 460297"/>
                  <a:gd name="connsiteY23-1292" fmla="*/ 347118 h 406563"/>
                  <a:gd name="connsiteX24-1293" fmla="*/ 446238 w 460297"/>
                  <a:gd name="connsiteY24-1294" fmla="*/ 349518 h 406563"/>
                  <a:gd name="connsiteX25-1295" fmla="*/ 453891 w 460297"/>
                  <a:gd name="connsiteY25-1296" fmla="*/ 404196 h 406563"/>
                  <a:gd name="connsiteX26-1297" fmla="*/ 169062 w 460297"/>
                  <a:gd name="connsiteY26-1298" fmla="*/ 401702 h 406563"/>
                  <a:gd name="connsiteX27-1299" fmla="*/ 130011 w 460297"/>
                  <a:gd name="connsiteY27-1300" fmla="*/ 400890 h 406563"/>
                  <a:gd name="connsiteX28-1301" fmla="*/ 91762 w 460297"/>
                  <a:gd name="connsiteY28-1302" fmla="*/ 400077 h 406563"/>
                  <a:gd name="connsiteX29-1303" fmla="*/ 34884 w 460297"/>
                  <a:gd name="connsiteY29-1304" fmla="*/ 401432 h 406563"/>
                  <a:gd name="connsiteX30-1305" fmla="*/ 27389 w 460297"/>
                  <a:gd name="connsiteY30-1306" fmla="*/ 401702 h 406563"/>
                  <a:gd name="connsiteX31-1307" fmla="*/ 10035 w 460297"/>
                  <a:gd name="connsiteY31-1308" fmla="*/ 395783 h 406563"/>
                  <a:gd name="connsiteX32-1309" fmla="*/ 4665 w 460297"/>
                  <a:gd name="connsiteY32-1310" fmla="*/ 376843 h 406563"/>
                  <a:gd name="connsiteX33-1311" fmla="*/ 6037 w 460297"/>
                  <a:gd name="connsiteY33-1312" fmla="*/ 347800 h 406563"/>
                  <a:gd name="connsiteX34-1313" fmla="*/ 10428 w 460297"/>
                  <a:gd name="connsiteY34-1314" fmla="*/ 191751 h 406563"/>
                  <a:gd name="connsiteX35-1315" fmla="*/ 7913 w 460297"/>
                  <a:gd name="connsiteY35-1316" fmla="*/ 76590 h 406563"/>
                  <a:gd name="connsiteX36-1317" fmla="*/ 0 w 460297"/>
                  <a:gd name="connsiteY36-1318" fmla="*/ 4939 h 406563"/>
                  <a:gd name="connsiteX37-1319" fmla="*/ 39643 w 460297"/>
                  <a:gd name="connsiteY37-1320" fmla="*/ 4939 h 406563"/>
                  <a:gd name="connsiteX38-1321" fmla="*/ 168697 w 460297"/>
                  <a:gd name="connsiteY38-1322" fmla="*/ 908 h 406563"/>
                  <a:gd name="connsiteX39-1323" fmla="*/ 186255 w 460297"/>
                  <a:gd name="connsiteY39-1324" fmla="*/ 0 h 406563"/>
                  <a:gd name="connsiteX0-1325" fmla="*/ 186255 w 460297"/>
                  <a:gd name="connsiteY0-1326" fmla="*/ 0 h 406563"/>
                  <a:gd name="connsiteX1-1327" fmla="*/ 219723 w 460297"/>
                  <a:gd name="connsiteY1-1328" fmla="*/ 6141 h 406563"/>
                  <a:gd name="connsiteX2-1329" fmla="*/ 229949 w 460297"/>
                  <a:gd name="connsiteY2-1330" fmla="*/ 27564 h 406563"/>
                  <a:gd name="connsiteX3-1331" fmla="*/ 226860 w 460297"/>
                  <a:gd name="connsiteY3-1332" fmla="*/ 44808 h 406563"/>
                  <a:gd name="connsiteX4-1333" fmla="*/ 215247 w 460297"/>
                  <a:gd name="connsiteY4-1334" fmla="*/ 68326 h 406563"/>
                  <a:gd name="connsiteX5-1335" fmla="*/ 176895 w 460297"/>
                  <a:gd name="connsiteY5-1336" fmla="*/ 58734 h 406563"/>
                  <a:gd name="connsiteX6-1337" fmla="*/ 126603 w 460297"/>
                  <a:gd name="connsiteY6-1338" fmla="*/ 55703 h 406563"/>
                  <a:gd name="connsiteX7-1339" fmla="*/ 78887 w 460297"/>
                  <a:gd name="connsiteY7-1340" fmla="*/ 56509 h 406563"/>
                  <a:gd name="connsiteX8-1341" fmla="*/ 71096 w 460297"/>
                  <a:gd name="connsiteY8-1342" fmla="*/ 56779 h 406563"/>
                  <a:gd name="connsiteX9-1343" fmla="*/ 69128 w 460297"/>
                  <a:gd name="connsiteY9-1344" fmla="*/ 165134 h 406563"/>
                  <a:gd name="connsiteX10-1345" fmla="*/ 78584 w 460297"/>
                  <a:gd name="connsiteY10-1346" fmla="*/ 165189 h 406563"/>
                  <a:gd name="connsiteX11-1347" fmla="*/ 105366 w 460297"/>
                  <a:gd name="connsiteY11-1348" fmla="*/ 165189 h 406563"/>
                  <a:gd name="connsiteX12-1349" fmla="*/ 164219 w 460297"/>
                  <a:gd name="connsiteY12-1350" fmla="*/ 163616 h 406563"/>
                  <a:gd name="connsiteX13-1351" fmla="*/ 273213 w 460297"/>
                  <a:gd name="connsiteY13-1352" fmla="*/ 165748 h 406563"/>
                  <a:gd name="connsiteX14-1353" fmla="*/ 283739 w 460297"/>
                  <a:gd name="connsiteY14-1354" fmla="*/ 220083 h 406563"/>
                  <a:gd name="connsiteX15-1355" fmla="*/ 169174 w 460297"/>
                  <a:gd name="connsiteY15-1356" fmla="*/ 217579 h 406563"/>
                  <a:gd name="connsiteX16-1357" fmla="*/ 138432 w 460297"/>
                  <a:gd name="connsiteY16-1358" fmla="*/ 217041 h 406563"/>
                  <a:gd name="connsiteX17-1359" fmla="*/ 96483 w 460297"/>
                  <a:gd name="connsiteY17-1360" fmla="*/ 216503 h 406563"/>
                  <a:gd name="connsiteX18-1361" fmla="*/ 75885 w 460297"/>
                  <a:gd name="connsiteY18-1362" fmla="*/ 216638 h 406563"/>
                  <a:gd name="connsiteX19-1363" fmla="*/ 68052 w 460297"/>
                  <a:gd name="connsiteY19-1364" fmla="*/ 216798 h 406563"/>
                  <a:gd name="connsiteX20-1365" fmla="*/ 67334 w 460297"/>
                  <a:gd name="connsiteY20-1366" fmla="*/ 274211 h 406563"/>
                  <a:gd name="connsiteX21-1367" fmla="*/ 65355 w 460297"/>
                  <a:gd name="connsiteY21-1368" fmla="*/ 346042 h 406563"/>
                  <a:gd name="connsiteX22-1369" fmla="*/ 68074 w 460297"/>
                  <a:gd name="connsiteY22-1370" fmla="*/ 346406 h 406563"/>
                  <a:gd name="connsiteX23-1371" fmla="*/ 118015 w 460297"/>
                  <a:gd name="connsiteY23-1372" fmla="*/ 347118 h 406563"/>
                  <a:gd name="connsiteX24-1373" fmla="*/ 446238 w 460297"/>
                  <a:gd name="connsiteY24-1374" fmla="*/ 349518 h 406563"/>
                  <a:gd name="connsiteX25-1375" fmla="*/ 453891 w 460297"/>
                  <a:gd name="connsiteY25-1376" fmla="*/ 404196 h 406563"/>
                  <a:gd name="connsiteX26-1377" fmla="*/ 169062 w 460297"/>
                  <a:gd name="connsiteY26-1378" fmla="*/ 401702 h 406563"/>
                  <a:gd name="connsiteX27-1379" fmla="*/ 130011 w 460297"/>
                  <a:gd name="connsiteY27-1380" fmla="*/ 400890 h 406563"/>
                  <a:gd name="connsiteX28-1381" fmla="*/ 91762 w 460297"/>
                  <a:gd name="connsiteY28-1382" fmla="*/ 400077 h 406563"/>
                  <a:gd name="connsiteX29-1383" fmla="*/ 34884 w 460297"/>
                  <a:gd name="connsiteY29-1384" fmla="*/ 401432 h 406563"/>
                  <a:gd name="connsiteX30-1385" fmla="*/ 27389 w 460297"/>
                  <a:gd name="connsiteY30-1386" fmla="*/ 401702 h 406563"/>
                  <a:gd name="connsiteX31-1387" fmla="*/ 10035 w 460297"/>
                  <a:gd name="connsiteY31-1388" fmla="*/ 395783 h 406563"/>
                  <a:gd name="connsiteX32-1389" fmla="*/ 4665 w 460297"/>
                  <a:gd name="connsiteY32-1390" fmla="*/ 376843 h 406563"/>
                  <a:gd name="connsiteX33-1391" fmla="*/ 6037 w 460297"/>
                  <a:gd name="connsiteY33-1392" fmla="*/ 347800 h 406563"/>
                  <a:gd name="connsiteX34-1393" fmla="*/ 10428 w 460297"/>
                  <a:gd name="connsiteY34-1394" fmla="*/ 191751 h 406563"/>
                  <a:gd name="connsiteX35-1395" fmla="*/ 7913 w 460297"/>
                  <a:gd name="connsiteY35-1396" fmla="*/ 76590 h 406563"/>
                  <a:gd name="connsiteX36-1397" fmla="*/ 0 w 460297"/>
                  <a:gd name="connsiteY36-1398" fmla="*/ 4939 h 406563"/>
                  <a:gd name="connsiteX37-1399" fmla="*/ 39643 w 460297"/>
                  <a:gd name="connsiteY37-1400" fmla="*/ 4939 h 406563"/>
                  <a:gd name="connsiteX38-1401" fmla="*/ 168697 w 460297"/>
                  <a:gd name="connsiteY38-1402" fmla="*/ 908 h 406563"/>
                  <a:gd name="connsiteX39-1403" fmla="*/ 186255 w 460297"/>
                  <a:gd name="connsiteY39-1404" fmla="*/ 0 h 406563"/>
                  <a:gd name="connsiteX0-1405" fmla="*/ 186255 w 458196"/>
                  <a:gd name="connsiteY0-1406" fmla="*/ 0 h 406563"/>
                  <a:gd name="connsiteX1-1407" fmla="*/ 219723 w 458196"/>
                  <a:gd name="connsiteY1-1408" fmla="*/ 6141 h 406563"/>
                  <a:gd name="connsiteX2-1409" fmla="*/ 229949 w 458196"/>
                  <a:gd name="connsiteY2-1410" fmla="*/ 27564 h 406563"/>
                  <a:gd name="connsiteX3-1411" fmla="*/ 226860 w 458196"/>
                  <a:gd name="connsiteY3-1412" fmla="*/ 44808 h 406563"/>
                  <a:gd name="connsiteX4-1413" fmla="*/ 215247 w 458196"/>
                  <a:gd name="connsiteY4-1414" fmla="*/ 68326 h 406563"/>
                  <a:gd name="connsiteX5-1415" fmla="*/ 176895 w 458196"/>
                  <a:gd name="connsiteY5-1416" fmla="*/ 58734 h 406563"/>
                  <a:gd name="connsiteX6-1417" fmla="*/ 126603 w 458196"/>
                  <a:gd name="connsiteY6-1418" fmla="*/ 55703 h 406563"/>
                  <a:gd name="connsiteX7-1419" fmla="*/ 78887 w 458196"/>
                  <a:gd name="connsiteY7-1420" fmla="*/ 56509 h 406563"/>
                  <a:gd name="connsiteX8-1421" fmla="*/ 71096 w 458196"/>
                  <a:gd name="connsiteY8-1422" fmla="*/ 56779 h 406563"/>
                  <a:gd name="connsiteX9-1423" fmla="*/ 69128 w 458196"/>
                  <a:gd name="connsiteY9-1424" fmla="*/ 165134 h 406563"/>
                  <a:gd name="connsiteX10-1425" fmla="*/ 78584 w 458196"/>
                  <a:gd name="connsiteY10-1426" fmla="*/ 165189 h 406563"/>
                  <a:gd name="connsiteX11-1427" fmla="*/ 105366 w 458196"/>
                  <a:gd name="connsiteY11-1428" fmla="*/ 165189 h 406563"/>
                  <a:gd name="connsiteX12-1429" fmla="*/ 164219 w 458196"/>
                  <a:gd name="connsiteY12-1430" fmla="*/ 163616 h 406563"/>
                  <a:gd name="connsiteX13-1431" fmla="*/ 273213 w 458196"/>
                  <a:gd name="connsiteY13-1432" fmla="*/ 165748 h 406563"/>
                  <a:gd name="connsiteX14-1433" fmla="*/ 283739 w 458196"/>
                  <a:gd name="connsiteY14-1434" fmla="*/ 220083 h 406563"/>
                  <a:gd name="connsiteX15-1435" fmla="*/ 169174 w 458196"/>
                  <a:gd name="connsiteY15-1436" fmla="*/ 217579 h 406563"/>
                  <a:gd name="connsiteX16-1437" fmla="*/ 138432 w 458196"/>
                  <a:gd name="connsiteY16-1438" fmla="*/ 217041 h 406563"/>
                  <a:gd name="connsiteX17-1439" fmla="*/ 96483 w 458196"/>
                  <a:gd name="connsiteY17-1440" fmla="*/ 216503 h 406563"/>
                  <a:gd name="connsiteX18-1441" fmla="*/ 75885 w 458196"/>
                  <a:gd name="connsiteY18-1442" fmla="*/ 216638 h 406563"/>
                  <a:gd name="connsiteX19-1443" fmla="*/ 68052 w 458196"/>
                  <a:gd name="connsiteY19-1444" fmla="*/ 216798 h 406563"/>
                  <a:gd name="connsiteX20-1445" fmla="*/ 67334 w 458196"/>
                  <a:gd name="connsiteY20-1446" fmla="*/ 274211 h 406563"/>
                  <a:gd name="connsiteX21-1447" fmla="*/ 65355 w 458196"/>
                  <a:gd name="connsiteY21-1448" fmla="*/ 346042 h 406563"/>
                  <a:gd name="connsiteX22-1449" fmla="*/ 68074 w 458196"/>
                  <a:gd name="connsiteY22-1450" fmla="*/ 346406 h 406563"/>
                  <a:gd name="connsiteX23-1451" fmla="*/ 118015 w 458196"/>
                  <a:gd name="connsiteY23-1452" fmla="*/ 347118 h 406563"/>
                  <a:gd name="connsiteX24-1453" fmla="*/ 446238 w 458196"/>
                  <a:gd name="connsiteY24-1454" fmla="*/ 349518 h 406563"/>
                  <a:gd name="connsiteX25-1455" fmla="*/ 453891 w 458196"/>
                  <a:gd name="connsiteY25-1456" fmla="*/ 404196 h 406563"/>
                  <a:gd name="connsiteX26-1457" fmla="*/ 169062 w 458196"/>
                  <a:gd name="connsiteY26-1458" fmla="*/ 401702 h 406563"/>
                  <a:gd name="connsiteX27-1459" fmla="*/ 130011 w 458196"/>
                  <a:gd name="connsiteY27-1460" fmla="*/ 400890 h 406563"/>
                  <a:gd name="connsiteX28-1461" fmla="*/ 91762 w 458196"/>
                  <a:gd name="connsiteY28-1462" fmla="*/ 400077 h 406563"/>
                  <a:gd name="connsiteX29-1463" fmla="*/ 34884 w 458196"/>
                  <a:gd name="connsiteY29-1464" fmla="*/ 401432 h 406563"/>
                  <a:gd name="connsiteX30-1465" fmla="*/ 27389 w 458196"/>
                  <a:gd name="connsiteY30-1466" fmla="*/ 401702 h 406563"/>
                  <a:gd name="connsiteX31-1467" fmla="*/ 10035 w 458196"/>
                  <a:gd name="connsiteY31-1468" fmla="*/ 395783 h 406563"/>
                  <a:gd name="connsiteX32-1469" fmla="*/ 4665 w 458196"/>
                  <a:gd name="connsiteY32-1470" fmla="*/ 376843 h 406563"/>
                  <a:gd name="connsiteX33-1471" fmla="*/ 6037 w 458196"/>
                  <a:gd name="connsiteY33-1472" fmla="*/ 347800 h 406563"/>
                  <a:gd name="connsiteX34-1473" fmla="*/ 10428 w 458196"/>
                  <a:gd name="connsiteY34-1474" fmla="*/ 191751 h 406563"/>
                  <a:gd name="connsiteX35-1475" fmla="*/ 7913 w 458196"/>
                  <a:gd name="connsiteY35-1476" fmla="*/ 76590 h 406563"/>
                  <a:gd name="connsiteX36-1477" fmla="*/ 0 w 458196"/>
                  <a:gd name="connsiteY36-1478" fmla="*/ 4939 h 406563"/>
                  <a:gd name="connsiteX37-1479" fmla="*/ 39643 w 458196"/>
                  <a:gd name="connsiteY37-1480" fmla="*/ 4939 h 406563"/>
                  <a:gd name="connsiteX38-1481" fmla="*/ 168697 w 458196"/>
                  <a:gd name="connsiteY38-1482" fmla="*/ 908 h 406563"/>
                  <a:gd name="connsiteX39-1483" fmla="*/ 186255 w 458196"/>
                  <a:gd name="connsiteY39-1484" fmla="*/ 0 h 406563"/>
                  <a:gd name="connsiteX0-1485" fmla="*/ 186255 w 458196"/>
                  <a:gd name="connsiteY0-1486" fmla="*/ 0 h 406563"/>
                  <a:gd name="connsiteX1-1487" fmla="*/ 219723 w 458196"/>
                  <a:gd name="connsiteY1-1488" fmla="*/ 6141 h 406563"/>
                  <a:gd name="connsiteX2-1489" fmla="*/ 229949 w 458196"/>
                  <a:gd name="connsiteY2-1490" fmla="*/ 27564 h 406563"/>
                  <a:gd name="connsiteX3-1491" fmla="*/ 226860 w 458196"/>
                  <a:gd name="connsiteY3-1492" fmla="*/ 44808 h 406563"/>
                  <a:gd name="connsiteX4-1493" fmla="*/ 176895 w 458196"/>
                  <a:gd name="connsiteY4-1494" fmla="*/ 58734 h 406563"/>
                  <a:gd name="connsiteX5-1495" fmla="*/ 126603 w 458196"/>
                  <a:gd name="connsiteY5-1496" fmla="*/ 55703 h 406563"/>
                  <a:gd name="connsiteX6-1497" fmla="*/ 78887 w 458196"/>
                  <a:gd name="connsiteY6-1498" fmla="*/ 56509 h 406563"/>
                  <a:gd name="connsiteX7-1499" fmla="*/ 71096 w 458196"/>
                  <a:gd name="connsiteY7-1500" fmla="*/ 56779 h 406563"/>
                  <a:gd name="connsiteX8-1501" fmla="*/ 69128 w 458196"/>
                  <a:gd name="connsiteY8-1502" fmla="*/ 165134 h 406563"/>
                  <a:gd name="connsiteX9-1503" fmla="*/ 78584 w 458196"/>
                  <a:gd name="connsiteY9-1504" fmla="*/ 165189 h 406563"/>
                  <a:gd name="connsiteX10-1505" fmla="*/ 105366 w 458196"/>
                  <a:gd name="connsiteY10-1506" fmla="*/ 165189 h 406563"/>
                  <a:gd name="connsiteX11-1507" fmla="*/ 164219 w 458196"/>
                  <a:gd name="connsiteY11-1508" fmla="*/ 163616 h 406563"/>
                  <a:gd name="connsiteX12-1509" fmla="*/ 273213 w 458196"/>
                  <a:gd name="connsiteY12-1510" fmla="*/ 165748 h 406563"/>
                  <a:gd name="connsiteX13-1511" fmla="*/ 283739 w 458196"/>
                  <a:gd name="connsiteY13-1512" fmla="*/ 220083 h 406563"/>
                  <a:gd name="connsiteX14-1513" fmla="*/ 169174 w 458196"/>
                  <a:gd name="connsiteY14-1514" fmla="*/ 217579 h 406563"/>
                  <a:gd name="connsiteX15-1515" fmla="*/ 138432 w 458196"/>
                  <a:gd name="connsiteY15-1516" fmla="*/ 217041 h 406563"/>
                  <a:gd name="connsiteX16-1517" fmla="*/ 96483 w 458196"/>
                  <a:gd name="connsiteY16-1518" fmla="*/ 216503 h 406563"/>
                  <a:gd name="connsiteX17-1519" fmla="*/ 75885 w 458196"/>
                  <a:gd name="connsiteY17-1520" fmla="*/ 216638 h 406563"/>
                  <a:gd name="connsiteX18-1521" fmla="*/ 68052 w 458196"/>
                  <a:gd name="connsiteY18-1522" fmla="*/ 216798 h 406563"/>
                  <a:gd name="connsiteX19-1523" fmla="*/ 67334 w 458196"/>
                  <a:gd name="connsiteY19-1524" fmla="*/ 274211 h 406563"/>
                  <a:gd name="connsiteX20-1525" fmla="*/ 65355 w 458196"/>
                  <a:gd name="connsiteY20-1526" fmla="*/ 346042 h 406563"/>
                  <a:gd name="connsiteX21-1527" fmla="*/ 68074 w 458196"/>
                  <a:gd name="connsiteY21-1528" fmla="*/ 346406 h 406563"/>
                  <a:gd name="connsiteX22-1529" fmla="*/ 118015 w 458196"/>
                  <a:gd name="connsiteY22-1530" fmla="*/ 347118 h 406563"/>
                  <a:gd name="connsiteX23-1531" fmla="*/ 446238 w 458196"/>
                  <a:gd name="connsiteY23-1532" fmla="*/ 349518 h 406563"/>
                  <a:gd name="connsiteX24-1533" fmla="*/ 453891 w 458196"/>
                  <a:gd name="connsiteY24-1534" fmla="*/ 404196 h 406563"/>
                  <a:gd name="connsiteX25-1535" fmla="*/ 169062 w 458196"/>
                  <a:gd name="connsiteY25-1536" fmla="*/ 401702 h 406563"/>
                  <a:gd name="connsiteX26-1537" fmla="*/ 130011 w 458196"/>
                  <a:gd name="connsiteY26-1538" fmla="*/ 400890 h 406563"/>
                  <a:gd name="connsiteX27-1539" fmla="*/ 91762 w 458196"/>
                  <a:gd name="connsiteY27-1540" fmla="*/ 400077 h 406563"/>
                  <a:gd name="connsiteX28-1541" fmla="*/ 34884 w 458196"/>
                  <a:gd name="connsiteY28-1542" fmla="*/ 401432 h 406563"/>
                  <a:gd name="connsiteX29-1543" fmla="*/ 27389 w 458196"/>
                  <a:gd name="connsiteY29-1544" fmla="*/ 401702 h 406563"/>
                  <a:gd name="connsiteX30-1545" fmla="*/ 10035 w 458196"/>
                  <a:gd name="connsiteY30-1546" fmla="*/ 395783 h 406563"/>
                  <a:gd name="connsiteX31-1547" fmla="*/ 4665 w 458196"/>
                  <a:gd name="connsiteY31-1548" fmla="*/ 376843 h 406563"/>
                  <a:gd name="connsiteX32-1549" fmla="*/ 6037 w 458196"/>
                  <a:gd name="connsiteY32-1550" fmla="*/ 347800 h 406563"/>
                  <a:gd name="connsiteX33-1551" fmla="*/ 10428 w 458196"/>
                  <a:gd name="connsiteY33-1552" fmla="*/ 191751 h 406563"/>
                  <a:gd name="connsiteX34-1553" fmla="*/ 7913 w 458196"/>
                  <a:gd name="connsiteY34-1554" fmla="*/ 76590 h 406563"/>
                  <a:gd name="connsiteX35-1555" fmla="*/ 0 w 458196"/>
                  <a:gd name="connsiteY35-1556" fmla="*/ 4939 h 406563"/>
                  <a:gd name="connsiteX36-1557" fmla="*/ 39643 w 458196"/>
                  <a:gd name="connsiteY36-1558" fmla="*/ 4939 h 406563"/>
                  <a:gd name="connsiteX37-1559" fmla="*/ 168697 w 458196"/>
                  <a:gd name="connsiteY37-1560" fmla="*/ 908 h 406563"/>
                  <a:gd name="connsiteX38-1561" fmla="*/ 186255 w 458196"/>
                  <a:gd name="connsiteY38-1562" fmla="*/ 0 h 406563"/>
                  <a:gd name="connsiteX0-1563" fmla="*/ 186255 w 458196"/>
                  <a:gd name="connsiteY0-1564" fmla="*/ 0 h 406563"/>
                  <a:gd name="connsiteX1-1565" fmla="*/ 219723 w 458196"/>
                  <a:gd name="connsiteY1-1566" fmla="*/ 6141 h 406563"/>
                  <a:gd name="connsiteX2-1567" fmla="*/ 229949 w 458196"/>
                  <a:gd name="connsiteY2-1568" fmla="*/ 27564 h 406563"/>
                  <a:gd name="connsiteX3-1569" fmla="*/ 226860 w 458196"/>
                  <a:gd name="connsiteY3-1570" fmla="*/ 44808 h 406563"/>
                  <a:gd name="connsiteX4-1571" fmla="*/ 176895 w 458196"/>
                  <a:gd name="connsiteY4-1572" fmla="*/ 58734 h 406563"/>
                  <a:gd name="connsiteX5-1573" fmla="*/ 126603 w 458196"/>
                  <a:gd name="connsiteY5-1574" fmla="*/ 55703 h 406563"/>
                  <a:gd name="connsiteX6-1575" fmla="*/ 78887 w 458196"/>
                  <a:gd name="connsiteY6-1576" fmla="*/ 56509 h 406563"/>
                  <a:gd name="connsiteX7-1577" fmla="*/ 71096 w 458196"/>
                  <a:gd name="connsiteY7-1578" fmla="*/ 56779 h 406563"/>
                  <a:gd name="connsiteX8-1579" fmla="*/ 69128 w 458196"/>
                  <a:gd name="connsiteY8-1580" fmla="*/ 165134 h 406563"/>
                  <a:gd name="connsiteX9-1581" fmla="*/ 78584 w 458196"/>
                  <a:gd name="connsiteY9-1582" fmla="*/ 165189 h 406563"/>
                  <a:gd name="connsiteX10-1583" fmla="*/ 105366 w 458196"/>
                  <a:gd name="connsiteY10-1584" fmla="*/ 165189 h 406563"/>
                  <a:gd name="connsiteX11-1585" fmla="*/ 164219 w 458196"/>
                  <a:gd name="connsiteY11-1586" fmla="*/ 163616 h 406563"/>
                  <a:gd name="connsiteX12-1587" fmla="*/ 282738 w 458196"/>
                  <a:gd name="connsiteY12-1588" fmla="*/ 163367 h 406563"/>
                  <a:gd name="connsiteX13-1589" fmla="*/ 283739 w 458196"/>
                  <a:gd name="connsiteY13-1590" fmla="*/ 220083 h 406563"/>
                  <a:gd name="connsiteX14-1591" fmla="*/ 169174 w 458196"/>
                  <a:gd name="connsiteY14-1592" fmla="*/ 217579 h 406563"/>
                  <a:gd name="connsiteX15-1593" fmla="*/ 138432 w 458196"/>
                  <a:gd name="connsiteY15-1594" fmla="*/ 217041 h 406563"/>
                  <a:gd name="connsiteX16-1595" fmla="*/ 96483 w 458196"/>
                  <a:gd name="connsiteY16-1596" fmla="*/ 216503 h 406563"/>
                  <a:gd name="connsiteX17-1597" fmla="*/ 75885 w 458196"/>
                  <a:gd name="connsiteY17-1598" fmla="*/ 216638 h 406563"/>
                  <a:gd name="connsiteX18-1599" fmla="*/ 68052 w 458196"/>
                  <a:gd name="connsiteY18-1600" fmla="*/ 216798 h 406563"/>
                  <a:gd name="connsiteX19-1601" fmla="*/ 67334 w 458196"/>
                  <a:gd name="connsiteY19-1602" fmla="*/ 274211 h 406563"/>
                  <a:gd name="connsiteX20-1603" fmla="*/ 65355 w 458196"/>
                  <a:gd name="connsiteY20-1604" fmla="*/ 346042 h 406563"/>
                  <a:gd name="connsiteX21-1605" fmla="*/ 68074 w 458196"/>
                  <a:gd name="connsiteY21-1606" fmla="*/ 346406 h 406563"/>
                  <a:gd name="connsiteX22-1607" fmla="*/ 118015 w 458196"/>
                  <a:gd name="connsiteY22-1608" fmla="*/ 347118 h 406563"/>
                  <a:gd name="connsiteX23-1609" fmla="*/ 446238 w 458196"/>
                  <a:gd name="connsiteY23-1610" fmla="*/ 349518 h 406563"/>
                  <a:gd name="connsiteX24-1611" fmla="*/ 453891 w 458196"/>
                  <a:gd name="connsiteY24-1612" fmla="*/ 404196 h 406563"/>
                  <a:gd name="connsiteX25-1613" fmla="*/ 169062 w 458196"/>
                  <a:gd name="connsiteY25-1614" fmla="*/ 401702 h 406563"/>
                  <a:gd name="connsiteX26-1615" fmla="*/ 130011 w 458196"/>
                  <a:gd name="connsiteY26-1616" fmla="*/ 400890 h 406563"/>
                  <a:gd name="connsiteX27-1617" fmla="*/ 91762 w 458196"/>
                  <a:gd name="connsiteY27-1618" fmla="*/ 400077 h 406563"/>
                  <a:gd name="connsiteX28-1619" fmla="*/ 34884 w 458196"/>
                  <a:gd name="connsiteY28-1620" fmla="*/ 401432 h 406563"/>
                  <a:gd name="connsiteX29-1621" fmla="*/ 27389 w 458196"/>
                  <a:gd name="connsiteY29-1622" fmla="*/ 401702 h 406563"/>
                  <a:gd name="connsiteX30-1623" fmla="*/ 10035 w 458196"/>
                  <a:gd name="connsiteY30-1624" fmla="*/ 395783 h 406563"/>
                  <a:gd name="connsiteX31-1625" fmla="*/ 4665 w 458196"/>
                  <a:gd name="connsiteY31-1626" fmla="*/ 376843 h 406563"/>
                  <a:gd name="connsiteX32-1627" fmla="*/ 6037 w 458196"/>
                  <a:gd name="connsiteY32-1628" fmla="*/ 347800 h 406563"/>
                  <a:gd name="connsiteX33-1629" fmla="*/ 10428 w 458196"/>
                  <a:gd name="connsiteY33-1630" fmla="*/ 191751 h 406563"/>
                  <a:gd name="connsiteX34-1631" fmla="*/ 7913 w 458196"/>
                  <a:gd name="connsiteY34-1632" fmla="*/ 76590 h 406563"/>
                  <a:gd name="connsiteX35-1633" fmla="*/ 0 w 458196"/>
                  <a:gd name="connsiteY35-1634" fmla="*/ 4939 h 406563"/>
                  <a:gd name="connsiteX36-1635" fmla="*/ 39643 w 458196"/>
                  <a:gd name="connsiteY36-1636" fmla="*/ 4939 h 406563"/>
                  <a:gd name="connsiteX37-1637" fmla="*/ 168697 w 458196"/>
                  <a:gd name="connsiteY37-1638" fmla="*/ 908 h 406563"/>
                  <a:gd name="connsiteX38-1639" fmla="*/ 186255 w 458196"/>
                  <a:gd name="connsiteY38-1640" fmla="*/ 0 h 4065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</a:cxnLst>
                <a:rect l="l" t="t" r="r" b="b"/>
                <a:pathLst>
                  <a:path w="458196" h="406563">
                    <a:moveTo>
                      <a:pt x="186255" y="0"/>
                    </a:moveTo>
                    <a:cubicBezTo>
                      <a:pt x="201750" y="0"/>
                      <a:pt x="212906" y="2047"/>
                      <a:pt x="219723" y="6141"/>
                    </a:cubicBezTo>
                    <a:cubicBezTo>
                      <a:pt x="226541" y="10236"/>
                      <a:pt x="229949" y="17377"/>
                      <a:pt x="229949" y="27564"/>
                    </a:cubicBezTo>
                    <a:cubicBezTo>
                      <a:pt x="229949" y="32626"/>
                      <a:pt x="235702" y="39613"/>
                      <a:pt x="226860" y="44808"/>
                    </a:cubicBezTo>
                    <a:cubicBezTo>
                      <a:pt x="218018" y="50003"/>
                      <a:pt x="193604" y="56918"/>
                      <a:pt x="176895" y="58734"/>
                    </a:cubicBezTo>
                    <a:cubicBezTo>
                      <a:pt x="163613" y="56714"/>
                      <a:pt x="146848" y="55703"/>
                      <a:pt x="126603" y="55703"/>
                    </a:cubicBezTo>
                    <a:cubicBezTo>
                      <a:pt x="118053" y="55703"/>
                      <a:pt x="102148" y="55972"/>
                      <a:pt x="78887" y="56509"/>
                    </a:cubicBezTo>
                    <a:lnTo>
                      <a:pt x="71096" y="56779"/>
                    </a:lnTo>
                    <a:lnTo>
                      <a:pt x="69128" y="165134"/>
                    </a:lnTo>
                    <a:cubicBezTo>
                      <a:pt x="69603" y="165171"/>
                      <a:pt x="72755" y="165189"/>
                      <a:pt x="78584" y="165189"/>
                    </a:cubicBezTo>
                    <a:lnTo>
                      <a:pt x="105366" y="165189"/>
                    </a:lnTo>
                    <a:cubicBezTo>
                      <a:pt x="129760" y="165189"/>
                      <a:pt x="134657" y="163920"/>
                      <a:pt x="164219" y="163616"/>
                    </a:cubicBezTo>
                    <a:cubicBezTo>
                      <a:pt x="193781" y="163312"/>
                      <a:pt x="272542" y="165659"/>
                      <a:pt x="282738" y="163367"/>
                    </a:cubicBezTo>
                    <a:cubicBezTo>
                      <a:pt x="288767" y="171191"/>
                      <a:pt x="302666" y="211048"/>
                      <a:pt x="283739" y="220083"/>
                    </a:cubicBezTo>
                    <a:cubicBezTo>
                      <a:pt x="264812" y="229118"/>
                      <a:pt x="193392" y="218086"/>
                      <a:pt x="169174" y="217579"/>
                    </a:cubicBezTo>
                    <a:lnTo>
                      <a:pt x="138432" y="217041"/>
                    </a:lnTo>
                    <a:lnTo>
                      <a:pt x="96483" y="216503"/>
                    </a:lnTo>
                    <a:lnTo>
                      <a:pt x="75885" y="216638"/>
                    </a:lnTo>
                    <a:lnTo>
                      <a:pt x="68052" y="216798"/>
                    </a:lnTo>
                    <a:cubicBezTo>
                      <a:pt x="68052" y="230633"/>
                      <a:pt x="67813" y="249770"/>
                      <a:pt x="67334" y="274211"/>
                    </a:cubicBezTo>
                    <a:cubicBezTo>
                      <a:pt x="66855" y="298651"/>
                      <a:pt x="66196" y="322595"/>
                      <a:pt x="65355" y="346042"/>
                    </a:cubicBezTo>
                    <a:cubicBezTo>
                      <a:pt x="62348" y="346042"/>
                      <a:pt x="63254" y="346163"/>
                      <a:pt x="68074" y="346406"/>
                    </a:cubicBezTo>
                    <a:lnTo>
                      <a:pt x="118015" y="347118"/>
                    </a:lnTo>
                    <a:cubicBezTo>
                      <a:pt x="181042" y="347637"/>
                      <a:pt x="391052" y="341592"/>
                      <a:pt x="446238" y="349518"/>
                    </a:cubicBezTo>
                    <a:cubicBezTo>
                      <a:pt x="453312" y="357989"/>
                      <a:pt x="464368" y="385974"/>
                      <a:pt x="453891" y="404196"/>
                    </a:cubicBezTo>
                    <a:cubicBezTo>
                      <a:pt x="438651" y="410512"/>
                      <a:pt x="223042" y="402253"/>
                      <a:pt x="169062" y="401702"/>
                    </a:cubicBezTo>
                    <a:cubicBezTo>
                      <a:pt x="115082" y="401151"/>
                      <a:pt x="143028" y="401161"/>
                      <a:pt x="130011" y="400890"/>
                    </a:cubicBezTo>
                    <a:cubicBezTo>
                      <a:pt x="112770" y="400348"/>
                      <a:pt x="100020" y="400077"/>
                      <a:pt x="91762" y="400077"/>
                    </a:cubicBezTo>
                    <a:cubicBezTo>
                      <a:pt x="72909" y="400077"/>
                      <a:pt x="53949" y="400529"/>
                      <a:pt x="34884" y="401432"/>
                    </a:cubicBezTo>
                    <a:lnTo>
                      <a:pt x="27389" y="401702"/>
                    </a:lnTo>
                    <a:cubicBezTo>
                      <a:pt x="19400" y="401702"/>
                      <a:pt x="13615" y="399729"/>
                      <a:pt x="10035" y="395783"/>
                    </a:cubicBezTo>
                    <a:cubicBezTo>
                      <a:pt x="6455" y="391838"/>
                      <a:pt x="4665" y="385524"/>
                      <a:pt x="4665" y="376843"/>
                    </a:cubicBezTo>
                    <a:cubicBezTo>
                      <a:pt x="4665" y="372907"/>
                      <a:pt x="5123" y="363226"/>
                      <a:pt x="6037" y="347800"/>
                    </a:cubicBezTo>
                    <a:cubicBezTo>
                      <a:pt x="8964" y="292210"/>
                      <a:pt x="10428" y="240194"/>
                      <a:pt x="10428" y="191751"/>
                    </a:cubicBezTo>
                    <a:cubicBezTo>
                      <a:pt x="10428" y="143733"/>
                      <a:pt x="9589" y="105346"/>
                      <a:pt x="7913" y="76590"/>
                    </a:cubicBezTo>
                    <a:cubicBezTo>
                      <a:pt x="6237" y="47833"/>
                      <a:pt x="3599" y="23950"/>
                      <a:pt x="0" y="4939"/>
                    </a:cubicBezTo>
                    <a:lnTo>
                      <a:pt x="39643" y="4939"/>
                    </a:lnTo>
                    <a:cubicBezTo>
                      <a:pt x="82304" y="4939"/>
                      <a:pt x="125322" y="3595"/>
                      <a:pt x="168697" y="908"/>
                    </a:cubicBezTo>
                    <a:lnTo>
                      <a:pt x="186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自由: 形状 18"/>
              <p:cNvSpPr/>
              <p:nvPr/>
            </p:nvSpPr>
            <p:spPr>
              <a:xfrm>
                <a:off x="2769999" y="5012645"/>
                <a:ext cx="374010" cy="402209"/>
              </a:xfrm>
              <a:custGeom>
                <a:avLst/>
                <a:gdLst/>
                <a:ahLst/>
                <a:cxnLst/>
                <a:rect l="l" t="t" r="r" b="b"/>
                <a:pathLst>
                  <a:path w="374010" h="402209">
                    <a:moveTo>
                      <a:pt x="341356" y="0"/>
                    </a:moveTo>
                    <a:cubicBezTo>
                      <a:pt x="353656" y="0"/>
                      <a:pt x="362173" y="3691"/>
                      <a:pt x="366908" y="11072"/>
                    </a:cubicBezTo>
                    <a:cubicBezTo>
                      <a:pt x="371643" y="18454"/>
                      <a:pt x="374010" y="32558"/>
                      <a:pt x="374010" y="53384"/>
                    </a:cubicBezTo>
                    <a:cubicBezTo>
                      <a:pt x="374010" y="64071"/>
                      <a:pt x="372958" y="92604"/>
                      <a:pt x="370854" y="138982"/>
                    </a:cubicBezTo>
                    <a:cubicBezTo>
                      <a:pt x="368751" y="185361"/>
                      <a:pt x="367699" y="226517"/>
                      <a:pt x="367699" y="262452"/>
                    </a:cubicBezTo>
                    <a:cubicBezTo>
                      <a:pt x="367699" y="285965"/>
                      <a:pt x="368227" y="307214"/>
                      <a:pt x="369283" y="326197"/>
                    </a:cubicBezTo>
                    <a:cubicBezTo>
                      <a:pt x="370339" y="345181"/>
                      <a:pt x="371915" y="364587"/>
                      <a:pt x="374010" y="384415"/>
                    </a:cubicBezTo>
                    <a:lnTo>
                      <a:pt x="339302" y="402209"/>
                    </a:lnTo>
                    <a:cubicBezTo>
                      <a:pt x="304288" y="368680"/>
                      <a:pt x="257915" y="318268"/>
                      <a:pt x="200183" y="250973"/>
                    </a:cubicBezTo>
                    <a:cubicBezTo>
                      <a:pt x="142451" y="183677"/>
                      <a:pt x="102341" y="135339"/>
                      <a:pt x="79851" y="105958"/>
                    </a:cubicBezTo>
                    <a:cubicBezTo>
                      <a:pt x="80034" y="171703"/>
                      <a:pt x="81285" y="241032"/>
                      <a:pt x="83603" y="313946"/>
                    </a:cubicBezTo>
                    <a:cubicBezTo>
                      <a:pt x="84395" y="335538"/>
                      <a:pt x="84791" y="347703"/>
                      <a:pt x="84791" y="350441"/>
                    </a:cubicBezTo>
                    <a:cubicBezTo>
                      <a:pt x="84791" y="369269"/>
                      <a:pt x="82462" y="382066"/>
                      <a:pt x="77804" y="388832"/>
                    </a:cubicBezTo>
                    <a:cubicBezTo>
                      <a:pt x="73146" y="395597"/>
                      <a:pt x="64676" y="398980"/>
                      <a:pt x="52394" y="398980"/>
                    </a:cubicBezTo>
                    <a:cubicBezTo>
                      <a:pt x="45142" y="398980"/>
                      <a:pt x="37666" y="397728"/>
                      <a:pt x="29966" y="395224"/>
                    </a:cubicBezTo>
                    <a:cubicBezTo>
                      <a:pt x="22265" y="392720"/>
                      <a:pt x="13832" y="388186"/>
                      <a:pt x="4665" y="381620"/>
                    </a:cubicBezTo>
                    <a:cubicBezTo>
                      <a:pt x="14438" y="362669"/>
                      <a:pt x="21271" y="337913"/>
                      <a:pt x="25166" y="307351"/>
                    </a:cubicBezTo>
                    <a:cubicBezTo>
                      <a:pt x="29060" y="276790"/>
                      <a:pt x="31008" y="222628"/>
                      <a:pt x="31008" y="144867"/>
                    </a:cubicBezTo>
                    <a:cubicBezTo>
                      <a:pt x="31008" y="108795"/>
                      <a:pt x="28851" y="83498"/>
                      <a:pt x="24538" y="68978"/>
                    </a:cubicBezTo>
                    <a:cubicBezTo>
                      <a:pt x="20225" y="54457"/>
                      <a:pt x="12045" y="43454"/>
                      <a:pt x="0" y="35968"/>
                    </a:cubicBezTo>
                    <a:cubicBezTo>
                      <a:pt x="9124" y="22731"/>
                      <a:pt x="17065" y="13876"/>
                      <a:pt x="23824" y="9402"/>
                    </a:cubicBezTo>
                    <a:cubicBezTo>
                      <a:pt x="30583" y="4929"/>
                      <a:pt x="37566" y="2693"/>
                      <a:pt x="44775" y="2693"/>
                    </a:cubicBezTo>
                    <a:cubicBezTo>
                      <a:pt x="51666" y="2693"/>
                      <a:pt x="58241" y="4761"/>
                      <a:pt x="64498" y="8899"/>
                    </a:cubicBezTo>
                    <a:cubicBezTo>
                      <a:pt x="70755" y="13036"/>
                      <a:pt x="78073" y="19951"/>
                      <a:pt x="86454" y="29644"/>
                    </a:cubicBezTo>
                    <a:cubicBezTo>
                      <a:pt x="88218" y="31630"/>
                      <a:pt x="89823" y="34935"/>
                      <a:pt x="91269" y="39557"/>
                    </a:cubicBezTo>
                    <a:cubicBezTo>
                      <a:pt x="164397" y="123835"/>
                      <a:pt x="240092" y="212360"/>
                      <a:pt x="318354" y="305131"/>
                    </a:cubicBezTo>
                    <a:cubicBezTo>
                      <a:pt x="318702" y="282061"/>
                      <a:pt x="319010" y="260302"/>
                      <a:pt x="319278" y="239853"/>
                    </a:cubicBezTo>
                    <a:cubicBezTo>
                      <a:pt x="319545" y="219404"/>
                      <a:pt x="319678" y="201914"/>
                      <a:pt x="319678" y="187382"/>
                    </a:cubicBezTo>
                    <a:cubicBezTo>
                      <a:pt x="319678" y="140239"/>
                      <a:pt x="317823" y="104311"/>
                      <a:pt x="314113" y="79596"/>
                    </a:cubicBezTo>
                    <a:cubicBezTo>
                      <a:pt x="310403" y="54881"/>
                      <a:pt x="304209" y="33673"/>
                      <a:pt x="295531" y="15971"/>
                    </a:cubicBezTo>
                    <a:cubicBezTo>
                      <a:pt x="305890" y="9694"/>
                      <a:pt x="314533" y="5463"/>
                      <a:pt x="321462" y="3278"/>
                    </a:cubicBezTo>
                    <a:cubicBezTo>
                      <a:pt x="328391" y="1093"/>
                      <a:pt x="335022" y="0"/>
                      <a:pt x="341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自由: 形状 17"/>
              <p:cNvSpPr/>
              <p:nvPr/>
            </p:nvSpPr>
            <p:spPr>
              <a:xfrm>
                <a:off x="3559709" y="5012645"/>
                <a:ext cx="574872" cy="406663"/>
              </a:xfrm>
              <a:custGeom>
                <a:avLst/>
                <a:gdLst/>
                <a:ahLst/>
                <a:cxnLst/>
                <a:rect l="l" t="t" r="r" b="b"/>
                <a:pathLst>
                  <a:path w="574872" h="406663">
                    <a:moveTo>
                      <a:pt x="42901" y="0"/>
                    </a:moveTo>
                    <a:cubicBezTo>
                      <a:pt x="55112" y="0"/>
                      <a:pt x="65120" y="4704"/>
                      <a:pt x="72925" y="14112"/>
                    </a:cubicBezTo>
                    <a:cubicBezTo>
                      <a:pt x="80729" y="23521"/>
                      <a:pt x="90556" y="44549"/>
                      <a:pt x="102404" y="77197"/>
                    </a:cubicBezTo>
                    <a:cubicBezTo>
                      <a:pt x="109758" y="97823"/>
                      <a:pt x="119804" y="125982"/>
                      <a:pt x="132541" y="161674"/>
                    </a:cubicBezTo>
                    <a:cubicBezTo>
                      <a:pt x="170422" y="268802"/>
                      <a:pt x="192212" y="322366"/>
                      <a:pt x="197908" y="322366"/>
                    </a:cubicBezTo>
                    <a:cubicBezTo>
                      <a:pt x="202173" y="322366"/>
                      <a:pt x="211651" y="312404"/>
                      <a:pt x="226343" y="292478"/>
                    </a:cubicBezTo>
                    <a:cubicBezTo>
                      <a:pt x="241035" y="272552"/>
                      <a:pt x="258700" y="244599"/>
                      <a:pt x="279337" y="208618"/>
                    </a:cubicBezTo>
                    <a:cubicBezTo>
                      <a:pt x="257456" y="155299"/>
                      <a:pt x="239364" y="115660"/>
                      <a:pt x="225059" y="89701"/>
                    </a:cubicBezTo>
                    <a:cubicBezTo>
                      <a:pt x="210755" y="63743"/>
                      <a:pt x="196744" y="45438"/>
                      <a:pt x="183026" y="34785"/>
                    </a:cubicBezTo>
                    <a:cubicBezTo>
                      <a:pt x="189266" y="23051"/>
                      <a:pt x="195744" y="15098"/>
                      <a:pt x="202460" y="10925"/>
                    </a:cubicBezTo>
                    <a:cubicBezTo>
                      <a:pt x="209175" y="6751"/>
                      <a:pt x="216812" y="4665"/>
                      <a:pt x="225370" y="4665"/>
                    </a:cubicBezTo>
                    <a:cubicBezTo>
                      <a:pt x="244706" y="4665"/>
                      <a:pt x="269733" y="44496"/>
                      <a:pt x="300453" y="124159"/>
                    </a:cubicBezTo>
                    <a:lnTo>
                      <a:pt x="312951" y="157987"/>
                    </a:lnTo>
                    <a:lnTo>
                      <a:pt x="322317" y="130168"/>
                    </a:lnTo>
                    <a:cubicBezTo>
                      <a:pt x="325760" y="119519"/>
                      <a:pt x="328888" y="109383"/>
                      <a:pt x="331701" y="99760"/>
                    </a:cubicBezTo>
                    <a:cubicBezTo>
                      <a:pt x="337326" y="80513"/>
                      <a:pt x="340139" y="64184"/>
                      <a:pt x="340139" y="50773"/>
                    </a:cubicBezTo>
                    <a:cubicBezTo>
                      <a:pt x="340139" y="45965"/>
                      <a:pt x="339694" y="40629"/>
                      <a:pt x="338805" y="34763"/>
                    </a:cubicBezTo>
                    <a:cubicBezTo>
                      <a:pt x="337916" y="28898"/>
                      <a:pt x="336657" y="21658"/>
                      <a:pt x="335028" y="13043"/>
                    </a:cubicBezTo>
                    <a:cubicBezTo>
                      <a:pt x="343437" y="9593"/>
                      <a:pt x="350312" y="7334"/>
                      <a:pt x="355653" y="6266"/>
                    </a:cubicBezTo>
                    <a:cubicBezTo>
                      <a:pt x="360994" y="5199"/>
                      <a:pt x="365902" y="4665"/>
                      <a:pt x="370378" y="4665"/>
                    </a:cubicBezTo>
                    <a:cubicBezTo>
                      <a:pt x="380557" y="4665"/>
                      <a:pt x="388097" y="7515"/>
                      <a:pt x="392999" y="13214"/>
                    </a:cubicBezTo>
                    <a:cubicBezTo>
                      <a:pt x="397902" y="18914"/>
                      <a:pt x="400353" y="27399"/>
                      <a:pt x="400353" y="38669"/>
                    </a:cubicBezTo>
                    <a:cubicBezTo>
                      <a:pt x="400353" y="54256"/>
                      <a:pt x="394789" y="76733"/>
                      <a:pt x="383661" y="106101"/>
                    </a:cubicBezTo>
                    <a:cubicBezTo>
                      <a:pt x="372534" y="135469"/>
                      <a:pt x="356217" y="170482"/>
                      <a:pt x="334711" y="211139"/>
                    </a:cubicBezTo>
                    <a:cubicBezTo>
                      <a:pt x="353313" y="247226"/>
                      <a:pt x="368248" y="274427"/>
                      <a:pt x="379517" y="292742"/>
                    </a:cubicBezTo>
                    <a:cubicBezTo>
                      <a:pt x="390787" y="311057"/>
                      <a:pt x="397407" y="320214"/>
                      <a:pt x="399379" y="320214"/>
                    </a:cubicBezTo>
                    <a:cubicBezTo>
                      <a:pt x="400214" y="320214"/>
                      <a:pt x="403810" y="316510"/>
                      <a:pt x="410167" y="309101"/>
                    </a:cubicBezTo>
                    <a:cubicBezTo>
                      <a:pt x="416524" y="301692"/>
                      <a:pt x="423015" y="292634"/>
                      <a:pt x="429641" y="281926"/>
                    </a:cubicBezTo>
                    <a:cubicBezTo>
                      <a:pt x="458410" y="233760"/>
                      <a:pt x="479222" y="191621"/>
                      <a:pt x="492078" y="155509"/>
                    </a:cubicBezTo>
                    <a:cubicBezTo>
                      <a:pt x="504933" y="119396"/>
                      <a:pt x="511361" y="85560"/>
                      <a:pt x="511361" y="54001"/>
                    </a:cubicBezTo>
                    <a:cubicBezTo>
                      <a:pt x="511361" y="47279"/>
                      <a:pt x="510777" y="40456"/>
                      <a:pt x="509610" y="33533"/>
                    </a:cubicBezTo>
                    <a:cubicBezTo>
                      <a:pt x="508442" y="26610"/>
                      <a:pt x="506780" y="18462"/>
                      <a:pt x="504625" y="9089"/>
                    </a:cubicBezTo>
                    <a:cubicBezTo>
                      <a:pt x="513155" y="5511"/>
                      <a:pt x="520155" y="3101"/>
                      <a:pt x="525626" y="1861"/>
                    </a:cubicBezTo>
                    <a:cubicBezTo>
                      <a:pt x="531097" y="620"/>
                      <a:pt x="536253" y="0"/>
                      <a:pt x="541095" y="0"/>
                    </a:cubicBezTo>
                    <a:cubicBezTo>
                      <a:pt x="552840" y="0"/>
                      <a:pt x="561406" y="3403"/>
                      <a:pt x="566792" y="10209"/>
                    </a:cubicBezTo>
                    <a:cubicBezTo>
                      <a:pt x="572179" y="17014"/>
                      <a:pt x="574872" y="27366"/>
                      <a:pt x="574872" y="41263"/>
                    </a:cubicBezTo>
                    <a:cubicBezTo>
                      <a:pt x="574872" y="71813"/>
                      <a:pt x="567347" y="107673"/>
                      <a:pt x="552296" y="148841"/>
                    </a:cubicBezTo>
                    <a:cubicBezTo>
                      <a:pt x="537245" y="190010"/>
                      <a:pt x="515873" y="232758"/>
                      <a:pt x="488178" y="277086"/>
                    </a:cubicBezTo>
                    <a:lnTo>
                      <a:pt x="484761" y="282389"/>
                    </a:lnTo>
                    <a:cubicBezTo>
                      <a:pt x="433622" y="365239"/>
                      <a:pt x="402481" y="406663"/>
                      <a:pt x="391336" y="406663"/>
                    </a:cubicBezTo>
                    <a:cubicBezTo>
                      <a:pt x="378782" y="406663"/>
                      <a:pt x="348735" y="356868"/>
                      <a:pt x="301195" y="257277"/>
                    </a:cubicBezTo>
                    <a:lnTo>
                      <a:pt x="301088" y="256882"/>
                    </a:lnTo>
                    <a:lnTo>
                      <a:pt x="283038" y="287939"/>
                    </a:lnTo>
                    <a:cubicBezTo>
                      <a:pt x="263957" y="319771"/>
                      <a:pt x="246487" y="345827"/>
                      <a:pt x="230629" y="366106"/>
                    </a:cubicBezTo>
                    <a:cubicBezTo>
                      <a:pt x="209484" y="393144"/>
                      <a:pt x="194000" y="406663"/>
                      <a:pt x="184175" y="406663"/>
                    </a:cubicBezTo>
                    <a:cubicBezTo>
                      <a:pt x="177075" y="406663"/>
                      <a:pt x="169137" y="399627"/>
                      <a:pt x="160360" y="385554"/>
                    </a:cubicBezTo>
                    <a:cubicBezTo>
                      <a:pt x="151584" y="371481"/>
                      <a:pt x="142719" y="353219"/>
                      <a:pt x="133767" y="330770"/>
                    </a:cubicBezTo>
                    <a:cubicBezTo>
                      <a:pt x="119249" y="295589"/>
                      <a:pt x="100879" y="248539"/>
                      <a:pt x="78655" y="189620"/>
                    </a:cubicBezTo>
                    <a:cubicBezTo>
                      <a:pt x="43849" y="96629"/>
                      <a:pt x="17631" y="42712"/>
                      <a:pt x="0" y="27869"/>
                    </a:cubicBezTo>
                    <a:cubicBezTo>
                      <a:pt x="7826" y="17247"/>
                      <a:pt x="15109" y="9947"/>
                      <a:pt x="21847" y="5968"/>
                    </a:cubicBezTo>
                    <a:cubicBezTo>
                      <a:pt x="28586" y="1989"/>
                      <a:pt x="35604" y="0"/>
                      <a:pt x="429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自由: 形状 16"/>
              <p:cNvSpPr/>
              <p:nvPr/>
            </p:nvSpPr>
            <p:spPr>
              <a:xfrm>
                <a:off x="4400226" y="5012644"/>
                <a:ext cx="229674" cy="400056"/>
              </a:xfrm>
              <a:custGeom>
                <a:avLst/>
                <a:gdLst/>
                <a:ahLst/>
                <a:cxnLst/>
                <a:rect l="l" t="t" r="r" b="b"/>
                <a:pathLst>
                  <a:path w="229674" h="400056">
                    <a:moveTo>
                      <a:pt x="50892" y="0"/>
                    </a:moveTo>
                    <a:cubicBezTo>
                      <a:pt x="62929" y="0"/>
                      <a:pt x="71268" y="3211"/>
                      <a:pt x="75908" y="9634"/>
                    </a:cubicBezTo>
                    <a:cubicBezTo>
                      <a:pt x="80549" y="16057"/>
                      <a:pt x="82869" y="27769"/>
                      <a:pt x="82869" y="44770"/>
                    </a:cubicBezTo>
                    <a:cubicBezTo>
                      <a:pt x="82869" y="48286"/>
                      <a:pt x="82382" y="60747"/>
                      <a:pt x="81407" y="82153"/>
                    </a:cubicBezTo>
                    <a:cubicBezTo>
                      <a:pt x="78174" y="157725"/>
                      <a:pt x="76558" y="230282"/>
                      <a:pt x="76558" y="299823"/>
                    </a:cubicBezTo>
                    <a:lnTo>
                      <a:pt x="76558" y="343898"/>
                    </a:lnTo>
                    <a:cubicBezTo>
                      <a:pt x="80796" y="344301"/>
                      <a:pt x="86250" y="344664"/>
                      <a:pt x="92919" y="344987"/>
                    </a:cubicBezTo>
                    <a:cubicBezTo>
                      <a:pt x="99587" y="345310"/>
                      <a:pt x="107103" y="345472"/>
                      <a:pt x="115467" y="345472"/>
                    </a:cubicBezTo>
                    <a:cubicBezTo>
                      <a:pt x="141095" y="345472"/>
                      <a:pt x="161102" y="344344"/>
                      <a:pt x="175488" y="342089"/>
                    </a:cubicBezTo>
                    <a:cubicBezTo>
                      <a:pt x="189874" y="339834"/>
                      <a:pt x="203255" y="336022"/>
                      <a:pt x="215632" y="330654"/>
                    </a:cubicBezTo>
                    <a:cubicBezTo>
                      <a:pt x="221292" y="339006"/>
                      <a:pt x="225047" y="346255"/>
                      <a:pt x="226898" y="352400"/>
                    </a:cubicBezTo>
                    <a:cubicBezTo>
                      <a:pt x="228748" y="358546"/>
                      <a:pt x="229674" y="364704"/>
                      <a:pt x="229674" y="370875"/>
                    </a:cubicBezTo>
                    <a:cubicBezTo>
                      <a:pt x="229674" y="381643"/>
                      <a:pt x="225836" y="389108"/>
                      <a:pt x="218160" y="393271"/>
                    </a:cubicBezTo>
                    <a:cubicBezTo>
                      <a:pt x="210484" y="397435"/>
                      <a:pt x="197493" y="399516"/>
                      <a:pt x="179188" y="399516"/>
                    </a:cubicBezTo>
                    <a:cubicBezTo>
                      <a:pt x="172911" y="399516"/>
                      <a:pt x="161239" y="399244"/>
                      <a:pt x="144172" y="398699"/>
                    </a:cubicBezTo>
                    <a:cubicBezTo>
                      <a:pt x="127105" y="398155"/>
                      <a:pt x="113273" y="397883"/>
                      <a:pt x="102677" y="397883"/>
                    </a:cubicBezTo>
                    <a:cubicBezTo>
                      <a:pt x="87591" y="397883"/>
                      <a:pt x="72301" y="398245"/>
                      <a:pt x="56809" y="398969"/>
                    </a:cubicBezTo>
                    <a:cubicBezTo>
                      <a:pt x="41317" y="399694"/>
                      <a:pt x="33436" y="400056"/>
                      <a:pt x="33168" y="400056"/>
                    </a:cubicBezTo>
                    <a:cubicBezTo>
                      <a:pt x="25310" y="400056"/>
                      <a:pt x="19647" y="398076"/>
                      <a:pt x="16178" y="394116"/>
                    </a:cubicBezTo>
                    <a:cubicBezTo>
                      <a:pt x="12710" y="390156"/>
                      <a:pt x="10976" y="383848"/>
                      <a:pt x="10976" y="375193"/>
                    </a:cubicBezTo>
                    <a:cubicBezTo>
                      <a:pt x="10976" y="371434"/>
                      <a:pt x="11433" y="362022"/>
                      <a:pt x="12348" y="346955"/>
                    </a:cubicBezTo>
                    <a:cubicBezTo>
                      <a:pt x="15640" y="290111"/>
                      <a:pt x="17287" y="236203"/>
                      <a:pt x="17287" y="185230"/>
                    </a:cubicBezTo>
                    <a:cubicBezTo>
                      <a:pt x="17287" y="137552"/>
                      <a:pt x="15958" y="101086"/>
                      <a:pt x="13299" y="75829"/>
                    </a:cubicBezTo>
                    <a:cubicBezTo>
                      <a:pt x="10641" y="50573"/>
                      <a:pt x="6208" y="30973"/>
                      <a:pt x="0" y="17030"/>
                    </a:cubicBezTo>
                    <a:cubicBezTo>
                      <a:pt x="10567" y="10584"/>
                      <a:pt x="19785" y="6135"/>
                      <a:pt x="27654" y="3681"/>
                    </a:cubicBezTo>
                    <a:cubicBezTo>
                      <a:pt x="35523" y="1227"/>
                      <a:pt x="43269" y="0"/>
                      <a:pt x="50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自由: 形状 15"/>
              <p:cNvSpPr/>
              <p:nvPr/>
            </p:nvSpPr>
            <p:spPr>
              <a:xfrm>
                <a:off x="4700909" y="5020328"/>
                <a:ext cx="80126" cy="77107"/>
              </a:xfrm>
              <a:custGeom>
                <a:avLst/>
                <a:gdLst/>
                <a:ahLst/>
                <a:cxnLst/>
                <a:rect l="l" t="t" r="r" b="b"/>
                <a:pathLst>
                  <a:path w="80126" h="77107">
                    <a:moveTo>
                      <a:pt x="42348" y="0"/>
                    </a:moveTo>
                    <a:cubicBezTo>
                      <a:pt x="53239" y="0"/>
                      <a:pt x="62258" y="3412"/>
                      <a:pt x="69405" y="10235"/>
                    </a:cubicBezTo>
                    <a:cubicBezTo>
                      <a:pt x="76552" y="17057"/>
                      <a:pt x="80126" y="25601"/>
                      <a:pt x="80126" y="35865"/>
                    </a:cubicBezTo>
                    <a:cubicBezTo>
                      <a:pt x="80126" y="47628"/>
                      <a:pt x="75983" y="57442"/>
                      <a:pt x="67696" y="65308"/>
                    </a:cubicBezTo>
                    <a:cubicBezTo>
                      <a:pt x="59410" y="73174"/>
                      <a:pt x="48987" y="77107"/>
                      <a:pt x="36427" y="77107"/>
                    </a:cubicBezTo>
                    <a:cubicBezTo>
                      <a:pt x="25357" y="77107"/>
                      <a:pt x="16518" y="73914"/>
                      <a:pt x="9911" y="67527"/>
                    </a:cubicBezTo>
                    <a:cubicBezTo>
                      <a:pt x="3304" y="61140"/>
                      <a:pt x="0" y="52557"/>
                      <a:pt x="0" y="41778"/>
                    </a:cubicBezTo>
                    <a:cubicBezTo>
                      <a:pt x="0" y="30242"/>
                      <a:pt x="4134" y="20395"/>
                      <a:pt x="12402" y="12237"/>
                    </a:cubicBezTo>
                    <a:cubicBezTo>
                      <a:pt x="20670" y="4079"/>
                      <a:pt x="30652" y="0"/>
                      <a:pt x="423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自由: 形状 14"/>
              <p:cNvSpPr/>
              <p:nvPr/>
            </p:nvSpPr>
            <p:spPr>
              <a:xfrm>
                <a:off x="4699263" y="5132832"/>
                <a:ext cx="83924" cy="278792"/>
              </a:xfrm>
              <a:custGeom>
                <a:avLst/>
                <a:gdLst/>
                <a:ahLst/>
                <a:cxnLst/>
                <a:rect l="l" t="t" r="r" b="b"/>
                <a:pathLst>
                  <a:path w="83924" h="278792">
                    <a:moveTo>
                      <a:pt x="46734" y="0"/>
                    </a:moveTo>
                    <a:cubicBezTo>
                      <a:pt x="56947" y="0"/>
                      <a:pt x="64059" y="2647"/>
                      <a:pt x="68071" y="7943"/>
                    </a:cubicBezTo>
                    <a:cubicBezTo>
                      <a:pt x="72083" y="13238"/>
                      <a:pt x="74089" y="21929"/>
                      <a:pt x="74089" y="34017"/>
                    </a:cubicBezTo>
                    <a:cubicBezTo>
                      <a:pt x="74089" y="36078"/>
                      <a:pt x="73265" y="51379"/>
                      <a:pt x="71619" y="79919"/>
                    </a:cubicBezTo>
                    <a:cubicBezTo>
                      <a:pt x="69972" y="108460"/>
                      <a:pt x="69149" y="135957"/>
                      <a:pt x="69149" y="162412"/>
                    </a:cubicBezTo>
                    <a:cubicBezTo>
                      <a:pt x="69149" y="186333"/>
                      <a:pt x="70324" y="205964"/>
                      <a:pt x="72674" y="221305"/>
                    </a:cubicBezTo>
                    <a:cubicBezTo>
                      <a:pt x="75023" y="236646"/>
                      <a:pt x="78773" y="250707"/>
                      <a:pt x="83924" y="263490"/>
                    </a:cubicBezTo>
                    <a:cubicBezTo>
                      <a:pt x="74097" y="269473"/>
                      <a:pt x="65533" y="273519"/>
                      <a:pt x="58233" y="275628"/>
                    </a:cubicBezTo>
                    <a:cubicBezTo>
                      <a:pt x="50933" y="277737"/>
                      <a:pt x="43827" y="278792"/>
                      <a:pt x="36916" y="278792"/>
                    </a:cubicBezTo>
                    <a:cubicBezTo>
                      <a:pt x="26080" y="278792"/>
                      <a:pt x="18681" y="275798"/>
                      <a:pt x="14721" y="269810"/>
                    </a:cubicBezTo>
                    <a:cubicBezTo>
                      <a:pt x="10761" y="263822"/>
                      <a:pt x="8781" y="253054"/>
                      <a:pt x="8781" y="237508"/>
                    </a:cubicBezTo>
                    <a:cubicBezTo>
                      <a:pt x="8781" y="229081"/>
                      <a:pt x="9604" y="210518"/>
                      <a:pt x="11251" y="181819"/>
                    </a:cubicBezTo>
                    <a:cubicBezTo>
                      <a:pt x="12897" y="153120"/>
                      <a:pt x="13720" y="128526"/>
                      <a:pt x="13720" y="108037"/>
                    </a:cubicBezTo>
                    <a:cubicBezTo>
                      <a:pt x="13720" y="86179"/>
                      <a:pt x="12665" y="68392"/>
                      <a:pt x="10556" y="54677"/>
                    </a:cubicBezTo>
                    <a:cubicBezTo>
                      <a:pt x="8446" y="40961"/>
                      <a:pt x="4928" y="27900"/>
                      <a:pt x="0" y="15495"/>
                    </a:cubicBezTo>
                    <a:cubicBezTo>
                      <a:pt x="8764" y="9595"/>
                      <a:pt x="16908" y="5538"/>
                      <a:pt x="24432" y="3323"/>
                    </a:cubicBezTo>
                    <a:cubicBezTo>
                      <a:pt x="31957" y="1108"/>
                      <a:pt x="39391" y="0"/>
                      <a:pt x="46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任意多边形: 形状 56"/>
            <p:cNvSpPr/>
            <p:nvPr/>
          </p:nvSpPr>
          <p:spPr>
            <a:xfrm>
              <a:off x="6055584" y="3496258"/>
              <a:ext cx="1022247" cy="294872"/>
            </a:xfrm>
            <a:custGeom>
              <a:avLst/>
              <a:gdLst/>
              <a:ahLst/>
              <a:cxnLst/>
              <a:rect l="l" t="t" r="r" b="b"/>
              <a:pathLst>
                <a:path w="669859" h="193224">
                  <a:moveTo>
                    <a:pt x="526875" y="74009"/>
                  </a:moveTo>
                  <a:lnTo>
                    <a:pt x="505745" y="93811"/>
                  </a:lnTo>
                  <a:lnTo>
                    <a:pt x="586555" y="93811"/>
                  </a:lnTo>
                  <a:lnTo>
                    <a:pt x="581785" y="83707"/>
                  </a:lnTo>
                  <a:lnTo>
                    <a:pt x="603685" y="74009"/>
                  </a:lnTo>
                  <a:close/>
                  <a:moveTo>
                    <a:pt x="469296" y="49206"/>
                  </a:moveTo>
                  <a:lnTo>
                    <a:pt x="653719" y="49206"/>
                  </a:lnTo>
                  <a:lnTo>
                    <a:pt x="645290" y="74009"/>
                  </a:lnTo>
                  <a:lnTo>
                    <a:pt x="614086" y="74009"/>
                  </a:lnTo>
                  <a:lnTo>
                    <a:pt x="625728" y="98612"/>
                  </a:lnTo>
                  <a:cubicBezTo>
                    <a:pt x="626253" y="99812"/>
                    <a:pt x="626646" y="100912"/>
                    <a:pt x="626907" y="101912"/>
                  </a:cubicBezTo>
                  <a:cubicBezTo>
                    <a:pt x="627167" y="102912"/>
                    <a:pt x="626980" y="104346"/>
                    <a:pt x="626344" y="106213"/>
                  </a:cubicBezTo>
                  <a:cubicBezTo>
                    <a:pt x="625665" y="108213"/>
                    <a:pt x="624565" y="109980"/>
                    <a:pt x="623044" y="111514"/>
                  </a:cubicBezTo>
                  <a:cubicBezTo>
                    <a:pt x="621523" y="113047"/>
                    <a:pt x="619847" y="114347"/>
                    <a:pt x="618018" y="115414"/>
                  </a:cubicBezTo>
                  <a:cubicBezTo>
                    <a:pt x="616189" y="116481"/>
                    <a:pt x="614250" y="117281"/>
                    <a:pt x="612202" y="117814"/>
                  </a:cubicBezTo>
                  <a:cubicBezTo>
                    <a:pt x="610154" y="118348"/>
                    <a:pt x="608263" y="118614"/>
                    <a:pt x="606529" y="118614"/>
                  </a:cubicBezTo>
                  <a:lnTo>
                    <a:pt x="553322" y="118614"/>
                  </a:lnTo>
                  <a:lnTo>
                    <a:pt x="549447" y="130016"/>
                  </a:lnTo>
                  <a:lnTo>
                    <a:pt x="625256" y="130016"/>
                  </a:lnTo>
                  <a:lnTo>
                    <a:pt x="616827" y="154819"/>
                  </a:lnTo>
                  <a:lnTo>
                    <a:pt x="541018" y="154819"/>
                  </a:lnTo>
                  <a:lnTo>
                    <a:pt x="536395" y="168421"/>
                  </a:lnTo>
                  <a:lnTo>
                    <a:pt x="617205" y="168421"/>
                  </a:lnTo>
                  <a:lnTo>
                    <a:pt x="608776" y="193224"/>
                  </a:lnTo>
                  <a:lnTo>
                    <a:pt x="416352" y="193224"/>
                  </a:lnTo>
                  <a:lnTo>
                    <a:pt x="424781" y="168421"/>
                  </a:lnTo>
                  <a:lnTo>
                    <a:pt x="505391" y="168421"/>
                  </a:lnTo>
                  <a:lnTo>
                    <a:pt x="510014" y="154819"/>
                  </a:lnTo>
                  <a:lnTo>
                    <a:pt x="434404" y="154819"/>
                  </a:lnTo>
                  <a:lnTo>
                    <a:pt x="442834" y="130016"/>
                  </a:lnTo>
                  <a:lnTo>
                    <a:pt x="518443" y="130016"/>
                  </a:lnTo>
                  <a:lnTo>
                    <a:pt x="522319" y="118614"/>
                  </a:lnTo>
                  <a:lnTo>
                    <a:pt x="465511" y="118614"/>
                  </a:lnTo>
                  <a:cubicBezTo>
                    <a:pt x="462578" y="118614"/>
                    <a:pt x="460336" y="118048"/>
                    <a:pt x="458787" y="116914"/>
                  </a:cubicBezTo>
                  <a:cubicBezTo>
                    <a:pt x="457238" y="115781"/>
                    <a:pt x="456336" y="114314"/>
                    <a:pt x="456082" y="112514"/>
                  </a:cubicBezTo>
                  <a:cubicBezTo>
                    <a:pt x="455828" y="110713"/>
                    <a:pt x="456253" y="108680"/>
                    <a:pt x="457356" y="106413"/>
                  </a:cubicBezTo>
                  <a:cubicBezTo>
                    <a:pt x="458459" y="104146"/>
                    <a:pt x="460263" y="101879"/>
                    <a:pt x="462767" y="99612"/>
                  </a:cubicBezTo>
                  <a:lnTo>
                    <a:pt x="490671" y="74009"/>
                  </a:lnTo>
                  <a:lnTo>
                    <a:pt x="460867" y="74009"/>
                  </a:lnTo>
                  <a:close/>
                  <a:moveTo>
                    <a:pt x="67327" y="8801"/>
                  </a:moveTo>
                  <a:lnTo>
                    <a:pt x="245149" y="8801"/>
                  </a:lnTo>
                  <a:lnTo>
                    <a:pt x="236720" y="33604"/>
                  </a:lnTo>
                  <a:lnTo>
                    <a:pt x="165111" y="33604"/>
                  </a:lnTo>
                  <a:lnTo>
                    <a:pt x="120043" y="166220"/>
                  </a:lnTo>
                  <a:lnTo>
                    <a:pt x="197052" y="166220"/>
                  </a:lnTo>
                  <a:lnTo>
                    <a:pt x="188623" y="191023"/>
                  </a:lnTo>
                  <a:lnTo>
                    <a:pt x="0" y="191023"/>
                  </a:lnTo>
                  <a:lnTo>
                    <a:pt x="8429" y="166220"/>
                  </a:lnTo>
                  <a:lnTo>
                    <a:pt x="89039" y="166220"/>
                  </a:lnTo>
                  <a:lnTo>
                    <a:pt x="134107" y="33604"/>
                  </a:lnTo>
                  <a:lnTo>
                    <a:pt x="58897" y="33604"/>
                  </a:lnTo>
                  <a:close/>
                  <a:moveTo>
                    <a:pt x="562627" y="0"/>
                  </a:moveTo>
                  <a:lnTo>
                    <a:pt x="593631" y="0"/>
                  </a:lnTo>
                  <a:lnTo>
                    <a:pt x="591049" y="7601"/>
                  </a:lnTo>
                  <a:lnTo>
                    <a:pt x="669859" y="7601"/>
                  </a:lnTo>
                  <a:lnTo>
                    <a:pt x="657485" y="44005"/>
                  </a:lnTo>
                  <a:lnTo>
                    <a:pt x="626482" y="44005"/>
                  </a:lnTo>
                  <a:lnTo>
                    <a:pt x="630970" y="30803"/>
                  </a:lnTo>
                  <a:lnTo>
                    <a:pt x="504554" y="30803"/>
                  </a:lnTo>
                  <a:lnTo>
                    <a:pt x="500066" y="44005"/>
                  </a:lnTo>
                  <a:lnTo>
                    <a:pt x="469062" y="44005"/>
                  </a:lnTo>
                  <a:lnTo>
                    <a:pt x="476813" y="21202"/>
                  </a:lnTo>
                  <a:cubicBezTo>
                    <a:pt x="477538" y="19069"/>
                    <a:pt x="478728" y="17135"/>
                    <a:pt x="480384" y="15401"/>
                  </a:cubicBezTo>
                  <a:cubicBezTo>
                    <a:pt x="482039" y="13668"/>
                    <a:pt x="483926" y="12234"/>
                    <a:pt x="486045" y="11101"/>
                  </a:cubicBezTo>
                  <a:cubicBezTo>
                    <a:pt x="488164" y="9967"/>
                    <a:pt x="490359" y="9101"/>
                    <a:pt x="492631" y="8501"/>
                  </a:cubicBezTo>
                  <a:cubicBezTo>
                    <a:pt x="494902" y="7901"/>
                    <a:pt x="496971" y="7601"/>
                    <a:pt x="498838" y="7601"/>
                  </a:cubicBezTo>
                  <a:lnTo>
                    <a:pt x="560045" y="7601"/>
                  </a:lnTo>
                  <a:close/>
                  <a:moveTo>
                    <a:pt x="353077" y="0"/>
                  </a:moveTo>
                  <a:lnTo>
                    <a:pt x="383881" y="0"/>
                  </a:lnTo>
                  <a:lnTo>
                    <a:pt x="372970" y="16802"/>
                  </a:lnTo>
                  <a:lnTo>
                    <a:pt x="458981" y="16802"/>
                  </a:lnTo>
                  <a:lnTo>
                    <a:pt x="450551" y="41605"/>
                  </a:lnTo>
                  <a:lnTo>
                    <a:pt x="391944" y="41605"/>
                  </a:lnTo>
                  <a:lnTo>
                    <a:pt x="381068" y="73609"/>
                  </a:lnTo>
                  <a:lnTo>
                    <a:pt x="434874" y="73609"/>
                  </a:lnTo>
                  <a:lnTo>
                    <a:pt x="426445" y="98412"/>
                  </a:lnTo>
                  <a:lnTo>
                    <a:pt x="372639" y="98412"/>
                  </a:lnTo>
                  <a:lnTo>
                    <a:pt x="361900" y="130016"/>
                  </a:lnTo>
                  <a:lnTo>
                    <a:pt x="415706" y="130016"/>
                  </a:lnTo>
                  <a:lnTo>
                    <a:pt x="407277" y="154819"/>
                  </a:lnTo>
                  <a:lnTo>
                    <a:pt x="353471" y="154819"/>
                  </a:lnTo>
                  <a:lnTo>
                    <a:pt x="340553" y="192824"/>
                  </a:lnTo>
                  <a:lnTo>
                    <a:pt x="309549" y="192824"/>
                  </a:lnTo>
                  <a:lnTo>
                    <a:pt x="360940" y="41605"/>
                  </a:lnTo>
                  <a:lnTo>
                    <a:pt x="356940" y="41605"/>
                  </a:lnTo>
                  <a:lnTo>
                    <a:pt x="335656" y="74809"/>
                  </a:lnTo>
                  <a:lnTo>
                    <a:pt x="304852" y="74809"/>
                  </a:lnTo>
                  <a:close/>
                  <a:moveTo>
                    <a:pt x="302070" y="0"/>
                  </a:moveTo>
                  <a:lnTo>
                    <a:pt x="333674" y="0"/>
                  </a:lnTo>
                  <a:lnTo>
                    <a:pt x="293435" y="56607"/>
                  </a:lnTo>
                  <a:lnTo>
                    <a:pt x="304436" y="56607"/>
                  </a:lnTo>
                  <a:lnTo>
                    <a:pt x="258074" y="193024"/>
                  </a:lnTo>
                  <a:lnTo>
                    <a:pt x="227070" y="193024"/>
                  </a:lnTo>
                  <a:lnTo>
                    <a:pt x="266022" y="78409"/>
                  </a:lnTo>
                  <a:lnTo>
                    <a:pt x="246420" y="7840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E42C-6C55-4F25-A1C8-F481FD9A6B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1F5B-6403-42D9-B505-6DA8F1B66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725" r="5000" b="7725"/>
          <a:stretch>
            <a:fillRect/>
          </a:stretch>
        </p:blipFill>
        <p:spPr>
          <a:xfrm>
            <a:off x="9563100" y="1270000"/>
            <a:ext cx="1371600" cy="1765300"/>
          </a:xfrm>
          <a:custGeom>
            <a:avLst/>
            <a:gdLst>
              <a:gd name="connsiteX0" fmla="*/ 0 w 1371600"/>
              <a:gd name="connsiteY0" fmla="*/ 0 h 1765300"/>
              <a:gd name="connsiteX1" fmla="*/ 1371600 w 1371600"/>
              <a:gd name="connsiteY1" fmla="*/ 0 h 1765300"/>
              <a:gd name="connsiteX2" fmla="*/ 1371600 w 1371600"/>
              <a:gd name="connsiteY2" fmla="*/ 1765300 h 1765300"/>
              <a:gd name="connsiteX3" fmla="*/ 0 w 1371600"/>
              <a:gd name="connsiteY3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765300">
                <a:moveTo>
                  <a:pt x="0" y="0"/>
                </a:moveTo>
                <a:lnTo>
                  <a:pt x="1371600" y="0"/>
                </a:lnTo>
                <a:lnTo>
                  <a:pt x="1371600" y="1765300"/>
                </a:lnTo>
                <a:lnTo>
                  <a:pt x="0" y="176530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9018" r="15991" b="11687"/>
          <a:stretch>
            <a:fillRect/>
          </a:stretch>
        </p:blipFill>
        <p:spPr>
          <a:xfrm>
            <a:off x="7175500" y="2171700"/>
            <a:ext cx="1155700" cy="863600"/>
          </a:xfrm>
          <a:custGeom>
            <a:avLst/>
            <a:gdLst>
              <a:gd name="connsiteX0" fmla="*/ 0 w 1155700"/>
              <a:gd name="connsiteY0" fmla="*/ 0 h 863600"/>
              <a:gd name="connsiteX1" fmla="*/ 1155700 w 1155700"/>
              <a:gd name="connsiteY1" fmla="*/ 0 h 863600"/>
              <a:gd name="connsiteX2" fmla="*/ 1155700 w 1155700"/>
              <a:gd name="connsiteY2" fmla="*/ 863600 h 863600"/>
              <a:gd name="connsiteX3" fmla="*/ 0 w 11557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" h="8636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3226" r="7170" b="12068"/>
          <a:stretch>
            <a:fillRect/>
          </a:stretch>
        </p:blipFill>
        <p:spPr>
          <a:xfrm>
            <a:off x="8369300" y="2171700"/>
            <a:ext cx="1155700" cy="863600"/>
          </a:xfrm>
          <a:custGeom>
            <a:avLst/>
            <a:gdLst>
              <a:gd name="connsiteX0" fmla="*/ 0 w 1155700"/>
              <a:gd name="connsiteY0" fmla="*/ 0 h 863600"/>
              <a:gd name="connsiteX1" fmla="*/ 1155700 w 1155700"/>
              <a:gd name="connsiteY1" fmla="*/ 0 h 863600"/>
              <a:gd name="connsiteX2" fmla="*/ 1155700 w 1155700"/>
              <a:gd name="connsiteY2" fmla="*/ 863600 h 863600"/>
              <a:gd name="connsiteX3" fmla="*/ 0 w 11557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" h="8636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8052" r="5335" b="12566"/>
          <a:stretch>
            <a:fillRect/>
          </a:stretch>
        </p:blipFill>
        <p:spPr>
          <a:xfrm>
            <a:off x="8369300" y="1270000"/>
            <a:ext cx="1155700" cy="863600"/>
          </a:xfrm>
          <a:custGeom>
            <a:avLst/>
            <a:gdLst>
              <a:gd name="connsiteX0" fmla="*/ 0 w 1155700"/>
              <a:gd name="connsiteY0" fmla="*/ 0 h 863600"/>
              <a:gd name="connsiteX1" fmla="*/ 1155700 w 1155700"/>
              <a:gd name="connsiteY1" fmla="*/ 0 h 863600"/>
              <a:gd name="connsiteX2" fmla="*/ 1155700 w 1155700"/>
              <a:gd name="connsiteY2" fmla="*/ 863600 h 863600"/>
              <a:gd name="connsiteX3" fmla="*/ 0 w 11557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" h="8636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5091" r="6995" b="9214"/>
          <a:stretch>
            <a:fillRect/>
          </a:stretch>
        </p:blipFill>
        <p:spPr>
          <a:xfrm>
            <a:off x="7175500" y="1270000"/>
            <a:ext cx="1155700" cy="863600"/>
          </a:xfrm>
          <a:custGeom>
            <a:avLst/>
            <a:gdLst>
              <a:gd name="connsiteX0" fmla="*/ 0 w 1155700"/>
              <a:gd name="connsiteY0" fmla="*/ 0 h 863600"/>
              <a:gd name="connsiteX1" fmla="*/ 1155700 w 1155700"/>
              <a:gd name="connsiteY1" fmla="*/ 0 h 863600"/>
              <a:gd name="connsiteX2" fmla="*/ 1155700 w 1155700"/>
              <a:gd name="connsiteY2" fmla="*/ 863600 h 863600"/>
              <a:gd name="connsiteX3" fmla="*/ 0 w 11557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" h="863600">
                <a:moveTo>
                  <a:pt x="0" y="0"/>
                </a:moveTo>
                <a:lnTo>
                  <a:pt x="1155700" y="0"/>
                </a:lnTo>
                <a:lnTo>
                  <a:pt x="1155700" y="863600"/>
                </a:lnTo>
                <a:lnTo>
                  <a:pt x="0" y="8636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7175500" y="3073400"/>
            <a:ext cx="3759200" cy="584200"/>
          </a:xfrm>
          <a:prstGeom prst="roundRect">
            <a:avLst>
              <a:gd name="adj" fmla="val 0"/>
            </a:avLst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7183886" y="3995846"/>
            <a:ext cx="3226205" cy="554832"/>
          </a:xfrm>
          <a:custGeom>
            <a:avLst/>
            <a:gdLst/>
            <a:ahLst/>
            <a:cxnLst/>
            <a:rect l="l" t="t" r="r" b="b"/>
            <a:pathLst>
              <a:path w="3595687" h="554832">
                <a:moveTo>
                  <a:pt x="869156" y="357188"/>
                </a:moveTo>
                <a:lnTo>
                  <a:pt x="907256" y="357188"/>
                </a:lnTo>
                <a:cubicBezTo>
                  <a:pt x="937419" y="406400"/>
                  <a:pt x="966787" y="439738"/>
                  <a:pt x="995362" y="457200"/>
                </a:cubicBezTo>
                <a:cubicBezTo>
                  <a:pt x="1033462" y="433388"/>
                  <a:pt x="1059656" y="400844"/>
                  <a:pt x="1073943" y="359569"/>
                </a:cubicBezTo>
                <a:lnTo>
                  <a:pt x="1112043" y="359569"/>
                </a:lnTo>
                <a:cubicBezTo>
                  <a:pt x="1092993" y="413544"/>
                  <a:pt x="1060450" y="450850"/>
                  <a:pt x="1014412" y="471488"/>
                </a:cubicBezTo>
                <a:cubicBezTo>
                  <a:pt x="1036637" y="485775"/>
                  <a:pt x="1081087" y="497682"/>
                  <a:pt x="1147762" y="507207"/>
                </a:cubicBezTo>
                <a:lnTo>
                  <a:pt x="1147762" y="533400"/>
                </a:lnTo>
                <a:cubicBezTo>
                  <a:pt x="1009650" y="517525"/>
                  <a:pt x="916781" y="458788"/>
                  <a:pt x="869156" y="357188"/>
                </a:cubicBezTo>
                <a:close/>
                <a:moveTo>
                  <a:pt x="2671762" y="252413"/>
                </a:moveTo>
                <a:lnTo>
                  <a:pt x="2671762" y="314325"/>
                </a:lnTo>
                <a:lnTo>
                  <a:pt x="2869406" y="314325"/>
                </a:lnTo>
                <a:cubicBezTo>
                  <a:pt x="2894806" y="315913"/>
                  <a:pt x="2906712" y="302419"/>
                  <a:pt x="2905124" y="273844"/>
                </a:cubicBezTo>
                <a:lnTo>
                  <a:pt x="2905124" y="252413"/>
                </a:lnTo>
                <a:close/>
                <a:moveTo>
                  <a:pt x="862012" y="250032"/>
                </a:moveTo>
                <a:lnTo>
                  <a:pt x="900112" y="250032"/>
                </a:lnTo>
                <a:lnTo>
                  <a:pt x="900112" y="292894"/>
                </a:lnTo>
                <a:lnTo>
                  <a:pt x="1157287" y="292894"/>
                </a:lnTo>
                <a:lnTo>
                  <a:pt x="1157287" y="316707"/>
                </a:lnTo>
                <a:lnTo>
                  <a:pt x="847725" y="316707"/>
                </a:lnTo>
                <a:cubicBezTo>
                  <a:pt x="822325" y="351632"/>
                  <a:pt x="796131" y="379413"/>
                  <a:pt x="769144" y="400050"/>
                </a:cubicBezTo>
                <a:lnTo>
                  <a:pt x="769144" y="507207"/>
                </a:lnTo>
                <a:cubicBezTo>
                  <a:pt x="794544" y="504032"/>
                  <a:pt x="833437" y="496888"/>
                  <a:pt x="885825" y="485775"/>
                </a:cubicBezTo>
                <a:lnTo>
                  <a:pt x="885825" y="507207"/>
                </a:lnTo>
                <a:cubicBezTo>
                  <a:pt x="846137" y="524669"/>
                  <a:pt x="795337" y="539750"/>
                  <a:pt x="733425" y="552450"/>
                </a:cubicBezTo>
                <a:lnTo>
                  <a:pt x="733425" y="426244"/>
                </a:lnTo>
                <a:cubicBezTo>
                  <a:pt x="698500" y="446882"/>
                  <a:pt x="656431" y="465138"/>
                  <a:pt x="607219" y="481013"/>
                </a:cubicBezTo>
                <a:lnTo>
                  <a:pt x="607219" y="457200"/>
                </a:lnTo>
                <a:cubicBezTo>
                  <a:pt x="696118" y="425450"/>
                  <a:pt x="761206" y="378619"/>
                  <a:pt x="802481" y="316707"/>
                </a:cubicBezTo>
                <a:lnTo>
                  <a:pt x="607219" y="316707"/>
                </a:lnTo>
                <a:lnTo>
                  <a:pt x="607219" y="292894"/>
                </a:lnTo>
                <a:lnTo>
                  <a:pt x="862012" y="292894"/>
                </a:lnTo>
                <a:close/>
                <a:moveTo>
                  <a:pt x="1385887" y="240507"/>
                </a:moveTo>
                <a:lnTo>
                  <a:pt x="1721643" y="240507"/>
                </a:lnTo>
                <a:lnTo>
                  <a:pt x="1721643" y="264319"/>
                </a:lnTo>
                <a:cubicBezTo>
                  <a:pt x="1686718" y="346869"/>
                  <a:pt x="1639887" y="408782"/>
                  <a:pt x="1581150" y="450057"/>
                </a:cubicBezTo>
                <a:cubicBezTo>
                  <a:pt x="1620837" y="477044"/>
                  <a:pt x="1682750" y="503238"/>
                  <a:pt x="1766887" y="528638"/>
                </a:cubicBezTo>
                <a:lnTo>
                  <a:pt x="1766887" y="550069"/>
                </a:lnTo>
                <a:cubicBezTo>
                  <a:pt x="1676400" y="524669"/>
                  <a:pt x="1606550" y="497682"/>
                  <a:pt x="1557337" y="469107"/>
                </a:cubicBezTo>
                <a:cubicBezTo>
                  <a:pt x="1503362" y="499269"/>
                  <a:pt x="1435100" y="526257"/>
                  <a:pt x="1352550" y="550069"/>
                </a:cubicBezTo>
                <a:lnTo>
                  <a:pt x="1352550" y="528638"/>
                </a:lnTo>
                <a:cubicBezTo>
                  <a:pt x="1436687" y="498475"/>
                  <a:pt x="1496218" y="471488"/>
                  <a:pt x="1531143" y="447675"/>
                </a:cubicBezTo>
                <a:cubicBezTo>
                  <a:pt x="1483518" y="412750"/>
                  <a:pt x="1442243" y="357982"/>
                  <a:pt x="1407318" y="283369"/>
                </a:cubicBezTo>
                <a:lnTo>
                  <a:pt x="1447800" y="283369"/>
                </a:lnTo>
                <a:cubicBezTo>
                  <a:pt x="1474787" y="345282"/>
                  <a:pt x="1511300" y="394494"/>
                  <a:pt x="1557337" y="431007"/>
                </a:cubicBezTo>
                <a:cubicBezTo>
                  <a:pt x="1612900" y="391319"/>
                  <a:pt x="1654175" y="335757"/>
                  <a:pt x="1681162" y="264319"/>
                </a:cubicBezTo>
                <a:lnTo>
                  <a:pt x="1385887" y="264319"/>
                </a:lnTo>
                <a:close/>
                <a:moveTo>
                  <a:pt x="516731" y="238125"/>
                </a:moveTo>
                <a:lnTo>
                  <a:pt x="516731" y="266701"/>
                </a:lnTo>
                <a:cubicBezTo>
                  <a:pt x="489744" y="276225"/>
                  <a:pt x="456406" y="280988"/>
                  <a:pt x="416719" y="280988"/>
                </a:cubicBezTo>
                <a:lnTo>
                  <a:pt x="392906" y="280988"/>
                </a:lnTo>
                <a:cubicBezTo>
                  <a:pt x="404019" y="371475"/>
                  <a:pt x="453231" y="442119"/>
                  <a:pt x="540544" y="492919"/>
                </a:cubicBezTo>
                <a:lnTo>
                  <a:pt x="540544" y="514350"/>
                </a:lnTo>
                <a:cubicBezTo>
                  <a:pt x="435768" y="469900"/>
                  <a:pt x="374650" y="392113"/>
                  <a:pt x="357187" y="280988"/>
                </a:cubicBezTo>
                <a:lnTo>
                  <a:pt x="357187" y="254794"/>
                </a:lnTo>
                <a:lnTo>
                  <a:pt x="404812" y="254794"/>
                </a:lnTo>
                <a:cubicBezTo>
                  <a:pt x="450850" y="254794"/>
                  <a:pt x="488156" y="249238"/>
                  <a:pt x="516731" y="238125"/>
                </a:cubicBezTo>
                <a:close/>
                <a:moveTo>
                  <a:pt x="1824037" y="180975"/>
                </a:moveTo>
                <a:lnTo>
                  <a:pt x="1938337" y="180975"/>
                </a:lnTo>
                <a:lnTo>
                  <a:pt x="1938337" y="485775"/>
                </a:lnTo>
                <a:cubicBezTo>
                  <a:pt x="1974850" y="476250"/>
                  <a:pt x="2012156" y="458788"/>
                  <a:pt x="2050256" y="433388"/>
                </a:cubicBezTo>
                <a:lnTo>
                  <a:pt x="2050256" y="461963"/>
                </a:lnTo>
                <a:cubicBezTo>
                  <a:pt x="2008981" y="492125"/>
                  <a:pt x="1958975" y="516732"/>
                  <a:pt x="1900237" y="535782"/>
                </a:cubicBezTo>
                <a:lnTo>
                  <a:pt x="1900237" y="207169"/>
                </a:lnTo>
                <a:lnTo>
                  <a:pt x="1824037" y="207169"/>
                </a:lnTo>
                <a:close/>
                <a:moveTo>
                  <a:pt x="1214437" y="180975"/>
                </a:moveTo>
                <a:lnTo>
                  <a:pt x="1314450" y="180975"/>
                </a:lnTo>
                <a:lnTo>
                  <a:pt x="1314450" y="471488"/>
                </a:lnTo>
                <a:cubicBezTo>
                  <a:pt x="1338262" y="460375"/>
                  <a:pt x="1364456" y="445294"/>
                  <a:pt x="1393031" y="426244"/>
                </a:cubicBezTo>
                <a:lnTo>
                  <a:pt x="1393031" y="452438"/>
                </a:lnTo>
                <a:cubicBezTo>
                  <a:pt x="1366043" y="477838"/>
                  <a:pt x="1327150" y="500063"/>
                  <a:pt x="1276350" y="519113"/>
                </a:cubicBezTo>
                <a:lnTo>
                  <a:pt x="1276350" y="204788"/>
                </a:lnTo>
                <a:lnTo>
                  <a:pt x="1214437" y="204788"/>
                </a:lnTo>
                <a:close/>
                <a:moveTo>
                  <a:pt x="2671762" y="169069"/>
                </a:moveTo>
                <a:lnTo>
                  <a:pt x="2671762" y="228601"/>
                </a:lnTo>
                <a:lnTo>
                  <a:pt x="2905124" y="228601"/>
                </a:lnTo>
                <a:lnTo>
                  <a:pt x="2905124" y="169069"/>
                </a:lnTo>
                <a:close/>
                <a:moveTo>
                  <a:pt x="73819" y="150019"/>
                </a:moveTo>
                <a:lnTo>
                  <a:pt x="471487" y="150019"/>
                </a:lnTo>
                <a:lnTo>
                  <a:pt x="471487" y="173832"/>
                </a:lnTo>
                <a:lnTo>
                  <a:pt x="309562" y="173832"/>
                </a:lnTo>
                <a:cubicBezTo>
                  <a:pt x="290512" y="192882"/>
                  <a:pt x="268287" y="209550"/>
                  <a:pt x="242887" y="223838"/>
                </a:cubicBezTo>
                <a:cubicBezTo>
                  <a:pt x="295275" y="242888"/>
                  <a:pt x="320675" y="284163"/>
                  <a:pt x="319087" y="347663"/>
                </a:cubicBezTo>
                <a:lnTo>
                  <a:pt x="319087" y="469107"/>
                </a:lnTo>
                <a:cubicBezTo>
                  <a:pt x="320675" y="521494"/>
                  <a:pt x="293687" y="546894"/>
                  <a:pt x="238125" y="545307"/>
                </a:cubicBezTo>
                <a:lnTo>
                  <a:pt x="195262" y="545307"/>
                </a:lnTo>
                <a:lnTo>
                  <a:pt x="195262" y="521494"/>
                </a:lnTo>
                <a:lnTo>
                  <a:pt x="235744" y="521494"/>
                </a:lnTo>
                <a:cubicBezTo>
                  <a:pt x="269081" y="521494"/>
                  <a:pt x="284956" y="507207"/>
                  <a:pt x="283369" y="478632"/>
                </a:cubicBezTo>
                <a:lnTo>
                  <a:pt x="283369" y="400050"/>
                </a:lnTo>
                <a:cubicBezTo>
                  <a:pt x="224631" y="449263"/>
                  <a:pt x="130175" y="488950"/>
                  <a:pt x="0" y="519113"/>
                </a:cubicBezTo>
                <a:lnTo>
                  <a:pt x="0" y="495300"/>
                </a:lnTo>
                <a:cubicBezTo>
                  <a:pt x="122237" y="466725"/>
                  <a:pt x="216694" y="421482"/>
                  <a:pt x="283369" y="359569"/>
                </a:cubicBezTo>
                <a:cubicBezTo>
                  <a:pt x="283369" y="335757"/>
                  <a:pt x="280987" y="315913"/>
                  <a:pt x="276225" y="300038"/>
                </a:cubicBezTo>
                <a:cubicBezTo>
                  <a:pt x="214312" y="349250"/>
                  <a:pt x="123031" y="385763"/>
                  <a:pt x="2381" y="409575"/>
                </a:cubicBezTo>
                <a:lnTo>
                  <a:pt x="2381" y="385763"/>
                </a:lnTo>
                <a:cubicBezTo>
                  <a:pt x="111919" y="361950"/>
                  <a:pt x="198437" y="323850"/>
                  <a:pt x="261937" y="271463"/>
                </a:cubicBezTo>
                <a:cubicBezTo>
                  <a:pt x="250825" y="258763"/>
                  <a:pt x="235744" y="248444"/>
                  <a:pt x="216694" y="240507"/>
                </a:cubicBezTo>
                <a:cubicBezTo>
                  <a:pt x="175419" y="262732"/>
                  <a:pt x="106362" y="283369"/>
                  <a:pt x="9525" y="302419"/>
                </a:cubicBezTo>
                <a:lnTo>
                  <a:pt x="9525" y="280988"/>
                </a:lnTo>
                <a:cubicBezTo>
                  <a:pt x="122237" y="255588"/>
                  <a:pt x="206375" y="219869"/>
                  <a:pt x="261937" y="173832"/>
                </a:cubicBezTo>
                <a:lnTo>
                  <a:pt x="73819" y="173832"/>
                </a:lnTo>
                <a:close/>
                <a:moveTo>
                  <a:pt x="2638424" y="145257"/>
                </a:moveTo>
                <a:lnTo>
                  <a:pt x="2940843" y="145257"/>
                </a:lnTo>
                <a:lnTo>
                  <a:pt x="2940843" y="273844"/>
                </a:lnTo>
                <a:cubicBezTo>
                  <a:pt x="2942431" y="318294"/>
                  <a:pt x="2919412" y="339725"/>
                  <a:pt x="2871787" y="338138"/>
                </a:cubicBezTo>
                <a:lnTo>
                  <a:pt x="2805112" y="338138"/>
                </a:lnTo>
                <a:lnTo>
                  <a:pt x="2805112" y="383382"/>
                </a:lnTo>
                <a:cubicBezTo>
                  <a:pt x="2805112" y="388144"/>
                  <a:pt x="2805112" y="392113"/>
                  <a:pt x="2805112" y="395288"/>
                </a:cubicBezTo>
                <a:lnTo>
                  <a:pt x="2978943" y="395288"/>
                </a:lnTo>
                <a:lnTo>
                  <a:pt x="2978943" y="421482"/>
                </a:lnTo>
                <a:lnTo>
                  <a:pt x="2809874" y="421482"/>
                </a:lnTo>
                <a:cubicBezTo>
                  <a:pt x="2827337" y="469107"/>
                  <a:pt x="2886074" y="506413"/>
                  <a:pt x="2986087" y="533400"/>
                </a:cubicBezTo>
                <a:lnTo>
                  <a:pt x="2986087" y="554832"/>
                </a:lnTo>
                <a:cubicBezTo>
                  <a:pt x="2887662" y="534194"/>
                  <a:pt x="2820987" y="500063"/>
                  <a:pt x="2786062" y="452438"/>
                </a:cubicBezTo>
                <a:cubicBezTo>
                  <a:pt x="2746375" y="504825"/>
                  <a:pt x="2682081" y="538957"/>
                  <a:pt x="2593181" y="554832"/>
                </a:cubicBezTo>
                <a:lnTo>
                  <a:pt x="2593181" y="533400"/>
                </a:lnTo>
                <a:cubicBezTo>
                  <a:pt x="2691606" y="506413"/>
                  <a:pt x="2747962" y="469107"/>
                  <a:pt x="2762250" y="421482"/>
                </a:cubicBezTo>
                <a:lnTo>
                  <a:pt x="2595562" y="421482"/>
                </a:lnTo>
                <a:lnTo>
                  <a:pt x="2595562" y="395288"/>
                </a:lnTo>
                <a:lnTo>
                  <a:pt x="2767012" y="395288"/>
                </a:lnTo>
                <a:cubicBezTo>
                  <a:pt x="2767012" y="392113"/>
                  <a:pt x="2767012" y="388144"/>
                  <a:pt x="2767012" y="383382"/>
                </a:cubicBezTo>
                <a:lnTo>
                  <a:pt x="2767012" y="338138"/>
                </a:lnTo>
                <a:lnTo>
                  <a:pt x="2638424" y="338138"/>
                </a:lnTo>
                <a:close/>
                <a:moveTo>
                  <a:pt x="623887" y="40482"/>
                </a:moveTo>
                <a:cubicBezTo>
                  <a:pt x="654050" y="42069"/>
                  <a:pt x="690562" y="48419"/>
                  <a:pt x="733425" y="59532"/>
                </a:cubicBezTo>
                <a:lnTo>
                  <a:pt x="733425" y="95250"/>
                </a:lnTo>
                <a:cubicBezTo>
                  <a:pt x="698500" y="79375"/>
                  <a:pt x="661987" y="68263"/>
                  <a:pt x="623887" y="61913"/>
                </a:cubicBezTo>
                <a:close/>
                <a:moveTo>
                  <a:pt x="1440656" y="33338"/>
                </a:moveTo>
                <a:lnTo>
                  <a:pt x="1676400" y="33338"/>
                </a:lnTo>
                <a:lnTo>
                  <a:pt x="1676400" y="138113"/>
                </a:lnTo>
                <a:cubicBezTo>
                  <a:pt x="1674812" y="161925"/>
                  <a:pt x="1685131" y="173038"/>
                  <a:pt x="1707356" y="171450"/>
                </a:cubicBezTo>
                <a:lnTo>
                  <a:pt x="1759743" y="171450"/>
                </a:lnTo>
                <a:lnTo>
                  <a:pt x="1759743" y="195263"/>
                </a:lnTo>
                <a:lnTo>
                  <a:pt x="1695450" y="195263"/>
                </a:lnTo>
                <a:cubicBezTo>
                  <a:pt x="1658937" y="195263"/>
                  <a:pt x="1640681" y="177007"/>
                  <a:pt x="1640681" y="140494"/>
                </a:cubicBezTo>
                <a:lnTo>
                  <a:pt x="1640681" y="57150"/>
                </a:lnTo>
                <a:lnTo>
                  <a:pt x="1476374" y="57150"/>
                </a:lnTo>
                <a:lnTo>
                  <a:pt x="1476374" y="109538"/>
                </a:lnTo>
                <a:cubicBezTo>
                  <a:pt x="1481137" y="163513"/>
                  <a:pt x="1448593" y="197644"/>
                  <a:pt x="1378743" y="211932"/>
                </a:cubicBezTo>
                <a:lnTo>
                  <a:pt x="1378743" y="190500"/>
                </a:lnTo>
                <a:cubicBezTo>
                  <a:pt x="1423193" y="177800"/>
                  <a:pt x="1443831" y="150813"/>
                  <a:pt x="1440656" y="109538"/>
                </a:cubicBezTo>
                <a:close/>
                <a:moveTo>
                  <a:pt x="3590924" y="26194"/>
                </a:moveTo>
                <a:lnTo>
                  <a:pt x="3590924" y="54769"/>
                </a:lnTo>
                <a:cubicBezTo>
                  <a:pt x="3543300" y="64294"/>
                  <a:pt x="3503612" y="69057"/>
                  <a:pt x="3471862" y="69057"/>
                </a:cubicBezTo>
                <a:lnTo>
                  <a:pt x="3300412" y="69057"/>
                </a:lnTo>
                <a:lnTo>
                  <a:pt x="3300412" y="176213"/>
                </a:lnTo>
                <a:lnTo>
                  <a:pt x="3574256" y="176213"/>
                </a:lnTo>
                <a:lnTo>
                  <a:pt x="3574256" y="202407"/>
                </a:lnTo>
                <a:cubicBezTo>
                  <a:pt x="3552031" y="307182"/>
                  <a:pt x="3516312" y="384969"/>
                  <a:pt x="3467100" y="435769"/>
                </a:cubicBezTo>
                <a:cubicBezTo>
                  <a:pt x="3490912" y="461169"/>
                  <a:pt x="3533774" y="490538"/>
                  <a:pt x="3595687" y="523875"/>
                </a:cubicBezTo>
                <a:lnTo>
                  <a:pt x="3595687" y="547688"/>
                </a:lnTo>
                <a:cubicBezTo>
                  <a:pt x="3529012" y="517525"/>
                  <a:pt x="3479006" y="487363"/>
                  <a:pt x="3445668" y="457200"/>
                </a:cubicBezTo>
                <a:cubicBezTo>
                  <a:pt x="3418681" y="482600"/>
                  <a:pt x="3367881" y="512763"/>
                  <a:pt x="3293268" y="547688"/>
                </a:cubicBezTo>
                <a:lnTo>
                  <a:pt x="3293268" y="523875"/>
                </a:lnTo>
                <a:cubicBezTo>
                  <a:pt x="3352006" y="492125"/>
                  <a:pt x="3395662" y="461963"/>
                  <a:pt x="3424237" y="433388"/>
                </a:cubicBezTo>
                <a:cubicBezTo>
                  <a:pt x="3386137" y="388938"/>
                  <a:pt x="3354387" y="326232"/>
                  <a:pt x="3328987" y="245269"/>
                </a:cubicBezTo>
                <a:lnTo>
                  <a:pt x="3364706" y="245269"/>
                </a:lnTo>
                <a:cubicBezTo>
                  <a:pt x="3388518" y="316707"/>
                  <a:pt x="3416300" y="371475"/>
                  <a:pt x="3448050" y="409575"/>
                </a:cubicBezTo>
                <a:cubicBezTo>
                  <a:pt x="3489325" y="360363"/>
                  <a:pt x="3518693" y="291307"/>
                  <a:pt x="3536156" y="202407"/>
                </a:cubicBezTo>
                <a:lnTo>
                  <a:pt x="3300412" y="202407"/>
                </a:lnTo>
                <a:lnTo>
                  <a:pt x="3300412" y="330994"/>
                </a:lnTo>
                <a:cubicBezTo>
                  <a:pt x="3305174" y="434182"/>
                  <a:pt x="3274218" y="508000"/>
                  <a:pt x="3207543" y="552450"/>
                </a:cubicBezTo>
                <a:lnTo>
                  <a:pt x="3207543" y="523875"/>
                </a:lnTo>
                <a:cubicBezTo>
                  <a:pt x="3248818" y="481013"/>
                  <a:pt x="3267868" y="421482"/>
                  <a:pt x="3264693" y="345282"/>
                </a:cubicBezTo>
                <a:lnTo>
                  <a:pt x="3264693" y="42863"/>
                </a:lnTo>
                <a:lnTo>
                  <a:pt x="3467100" y="42863"/>
                </a:lnTo>
                <a:cubicBezTo>
                  <a:pt x="3505200" y="42863"/>
                  <a:pt x="3546475" y="37307"/>
                  <a:pt x="3590924" y="26194"/>
                </a:cubicBezTo>
                <a:close/>
                <a:moveTo>
                  <a:pt x="2507456" y="7144"/>
                </a:moveTo>
                <a:lnTo>
                  <a:pt x="2543174" y="7144"/>
                </a:lnTo>
                <a:lnTo>
                  <a:pt x="2543174" y="109538"/>
                </a:lnTo>
                <a:lnTo>
                  <a:pt x="2605087" y="109538"/>
                </a:lnTo>
                <a:lnTo>
                  <a:pt x="2605087" y="133350"/>
                </a:lnTo>
                <a:lnTo>
                  <a:pt x="2545556" y="133350"/>
                </a:lnTo>
                <a:cubicBezTo>
                  <a:pt x="2559843" y="200025"/>
                  <a:pt x="2580481" y="260351"/>
                  <a:pt x="2607468" y="314325"/>
                </a:cubicBezTo>
                <a:lnTo>
                  <a:pt x="2607468" y="354807"/>
                </a:lnTo>
                <a:cubicBezTo>
                  <a:pt x="2575718" y="304007"/>
                  <a:pt x="2554287" y="261144"/>
                  <a:pt x="2543174" y="226219"/>
                </a:cubicBezTo>
                <a:lnTo>
                  <a:pt x="2543174" y="552450"/>
                </a:lnTo>
                <a:lnTo>
                  <a:pt x="2507456" y="552450"/>
                </a:lnTo>
                <a:lnTo>
                  <a:pt x="2507456" y="242888"/>
                </a:lnTo>
                <a:cubicBezTo>
                  <a:pt x="2489993" y="298451"/>
                  <a:pt x="2463800" y="356394"/>
                  <a:pt x="2428874" y="416719"/>
                </a:cubicBezTo>
                <a:lnTo>
                  <a:pt x="2428874" y="371475"/>
                </a:lnTo>
                <a:cubicBezTo>
                  <a:pt x="2466974" y="296863"/>
                  <a:pt x="2492374" y="217488"/>
                  <a:pt x="2505074" y="133350"/>
                </a:cubicBezTo>
                <a:lnTo>
                  <a:pt x="2440781" y="133350"/>
                </a:lnTo>
                <a:lnTo>
                  <a:pt x="2440781" y="109538"/>
                </a:lnTo>
                <a:lnTo>
                  <a:pt x="2507456" y="109538"/>
                </a:lnTo>
                <a:close/>
                <a:moveTo>
                  <a:pt x="1878806" y="7144"/>
                </a:moveTo>
                <a:lnTo>
                  <a:pt x="1909762" y="7144"/>
                </a:lnTo>
                <a:cubicBezTo>
                  <a:pt x="1928812" y="40482"/>
                  <a:pt x="1945481" y="81757"/>
                  <a:pt x="1959768" y="130969"/>
                </a:cubicBezTo>
                <a:lnTo>
                  <a:pt x="1924050" y="130969"/>
                </a:lnTo>
                <a:cubicBezTo>
                  <a:pt x="1912937" y="88107"/>
                  <a:pt x="1897856" y="46832"/>
                  <a:pt x="1878806" y="7144"/>
                </a:cubicBezTo>
                <a:close/>
                <a:moveTo>
                  <a:pt x="1259681" y="7144"/>
                </a:moveTo>
                <a:lnTo>
                  <a:pt x="1290637" y="7144"/>
                </a:lnTo>
                <a:cubicBezTo>
                  <a:pt x="1311275" y="46832"/>
                  <a:pt x="1327944" y="87313"/>
                  <a:pt x="1340643" y="128588"/>
                </a:cubicBezTo>
                <a:lnTo>
                  <a:pt x="1304924" y="128588"/>
                </a:lnTo>
                <a:cubicBezTo>
                  <a:pt x="1295400" y="90488"/>
                  <a:pt x="1280318" y="50007"/>
                  <a:pt x="1259681" y="7144"/>
                </a:cubicBezTo>
                <a:close/>
                <a:moveTo>
                  <a:pt x="3126581" y="4763"/>
                </a:moveTo>
                <a:lnTo>
                  <a:pt x="3162300" y="4763"/>
                </a:lnTo>
                <a:lnTo>
                  <a:pt x="3162300" y="102394"/>
                </a:lnTo>
                <a:lnTo>
                  <a:pt x="3236118" y="102394"/>
                </a:lnTo>
                <a:lnTo>
                  <a:pt x="3236118" y="126207"/>
                </a:lnTo>
                <a:lnTo>
                  <a:pt x="3162300" y="126207"/>
                </a:lnTo>
                <a:cubicBezTo>
                  <a:pt x="3184525" y="210344"/>
                  <a:pt x="3209924" y="273050"/>
                  <a:pt x="3238500" y="314325"/>
                </a:cubicBezTo>
                <a:lnTo>
                  <a:pt x="3238500" y="352425"/>
                </a:lnTo>
                <a:cubicBezTo>
                  <a:pt x="3206750" y="307976"/>
                  <a:pt x="3181350" y="262732"/>
                  <a:pt x="3162300" y="216694"/>
                </a:cubicBezTo>
                <a:lnTo>
                  <a:pt x="3162300" y="550069"/>
                </a:lnTo>
                <a:lnTo>
                  <a:pt x="3126581" y="550069"/>
                </a:lnTo>
                <a:lnTo>
                  <a:pt x="3126581" y="228601"/>
                </a:lnTo>
                <a:cubicBezTo>
                  <a:pt x="3109118" y="284163"/>
                  <a:pt x="3078162" y="349250"/>
                  <a:pt x="3033712" y="423863"/>
                </a:cubicBezTo>
                <a:lnTo>
                  <a:pt x="3033712" y="381000"/>
                </a:lnTo>
                <a:cubicBezTo>
                  <a:pt x="3074987" y="298451"/>
                  <a:pt x="3105150" y="213519"/>
                  <a:pt x="3124200" y="126207"/>
                </a:cubicBezTo>
                <a:lnTo>
                  <a:pt x="3043237" y="126207"/>
                </a:lnTo>
                <a:lnTo>
                  <a:pt x="3043237" y="102394"/>
                </a:lnTo>
                <a:lnTo>
                  <a:pt x="3126581" y="102394"/>
                </a:lnTo>
                <a:close/>
                <a:moveTo>
                  <a:pt x="2700337" y="4763"/>
                </a:moveTo>
                <a:lnTo>
                  <a:pt x="2736056" y="4763"/>
                </a:lnTo>
                <a:lnTo>
                  <a:pt x="2736056" y="54769"/>
                </a:lnTo>
                <a:lnTo>
                  <a:pt x="2838450" y="54769"/>
                </a:lnTo>
                <a:lnTo>
                  <a:pt x="2838450" y="4763"/>
                </a:lnTo>
                <a:lnTo>
                  <a:pt x="2874168" y="4763"/>
                </a:lnTo>
                <a:lnTo>
                  <a:pt x="2874168" y="54769"/>
                </a:lnTo>
                <a:lnTo>
                  <a:pt x="2976562" y="54769"/>
                </a:lnTo>
                <a:lnTo>
                  <a:pt x="2976562" y="78582"/>
                </a:lnTo>
                <a:lnTo>
                  <a:pt x="2874168" y="78582"/>
                </a:lnTo>
                <a:lnTo>
                  <a:pt x="2874168" y="126207"/>
                </a:lnTo>
                <a:lnTo>
                  <a:pt x="2838450" y="126207"/>
                </a:lnTo>
                <a:lnTo>
                  <a:pt x="2838450" y="78582"/>
                </a:lnTo>
                <a:lnTo>
                  <a:pt x="2736056" y="78582"/>
                </a:lnTo>
                <a:lnTo>
                  <a:pt x="2736056" y="126207"/>
                </a:lnTo>
                <a:lnTo>
                  <a:pt x="2700337" y="126207"/>
                </a:lnTo>
                <a:lnTo>
                  <a:pt x="2700337" y="78582"/>
                </a:lnTo>
                <a:lnTo>
                  <a:pt x="2602706" y="78582"/>
                </a:lnTo>
                <a:lnTo>
                  <a:pt x="2602706" y="54769"/>
                </a:lnTo>
                <a:lnTo>
                  <a:pt x="2700337" y="54769"/>
                </a:lnTo>
                <a:close/>
                <a:moveTo>
                  <a:pt x="2171700" y="4763"/>
                </a:moveTo>
                <a:lnTo>
                  <a:pt x="2212181" y="4763"/>
                </a:lnTo>
                <a:lnTo>
                  <a:pt x="2212181" y="190500"/>
                </a:lnTo>
                <a:lnTo>
                  <a:pt x="2378868" y="190500"/>
                </a:lnTo>
                <a:lnTo>
                  <a:pt x="2378868" y="219075"/>
                </a:lnTo>
                <a:lnTo>
                  <a:pt x="2212181" y="219075"/>
                </a:lnTo>
                <a:lnTo>
                  <a:pt x="2212181" y="554832"/>
                </a:lnTo>
                <a:lnTo>
                  <a:pt x="2171700" y="554832"/>
                </a:lnTo>
                <a:lnTo>
                  <a:pt x="2171700" y="219075"/>
                </a:lnTo>
                <a:lnTo>
                  <a:pt x="2005012" y="219075"/>
                </a:lnTo>
                <a:lnTo>
                  <a:pt x="2005012" y="190500"/>
                </a:lnTo>
                <a:lnTo>
                  <a:pt x="2171700" y="190500"/>
                </a:lnTo>
                <a:close/>
                <a:moveTo>
                  <a:pt x="976312" y="2382"/>
                </a:moveTo>
                <a:lnTo>
                  <a:pt x="1014412" y="2382"/>
                </a:lnTo>
                <a:lnTo>
                  <a:pt x="1014412" y="66675"/>
                </a:lnTo>
                <a:lnTo>
                  <a:pt x="1157287" y="66675"/>
                </a:lnTo>
                <a:lnTo>
                  <a:pt x="1157287" y="90488"/>
                </a:lnTo>
                <a:lnTo>
                  <a:pt x="1014412" y="90488"/>
                </a:lnTo>
                <a:lnTo>
                  <a:pt x="1014412" y="200025"/>
                </a:lnTo>
                <a:lnTo>
                  <a:pt x="1138237" y="200025"/>
                </a:lnTo>
                <a:lnTo>
                  <a:pt x="1138237" y="223838"/>
                </a:lnTo>
                <a:lnTo>
                  <a:pt x="852487" y="223838"/>
                </a:lnTo>
                <a:lnTo>
                  <a:pt x="852487" y="200025"/>
                </a:lnTo>
                <a:lnTo>
                  <a:pt x="976312" y="200025"/>
                </a:lnTo>
                <a:lnTo>
                  <a:pt x="976312" y="90488"/>
                </a:lnTo>
                <a:lnTo>
                  <a:pt x="833437" y="90488"/>
                </a:lnTo>
                <a:lnTo>
                  <a:pt x="833437" y="66675"/>
                </a:lnTo>
                <a:lnTo>
                  <a:pt x="976312" y="66675"/>
                </a:lnTo>
                <a:close/>
                <a:moveTo>
                  <a:pt x="252412" y="2382"/>
                </a:moveTo>
                <a:lnTo>
                  <a:pt x="292894" y="2382"/>
                </a:lnTo>
                <a:lnTo>
                  <a:pt x="292894" y="52388"/>
                </a:lnTo>
                <a:lnTo>
                  <a:pt x="528637" y="52388"/>
                </a:lnTo>
                <a:lnTo>
                  <a:pt x="528637" y="140494"/>
                </a:lnTo>
                <a:lnTo>
                  <a:pt x="492919" y="140494"/>
                </a:lnTo>
                <a:lnTo>
                  <a:pt x="492919" y="78582"/>
                </a:lnTo>
                <a:lnTo>
                  <a:pt x="50006" y="78582"/>
                </a:lnTo>
                <a:lnTo>
                  <a:pt x="50006" y="140494"/>
                </a:lnTo>
                <a:lnTo>
                  <a:pt x="14287" y="140494"/>
                </a:lnTo>
                <a:lnTo>
                  <a:pt x="14287" y="52388"/>
                </a:lnTo>
                <a:lnTo>
                  <a:pt x="252412" y="52388"/>
                </a:lnTo>
                <a:close/>
                <a:moveTo>
                  <a:pt x="764381" y="0"/>
                </a:moveTo>
                <a:lnTo>
                  <a:pt x="797719" y="0"/>
                </a:lnTo>
                <a:lnTo>
                  <a:pt x="797719" y="250032"/>
                </a:lnTo>
                <a:lnTo>
                  <a:pt x="764381" y="250032"/>
                </a:lnTo>
                <a:lnTo>
                  <a:pt x="764381" y="166688"/>
                </a:lnTo>
                <a:cubicBezTo>
                  <a:pt x="721519" y="188913"/>
                  <a:pt x="671512" y="208757"/>
                  <a:pt x="614362" y="226219"/>
                </a:cubicBezTo>
                <a:lnTo>
                  <a:pt x="614362" y="188119"/>
                </a:lnTo>
                <a:cubicBezTo>
                  <a:pt x="669925" y="175419"/>
                  <a:pt x="719931" y="157957"/>
                  <a:pt x="764381" y="1357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solidFill>
                <a:srgbClr val="75666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10588852" y="4005894"/>
            <a:ext cx="182982" cy="554832"/>
          </a:xfrm>
          <a:prstGeom prst="frame">
            <a:avLst>
              <a:gd name="adj1" fmla="val 17634"/>
            </a:avLst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74460" y="5074358"/>
            <a:ext cx="273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画册风家装设计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888" y="6006762"/>
            <a:ext cx="273526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2020.10.30</a:t>
            </a:r>
            <a:endParaRPr lang="zh-CN" altLang="en-US" sz="16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9888" y="5620503"/>
            <a:ext cx="273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179560" y="4783435"/>
            <a:ext cx="1149548" cy="166687"/>
            <a:chOff x="553640" y="410595"/>
            <a:chExt cx="1149548" cy="166687"/>
          </a:xfrm>
        </p:grpSpPr>
        <p:grpSp>
          <p:nvGrpSpPr>
            <p:cNvPr id="20" name="组合 19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1163" y="410595"/>
            <a:ext cx="1149548" cy="166687"/>
            <a:chOff x="553640" y="410595"/>
            <a:chExt cx="1149548" cy="166687"/>
          </a:xfrm>
          <a:solidFill>
            <a:schemeClr val="bg1"/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  <a:grpFill/>
          </p:grpSpPr>
          <p:sp>
            <p:nvSpPr>
              <p:cNvPr id="70" name="矩形 69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  <a:grpFill/>
          </p:grpSpPr>
          <p:sp>
            <p:nvSpPr>
              <p:cNvPr id="68" name="矩形 67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6"/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62399" y="5016500"/>
            <a:ext cx="7821613" cy="927100"/>
          </a:xfrm>
          <a:prstGeom prst="rect">
            <a:avLst/>
          </a:prstGeom>
          <a:solidFill>
            <a:srgbClr val="75666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8000" y="927100"/>
            <a:ext cx="5067300" cy="24892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24700" y="800100"/>
            <a:ext cx="4533900" cy="5842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06905" y="927100"/>
            <a:ext cx="4237002" cy="2313191"/>
            <a:chOff x="982968" y="3928754"/>
            <a:chExt cx="5664575" cy="2681704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8" y="3928754"/>
              <a:ext cx="5664575" cy="74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bg1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chemeClr val="bg1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1" y="4611726"/>
              <a:ext cx="2469619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5722899"/>
              <a:ext cx="2705862" cy="8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7482" y="5008555"/>
              <a:ext cx="1489885" cy="42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1" y="5389713"/>
              <a:ext cx="2469619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5722899"/>
              <a:ext cx="2705862" cy="88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238375" y="751625"/>
            <a:ext cx="423700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latin typeface="Broadway BT" panose="04040905080B02020502" pitchFamily="82" charset="0"/>
              </a:rPr>
              <a:t>CHUJIANSHEJI</a:t>
            </a:r>
            <a:endParaRPr lang="zh-CN" altLang="en-US" sz="3600" dirty="0">
              <a:solidFill>
                <a:schemeClr val="bg1"/>
              </a:solidFill>
              <a:latin typeface="Broadway BT" panose="04040905080B02020502" pitchFamily="82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124700" y="2113652"/>
            <a:ext cx="4350678" cy="2490991"/>
            <a:chOff x="982968" y="3928754"/>
            <a:chExt cx="5664575" cy="2887831"/>
          </a:xfrm>
        </p:grpSpPr>
        <p:sp>
          <p:nvSpPr>
            <p:cNvPr id="32" name="文本框 31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23411" y="5929024"/>
              <a:ext cx="2705862" cy="88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97481" y="5096895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23411" y="5478053"/>
              <a:ext cx="2469619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37155" y="5929024"/>
              <a:ext cx="2705862" cy="88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0" t="10856" r="27758" b="7889"/>
          <a:stretch>
            <a:fillRect/>
          </a:stretch>
        </p:blipFill>
        <p:spPr>
          <a:xfrm>
            <a:off x="934497" y="2100105"/>
            <a:ext cx="1999622" cy="2552282"/>
          </a:xfrm>
          <a:custGeom>
            <a:avLst/>
            <a:gdLst>
              <a:gd name="connsiteX0" fmla="*/ 0 w 1999622"/>
              <a:gd name="connsiteY0" fmla="*/ 0 h 2552282"/>
              <a:gd name="connsiteX1" fmla="*/ 1999622 w 1999622"/>
              <a:gd name="connsiteY1" fmla="*/ 0 h 2552282"/>
              <a:gd name="connsiteX2" fmla="*/ 1999622 w 1999622"/>
              <a:gd name="connsiteY2" fmla="*/ 2552282 h 2552282"/>
              <a:gd name="connsiteX3" fmla="*/ 0 w 1999622"/>
              <a:gd name="connsiteY3" fmla="*/ 2552282 h 25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22" h="2552282">
                <a:moveTo>
                  <a:pt x="0" y="0"/>
                </a:moveTo>
                <a:lnTo>
                  <a:pt x="1999622" y="0"/>
                </a:lnTo>
                <a:lnTo>
                  <a:pt x="1999622" y="2552282"/>
                </a:lnTo>
                <a:lnTo>
                  <a:pt x="0" y="2552282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34492"/>
          <a:stretch>
            <a:fillRect/>
          </a:stretch>
        </p:blipFill>
        <p:spPr>
          <a:xfrm>
            <a:off x="6096000" y="-52754"/>
            <a:ext cx="6096000" cy="69107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5422340"/>
            <a:ext cx="10560818" cy="1435660"/>
          </a:xfrm>
          <a:prstGeom prst="rect">
            <a:avLst/>
          </a:prstGeom>
          <a:solidFill>
            <a:srgbClr val="75666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01035" y="2552769"/>
            <a:ext cx="1095969" cy="1646954"/>
            <a:chOff x="4769310" y="895279"/>
            <a:chExt cx="1309943" cy="1968501"/>
          </a:xfrm>
        </p:grpSpPr>
        <p:sp>
          <p:nvSpPr>
            <p:cNvPr id="5" name="任意多边形: 形状 4"/>
            <p:cNvSpPr/>
            <p:nvPr/>
          </p:nvSpPr>
          <p:spPr>
            <a:xfrm>
              <a:off x="5514019" y="952430"/>
              <a:ext cx="565234" cy="18542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34497" y="1052513"/>
            <a:ext cx="1999622" cy="4571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129541" y="5422340"/>
            <a:ext cx="824381" cy="1331407"/>
            <a:chOff x="4204076" y="895279"/>
            <a:chExt cx="1218856" cy="1968501"/>
          </a:xfrm>
        </p:grpSpPr>
        <p:sp>
          <p:nvSpPr>
            <p:cNvPr id="10" name="任意多边形: 形状 9"/>
            <p:cNvSpPr/>
            <p:nvPr/>
          </p:nvSpPr>
          <p:spPr>
            <a:xfrm flipH="1">
              <a:off x="4204076" y="952429"/>
              <a:ext cx="565234" cy="18542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623549" y="4852305"/>
            <a:ext cx="4237002" cy="1771675"/>
            <a:chOff x="982968" y="4229464"/>
            <a:chExt cx="5664575" cy="2053914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8" y="4229464"/>
              <a:ext cx="5664575" cy="74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1" y="4932028"/>
              <a:ext cx="2469619" cy="29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5395820"/>
              <a:ext cx="2705862" cy="88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5395820"/>
              <a:ext cx="2705862" cy="88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1348" r="1667" b="25038"/>
          <a:stretch>
            <a:fillRect/>
          </a:stretch>
        </p:blipFill>
        <p:spPr>
          <a:xfrm>
            <a:off x="0" y="800100"/>
            <a:ext cx="11455400" cy="2806700"/>
          </a:xfrm>
          <a:custGeom>
            <a:avLst/>
            <a:gdLst>
              <a:gd name="connsiteX0" fmla="*/ 0 w 11455400"/>
              <a:gd name="connsiteY0" fmla="*/ 0 h 2806700"/>
              <a:gd name="connsiteX1" fmla="*/ 11455400 w 11455400"/>
              <a:gd name="connsiteY1" fmla="*/ 0 h 2806700"/>
              <a:gd name="connsiteX2" fmla="*/ 11455400 w 11455400"/>
              <a:gd name="connsiteY2" fmla="*/ 2806700 h 2806700"/>
              <a:gd name="connsiteX3" fmla="*/ 0 w 11455400"/>
              <a:gd name="connsiteY3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5400" h="2806700">
                <a:moveTo>
                  <a:pt x="0" y="0"/>
                </a:moveTo>
                <a:lnTo>
                  <a:pt x="11455400" y="0"/>
                </a:lnTo>
                <a:lnTo>
                  <a:pt x="11455400" y="2806700"/>
                </a:lnTo>
                <a:lnTo>
                  <a:pt x="0" y="280670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/>
        </p:nvGrpSpPr>
        <p:grpSpPr>
          <a:xfrm>
            <a:off x="9205205" y="3970487"/>
            <a:ext cx="1476193" cy="2218331"/>
            <a:chOff x="4769310" y="895279"/>
            <a:chExt cx="1309943" cy="1968501"/>
          </a:xfrm>
        </p:grpSpPr>
        <p:sp>
          <p:nvSpPr>
            <p:cNvPr id="12" name="任意多边形: 形状 11"/>
            <p:cNvSpPr/>
            <p:nvPr/>
          </p:nvSpPr>
          <p:spPr>
            <a:xfrm>
              <a:off x="5514019" y="952430"/>
              <a:ext cx="565234" cy="18542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52500" y="3834156"/>
            <a:ext cx="4350678" cy="2490991"/>
            <a:chOff x="982968" y="3928754"/>
            <a:chExt cx="5664575" cy="2887831"/>
          </a:xfrm>
        </p:grpSpPr>
        <p:sp>
          <p:nvSpPr>
            <p:cNvPr id="17" name="文本框 16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3411" y="5929024"/>
              <a:ext cx="2705862" cy="88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7481" y="5096895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1" y="5478053"/>
              <a:ext cx="2469619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37155" y="5929024"/>
              <a:ext cx="2705862" cy="88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组合 185"/>
          <p:cNvGrpSpPr/>
          <p:nvPr/>
        </p:nvGrpSpPr>
        <p:grpSpPr>
          <a:xfrm>
            <a:off x="6250204" y="1448575"/>
            <a:ext cx="593728" cy="625653"/>
            <a:chOff x="6250204" y="879072"/>
            <a:chExt cx="593728" cy="625653"/>
          </a:xfrm>
          <a:solidFill>
            <a:srgbClr val="756663"/>
          </a:solidFill>
        </p:grpSpPr>
        <p:sp>
          <p:nvSpPr>
            <p:cNvPr id="6" name="Freeform 1348"/>
            <p:cNvSpPr/>
            <p:nvPr/>
          </p:nvSpPr>
          <p:spPr bwMode="auto">
            <a:xfrm>
              <a:off x="6250204" y="923762"/>
              <a:ext cx="338199" cy="580963"/>
            </a:xfrm>
            <a:custGeom>
              <a:avLst/>
              <a:gdLst>
                <a:gd name="T0" fmla="*/ 53 w 55"/>
                <a:gd name="T1" fmla="*/ 88 h 93"/>
                <a:gd name="T2" fmla="*/ 46 w 55"/>
                <a:gd name="T3" fmla="*/ 88 h 93"/>
                <a:gd name="T4" fmla="*/ 37 w 55"/>
                <a:gd name="T5" fmla="*/ 80 h 93"/>
                <a:gd name="T6" fmla="*/ 37 w 55"/>
                <a:gd name="T7" fmla="*/ 68 h 93"/>
                <a:gd name="T8" fmla="*/ 37 w 55"/>
                <a:gd name="T9" fmla="*/ 67 h 93"/>
                <a:gd name="T10" fmla="*/ 37 w 55"/>
                <a:gd name="T11" fmla="*/ 67 h 93"/>
                <a:gd name="T12" fmla="*/ 37 w 55"/>
                <a:gd name="T13" fmla="*/ 62 h 93"/>
                <a:gd name="T14" fmla="*/ 29 w 55"/>
                <a:gd name="T15" fmla="*/ 62 h 93"/>
                <a:gd name="T16" fmla="*/ 23 w 55"/>
                <a:gd name="T17" fmla="*/ 61 h 93"/>
                <a:gd name="T18" fmla="*/ 22 w 55"/>
                <a:gd name="T19" fmla="*/ 60 h 93"/>
                <a:gd name="T20" fmla="*/ 21 w 55"/>
                <a:gd name="T21" fmla="*/ 60 h 93"/>
                <a:gd name="T22" fmla="*/ 19 w 55"/>
                <a:gd name="T23" fmla="*/ 59 h 93"/>
                <a:gd name="T24" fmla="*/ 15 w 55"/>
                <a:gd name="T25" fmla="*/ 51 h 93"/>
                <a:gd name="T26" fmla="*/ 18 w 55"/>
                <a:gd name="T27" fmla="*/ 44 h 93"/>
                <a:gd name="T28" fmla="*/ 21 w 55"/>
                <a:gd name="T29" fmla="*/ 38 h 93"/>
                <a:gd name="T30" fmla="*/ 22 w 55"/>
                <a:gd name="T31" fmla="*/ 37 h 93"/>
                <a:gd name="T32" fmla="*/ 23 w 55"/>
                <a:gd name="T33" fmla="*/ 36 h 93"/>
                <a:gd name="T34" fmla="*/ 23 w 55"/>
                <a:gd name="T35" fmla="*/ 36 h 93"/>
                <a:gd name="T36" fmla="*/ 26 w 55"/>
                <a:gd name="T37" fmla="*/ 30 h 93"/>
                <a:gd name="T38" fmla="*/ 27 w 55"/>
                <a:gd name="T39" fmla="*/ 29 h 93"/>
                <a:gd name="T40" fmla="*/ 27 w 55"/>
                <a:gd name="T41" fmla="*/ 28 h 93"/>
                <a:gd name="T42" fmla="*/ 42 w 55"/>
                <a:gd name="T43" fmla="*/ 5 h 93"/>
                <a:gd name="T44" fmla="*/ 42 w 55"/>
                <a:gd name="T45" fmla="*/ 3 h 93"/>
                <a:gd name="T46" fmla="*/ 43 w 55"/>
                <a:gd name="T47" fmla="*/ 3 h 93"/>
                <a:gd name="T48" fmla="*/ 43 w 55"/>
                <a:gd name="T49" fmla="*/ 2 h 93"/>
                <a:gd name="T50" fmla="*/ 38 w 55"/>
                <a:gd name="T51" fmla="*/ 0 h 93"/>
                <a:gd name="T52" fmla="*/ 30 w 55"/>
                <a:gd name="T53" fmla="*/ 6 h 93"/>
                <a:gd name="T54" fmla="*/ 24 w 55"/>
                <a:gd name="T55" fmla="*/ 17 h 93"/>
                <a:gd name="T56" fmla="*/ 8 w 55"/>
                <a:gd name="T57" fmla="*/ 43 h 93"/>
                <a:gd name="T58" fmla="*/ 2 w 55"/>
                <a:gd name="T59" fmla="*/ 54 h 93"/>
                <a:gd name="T60" fmla="*/ 0 w 55"/>
                <a:gd name="T61" fmla="*/ 60 h 93"/>
                <a:gd name="T62" fmla="*/ 3 w 55"/>
                <a:gd name="T63" fmla="*/ 66 h 93"/>
                <a:gd name="T64" fmla="*/ 11 w 55"/>
                <a:gd name="T65" fmla="*/ 68 h 93"/>
                <a:gd name="T66" fmla="*/ 21 w 55"/>
                <a:gd name="T67" fmla="*/ 68 h 93"/>
                <a:gd name="T68" fmla="*/ 21 w 55"/>
                <a:gd name="T69" fmla="*/ 86 h 93"/>
                <a:gd name="T70" fmla="*/ 28 w 55"/>
                <a:gd name="T71" fmla="*/ 93 h 93"/>
                <a:gd name="T72" fmla="*/ 48 w 55"/>
                <a:gd name="T73" fmla="*/ 93 h 93"/>
                <a:gd name="T74" fmla="*/ 55 w 55"/>
                <a:gd name="T75" fmla="*/ 88 h 93"/>
                <a:gd name="T76" fmla="*/ 54 w 55"/>
                <a:gd name="T77" fmla="*/ 88 h 93"/>
                <a:gd name="T78" fmla="*/ 53 w 55"/>
                <a:gd name="T79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93">
                  <a:moveTo>
                    <a:pt x="53" y="88"/>
                  </a:move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8" y="85"/>
                    <a:pt x="37" y="80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6" y="62"/>
                    <a:pt x="24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0" y="60"/>
                    <a:pt x="20" y="59"/>
                    <a:pt x="19" y="59"/>
                  </a:cubicBezTo>
                  <a:cubicBezTo>
                    <a:pt x="17" y="57"/>
                    <a:pt x="15" y="54"/>
                    <a:pt x="15" y="51"/>
                  </a:cubicBezTo>
                  <a:cubicBezTo>
                    <a:pt x="15" y="49"/>
                    <a:pt x="16" y="46"/>
                    <a:pt x="18" y="4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4"/>
                    <a:pt x="25" y="32"/>
                    <a:pt x="26" y="30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32" y="21"/>
                    <a:pt x="38" y="11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5" y="0"/>
                    <a:pt x="32" y="2"/>
                    <a:pt x="30" y="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0" y="24"/>
                    <a:pt x="13" y="36"/>
                    <a:pt x="8" y="4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6"/>
                    <a:pt x="0" y="58"/>
                    <a:pt x="0" y="60"/>
                  </a:cubicBezTo>
                  <a:cubicBezTo>
                    <a:pt x="0" y="62"/>
                    <a:pt x="1" y="64"/>
                    <a:pt x="3" y="66"/>
                  </a:cubicBezTo>
                  <a:cubicBezTo>
                    <a:pt x="5" y="67"/>
                    <a:pt x="8" y="68"/>
                    <a:pt x="1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90"/>
                    <a:pt x="24" y="93"/>
                    <a:pt x="2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51" y="93"/>
                    <a:pt x="54" y="91"/>
                    <a:pt x="55" y="88"/>
                  </a:cubicBezTo>
                  <a:cubicBezTo>
                    <a:pt x="54" y="88"/>
                    <a:pt x="54" y="88"/>
                    <a:pt x="54" y="88"/>
                  </a:cubicBezTo>
                  <a:lnTo>
                    <a:pt x="53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349"/>
            <p:cNvSpPr/>
            <p:nvPr/>
          </p:nvSpPr>
          <p:spPr bwMode="auto">
            <a:xfrm>
              <a:off x="6362936" y="879072"/>
              <a:ext cx="480996" cy="573518"/>
            </a:xfrm>
            <a:custGeom>
              <a:avLst/>
              <a:gdLst>
                <a:gd name="T0" fmla="*/ 76 w 78"/>
                <a:gd name="T1" fmla="*/ 52 h 92"/>
                <a:gd name="T2" fmla="*/ 76 w 78"/>
                <a:gd name="T3" fmla="*/ 52 h 92"/>
                <a:gd name="T4" fmla="*/ 71 w 78"/>
                <a:gd name="T5" fmla="*/ 44 h 92"/>
                <a:gd name="T6" fmla="*/ 52 w 78"/>
                <a:gd name="T7" fmla="*/ 13 h 92"/>
                <a:gd name="T8" fmla="*/ 47 w 78"/>
                <a:gd name="T9" fmla="*/ 5 h 92"/>
                <a:gd name="T10" fmla="*/ 39 w 78"/>
                <a:gd name="T11" fmla="*/ 0 h 92"/>
                <a:gd name="T12" fmla="*/ 31 w 78"/>
                <a:gd name="T13" fmla="*/ 5 h 92"/>
                <a:gd name="T14" fmla="*/ 27 w 78"/>
                <a:gd name="T15" fmla="*/ 11 h 92"/>
                <a:gd name="T16" fmla="*/ 27 w 78"/>
                <a:gd name="T17" fmla="*/ 12 h 92"/>
                <a:gd name="T18" fmla="*/ 26 w 78"/>
                <a:gd name="T19" fmla="*/ 13 h 92"/>
                <a:gd name="T20" fmla="*/ 26 w 78"/>
                <a:gd name="T21" fmla="*/ 13 h 92"/>
                <a:gd name="T22" fmla="*/ 13 w 78"/>
                <a:gd name="T23" fmla="*/ 35 h 92"/>
                <a:gd name="T24" fmla="*/ 12 w 78"/>
                <a:gd name="T25" fmla="*/ 36 h 92"/>
                <a:gd name="T26" fmla="*/ 12 w 78"/>
                <a:gd name="T27" fmla="*/ 37 h 92"/>
                <a:gd name="T28" fmla="*/ 7 w 78"/>
                <a:gd name="T29" fmla="*/ 44 h 92"/>
                <a:gd name="T30" fmla="*/ 5 w 78"/>
                <a:gd name="T31" fmla="*/ 49 h 92"/>
                <a:gd name="T32" fmla="*/ 4 w 78"/>
                <a:gd name="T33" fmla="*/ 50 h 92"/>
                <a:gd name="T34" fmla="*/ 3 w 78"/>
                <a:gd name="T35" fmla="*/ 51 h 92"/>
                <a:gd name="T36" fmla="*/ 2 w 78"/>
                <a:gd name="T37" fmla="*/ 52 h 92"/>
                <a:gd name="T38" fmla="*/ 0 w 78"/>
                <a:gd name="T39" fmla="*/ 58 h 92"/>
                <a:gd name="T40" fmla="*/ 3 w 78"/>
                <a:gd name="T41" fmla="*/ 64 h 92"/>
                <a:gd name="T42" fmla="*/ 4 w 78"/>
                <a:gd name="T43" fmla="*/ 64 h 92"/>
                <a:gd name="T44" fmla="*/ 5 w 78"/>
                <a:gd name="T45" fmla="*/ 64 h 92"/>
                <a:gd name="T46" fmla="*/ 11 w 78"/>
                <a:gd name="T47" fmla="*/ 66 h 92"/>
                <a:gd name="T48" fmla="*/ 20 w 78"/>
                <a:gd name="T49" fmla="*/ 66 h 92"/>
                <a:gd name="T50" fmla="*/ 21 w 78"/>
                <a:gd name="T51" fmla="*/ 66 h 92"/>
                <a:gd name="T52" fmla="*/ 23 w 78"/>
                <a:gd name="T53" fmla="*/ 66 h 92"/>
                <a:gd name="T54" fmla="*/ 23 w 78"/>
                <a:gd name="T55" fmla="*/ 74 h 92"/>
                <a:gd name="T56" fmla="*/ 23 w 78"/>
                <a:gd name="T57" fmla="*/ 74 h 92"/>
                <a:gd name="T58" fmla="*/ 23 w 78"/>
                <a:gd name="T59" fmla="*/ 75 h 92"/>
                <a:gd name="T60" fmla="*/ 23 w 78"/>
                <a:gd name="T61" fmla="*/ 87 h 92"/>
                <a:gd name="T62" fmla="*/ 28 w 78"/>
                <a:gd name="T63" fmla="*/ 92 h 92"/>
                <a:gd name="T64" fmla="*/ 36 w 78"/>
                <a:gd name="T65" fmla="*/ 92 h 92"/>
                <a:gd name="T66" fmla="*/ 37 w 78"/>
                <a:gd name="T67" fmla="*/ 92 h 92"/>
                <a:gd name="T68" fmla="*/ 37 w 78"/>
                <a:gd name="T69" fmla="*/ 92 h 92"/>
                <a:gd name="T70" fmla="*/ 50 w 78"/>
                <a:gd name="T71" fmla="*/ 92 h 92"/>
                <a:gd name="T72" fmla="*/ 56 w 78"/>
                <a:gd name="T73" fmla="*/ 87 h 92"/>
                <a:gd name="T74" fmla="*/ 56 w 78"/>
                <a:gd name="T75" fmla="*/ 72 h 92"/>
                <a:gd name="T76" fmla="*/ 56 w 78"/>
                <a:gd name="T77" fmla="*/ 71 h 92"/>
                <a:gd name="T78" fmla="*/ 56 w 78"/>
                <a:gd name="T79" fmla="*/ 69 h 92"/>
                <a:gd name="T80" fmla="*/ 56 w 78"/>
                <a:gd name="T81" fmla="*/ 66 h 92"/>
                <a:gd name="T82" fmla="*/ 56 w 78"/>
                <a:gd name="T83" fmla="*/ 66 h 92"/>
                <a:gd name="T84" fmla="*/ 57 w 78"/>
                <a:gd name="T85" fmla="*/ 66 h 92"/>
                <a:gd name="T86" fmla="*/ 58 w 78"/>
                <a:gd name="T87" fmla="*/ 66 h 92"/>
                <a:gd name="T88" fmla="*/ 58 w 78"/>
                <a:gd name="T89" fmla="*/ 66 h 92"/>
                <a:gd name="T90" fmla="*/ 58 w 78"/>
                <a:gd name="T91" fmla="*/ 66 h 92"/>
                <a:gd name="T92" fmla="*/ 68 w 78"/>
                <a:gd name="T93" fmla="*/ 66 h 92"/>
                <a:gd name="T94" fmla="*/ 78 w 78"/>
                <a:gd name="T95" fmla="*/ 58 h 92"/>
                <a:gd name="T96" fmla="*/ 76 w 78"/>
                <a:gd name="T97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92">
                  <a:moveTo>
                    <a:pt x="76" y="52"/>
                  </a:moveTo>
                  <a:cubicBezTo>
                    <a:pt x="76" y="52"/>
                    <a:pt x="76" y="52"/>
                    <a:pt x="76" y="52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6" y="36"/>
                    <a:pt x="58" y="22"/>
                    <a:pt x="52" y="13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7" y="0"/>
                    <a:pt x="34" y="1"/>
                    <a:pt x="31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9"/>
                    <a:pt x="17" y="28"/>
                    <a:pt x="13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40"/>
                    <a:pt x="9" y="42"/>
                    <a:pt x="7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5"/>
                    <a:pt x="0" y="57"/>
                    <a:pt x="0" y="58"/>
                  </a:cubicBezTo>
                  <a:cubicBezTo>
                    <a:pt x="0" y="61"/>
                    <a:pt x="1" y="62"/>
                    <a:pt x="3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5"/>
                    <a:pt x="8" y="66"/>
                    <a:pt x="1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90"/>
                    <a:pt x="25" y="92"/>
                    <a:pt x="28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4" y="92"/>
                    <a:pt x="56" y="90"/>
                    <a:pt x="56" y="87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75" y="65"/>
                    <a:pt x="78" y="63"/>
                    <a:pt x="78" y="58"/>
                  </a:cubicBezTo>
                  <a:cubicBezTo>
                    <a:pt x="78" y="57"/>
                    <a:pt x="78" y="55"/>
                    <a:pt x="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9218845" y="1485819"/>
            <a:ext cx="789138" cy="588409"/>
            <a:chOff x="9218845" y="916316"/>
            <a:chExt cx="789138" cy="588409"/>
          </a:xfrm>
          <a:solidFill>
            <a:srgbClr val="756663"/>
          </a:solidFill>
        </p:grpSpPr>
        <p:sp>
          <p:nvSpPr>
            <p:cNvPr id="12" name="Freeform 1384"/>
            <p:cNvSpPr/>
            <p:nvPr/>
          </p:nvSpPr>
          <p:spPr bwMode="auto">
            <a:xfrm>
              <a:off x="9406738" y="916316"/>
              <a:ext cx="601245" cy="476688"/>
            </a:xfrm>
            <a:custGeom>
              <a:avLst/>
              <a:gdLst>
                <a:gd name="T0" fmla="*/ 85 w 96"/>
                <a:gd name="T1" fmla="*/ 11 h 78"/>
                <a:gd name="T2" fmla="*/ 46 w 96"/>
                <a:gd name="T3" fmla="*/ 11 h 78"/>
                <a:gd name="T4" fmla="*/ 36 w 96"/>
                <a:gd name="T5" fmla="*/ 0 h 78"/>
                <a:gd name="T6" fmla="*/ 12 w 96"/>
                <a:gd name="T7" fmla="*/ 0 h 78"/>
                <a:gd name="T8" fmla="*/ 2 w 96"/>
                <a:gd name="T9" fmla="*/ 6 h 78"/>
                <a:gd name="T10" fmla="*/ 0 w 96"/>
                <a:gd name="T11" fmla="*/ 12 h 78"/>
                <a:gd name="T12" fmla="*/ 0 w 96"/>
                <a:gd name="T13" fmla="*/ 13 h 78"/>
                <a:gd name="T14" fmla="*/ 0 w 96"/>
                <a:gd name="T15" fmla="*/ 14 h 78"/>
                <a:gd name="T16" fmla="*/ 0 w 96"/>
                <a:gd name="T17" fmla="*/ 15 h 78"/>
                <a:gd name="T18" fmla="*/ 0 w 96"/>
                <a:gd name="T19" fmla="*/ 32 h 78"/>
                <a:gd name="T20" fmla="*/ 0 w 96"/>
                <a:gd name="T21" fmla="*/ 59 h 78"/>
                <a:gd name="T22" fmla="*/ 8 w 96"/>
                <a:gd name="T23" fmla="*/ 53 h 78"/>
                <a:gd name="T24" fmla="*/ 8 w 96"/>
                <a:gd name="T25" fmla="*/ 46 h 78"/>
                <a:gd name="T26" fmla="*/ 8 w 96"/>
                <a:gd name="T27" fmla="*/ 40 h 78"/>
                <a:gd name="T28" fmla="*/ 36 w 96"/>
                <a:gd name="T29" fmla="*/ 18 h 78"/>
                <a:gd name="T30" fmla="*/ 42 w 96"/>
                <a:gd name="T31" fmla="*/ 19 h 78"/>
                <a:gd name="T32" fmla="*/ 64 w 96"/>
                <a:gd name="T33" fmla="*/ 46 h 78"/>
                <a:gd name="T34" fmla="*/ 64 w 96"/>
                <a:gd name="T35" fmla="*/ 46 h 78"/>
                <a:gd name="T36" fmla="*/ 63 w 96"/>
                <a:gd name="T37" fmla="*/ 52 h 78"/>
                <a:gd name="T38" fmla="*/ 63 w 96"/>
                <a:gd name="T39" fmla="*/ 52 h 78"/>
                <a:gd name="T40" fmla="*/ 63 w 96"/>
                <a:gd name="T41" fmla="*/ 52 h 78"/>
                <a:gd name="T42" fmla="*/ 36 w 96"/>
                <a:gd name="T43" fmla="*/ 74 h 78"/>
                <a:gd name="T44" fmla="*/ 36 w 96"/>
                <a:gd name="T45" fmla="*/ 74 h 78"/>
                <a:gd name="T46" fmla="*/ 29 w 96"/>
                <a:gd name="T47" fmla="*/ 73 h 78"/>
                <a:gd name="T48" fmla="*/ 21 w 96"/>
                <a:gd name="T49" fmla="*/ 70 h 78"/>
                <a:gd name="T50" fmla="*/ 10 w 96"/>
                <a:gd name="T51" fmla="*/ 78 h 78"/>
                <a:gd name="T52" fmla="*/ 11 w 96"/>
                <a:gd name="T53" fmla="*/ 78 h 78"/>
                <a:gd name="T54" fmla="*/ 85 w 96"/>
                <a:gd name="T55" fmla="*/ 78 h 78"/>
                <a:gd name="T56" fmla="*/ 96 w 96"/>
                <a:gd name="T57" fmla="*/ 67 h 78"/>
                <a:gd name="T58" fmla="*/ 96 w 96"/>
                <a:gd name="T59" fmla="*/ 22 h 78"/>
                <a:gd name="T60" fmla="*/ 85 w 96"/>
                <a:gd name="T61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78">
                  <a:moveTo>
                    <a:pt x="85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4" y="3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48"/>
                    <a:pt x="0" y="59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48"/>
                    <a:pt x="8" y="46"/>
                  </a:cubicBezTo>
                  <a:cubicBezTo>
                    <a:pt x="8" y="44"/>
                    <a:pt x="8" y="42"/>
                    <a:pt x="8" y="40"/>
                  </a:cubicBezTo>
                  <a:cubicBezTo>
                    <a:pt x="11" y="27"/>
                    <a:pt x="23" y="18"/>
                    <a:pt x="36" y="18"/>
                  </a:cubicBezTo>
                  <a:cubicBezTo>
                    <a:pt x="38" y="18"/>
                    <a:pt x="40" y="18"/>
                    <a:pt x="42" y="19"/>
                  </a:cubicBezTo>
                  <a:cubicBezTo>
                    <a:pt x="55" y="22"/>
                    <a:pt x="64" y="33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3" y="50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0" y="65"/>
                    <a:pt x="48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4"/>
                    <a:pt x="31" y="74"/>
                    <a:pt x="29" y="73"/>
                  </a:cubicBezTo>
                  <a:cubicBezTo>
                    <a:pt x="26" y="72"/>
                    <a:pt x="23" y="71"/>
                    <a:pt x="21" y="70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91" y="78"/>
                    <a:pt x="96" y="73"/>
                    <a:pt x="96" y="6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6"/>
                    <a:pt x="91" y="11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85"/>
            <p:cNvSpPr>
              <a:spLocks noEditPoints="1"/>
            </p:cNvSpPr>
            <p:nvPr/>
          </p:nvSpPr>
          <p:spPr bwMode="auto">
            <a:xfrm>
              <a:off x="9218845" y="1028037"/>
              <a:ext cx="578696" cy="476688"/>
            </a:xfrm>
            <a:custGeom>
              <a:avLst/>
              <a:gdLst>
                <a:gd name="T0" fmla="*/ 92 w 92"/>
                <a:gd name="T1" fmla="*/ 27 h 76"/>
                <a:gd name="T2" fmla="*/ 72 w 92"/>
                <a:gd name="T3" fmla="*/ 1 h 76"/>
                <a:gd name="T4" fmla="*/ 66 w 92"/>
                <a:gd name="T5" fmla="*/ 0 h 76"/>
                <a:gd name="T6" fmla="*/ 65 w 92"/>
                <a:gd name="T7" fmla="*/ 0 h 76"/>
                <a:gd name="T8" fmla="*/ 65 w 92"/>
                <a:gd name="T9" fmla="*/ 0 h 76"/>
                <a:gd name="T10" fmla="*/ 40 w 92"/>
                <a:gd name="T11" fmla="*/ 21 h 76"/>
                <a:gd name="T12" fmla="*/ 39 w 92"/>
                <a:gd name="T13" fmla="*/ 27 h 76"/>
                <a:gd name="T14" fmla="*/ 40 w 92"/>
                <a:gd name="T15" fmla="*/ 34 h 76"/>
                <a:gd name="T16" fmla="*/ 40 w 92"/>
                <a:gd name="T17" fmla="*/ 34 h 76"/>
                <a:gd name="T18" fmla="*/ 30 w 92"/>
                <a:gd name="T19" fmla="*/ 41 h 76"/>
                <a:gd name="T20" fmla="*/ 4 w 92"/>
                <a:gd name="T21" fmla="*/ 60 h 76"/>
                <a:gd name="T22" fmla="*/ 0 w 92"/>
                <a:gd name="T23" fmla="*/ 67 h 76"/>
                <a:gd name="T24" fmla="*/ 0 w 92"/>
                <a:gd name="T25" fmla="*/ 67 h 76"/>
                <a:gd name="T26" fmla="*/ 0 w 92"/>
                <a:gd name="T27" fmla="*/ 67 h 76"/>
                <a:gd name="T28" fmla="*/ 2 w 92"/>
                <a:gd name="T29" fmla="*/ 71 h 76"/>
                <a:gd name="T30" fmla="*/ 3 w 92"/>
                <a:gd name="T31" fmla="*/ 73 h 76"/>
                <a:gd name="T32" fmla="*/ 9 w 92"/>
                <a:gd name="T33" fmla="*/ 76 h 76"/>
                <a:gd name="T34" fmla="*/ 10 w 92"/>
                <a:gd name="T35" fmla="*/ 76 h 76"/>
                <a:gd name="T36" fmla="*/ 10 w 92"/>
                <a:gd name="T37" fmla="*/ 76 h 76"/>
                <a:gd name="T38" fmla="*/ 14 w 92"/>
                <a:gd name="T39" fmla="*/ 75 h 76"/>
                <a:gd name="T40" fmla="*/ 15 w 92"/>
                <a:gd name="T41" fmla="*/ 74 h 76"/>
                <a:gd name="T42" fmla="*/ 15 w 92"/>
                <a:gd name="T43" fmla="*/ 74 h 76"/>
                <a:gd name="T44" fmla="*/ 38 w 92"/>
                <a:gd name="T45" fmla="*/ 58 h 76"/>
                <a:gd name="T46" fmla="*/ 51 w 92"/>
                <a:gd name="T47" fmla="*/ 49 h 76"/>
                <a:gd name="T48" fmla="*/ 51 w 92"/>
                <a:gd name="T49" fmla="*/ 49 h 76"/>
                <a:gd name="T50" fmla="*/ 60 w 92"/>
                <a:gd name="T51" fmla="*/ 53 h 76"/>
                <a:gd name="T52" fmla="*/ 66 w 92"/>
                <a:gd name="T53" fmla="*/ 53 h 76"/>
                <a:gd name="T54" fmla="*/ 66 w 92"/>
                <a:gd name="T55" fmla="*/ 53 h 76"/>
                <a:gd name="T56" fmla="*/ 91 w 92"/>
                <a:gd name="T57" fmla="*/ 33 h 76"/>
                <a:gd name="T58" fmla="*/ 91 w 92"/>
                <a:gd name="T59" fmla="*/ 33 h 76"/>
                <a:gd name="T60" fmla="*/ 91 w 92"/>
                <a:gd name="T61" fmla="*/ 33 h 76"/>
                <a:gd name="T62" fmla="*/ 92 w 92"/>
                <a:gd name="T63" fmla="*/ 27 h 76"/>
                <a:gd name="T64" fmla="*/ 28 w 92"/>
                <a:gd name="T65" fmla="*/ 61 h 76"/>
                <a:gd name="T66" fmla="*/ 28 w 92"/>
                <a:gd name="T67" fmla="*/ 60 h 76"/>
                <a:gd name="T68" fmla="*/ 28 w 92"/>
                <a:gd name="T69" fmla="*/ 61 h 76"/>
                <a:gd name="T70" fmla="*/ 14 w 92"/>
                <a:gd name="T71" fmla="*/ 70 h 76"/>
                <a:gd name="T72" fmla="*/ 11 w 92"/>
                <a:gd name="T73" fmla="*/ 71 h 76"/>
                <a:gd name="T74" fmla="*/ 7 w 92"/>
                <a:gd name="T75" fmla="*/ 69 h 76"/>
                <a:gd name="T76" fmla="*/ 6 w 92"/>
                <a:gd name="T77" fmla="*/ 66 h 76"/>
                <a:gd name="T78" fmla="*/ 8 w 92"/>
                <a:gd name="T79" fmla="*/ 62 h 76"/>
                <a:gd name="T80" fmla="*/ 22 w 92"/>
                <a:gd name="T81" fmla="*/ 52 h 76"/>
                <a:gd name="T82" fmla="*/ 25 w 92"/>
                <a:gd name="T83" fmla="*/ 51 h 76"/>
                <a:gd name="T84" fmla="*/ 30 w 92"/>
                <a:gd name="T85" fmla="*/ 54 h 76"/>
                <a:gd name="T86" fmla="*/ 31 w 92"/>
                <a:gd name="T87" fmla="*/ 57 h 76"/>
                <a:gd name="T88" fmla="*/ 28 w 92"/>
                <a:gd name="T89" fmla="*/ 61 h 76"/>
                <a:gd name="T90" fmla="*/ 66 w 92"/>
                <a:gd name="T91" fmla="*/ 44 h 76"/>
                <a:gd name="T92" fmla="*/ 49 w 92"/>
                <a:gd name="T93" fmla="*/ 26 h 76"/>
                <a:gd name="T94" fmla="*/ 66 w 92"/>
                <a:gd name="T95" fmla="*/ 9 h 76"/>
                <a:gd name="T96" fmla="*/ 84 w 92"/>
                <a:gd name="T97" fmla="*/ 26 h 76"/>
                <a:gd name="T98" fmla="*/ 66 w 92"/>
                <a:gd name="T99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76">
                  <a:moveTo>
                    <a:pt x="92" y="27"/>
                  </a:moveTo>
                  <a:cubicBezTo>
                    <a:pt x="92" y="15"/>
                    <a:pt x="84" y="4"/>
                    <a:pt x="72" y="1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3" y="9"/>
                    <a:pt x="40" y="21"/>
                  </a:cubicBezTo>
                  <a:cubicBezTo>
                    <a:pt x="39" y="23"/>
                    <a:pt x="39" y="25"/>
                    <a:pt x="39" y="27"/>
                  </a:cubicBezTo>
                  <a:cubicBezTo>
                    <a:pt x="39" y="29"/>
                    <a:pt x="39" y="32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1" y="70"/>
                    <a:pt x="2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5"/>
                    <a:pt x="7" y="76"/>
                    <a:pt x="9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76"/>
                    <a:pt x="13" y="76"/>
                    <a:pt x="14" y="75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4" y="51"/>
                    <a:pt x="56" y="52"/>
                    <a:pt x="60" y="53"/>
                  </a:cubicBezTo>
                  <a:cubicBezTo>
                    <a:pt x="62" y="53"/>
                    <a:pt x="64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8" y="53"/>
                    <a:pt x="89" y="45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2" y="31"/>
                    <a:pt x="92" y="29"/>
                    <a:pt x="92" y="27"/>
                  </a:cubicBezTo>
                  <a:close/>
                  <a:moveTo>
                    <a:pt x="28" y="61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2" y="71"/>
                    <a:pt x="11" y="71"/>
                  </a:cubicBezTo>
                  <a:cubicBezTo>
                    <a:pt x="9" y="71"/>
                    <a:pt x="8" y="71"/>
                    <a:pt x="7" y="69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1"/>
                    <a:pt x="25" y="51"/>
                  </a:cubicBezTo>
                  <a:cubicBezTo>
                    <a:pt x="27" y="51"/>
                    <a:pt x="29" y="52"/>
                    <a:pt x="30" y="54"/>
                  </a:cubicBezTo>
                  <a:cubicBezTo>
                    <a:pt x="30" y="55"/>
                    <a:pt x="31" y="56"/>
                    <a:pt x="31" y="57"/>
                  </a:cubicBezTo>
                  <a:cubicBezTo>
                    <a:pt x="31" y="58"/>
                    <a:pt x="30" y="60"/>
                    <a:pt x="28" y="61"/>
                  </a:cubicBezTo>
                  <a:close/>
                  <a:moveTo>
                    <a:pt x="66" y="44"/>
                  </a:moveTo>
                  <a:cubicBezTo>
                    <a:pt x="56" y="44"/>
                    <a:pt x="49" y="36"/>
                    <a:pt x="49" y="26"/>
                  </a:cubicBezTo>
                  <a:cubicBezTo>
                    <a:pt x="49" y="17"/>
                    <a:pt x="56" y="9"/>
                    <a:pt x="66" y="9"/>
                  </a:cubicBezTo>
                  <a:cubicBezTo>
                    <a:pt x="76" y="9"/>
                    <a:pt x="84" y="17"/>
                    <a:pt x="84" y="26"/>
                  </a:cubicBezTo>
                  <a:cubicBezTo>
                    <a:pt x="84" y="36"/>
                    <a:pt x="76" y="44"/>
                    <a:pt x="6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86"/>
            <p:cNvSpPr/>
            <p:nvPr/>
          </p:nvSpPr>
          <p:spPr bwMode="auto">
            <a:xfrm>
              <a:off x="9587110" y="1214246"/>
              <a:ext cx="127762" cy="67037"/>
            </a:xfrm>
            <a:custGeom>
              <a:avLst/>
              <a:gdLst>
                <a:gd name="T0" fmla="*/ 20 w 21"/>
                <a:gd name="T1" fmla="*/ 1 h 11"/>
                <a:gd name="T2" fmla="*/ 18 w 21"/>
                <a:gd name="T3" fmla="*/ 1 h 11"/>
                <a:gd name="T4" fmla="*/ 8 w 21"/>
                <a:gd name="T5" fmla="*/ 8 h 11"/>
                <a:gd name="T6" fmla="*/ 2 w 21"/>
                <a:gd name="T7" fmla="*/ 7 h 11"/>
                <a:gd name="T8" fmla="*/ 0 w 21"/>
                <a:gd name="T9" fmla="*/ 8 h 11"/>
                <a:gd name="T10" fmla="*/ 1 w 21"/>
                <a:gd name="T11" fmla="*/ 9 h 11"/>
                <a:gd name="T12" fmla="*/ 1 w 21"/>
                <a:gd name="T13" fmla="*/ 9 h 11"/>
                <a:gd name="T14" fmla="*/ 8 w 21"/>
                <a:gd name="T15" fmla="*/ 11 h 11"/>
                <a:gd name="T16" fmla="*/ 8 w 21"/>
                <a:gd name="T17" fmla="*/ 11 h 11"/>
                <a:gd name="T18" fmla="*/ 21 w 21"/>
                <a:gd name="T19" fmla="*/ 2 h 11"/>
                <a:gd name="T20" fmla="*/ 20 w 21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1">
                  <a:moveTo>
                    <a:pt x="20" y="1"/>
                  </a:moveTo>
                  <a:cubicBezTo>
                    <a:pt x="19" y="0"/>
                    <a:pt x="18" y="1"/>
                    <a:pt x="18" y="1"/>
                  </a:cubicBezTo>
                  <a:cubicBezTo>
                    <a:pt x="16" y="5"/>
                    <a:pt x="12" y="8"/>
                    <a:pt x="8" y="8"/>
                  </a:cubicBezTo>
                  <a:cubicBezTo>
                    <a:pt x="6" y="8"/>
                    <a:pt x="4" y="7"/>
                    <a:pt x="2" y="7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9" y="8"/>
                    <a:pt x="21" y="2"/>
                  </a:cubicBezTo>
                  <a:cubicBezTo>
                    <a:pt x="21" y="2"/>
                    <a:pt x="21" y="1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146717" y="1269818"/>
            <a:ext cx="616271" cy="834203"/>
            <a:chOff x="2146717" y="700315"/>
            <a:chExt cx="616271" cy="834203"/>
          </a:xfrm>
          <a:solidFill>
            <a:srgbClr val="756663"/>
          </a:solidFill>
        </p:grpSpPr>
        <p:sp>
          <p:nvSpPr>
            <p:cNvPr id="16" name="Freeform 1412"/>
            <p:cNvSpPr/>
            <p:nvPr/>
          </p:nvSpPr>
          <p:spPr bwMode="auto">
            <a:xfrm>
              <a:off x="2146717" y="953555"/>
              <a:ext cx="368260" cy="580963"/>
            </a:xfrm>
            <a:custGeom>
              <a:avLst/>
              <a:gdLst>
                <a:gd name="T0" fmla="*/ 48 w 59"/>
                <a:gd name="T1" fmla="*/ 85 h 94"/>
                <a:gd name="T2" fmla="*/ 47 w 59"/>
                <a:gd name="T3" fmla="*/ 85 h 94"/>
                <a:gd name="T4" fmla="*/ 47 w 59"/>
                <a:gd name="T5" fmla="*/ 84 h 94"/>
                <a:gd name="T6" fmla="*/ 47 w 59"/>
                <a:gd name="T7" fmla="*/ 78 h 94"/>
                <a:gd name="T8" fmla="*/ 59 w 59"/>
                <a:gd name="T9" fmla="*/ 51 h 94"/>
                <a:gd name="T10" fmla="*/ 43 w 59"/>
                <a:gd name="T11" fmla="*/ 37 h 94"/>
                <a:gd name="T12" fmla="*/ 38 w 59"/>
                <a:gd name="T13" fmla="*/ 35 h 94"/>
                <a:gd name="T14" fmla="*/ 43 w 59"/>
                <a:gd name="T15" fmla="*/ 32 h 94"/>
                <a:gd name="T16" fmla="*/ 51 w 59"/>
                <a:gd name="T17" fmla="*/ 18 h 94"/>
                <a:gd name="T18" fmla="*/ 32 w 59"/>
                <a:gd name="T19" fmla="*/ 0 h 94"/>
                <a:gd name="T20" fmla="*/ 13 w 59"/>
                <a:gd name="T21" fmla="*/ 18 h 94"/>
                <a:gd name="T22" fmla="*/ 22 w 59"/>
                <a:gd name="T23" fmla="*/ 32 h 94"/>
                <a:gd name="T24" fmla="*/ 26 w 59"/>
                <a:gd name="T25" fmla="*/ 35 h 94"/>
                <a:gd name="T26" fmla="*/ 21 w 59"/>
                <a:gd name="T27" fmla="*/ 37 h 94"/>
                <a:gd name="T28" fmla="*/ 0 w 59"/>
                <a:gd name="T29" fmla="*/ 72 h 94"/>
                <a:gd name="T30" fmla="*/ 0 w 59"/>
                <a:gd name="T31" fmla="*/ 78 h 94"/>
                <a:gd name="T32" fmla="*/ 32 w 59"/>
                <a:gd name="T33" fmla="*/ 94 h 94"/>
                <a:gd name="T34" fmla="*/ 51 w 59"/>
                <a:gd name="T35" fmla="*/ 89 h 94"/>
                <a:gd name="T36" fmla="*/ 48 w 59"/>
                <a:gd name="T37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94">
                  <a:moveTo>
                    <a:pt x="48" y="85"/>
                  </a:moveTo>
                  <a:cubicBezTo>
                    <a:pt x="47" y="85"/>
                    <a:pt x="47" y="85"/>
                    <a:pt x="47" y="85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82"/>
                    <a:pt x="47" y="80"/>
                    <a:pt x="47" y="78"/>
                  </a:cubicBezTo>
                  <a:cubicBezTo>
                    <a:pt x="47" y="67"/>
                    <a:pt x="51" y="57"/>
                    <a:pt x="59" y="51"/>
                  </a:cubicBezTo>
                  <a:cubicBezTo>
                    <a:pt x="55" y="45"/>
                    <a:pt x="50" y="40"/>
                    <a:pt x="43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8" y="29"/>
                    <a:pt x="51" y="24"/>
                    <a:pt x="51" y="18"/>
                  </a:cubicBezTo>
                  <a:cubicBezTo>
                    <a:pt x="51" y="8"/>
                    <a:pt x="43" y="0"/>
                    <a:pt x="32" y="0"/>
                  </a:cubicBezTo>
                  <a:cubicBezTo>
                    <a:pt x="21" y="0"/>
                    <a:pt x="13" y="8"/>
                    <a:pt x="13" y="18"/>
                  </a:cubicBezTo>
                  <a:cubicBezTo>
                    <a:pt x="13" y="24"/>
                    <a:pt x="16" y="29"/>
                    <a:pt x="22" y="32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9" y="42"/>
                    <a:pt x="0" y="56"/>
                    <a:pt x="0" y="72"/>
                  </a:cubicBezTo>
                  <a:cubicBezTo>
                    <a:pt x="0" y="74"/>
                    <a:pt x="0" y="76"/>
                    <a:pt x="0" y="78"/>
                  </a:cubicBezTo>
                  <a:cubicBezTo>
                    <a:pt x="8" y="88"/>
                    <a:pt x="20" y="94"/>
                    <a:pt x="32" y="94"/>
                  </a:cubicBezTo>
                  <a:cubicBezTo>
                    <a:pt x="39" y="94"/>
                    <a:pt x="45" y="92"/>
                    <a:pt x="51" y="89"/>
                  </a:cubicBezTo>
                  <a:cubicBezTo>
                    <a:pt x="50" y="88"/>
                    <a:pt x="49" y="87"/>
                    <a:pt x="4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13"/>
            <p:cNvSpPr/>
            <p:nvPr/>
          </p:nvSpPr>
          <p:spPr bwMode="auto">
            <a:xfrm>
              <a:off x="2469883" y="1102519"/>
              <a:ext cx="293105" cy="431999"/>
            </a:xfrm>
            <a:custGeom>
              <a:avLst/>
              <a:gdLst>
                <a:gd name="T0" fmla="*/ 32 w 47"/>
                <a:gd name="T1" fmla="*/ 28 h 70"/>
                <a:gd name="T2" fmla="*/ 27 w 47"/>
                <a:gd name="T3" fmla="*/ 26 h 70"/>
                <a:gd name="T4" fmla="*/ 31 w 47"/>
                <a:gd name="T5" fmla="*/ 23 h 70"/>
                <a:gd name="T6" fmla="*/ 37 w 47"/>
                <a:gd name="T7" fmla="*/ 13 h 70"/>
                <a:gd name="T8" fmla="*/ 24 w 47"/>
                <a:gd name="T9" fmla="*/ 0 h 70"/>
                <a:gd name="T10" fmla="*/ 10 w 47"/>
                <a:gd name="T11" fmla="*/ 13 h 70"/>
                <a:gd name="T12" fmla="*/ 16 w 47"/>
                <a:gd name="T13" fmla="*/ 23 h 70"/>
                <a:gd name="T14" fmla="*/ 20 w 47"/>
                <a:gd name="T15" fmla="*/ 26 h 70"/>
                <a:gd name="T16" fmla="*/ 16 w 47"/>
                <a:gd name="T17" fmla="*/ 28 h 70"/>
                <a:gd name="T18" fmla="*/ 14 w 47"/>
                <a:gd name="T19" fmla="*/ 29 h 70"/>
                <a:gd name="T20" fmla="*/ 11 w 47"/>
                <a:gd name="T21" fmla="*/ 30 h 70"/>
                <a:gd name="T22" fmla="*/ 9 w 47"/>
                <a:gd name="T23" fmla="*/ 32 h 70"/>
                <a:gd name="T24" fmla="*/ 0 w 47"/>
                <a:gd name="T25" fmla="*/ 54 h 70"/>
                <a:gd name="T26" fmla="*/ 0 w 47"/>
                <a:gd name="T27" fmla="*/ 59 h 70"/>
                <a:gd name="T28" fmla="*/ 4 w 47"/>
                <a:gd name="T29" fmla="*/ 62 h 70"/>
                <a:gd name="T30" fmla="*/ 6 w 47"/>
                <a:gd name="T31" fmla="*/ 64 h 70"/>
                <a:gd name="T32" fmla="*/ 8 w 47"/>
                <a:gd name="T33" fmla="*/ 66 h 70"/>
                <a:gd name="T34" fmla="*/ 24 w 47"/>
                <a:gd name="T35" fmla="*/ 70 h 70"/>
                <a:gd name="T36" fmla="*/ 47 w 47"/>
                <a:gd name="T37" fmla="*/ 59 h 70"/>
                <a:gd name="T38" fmla="*/ 47 w 47"/>
                <a:gd name="T39" fmla="*/ 54 h 70"/>
                <a:gd name="T40" fmla="*/ 32 w 47"/>
                <a:gd name="T41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0">
                  <a:moveTo>
                    <a:pt x="32" y="28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5" y="21"/>
                    <a:pt x="37" y="17"/>
                    <a:pt x="37" y="13"/>
                  </a:cubicBezTo>
                  <a:cubicBezTo>
                    <a:pt x="37" y="6"/>
                    <a:pt x="31" y="0"/>
                    <a:pt x="24" y="0"/>
                  </a:cubicBezTo>
                  <a:cubicBezTo>
                    <a:pt x="16" y="0"/>
                    <a:pt x="10" y="6"/>
                    <a:pt x="10" y="13"/>
                  </a:cubicBezTo>
                  <a:cubicBezTo>
                    <a:pt x="10" y="17"/>
                    <a:pt x="12" y="21"/>
                    <a:pt x="16" y="2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2" y="30"/>
                    <a:pt x="11" y="30"/>
                  </a:cubicBezTo>
                  <a:cubicBezTo>
                    <a:pt x="11" y="31"/>
                    <a:pt x="10" y="31"/>
                    <a:pt x="9" y="32"/>
                  </a:cubicBezTo>
                  <a:cubicBezTo>
                    <a:pt x="4" y="37"/>
                    <a:pt x="0" y="45"/>
                    <a:pt x="0" y="54"/>
                  </a:cubicBezTo>
                  <a:cubicBezTo>
                    <a:pt x="0" y="56"/>
                    <a:pt x="0" y="57"/>
                    <a:pt x="0" y="59"/>
                  </a:cubicBezTo>
                  <a:cubicBezTo>
                    <a:pt x="1" y="60"/>
                    <a:pt x="2" y="61"/>
                    <a:pt x="4" y="62"/>
                  </a:cubicBezTo>
                  <a:cubicBezTo>
                    <a:pt x="4" y="63"/>
                    <a:pt x="5" y="63"/>
                    <a:pt x="6" y="64"/>
                  </a:cubicBezTo>
                  <a:cubicBezTo>
                    <a:pt x="7" y="65"/>
                    <a:pt x="7" y="65"/>
                    <a:pt x="8" y="66"/>
                  </a:cubicBezTo>
                  <a:cubicBezTo>
                    <a:pt x="13" y="68"/>
                    <a:pt x="18" y="70"/>
                    <a:pt x="24" y="70"/>
                  </a:cubicBezTo>
                  <a:cubicBezTo>
                    <a:pt x="33" y="70"/>
                    <a:pt x="41" y="66"/>
                    <a:pt x="47" y="59"/>
                  </a:cubicBezTo>
                  <a:cubicBezTo>
                    <a:pt x="47" y="57"/>
                    <a:pt x="47" y="56"/>
                    <a:pt x="47" y="54"/>
                  </a:cubicBezTo>
                  <a:cubicBezTo>
                    <a:pt x="47" y="42"/>
                    <a:pt x="41" y="32"/>
                    <a:pt x="3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15"/>
            <p:cNvSpPr>
              <a:spLocks noEditPoints="1"/>
            </p:cNvSpPr>
            <p:nvPr/>
          </p:nvSpPr>
          <p:spPr bwMode="auto">
            <a:xfrm>
              <a:off x="2342122" y="700315"/>
              <a:ext cx="232980" cy="89379"/>
            </a:xfrm>
            <a:custGeom>
              <a:avLst/>
              <a:gdLst>
                <a:gd name="T0" fmla="*/ 28 w 38"/>
                <a:gd name="T1" fmla="*/ 14 h 14"/>
                <a:gd name="T2" fmla="*/ 32 w 38"/>
                <a:gd name="T3" fmla="*/ 14 h 14"/>
                <a:gd name="T4" fmla="*/ 38 w 38"/>
                <a:gd name="T5" fmla="*/ 10 h 14"/>
                <a:gd name="T6" fmla="*/ 34 w 38"/>
                <a:gd name="T7" fmla="*/ 6 h 14"/>
                <a:gd name="T8" fmla="*/ 32 w 38"/>
                <a:gd name="T9" fmla="*/ 4 h 14"/>
                <a:gd name="T10" fmla="*/ 34 w 38"/>
                <a:gd name="T11" fmla="*/ 3 h 14"/>
                <a:gd name="T12" fmla="*/ 37 w 38"/>
                <a:gd name="T13" fmla="*/ 3 h 14"/>
                <a:gd name="T14" fmla="*/ 37 w 38"/>
                <a:gd name="T15" fmla="*/ 1 h 14"/>
                <a:gd name="T16" fmla="*/ 34 w 38"/>
                <a:gd name="T17" fmla="*/ 0 h 14"/>
                <a:gd name="T18" fmla="*/ 29 w 38"/>
                <a:gd name="T19" fmla="*/ 4 h 14"/>
                <a:gd name="T20" fmla="*/ 32 w 38"/>
                <a:gd name="T21" fmla="*/ 8 h 14"/>
                <a:gd name="T22" fmla="*/ 35 w 38"/>
                <a:gd name="T23" fmla="*/ 10 h 14"/>
                <a:gd name="T24" fmla="*/ 33 w 38"/>
                <a:gd name="T25" fmla="*/ 12 h 14"/>
                <a:gd name="T26" fmla="*/ 29 w 38"/>
                <a:gd name="T27" fmla="*/ 11 h 14"/>
                <a:gd name="T28" fmla="*/ 28 w 38"/>
                <a:gd name="T29" fmla="*/ 14 h 14"/>
                <a:gd name="T30" fmla="*/ 23 w 38"/>
                <a:gd name="T31" fmla="*/ 14 h 14"/>
                <a:gd name="T32" fmla="*/ 27 w 38"/>
                <a:gd name="T33" fmla="*/ 14 h 14"/>
                <a:gd name="T34" fmla="*/ 26 w 38"/>
                <a:gd name="T35" fmla="*/ 0 h 14"/>
                <a:gd name="T36" fmla="*/ 22 w 38"/>
                <a:gd name="T37" fmla="*/ 0 h 14"/>
                <a:gd name="T38" fmla="*/ 20 w 38"/>
                <a:gd name="T39" fmla="*/ 5 h 14"/>
                <a:gd name="T40" fmla="*/ 19 w 38"/>
                <a:gd name="T41" fmla="*/ 10 h 14"/>
                <a:gd name="T42" fmla="*/ 19 w 38"/>
                <a:gd name="T43" fmla="*/ 10 h 14"/>
                <a:gd name="T44" fmla="*/ 18 w 38"/>
                <a:gd name="T45" fmla="*/ 5 h 14"/>
                <a:gd name="T46" fmla="*/ 16 w 38"/>
                <a:gd name="T47" fmla="*/ 0 h 14"/>
                <a:gd name="T48" fmla="*/ 12 w 38"/>
                <a:gd name="T49" fmla="*/ 0 h 14"/>
                <a:gd name="T50" fmla="*/ 11 w 38"/>
                <a:gd name="T51" fmla="*/ 14 h 14"/>
                <a:gd name="T52" fmla="*/ 14 w 38"/>
                <a:gd name="T53" fmla="*/ 14 h 14"/>
                <a:gd name="T54" fmla="*/ 14 w 38"/>
                <a:gd name="T55" fmla="*/ 9 h 14"/>
                <a:gd name="T56" fmla="*/ 14 w 38"/>
                <a:gd name="T57" fmla="*/ 3 h 14"/>
                <a:gd name="T58" fmla="*/ 15 w 38"/>
                <a:gd name="T59" fmla="*/ 3 h 14"/>
                <a:gd name="T60" fmla="*/ 16 w 38"/>
                <a:gd name="T61" fmla="*/ 9 h 14"/>
                <a:gd name="T62" fmla="*/ 17 w 38"/>
                <a:gd name="T63" fmla="*/ 14 h 14"/>
                <a:gd name="T64" fmla="*/ 20 w 38"/>
                <a:gd name="T65" fmla="*/ 14 h 14"/>
                <a:gd name="T66" fmla="*/ 21 w 38"/>
                <a:gd name="T67" fmla="*/ 8 h 14"/>
                <a:gd name="T68" fmla="*/ 23 w 38"/>
                <a:gd name="T69" fmla="*/ 3 h 14"/>
                <a:gd name="T70" fmla="*/ 23 w 38"/>
                <a:gd name="T71" fmla="*/ 3 h 14"/>
                <a:gd name="T72" fmla="*/ 23 w 38"/>
                <a:gd name="T73" fmla="*/ 9 h 14"/>
                <a:gd name="T74" fmla="*/ 23 w 38"/>
                <a:gd name="T75" fmla="*/ 14 h 14"/>
                <a:gd name="T76" fmla="*/ 0 w 38"/>
                <a:gd name="T77" fmla="*/ 14 h 14"/>
                <a:gd name="T78" fmla="*/ 4 w 38"/>
                <a:gd name="T79" fmla="*/ 14 h 14"/>
                <a:gd name="T80" fmla="*/ 9 w 38"/>
                <a:gd name="T81" fmla="*/ 10 h 14"/>
                <a:gd name="T82" fmla="*/ 6 w 38"/>
                <a:gd name="T83" fmla="*/ 6 h 14"/>
                <a:gd name="T84" fmla="*/ 3 w 38"/>
                <a:gd name="T85" fmla="*/ 4 h 14"/>
                <a:gd name="T86" fmla="*/ 5 w 38"/>
                <a:gd name="T87" fmla="*/ 3 h 14"/>
                <a:gd name="T88" fmla="*/ 8 w 38"/>
                <a:gd name="T89" fmla="*/ 3 h 14"/>
                <a:gd name="T90" fmla="*/ 9 w 38"/>
                <a:gd name="T91" fmla="*/ 1 h 14"/>
                <a:gd name="T92" fmla="*/ 5 w 38"/>
                <a:gd name="T93" fmla="*/ 0 h 14"/>
                <a:gd name="T94" fmla="*/ 0 w 38"/>
                <a:gd name="T95" fmla="*/ 4 h 14"/>
                <a:gd name="T96" fmla="*/ 4 w 38"/>
                <a:gd name="T97" fmla="*/ 8 h 14"/>
                <a:gd name="T98" fmla="*/ 6 w 38"/>
                <a:gd name="T99" fmla="*/ 10 h 14"/>
                <a:gd name="T100" fmla="*/ 4 w 38"/>
                <a:gd name="T101" fmla="*/ 12 h 14"/>
                <a:gd name="T102" fmla="*/ 0 w 38"/>
                <a:gd name="T103" fmla="*/ 11 h 14"/>
                <a:gd name="T104" fmla="*/ 0 w 38"/>
                <a:gd name="T10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" h="14">
                  <a:moveTo>
                    <a:pt x="28" y="14"/>
                  </a:moveTo>
                  <a:cubicBezTo>
                    <a:pt x="29" y="14"/>
                    <a:pt x="31" y="14"/>
                    <a:pt x="32" y="14"/>
                  </a:cubicBezTo>
                  <a:cubicBezTo>
                    <a:pt x="36" y="14"/>
                    <a:pt x="38" y="12"/>
                    <a:pt x="38" y="10"/>
                  </a:cubicBezTo>
                  <a:cubicBezTo>
                    <a:pt x="38" y="8"/>
                    <a:pt x="37" y="7"/>
                    <a:pt x="34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3"/>
                    <a:pt x="32" y="3"/>
                    <a:pt x="34" y="3"/>
                  </a:cubicBezTo>
                  <a:cubicBezTo>
                    <a:pt x="35" y="3"/>
                    <a:pt x="36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2"/>
                    <a:pt x="29" y="4"/>
                  </a:cubicBezTo>
                  <a:cubicBezTo>
                    <a:pt x="29" y="6"/>
                    <a:pt x="30" y="8"/>
                    <a:pt x="32" y="8"/>
                  </a:cubicBezTo>
                  <a:cubicBezTo>
                    <a:pt x="34" y="9"/>
                    <a:pt x="35" y="9"/>
                    <a:pt x="35" y="10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1" y="12"/>
                    <a:pt x="30" y="11"/>
                    <a:pt x="29" y="11"/>
                  </a:cubicBezTo>
                  <a:lnTo>
                    <a:pt x="28" y="14"/>
                  </a:lnTo>
                  <a:close/>
                  <a:moveTo>
                    <a:pt x="23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9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6"/>
                    <a:pt x="1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5"/>
                    <a:pt x="15" y="7"/>
                    <a:pt x="16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5"/>
                    <a:pt x="23" y="7"/>
                    <a:pt x="23" y="9"/>
                  </a:cubicBezTo>
                  <a:lnTo>
                    <a:pt x="23" y="14"/>
                  </a:lnTo>
                  <a:close/>
                  <a:moveTo>
                    <a:pt x="0" y="14"/>
                  </a:moveTo>
                  <a:cubicBezTo>
                    <a:pt x="0" y="14"/>
                    <a:pt x="2" y="14"/>
                    <a:pt x="4" y="14"/>
                  </a:cubicBezTo>
                  <a:cubicBezTo>
                    <a:pt x="7" y="14"/>
                    <a:pt x="9" y="12"/>
                    <a:pt x="9" y="10"/>
                  </a:cubicBezTo>
                  <a:cubicBezTo>
                    <a:pt x="9" y="8"/>
                    <a:pt x="8" y="7"/>
                    <a:pt x="6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5" y="9"/>
                    <a:pt x="6" y="9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1" y="11"/>
                    <a:pt x="0" y="11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124605" y="1552850"/>
            <a:ext cx="623789" cy="521385"/>
            <a:chOff x="1124605" y="983347"/>
            <a:chExt cx="623789" cy="521385"/>
          </a:xfrm>
          <a:solidFill>
            <a:srgbClr val="756663"/>
          </a:solidFill>
        </p:grpSpPr>
        <p:sp>
          <p:nvSpPr>
            <p:cNvPr id="19" name="Freeform 1440"/>
            <p:cNvSpPr/>
            <p:nvPr/>
          </p:nvSpPr>
          <p:spPr bwMode="auto">
            <a:xfrm>
              <a:off x="1124605" y="1154661"/>
              <a:ext cx="503541" cy="350071"/>
            </a:xfrm>
            <a:custGeom>
              <a:avLst/>
              <a:gdLst>
                <a:gd name="T0" fmla="*/ 52 w 81"/>
                <a:gd name="T1" fmla="*/ 40 h 56"/>
                <a:gd name="T2" fmla="*/ 34 w 81"/>
                <a:gd name="T3" fmla="*/ 33 h 56"/>
                <a:gd name="T4" fmla="*/ 27 w 81"/>
                <a:gd name="T5" fmla="*/ 19 h 56"/>
                <a:gd name="T6" fmla="*/ 37 w 81"/>
                <a:gd name="T7" fmla="*/ 19 h 56"/>
                <a:gd name="T8" fmla="*/ 18 w 81"/>
                <a:gd name="T9" fmla="*/ 0 h 56"/>
                <a:gd name="T10" fmla="*/ 0 w 81"/>
                <a:gd name="T11" fmla="*/ 19 h 56"/>
                <a:gd name="T12" fmla="*/ 11 w 81"/>
                <a:gd name="T13" fmla="*/ 19 h 56"/>
                <a:gd name="T14" fmla="*/ 22 w 81"/>
                <a:gd name="T15" fmla="*/ 44 h 56"/>
                <a:gd name="T16" fmla="*/ 52 w 81"/>
                <a:gd name="T17" fmla="*/ 56 h 56"/>
                <a:gd name="T18" fmla="*/ 81 w 81"/>
                <a:gd name="T19" fmla="*/ 44 h 56"/>
                <a:gd name="T20" fmla="*/ 69 w 81"/>
                <a:gd name="T21" fmla="*/ 33 h 56"/>
                <a:gd name="T22" fmla="*/ 52 w 81"/>
                <a:gd name="T2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6">
                  <a:moveTo>
                    <a:pt x="52" y="40"/>
                  </a:moveTo>
                  <a:cubicBezTo>
                    <a:pt x="45" y="40"/>
                    <a:pt x="39" y="38"/>
                    <a:pt x="34" y="33"/>
                  </a:cubicBezTo>
                  <a:cubicBezTo>
                    <a:pt x="30" y="29"/>
                    <a:pt x="28" y="24"/>
                    <a:pt x="2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8"/>
                    <a:pt x="16" y="37"/>
                    <a:pt x="22" y="44"/>
                  </a:cubicBezTo>
                  <a:cubicBezTo>
                    <a:pt x="30" y="52"/>
                    <a:pt x="41" y="56"/>
                    <a:pt x="52" y="56"/>
                  </a:cubicBezTo>
                  <a:cubicBezTo>
                    <a:pt x="63" y="56"/>
                    <a:pt x="73" y="52"/>
                    <a:pt x="81" y="4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5" y="38"/>
                    <a:pt x="58" y="40"/>
                    <a:pt x="5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441"/>
            <p:cNvSpPr/>
            <p:nvPr/>
          </p:nvSpPr>
          <p:spPr bwMode="auto">
            <a:xfrm>
              <a:off x="1267398" y="983347"/>
              <a:ext cx="480996" cy="335174"/>
            </a:xfrm>
            <a:custGeom>
              <a:avLst/>
              <a:gdLst>
                <a:gd name="T0" fmla="*/ 11 w 77"/>
                <a:gd name="T1" fmla="*/ 24 h 54"/>
                <a:gd name="T2" fmla="*/ 28 w 77"/>
                <a:gd name="T3" fmla="*/ 16 h 54"/>
                <a:gd name="T4" fmla="*/ 52 w 77"/>
                <a:gd name="T5" fmla="*/ 37 h 54"/>
                <a:gd name="T6" fmla="*/ 42 w 77"/>
                <a:gd name="T7" fmla="*/ 37 h 54"/>
                <a:gd name="T8" fmla="*/ 61 w 77"/>
                <a:gd name="T9" fmla="*/ 54 h 54"/>
                <a:gd name="T10" fmla="*/ 77 w 77"/>
                <a:gd name="T11" fmla="*/ 36 h 54"/>
                <a:gd name="T12" fmla="*/ 67 w 77"/>
                <a:gd name="T13" fmla="*/ 36 h 54"/>
                <a:gd name="T14" fmla="*/ 27 w 77"/>
                <a:gd name="T15" fmla="*/ 1 h 54"/>
                <a:gd name="T16" fmla="*/ 0 w 77"/>
                <a:gd name="T17" fmla="*/ 14 h 54"/>
                <a:gd name="T18" fmla="*/ 11 w 77"/>
                <a:gd name="T1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4">
                  <a:moveTo>
                    <a:pt x="11" y="24"/>
                  </a:moveTo>
                  <a:cubicBezTo>
                    <a:pt x="15" y="19"/>
                    <a:pt x="21" y="17"/>
                    <a:pt x="28" y="16"/>
                  </a:cubicBezTo>
                  <a:cubicBezTo>
                    <a:pt x="40" y="16"/>
                    <a:pt x="51" y="25"/>
                    <a:pt x="5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5" y="16"/>
                    <a:pt x="47" y="0"/>
                    <a:pt x="27" y="1"/>
                  </a:cubicBezTo>
                  <a:cubicBezTo>
                    <a:pt x="16" y="2"/>
                    <a:pt x="7" y="6"/>
                    <a:pt x="0" y="14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1482"/>
          <p:cNvSpPr/>
          <p:nvPr/>
        </p:nvSpPr>
        <p:spPr bwMode="auto">
          <a:xfrm>
            <a:off x="5288214" y="1567747"/>
            <a:ext cx="480996" cy="491584"/>
          </a:xfrm>
          <a:custGeom>
            <a:avLst/>
            <a:gdLst>
              <a:gd name="T0" fmla="*/ 53 w 76"/>
              <a:gd name="T1" fmla="*/ 20 h 79"/>
              <a:gd name="T2" fmla="*/ 54 w 76"/>
              <a:gd name="T3" fmla="*/ 25 h 79"/>
              <a:gd name="T4" fmla="*/ 56 w 76"/>
              <a:gd name="T5" fmla="*/ 26 h 79"/>
              <a:gd name="T6" fmla="*/ 68 w 76"/>
              <a:gd name="T7" fmla="*/ 28 h 79"/>
              <a:gd name="T8" fmla="*/ 70 w 76"/>
              <a:gd name="T9" fmla="*/ 28 h 79"/>
              <a:gd name="T10" fmla="*/ 75 w 76"/>
              <a:gd name="T11" fmla="*/ 23 h 79"/>
              <a:gd name="T12" fmla="*/ 75 w 76"/>
              <a:gd name="T13" fmla="*/ 22 h 79"/>
              <a:gd name="T14" fmla="*/ 74 w 76"/>
              <a:gd name="T15" fmla="*/ 9 h 79"/>
              <a:gd name="T16" fmla="*/ 74 w 76"/>
              <a:gd name="T17" fmla="*/ 8 h 79"/>
              <a:gd name="T18" fmla="*/ 69 w 76"/>
              <a:gd name="T19" fmla="*/ 6 h 79"/>
              <a:gd name="T20" fmla="*/ 66 w 76"/>
              <a:gd name="T21" fmla="*/ 8 h 79"/>
              <a:gd name="T22" fmla="*/ 65 w 76"/>
              <a:gd name="T23" fmla="*/ 9 h 79"/>
              <a:gd name="T24" fmla="*/ 39 w 76"/>
              <a:gd name="T25" fmla="*/ 0 h 79"/>
              <a:gd name="T26" fmla="*/ 0 w 76"/>
              <a:gd name="T27" fmla="*/ 39 h 79"/>
              <a:gd name="T28" fmla="*/ 39 w 76"/>
              <a:gd name="T29" fmla="*/ 79 h 79"/>
              <a:gd name="T30" fmla="*/ 72 w 76"/>
              <a:gd name="T31" fmla="*/ 61 h 79"/>
              <a:gd name="T32" fmla="*/ 71 w 76"/>
              <a:gd name="T33" fmla="*/ 54 h 79"/>
              <a:gd name="T34" fmla="*/ 64 w 76"/>
              <a:gd name="T35" fmla="*/ 55 h 79"/>
              <a:gd name="T36" fmla="*/ 39 w 76"/>
              <a:gd name="T37" fmla="*/ 68 h 79"/>
              <a:gd name="T38" fmla="*/ 10 w 76"/>
              <a:gd name="T39" fmla="*/ 39 h 79"/>
              <a:gd name="T40" fmla="*/ 39 w 76"/>
              <a:gd name="T41" fmla="*/ 10 h 79"/>
              <a:gd name="T42" fmla="*/ 57 w 76"/>
              <a:gd name="T43" fmla="*/ 16 h 79"/>
              <a:gd name="T44" fmla="*/ 56 w 76"/>
              <a:gd name="T45" fmla="*/ 17 h 79"/>
              <a:gd name="T46" fmla="*/ 53 w 76"/>
              <a:gd name="T47" fmla="*/ 2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79">
                <a:moveTo>
                  <a:pt x="53" y="20"/>
                </a:moveTo>
                <a:cubicBezTo>
                  <a:pt x="50" y="22"/>
                  <a:pt x="51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cubicBezTo>
                  <a:pt x="59" y="26"/>
                  <a:pt x="65" y="27"/>
                  <a:pt x="68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3" y="29"/>
                  <a:pt x="76" y="27"/>
                  <a:pt x="75" y="2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18"/>
                  <a:pt x="75" y="13"/>
                  <a:pt x="74" y="9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4"/>
                  <a:pt x="72" y="3"/>
                  <a:pt x="69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9"/>
                  <a:pt x="65" y="9"/>
                  <a:pt x="65" y="9"/>
                </a:cubicBezTo>
                <a:cubicBezTo>
                  <a:pt x="58" y="3"/>
                  <a:pt x="4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61"/>
                  <a:pt x="18" y="79"/>
                  <a:pt x="39" y="79"/>
                </a:cubicBezTo>
                <a:cubicBezTo>
                  <a:pt x="53" y="79"/>
                  <a:pt x="65" y="72"/>
                  <a:pt x="72" y="61"/>
                </a:cubicBezTo>
                <a:cubicBezTo>
                  <a:pt x="74" y="58"/>
                  <a:pt x="73" y="55"/>
                  <a:pt x="71" y="54"/>
                </a:cubicBezTo>
                <a:cubicBezTo>
                  <a:pt x="68" y="52"/>
                  <a:pt x="65" y="53"/>
                  <a:pt x="64" y="55"/>
                </a:cubicBezTo>
                <a:cubicBezTo>
                  <a:pt x="58" y="63"/>
                  <a:pt x="49" y="68"/>
                  <a:pt x="39" y="68"/>
                </a:cubicBezTo>
                <a:cubicBezTo>
                  <a:pt x="23" y="68"/>
                  <a:pt x="11" y="55"/>
                  <a:pt x="10" y="39"/>
                </a:cubicBezTo>
                <a:cubicBezTo>
                  <a:pt x="11" y="23"/>
                  <a:pt x="23" y="10"/>
                  <a:pt x="39" y="10"/>
                </a:cubicBezTo>
                <a:cubicBezTo>
                  <a:pt x="46" y="10"/>
                  <a:pt x="52" y="13"/>
                  <a:pt x="57" y="16"/>
                </a:cubicBezTo>
                <a:cubicBezTo>
                  <a:pt x="56" y="17"/>
                  <a:pt x="56" y="17"/>
                  <a:pt x="56" y="17"/>
                </a:cubicBezTo>
                <a:lnTo>
                  <a:pt x="5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1548"/>
          <p:cNvSpPr>
            <a:spLocks noEditPoints="1"/>
          </p:cNvSpPr>
          <p:nvPr/>
        </p:nvSpPr>
        <p:spPr bwMode="auto">
          <a:xfrm>
            <a:off x="4213490" y="1552856"/>
            <a:ext cx="578696" cy="558621"/>
          </a:xfrm>
          <a:custGeom>
            <a:avLst/>
            <a:gdLst>
              <a:gd name="T0" fmla="*/ 0 w 92"/>
              <a:gd name="T1" fmla="*/ 46 h 91"/>
              <a:gd name="T2" fmla="*/ 92 w 92"/>
              <a:gd name="T3" fmla="*/ 46 h 91"/>
              <a:gd name="T4" fmla="*/ 38 w 92"/>
              <a:gd name="T5" fmla="*/ 87 h 91"/>
              <a:gd name="T6" fmla="*/ 44 w 92"/>
              <a:gd name="T7" fmla="*/ 70 h 91"/>
              <a:gd name="T8" fmla="*/ 38 w 92"/>
              <a:gd name="T9" fmla="*/ 87 h 91"/>
              <a:gd name="T10" fmla="*/ 21 w 92"/>
              <a:gd name="T11" fmla="*/ 47 h 91"/>
              <a:gd name="T12" fmla="*/ 9 w 92"/>
              <a:gd name="T13" fmla="*/ 66 h 91"/>
              <a:gd name="T14" fmla="*/ 48 w 92"/>
              <a:gd name="T15" fmla="*/ 22 h 91"/>
              <a:gd name="T16" fmla="*/ 53 w 92"/>
              <a:gd name="T17" fmla="*/ 4 h 91"/>
              <a:gd name="T18" fmla="*/ 48 w 92"/>
              <a:gd name="T19" fmla="*/ 22 h 91"/>
              <a:gd name="T20" fmla="*/ 67 w 92"/>
              <a:gd name="T21" fmla="*/ 44 h 91"/>
              <a:gd name="T22" fmla="*/ 48 w 92"/>
              <a:gd name="T23" fmla="*/ 25 h 91"/>
              <a:gd name="T24" fmla="*/ 44 w 92"/>
              <a:gd name="T25" fmla="*/ 22 h 91"/>
              <a:gd name="T26" fmla="*/ 38 w 92"/>
              <a:gd name="T27" fmla="*/ 4 h 91"/>
              <a:gd name="T28" fmla="*/ 44 w 92"/>
              <a:gd name="T29" fmla="*/ 22 h 91"/>
              <a:gd name="T30" fmla="*/ 44 w 92"/>
              <a:gd name="T31" fmla="*/ 44 h 91"/>
              <a:gd name="T32" fmla="*/ 27 w 92"/>
              <a:gd name="T33" fmla="*/ 25 h 91"/>
              <a:gd name="T34" fmla="*/ 21 w 92"/>
              <a:gd name="T35" fmla="*/ 44 h 91"/>
              <a:gd name="T36" fmla="*/ 9 w 92"/>
              <a:gd name="T37" fmla="*/ 25 h 91"/>
              <a:gd name="T38" fmla="*/ 21 w 92"/>
              <a:gd name="T39" fmla="*/ 44 h 91"/>
              <a:gd name="T40" fmla="*/ 44 w 92"/>
              <a:gd name="T41" fmla="*/ 47 h 91"/>
              <a:gd name="T42" fmla="*/ 27 w 92"/>
              <a:gd name="T43" fmla="*/ 66 h 91"/>
              <a:gd name="T44" fmla="*/ 48 w 92"/>
              <a:gd name="T45" fmla="*/ 70 h 91"/>
              <a:gd name="T46" fmla="*/ 53 w 92"/>
              <a:gd name="T47" fmla="*/ 88 h 91"/>
              <a:gd name="T48" fmla="*/ 48 w 92"/>
              <a:gd name="T49" fmla="*/ 70 h 91"/>
              <a:gd name="T50" fmla="*/ 48 w 92"/>
              <a:gd name="T51" fmla="*/ 47 h 91"/>
              <a:gd name="T52" fmla="*/ 64 w 92"/>
              <a:gd name="T53" fmla="*/ 66 h 91"/>
              <a:gd name="T54" fmla="*/ 70 w 92"/>
              <a:gd name="T55" fmla="*/ 47 h 91"/>
              <a:gd name="T56" fmla="*/ 83 w 92"/>
              <a:gd name="T57" fmla="*/ 67 h 91"/>
              <a:gd name="T58" fmla="*/ 67 w 92"/>
              <a:gd name="T59" fmla="*/ 66 h 91"/>
              <a:gd name="T60" fmla="*/ 70 w 92"/>
              <a:gd name="T61" fmla="*/ 44 h 91"/>
              <a:gd name="T62" fmla="*/ 83 w 92"/>
              <a:gd name="T63" fmla="*/ 25 h 91"/>
              <a:gd name="T64" fmla="*/ 70 w 92"/>
              <a:gd name="T65" fmla="*/ 44 h 91"/>
              <a:gd name="T66" fmla="*/ 66 w 92"/>
              <a:gd name="T67" fmla="*/ 22 h 91"/>
              <a:gd name="T68" fmla="*/ 76 w 92"/>
              <a:gd name="T69" fmla="*/ 16 h 91"/>
              <a:gd name="T70" fmla="*/ 16 w 92"/>
              <a:gd name="T71" fmla="*/ 16 h 91"/>
              <a:gd name="T72" fmla="*/ 25 w 92"/>
              <a:gd name="T73" fmla="*/ 22 h 91"/>
              <a:gd name="T74" fmla="*/ 16 w 92"/>
              <a:gd name="T75" fmla="*/ 16 h 91"/>
              <a:gd name="T76" fmla="*/ 25 w 92"/>
              <a:gd name="T77" fmla="*/ 70 h 91"/>
              <a:gd name="T78" fmla="*/ 16 w 92"/>
              <a:gd name="T79" fmla="*/ 76 h 91"/>
              <a:gd name="T80" fmla="*/ 76 w 92"/>
              <a:gd name="T81" fmla="*/ 76 h 91"/>
              <a:gd name="T82" fmla="*/ 66 w 92"/>
              <a:gd name="T83" fmla="*/ 70 h 91"/>
              <a:gd name="T84" fmla="*/ 76 w 92"/>
              <a:gd name="T85" fmla="*/ 7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2" h="91">
                <a:moveTo>
                  <a:pt x="46" y="0"/>
                </a:moveTo>
                <a:cubicBezTo>
                  <a:pt x="21" y="0"/>
                  <a:pt x="0" y="20"/>
                  <a:pt x="0" y="46"/>
                </a:cubicBezTo>
                <a:cubicBezTo>
                  <a:pt x="0" y="71"/>
                  <a:pt x="21" y="91"/>
                  <a:pt x="46" y="91"/>
                </a:cubicBezTo>
                <a:cubicBezTo>
                  <a:pt x="71" y="91"/>
                  <a:pt x="92" y="71"/>
                  <a:pt x="92" y="46"/>
                </a:cubicBezTo>
                <a:cubicBezTo>
                  <a:pt x="92" y="20"/>
                  <a:pt x="71" y="0"/>
                  <a:pt x="46" y="0"/>
                </a:cubicBezTo>
                <a:close/>
                <a:moveTo>
                  <a:pt x="38" y="87"/>
                </a:moveTo>
                <a:cubicBezTo>
                  <a:pt x="34" y="82"/>
                  <a:pt x="31" y="76"/>
                  <a:pt x="28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88"/>
                  <a:pt x="38" y="87"/>
                </a:cubicBezTo>
                <a:close/>
                <a:moveTo>
                  <a:pt x="3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54"/>
                  <a:pt x="22" y="60"/>
                  <a:pt x="24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6" y="61"/>
                  <a:pt x="4" y="54"/>
                  <a:pt x="3" y="47"/>
                </a:cubicBezTo>
                <a:close/>
                <a:moveTo>
                  <a:pt x="48" y="22"/>
                </a:move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1" y="3"/>
                  <a:pt x="53" y="4"/>
                </a:cubicBezTo>
                <a:cubicBezTo>
                  <a:pt x="57" y="9"/>
                  <a:pt x="60" y="15"/>
                  <a:pt x="63" y="22"/>
                </a:cubicBezTo>
                <a:lnTo>
                  <a:pt x="48" y="22"/>
                </a:lnTo>
                <a:close/>
                <a:moveTo>
                  <a:pt x="64" y="25"/>
                </a:moveTo>
                <a:cubicBezTo>
                  <a:pt x="66" y="31"/>
                  <a:pt x="67" y="37"/>
                  <a:pt x="67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25"/>
                  <a:pt x="48" y="25"/>
                  <a:pt x="48" y="25"/>
                </a:cubicBezTo>
                <a:lnTo>
                  <a:pt x="64" y="25"/>
                </a:lnTo>
                <a:close/>
                <a:moveTo>
                  <a:pt x="44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31" y="15"/>
                  <a:pt x="34" y="9"/>
                  <a:pt x="38" y="4"/>
                </a:cubicBezTo>
                <a:cubicBezTo>
                  <a:pt x="40" y="3"/>
                  <a:pt x="42" y="3"/>
                  <a:pt x="44" y="3"/>
                </a:cubicBezTo>
                <a:lnTo>
                  <a:pt x="44" y="22"/>
                </a:lnTo>
                <a:close/>
                <a:moveTo>
                  <a:pt x="44" y="25"/>
                </a:moveTo>
                <a:cubicBezTo>
                  <a:pt x="44" y="44"/>
                  <a:pt x="44" y="44"/>
                  <a:pt x="4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37"/>
                  <a:pt x="25" y="31"/>
                  <a:pt x="27" y="25"/>
                </a:cubicBezTo>
                <a:lnTo>
                  <a:pt x="44" y="25"/>
                </a:lnTo>
                <a:close/>
                <a:moveTo>
                  <a:pt x="21" y="44"/>
                </a:moveTo>
                <a:cubicBezTo>
                  <a:pt x="3" y="44"/>
                  <a:pt x="3" y="44"/>
                  <a:pt x="3" y="44"/>
                </a:cubicBezTo>
                <a:cubicBezTo>
                  <a:pt x="4" y="37"/>
                  <a:pt x="6" y="31"/>
                  <a:pt x="9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2" y="31"/>
                  <a:pt x="21" y="37"/>
                  <a:pt x="21" y="44"/>
                </a:cubicBezTo>
                <a:close/>
                <a:moveTo>
                  <a:pt x="2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66"/>
                  <a:pt x="44" y="66"/>
                  <a:pt x="44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5" y="60"/>
                  <a:pt x="24" y="54"/>
                  <a:pt x="24" y="47"/>
                </a:cubicBezTo>
                <a:close/>
                <a:moveTo>
                  <a:pt x="48" y="70"/>
                </a:moveTo>
                <a:cubicBezTo>
                  <a:pt x="63" y="70"/>
                  <a:pt x="63" y="70"/>
                  <a:pt x="63" y="70"/>
                </a:cubicBezTo>
                <a:cubicBezTo>
                  <a:pt x="60" y="76"/>
                  <a:pt x="57" y="82"/>
                  <a:pt x="53" y="88"/>
                </a:cubicBezTo>
                <a:cubicBezTo>
                  <a:pt x="51" y="88"/>
                  <a:pt x="49" y="88"/>
                  <a:pt x="48" y="88"/>
                </a:cubicBezTo>
                <a:lnTo>
                  <a:pt x="48" y="70"/>
                </a:lnTo>
                <a:close/>
                <a:moveTo>
                  <a:pt x="48" y="66"/>
                </a:moveTo>
                <a:cubicBezTo>
                  <a:pt x="48" y="47"/>
                  <a:pt x="48" y="47"/>
                  <a:pt x="48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54"/>
                  <a:pt x="66" y="60"/>
                  <a:pt x="64" y="66"/>
                </a:cubicBezTo>
                <a:lnTo>
                  <a:pt x="48" y="66"/>
                </a:lnTo>
                <a:close/>
                <a:moveTo>
                  <a:pt x="70" y="47"/>
                </a:moveTo>
                <a:cubicBezTo>
                  <a:pt x="89" y="47"/>
                  <a:pt x="89" y="47"/>
                  <a:pt x="89" y="47"/>
                </a:cubicBezTo>
                <a:cubicBezTo>
                  <a:pt x="88" y="54"/>
                  <a:pt x="86" y="61"/>
                  <a:pt x="83" y="67"/>
                </a:cubicBezTo>
                <a:cubicBezTo>
                  <a:pt x="83" y="66"/>
                  <a:pt x="83" y="66"/>
                  <a:pt x="83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9" y="60"/>
                  <a:pt x="70" y="54"/>
                  <a:pt x="70" y="47"/>
                </a:cubicBezTo>
                <a:close/>
                <a:moveTo>
                  <a:pt x="70" y="44"/>
                </a:moveTo>
                <a:cubicBezTo>
                  <a:pt x="70" y="37"/>
                  <a:pt x="69" y="31"/>
                  <a:pt x="67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6" y="31"/>
                  <a:pt x="88" y="37"/>
                  <a:pt x="89" y="44"/>
                </a:cubicBezTo>
                <a:lnTo>
                  <a:pt x="70" y="44"/>
                </a:lnTo>
                <a:close/>
                <a:moveTo>
                  <a:pt x="81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1" y="10"/>
                  <a:pt x="58" y="5"/>
                </a:cubicBezTo>
                <a:cubicBezTo>
                  <a:pt x="65" y="7"/>
                  <a:pt x="71" y="10"/>
                  <a:pt x="76" y="16"/>
                </a:cubicBezTo>
                <a:cubicBezTo>
                  <a:pt x="78" y="17"/>
                  <a:pt x="80" y="19"/>
                  <a:pt x="81" y="22"/>
                </a:cubicBezTo>
                <a:close/>
                <a:moveTo>
                  <a:pt x="16" y="16"/>
                </a:moveTo>
                <a:cubicBezTo>
                  <a:pt x="21" y="11"/>
                  <a:pt x="27" y="7"/>
                  <a:pt x="33" y="5"/>
                </a:cubicBezTo>
                <a:cubicBezTo>
                  <a:pt x="30" y="10"/>
                  <a:pt x="27" y="16"/>
                  <a:pt x="25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19"/>
                  <a:pt x="14" y="17"/>
                  <a:pt x="16" y="16"/>
                </a:cubicBezTo>
                <a:close/>
                <a:moveTo>
                  <a:pt x="11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7" y="76"/>
                  <a:pt x="30" y="81"/>
                  <a:pt x="33" y="86"/>
                </a:cubicBezTo>
                <a:cubicBezTo>
                  <a:pt x="27" y="84"/>
                  <a:pt x="21" y="81"/>
                  <a:pt x="16" y="76"/>
                </a:cubicBezTo>
                <a:cubicBezTo>
                  <a:pt x="14" y="74"/>
                  <a:pt x="12" y="72"/>
                  <a:pt x="11" y="70"/>
                </a:cubicBezTo>
                <a:close/>
                <a:moveTo>
                  <a:pt x="76" y="76"/>
                </a:moveTo>
                <a:cubicBezTo>
                  <a:pt x="71" y="81"/>
                  <a:pt x="65" y="85"/>
                  <a:pt x="58" y="87"/>
                </a:cubicBezTo>
                <a:cubicBezTo>
                  <a:pt x="61" y="82"/>
                  <a:pt x="64" y="76"/>
                  <a:pt x="66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2"/>
                  <a:pt x="78" y="74"/>
                  <a:pt x="7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324924" y="1456027"/>
            <a:ext cx="496028" cy="618205"/>
            <a:chOff x="7324924" y="886524"/>
            <a:chExt cx="496028" cy="618205"/>
          </a:xfrm>
          <a:solidFill>
            <a:srgbClr val="756663"/>
          </a:solidFill>
        </p:grpSpPr>
        <p:sp>
          <p:nvSpPr>
            <p:cNvPr id="34" name="Freeform 1575"/>
            <p:cNvSpPr>
              <a:spLocks noEditPoints="1"/>
            </p:cNvSpPr>
            <p:nvPr/>
          </p:nvSpPr>
          <p:spPr bwMode="auto">
            <a:xfrm>
              <a:off x="7324924" y="1124866"/>
              <a:ext cx="496028" cy="379863"/>
            </a:xfrm>
            <a:custGeom>
              <a:avLst/>
              <a:gdLst>
                <a:gd name="T0" fmla="*/ 80 w 80"/>
                <a:gd name="T1" fmla="*/ 19 h 62"/>
                <a:gd name="T2" fmla="*/ 80 w 80"/>
                <a:gd name="T3" fmla="*/ 10 h 62"/>
                <a:gd name="T4" fmla="*/ 70 w 80"/>
                <a:gd name="T5" fmla="*/ 0 h 62"/>
                <a:gd name="T6" fmla="*/ 10 w 80"/>
                <a:gd name="T7" fmla="*/ 0 h 62"/>
                <a:gd name="T8" fmla="*/ 0 w 80"/>
                <a:gd name="T9" fmla="*/ 10 h 62"/>
                <a:gd name="T10" fmla="*/ 0 w 80"/>
                <a:gd name="T11" fmla="*/ 53 h 62"/>
                <a:gd name="T12" fmla="*/ 10 w 80"/>
                <a:gd name="T13" fmla="*/ 62 h 62"/>
                <a:gd name="T14" fmla="*/ 70 w 80"/>
                <a:gd name="T15" fmla="*/ 62 h 62"/>
                <a:gd name="T16" fmla="*/ 80 w 80"/>
                <a:gd name="T17" fmla="*/ 53 h 62"/>
                <a:gd name="T18" fmla="*/ 80 w 80"/>
                <a:gd name="T19" fmla="*/ 50 h 62"/>
                <a:gd name="T20" fmla="*/ 67 w 80"/>
                <a:gd name="T21" fmla="*/ 50 h 62"/>
                <a:gd name="T22" fmla="*/ 67 w 80"/>
                <a:gd name="T23" fmla="*/ 45 h 62"/>
                <a:gd name="T24" fmla="*/ 80 w 80"/>
                <a:gd name="T25" fmla="*/ 45 h 62"/>
                <a:gd name="T26" fmla="*/ 80 w 80"/>
                <a:gd name="T27" fmla="*/ 38 h 62"/>
                <a:gd name="T28" fmla="*/ 67 w 80"/>
                <a:gd name="T29" fmla="*/ 38 h 62"/>
                <a:gd name="T30" fmla="*/ 67 w 80"/>
                <a:gd name="T31" fmla="*/ 32 h 62"/>
                <a:gd name="T32" fmla="*/ 80 w 80"/>
                <a:gd name="T33" fmla="*/ 32 h 62"/>
                <a:gd name="T34" fmla="*/ 80 w 80"/>
                <a:gd name="T35" fmla="*/ 25 h 62"/>
                <a:gd name="T36" fmla="*/ 67 w 80"/>
                <a:gd name="T37" fmla="*/ 25 h 62"/>
                <a:gd name="T38" fmla="*/ 67 w 80"/>
                <a:gd name="T39" fmla="*/ 19 h 62"/>
                <a:gd name="T40" fmla="*/ 80 w 80"/>
                <a:gd name="T41" fmla="*/ 19 h 62"/>
                <a:gd name="T42" fmla="*/ 43 w 80"/>
                <a:gd name="T43" fmla="*/ 36 h 62"/>
                <a:gd name="T44" fmla="*/ 43 w 80"/>
                <a:gd name="T45" fmla="*/ 43 h 62"/>
                <a:gd name="T46" fmla="*/ 40 w 80"/>
                <a:gd name="T47" fmla="*/ 46 h 62"/>
                <a:gd name="T48" fmla="*/ 36 w 80"/>
                <a:gd name="T49" fmla="*/ 43 h 62"/>
                <a:gd name="T50" fmla="*/ 36 w 80"/>
                <a:gd name="T51" fmla="*/ 36 h 62"/>
                <a:gd name="T52" fmla="*/ 32 w 80"/>
                <a:gd name="T53" fmla="*/ 29 h 62"/>
                <a:gd name="T54" fmla="*/ 40 w 80"/>
                <a:gd name="T55" fmla="*/ 21 h 62"/>
                <a:gd name="T56" fmla="*/ 48 w 80"/>
                <a:gd name="T57" fmla="*/ 29 h 62"/>
                <a:gd name="T58" fmla="*/ 43 w 80"/>
                <a:gd name="T59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62">
                  <a:moveTo>
                    <a:pt x="80" y="19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5" y="62"/>
                    <a:pt x="1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5" y="62"/>
                    <a:pt x="80" y="58"/>
                    <a:pt x="80" y="5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80" y="19"/>
                  </a:lnTo>
                  <a:close/>
                  <a:moveTo>
                    <a:pt x="43" y="36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44"/>
                    <a:pt x="42" y="46"/>
                    <a:pt x="40" y="46"/>
                  </a:cubicBezTo>
                  <a:cubicBezTo>
                    <a:pt x="38" y="46"/>
                    <a:pt x="36" y="44"/>
                    <a:pt x="36" y="4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2" y="32"/>
                    <a:pt x="32" y="29"/>
                  </a:cubicBezTo>
                  <a:cubicBezTo>
                    <a:pt x="32" y="25"/>
                    <a:pt x="36" y="21"/>
                    <a:pt x="40" y="21"/>
                  </a:cubicBezTo>
                  <a:cubicBezTo>
                    <a:pt x="44" y="21"/>
                    <a:pt x="48" y="25"/>
                    <a:pt x="48" y="29"/>
                  </a:cubicBezTo>
                  <a:cubicBezTo>
                    <a:pt x="48" y="32"/>
                    <a:pt x="46" y="35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576"/>
            <p:cNvSpPr/>
            <p:nvPr/>
          </p:nvSpPr>
          <p:spPr bwMode="auto">
            <a:xfrm>
              <a:off x="7370017" y="886524"/>
              <a:ext cx="398322" cy="223447"/>
            </a:xfrm>
            <a:custGeom>
              <a:avLst/>
              <a:gdLst>
                <a:gd name="T0" fmla="*/ 11 w 64"/>
                <a:gd name="T1" fmla="*/ 25 h 36"/>
                <a:gd name="T2" fmla="*/ 27 w 64"/>
                <a:gd name="T3" fmla="*/ 9 h 36"/>
                <a:gd name="T4" fmla="*/ 37 w 64"/>
                <a:gd name="T5" fmla="*/ 9 h 36"/>
                <a:gd name="T6" fmla="*/ 53 w 64"/>
                <a:gd name="T7" fmla="*/ 25 h 36"/>
                <a:gd name="T8" fmla="*/ 53 w 64"/>
                <a:gd name="T9" fmla="*/ 36 h 36"/>
                <a:gd name="T10" fmla="*/ 64 w 64"/>
                <a:gd name="T11" fmla="*/ 36 h 36"/>
                <a:gd name="T12" fmla="*/ 64 w 64"/>
                <a:gd name="T13" fmla="*/ 22 h 36"/>
                <a:gd name="T14" fmla="*/ 42 w 64"/>
                <a:gd name="T15" fmla="*/ 0 h 36"/>
                <a:gd name="T16" fmla="*/ 22 w 64"/>
                <a:gd name="T17" fmla="*/ 0 h 36"/>
                <a:gd name="T18" fmla="*/ 0 w 64"/>
                <a:gd name="T19" fmla="*/ 22 h 36"/>
                <a:gd name="T20" fmla="*/ 0 w 64"/>
                <a:gd name="T21" fmla="*/ 36 h 36"/>
                <a:gd name="T22" fmla="*/ 11 w 64"/>
                <a:gd name="T23" fmla="*/ 36 h 36"/>
                <a:gd name="T24" fmla="*/ 11 w 64"/>
                <a:gd name="T2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6">
                  <a:moveTo>
                    <a:pt x="11" y="25"/>
                  </a:moveTo>
                  <a:cubicBezTo>
                    <a:pt x="11" y="16"/>
                    <a:pt x="18" y="9"/>
                    <a:pt x="2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6" y="9"/>
                    <a:pt x="53" y="16"/>
                    <a:pt x="53" y="2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0"/>
                    <a:pt x="54" y="0"/>
                    <a:pt x="4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604"/>
          <p:cNvSpPr>
            <a:spLocks noEditPoints="1"/>
          </p:cNvSpPr>
          <p:nvPr/>
        </p:nvSpPr>
        <p:spPr bwMode="auto">
          <a:xfrm>
            <a:off x="3146281" y="1597546"/>
            <a:ext cx="668883" cy="424553"/>
          </a:xfrm>
          <a:custGeom>
            <a:avLst/>
            <a:gdLst>
              <a:gd name="T0" fmla="*/ 87 w 107"/>
              <a:gd name="T1" fmla="*/ 0 h 69"/>
              <a:gd name="T2" fmla="*/ 20 w 107"/>
              <a:gd name="T3" fmla="*/ 0 h 69"/>
              <a:gd name="T4" fmla="*/ 0 w 107"/>
              <a:gd name="T5" fmla="*/ 20 h 69"/>
              <a:gd name="T6" fmla="*/ 0 w 107"/>
              <a:gd name="T7" fmla="*/ 49 h 69"/>
              <a:gd name="T8" fmla="*/ 20 w 107"/>
              <a:gd name="T9" fmla="*/ 69 h 69"/>
              <a:gd name="T10" fmla="*/ 87 w 107"/>
              <a:gd name="T11" fmla="*/ 69 h 69"/>
              <a:gd name="T12" fmla="*/ 107 w 107"/>
              <a:gd name="T13" fmla="*/ 49 h 69"/>
              <a:gd name="T14" fmla="*/ 107 w 107"/>
              <a:gd name="T15" fmla="*/ 20 h 69"/>
              <a:gd name="T16" fmla="*/ 87 w 107"/>
              <a:gd name="T17" fmla="*/ 0 h 69"/>
              <a:gd name="T18" fmla="*/ 102 w 107"/>
              <a:gd name="T19" fmla="*/ 59 h 69"/>
              <a:gd name="T20" fmla="*/ 101 w 107"/>
              <a:gd name="T21" fmla="*/ 60 h 69"/>
              <a:gd name="T22" fmla="*/ 100 w 107"/>
              <a:gd name="T23" fmla="*/ 60 h 69"/>
              <a:gd name="T24" fmla="*/ 99 w 107"/>
              <a:gd name="T25" fmla="*/ 59 h 69"/>
              <a:gd name="T26" fmla="*/ 71 w 107"/>
              <a:gd name="T27" fmla="*/ 34 h 69"/>
              <a:gd name="T28" fmla="*/ 55 w 107"/>
              <a:gd name="T29" fmla="*/ 47 h 69"/>
              <a:gd name="T30" fmla="*/ 53 w 107"/>
              <a:gd name="T31" fmla="*/ 48 h 69"/>
              <a:gd name="T32" fmla="*/ 52 w 107"/>
              <a:gd name="T33" fmla="*/ 47 h 69"/>
              <a:gd name="T34" fmla="*/ 36 w 107"/>
              <a:gd name="T35" fmla="*/ 34 h 69"/>
              <a:gd name="T36" fmla="*/ 9 w 107"/>
              <a:gd name="T37" fmla="*/ 58 h 69"/>
              <a:gd name="T38" fmla="*/ 7 w 107"/>
              <a:gd name="T39" fmla="*/ 59 h 69"/>
              <a:gd name="T40" fmla="*/ 7 w 107"/>
              <a:gd name="T41" fmla="*/ 59 h 69"/>
              <a:gd name="T42" fmla="*/ 6 w 107"/>
              <a:gd name="T43" fmla="*/ 58 h 69"/>
              <a:gd name="T44" fmla="*/ 5 w 107"/>
              <a:gd name="T45" fmla="*/ 57 h 69"/>
              <a:gd name="T46" fmla="*/ 5 w 107"/>
              <a:gd name="T47" fmla="*/ 56 h 69"/>
              <a:gd name="T48" fmla="*/ 6 w 107"/>
              <a:gd name="T49" fmla="*/ 55 h 69"/>
              <a:gd name="T50" fmla="*/ 32 w 107"/>
              <a:gd name="T51" fmla="*/ 31 h 69"/>
              <a:gd name="T52" fmla="*/ 8 w 107"/>
              <a:gd name="T53" fmla="*/ 11 h 69"/>
              <a:gd name="T54" fmla="*/ 8 w 107"/>
              <a:gd name="T55" fmla="*/ 7 h 69"/>
              <a:gd name="T56" fmla="*/ 11 w 107"/>
              <a:gd name="T57" fmla="*/ 7 h 69"/>
              <a:gd name="T58" fmla="*/ 13 w 107"/>
              <a:gd name="T59" fmla="*/ 9 h 69"/>
              <a:gd name="T60" fmla="*/ 53 w 107"/>
              <a:gd name="T61" fmla="*/ 43 h 69"/>
              <a:gd name="T62" fmla="*/ 94 w 107"/>
              <a:gd name="T63" fmla="*/ 9 h 69"/>
              <a:gd name="T64" fmla="*/ 96 w 107"/>
              <a:gd name="T65" fmla="*/ 7 h 69"/>
              <a:gd name="T66" fmla="*/ 99 w 107"/>
              <a:gd name="T67" fmla="*/ 7 h 69"/>
              <a:gd name="T68" fmla="*/ 99 w 107"/>
              <a:gd name="T69" fmla="*/ 10 h 69"/>
              <a:gd name="T70" fmla="*/ 74 w 107"/>
              <a:gd name="T71" fmla="*/ 31 h 69"/>
              <a:gd name="T72" fmla="*/ 102 w 107"/>
              <a:gd name="T73" fmla="*/ 56 h 69"/>
              <a:gd name="T74" fmla="*/ 103 w 107"/>
              <a:gd name="T75" fmla="*/ 58 h 69"/>
              <a:gd name="T76" fmla="*/ 103 w 107"/>
              <a:gd name="T77" fmla="*/ 58 h 69"/>
              <a:gd name="T78" fmla="*/ 102 w 107"/>
              <a:gd name="T79" fmla="*/ 5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" h="69">
                <a:moveTo>
                  <a:pt x="87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0"/>
                  <a:pt x="9" y="69"/>
                  <a:pt x="2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98" y="69"/>
                  <a:pt x="107" y="60"/>
                  <a:pt x="107" y="4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9"/>
                  <a:pt x="98" y="0"/>
                  <a:pt x="87" y="0"/>
                </a:cubicBezTo>
                <a:close/>
                <a:moveTo>
                  <a:pt x="102" y="59"/>
                </a:moveTo>
                <a:cubicBezTo>
                  <a:pt x="102" y="60"/>
                  <a:pt x="101" y="60"/>
                  <a:pt x="101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99" y="60"/>
                  <a:pt x="99" y="59"/>
                </a:cubicBezTo>
                <a:cubicBezTo>
                  <a:pt x="71" y="34"/>
                  <a:pt x="71" y="34"/>
                  <a:pt x="71" y="34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8"/>
                  <a:pt x="53" y="48"/>
                </a:cubicBezTo>
                <a:cubicBezTo>
                  <a:pt x="53" y="48"/>
                  <a:pt x="52" y="47"/>
                  <a:pt x="52" y="47"/>
                </a:cubicBezTo>
                <a:cubicBezTo>
                  <a:pt x="36" y="34"/>
                  <a:pt x="36" y="34"/>
                  <a:pt x="36" y="3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8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6" y="59"/>
                  <a:pt x="6" y="58"/>
                </a:cubicBezTo>
                <a:cubicBezTo>
                  <a:pt x="5" y="58"/>
                  <a:pt x="5" y="57"/>
                  <a:pt x="5" y="5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6"/>
                  <a:pt x="6" y="55"/>
                  <a:pt x="6" y="55"/>
                </a:cubicBezTo>
                <a:cubicBezTo>
                  <a:pt x="32" y="31"/>
                  <a:pt x="32" y="31"/>
                  <a:pt x="32" y="3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0"/>
                  <a:pt x="7" y="8"/>
                  <a:pt x="8" y="7"/>
                </a:cubicBezTo>
                <a:cubicBezTo>
                  <a:pt x="9" y="6"/>
                  <a:pt x="10" y="6"/>
                  <a:pt x="11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53" y="43"/>
                  <a:pt x="53" y="43"/>
                  <a:pt x="53" y="43"/>
                </a:cubicBezTo>
                <a:cubicBezTo>
                  <a:pt x="94" y="9"/>
                  <a:pt x="94" y="9"/>
                  <a:pt x="94" y="9"/>
                </a:cubicBezTo>
                <a:cubicBezTo>
                  <a:pt x="96" y="7"/>
                  <a:pt x="96" y="7"/>
                  <a:pt x="96" y="7"/>
                </a:cubicBezTo>
                <a:cubicBezTo>
                  <a:pt x="97" y="6"/>
                  <a:pt x="98" y="6"/>
                  <a:pt x="99" y="7"/>
                </a:cubicBezTo>
                <a:cubicBezTo>
                  <a:pt x="100" y="8"/>
                  <a:pt x="100" y="10"/>
                  <a:pt x="99" y="10"/>
                </a:cubicBezTo>
                <a:cubicBezTo>
                  <a:pt x="74" y="31"/>
                  <a:pt x="74" y="31"/>
                  <a:pt x="74" y="31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3" y="57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8"/>
                  <a:pt x="102" y="59"/>
                  <a:pt x="10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10293573" y="1448580"/>
            <a:ext cx="691432" cy="558621"/>
            <a:chOff x="10293573" y="879077"/>
            <a:chExt cx="691432" cy="558621"/>
          </a:xfrm>
          <a:solidFill>
            <a:srgbClr val="756663"/>
          </a:solidFill>
        </p:grpSpPr>
        <p:sp>
          <p:nvSpPr>
            <p:cNvPr id="40" name="Freeform 1641"/>
            <p:cNvSpPr>
              <a:spLocks noEditPoints="1"/>
            </p:cNvSpPr>
            <p:nvPr/>
          </p:nvSpPr>
          <p:spPr bwMode="auto">
            <a:xfrm>
              <a:off x="10293573" y="879077"/>
              <a:ext cx="691432" cy="558621"/>
            </a:xfrm>
            <a:custGeom>
              <a:avLst/>
              <a:gdLst>
                <a:gd name="T0" fmla="*/ 86 w 110"/>
                <a:gd name="T1" fmla="*/ 1 h 90"/>
                <a:gd name="T2" fmla="*/ 78 w 110"/>
                <a:gd name="T3" fmla="*/ 0 h 90"/>
                <a:gd name="T4" fmla="*/ 47 w 110"/>
                <a:gd name="T5" fmla="*/ 25 h 90"/>
                <a:gd name="T6" fmla="*/ 46 w 110"/>
                <a:gd name="T7" fmla="*/ 32 h 90"/>
                <a:gd name="T8" fmla="*/ 47 w 110"/>
                <a:gd name="T9" fmla="*/ 40 h 90"/>
                <a:gd name="T10" fmla="*/ 5 w 110"/>
                <a:gd name="T11" fmla="*/ 69 h 90"/>
                <a:gd name="T12" fmla="*/ 0 w 110"/>
                <a:gd name="T13" fmla="*/ 78 h 90"/>
                <a:gd name="T14" fmla="*/ 2 w 110"/>
                <a:gd name="T15" fmla="*/ 84 h 90"/>
                <a:gd name="T16" fmla="*/ 3 w 110"/>
                <a:gd name="T17" fmla="*/ 86 h 90"/>
                <a:gd name="T18" fmla="*/ 12 w 110"/>
                <a:gd name="T19" fmla="*/ 90 h 90"/>
                <a:gd name="T20" fmla="*/ 12 w 110"/>
                <a:gd name="T21" fmla="*/ 90 h 90"/>
                <a:gd name="T22" fmla="*/ 18 w 110"/>
                <a:gd name="T23" fmla="*/ 88 h 90"/>
                <a:gd name="T24" fmla="*/ 18 w 110"/>
                <a:gd name="T25" fmla="*/ 88 h 90"/>
                <a:gd name="T26" fmla="*/ 60 w 110"/>
                <a:gd name="T27" fmla="*/ 59 h 90"/>
                <a:gd name="T28" fmla="*/ 70 w 110"/>
                <a:gd name="T29" fmla="*/ 63 h 90"/>
                <a:gd name="T30" fmla="*/ 78 w 110"/>
                <a:gd name="T31" fmla="*/ 64 h 90"/>
                <a:gd name="T32" fmla="*/ 78 w 110"/>
                <a:gd name="T33" fmla="*/ 64 h 90"/>
                <a:gd name="T34" fmla="*/ 109 w 110"/>
                <a:gd name="T35" fmla="*/ 40 h 90"/>
                <a:gd name="T36" fmla="*/ 109 w 110"/>
                <a:gd name="T37" fmla="*/ 40 h 90"/>
                <a:gd name="T38" fmla="*/ 110 w 110"/>
                <a:gd name="T39" fmla="*/ 33 h 90"/>
                <a:gd name="T40" fmla="*/ 86 w 110"/>
                <a:gd name="T41" fmla="*/ 1 h 90"/>
                <a:gd name="T42" fmla="*/ 33 w 110"/>
                <a:gd name="T43" fmla="*/ 71 h 90"/>
                <a:gd name="T44" fmla="*/ 17 w 110"/>
                <a:gd name="T45" fmla="*/ 82 h 90"/>
                <a:gd name="T46" fmla="*/ 9 w 110"/>
                <a:gd name="T47" fmla="*/ 80 h 90"/>
                <a:gd name="T48" fmla="*/ 11 w 110"/>
                <a:gd name="T49" fmla="*/ 73 h 90"/>
                <a:gd name="T50" fmla="*/ 27 w 110"/>
                <a:gd name="T51" fmla="*/ 62 h 90"/>
                <a:gd name="T52" fmla="*/ 35 w 110"/>
                <a:gd name="T53" fmla="*/ 64 h 90"/>
                <a:gd name="T54" fmla="*/ 33 w 110"/>
                <a:gd name="T55" fmla="*/ 71 h 90"/>
                <a:gd name="T56" fmla="*/ 78 w 110"/>
                <a:gd name="T57" fmla="*/ 51 h 90"/>
                <a:gd name="T58" fmla="*/ 59 w 110"/>
                <a:gd name="T59" fmla="*/ 31 h 90"/>
                <a:gd name="T60" fmla="*/ 79 w 110"/>
                <a:gd name="T61" fmla="*/ 12 h 90"/>
                <a:gd name="T62" fmla="*/ 98 w 110"/>
                <a:gd name="T63" fmla="*/ 32 h 90"/>
                <a:gd name="T64" fmla="*/ 78 w 110"/>
                <a:gd name="T65" fmla="*/ 5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90">
                  <a:moveTo>
                    <a:pt x="86" y="1"/>
                  </a:moveTo>
                  <a:cubicBezTo>
                    <a:pt x="83" y="1"/>
                    <a:pt x="81" y="0"/>
                    <a:pt x="78" y="0"/>
                  </a:cubicBezTo>
                  <a:cubicBezTo>
                    <a:pt x="64" y="0"/>
                    <a:pt x="51" y="10"/>
                    <a:pt x="47" y="25"/>
                  </a:cubicBezTo>
                  <a:cubicBezTo>
                    <a:pt x="46" y="27"/>
                    <a:pt x="46" y="30"/>
                    <a:pt x="46" y="32"/>
                  </a:cubicBezTo>
                  <a:cubicBezTo>
                    <a:pt x="46" y="35"/>
                    <a:pt x="46" y="37"/>
                    <a:pt x="47" y="4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71"/>
                    <a:pt x="0" y="75"/>
                    <a:pt x="0" y="78"/>
                  </a:cubicBezTo>
                  <a:cubicBezTo>
                    <a:pt x="0" y="80"/>
                    <a:pt x="1" y="82"/>
                    <a:pt x="2" y="84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5" y="88"/>
                    <a:pt x="8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0"/>
                    <a:pt x="16" y="90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3" y="61"/>
                    <a:pt x="67" y="62"/>
                    <a:pt x="70" y="63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2" y="64"/>
                    <a:pt x="105" y="55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8"/>
                    <a:pt x="110" y="35"/>
                    <a:pt x="110" y="33"/>
                  </a:cubicBezTo>
                  <a:cubicBezTo>
                    <a:pt x="110" y="18"/>
                    <a:pt x="100" y="5"/>
                    <a:pt x="86" y="1"/>
                  </a:cubicBezTo>
                  <a:close/>
                  <a:moveTo>
                    <a:pt x="33" y="71"/>
                  </a:moveTo>
                  <a:cubicBezTo>
                    <a:pt x="17" y="82"/>
                    <a:pt x="17" y="82"/>
                    <a:pt x="17" y="82"/>
                  </a:cubicBezTo>
                  <a:cubicBezTo>
                    <a:pt x="14" y="83"/>
                    <a:pt x="11" y="83"/>
                    <a:pt x="9" y="80"/>
                  </a:cubicBezTo>
                  <a:cubicBezTo>
                    <a:pt x="8" y="78"/>
                    <a:pt x="8" y="75"/>
                    <a:pt x="11" y="7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60"/>
                    <a:pt x="33" y="61"/>
                    <a:pt x="35" y="64"/>
                  </a:cubicBezTo>
                  <a:cubicBezTo>
                    <a:pt x="36" y="66"/>
                    <a:pt x="36" y="69"/>
                    <a:pt x="33" y="71"/>
                  </a:cubicBezTo>
                  <a:close/>
                  <a:moveTo>
                    <a:pt x="78" y="51"/>
                  </a:moveTo>
                  <a:cubicBezTo>
                    <a:pt x="67" y="51"/>
                    <a:pt x="59" y="42"/>
                    <a:pt x="59" y="31"/>
                  </a:cubicBezTo>
                  <a:cubicBezTo>
                    <a:pt x="59" y="21"/>
                    <a:pt x="68" y="12"/>
                    <a:pt x="79" y="12"/>
                  </a:cubicBezTo>
                  <a:cubicBezTo>
                    <a:pt x="90" y="12"/>
                    <a:pt x="98" y="21"/>
                    <a:pt x="98" y="32"/>
                  </a:cubicBezTo>
                  <a:cubicBezTo>
                    <a:pt x="98" y="43"/>
                    <a:pt x="89" y="51"/>
                    <a:pt x="7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42"/>
            <p:cNvSpPr/>
            <p:nvPr/>
          </p:nvSpPr>
          <p:spPr bwMode="auto">
            <a:xfrm>
              <a:off x="10736984" y="1102525"/>
              <a:ext cx="142793" cy="74482"/>
            </a:xfrm>
            <a:custGeom>
              <a:avLst/>
              <a:gdLst>
                <a:gd name="T0" fmla="*/ 8 w 22"/>
                <a:gd name="T1" fmla="*/ 11 h 12"/>
                <a:gd name="T2" fmla="*/ 1 w 22"/>
                <a:gd name="T3" fmla="*/ 10 h 12"/>
                <a:gd name="T4" fmla="*/ 1 w 22"/>
                <a:gd name="T5" fmla="*/ 10 h 12"/>
                <a:gd name="T6" fmla="*/ 0 w 22"/>
                <a:gd name="T7" fmla="*/ 8 h 12"/>
                <a:gd name="T8" fmla="*/ 3 w 22"/>
                <a:gd name="T9" fmla="*/ 6 h 12"/>
                <a:gd name="T10" fmla="*/ 8 w 22"/>
                <a:gd name="T11" fmla="*/ 7 h 12"/>
                <a:gd name="T12" fmla="*/ 18 w 22"/>
                <a:gd name="T13" fmla="*/ 2 h 12"/>
                <a:gd name="T14" fmla="*/ 20 w 22"/>
                <a:gd name="T15" fmla="*/ 1 h 12"/>
                <a:gd name="T16" fmla="*/ 21 w 22"/>
                <a:gd name="T17" fmla="*/ 3 h 12"/>
                <a:gd name="T18" fmla="*/ 8 w 22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8" y="11"/>
                  </a:moveTo>
                  <a:cubicBezTo>
                    <a:pt x="6" y="11"/>
                    <a:pt x="4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12" y="8"/>
                    <a:pt x="16" y="5"/>
                    <a:pt x="18" y="2"/>
                  </a:cubicBezTo>
                  <a:cubicBezTo>
                    <a:pt x="18" y="1"/>
                    <a:pt x="19" y="0"/>
                    <a:pt x="20" y="1"/>
                  </a:cubicBezTo>
                  <a:cubicBezTo>
                    <a:pt x="21" y="1"/>
                    <a:pt x="22" y="2"/>
                    <a:pt x="21" y="3"/>
                  </a:cubicBezTo>
                  <a:cubicBezTo>
                    <a:pt x="19" y="9"/>
                    <a:pt x="14" y="12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8279408" y="1500715"/>
            <a:ext cx="631297" cy="633103"/>
            <a:chOff x="8279408" y="931212"/>
            <a:chExt cx="631297" cy="633103"/>
          </a:xfrm>
          <a:solidFill>
            <a:srgbClr val="756663"/>
          </a:solidFill>
        </p:grpSpPr>
        <p:sp>
          <p:nvSpPr>
            <p:cNvPr id="46" name="Freeform 1678"/>
            <p:cNvSpPr>
              <a:spLocks noEditPoints="1"/>
            </p:cNvSpPr>
            <p:nvPr/>
          </p:nvSpPr>
          <p:spPr bwMode="auto">
            <a:xfrm>
              <a:off x="8279408" y="931212"/>
              <a:ext cx="563664" cy="573518"/>
            </a:xfrm>
            <a:custGeom>
              <a:avLst/>
              <a:gdLst>
                <a:gd name="T0" fmla="*/ 90 w 91"/>
                <a:gd name="T1" fmla="*/ 58 h 92"/>
                <a:gd name="T2" fmla="*/ 44 w 91"/>
                <a:gd name="T3" fmla="*/ 12 h 92"/>
                <a:gd name="T4" fmla="*/ 35 w 91"/>
                <a:gd name="T5" fmla="*/ 4 h 92"/>
                <a:gd name="T6" fmla="*/ 23 w 91"/>
                <a:gd name="T7" fmla="*/ 4 h 92"/>
                <a:gd name="T8" fmla="*/ 3 w 91"/>
                <a:gd name="T9" fmla="*/ 23 h 92"/>
                <a:gd name="T10" fmla="*/ 3 w 91"/>
                <a:gd name="T11" fmla="*/ 35 h 92"/>
                <a:gd name="T12" fmla="*/ 12 w 91"/>
                <a:gd name="T13" fmla="*/ 44 h 92"/>
                <a:gd name="T14" fmla="*/ 58 w 91"/>
                <a:gd name="T15" fmla="*/ 90 h 92"/>
                <a:gd name="T16" fmla="*/ 61 w 91"/>
                <a:gd name="T17" fmla="*/ 92 h 92"/>
                <a:gd name="T18" fmla="*/ 72 w 91"/>
                <a:gd name="T19" fmla="*/ 71 h 92"/>
                <a:gd name="T20" fmla="*/ 91 w 91"/>
                <a:gd name="T21" fmla="*/ 60 h 92"/>
                <a:gd name="T22" fmla="*/ 90 w 91"/>
                <a:gd name="T23" fmla="*/ 58 h 92"/>
                <a:gd name="T24" fmla="*/ 20 w 91"/>
                <a:gd name="T25" fmla="*/ 20 h 92"/>
                <a:gd name="T26" fmla="*/ 25 w 91"/>
                <a:gd name="T27" fmla="*/ 19 h 92"/>
                <a:gd name="T28" fmla="*/ 59 w 91"/>
                <a:gd name="T29" fmla="*/ 53 h 92"/>
                <a:gd name="T30" fmla="*/ 58 w 91"/>
                <a:gd name="T31" fmla="*/ 58 h 92"/>
                <a:gd name="T32" fmla="*/ 53 w 91"/>
                <a:gd name="T33" fmla="*/ 58 h 92"/>
                <a:gd name="T34" fmla="*/ 20 w 91"/>
                <a:gd name="T35" fmla="*/ 25 h 92"/>
                <a:gd name="T36" fmla="*/ 20 w 91"/>
                <a:gd name="T37" fmla="*/ 20 h 92"/>
                <a:gd name="T38" fmla="*/ 60 w 91"/>
                <a:gd name="T39" fmla="*/ 79 h 92"/>
                <a:gd name="T40" fmla="*/ 54 w 91"/>
                <a:gd name="T41" fmla="*/ 79 h 92"/>
                <a:gd name="T42" fmla="*/ 10 w 91"/>
                <a:gd name="T43" fmla="*/ 35 h 92"/>
                <a:gd name="T44" fmla="*/ 10 w 91"/>
                <a:gd name="T45" fmla="*/ 29 h 92"/>
                <a:gd name="T46" fmla="*/ 15 w 91"/>
                <a:gd name="T47" fmla="*/ 29 h 92"/>
                <a:gd name="T48" fmla="*/ 60 w 91"/>
                <a:gd name="T49" fmla="*/ 74 h 92"/>
                <a:gd name="T50" fmla="*/ 60 w 91"/>
                <a:gd name="T51" fmla="*/ 79 h 92"/>
                <a:gd name="T52" fmla="*/ 79 w 91"/>
                <a:gd name="T53" fmla="*/ 59 h 92"/>
                <a:gd name="T54" fmla="*/ 74 w 91"/>
                <a:gd name="T55" fmla="*/ 59 h 92"/>
                <a:gd name="T56" fmla="*/ 30 w 91"/>
                <a:gd name="T57" fmla="*/ 15 h 92"/>
                <a:gd name="T58" fmla="*/ 30 w 91"/>
                <a:gd name="T59" fmla="*/ 10 h 92"/>
                <a:gd name="T60" fmla="*/ 35 w 91"/>
                <a:gd name="T61" fmla="*/ 10 h 92"/>
                <a:gd name="T62" fmla="*/ 79 w 91"/>
                <a:gd name="T63" fmla="*/ 54 h 92"/>
                <a:gd name="T64" fmla="*/ 79 w 91"/>
                <a:gd name="T65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2">
                  <a:moveTo>
                    <a:pt x="90" y="58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0"/>
                    <a:pt x="26" y="0"/>
                    <a:pt x="23" y="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2"/>
                    <a:pt x="3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9" y="91"/>
                    <a:pt x="60" y="92"/>
                    <a:pt x="61" y="92"/>
                  </a:cubicBezTo>
                  <a:cubicBezTo>
                    <a:pt x="63" y="84"/>
                    <a:pt x="66" y="77"/>
                    <a:pt x="72" y="71"/>
                  </a:cubicBezTo>
                  <a:cubicBezTo>
                    <a:pt x="78" y="66"/>
                    <a:pt x="84" y="62"/>
                    <a:pt x="91" y="60"/>
                  </a:cubicBezTo>
                  <a:cubicBezTo>
                    <a:pt x="91" y="60"/>
                    <a:pt x="91" y="59"/>
                    <a:pt x="90" y="58"/>
                  </a:cubicBezTo>
                  <a:close/>
                  <a:moveTo>
                    <a:pt x="20" y="20"/>
                  </a:moveTo>
                  <a:cubicBezTo>
                    <a:pt x="22" y="18"/>
                    <a:pt x="24" y="18"/>
                    <a:pt x="25" y="19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0" y="54"/>
                    <a:pt x="60" y="56"/>
                    <a:pt x="58" y="58"/>
                  </a:cubicBezTo>
                  <a:cubicBezTo>
                    <a:pt x="57" y="59"/>
                    <a:pt x="54" y="60"/>
                    <a:pt x="53" y="5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1"/>
                    <a:pt x="20" y="20"/>
                  </a:cubicBezTo>
                  <a:close/>
                  <a:moveTo>
                    <a:pt x="60" y="79"/>
                  </a:moveTo>
                  <a:cubicBezTo>
                    <a:pt x="58" y="81"/>
                    <a:pt x="56" y="81"/>
                    <a:pt x="54" y="7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33"/>
                    <a:pt x="8" y="31"/>
                    <a:pt x="10" y="29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5"/>
                    <a:pt x="61" y="77"/>
                    <a:pt x="60" y="79"/>
                  </a:cubicBezTo>
                  <a:close/>
                  <a:moveTo>
                    <a:pt x="79" y="59"/>
                  </a:moveTo>
                  <a:cubicBezTo>
                    <a:pt x="78" y="61"/>
                    <a:pt x="75" y="61"/>
                    <a:pt x="74" y="5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4"/>
                    <a:pt x="28" y="11"/>
                    <a:pt x="30" y="10"/>
                  </a:cubicBezTo>
                  <a:cubicBezTo>
                    <a:pt x="31" y="8"/>
                    <a:pt x="34" y="8"/>
                    <a:pt x="35" y="10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1" y="55"/>
                    <a:pt x="81" y="58"/>
                    <a:pt x="79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679"/>
            <p:cNvSpPr/>
            <p:nvPr/>
          </p:nvSpPr>
          <p:spPr bwMode="auto">
            <a:xfrm>
              <a:off x="8677725" y="1318521"/>
              <a:ext cx="232980" cy="245794"/>
            </a:xfrm>
            <a:custGeom>
              <a:avLst/>
              <a:gdLst>
                <a:gd name="T0" fmla="*/ 36 w 37"/>
                <a:gd name="T1" fmla="*/ 28 h 39"/>
                <a:gd name="T2" fmla="*/ 31 w 37"/>
                <a:gd name="T3" fmla="*/ 4 h 39"/>
                <a:gd name="T4" fmla="*/ 31 w 37"/>
                <a:gd name="T5" fmla="*/ 2 h 39"/>
                <a:gd name="T6" fmla="*/ 30 w 37"/>
                <a:gd name="T7" fmla="*/ 0 h 39"/>
                <a:gd name="T8" fmla="*/ 11 w 37"/>
                <a:gd name="T9" fmla="*/ 11 h 39"/>
                <a:gd name="T10" fmla="*/ 0 w 37"/>
                <a:gd name="T11" fmla="*/ 32 h 39"/>
                <a:gd name="T12" fmla="*/ 1 w 37"/>
                <a:gd name="T13" fmla="*/ 32 h 39"/>
                <a:gd name="T14" fmla="*/ 2 w 37"/>
                <a:gd name="T15" fmla="*/ 32 h 39"/>
                <a:gd name="T16" fmla="*/ 26 w 37"/>
                <a:gd name="T17" fmla="*/ 37 h 39"/>
                <a:gd name="T18" fmla="*/ 36 w 37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36" y="28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23" y="2"/>
                    <a:pt x="17" y="6"/>
                    <a:pt x="11" y="11"/>
                  </a:cubicBezTo>
                  <a:cubicBezTo>
                    <a:pt x="5" y="17"/>
                    <a:pt x="1" y="24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3" y="39"/>
                    <a:pt x="37" y="35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1340"/>
          <p:cNvSpPr>
            <a:spLocks noEditPoints="1"/>
          </p:cNvSpPr>
          <p:nvPr/>
        </p:nvSpPr>
        <p:spPr bwMode="auto">
          <a:xfrm>
            <a:off x="6307721" y="2597400"/>
            <a:ext cx="650304" cy="626057"/>
          </a:xfrm>
          <a:custGeom>
            <a:avLst/>
            <a:gdLst>
              <a:gd name="T0" fmla="*/ 101 w 103"/>
              <a:gd name="T1" fmla="*/ 25 h 100"/>
              <a:gd name="T2" fmla="*/ 81 w 103"/>
              <a:gd name="T3" fmla="*/ 25 h 100"/>
              <a:gd name="T4" fmla="*/ 81 w 103"/>
              <a:gd name="T5" fmla="*/ 21 h 100"/>
              <a:gd name="T6" fmla="*/ 79 w 103"/>
              <a:gd name="T7" fmla="*/ 7 h 100"/>
              <a:gd name="T8" fmla="*/ 72 w 103"/>
              <a:gd name="T9" fmla="*/ 0 h 100"/>
              <a:gd name="T10" fmla="*/ 65 w 103"/>
              <a:gd name="T11" fmla="*/ 7 h 100"/>
              <a:gd name="T12" fmla="*/ 63 w 103"/>
              <a:gd name="T13" fmla="*/ 21 h 100"/>
              <a:gd name="T14" fmla="*/ 63 w 103"/>
              <a:gd name="T15" fmla="*/ 25 h 100"/>
              <a:gd name="T16" fmla="*/ 40 w 103"/>
              <a:gd name="T17" fmla="*/ 25 h 100"/>
              <a:gd name="T18" fmla="*/ 41 w 103"/>
              <a:gd name="T19" fmla="*/ 21 h 100"/>
              <a:gd name="T20" fmla="*/ 39 w 103"/>
              <a:gd name="T21" fmla="*/ 7 h 100"/>
              <a:gd name="T22" fmla="*/ 32 w 103"/>
              <a:gd name="T23" fmla="*/ 0 h 100"/>
              <a:gd name="T24" fmla="*/ 24 w 103"/>
              <a:gd name="T25" fmla="*/ 7 h 100"/>
              <a:gd name="T26" fmla="*/ 23 w 103"/>
              <a:gd name="T27" fmla="*/ 21 h 100"/>
              <a:gd name="T28" fmla="*/ 23 w 103"/>
              <a:gd name="T29" fmla="*/ 25 h 100"/>
              <a:gd name="T30" fmla="*/ 2 w 103"/>
              <a:gd name="T31" fmla="*/ 25 h 100"/>
              <a:gd name="T32" fmla="*/ 0 w 103"/>
              <a:gd name="T33" fmla="*/ 27 h 100"/>
              <a:gd name="T34" fmla="*/ 0 w 103"/>
              <a:gd name="T35" fmla="*/ 98 h 100"/>
              <a:gd name="T36" fmla="*/ 2 w 103"/>
              <a:gd name="T37" fmla="*/ 100 h 100"/>
              <a:gd name="T38" fmla="*/ 101 w 103"/>
              <a:gd name="T39" fmla="*/ 100 h 100"/>
              <a:gd name="T40" fmla="*/ 103 w 103"/>
              <a:gd name="T41" fmla="*/ 98 h 100"/>
              <a:gd name="T42" fmla="*/ 103 w 103"/>
              <a:gd name="T43" fmla="*/ 27 h 100"/>
              <a:gd name="T44" fmla="*/ 101 w 103"/>
              <a:gd name="T45" fmla="*/ 25 h 100"/>
              <a:gd name="T46" fmla="*/ 66 w 103"/>
              <a:gd name="T47" fmla="*/ 21 h 100"/>
              <a:gd name="T48" fmla="*/ 67 w 103"/>
              <a:gd name="T49" fmla="*/ 7 h 100"/>
              <a:gd name="T50" fmla="*/ 72 w 103"/>
              <a:gd name="T51" fmla="*/ 3 h 100"/>
              <a:gd name="T52" fmla="*/ 77 w 103"/>
              <a:gd name="T53" fmla="*/ 7 h 100"/>
              <a:gd name="T54" fmla="*/ 78 w 103"/>
              <a:gd name="T55" fmla="*/ 21 h 100"/>
              <a:gd name="T56" fmla="*/ 78 w 103"/>
              <a:gd name="T57" fmla="*/ 25 h 100"/>
              <a:gd name="T58" fmla="*/ 66 w 103"/>
              <a:gd name="T59" fmla="*/ 25 h 100"/>
              <a:gd name="T60" fmla="*/ 66 w 103"/>
              <a:gd name="T61" fmla="*/ 21 h 100"/>
              <a:gd name="T62" fmla="*/ 25 w 103"/>
              <a:gd name="T63" fmla="*/ 21 h 100"/>
              <a:gd name="T64" fmla="*/ 27 w 103"/>
              <a:gd name="T65" fmla="*/ 7 h 100"/>
              <a:gd name="T66" fmla="*/ 32 w 103"/>
              <a:gd name="T67" fmla="*/ 3 h 100"/>
              <a:gd name="T68" fmla="*/ 36 w 103"/>
              <a:gd name="T69" fmla="*/ 7 h 100"/>
              <a:gd name="T70" fmla="*/ 38 w 103"/>
              <a:gd name="T71" fmla="*/ 21 h 100"/>
              <a:gd name="T72" fmla="*/ 38 w 103"/>
              <a:gd name="T73" fmla="*/ 25 h 100"/>
              <a:gd name="T74" fmla="*/ 25 w 103"/>
              <a:gd name="T75" fmla="*/ 25 h 100"/>
              <a:gd name="T76" fmla="*/ 25 w 103"/>
              <a:gd name="T77" fmla="*/ 21 h 100"/>
              <a:gd name="T78" fmla="*/ 96 w 103"/>
              <a:gd name="T79" fmla="*/ 93 h 100"/>
              <a:gd name="T80" fmla="*/ 94 w 103"/>
              <a:gd name="T81" fmla="*/ 95 h 100"/>
              <a:gd name="T82" fmla="*/ 9 w 103"/>
              <a:gd name="T83" fmla="*/ 95 h 100"/>
              <a:gd name="T84" fmla="*/ 6 w 103"/>
              <a:gd name="T85" fmla="*/ 93 h 100"/>
              <a:gd name="T86" fmla="*/ 6 w 103"/>
              <a:gd name="T87" fmla="*/ 47 h 100"/>
              <a:gd name="T88" fmla="*/ 9 w 103"/>
              <a:gd name="T89" fmla="*/ 45 h 100"/>
              <a:gd name="T90" fmla="*/ 94 w 103"/>
              <a:gd name="T91" fmla="*/ 45 h 100"/>
              <a:gd name="T92" fmla="*/ 96 w 103"/>
              <a:gd name="T93" fmla="*/ 47 h 100"/>
              <a:gd name="T94" fmla="*/ 96 w 103"/>
              <a:gd name="T95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3" h="100">
                <a:moveTo>
                  <a:pt x="101" y="25"/>
                </a:move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2"/>
                  <a:pt x="81" y="21"/>
                </a:cubicBezTo>
                <a:cubicBezTo>
                  <a:pt x="81" y="15"/>
                  <a:pt x="81" y="10"/>
                  <a:pt x="79" y="7"/>
                </a:cubicBezTo>
                <a:cubicBezTo>
                  <a:pt x="78" y="3"/>
                  <a:pt x="76" y="0"/>
                  <a:pt x="72" y="0"/>
                </a:cubicBezTo>
                <a:cubicBezTo>
                  <a:pt x="68" y="0"/>
                  <a:pt x="66" y="3"/>
                  <a:pt x="65" y="7"/>
                </a:cubicBezTo>
                <a:cubicBezTo>
                  <a:pt x="64" y="10"/>
                  <a:pt x="63" y="15"/>
                  <a:pt x="63" y="21"/>
                </a:cubicBezTo>
                <a:cubicBezTo>
                  <a:pt x="63" y="22"/>
                  <a:pt x="63" y="24"/>
                  <a:pt x="6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4"/>
                  <a:pt x="41" y="22"/>
                  <a:pt x="41" y="21"/>
                </a:cubicBezTo>
                <a:cubicBezTo>
                  <a:pt x="41" y="15"/>
                  <a:pt x="40" y="10"/>
                  <a:pt x="39" y="7"/>
                </a:cubicBezTo>
                <a:cubicBezTo>
                  <a:pt x="38" y="3"/>
                  <a:pt x="35" y="0"/>
                  <a:pt x="32" y="0"/>
                </a:cubicBezTo>
                <a:cubicBezTo>
                  <a:pt x="28" y="0"/>
                  <a:pt x="25" y="3"/>
                  <a:pt x="24" y="7"/>
                </a:cubicBezTo>
                <a:cubicBezTo>
                  <a:pt x="23" y="10"/>
                  <a:pt x="23" y="15"/>
                  <a:pt x="23" y="21"/>
                </a:cubicBezTo>
                <a:cubicBezTo>
                  <a:pt x="23" y="22"/>
                  <a:pt x="23" y="24"/>
                  <a:pt x="23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1" y="100"/>
                  <a:pt x="2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99"/>
                  <a:pt x="103" y="98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3" y="26"/>
                  <a:pt x="102" y="25"/>
                  <a:pt x="101" y="25"/>
                </a:cubicBezTo>
                <a:close/>
                <a:moveTo>
                  <a:pt x="66" y="21"/>
                </a:moveTo>
                <a:cubicBezTo>
                  <a:pt x="66" y="16"/>
                  <a:pt x="66" y="11"/>
                  <a:pt x="67" y="7"/>
                </a:cubicBezTo>
                <a:cubicBezTo>
                  <a:pt x="69" y="4"/>
                  <a:pt x="70" y="3"/>
                  <a:pt x="72" y="3"/>
                </a:cubicBezTo>
                <a:cubicBezTo>
                  <a:pt x="74" y="3"/>
                  <a:pt x="76" y="4"/>
                  <a:pt x="77" y="7"/>
                </a:cubicBezTo>
                <a:cubicBezTo>
                  <a:pt x="78" y="11"/>
                  <a:pt x="78" y="16"/>
                  <a:pt x="78" y="21"/>
                </a:cubicBezTo>
                <a:cubicBezTo>
                  <a:pt x="78" y="22"/>
                  <a:pt x="78" y="24"/>
                  <a:pt x="78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2"/>
                  <a:pt x="66" y="21"/>
                </a:cubicBezTo>
                <a:close/>
                <a:moveTo>
                  <a:pt x="25" y="21"/>
                </a:moveTo>
                <a:cubicBezTo>
                  <a:pt x="25" y="16"/>
                  <a:pt x="26" y="11"/>
                  <a:pt x="27" y="7"/>
                </a:cubicBezTo>
                <a:cubicBezTo>
                  <a:pt x="28" y="4"/>
                  <a:pt x="29" y="3"/>
                  <a:pt x="32" y="3"/>
                </a:cubicBezTo>
                <a:cubicBezTo>
                  <a:pt x="34" y="3"/>
                  <a:pt x="35" y="4"/>
                  <a:pt x="36" y="7"/>
                </a:cubicBezTo>
                <a:cubicBezTo>
                  <a:pt x="37" y="11"/>
                  <a:pt x="38" y="16"/>
                  <a:pt x="38" y="21"/>
                </a:cubicBezTo>
                <a:cubicBezTo>
                  <a:pt x="38" y="22"/>
                  <a:pt x="38" y="24"/>
                  <a:pt x="38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4"/>
                  <a:pt x="25" y="22"/>
                  <a:pt x="25" y="21"/>
                </a:cubicBezTo>
                <a:close/>
                <a:moveTo>
                  <a:pt x="96" y="93"/>
                </a:moveTo>
                <a:cubicBezTo>
                  <a:pt x="96" y="94"/>
                  <a:pt x="95" y="95"/>
                  <a:pt x="94" y="95"/>
                </a:cubicBezTo>
                <a:cubicBezTo>
                  <a:pt x="9" y="95"/>
                  <a:pt x="9" y="95"/>
                  <a:pt x="9" y="95"/>
                </a:cubicBezTo>
                <a:cubicBezTo>
                  <a:pt x="8" y="95"/>
                  <a:pt x="6" y="94"/>
                  <a:pt x="6" y="93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8" y="45"/>
                  <a:pt x="9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5" y="45"/>
                  <a:pt x="96" y="46"/>
                  <a:pt x="96" y="47"/>
                </a:cubicBezTo>
                <a:lnTo>
                  <a:pt x="9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9392880" y="2635115"/>
            <a:ext cx="650303" cy="580800"/>
            <a:chOff x="9392880" y="2065612"/>
            <a:chExt cx="650303" cy="580800"/>
          </a:xfrm>
          <a:solidFill>
            <a:srgbClr val="756663"/>
          </a:solidFill>
        </p:grpSpPr>
        <p:sp>
          <p:nvSpPr>
            <p:cNvPr id="8" name="Freeform 1376"/>
            <p:cNvSpPr/>
            <p:nvPr/>
          </p:nvSpPr>
          <p:spPr bwMode="auto">
            <a:xfrm>
              <a:off x="9854144" y="2080699"/>
              <a:ext cx="189039" cy="550629"/>
            </a:xfrm>
            <a:custGeom>
              <a:avLst/>
              <a:gdLst>
                <a:gd name="T0" fmla="*/ 24 w 30"/>
                <a:gd name="T1" fmla="*/ 43 h 87"/>
                <a:gd name="T2" fmla="*/ 1 w 30"/>
                <a:gd name="T3" fmla="*/ 5 h 87"/>
                <a:gd name="T4" fmla="*/ 3 w 30"/>
                <a:gd name="T5" fmla="*/ 0 h 87"/>
                <a:gd name="T6" fmla="*/ 30 w 30"/>
                <a:gd name="T7" fmla="*/ 43 h 87"/>
                <a:gd name="T8" fmla="*/ 2 w 30"/>
                <a:gd name="T9" fmla="*/ 87 h 87"/>
                <a:gd name="T10" fmla="*/ 0 w 30"/>
                <a:gd name="T11" fmla="*/ 82 h 87"/>
                <a:gd name="T12" fmla="*/ 24 w 30"/>
                <a:gd name="T1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7">
                  <a:moveTo>
                    <a:pt x="24" y="43"/>
                  </a:moveTo>
                  <a:cubicBezTo>
                    <a:pt x="24" y="26"/>
                    <a:pt x="15" y="12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8"/>
                    <a:pt x="30" y="24"/>
                    <a:pt x="30" y="43"/>
                  </a:cubicBezTo>
                  <a:cubicBezTo>
                    <a:pt x="30" y="62"/>
                    <a:pt x="18" y="79"/>
                    <a:pt x="2" y="8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4" y="75"/>
                    <a:pt x="24" y="60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377"/>
            <p:cNvSpPr/>
            <p:nvPr/>
          </p:nvSpPr>
          <p:spPr bwMode="auto">
            <a:xfrm>
              <a:off x="9793650" y="2133496"/>
              <a:ext cx="158793" cy="445029"/>
            </a:xfrm>
            <a:custGeom>
              <a:avLst/>
              <a:gdLst>
                <a:gd name="T0" fmla="*/ 21 w 26"/>
                <a:gd name="T1" fmla="*/ 35 h 71"/>
                <a:gd name="T2" fmla="*/ 1 w 26"/>
                <a:gd name="T3" fmla="*/ 5 h 71"/>
                <a:gd name="T4" fmla="*/ 3 w 26"/>
                <a:gd name="T5" fmla="*/ 0 h 71"/>
                <a:gd name="T6" fmla="*/ 26 w 26"/>
                <a:gd name="T7" fmla="*/ 35 h 71"/>
                <a:gd name="T8" fmla="*/ 2 w 26"/>
                <a:gd name="T9" fmla="*/ 71 h 71"/>
                <a:gd name="T10" fmla="*/ 0 w 26"/>
                <a:gd name="T11" fmla="*/ 66 h 71"/>
                <a:gd name="T12" fmla="*/ 21 w 26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1">
                  <a:moveTo>
                    <a:pt x="21" y="35"/>
                  </a:moveTo>
                  <a:cubicBezTo>
                    <a:pt x="21" y="22"/>
                    <a:pt x="12" y="10"/>
                    <a:pt x="1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7" y="6"/>
                    <a:pt x="26" y="19"/>
                    <a:pt x="26" y="35"/>
                  </a:cubicBezTo>
                  <a:cubicBezTo>
                    <a:pt x="26" y="51"/>
                    <a:pt x="16" y="65"/>
                    <a:pt x="2" y="7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2" y="61"/>
                    <a:pt x="21" y="49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78"/>
            <p:cNvSpPr/>
            <p:nvPr/>
          </p:nvSpPr>
          <p:spPr bwMode="auto">
            <a:xfrm>
              <a:off x="9536554" y="2065612"/>
              <a:ext cx="189039" cy="580800"/>
            </a:xfrm>
            <a:custGeom>
              <a:avLst/>
              <a:gdLst>
                <a:gd name="T0" fmla="*/ 0 w 25"/>
                <a:gd name="T1" fmla="*/ 23 h 77"/>
                <a:gd name="T2" fmla="*/ 0 w 25"/>
                <a:gd name="T3" fmla="*/ 54 h 77"/>
                <a:gd name="T4" fmla="*/ 15 w 25"/>
                <a:gd name="T5" fmla="*/ 68 h 77"/>
                <a:gd name="T6" fmla="*/ 15 w 25"/>
                <a:gd name="T7" fmla="*/ 40 h 77"/>
                <a:gd name="T8" fmla="*/ 18 w 25"/>
                <a:gd name="T9" fmla="*/ 40 h 77"/>
                <a:gd name="T10" fmla="*/ 18 w 25"/>
                <a:gd name="T11" fmla="*/ 71 h 77"/>
                <a:gd name="T12" fmla="*/ 25 w 25"/>
                <a:gd name="T13" fmla="*/ 77 h 77"/>
                <a:gd name="T14" fmla="*/ 25 w 25"/>
                <a:gd name="T15" fmla="*/ 0 h 77"/>
                <a:gd name="T16" fmla="*/ 0 w 25"/>
                <a:gd name="T17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7">
                  <a:moveTo>
                    <a:pt x="0" y="23"/>
                  </a:moveTo>
                  <a:lnTo>
                    <a:pt x="0" y="54"/>
                  </a:lnTo>
                  <a:lnTo>
                    <a:pt x="15" y="68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79"/>
            <p:cNvSpPr/>
            <p:nvPr/>
          </p:nvSpPr>
          <p:spPr bwMode="auto">
            <a:xfrm>
              <a:off x="9392880" y="2246641"/>
              <a:ext cx="105864" cy="218744"/>
            </a:xfrm>
            <a:custGeom>
              <a:avLst/>
              <a:gdLst>
                <a:gd name="T0" fmla="*/ 0 w 14"/>
                <a:gd name="T1" fmla="*/ 0 h 29"/>
                <a:gd name="T2" fmla="*/ 0 w 14"/>
                <a:gd name="T3" fmla="*/ 29 h 29"/>
                <a:gd name="T4" fmla="*/ 9 w 14"/>
                <a:gd name="T5" fmla="*/ 29 h 29"/>
                <a:gd name="T6" fmla="*/ 9 w 14"/>
                <a:gd name="T7" fmla="*/ 13 h 29"/>
                <a:gd name="T8" fmla="*/ 10 w 14"/>
                <a:gd name="T9" fmla="*/ 13 h 29"/>
                <a:gd name="T10" fmla="*/ 10 w 14"/>
                <a:gd name="T11" fmla="*/ 29 h 29"/>
                <a:gd name="T12" fmla="*/ 14 w 14"/>
                <a:gd name="T13" fmla="*/ 29 h 29"/>
                <a:gd name="T14" fmla="*/ 14 w 14"/>
                <a:gd name="T15" fmla="*/ 0 h 29"/>
                <a:gd name="T16" fmla="*/ 0 w 1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9">
                  <a:moveTo>
                    <a:pt x="0" y="0"/>
                  </a:moveTo>
                  <a:lnTo>
                    <a:pt x="0" y="29"/>
                  </a:lnTo>
                  <a:lnTo>
                    <a:pt x="9" y="29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1411"/>
          <p:cNvSpPr/>
          <p:nvPr/>
        </p:nvSpPr>
        <p:spPr bwMode="auto">
          <a:xfrm>
            <a:off x="2239552" y="2687913"/>
            <a:ext cx="544441" cy="543083"/>
          </a:xfrm>
          <a:custGeom>
            <a:avLst/>
            <a:gdLst>
              <a:gd name="T0" fmla="*/ 75 w 87"/>
              <a:gd name="T1" fmla="*/ 30 h 87"/>
              <a:gd name="T2" fmla="*/ 46 w 87"/>
              <a:gd name="T3" fmla="*/ 18 h 87"/>
              <a:gd name="T4" fmla="*/ 34 w 87"/>
              <a:gd name="T5" fmla="*/ 14 h 87"/>
              <a:gd name="T6" fmla="*/ 5 w 87"/>
              <a:gd name="T7" fmla="*/ 2 h 87"/>
              <a:gd name="T8" fmla="*/ 2 w 87"/>
              <a:gd name="T9" fmla="*/ 5 h 87"/>
              <a:gd name="T10" fmla="*/ 14 w 87"/>
              <a:gd name="T11" fmla="*/ 35 h 87"/>
              <a:gd name="T12" fmla="*/ 18 w 87"/>
              <a:gd name="T13" fmla="*/ 46 h 87"/>
              <a:gd name="T14" fmla="*/ 30 w 87"/>
              <a:gd name="T15" fmla="*/ 76 h 87"/>
              <a:gd name="T16" fmla="*/ 38 w 87"/>
              <a:gd name="T17" fmla="*/ 76 h 87"/>
              <a:gd name="T18" fmla="*/ 51 w 87"/>
              <a:gd name="T19" fmla="*/ 63 h 87"/>
              <a:gd name="T20" fmla="*/ 73 w 87"/>
              <a:gd name="T21" fmla="*/ 85 h 87"/>
              <a:gd name="T22" fmla="*/ 78 w 87"/>
              <a:gd name="T23" fmla="*/ 86 h 87"/>
              <a:gd name="T24" fmla="*/ 86 w 87"/>
              <a:gd name="T25" fmla="*/ 78 h 87"/>
              <a:gd name="T26" fmla="*/ 85 w 87"/>
              <a:gd name="T27" fmla="*/ 73 h 87"/>
              <a:gd name="T28" fmla="*/ 63 w 87"/>
              <a:gd name="T29" fmla="*/ 51 h 87"/>
              <a:gd name="T30" fmla="*/ 76 w 87"/>
              <a:gd name="T31" fmla="*/ 38 h 87"/>
              <a:gd name="T32" fmla="*/ 75 w 87"/>
              <a:gd name="T33" fmla="*/ 3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" h="87">
                <a:moveTo>
                  <a:pt x="75" y="30"/>
                </a:moveTo>
                <a:cubicBezTo>
                  <a:pt x="46" y="18"/>
                  <a:pt x="46" y="18"/>
                  <a:pt x="46" y="18"/>
                </a:cubicBezTo>
                <a:cubicBezTo>
                  <a:pt x="43" y="17"/>
                  <a:pt x="38" y="15"/>
                  <a:pt x="34" y="14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0" y="2"/>
                  <a:pt x="2" y="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8"/>
                  <a:pt x="17" y="43"/>
                  <a:pt x="18" y="46"/>
                </a:cubicBezTo>
                <a:cubicBezTo>
                  <a:pt x="30" y="76"/>
                  <a:pt x="30" y="76"/>
                  <a:pt x="30" y="76"/>
                </a:cubicBezTo>
                <a:cubicBezTo>
                  <a:pt x="32" y="79"/>
                  <a:pt x="35" y="79"/>
                  <a:pt x="38" y="76"/>
                </a:cubicBezTo>
                <a:cubicBezTo>
                  <a:pt x="51" y="63"/>
                  <a:pt x="51" y="63"/>
                  <a:pt x="51" y="63"/>
                </a:cubicBezTo>
                <a:cubicBezTo>
                  <a:pt x="73" y="85"/>
                  <a:pt x="73" y="85"/>
                  <a:pt x="73" y="85"/>
                </a:cubicBezTo>
                <a:cubicBezTo>
                  <a:pt x="75" y="87"/>
                  <a:pt x="76" y="87"/>
                  <a:pt x="78" y="86"/>
                </a:cubicBezTo>
                <a:cubicBezTo>
                  <a:pt x="86" y="78"/>
                  <a:pt x="86" y="78"/>
                  <a:pt x="86" y="78"/>
                </a:cubicBezTo>
                <a:cubicBezTo>
                  <a:pt x="87" y="77"/>
                  <a:pt x="87" y="75"/>
                  <a:pt x="85" y="73"/>
                </a:cubicBezTo>
                <a:cubicBezTo>
                  <a:pt x="63" y="51"/>
                  <a:pt x="63" y="51"/>
                  <a:pt x="63" y="51"/>
                </a:cubicBezTo>
                <a:cubicBezTo>
                  <a:pt x="76" y="38"/>
                  <a:pt x="76" y="38"/>
                  <a:pt x="76" y="38"/>
                </a:cubicBezTo>
                <a:cubicBezTo>
                  <a:pt x="79" y="35"/>
                  <a:pt x="79" y="32"/>
                  <a:pt x="75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1049688" y="2665288"/>
            <a:ext cx="642739" cy="595885"/>
            <a:chOff x="1049688" y="2095785"/>
            <a:chExt cx="642739" cy="595885"/>
          </a:xfrm>
          <a:solidFill>
            <a:srgbClr val="756663"/>
          </a:solidFill>
        </p:grpSpPr>
        <p:sp>
          <p:nvSpPr>
            <p:cNvPr id="21" name="Freeform 1468"/>
            <p:cNvSpPr>
              <a:spLocks noEditPoints="1"/>
            </p:cNvSpPr>
            <p:nvPr/>
          </p:nvSpPr>
          <p:spPr bwMode="auto">
            <a:xfrm>
              <a:off x="1291661" y="2095785"/>
              <a:ext cx="400766" cy="543083"/>
            </a:xfrm>
            <a:custGeom>
              <a:avLst/>
              <a:gdLst>
                <a:gd name="T0" fmla="*/ 64 w 64"/>
                <a:gd name="T1" fmla="*/ 26 h 86"/>
                <a:gd name="T2" fmla="*/ 62 w 64"/>
                <a:gd name="T3" fmla="*/ 21 h 86"/>
                <a:gd name="T4" fmla="*/ 43 w 64"/>
                <a:gd name="T5" fmla="*/ 3 h 86"/>
                <a:gd name="T6" fmla="*/ 38 w 64"/>
                <a:gd name="T7" fmla="*/ 0 h 86"/>
                <a:gd name="T8" fmla="*/ 38 w 64"/>
                <a:gd name="T9" fmla="*/ 0 h 86"/>
                <a:gd name="T10" fmla="*/ 38 w 64"/>
                <a:gd name="T11" fmla="*/ 0 h 86"/>
                <a:gd name="T12" fmla="*/ 10 w 64"/>
                <a:gd name="T13" fmla="*/ 0 h 86"/>
                <a:gd name="T14" fmla="*/ 0 w 64"/>
                <a:gd name="T15" fmla="*/ 10 h 86"/>
                <a:gd name="T16" fmla="*/ 0 w 64"/>
                <a:gd name="T17" fmla="*/ 36 h 86"/>
                <a:gd name="T18" fmla="*/ 3 w 64"/>
                <a:gd name="T19" fmla="*/ 32 h 86"/>
                <a:gd name="T20" fmla="*/ 7 w 64"/>
                <a:gd name="T21" fmla="*/ 30 h 86"/>
                <a:gd name="T22" fmla="*/ 7 w 64"/>
                <a:gd name="T23" fmla="*/ 10 h 86"/>
                <a:gd name="T24" fmla="*/ 10 w 64"/>
                <a:gd name="T25" fmla="*/ 7 h 86"/>
                <a:gd name="T26" fmla="*/ 34 w 64"/>
                <a:gd name="T27" fmla="*/ 7 h 86"/>
                <a:gd name="T28" fmla="*/ 34 w 64"/>
                <a:gd name="T29" fmla="*/ 20 h 86"/>
                <a:gd name="T30" fmla="*/ 44 w 64"/>
                <a:gd name="T31" fmla="*/ 30 h 86"/>
                <a:gd name="T32" fmla="*/ 58 w 64"/>
                <a:gd name="T33" fmla="*/ 30 h 86"/>
                <a:gd name="T34" fmla="*/ 58 w 64"/>
                <a:gd name="T35" fmla="*/ 76 h 86"/>
                <a:gd name="T36" fmla="*/ 55 w 64"/>
                <a:gd name="T37" fmla="*/ 79 h 86"/>
                <a:gd name="T38" fmla="*/ 10 w 64"/>
                <a:gd name="T39" fmla="*/ 79 h 86"/>
                <a:gd name="T40" fmla="*/ 7 w 64"/>
                <a:gd name="T41" fmla="*/ 76 h 86"/>
                <a:gd name="T42" fmla="*/ 7 w 64"/>
                <a:gd name="T43" fmla="*/ 72 h 86"/>
                <a:gd name="T44" fmla="*/ 3 w 64"/>
                <a:gd name="T45" fmla="*/ 74 h 86"/>
                <a:gd name="T46" fmla="*/ 0 w 64"/>
                <a:gd name="T47" fmla="*/ 77 h 86"/>
                <a:gd name="T48" fmla="*/ 10 w 64"/>
                <a:gd name="T49" fmla="*/ 86 h 86"/>
                <a:gd name="T50" fmla="*/ 55 w 64"/>
                <a:gd name="T51" fmla="*/ 86 h 86"/>
                <a:gd name="T52" fmla="*/ 64 w 64"/>
                <a:gd name="T53" fmla="*/ 76 h 86"/>
                <a:gd name="T54" fmla="*/ 64 w 64"/>
                <a:gd name="T55" fmla="*/ 27 h 86"/>
                <a:gd name="T56" fmla="*/ 64 w 64"/>
                <a:gd name="T57" fmla="*/ 26 h 86"/>
                <a:gd name="T58" fmla="*/ 41 w 64"/>
                <a:gd name="T59" fmla="*/ 20 h 86"/>
                <a:gd name="T60" fmla="*/ 41 w 64"/>
                <a:gd name="T61" fmla="*/ 12 h 86"/>
                <a:gd name="T62" fmla="*/ 41 w 64"/>
                <a:gd name="T63" fmla="*/ 10 h 86"/>
                <a:gd name="T64" fmla="*/ 55 w 64"/>
                <a:gd name="T65" fmla="*/ 24 h 86"/>
                <a:gd name="T66" fmla="*/ 52 w 64"/>
                <a:gd name="T67" fmla="*/ 24 h 86"/>
                <a:gd name="T68" fmla="*/ 44 w 64"/>
                <a:gd name="T69" fmla="*/ 24 h 86"/>
                <a:gd name="T70" fmla="*/ 41 w 64"/>
                <a:gd name="T71" fmla="*/ 2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86">
                  <a:moveTo>
                    <a:pt x="64" y="26"/>
                  </a:moveTo>
                  <a:cubicBezTo>
                    <a:pt x="64" y="25"/>
                    <a:pt x="63" y="23"/>
                    <a:pt x="62" y="2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1"/>
                    <a:pt x="40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4"/>
                    <a:pt x="2" y="33"/>
                    <a:pt x="3" y="32"/>
                  </a:cubicBezTo>
                  <a:cubicBezTo>
                    <a:pt x="4" y="31"/>
                    <a:pt x="5" y="30"/>
                    <a:pt x="7" y="3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6"/>
                    <a:pt x="39" y="30"/>
                    <a:pt x="44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8"/>
                    <a:pt x="56" y="79"/>
                    <a:pt x="55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79"/>
                    <a:pt x="7" y="78"/>
                    <a:pt x="7" y="76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5" y="86"/>
                    <a:pt x="10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60" y="86"/>
                    <a:pt x="64" y="82"/>
                    <a:pt x="64" y="76"/>
                  </a:cubicBezTo>
                  <a:cubicBezTo>
                    <a:pt x="64" y="27"/>
                    <a:pt x="64" y="27"/>
                    <a:pt x="64" y="27"/>
                  </a:cubicBezTo>
                  <a:lnTo>
                    <a:pt x="64" y="26"/>
                  </a:lnTo>
                  <a:close/>
                  <a:moveTo>
                    <a:pt x="41" y="20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2"/>
                    <a:pt x="4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69"/>
            <p:cNvSpPr/>
            <p:nvPr/>
          </p:nvSpPr>
          <p:spPr bwMode="auto">
            <a:xfrm>
              <a:off x="1571445" y="2397497"/>
              <a:ext cx="68053" cy="45257"/>
            </a:xfrm>
            <a:custGeom>
              <a:avLst/>
              <a:gdLst>
                <a:gd name="T0" fmla="*/ 0 w 11"/>
                <a:gd name="T1" fmla="*/ 3 h 7"/>
                <a:gd name="T2" fmla="*/ 0 w 11"/>
                <a:gd name="T3" fmla="*/ 7 h 7"/>
                <a:gd name="T4" fmla="*/ 8 w 11"/>
                <a:gd name="T5" fmla="*/ 7 h 7"/>
                <a:gd name="T6" fmla="*/ 11 w 11"/>
                <a:gd name="T7" fmla="*/ 3 h 7"/>
                <a:gd name="T8" fmla="*/ 8 w 11"/>
                <a:gd name="T9" fmla="*/ 0 h 7"/>
                <a:gd name="T10" fmla="*/ 0 w 11"/>
                <a:gd name="T11" fmla="*/ 0 h 7"/>
                <a:gd name="T12" fmla="*/ 0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1" y="5"/>
                    <a:pt x="11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470"/>
            <p:cNvSpPr/>
            <p:nvPr/>
          </p:nvSpPr>
          <p:spPr bwMode="auto">
            <a:xfrm>
              <a:off x="1533631" y="2480466"/>
              <a:ext cx="105864" cy="45257"/>
            </a:xfrm>
            <a:custGeom>
              <a:avLst/>
              <a:gdLst>
                <a:gd name="T0" fmla="*/ 14 w 17"/>
                <a:gd name="T1" fmla="*/ 7 h 7"/>
                <a:gd name="T2" fmla="*/ 17 w 17"/>
                <a:gd name="T3" fmla="*/ 4 h 7"/>
                <a:gd name="T4" fmla="*/ 14 w 17"/>
                <a:gd name="T5" fmla="*/ 0 h 7"/>
                <a:gd name="T6" fmla="*/ 4 w 17"/>
                <a:gd name="T7" fmla="*/ 0 h 7"/>
                <a:gd name="T8" fmla="*/ 0 w 17"/>
                <a:gd name="T9" fmla="*/ 7 h 7"/>
                <a:gd name="T10" fmla="*/ 14 w 1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7"/>
                  </a:moveTo>
                  <a:cubicBezTo>
                    <a:pt x="16" y="7"/>
                    <a:pt x="17" y="5"/>
                    <a:pt x="17" y="4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5"/>
                    <a:pt x="0" y="7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471"/>
            <p:cNvSpPr>
              <a:spLocks noEditPoints="1"/>
            </p:cNvSpPr>
            <p:nvPr/>
          </p:nvSpPr>
          <p:spPr bwMode="auto">
            <a:xfrm>
              <a:off x="1049688" y="2261726"/>
              <a:ext cx="514193" cy="429944"/>
            </a:xfrm>
            <a:custGeom>
              <a:avLst/>
              <a:gdLst>
                <a:gd name="T0" fmla="*/ 82 w 82"/>
                <a:gd name="T1" fmla="*/ 21 h 68"/>
                <a:gd name="T2" fmla="*/ 64 w 82"/>
                <a:gd name="T3" fmla="*/ 1 h 68"/>
                <a:gd name="T4" fmla="*/ 58 w 82"/>
                <a:gd name="T5" fmla="*/ 0 h 68"/>
                <a:gd name="T6" fmla="*/ 58 w 82"/>
                <a:gd name="T7" fmla="*/ 0 h 68"/>
                <a:gd name="T8" fmla="*/ 58 w 82"/>
                <a:gd name="T9" fmla="*/ 0 h 68"/>
                <a:gd name="T10" fmla="*/ 45 w 82"/>
                <a:gd name="T11" fmla="*/ 4 h 68"/>
                <a:gd name="T12" fmla="*/ 41 w 82"/>
                <a:gd name="T13" fmla="*/ 7 h 68"/>
                <a:gd name="T14" fmla="*/ 38 w 82"/>
                <a:gd name="T15" fmla="*/ 11 h 68"/>
                <a:gd name="T16" fmla="*/ 35 w 82"/>
                <a:gd name="T17" fmla="*/ 18 h 68"/>
                <a:gd name="T18" fmla="*/ 34 w 82"/>
                <a:gd name="T19" fmla="*/ 24 h 68"/>
                <a:gd name="T20" fmla="*/ 35 w 82"/>
                <a:gd name="T21" fmla="*/ 30 h 68"/>
                <a:gd name="T22" fmla="*/ 35 w 82"/>
                <a:gd name="T23" fmla="*/ 30 h 68"/>
                <a:gd name="T24" fmla="*/ 3 w 82"/>
                <a:gd name="T25" fmla="*/ 53 h 68"/>
                <a:gd name="T26" fmla="*/ 0 w 82"/>
                <a:gd name="T27" fmla="*/ 59 h 68"/>
                <a:gd name="T28" fmla="*/ 0 w 82"/>
                <a:gd name="T29" fmla="*/ 59 h 68"/>
                <a:gd name="T30" fmla="*/ 0 w 82"/>
                <a:gd name="T31" fmla="*/ 59 h 68"/>
                <a:gd name="T32" fmla="*/ 1 w 82"/>
                <a:gd name="T33" fmla="*/ 64 h 68"/>
                <a:gd name="T34" fmla="*/ 2 w 82"/>
                <a:gd name="T35" fmla="*/ 65 h 68"/>
                <a:gd name="T36" fmla="*/ 8 w 82"/>
                <a:gd name="T37" fmla="*/ 68 h 68"/>
                <a:gd name="T38" fmla="*/ 8 w 82"/>
                <a:gd name="T39" fmla="*/ 68 h 68"/>
                <a:gd name="T40" fmla="*/ 8 w 82"/>
                <a:gd name="T41" fmla="*/ 68 h 68"/>
                <a:gd name="T42" fmla="*/ 12 w 82"/>
                <a:gd name="T43" fmla="*/ 66 h 68"/>
                <a:gd name="T44" fmla="*/ 13 w 82"/>
                <a:gd name="T45" fmla="*/ 66 h 68"/>
                <a:gd name="T46" fmla="*/ 13 w 82"/>
                <a:gd name="T47" fmla="*/ 66 h 68"/>
                <a:gd name="T48" fmla="*/ 38 w 82"/>
                <a:gd name="T49" fmla="*/ 48 h 68"/>
                <a:gd name="T50" fmla="*/ 41 w 82"/>
                <a:gd name="T51" fmla="*/ 46 h 68"/>
                <a:gd name="T52" fmla="*/ 45 w 82"/>
                <a:gd name="T53" fmla="*/ 44 h 68"/>
                <a:gd name="T54" fmla="*/ 45 w 82"/>
                <a:gd name="T55" fmla="*/ 43 h 68"/>
                <a:gd name="T56" fmla="*/ 45 w 82"/>
                <a:gd name="T57" fmla="*/ 44 h 68"/>
                <a:gd name="T58" fmla="*/ 53 w 82"/>
                <a:gd name="T59" fmla="*/ 47 h 68"/>
                <a:gd name="T60" fmla="*/ 58 w 82"/>
                <a:gd name="T61" fmla="*/ 47 h 68"/>
                <a:gd name="T62" fmla="*/ 58 w 82"/>
                <a:gd name="T63" fmla="*/ 47 h 68"/>
                <a:gd name="T64" fmla="*/ 75 w 82"/>
                <a:gd name="T65" fmla="*/ 41 h 68"/>
                <a:gd name="T66" fmla="*/ 79 w 82"/>
                <a:gd name="T67" fmla="*/ 34 h 68"/>
                <a:gd name="T68" fmla="*/ 81 w 82"/>
                <a:gd name="T69" fmla="*/ 29 h 68"/>
                <a:gd name="T70" fmla="*/ 81 w 82"/>
                <a:gd name="T71" fmla="*/ 29 h 68"/>
                <a:gd name="T72" fmla="*/ 82 w 82"/>
                <a:gd name="T73" fmla="*/ 28 h 68"/>
                <a:gd name="T74" fmla="*/ 82 w 82"/>
                <a:gd name="T75" fmla="*/ 24 h 68"/>
                <a:gd name="T76" fmla="*/ 82 w 82"/>
                <a:gd name="T77" fmla="*/ 24 h 68"/>
                <a:gd name="T78" fmla="*/ 82 w 82"/>
                <a:gd name="T79" fmla="*/ 21 h 68"/>
                <a:gd name="T80" fmla="*/ 25 w 82"/>
                <a:gd name="T81" fmla="*/ 54 h 68"/>
                <a:gd name="T82" fmla="*/ 12 w 82"/>
                <a:gd name="T83" fmla="*/ 63 h 68"/>
                <a:gd name="T84" fmla="*/ 9 w 82"/>
                <a:gd name="T85" fmla="*/ 63 h 68"/>
                <a:gd name="T86" fmla="*/ 5 w 82"/>
                <a:gd name="T87" fmla="*/ 61 h 68"/>
                <a:gd name="T88" fmla="*/ 5 w 82"/>
                <a:gd name="T89" fmla="*/ 59 h 68"/>
                <a:gd name="T90" fmla="*/ 7 w 82"/>
                <a:gd name="T91" fmla="*/ 55 h 68"/>
                <a:gd name="T92" fmla="*/ 19 w 82"/>
                <a:gd name="T93" fmla="*/ 46 h 68"/>
                <a:gd name="T94" fmla="*/ 22 w 82"/>
                <a:gd name="T95" fmla="*/ 46 h 68"/>
                <a:gd name="T96" fmla="*/ 26 w 82"/>
                <a:gd name="T97" fmla="*/ 48 h 68"/>
                <a:gd name="T98" fmla="*/ 27 w 82"/>
                <a:gd name="T99" fmla="*/ 50 h 68"/>
                <a:gd name="T100" fmla="*/ 25 w 82"/>
                <a:gd name="T101" fmla="*/ 54 h 68"/>
                <a:gd name="T102" fmla="*/ 70 w 82"/>
                <a:gd name="T103" fmla="*/ 34 h 68"/>
                <a:gd name="T104" fmla="*/ 60 w 82"/>
                <a:gd name="T105" fmla="*/ 39 h 68"/>
                <a:gd name="T106" fmla="*/ 59 w 82"/>
                <a:gd name="T107" fmla="*/ 39 h 68"/>
                <a:gd name="T108" fmla="*/ 45 w 82"/>
                <a:gd name="T109" fmla="*/ 30 h 68"/>
                <a:gd name="T110" fmla="*/ 43 w 82"/>
                <a:gd name="T111" fmla="*/ 23 h 68"/>
                <a:gd name="T112" fmla="*/ 45 w 82"/>
                <a:gd name="T113" fmla="*/ 16 h 68"/>
                <a:gd name="T114" fmla="*/ 59 w 82"/>
                <a:gd name="T115" fmla="*/ 7 h 68"/>
                <a:gd name="T116" fmla="*/ 74 w 82"/>
                <a:gd name="T117" fmla="*/ 21 h 68"/>
                <a:gd name="T118" fmla="*/ 74 w 82"/>
                <a:gd name="T119" fmla="*/ 23 h 68"/>
                <a:gd name="T120" fmla="*/ 74 w 82"/>
                <a:gd name="T121" fmla="*/ 28 h 68"/>
                <a:gd name="T122" fmla="*/ 70 w 82"/>
                <a:gd name="T12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68">
                  <a:moveTo>
                    <a:pt x="82" y="21"/>
                  </a:moveTo>
                  <a:cubicBezTo>
                    <a:pt x="81" y="11"/>
                    <a:pt x="74" y="3"/>
                    <a:pt x="64" y="1"/>
                  </a:cubicBezTo>
                  <a:cubicBezTo>
                    <a:pt x="62" y="0"/>
                    <a:pt x="60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1"/>
                    <a:pt x="45" y="4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39" y="9"/>
                    <a:pt x="38" y="11"/>
                  </a:cubicBezTo>
                  <a:cubicBezTo>
                    <a:pt x="37" y="13"/>
                    <a:pt x="36" y="16"/>
                    <a:pt x="35" y="18"/>
                  </a:cubicBezTo>
                  <a:cubicBezTo>
                    <a:pt x="35" y="20"/>
                    <a:pt x="34" y="22"/>
                    <a:pt x="34" y="24"/>
                  </a:cubicBezTo>
                  <a:cubicBezTo>
                    <a:pt x="34" y="26"/>
                    <a:pt x="35" y="28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5"/>
                    <a:pt x="0" y="57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2"/>
                    <a:pt x="1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7"/>
                    <a:pt x="6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9" y="68"/>
                    <a:pt x="11" y="67"/>
                    <a:pt x="1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5" y="47"/>
                    <a:pt x="56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4" y="47"/>
                    <a:pt x="70" y="45"/>
                    <a:pt x="75" y="41"/>
                  </a:cubicBezTo>
                  <a:cubicBezTo>
                    <a:pt x="77" y="39"/>
                    <a:pt x="78" y="37"/>
                    <a:pt x="79" y="34"/>
                  </a:cubicBezTo>
                  <a:cubicBezTo>
                    <a:pt x="80" y="33"/>
                    <a:pt x="81" y="31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28"/>
                    <a:pt x="82" y="28"/>
                  </a:cubicBezTo>
                  <a:cubicBezTo>
                    <a:pt x="82" y="26"/>
                    <a:pt x="82" y="25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3"/>
                    <a:pt x="82" y="22"/>
                    <a:pt x="82" y="21"/>
                  </a:cubicBezTo>
                  <a:close/>
                  <a:moveTo>
                    <a:pt x="25" y="54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0" y="63"/>
                    <a:pt x="9" y="63"/>
                  </a:cubicBezTo>
                  <a:cubicBezTo>
                    <a:pt x="8" y="63"/>
                    <a:pt x="6" y="63"/>
                    <a:pt x="5" y="61"/>
                  </a:cubicBezTo>
                  <a:cubicBezTo>
                    <a:pt x="5" y="61"/>
                    <a:pt x="5" y="60"/>
                    <a:pt x="5" y="59"/>
                  </a:cubicBezTo>
                  <a:cubicBezTo>
                    <a:pt x="5" y="57"/>
                    <a:pt x="5" y="56"/>
                    <a:pt x="7" y="5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1" y="46"/>
                    <a:pt x="22" y="46"/>
                  </a:cubicBezTo>
                  <a:cubicBezTo>
                    <a:pt x="24" y="46"/>
                    <a:pt x="25" y="46"/>
                    <a:pt x="26" y="48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7" y="52"/>
                    <a:pt x="26" y="53"/>
                    <a:pt x="25" y="54"/>
                  </a:cubicBezTo>
                  <a:close/>
                  <a:moveTo>
                    <a:pt x="70" y="34"/>
                  </a:moveTo>
                  <a:cubicBezTo>
                    <a:pt x="67" y="37"/>
                    <a:pt x="64" y="38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2" y="39"/>
                    <a:pt x="47" y="35"/>
                    <a:pt x="45" y="30"/>
                  </a:cubicBezTo>
                  <a:cubicBezTo>
                    <a:pt x="43" y="28"/>
                    <a:pt x="43" y="26"/>
                    <a:pt x="43" y="23"/>
                  </a:cubicBezTo>
                  <a:cubicBezTo>
                    <a:pt x="43" y="21"/>
                    <a:pt x="43" y="18"/>
                    <a:pt x="45" y="16"/>
                  </a:cubicBezTo>
                  <a:cubicBezTo>
                    <a:pt x="47" y="11"/>
                    <a:pt x="52" y="7"/>
                    <a:pt x="59" y="7"/>
                  </a:cubicBezTo>
                  <a:cubicBezTo>
                    <a:pt x="67" y="7"/>
                    <a:pt x="73" y="13"/>
                    <a:pt x="74" y="21"/>
                  </a:cubicBezTo>
                  <a:cubicBezTo>
                    <a:pt x="74" y="22"/>
                    <a:pt x="74" y="22"/>
                    <a:pt x="74" y="23"/>
                  </a:cubicBezTo>
                  <a:cubicBezTo>
                    <a:pt x="74" y="25"/>
                    <a:pt x="74" y="26"/>
                    <a:pt x="74" y="28"/>
                  </a:cubicBezTo>
                  <a:cubicBezTo>
                    <a:pt x="73" y="30"/>
                    <a:pt x="71" y="32"/>
                    <a:pt x="7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472"/>
            <p:cNvSpPr/>
            <p:nvPr/>
          </p:nvSpPr>
          <p:spPr bwMode="auto">
            <a:xfrm>
              <a:off x="1420208" y="2510637"/>
              <a:ext cx="7559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73"/>
            <p:cNvSpPr/>
            <p:nvPr/>
          </p:nvSpPr>
          <p:spPr bwMode="auto">
            <a:xfrm>
              <a:off x="1427767" y="2480466"/>
              <a:ext cx="60494" cy="30171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0 w 10"/>
                <a:gd name="T5" fmla="*/ 5 h 5"/>
                <a:gd name="T6" fmla="*/ 10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3"/>
                    <a:pt x="4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4"/>
                    <a:pt x="7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74"/>
            <p:cNvSpPr/>
            <p:nvPr/>
          </p:nvSpPr>
          <p:spPr bwMode="auto">
            <a:xfrm>
              <a:off x="1367279" y="2435208"/>
              <a:ext cx="120986" cy="52802"/>
            </a:xfrm>
            <a:custGeom>
              <a:avLst/>
              <a:gdLst>
                <a:gd name="T0" fmla="*/ 19 w 19"/>
                <a:gd name="T1" fmla="*/ 1 h 9"/>
                <a:gd name="T2" fmla="*/ 18 w 19"/>
                <a:gd name="T3" fmla="*/ 0 h 9"/>
                <a:gd name="T4" fmla="*/ 16 w 19"/>
                <a:gd name="T5" fmla="*/ 1 h 9"/>
                <a:gd name="T6" fmla="*/ 16 w 19"/>
                <a:gd name="T7" fmla="*/ 1 h 9"/>
                <a:gd name="T8" fmla="*/ 7 w 19"/>
                <a:gd name="T9" fmla="*/ 6 h 9"/>
                <a:gd name="T10" fmla="*/ 2 w 19"/>
                <a:gd name="T11" fmla="*/ 5 h 9"/>
                <a:gd name="T12" fmla="*/ 1 w 19"/>
                <a:gd name="T13" fmla="*/ 6 h 9"/>
                <a:gd name="T14" fmla="*/ 1 w 19"/>
                <a:gd name="T15" fmla="*/ 8 h 9"/>
                <a:gd name="T16" fmla="*/ 1 w 19"/>
                <a:gd name="T17" fmla="*/ 8 h 9"/>
                <a:gd name="T18" fmla="*/ 7 w 19"/>
                <a:gd name="T19" fmla="*/ 9 h 9"/>
                <a:gd name="T20" fmla="*/ 7 w 19"/>
                <a:gd name="T21" fmla="*/ 9 h 9"/>
                <a:gd name="T22" fmla="*/ 9 w 19"/>
                <a:gd name="T23" fmla="*/ 9 h 9"/>
                <a:gd name="T24" fmla="*/ 14 w 19"/>
                <a:gd name="T25" fmla="*/ 7 h 9"/>
                <a:gd name="T26" fmla="*/ 19 w 19"/>
                <a:gd name="T27" fmla="*/ 2 h 9"/>
                <a:gd name="T28" fmla="*/ 19 w 19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19" y="1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4"/>
                    <a:pt x="11" y="6"/>
                    <a:pt x="7" y="6"/>
                  </a:cubicBezTo>
                  <a:cubicBezTo>
                    <a:pt x="6" y="6"/>
                    <a:pt x="4" y="6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1" y="9"/>
                    <a:pt x="12" y="8"/>
                    <a:pt x="14" y="7"/>
                  </a:cubicBezTo>
                  <a:cubicBezTo>
                    <a:pt x="16" y="6"/>
                    <a:pt x="18" y="4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286898" y="2672828"/>
            <a:ext cx="627617" cy="573254"/>
            <a:chOff x="5286898" y="2103325"/>
            <a:chExt cx="627617" cy="573254"/>
          </a:xfrm>
          <a:solidFill>
            <a:srgbClr val="756663"/>
          </a:solidFill>
        </p:grpSpPr>
        <p:sp>
          <p:nvSpPr>
            <p:cNvPr id="29" name="Freeform 1483"/>
            <p:cNvSpPr/>
            <p:nvPr/>
          </p:nvSpPr>
          <p:spPr bwMode="auto">
            <a:xfrm>
              <a:off x="5286898" y="2118410"/>
              <a:ext cx="83175" cy="543083"/>
            </a:xfrm>
            <a:custGeom>
              <a:avLst/>
              <a:gdLst>
                <a:gd name="T0" fmla="*/ 13 w 13"/>
                <a:gd name="T1" fmla="*/ 10 h 87"/>
                <a:gd name="T2" fmla="*/ 13 w 13"/>
                <a:gd name="T3" fmla="*/ 0 h 87"/>
                <a:gd name="T4" fmla="*/ 0 w 13"/>
                <a:gd name="T5" fmla="*/ 9 h 87"/>
                <a:gd name="T6" fmla="*/ 0 w 13"/>
                <a:gd name="T7" fmla="*/ 78 h 87"/>
                <a:gd name="T8" fmla="*/ 13 w 13"/>
                <a:gd name="T9" fmla="*/ 87 h 87"/>
                <a:gd name="T10" fmla="*/ 13 w 13"/>
                <a:gd name="T11" fmla="*/ 80 h 87"/>
                <a:gd name="T12" fmla="*/ 13 w 13"/>
                <a:gd name="T1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7">
                  <a:moveTo>
                    <a:pt x="13" y="10"/>
                  </a:moveTo>
                  <a:cubicBezTo>
                    <a:pt x="13" y="6"/>
                    <a:pt x="13" y="3"/>
                    <a:pt x="13" y="0"/>
                  </a:cubicBezTo>
                  <a:cubicBezTo>
                    <a:pt x="6" y="1"/>
                    <a:pt x="0" y="5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6" y="86"/>
                    <a:pt x="13" y="87"/>
                  </a:cubicBezTo>
                  <a:cubicBezTo>
                    <a:pt x="13" y="85"/>
                    <a:pt x="13" y="82"/>
                    <a:pt x="13" y="80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484"/>
            <p:cNvSpPr>
              <a:spLocks noEditPoints="1"/>
            </p:cNvSpPr>
            <p:nvPr/>
          </p:nvSpPr>
          <p:spPr bwMode="auto">
            <a:xfrm>
              <a:off x="5566678" y="2118410"/>
              <a:ext cx="347837" cy="543083"/>
            </a:xfrm>
            <a:custGeom>
              <a:avLst/>
              <a:gdLst>
                <a:gd name="T0" fmla="*/ 0 w 55"/>
                <a:gd name="T1" fmla="*/ 0 h 87"/>
                <a:gd name="T2" fmla="*/ 0 w 55"/>
                <a:gd name="T3" fmla="*/ 80 h 87"/>
                <a:gd name="T4" fmla="*/ 38 w 55"/>
                <a:gd name="T5" fmla="*/ 87 h 87"/>
                <a:gd name="T6" fmla="*/ 55 w 55"/>
                <a:gd name="T7" fmla="*/ 9 h 87"/>
                <a:gd name="T8" fmla="*/ 8 w 55"/>
                <a:gd name="T9" fmla="*/ 18 h 87"/>
                <a:gd name="T10" fmla="*/ 14 w 55"/>
                <a:gd name="T11" fmla="*/ 6 h 87"/>
                <a:gd name="T12" fmla="*/ 47 w 55"/>
                <a:gd name="T13" fmla="*/ 13 h 87"/>
                <a:gd name="T14" fmla="*/ 41 w 55"/>
                <a:gd name="T15" fmla="*/ 24 h 87"/>
                <a:gd name="T16" fmla="*/ 8 w 55"/>
                <a:gd name="T17" fmla="*/ 18 h 87"/>
                <a:gd name="T18" fmla="*/ 47 w 55"/>
                <a:gd name="T19" fmla="*/ 34 h 87"/>
                <a:gd name="T20" fmla="*/ 35 w 55"/>
                <a:gd name="T21" fmla="*/ 36 h 87"/>
                <a:gd name="T22" fmla="*/ 33 w 55"/>
                <a:gd name="T23" fmla="*/ 32 h 87"/>
                <a:gd name="T24" fmla="*/ 45 w 55"/>
                <a:gd name="T25" fmla="*/ 29 h 87"/>
                <a:gd name="T26" fmla="*/ 27 w 55"/>
                <a:gd name="T27" fmla="*/ 32 h 87"/>
                <a:gd name="T28" fmla="*/ 25 w 55"/>
                <a:gd name="T29" fmla="*/ 36 h 87"/>
                <a:gd name="T30" fmla="*/ 13 w 55"/>
                <a:gd name="T31" fmla="*/ 34 h 87"/>
                <a:gd name="T32" fmla="*/ 15 w 55"/>
                <a:gd name="T33" fmla="*/ 29 h 87"/>
                <a:gd name="T34" fmla="*/ 27 w 55"/>
                <a:gd name="T35" fmla="*/ 32 h 87"/>
                <a:gd name="T36" fmla="*/ 12 w 55"/>
                <a:gd name="T37" fmla="*/ 71 h 87"/>
                <a:gd name="T38" fmla="*/ 22 w 55"/>
                <a:gd name="T39" fmla="*/ 71 h 87"/>
                <a:gd name="T40" fmla="*/ 17 w 55"/>
                <a:gd name="T41" fmla="*/ 63 h 87"/>
                <a:gd name="T42" fmla="*/ 17 w 55"/>
                <a:gd name="T43" fmla="*/ 53 h 87"/>
                <a:gd name="T44" fmla="*/ 17 w 55"/>
                <a:gd name="T45" fmla="*/ 63 h 87"/>
                <a:gd name="T46" fmla="*/ 12 w 55"/>
                <a:gd name="T47" fmla="*/ 46 h 87"/>
                <a:gd name="T48" fmla="*/ 22 w 55"/>
                <a:gd name="T49" fmla="*/ 46 h 87"/>
                <a:gd name="T50" fmla="*/ 30 w 55"/>
                <a:gd name="T51" fmla="*/ 76 h 87"/>
                <a:gd name="T52" fmla="*/ 30 w 55"/>
                <a:gd name="T53" fmla="*/ 66 h 87"/>
                <a:gd name="T54" fmla="*/ 30 w 55"/>
                <a:gd name="T55" fmla="*/ 76 h 87"/>
                <a:gd name="T56" fmla="*/ 24 w 55"/>
                <a:gd name="T57" fmla="*/ 58 h 87"/>
                <a:gd name="T58" fmla="*/ 35 w 55"/>
                <a:gd name="T59" fmla="*/ 58 h 87"/>
                <a:gd name="T60" fmla="*/ 30 w 55"/>
                <a:gd name="T61" fmla="*/ 51 h 87"/>
                <a:gd name="T62" fmla="*/ 30 w 55"/>
                <a:gd name="T63" fmla="*/ 41 h 87"/>
                <a:gd name="T64" fmla="*/ 30 w 55"/>
                <a:gd name="T65" fmla="*/ 51 h 87"/>
                <a:gd name="T66" fmla="*/ 37 w 55"/>
                <a:gd name="T67" fmla="*/ 71 h 87"/>
                <a:gd name="T68" fmla="*/ 47 w 55"/>
                <a:gd name="T69" fmla="*/ 71 h 87"/>
                <a:gd name="T70" fmla="*/ 42 w 55"/>
                <a:gd name="T71" fmla="*/ 63 h 87"/>
                <a:gd name="T72" fmla="*/ 42 w 55"/>
                <a:gd name="T73" fmla="*/ 53 h 87"/>
                <a:gd name="T74" fmla="*/ 42 w 55"/>
                <a:gd name="T75" fmla="*/ 63 h 87"/>
                <a:gd name="T76" fmla="*/ 37 w 55"/>
                <a:gd name="T77" fmla="*/ 46 h 87"/>
                <a:gd name="T78" fmla="*/ 47 w 55"/>
                <a:gd name="T7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87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8" y="87"/>
                    <a:pt x="55" y="83"/>
                    <a:pt x="55" y="7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48" y="0"/>
                    <a:pt x="38" y="0"/>
                  </a:cubicBezTo>
                  <a:close/>
                  <a:moveTo>
                    <a:pt x="8" y="18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9"/>
                    <a:pt x="11" y="6"/>
                    <a:pt x="14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6"/>
                    <a:pt x="47" y="9"/>
                    <a:pt x="47" y="1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1"/>
                    <a:pt x="44" y="24"/>
                    <a:pt x="4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1" y="24"/>
                    <a:pt x="8" y="21"/>
                    <a:pt x="8" y="18"/>
                  </a:cubicBezTo>
                  <a:close/>
                  <a:moveTo>
                    <a:pt x="47" y="32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5"/>
                    <a:pt x="33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7" y="30"/>
                    <a:pt x="47" y="32"/>
                  </a:cubicBezTo>
                  <a:close/>
                  <a:moveTo>
                    <a:pt x="27" y="32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5"/>
                    <a:pt x="27" y="36"/>
                    <a:pt x="2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0"/>
                    <a:pt x="14" y="29"/>
                    <a:pt x="1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7" y="30"/>
                    <a:pt x="27" y="32"/>
                  </a:cubicBezTo>
                  <a:close/>
                  <a:moveTo>
                    <a:pt x="17" y="76"/>
                  </a:moveTo>
                  <a:cubicBezTo>
                    <a:pt x="14" y="76"/>
                    <a:pt x="12" y="74"/>
                    <a:pt x="12" y="71"/>
                  </a:cubicBezTo>
                  <a:cubicBezTo>
                    <a:pt x="12" y="68"/>
                    <a:pt x="14" y="66"/>
                    <a:pt x="17" y="66"/>
                  </a:cubicBezTo>
                  <a:cubicBezTo>
                    <a:pt x="20" y="66"/>
                    <a:pt x="22" y="68"/>
                    <a:pt x="22" y="71"/>
                  </a:cubicBezTo>
                  <a:cubicBezTo>
                    <a:pt x="22" y="74"/>
                    <a:pt x="20" y="76"/>
                    <a:pt x="17" y="76"/>
                  </a:cubicBezTo>
                  <a:close/>
                  <a:moveTo>
                    <a:pt x="17" y="63"/>
                  </a:moveTo>
                  <a:cubicBezTo>
                    <a:pt x="14" y="63"/>
                    <a:pt x="12" y="61"/>
                    <a:pt x="12" y="58"/>
                  </a:cubicBezTo>
                  <a:cubicBezTo>
                    <a:pt x="12" y="55"/>
                    <a:pt x="14" y="53"/>
                    <a:pt x="17" y="53"/>
                  </a:cubicBezTo>
                  <a:cubicBezTo>
                    <a:pt x="20" y="53"/>
                    <a:pt x="22" y="55"/>
                    <a:pt x="22" y="58"/>
                  </a:cubicBezTo>
                  <a:cubicBezTo>
                    <a:pt x="22" y="61"/>
                    <a:pt x="20" y="63"/>
                    <a:pt x="17" y="63"/>
                  </a:cubicBezTo>
                  <a:close/>
                  <a:moveTo>
                    <a:pt x="17" y="51"/>
                  </a:moveTo>
                  <a:cubicBezTo>
                    <a:pt x="14" y="51"/>
                    <a:pt x="12" y="49"/>
                    <a:pt x="12" y="46"/>
                  </a:cubicBezTo>
                  <a:cubicBezTo>
                    <a:pt x="12" y="43"/>
                    <a:pt x="14" y="41"/>
                    <a:pt x="17" y="41"/>
                  </a:cubicBezTo>
                  <a:cubicBezTo>
                    <a:pt x="20" y="41"/>
                    <a:pt x="22" y="43"/>
                    <a:pt x="22" y="46"/>
                  </a:cubicBezTo>
                  <a:cubicBezTo>
                    <a:pt x="22" y="49"/>
                    <a:pt x="20" y="51"/>
                    <a:pt x="17" y="51"/>
                  </a:cubicBezTo>
                  <a:close/>
                  <a:moveTo>
                    <a:pt x="30" y="76"/>
                  </a:moveTo>
                  <a:cubicBezTo>
                    <a:pt x="27" y="76"/>
                    <a:pt x="24" y="74"/>
                    <a:pt x="24" y="71"/>
                  </a:cubicBezTo>
                  <a:cubicBezTo>
                    <a:pt x="24" y="68"/>
                    <a:pt x="27" y="66"/>
                    <a:pt x="30" y="66"/>
                  </a:cubicBezTo>
                  <a:cubicBezTo>
                    <a:pt x="32" y="66"/>
                    <a:pt x="35" y="68"/>
                    <a:pt x="35" y="71"/>
                  </a:cubicBezTo>
                  <a:cubicBezTo>
                    <a:pt x="35" y="74"/>
                    <a:pt x="32" y="76"/>
                    <a:pt x="30" y="76"/>
                  </a:cubicBezTo>
                  <a:close/>
                  <a:moveTo>
                    <a:pt x="30" y="63"/>
                  </a:moveTo>
                  <a:cubicBezTo>
                    <a:pt x="27" y="63"/>
                    <a:pt x="24" y="61"/>
                    <a:pt x="24" y="58"/>
                  </a:cubicBezTo>
                  <a:cubicBezTo>
                    <a:pt x="24" y="55"/>
                    <a:pt x="27" y="53"/>
                    <a:pt x="30" y="53"/>
                  </a:cubicBezTo>
                  <a:cubicBezTo>
                    <a:pt x="32" y="53"/>
                    <a:pt x="35" y="55"/>
                    <a:pt x="35" y="58"/>
                  </a:cubicBezTo>
                  <a:cubicBezTo>
                    <a:pt x="35" y="61"/>
                    <a:pt x="32" y="63"/>
                    <a:pt x="30" y="63"/>
                  </a:cubicBezTo>
                  <a:close/>
                  <a:moveTo>
                    <a:pt x="30" y="51"/>
                  </a:moveTo>
                  <a:cubicBezTo>
                    <a:pt x="27" y="51"/>
                    <a:pt x="24" y="49"/>
                    <a:pt x="24" y="46"/>
                  </a:cubicBezTo>
                  <a:cubicBezTo>
                    <a:pt x="24" y="43"/>
                    <a:pt x="27" y="41"/>
                    <a:pt x="30" y="41"/>
                  </a:cubicBezTo>
                  <a:cubicBezTo>
                    <a:pt x="32" y="41"/>
                    <a:pt x="35" y="43"/>
                    <a:pt x="35" y="46"/>
                  </a:cubicBezTo>
                  <a:cubicBezTo>
                    <a:pt x="35" y="49"/>
                    <a:pt x="32" y="51"/>
                    <a:pt x="30" y="51"/>
                  </a:cubicBezTo>
                  <a:close/>
                  <a:moveTo>
                    <a:pt x="42" y="76"/>
                  </a:moveTo>
                  <a:cubicBezTo>
                    <a:pt x="39" y="76"/>
                    <a:pt x="37" y="74"/>
                    <a:pt x="37" y="71"/>
                  </a:cubicBezTo>
                  <a:cubicBezTo>
                    <a:pt x="37" y="68"/>
                    <a:pt x="39" y="66"/>
                    <a:pt x="42" y="66"/>
                  </a:cubicBezTo>
                  <a:cubicBezTo>
                    <a:pt x="45" y="66"/>
                    <a:pt x="47" y="68"/>
                    <a:pt x="47" y="71"/>
                  </a:cubicBezTo>
                  <a:cubicBezTo>
                    <a:pt x="47" y="74"/>
                    <a:pt x="45" y="76"/>
                    <a:pt x="42" y="76"/>
                  </a:cubicBezTo>
                  <a:close/>
                  <a:moveTo>
                    <a:pt x="42" y="63"/>
                  </a:moveTo>
                  <a:cubicBezTo>
                    <a:pt x="39" y="63"/>
                    <a:pt x="37" y="61"/>
                    <a:pt x="37" y="58"/>
                  </a:cubicBezTo>
                  <a:cubicBezTo>
                    <a:pt x="37" y="55"/>
                    <a:pt x="39" y="53"/>
                    <a:pt x="42" y="53"/>
                  </a:cubicBezTo>
                  <a:cubicBezTo>
                    <a:pt x="45" y="53"/>
                    <a:pt x="47" y="55"/>
                    <a:pt x="47" y="58"/>
                  </a:cubicBezTo>
                  <a:cubicBezTo>
                    <a:pt x="47" y="61"/>
                    <a:pt x="45" y="63"/>
                    <a:pt x="42" y="63"/>
                  </a:cubicBezTo>
                  <a:close/>
                  <a:moveTo>
                    <a:pt x="42" y="51"/>
                  </a:moveTo>
                  <a:cubicBezTo>
                    <a:pt x="39" y="51"/>
                    <a:pt x="37" y="49"/>
                    <a:pt x="37" y="46"/>
                  </a:cubicBezTo>
                  <a:cubicBezTo>
                    <a:pt x="37" y="43"/>
                    <a:pt x="39" y="41"/>
                    <a:pt x="42" y="41"/>
                  </a:cubicBezTo>
                  <a:cubicBezTo>
                    <a:pt x="45" y="41"/>
                    <a:pt x="47" y="43"/>
                    <a:pt x="47" y="46"/>
                  </a:cubicBezTo>
                  <a:cubicBezTo>
                    <a:pt x="47" y="49"/>
                    <a:pt x="45" y="51"/>
                    <a:pt x="4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485"/>
            <p:cNvSpPr>
              <a:spLocks noEditPoints="1"/>
            </p:cNvSpPr>
            <p:nvPr/>
          </p:nvSpPr>
          <p:spPr bwMode="auto">
            <a:xfrm>
              <a:off x="5385199" y="2103325"/>
              <a:ext cx="173915" cy="573254"/>
            </a:xfrm>
            <a:custGeom>
              <a:avLst/>
              <a:gdLst>
                <a:gd name="T0" fmla="*/ 27 w 28"/>
                <a:gd name="T1" fmla="*/ 1 h 92"/>
                <a:gd name="T2" fmla="*/ 14 w 28"/>
                <a:gd name="T3" fmla="*/ 0 h 92"/>
                <a:gd name="T4" fmla="*/ 0 w 28"/>
                <a:gd name="T5" fmla="*/ 1 h 92"/>
                <a:gd name="T6" fmla="*/ 0 w 28"/>
                <a:gd name="T7" fmla="*/ 18 h 92"/>
                <a:gd name="T8" fmla="*/ 0 w 28"/>
                <a:gd name="T9" fmla="*/ 74 h 92"/>
                <a:gd name="T10" fmla="*/ 1 w 28"/>
                <a:gd name="T11" fmla="*/ 91 h 92"/>
                <a:gd name="T12" fmla="*/ 14 w 28"/>
                <a:gd name="T13" fmla="*/ 92 h 92"/>
                <a:gd name="T14" fmla="*/ 27 w 28"/>
                <a:gd name="T15" fmla="*/ 91 h 92"/>
                <a:gd name="T16" fmla="*/ 28 w 28"/>
                <a:gd name="T17" fmla="*/ 74 h 92"/>
                <a:gd name="T18" fmla="*/ 28 w 28"/>
                <a:gd name="T19" fmla="*/ 18 h 92"/>
                <a:gd name="T20" fmla="*/ 27 w 28"/>
                <a:gd name="T21" fmla="*/ 1 h 92"/>
                <a:gd name="T22" fmla="*/ 20 w 28"/>
                <a:gd name="T23" fmla="*/ 42 h 92"/>
                <a:gd name="T24" fmla="*/ 8 w 28"/>
                <a:gd name="T25" fmla="*/ 42 h 92"/>
                <a:gd name="T26" fmla="*/ 5 w 28"/>
                <a:gd name="T27" fmla="*/ 40 h 92"/>
                <a:gd name="T28" fmla="*/ 8 w 28"/>
                <a:gd name="T29" fmla="*/ 38 h 92"/>
                <a:gd name="T30" fmla="*/ 20 w 28"/>
                <a:gd name="T31" fmla="*/ 38 h 92"/>
                <a:gd name="T32" fmla="*/ 23 w 28"/>
                <a:gd name="T33" fmla="*/ 40 h 92"/>
                <a:gd name="T34" fmla="*/ 20 w 28"/>
                <a:gd name="T35" fmla="*/ 42 h 92"/>
                <a:gd name="T36" fmla="*/ 20 w 28"/>
                <a:gd name="T37" fmla="*/ 35 h 92"/>
                <a:gd name="T38" fmla="*/ 8 w 28"/>
                <a:gd name="T39" fmla="*/ 35 h 92"/>
                <a:gd name="T40" fmla="*/ 5 w 28"/>
                <a:gd name="T41" fmla="*/ 32 h 92"/>
                <a:gd name="T42" fmla="*/ 8 w 28"/>
                <a:gd name="T43" fmla="*/ 30 h 92"/>
                <a:gd name="T44" fmla="*/ 20 w 28"/>
                <a:gd name="T45" fmla="*/ 30 h 92"/>
                <a:gd name="T46" fmla="*/ 23 w 28"/>
                <a:gd name="T47" fmla="*/ 32 h 92"/>
                <a:gd name="T48" fmla="*/ 20 w 28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92">
                  <a:moveTo>
                    <a:pt x="27" y="1"/>
                  </a:move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0" y="1"/>
                    <a:pt x="0" y="1"/>
                  </a:cubicBezTo>
                  <a:cubicBezTo>
                    <a:pt x="0" y="2"/>
                    <a:pt x="0" y="9"/>
                    <a:pt x="0" y="1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3"/>
                    <a:pt x="0" y="91"/>
                    <a:pt x="1" y="91"/>
                  </a:cubicBezTo>
                  <a:cubicBezTo>
                    <a:pt x="1" y="92"/>
                    <a:pt x="7" y="92"/>
                    <a:pt x="14" y="92"/>
                  </a:cubicBezTo>
                  <a:cubicBezTo>
                    <a:pt x="20" y="92"/>
                    <a:pt x="27" y="91"/>
                    <a:pt x="27" y="91"/>
                  </a:cubicBezTo>
                  <a:cubicBezTo>
                    <a:pt x="27" y="90"/>
                    <a:pt x="28" y="83"/>
                    <a:pt x="28" y="7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"/>
                    <a:pt x="27" y="1"/>
                    <a:pt x="27" y="1"/>
                  </a:cubicBezTo>
                  <a:close/>
                  <a:moveTo>
                    <a:pt x="20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20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6" y="30"/>
                    <a:pt x="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0"/>
                    <a:pt x="23" y="31"/>
                    <a:pt x="23" y="32"/>
                  </a:cubicBezTo>
                  <a:cubicBezTo>
                    <a:pt x="23" y="34"/>
                    <a:pt x="22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Freeform 1574"/>
          <p:cNvSpPr/>
          <p:nvPr/>
        </p:nvSpPr>
        <p:spPr bwMode="auto">
          <a:xfrm>
            <a:off x="4288762" y="2718090"/>
            <a:ext cx="567122" cy="527999"/>
          </a:xfrm>
          <a:custGeom>
            <a:avLst/>
            <a:gdLst>
              <a:gd name="T0" fmla="*/ 40 w 90"/>
              <a:gd name="T1" fmla="*/ 5 h 85"/>
              <a:gd name="T2" fmla="*/ 50 w 90"/>
              <a:gd name="T3" fmla="*/ 5 h 85"/>
              <a:gd name="T4" fmla="*/ 55 w 90"/>
              <a:gd name="T5" fmla="*/ 16 h 85"/>
              <a:gd name="T6" fmla="*/ 71 w 90"/>
              <a:gd name="T7" fmla="*/ 27 h 85"/>
              <a:gd name="T8" fmla="*/ 83 w 90"/>
              <a:gd name="T9" fmla="*/ 29 h 85"/>
              <a:gd name="T10" fmla="*/ 86 w 90"/>
              <a:gd name="T11" fmla="*/ 38 h 85"/>
              <a:gd name="T12" fmla="*/ 77 w 90"/>
              <a:gd name="T13" fmla="*/ 47 h 85"/>
              <a:gd name="T14" fmla="*/ 71 w 90"/>
              <a:gd name="T15" fmla="*/ 65 h 85"/>
              <a:gd name="T16" fmla="*/ 73 w 90"/>
              <a:gd name="T17" fmla="*/ 77 h 85"/>
              <a:gd name="T18" fmla="*/ 65 w 90"/>
              <a:gd name="T19" fmla="*/ 82 h 85"/>
              <a:gd name="T20" fmla="*/ 55 w 90"/>
              <a:gd name="T21" fmla="*/ 77 h 85"/>
              <a:gd name="T22" fmla="*/ 35 w 90"/>
              <a:gd name="T23" fmla="*/ 77 h 85"/>
              <a:gd name="T24" fmla="*/ 25 w 90"/>
              <a:gd name="T25" fmla="*/ 82 h 85"/>
              <a:gd name="T26" fmla="*/ 17 w 90"/>
              <a:gd name="T27" fmla="*/ 77 h 85"/>
              <a:gd name="T28" fmla="*/ 19 w 90"/>
              <a:gd name="T29" fmla="*/ 65 h 85"/>
              <a:gd name="T30" fmla="*/ 13 w 90"/>
              <a:gd name="T31" fmla="*/ 47 h 85"/>
              <a:gd name="T32" fmla="*/ 4 w 90"/>
              <a:gd name="T33" fmla="*/ 38 h 85"/>
              <a:gd name="T34" fmla="*/ 7 w 90"/>
              <a:gd name="T35" fmla="*/ 29 h 85"/>
              <a:gd name="T36" fmla="*/ 19 w 90"/>
              <a:gd name="T37" fmla="*/ 27 h 85"/>
              <a:gd name="T38" fmla="*/ 35 w 90"/>
              <a:gd name="T39" fmla="*/ 16 h 85"/>
              <a:gd name="T40" fmla="*/ 40 w 90"/>
              <a:gd name="T41" fmla="*/ 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5">
                <a:moveTo>
                  <a:pt x="40" y="5"/>
                </a:moveTo>
                <a:cubicBezTo>
                  <a:pt x="43" y="0"/>
                  <a:pt x="47" y="0"/>
                  <a:pt x="50" y="5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21"/>
                  <a:pt x="65" y="26"/>
                  <a:pt x="71" y="27"/>
                </a:cubicBezTo>
                <a:cubicBezTo>
                  <a:pt x="83" y="29"/>
                  <a:pt x="83" y="29"/>
                  <a:pt x="83" y="29"/>
                </a:cubicBezTo>
                <a:cubicBezTo>
                  <a:pt x="89" y="30"/>
                  <a:pt x="90" y="34"/>
                  <a:pt x="86" y="38"/>
                </a:cubicBezTo>
                <a:cubicBezTo>
                  <a:pt x="77" y="47"/>
                  <a:pt x="77" y="47"/>
                  <a:pt x="77" y="47"/>
                </a:cubicBezTo>
                <a:cubicBezTo>
                  <a:pt x="73" y="51"/>
                  <a:pt x="70" y="59"/>
                  <a:pt x="71" y="65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83"/>
                  <a:pt x="71" y="85"/>
                  <a:pt x="65" y="82"/>
                </a:cubicBezTo>
                <a:cubicBezTo>
                  <a:pt x="55" y="77"/>
                  <a:pt x="55" y="77"/>
                  <a:pt x="55" y="77"/>
                </a:cubicBezTo>
                <a:cubicBezTo>
                  <a:pt x="49" y="74"/>
                  <a:pt x="41" y="74"/>
                  <a:pt x="35" y="77"/>
                </a:cubicBezTo>
                <a:cubicBezTo>
                  <a:pt x="25" y="82"/>
                  <a:pt x="25" y="82"/>
                  <a:pt x="25" y="82"/>
                </a:cubicBezTo>
                <a:cubicBezTo>
                  <a:pt x="19" y="85"/>
                  <a:pt x="16" y="83"/>
                  <a:pt x="17" y="77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59"/>
                  <a:pt x="17" y="51"/>
                  <a:pt x="13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4"/>
                  <a:pt x="1" y="30"/>
                  <a:pt x="7" y="29"/>
                </a:cubicBezTo>
                <a:cubicBezTo>
                  <a:pt x="19" y="27"/>
                  <a:pt x="19" y="27"/>
                  <a:pt x="19" y="27"/>
                </a:cubicBezTo>
                <a:cubicBezTo>
                  <a:pt x="25" y="26"/>
                  <a:pt x="32" y="21"/>
                  <a:pt x="35" y="16"/>
                </a:cubicBezTo>
                <a:lnTo>
                  <a:pt x="4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7351227" y="2657746"/>
            <a:ext cx="620057" cy="512913"/>
            <a:chOff x="7351227" y="2088243"/>
            <a:chExt cx="620057" cy="512913"/>
          </a:xfrm>
          <a:solidFill>
            <a:srgbClr val="756663"/>
          </a:solidFill>
        </p:grpSpPr>
        <p:sp>
          <p:nvSpPr>
            <p:cNvPr id="36" name="Freeform 1591"/>
            <p:cNvSpPr>
              <a:spLocks noEditPoints="1"/>
            </p:cNvSpPr>
            <p:nvPr/>
          </p:nvSpPr>
          <p:spPr bwMode="auto">
            <a:xfrm>
              <a:off x="7351227" y="2186298"/>
              <a:ext cx="620057" cy="414858"/>
            </a:xfrm>
            <a:custGeom>
              <a:avLst/>
              <a:gdLst>
                <a:gd name="T0" fmla="*/ 78 w 98"/>
                <a:gd name="T1" fmla="*/ 0 h 66"/>
                <a:gd name="T2" fmla="*/ 75 w 98"/>
                <a:gd name="T3" fmla="*/ 0 h 66"/>
                <a:gd name="T4" fmla="*/ 75 w 98"/>
                <a:gd name="T5" fmla="*/ 5 h 66"/>
                <a:gd name="T6" fmla="*/ 75 w 98"/>
                <a:gd name="T7" fmla="*/ 6 h 66"/>
                <a:gd name="T8" fmla="*/ 68 w 98"/>
                <a:gd name="T9" fmla="*/ 6 h 66"/>
                <a:gd name="T10" fmla="*/ 68 w 98"/>
                <a:gd name="T11" fmla="*/ 5 h 66"/>
                <a:gd name="T12" fmla="*/ 67 w 98"/>
                <a:gd name="T13" fmla="*/ 0 h 66"/>
                <a:gd name="T14" fmla="*/ 31 w 98"/>
                <a:gd name="T15" fmla="*/ 0 h 66"/>
                <a:gd name="T16" fmla="*/ 30 w 98"/>
                <a:gd name="T17" fmla="*/ 5 h 66"/>
                <a:gd name="T18" fmla="*/ 30 w 98"/>
                <a:gd name="T19" fmla="*/ 6 h 66"/>
                <a:gd name="T20" fmla="*/ 23 w 98"/>
                <a:gd name="T21" fmla="*/ 6 h 66"/>
                <a:gd name="T22" fmla="*/ 23 w 98"/>
                <a:gd name="T23" fmla="*/ 5 h 66"/>
                <a:gd name="T24" fmla="*/ 23 w 98"/>
                <a:gd name="T25" fmla="*/ 0 h 66"/>
                <a:gd name="T26" fmla="*/ 20 w 98"/>
                <a:gd name="T27" fmla="*/ 0 h 66"/>
                <a:gd name="T28" fmla="*/ 0 w 98"/>
                <a:gd name="T29" fmla="*/ 21 h 66"/>
                <a:gd name="T30" fmla="*/ 0 w 98"/>
                <a:gd name="T31" fmla="*/ 45 h 66"/>
                <a:gd name="T32" fmla="*/ 20 w 98"/>
                <a:gd name="T33" fmla="*/ 66 h 66"/>
                <a:gd name="T34" fmla="*/ 78 w 98"/>
                <a:gd name="T35" fmla="*/ 66 h 66"/>
                <a:gd name="T36" fmla="*/ 98 w 98"/>
                <a:gd name="T37" fmla="*/ 45 h 66"/>
                <a:gd name="T38" fmla="*/ 98 w 98"/>
                <a:gd name="T39" fmla="*/ 21 h 66"/>
                <a:gd name="T40" fmla="*/ 78 w 98"/>
                <a:gd name="T41" fmla="*/ 0 h 66"/>
                <a:gd name="T42" fmla="*/ 81 w 98"/>
                <a:gd name="T43" fmla="*/ 54 h 66"/>
                <a:gd name="T44" fmla="*/ 19 w 98"/>
                <a:gd name="T45" fmla="*/ 54 h 66"/>
                <a:gd name="T46" fmla="*/ 15 w 98"/>
                <a:gd name="T47" fmla="*/ 49 h 66"/>
                <a:gd name="T48" fmla="*/ 19 w 98"/>
                <a:gd name="T49" fmla="*/ 45 h 66"/>
                <a:gd name="T50" fmla="*/ 81 w 98"/>
                <a:gd name="T51" fmla="*/ 45 h 66"/>
                <a:gd name="T52" fmla="*/ 85 w 98"/>
                <a:gd name="T53" fmla="*/ 49 h 66"/>
                <a:gd name="T54" fmla="*/ 81 w 98"/>
                <a:gd name="T55" fmla="*/ 54 h 66"/>
                <a:gd name="T56" fmla="*/ 81 w 98"/>
                <a:gd name="T57" fmla="*/ 39 h 66"/>
                <a:gd name="T58" fmla="*/ 19 w 98"/>
                <a:gd name="T59" fmla="*/ 39 h 66"/>
                <a:gd name="T60" fmla="*/ 15 w 98"/>
                <a:gd name="T61" fmla="*/ 34 h 66"/>
                <a:gd name="T62" fmla="*/ 19 w 98"/>
                <a:gd name="T63" fmla="*/ 30 h 66"/>
                <a:gd name="T64" fmla="*/ 81 w 98"/>
                <a:gd name="T65" fmla="*/ 30 h 66"/>
                <a:gd name="T66" fmla="*/ 85 w 98"/>
                <a:gd name="T67" fmla="*/ 34 h 66"/>
                <a:gd name="T68" fmla="*/ 81 w 98"/>
                <a:gd name="T69" fmla="*/ 39 h 66"/>
                <a:gd name="T70" fmla="*/ 81 w 98"/>
                <a:gd name="T71" fmla="*/ 24 h 66"/>
                <a:gd name="T72" fmla="*/ 19 w 98"/>
                <a:gd name="T73" fmla="*/ 24 h 66"/>
                <a:gd name="T74" fmla="*/ 15 w 98"/>
                <a:gd name="T75" fmla="*/ 20 h 66"/>
                <a:gd name="T76" fmla="*/ 19 w 98"/>
                <a:gd name="T77" fmla="*/ 15 h 66"/>
                <a:gd name="T78" fmla="*/ 81 w 98"/>
                <a:gd name="T79" fmla="*/ 15 h 66"/>
                <a:gd name="T80" fmla="*/ 85 w 98"/>
                <a:gd name="T81" fmla="*/ 20 h 66"/>
                <a:gd name="T82" fmla="*/ 81 w 98"/>
                <a:gd name="T83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66">
                  <a:moveTo>
                    <a:pt x="7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2"/>
                    <a:pt x="75" y="3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3"/>
                    <a:pt x="67" y="2"/>
                    <a:pt x="6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0" y="3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9" y="66"/>
                    <a:pt x="20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9" y="66"/>
                    <a:pt x="98" y="56"/>
                    <a:pt x="98" y="45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9"/>
                    <a:pt x="89" y="0"/>
                    <a:pt x="78" y="0"/>
                  </a:cubicBezTo>
                  <a:close/>
                  <a:moveTo>
                    <a:pt x="81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7" y="54"/>
                    <a:pt x="15" y="52"/>
                    <a:pt x="15" y="49"/>
                  </a:cubicBezTo>
                  <a:cubicBezTo>
                    <a:pt x="15" y="47"/>
                    <a:pt x="17" y="45"/>
                    <a:pt x="19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3" y="45"/>
                    <a:pt x="85" y="47"/>
                    <a:pt x="85" y="49"/>
                  </a:cubicBezTo>
                  <a:cubicBezTo>
                    <a:pt x="85" y="52"/>
                    <a:pt x="83" y="54"/>
                    <a:pt x="81" y="54"/>
                  </a:cubicBezTo>
                  <a:close/>
                  <a:moveTo>
                    <a:pt x="81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5" y="37"/>
                    <a:pt x="15" y="34"/>
                  </a:cubicBezTo>
                  <a:cubicBezTo>
                    <a:pt x="15" y="32"/>
                    <a:pt x="17" y="30"/>
                    <a:pt x="19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30"/>
                    <a:pt x="85" y="32"/>
                    <a:pt x="85" y="34"/>
                  </a:cubicBezTo>
                  <a:cubicBezTo>
                    <a:pt x="85" y="37"/>
                    <a:pt x="83" y="39"/>
                    <a:pt x="81" y="39"/>
                  </a:cubicBezTo>
                  <a:close/>
                  <a:moveTo>
                    <a:pt x="81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7" y="24"/>
                    <a:pt x="15" y="22"/>
                    <a:pt x="15" y="20"/>
                  </a:cubicBezTo>
                  <a:cubicBezTo>
                    <a:pt x="15" y="17"/>
                    <a:pt x="17" y="15"/>
                    <a:pt x="19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3" y="15"/>
                    <a:pt x="85" y="17"/>
                    <a:pt x="85" y="20"/>
                  </a:cubicBezTo>
                  <a:cubicBezTo>
                    <a:pt x="85" y="22"/>
                    <a:pt x="83" y="24"/>
                    <a:pt x="8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592"/>
            <p:cNvSpPr/>
            <p:nvPr/>
          </p:nvSpPr>
          <p:spPr bwMode="auto">
            <a:xfrm>
              <a:off x="7502462" y="2088243"/>
              <a:ext cx="317591" cy="128230"/>
            </a:xfrm>
            <a:custGeom>
              <a:avLst/>
              <a:gdLst>
                <a:gd name="T0" fmla="*/ 49 w 50"/>
                <a:gd name="T1" fmla="*/ 16 h 20"/>
                <a:gd name="T2" fmla="*/ 36 w 50"/>
                <a:gd name="T3" fmla="*/ 0 h 20"/>
                <a:gd name="T4" fmla="*/ 14 w 50"/>
                <a:gd name="T5" fmla="*/ 0 h 20"/>
                <a:gd name="T6" fmla="*/ 1 w 50"/>
                <a:gd name="T7" fmla="*/ 16 h 20"/>
                <a:gd name="T8" fmla="*/ 0 w 50"/>
                <a:gd name="T9" fmla="*/ 20 h 20"/>
                <a:gd name="T10" fmla="*/ 5 w 50"/>
                <a:gd name="T11" fmla="*/ 20 h 20"/>
                <a:gd name="T12" fmla="*/ 6 w 50"/>
                <a:gd name="T13" fmla="*/ 16 h 20"/>
                <a:gd name="T14" fmla="*/ 17 w 50"/>
                <a:gd name="T15" fmla="*/ 5 h 20"/>
                <a:gd name="T16" fmla="*/ 33 w 50"/>
                <a:gd name="T17" fmla="*/ 5 h 20"/>
                <a:gd name="T18" fmla="*/ 44 w 50"/>
                <a:gd name="T19" fmla="*/ 16 h 20"/>
                <a:gd name="T20" fmla="*/ 45 w 50"/>
                <a:gd name="T21" fmla="*/ 20 h 20"/>
                <a:gd name="T22" fmla="*/ 50 w 50"/>
                <a:gd name="T23" fmla="*/ 20 h 20"/>
                <a:gd name="T24" fmla="*/ 49 w 50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0">
                  <a:moveTo>
                    <a:pt x="49" y="16"/>
                  </a:moveTo>
                  <a:cubicBezTo>
                    <a:pt x="48" y="7"/>
                    <a:pt x="42" y="0"/>
                    <a:pt x="3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2" y="7"/>
                    <a:pt x="1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7"/>
                    <a:pt x="6" y="16"/>
                  </a:cubicBezTo>
                  <a:cubicBezTo>
                    <a:pt x="7" y="9"/>
                    <a:pt x="12" y="5"/>
                    <a:pt x="1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8" y="5"/>
                    <a:pt x="43" y="9"/>
                    <a:pt x="44" y="16"/>
                  </a:cubicBezTo>
                  <a:cubicBezTo>
                    <a:pt x="44" y="17"/>
                    <a:pt x="45" y="19"/>
                    <a:pt x="45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7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1602"/>
          <p:cNvSpPr>
            <a:spLocks noEditPoints="1"/>
          </p:cNvSpPr>
          <p:nvPr/>
        </p:nvSpPr>
        <p:spPr bwMode="auto">
          <a:xfrm>
            <a:off x="3275499" y="2665288"/>
            <a:ext cx="536876" cy="580800"/>
          </a:xfrm>
          <a:custGeom>
            <a:avLst/>
            <a:gdLst>
              <a:gd name="T0" fmla="*/ 82 w 85"/>
              <a:gd name="T1" fmla="*/ 2 h 93"/>
              <a:gd name="T2" fmla="*/ 75 w 85"/>
              <a:gd name="T3" fmla="*/ 0 h 93"/>
              <a:gd name="T4" fmla="*/ 9 w 85"/>
              <a:gd name="T5" fmla="*/ 0 h 93"/>
              <a:gd name="T6" fmla="*/ 2 w 85"/>
              <a:gd name="T7" fmla="*/ 2 h 93"/>
              <a:gd name="T8" fmla="*/ 0 w 85"/>
              <a:gd name="T9" fmla="*/ 9 h 93"/>
              <a:gd name="T10" fmla="*/ 0 w 85"/>
              <a:gd name="T11" fmla="*/ 61 h 93"/>
              <a:gd name="T12" fmla="*/ 2 w 85"/>
              <a:gd name="T13" fmla="*/ 68 h 93"/>
              <a:gd name="T14" fmla="*/ 9 w 85"/>
              <a:gd name="T15" fmla="*/ 70 h 93"/>
              <a:gd name="T16" fmla="*/ 75 w 85"/>
              <a:gd name="T17" fmla="*/ 70 h 93"/>
              <a:gd name="T18" fmla="*/ 82 w 85"/>
              <a:gd name="T19" fmla="*/ 68 h 93"/>
              <a:gd name="T20" fmla="*/ 85 w 85"/>
              <a:gd name="T21" fmla="*/ 61 h 93"/>
              <a:gd name="T22" fmla="*/ 85 w 85"/>
              <a:gd name="T23" fmla="*/ 9 h 93"/>
              <a:gd name="T24" fmla="*/ 82 w 85"/>
              <a:gd name="T25" fmla="*/ 2 h 93"/>
              <a:gd name="T26" fmla="*/ 80 w 85"/>
              <a:gd name="T27" fmla="*/ 61 h 93"/>
              <a:gd name="T28" fmla="*/ 79 w 85"/>
              <a:gd name="T29" fmla="*/ 64 h 93"/>
              <a:gd name="T30" fmla="*/ 75 w 85"/>
              <a:gd name="T31" fmla="*/ 66 h 93"/>
              <a:gd name="T32" fmla="*/ 9 w 85"/>
              <a:gd name="T33" fmla="*/ 66 h 93"/>
              <a:gd name="T34" fmla="*/ 6 w 85"/>
              <a:gd name="T35" fmla="*/ 64 h 93"/>
              <a:gd name="T36" fmla="*/ 4 w 85"/>
              <a:gd name="T37" fmla="*/ 61 h 93"/>
              <a:gd name="T38" fmla="*/ 4 w 85"/>
              <a:gd name="T39" fmla="*/ 9 h 93"/>
              <a:gd name="T40" fmla="*/ 6 w 85"/>
              <a:gd name="T41" fmla="*/ 6 h 93"/>
              <a:gd name="T42" fmla="*/ 9 w 85"/>
              <a:gd name="T43" fmla="*/ 4 h 93"/>
              <a:gd name="T44" fmla="*/ 75 w 85"/>
              <a:gd name="T45" fmla="*/ 4 h 93"/>
              <a:gd name="T46" fmla="*/ 79 w 85"/>
              <a:gd name="T47" fmla="*/ 6 h 93"/>
              <a:gd name="T48" fmla="*/ 80 w 85"/>
              <a:gd name="T49" fmla="*/ 9 h 93"/>
              <a:gd name="T50" fmla="*/ 80 w 85"/>
              <a:gd name="T51" fmla="*/ 61 h 93"/>
              <a:gd name="T52" fmla="*/ 82 w 85"/>
              <a:gd name="T53" fmla="*/ 72 h 93"/>
              <a:gd name="T54" fmla="*/ 3 w 85"/>
              <a:gd name="T55" fmla="*/ 72 h 93"/>
              <a:gd name="T56" fmla="*/ 1 w 85"/>
              <a:gd name="T57" fmla="*/ 72 h 93"/>
              <a:gd name="T58" fmla="*/ 1 w 85"/>
              <a:gd name="T59" fmla="*/ 74 h 93"/>
              <a:gd name="T60" fmla="*/ 1 w 85"/>
              <a:gd name="T61" fmla="*/ 91 h 93"/>
              <a:gd name="T62" fmla="*/ 1 w 85"/>
              <a:gd name="T63" fmla="*/ 92 h 93"/>
              <a:gd name="T64" fmla="*/ 3 w 85"/>
              <a:gd name="T65" fmla="*/ 93 h 93"/>
              <a:gd name="T66" fmla="*/ 82 w 85"/>
              <a:gd name="T67" fmla="*/ 93 h 93"/>
              <a:gd name="T68" fmla="*/ 84 w 85"/>
              <a:gd name="T69" fmla="*/ 92 h 93"/>
              <a:gd name="T70" fmla="*/ 84 w 85"/>
              <a:gd name="T71" fmla="*/ 91 h 93"/>
              <a:gd name="T72" fmla="*/ 84 w 85"/>
              <a:gd name="T73" fmla="*/ 74 h 93"/>
              <a:gd name="T74" fmla="*/ 84 w 85"/>
              <a:gd name="T75" fmla="*/ 72 h 93"/>
              <a:gd name="T76" fmla="*/ 82 w 85"/>
              <a:gd name="T77" fmla="*/ 72 h 93"/>
              <a:gd name="T78" fmla="*/ 79 w 85"/>
              <a:gd name="T79" fmla="*/ 88 h 93"/>
              <a:gd name="T80" fmla="*/ 5 w 85"/>
              <a:gd name="T81" fmla="*/ 88 h 93"/>
              <a:gd name="T82" fmla="*/ 5 w 85"/>
              <a:gd name="T83" fmla="*/ 77 h 93"/>
              <a:gd name="T84" fmla="*/ 79 w 85"/>
              <a:gd name="T85" fmla="*/ 77 h 93"/>
              <a:gd name="T86" fmla="*/ 79 w 85"/>
              <a:gd name="T87" fmla="*/ 88 h 93"/>
              <a:gd name="T88" fmla="*/ 10 w 85"/>
              <a:gd name="T89" fmla="*/ 86 h 93"/>
              <a:gd name="T90" fmla="*/ 47 w 85"/>
              <a:gd name="T91" fmla="*/ 86 h 93"/>
              <a:gd name="T92" fmla="*/ 48 w 85"/>
              <a:gd name="T93" fmla="*/ 86 h 93"/>
              <a:gd name="T94" fmla="*/ 49 w 85"/>
              <a:gd name="T95" fmla="*/ 84 h 93"/>
              <a:gd name="T96" fmla="*/ 49 w 85"/>
              <a:gd name="T97" fmla="*/ 81 h 93"/>
              <a:gd name="T98" fmla="*/ 48 w 85"/>
              <a:gd name="T99" fmla="*/ 80 h 93"/>
              <a:gd name="T100" fmla="*/ 47 w 85"/>
              <a:gd name="T101" fmla="*/ 79 h 93"/>
              <a:gd name="T102" fmla="*/ 10 w 85"/>
              <a:gd name="T103" fmla="*/ 79 h 93"/>
              <a:gd name="T104" fmla="*/ 8 w 85"/>
              <a:gd name="T105" fmla="*/ 80 h 93"/>
              <a:gd name="T106" fmla="*/ 7 w 85"/>
              <a:gd name="T107" fmla="*/ 81 h 93"/>
              <a:gd name="T108" fmla="*/ 7 w 85"/>
              <a:gd name="T109" fmla="*/ 84 h 93"/>
              <a:gd name="T110" fmla="*/ 8 w 85"/>
              <a:gd name="T111" fmla="*/ 86 h 93"/>
              <a:gd name="T112" fmla="*/ 10 w 85"/>
              <a:gd name="T11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" h="93">
                <a:moveTo>
                  <a:pt x="82" y="2"/>
                </a:moveTo>
                <a:cubicBezTo>
                  <a:pt x="81" y="1"/>
                  <a:pt x="78" y="0"/>
                  <a:pt x="75" y="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4" y="1"/>
                  <a:pt x="2" y="2"/>
                </a:cubicBezTo>
                <a:cubicBezTo>
                  <a:pt x="1" y="4"/>
                  <a:pt x="0" y="6"/>
                  <a:pt x="0" y="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6"/>
                  <a:pt x="2" y="68"/>
                </a:cubicBezTo>
                <a:cubicBezTo>
                  <a:pt x="4" y="69"/>
                  <a:pt x="7" y="70"/>
                  <a:pt x="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8" y="70"/>
                  <a:pt x="81" y="69"/>
                  <a:pt x="82" y="68"/>
                </a:cubicBezTo>
                <a:cubicBezTo>
                  <a:pt x="84" y="66"/>
                  <a:pt x="85" y="63"/>
                  <a:pt x="85" y="61"/>
                </a:cubicBezTo>
                <a:cubicBezTo>
                  <a:pt x="85" y="9"/>
                  <a:pt x="85" y="9"/>
                  <a:pt x="85" y="9"/>
                </a:cubicBezTo>
                <a:cubicBezTo>
                  <a:pt x="85" y="6"/>
                  <a:pt x="84" y="4"/>
                  <a:pt x="82" y="2"/>
                </a:cubicBezTo>
                <a:close/>
                <a:moveTo>
                  <a:pt x="80" y="61"/>
                </a:moveTo>
                <a:cubicBezTo>
                  <a:pt x="80" y="62"/>
                  <a:pt x="80" y="63"/>
                  <a:pt x="79" y="64"/>
                </a:cubicBezTo>
                <a:cubicBezTo>
                  <a:pt x="78" y="65"/>
                  <a:pt x="77" y="66"/>
                  <a:pt x="75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7" y="65"/>
                  <a:pt x="6" y="64"/>
                </a:cubicBezTo>
                <a:cubicBezTo>
                  <a:pt x="5" y="63"/>
                  <a:pt x="4" y="62"/>
                  <a:pt x="4" y="61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7"/>
                  <a:pt x="6" y="6"/>
                </a:cubicBezTo>
                <a:cubicBezTo>
                  <a:pt x="7" y="5"/>
                  <a:pt x="8" y="4"/>
                  <a:pt x="9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7" y="4"/>
                  <a:pt x="78" y="5"/>
                  <a:pt x="79" y="6"/>
                </a:cubicBezTo>
                <a:cubicBezTo>
                  <a:pt x="80" y="7"/>
                  <a:pt x="80" y="8"/>
                  <a:pt x="80" y="9"/>
                </a:cubicBezTo>
                <a:lnTo>
                  <a:pt x="80" y="61"/>
                </a:lnTo>
                <a:close/>
                <a:moveTo>
                  <a:pt x="82" y="72"/>
                </a:moveTo>
                <a:cubicBezTo>
                  <a:pt x="3" y="72"/>
                  <a:pt x="3" y="72"/>
                  <a:pt x="3" y="72"/>
                </a:cubicBezTo>
                <a:cubicBezTo>
                  <a:pt x="2" y="72"/>
                  <a:pt x="2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1" y="91"/>
                  <a:pt x="1" y="91"/>
                  <a:pt x="1" y="91"/>
                </a:cubicBezTo>
                <a:cubicBezTo>
                  <a:pt x="1" y="91"/>
                  <a:pt x="1" y="92"/>
                  <a:pt x="1" y="92"/>
                </a:cubicBezTo>
                <a:cubicBezTo>
                  <a:pt x="2" y="93"/>
                  <a:pt x="2" y="93"/>
                  <a:pt x="3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3" y="93"/>
                  <a:pt x="83" y="93"/>
                  <a:pt x="84" y="92"/>
                </a:cubicBezTo>
                <a:cubicBezTo>
                  <a:pt x="84" y="92"/>
                  <a:pt x="84" y="91"/>
                  <a:pt x="84" y="9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3" y="72"/>
                  <a:pt x="83" y="72"/>
                  <a:pt x="82" y="72"/>
                </a:cubicBezTo>
                <a:close/>
                <a:moveTo>
                  <a:pt x="79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77"/>
                  <a:pt x="5" y="77"/>
                  <a:pt x="5" y="77"/>
                </a:cubicBezTo>
                <a:cubicBezTo>
                  <a:pt x="79" y="77"/>
                  <a:pt x="79" y="77"/>
                  <a:pt x="79" y="77"/>
                </a:cubicBezTo>
                <a:lnTo>
                  <a:pt x="79" y="88"/>
                </a:lnTo>
                <a:close/>
                <a:moveTo>
                  <a:pt x="10" y="86"/>
                </a:moveTo>
                <a:cubicBezTo>
                  <a:pt x="47" y="86"/>
                  <a:pt x="47" y="86"/>
                  <a:pt x="47" y="86"/>
                </a:cubicBezTo>
                <a:cubicBezTo>
                  <a:pt x="47" y="86"/>
                  <a:pt x="48" y="86"/>
                  <a:pt x="48" y="86"/>
                </a:cubicBezTo>
                <a:cubicBezTo>
                  <a:pt x="49" y="85"/>
                  <a:pt x="49" y="85"/>
                  <a:pt x="49" y="84"/>
                </a:cubicBezTo>
                <a:cubicBezTo>
                  <a:pt x="49" y="81"/>
                  <a:pt x="49" y="81"/>
                  <a:pt x="49" y="81"/>
                </a:cubicBezTo>
                <a:cubicBezTo>
                  <a:pt x="49" y="81"/>
                  <a:pt x="49" y="80"/>
                  <a:pt x="48" y="80"/>
                </a:cubicBezTo>
                <a:cubicBezTo>
                  <a:pt x="48" y="79"/>
                  <a:pt x="47" y="79"/>
                  <a:pt x="47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9" y="79"/>
                  <a:pt x="8" y="79"/>
                  <a:pt x="8" y="80"/>
                </a:cubicBezTo>
                <a:cubicBezTo>
                  <a:pt x="8" y="80"/>
                  <a:pt x="7" y="81"/>
                  <a:pt x="7" y="81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8" y="85"/>
                  <a:pt x="8" y="86"/>
                </a:cubicBezTo>
                <a:cubicBezTo>
                  <a:pt x="8" y="86"/>
                  <a:pt x="9" y="86"/>
                  <a:pt x="10" y="8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10459073" y="2484259"/>
            <a:ext cx="567127" cy="784456"/>
            <a:chOff x="10459073" y="1914756"/>
            <a:chExt cx="567127" cy="784456"/>
          </a:xfrm>
          <a:solidFill>
            <a:srgbClr val="756663"/>
          </a:solidFill>
        </p:grpSpPr>
        <p:sp>
          <p:nvSpPr>
            <p:cNvPr id="42" name="Freeform 1643"/>
            <p:cNvSpPr/>
            <p:nvPr/>
          </p:nvSpPr>
          <p:spPr bwMode="auto">
            <a:xfrm>
              <a:off x="10459073" y="1967558"/>
              <a:ext cx="423453" cy="527999"/>
            </a:xfrm>
            <a:custGeom>
              <a:avLst/>
              <a:gdLst>
                <a:gd name="T0" fmla="*/ 67 w 67"/>
                <a:gd name="T1" fmla="*/ 78 h 84"/>
                <a:gd name="T2" fmla="*/ 67 w 67"/>
                <a:gd name="T3" fmla="*/ 78 h 84"/>
                <a:gd name="T4" fmla="*/ 41 w 67"/>
                <a:gd name="T5" fmla="*/ 74 h 84"/>
                <a:gd name="T6" fmla="*/ 6 w 67"/>
                <a:gd name="T7" fmla="*/ 26 h 84"/>
                <a:gd name="T8" fmla="*/ 10 w 6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4">
                  <a:moveTo>
                    <a:pt x="67" y="78"/>
                  </a:moveTo>
                  <a:cubicBezTo>
                    <a:pt x="67" y="78"/>
                    <a:pt x="67" y="78"/>
                    <a:pt x="67" y="78"/>
                  </a:cubicBezTo>
                  <a:cubicBezTo>
                    <a:pt x="58" y="84"/>
                    <a:pt x="47" y="83"/>
                    <a:pt x="41" y="7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17"/>
                    <a:pt x="2" y="6"/>
                    <a:pt x="1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644"/>
            <p:cNvSpPr/>
            <p:nvPr/>
          </p:nvSpPr>
          <p:spPr bwMode="auto">
            <a:xfrm>
              <a:off x="10542253" y="1914756"/>
              <a:ext cx="166356" cy="181027"/>
            </a:xfrm>
            <a:custGeom>
              <a:avLst/>
              <a:gdLst>
                <a:gd name="T0" fmla="*/ 24 w 26"/>
                <a:gd name="T1" fmla="*/ 17 h 29"/>
                <a:gd name="T2" fmla="*/ 23 w 26"/>
                <a:gd name="T3" fmla="*/ 25 h 29"/>
                <a:gd name="T4" fmla="*/ 20 w 26"/>
                <a:gd name="T5" fmla="*/ 28 h 29"/>
                <a:gd name="T6" fmla="*/ 12 w 26"/>
                <a:gd name="T7" fmla="*/ 26 h 29"/>
                <a:gd name="T8" fmla="*/ 2 w 26"/>
                <a:gd name="T9" fmla="*/ 12 h 29"/>
                <a:gd name="T10" fmla="*/ 3 w 26"/>
                <a:gd name="T11" fmla="*/ 4 h 29"/>
                <a:gd name="T12" fmla="*/ 6 w 26"/>
                <a:gd name="T13" fmla="*/ 1 h 29"/>
                <a:gd name="T14" fmla="*/ 14 w 26"/>
                <a:gd name="T15" fmla="*/ 3 h 29"/>
                <a:gd name="T16" fmla="*/ 24 w 26"/>
                <a:gd name="T1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9">
                  <a:moveTo>
                    <a:pt x="24" y="17"/>
                  </a:moveTo>
                  <a:cubicBezTo>
                    <a:pt x="26" y="20"/>
                    <a:pt x="26" y="23"/>
                    <a:pt x="23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9"/>
                    <a:pt x="14" y="29"/>
                    <a:pt x="12" y="2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6"/>
                    <a:pt x="3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2" y="0"/>
                    <a:pt x="14" y="3"/>
                  </a:cubicBezTo>
                  <a:lnTo>
                    <a:pt x="24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645"/>
            <p:cNvSpPr/>
            <p:nvPr/>
          </p:nvSpPr>
          <p:spPr bwMode="auto">
            <a:xfrm>
              <a:off x="10799345" y="2261726"/>
              <a:ext cx="158793" cy="188573"/>
            </a:xfrm>
            <a:custGeom>
              <a:avLst/>
              <a:gdLst>
                <a:gd name="T0" fmla="*/ 25 w 26"/>
                <a:gd name="T1" fmla="*/ 18 h 30"/>
                <a:gd name="T2" fmla="*/ 23 w 26"/>
                <a:gd name="T3" fmla="*/ 26 h 30"/>
                <a:gd name="T4" fmla="*/ 20 w 26"/>
                <a:gd name="T5" fmla="*/ 28 h 30"/>
                <a:gd name="T6" fmla="*/ 12 w 26"/>
                <a:gd name="T7" fmla="*/ 27 h 30"/>
                <a:gd name="T8" fmla="*/ 2 w 26"/>
                <a:gd name="T9" fmla="*/ 12 h 30"/>
                <a:gd name="T10" fmla="*/ 3 w 26"/>
                <a:gd name="T11" fmla="*/ 4 h 30"/>
                <a:gd name="T12" fmla="*/ 6 w 26"/>
                <a:gd name="T13" fmla="*/ 2 h 30"/>
                <a:gd name="T14" fmla="*/ 14 w 26"/>
                <a:gd name="T15" fmla="*/ 3 h 30"/>
                <a:gd name="T16" fmla="*/ 25 w 26"/>
                <a:gd name="T1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25" y="18"/>
                  </a:moveTo>
                  <a:cubicBezTo>
                    <a:pt x="26" y="21"/>
                    <a:pt x="26" y="24"/>
                    <a:pt x="23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0"/>
                    <a:pt x="14" y="29"/>
                    <a:pt x="12" y="2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0"/>
                    <a:pt x="12" y="1"/>
                    <a:pt x="14" y="3"/>
                  </a:cubicBezTo>
                  <a:lnTo>
                    <a:pt x="25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46"/>
            <p:cNvSpPr/>
            <p:nvPr/>
          </p:nvSpPr>
          <p:spPr bwMode="auto">
            <a:xfrm>
              <a:off x="10474200" y="2488012"/>
              <a:ext cx="552000" cy="211200"/>
            </a:xfrm>
            <a:custGeom>
              <a:avLst/>
              <a:gdLst>
                <a:gd name="T0" fmla="*/ 65 w 88"/>
                <a:gd name="T1" fmla="*/ 33 h 33"/>
                <a:gd name="T2" fmla="*/ 49 w 88"/>
                <a:gd name="T3" fmla="*/ 29 h 33"/>
                <a:gd name="T4" fmla="*/ 42 w 88"/>
                <a:gd name="T5" fmla="*/ 18 h 33"/>
                <a:gd name="T6" fmla="*/ 42 w 88"/>
                <a:gd name="T7" fmla="*/ 18 h 33"/>
                <a:gd name="T8" fmla="*/ 36 w 88"/>
                <a:gd name="T9" fmla="*/ 9 h 33"/>
                <a:gd name="T10" fmla="*/ 23 w 88"/>
                <a:gd name="T11" fmla="*/ 5 h 33"/>
                <a:gd name="T12" fmla="*/ 23 w 88"/>
                <a:gd name="T13" fmla="*/ 5 h 33"/>
                <a:gd name="T14" fmla="*/ 9 w 88"/>
                <a:gd name="T15" fmla="*/ 9 h 33"/>
                <a:gd name="T16" fmla="*/ 4 w 88"/>
                <a:gd name="T17" fmla="*/ 17 h 33"/>
                <a:gd name="T18" fmla="*/ 4 w 88"/>
                <a:gd name="T19" fmla="*/ 17 h 33"/>
                <a:gd name="T20" fmla="*/ 2 w 88"/>
                <a:gd name="T21" fmla="*/ 19 h 33"/>
                <a:gd name="T22" fmla="*/ 0 w 88"/>
                <a:gd name="T23" fmla="*/ 18 h 33"/>
                <a:gd name="T24" fmla="*/ 0 w 88"/>
                <a:gd name="T25" fmla="*/ 17 h 33"/>
                <a:gd name="T26" fmla="*/ 7 w 88"/>
                <a:gd name="T27" fmla="*/ 5 h 33"/>
                <a:gd name="T28" fmla="*/ 23 w 88"/>
                <a:gd name="T29" fmla="*/ 1 h 33"/>
                <a:gd name="T30" fmla="*/ 23 w 88"/>
                <a:gd name="T31" fmla="*/ 1 h 33"/>
                <a:gd name="T32" fmla="*/ 39 w 88"/>
                <a:gd name="T33" fmla="*/ 6 h 33"/>
                <a:gd name="T34" fmla="*/ 46 w 88"/>
                <a:gd name="T35" fmla="*/ 16 h 33"/>
                <a:gd name="T36" fmla="*/ 46 w 88"/>
                <a:gd name="T37" fmla="*/ 17 h 33"/>
                <a:gd name="T38" fmla="*/ 52 w 88"/>
                <a:gd name="T39" fmla="*/ 25 h 33"/>
                <a:gd name="T40" fmla="*/ 65 w 88"/>
                <a:gd name="T41" fmla="*/ 29 h 33"/>
                <a:gd name="T42" fmla="*/ 65 w 88"/>
                <a:gd name="T43" fmla="*/ 29 h 33"/>
                <a:gd name="T44" fmla="*/ 65 w 88"/>
                <a:gd name="T45" fmla="*/ 29 h 33"/>
                <a:gd name="T46" fmla="*/ 79 w 88"/>
                <a:gd name="T47" fmla="*/ 26 h 33"/>
                <a:gd name="T48" fmla="*/ 79 w 88"/>
                <a:gd name="T49" fmla="*/ 25 h 33"/>
                <a:gd name="T50" fmla="*/ 84 w 88"/>
                <a:gd name="T51" fmla="*/ 17 h 33"/>
                <a:gd name="T52" fmla="*/ 84 w 88"/>
                <a:gd name="T53" fmla="*/ 17 h 33"/>
                <a:gd name="T54" fmla="*/ 84 w 88"/>
                <a:gd name="T55" fmla="*/ 16 h 33"/>
                <a:gd name="T56" fmla="*/ 78 w 88"/>
                <a:gd name="T57" fmla="*/ 8 h 33"/>
                <a:gd name="T58" fmla="*/ 64 w 88"/>
                <a:gd name="T59" fmla="*/ 4 h 33"/>
                <a:gd name="T60" fmla="*/ 62 w 88"/>
                <a:gd name="T61" fmla="*/ 2 h 33"/>
                <a:gd name="T62" fmla="*/ 64 w 88"/>
                <a:gd name="T63" fmla="*/ 0 h 33"/>
                <a:gd name="T64" fmla="*/ 80 w 88"/>
                <a:gd name="T65" fmla="*/ 5 h 33"/>
                <a:gd name="T66" fmla="*/ 88 w 88"/>
                <a:gd name="T67" fmla="*/ 17 h 33"/>
                <a:gd name="T68" fmla="*/ 88 w 88"/>
                <a:gd name="T69" fmla="*/ 17 h 33"/>
                <a:gd name="T70" fmla="*/ 81 w 88"/>
                <a:gd name="T71" fmla="*/ 29 h 33"/>
                <a:gd name="T72" fmla="*/ 81 w 88"/>
                <a:gd name="T73" fmla="*/ 29 h 33"/>
                <a:gd name="T74" fmla="*/ 65 w 88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33">
                  <a:moveTo>
                    <a:pt x="65" y="33"/>
                  </a:moveTo>
                  <a:cubicBezTo>
                    <a:pt x="59" y="33"/>
                    <a:pt x="53" y="32"/>
                    <a:pt x="49" y="29"/>
                  </a:cubicBezTo>
                  <a:cubicBezTo>
                    <a:pt x="46" y="26"/>
                    <a:pt x="43" y="23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4"/>
                    <a:pt x="40" y="11"/>
                    <a:pt x="36" y="9"/>
                  </a:cubicBezTo>
                  <a:cubicBezTo>
                    <a:pt x="33" y="6"/>
                    <a:pt x="28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7" y="5"/>
                    <a:pt x="13" y="6"/>
                    <a:pt x="9" y="9"/>
                  </a:cubicBezTo>
                  <a:cubicBezTo>
                    <a:pt x="6" y="11"/>
                    <a:pt x="4" y="1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9"/>
                    <a:pt x="2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8"/>
                    <a:pt x="7" y="5"/>
                  </a:cubicBezTo>
                  <a:cubicBezTo>
                    <a:pt x="11" y="3"/>
                    <a:pt x="17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35" y="3"/>
                    <a:pt x="39" y="6"/>
                  </a:cubicBezTo>
                  <a:cubicBezTo>
                    <a:pt x="42" y="8"/>
                    <a:pt x="45" y="12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0"/>
                    <a:pt x="48" y="23"/>
                    <a:pt x="52" y="25"/>
                  </a:cubicBezTo>
                  <a:cubicBezTo>
                    <a:pt x="55" y="28"/>
                    <a:pt x="60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1" y="29"/>
                    <a:pt x="75" y="28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2" y="23"/>
                    <a:pt x="84" y="20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3" y="13"/>
                    <a:pt x="82" y="10"/>
                    <a:pt x="78" y="8"/>
                  </a:cubicBezTo>
                  <a:cubicBezTo>
                    <a:pt x="75" y="6"/>
                    <a:pt x="70" y="4"/>
                    <a:pt x="64" y="4"/>
                  </a:cubicBezTo>
                  <a:cubicBezTo>
                    <a:pt x="63" y="4"/>
                    <a:pt x="62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71" y="0"/>
                    <a:pt x="76" y="2"/>
                    <a:pt x="80" y="5"/>
                  </a:cubicBezTo>
                  <a:cubicBezTo>
                    <a:pt x="85" y="8"/>
                    <a:pt x="88" y="12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2"/>
                    <a:pt x="85" y="26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7" y="32"/>
                    <a:pt x="71" y="33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8455232" y="2650202"/>
            <a:ext cx="468823" cy="626057"/>
            <a:chOff x="8455232" y="2080699"/>
            <a:chExt cx="468823" cy="626057"/>
          </a:xfrm>
          <a:solidFill>
            <a:srgbClr val="756663"/>
          </a:solidFill>
        </p:grpSpPr>
        <p:sp>
          <p:nvSpPr>
            <p:cNvPr id="48" name="Freeform 1688"/>
            <p:cNvSpPr>
              <a:spLocks noEditPoints="1"/>
            </p:cNvSpPr>
            <p:nvPr/>
          </p:nvSpPr>
          <p:spPr bwMode="auto">
            <a:xfrm>
              <a:off x="8455232" y="2080699"/>
              <a:ext cx="468823" cy="626057"/>
            </a:xfrm>
            <a:custGeom>
              <a:avLst/>
              <a:gdLst>
                <a:gd name="T0" fmla="*/ 75 w 75"/>
                <a:gd name="T1" fmla="*/ 31 h 100"/>
                <a:gd name="T2" fmla="*/ 72 w 75"/>
                <a:gd name="T3" fmla="*/ 25 h 100"/>
                <a:gd name="T4" fmla="*/ 50 w 75"/>
                <a:gd name="T5" fmla="*/ 4 h 100"/>
                <a:gd name="T6" fmla="*/ 44 w 75"/>
                <a:gd name="T7" fmla="*/ 1 h 100"/>
                <a:gd name="T8" fmla="*/ 44 w 75"/>
                <a:gd name="T9" fmla="*/ 1 h 100"/>
                <a:gd name="T10" fmla="*/ 44 w 75"/>
                <a:gd name="T11" fmla="*/ 0 h 100"/>
                <a:gd name="T12" fmla="*/ 12 w 75"/>
                <a:gd name="T13" fmla="*/ 0 h 100"/>
                <a:gd name="T14" fmla="*/ 0 w 75"/>
                <a:gd name="T15" fmla="*/ 12 h 100"/>
                <a:gd name="T16" fmla="*/ 0 w 75"/>
                <a:gd name="T17" fmla="*/ 89 h 100"/>
                <a:gd name="T18" fmla="*/ 12 w 75"/>
                <a:gd name="T19" fmla="*/ 100 h 100"/>
                <a:gd name="T20" fmla="*/ 64 w 75"/>
                <a:gd name="T21" fmla="*/ 100 h 100"/>
                <a:gd name="T22" fmla="*/ 75 w 75"/>
                <a:gd name="T23" fmla="*/ 89 h 100"/>
                <a:gd name="T24" fmla="*/ 75 w 75"/>
                <a:gd name="T25" fmla="*/ 31 h 100"/>
                <a:gd name="T26" fmla="*/ 47 w 75"/>
                <a:gd name="T27" fmla="*/ 11 h 100"/>
                <a:gd name="T28" fmla="*/ 64 w 75"/>
                <a:gd name="T29" fmla="*/ 28 h 100"/>
                <a:gd name="T30" fmla="*/ 51 w 75"/>
                <a:gd name="T31" fmla="*/ 28 h 100"/>
                <a:gd name="T32" fmla="*/ 47 w 75"/>
                <a:gd name="T33" fmla="*/ 24 h 100"/>
                <a:gd name="T34" fmla="*/ 47 w 75"/>
                <a:gd name="T35" fmla="*/ 11 h 100"/>
                <a:gd name="T36" fmla="*/ 67 w 75"/>
                <a:gd name="T37" fmla="*/ 89 h 100"/>
                <a:gd name="T38" fmla="*/ 64 w 75"/>
                <a:gd name="T39" fmla="*/ 93 h 100"/>
                <a:gd name="T40" fmla="*/ 12 w 75"/>
                <a:gd name="T41" fmla="*/ 93 h 100"/>
                <a:gd name="T42" fmla="*/ 8 w 75"/>
                <a:gd name="T43" fmla="*/ 89 h 100"/>
                <a:gd name="T44" fmla="*/ 8 w 75"/>
                <a:gd name="T45" fmla="*/ 12 h 100"/>
                <a:gd name="T46" fmla="*/ 12 w 75"/>
                <a:gd name="T47" fmla="*/ 8 h 100"/>
                <a:gd name="T48" fmla="*/ 40 w 75"/>
                <a:gd name="T49" fmla="*/ 8 h 100"/>
                <a:gd name="T50" fmla="*/ 40 w 75"/>
                <a:gd name="T51" fmla="*/ 24 h 100"/>
                <a:gd name="T52" fmla="*/ 51 w 75"/>
                <a:gd name="T53" fmla="*/ 36 h 100"/>
                <a:gd name="T54" fmla="*/ 67 w 75"/>
                <a:gd name="T55" fmla="*/ 36 h 100"/>
                <a:gd name="T56" fmla="*/ 67 w 75"/>
                <a:gd name="T5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100">
                  <a:moveTo>
                    <a:pt x="75" y="31"/>
                  </a:moveTo>
                  <a:cubicBezTo>
                    <a:pt x="75" y="29"/>
                    <a:pt x="73" y="27"/>
                    <a:pt x="72" y="2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2"/>
                    <a:pt x="46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5"/>
                    <a:pt x="6" y="100"/>
                    <a:pt x="12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70" y="100"/>
                    <a:pt x="75" y="95"/>
                    <a:pt x="75" y="89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47" y="11"/>
                  </a:moveTo>
                  <a:cubicBezTo>
                    <a:pt x="64" y="28"/>
                    <a:pt x="64" y="28"/>
                    <a:pt x="64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8"/>
                    <a:pt x="47" y="26"/>
                    <a:pt x="47" y="24"/>
                  </a:cubicBezTo>
                  <a:lnTo>
                    <a:pt x="47" y="11"/>
                  </a:lnTo>
                  <a:close/>
                  <a:moveTo>
                    <a:pt x="67" y="89"/>
                  </a:moveTo>
                  <a:cubicBezTo>
                    <a:pt x="67" y="91"/>
                    <a:pt x="66" y="93"/>
                    <a:pt x="64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0" y="93"/>
                    <a:pt x="8" y="91"/>
                    <a:pt x="8" y="8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30"/>
                    <a:pt x="45" y="36"/>
                    <a:pt x="51" y="36"/>
                  </a:cubicBezTo>
                  <a:cubicBezTo>
                    <a:pt x="67" y="36"/>
                    <a:pt x="67" y="36"/>
                    <a:pt x="67" y="36"/>
                  </a:cubicBezTo>
                  <a:lnTo>
                    <a:pt x="67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689"/>
            <p:cNvSpPr/>
            <p:nvPr/>
          </p:nvSpPr>
          <p:spPr bwMode="auto">
            <a:xfrm>
              <a:off x="8538418" y="2525727"/>
              <a:ext cx="294903" cy="45257"/>
            </a:xfrm>
            <a:custGeom>
              <a:avLst/>
              <a:gdLst>
                <a:gd name="T0" fmla="*/ 43 w 47"/>
                <a:gd name="T1" fmla="*/ 0 h 7"/>
                <a:gd name="T2" fmla="*/ 11 w 47"/>
                <a:gd name="T3" fmla="*/ 0 h 7"/>
                <a:gd name="T4" fmla="*/ 11 w 47"/>
                <a:gd name="T5" fmla="*/ 0 h 7"/>
                <a:gd name="T6" fmla="*/ 4 w 47"/>
                <a:gd name="T7" fmla="*/ 0 h 7"/>
                <a:gd name="T8" fmla="*/ 0 w 47"/>
                <a:gd name="T9" fmla="*/ 3 h 7"/>
                <a:gd name="T10" fmla="*/ 4 w 47"/>
                <a:gd name="T11" fmla="*/ 7 h 7"/>
                <a:gd name="T12" fmla="*/ 6 w 47"/>
                <a:gd name="T13" fmla="*/ 7 h 7"/>
                <a:gd name="T14" fmla="*/ 33 w 47"/>
                <a:gd name="T15" fmla="*/ 7 h 7"/>
                <a:gd name="T16" fmla="*/ 43 w 47"/>
                <a:gd name="T17" fmla="*/ 7 h 7"/>
                <a:gd name="T18" fmla="*/ 47 w 47"/>
                <a:gd name="T19" fmla="*/ 3 h 7"/>
                <a:gd name="T20" fmla="*/ 43 w 4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5" y="7"/>
                    <a:pt x="47" y="5"/>
                    <a:pt x="47" y="3"/>
                  </a:cubicBezTo>
                  <a:cubicBezTo>
                    <a:pt x="47" y="1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690"/>
            <p:cNvSpPr/>
            <p:nvPr/>
          </p:nvSpPr>
          <p:spPr bwMode="auto">
            <a:xfrm>
              <a:off x="8538418" y="2427668"/>
              <a:ext cx="294903" cy="52802"/>
            </a:xfrm>
            <a:custGeom>
              <a:avLst/>
              <a:gdLst>
                <a:gd name="T0" fmla="*/ 43 w 47"/>
                <a:gd name="T1" fmla="*/ 0 h 8"/>
                <a:gd name="T2" fmla="*/ 41 w 47"/>
                <a:gd name="T3" fmla="*/ 0 h 8"/>
                <a:gd name="T4" fmla="*/ 34 w 47"/>
                <a:gd name="T5" fmla="*/ 0 h 8"/>
                <a:gd name="T6" fmla="*/ 4 w 47"/>
                <a:gd name="T7" fmla="*/ 0 h 8"/>
                <a:gd name="T8" fmla="*/ 0 w 47"/>
                <a:gd name="T9" fmla="*/ 4 h 8"/>
                <a:gd name="T10" fmla="*/ 4 w 47"/>
                <a:gd name="T11" fmla="*/ 8 h 8"/>
                <a:gd name="T12" fmla="*/ 36 w 47"/>
                <a:gd name="T13" fmla="*/ 8 h 8"/>
                <a:gd name="T14" fmla="*/ 43 w 47"/>
                <a:gd name="T15" fmla="*/ 8 h 8"/>
                <a:gd name="T16" fmla="*/ 47 w 47"/>
                <a:gd name="T17" fmla="*/ 4 h 8"/>
                <a:gd name="T18" fmla="*/ 43 w 4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">
                  <a:moveTo>
                    <a:pt x="43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8"/>
                    <a:pt x="47" y="6"/>
                    <a:pt x="47" y="4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691"/>
            <p:cNvSpPr/>
            <p:nvPr/>
          </p:nvSpPr>
          <p:spPr bwMode="auto">
            <a:xfrm>
              <a:off x="8538418" y="2337154"/>
              <a:ext cx="241973" cy="45257"/>
            </a:xfrm>
            <a:custGeom>
              <a:avLst/>
              <a:gdLst>
                <a:gd name="T0" fmla="*/ 35 w 38"/>
                <a:gd name="T1" fmla="*/ 0 h 8"/>
                <a:gd name="T2" fmla="*/ 33 w 38"/>
                <a:gd name="T3" fmla="*/ 0 h 8"/>
                <a:gd name="T4" fmla="*/ 27 w 38"/>
                <a:gd name="T5" fmla="*/ 0 h 8"/>
                <a:gd name="T6" fmla="*/ 3 w 38"/>
                <a:gd name="T7" fmla="*/ 0 h 8"/>
                <a:gd name="T8" fmla="*/ 0 w 38"/>
                <a:gd name="T9" fmla="*/ 4 h 8"/>
                <a:gd name="T10" fmla="*/ 3 w 38"/>
                <a:gd name="T11" fmla="*/ 8 h 8"/>
                <a:gd name="T12" fmla="*/ 29 w 38"/>
                <a:gd name="T13" fmla="*/ 8 h 8"/>
                <a:gd name="T14" fmla="*/ 35 w 38"/>
                <a:gd name="T15" fmla="*/ 8 h 8"/>
                <a:gd name="T16" fmla="*/ 38 w 38"/>
                <a:gd name="T17" fmla="*/ 4 h 8"/>
                <a:gd name="T18" fmla="*/ 35 w 3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">
                  <a:moveTo>
                    <a:pt x="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6"/>
                    <a:pt x="38" y="4"/>
                  </a:cubicBezTo>
                  <a:cubicBezTo>
                    <a:pt x="38" y="2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238021" y="3736357"/>
            <a:ext cx="790941" cy="513395"/>
            <a:chOff x="6238021" y="3166854"/>
            <a:chExt cx="790941" cy="513395"/>
          </a:xfrm>
          <a:solidFill>
            <a:srgbClr val="756663"/>
          </a:solidFill>
        </p:grpSpPr>
        <p:sp>
          <p:nvSpPr>
            <p:cNvPr id="60" name="Freeform 1341"/>
            <p:cNvSpPr/>
            <p:nvPr/>
          </p:nvSpPr>
          <p:spPr bwMode="auto">
            <a:xfrm>
              <a:off x="6320884" y="3379724"/>
              <a:ext cx="655350" cy="175304"/>
            </a:xfrm>
            <a:custGeom>
              <a:avLst/>
              <a:gdLst>
                <a:gd name="T0" fmla="*/ 93 w 105"/>
                <a:gd name="T1" fmla="*/ 9 h 34"/>
                <a:gd name="T2" fmla="*/ 56 w 105"/>
                <a:gd name="T3" fmla="*/ 9 h 34"/>
                <a:gd name="T4" fmla="*/ 56 w 105"/>
                <a:gd name="T5" fmla="*/ 3 h 34"/>
                <a:gd name="T6" fmla="*/ 52 w 105"/>
                <a:gd name="T7" fmla="*/ 0 h 34"/>
                <a:gd name="T8" fmla="*/ 49 w 105"/>
                <a:gd name="T9" fmla="*/ 3 h 34"/>
                <a:gd name="T10" fmla="*/ 49 w 105"/>
                <a:gd name="T11" fmla="*/ 9 h 34"/>
                <a:gd name="T12" fmla="*/ 12 w 105"/>
                <a:gd name="T13" fmla="*/ 9 h 34"/>
                <a:gd name="T14" fmla="*/ 0 w 105"/>
                <a:gd name="T15" fmla="*/ 22 h 34"/>
                <a:gd name="T16" fmla="*/ 0 w 105"/>
                <a:gd name="T17" fmla="*/ 30 h 34"/>
                <a:gd name="T18" fmla="*/ 3 w 105"/>
                <a:gd name="T19" fmla="*/ 34 h 34"/>
                <a:gd name="T20" fmla="*/ 7 w 105"/>
                <a:gd name="T21" fmla="*/ 30 h 34"/>
                <a:gd name="T22" fmla="*/ 7 w 105"/>
                <a:gd name="T23" fmla="*/ 22 h 34"/>
                <a:gd name="T24" fmla="*/ 12 w 105"/>
                <a:gd name="T25" fmla="*/ 17 h 34"/>
                <a:gd name="T26" fmla="*/ 49 w 105"/>
                <a:gd name="T27" fmla="*/ 17 h 34"/>
                <a:gd name="T28" fmla="*/ 49 w 105"/>
                <a:gd name="T29" fmla="*/ 27 h 34"/>
                <a:gd name="T30" fmla="*/ 52 w 105"/>
                <a:gd name="T31" fmla="*/ 30 h 34"/>
                <a:gd name="T32" fmla="*/ 56 w 105"/>
                <a:gd name="T33" fmla="*/ 27 h 34"/>
                <a:gd name="T34" fmla="*/ 56 w 105"/>
                <a:gd name="T35" fmla="*/ 17 h 34"/>
                <a:gd name="T36" fmla="*/ 93 w 105"/>
                <a:gd name="T37" fmla="*/ 17 h 34"/>
                <a:gd name="T38" fmla="*/ 97 w 105"/>
                <a:gd name="T39" fmla="*/ 22 h 34"/>
                <a:gd name="T40" fmla="*/ 97 w 105"/>
                <a:gd name="T41" fmla="*/ 30 h 34"/>
                <a:gd name="T42" fmla="*/ 101 w 105"/>
                <a:gd name="T43" fmla="*/ 34 h 34"/>
                <a:gd name="T44" fmla="*/ 105 w 105"/>
                <a:gd name="T45" fmla="*/ 30 h 34"/>
                <a:gd name="T46" fmla="*/ 105 w 105"/>
                <a:gd name="T47" fmla="*/ 22 h 34"/>
                <a:gd name="T48" fmla="*/ 93 w 105"/>
                <a:gd name="T4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34">
                  <a:moveTo>
                    <a:pt x="93" y="9"/>
                  </a:moveTo>
                  <a:cubicBezTo>
                    <a:pt x="56" y="9"/>
                    <a:pt x="56" y="9"/>
                    <a:pt x="56" y="9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4" y="0"/>
                    <a:pt x="52" y="0"/>
                  </a:cubicBezTo>
                  <a:cubicBezTo>
                    <a:pt x="50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9"/>
                    <a:pt x="0" y="15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4"/>
                    <a:pt x="3" y="34"/>
                  </a:cubicBezTo>
                  <a:cubicBezTo>
                    <a:pt x="5" y="34"/>
                    <a:pt x="7" y="32"/>
                    <a:pt x="7" y="3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9"/>
                    <a:pt x="50" y="30"/>
                    <a:pt x="52" y="30"/>
                  </a:cubicBezTo>
                  <a:cubicBezTo>
                    <a:pt x="54" y="30"/>
                    <a:pt x="56" y="29"/>
                    <a:pt x="56" y="2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5" y="17"/>
                    <a:pt x="97" y="19"/>
                    <a:pt x="97" y="22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2"/>
                    <a:pt x="99" y="34"/>
                    <a:pt x="101" y="34"/>
                  </a:cubicBezTo>
                  <a:cubicBezTo>
                    <a:pt x="103" y="34"/>
                    <a:pt x="105" y="32"/>
                    <a:pt x="105" y="30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15"/>
                    <a:pt x="99" y="9"/>
                    <a:pt x="9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2"/>
            <p:cNvSpPr/>
            <p:nvPr/>
          </p:nvSpPr>
          <p:spPr bwMode="auto">
            <a:xfrm>
              <a:off x="6238021" y="3573813"/>
              <a:ext cx="210918" cy="106436"/>
            </a:xfrm>
            <a:custGeom>
              <a:avLst/>
              <a:gdLst>
                <a:gd name="T0" fmla="*/ 0 w 33"/>
                <a:gd name="T1" fmla="*/ 15 h 20"/>
                <a:gd name="T2" fmla="*/ 7 w 33"/>
                <a:gd name="T3" fmla="*/ 20 h 20"/>
                <a:gd name="T4" fmla="*/ 26 w 33"/>
                <a:gd name="T5" fmla="*/ 20 h 20"/>
                <a:gd name="T6" fmla="*/ 33 w 33"/>
                <a:gd name="T7" fmla="*/ 15 h 20"/>
                <a:gd name="T8" fmla="*/ 33 w 33"/>
                <a:gd name="T9" fmla="*/ 6 h 20"/>
                <a:gd name="T10" fmla="*/ 26 w 33"/>
                <a:gd name="T11" fmla="*/ 0 h 20"/>
                <a:gd name="T12" fmla="*/ 7 w 33"/>
                <a:gd name="T13" fmla="*/ 0 h 20"/>
                <a:gd name="T14" fmla="*/ 0 w 33"/>
                <a:gd name="T15" fmla="*/ 6 h 20"/>
                <a:gd name="T16" fmla="*/ 0 w 3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43"/>
            <p:cNvSpPr/>
            <p:nvPr/>
          </p:nvSpPr>
          <p:spPr bwMode="auto">
            <a:xfrm>
              <a:off x="6546868" y="3573813"/>
              <a:ext cx="203383" cy="106436"/>
            </a:xfrm>
            <a:custGeom>
              <a:avLst/>
              <a:gdLst>
                <a:gd name="T0" fmla="*/ 0 w 33"/>
                <a:gd name="T1" fmla="*/ 15 h 20"/>
                <a:gd name="T2" fmla="*/ 7 w 33"/>
                <a:gd name="T3" fmla="*/ 20 h 20"/>
                <a:gd name="T4" fmla="*/ 26 w 33"/>
                <a:gd name="T5" fmla="*/ 20 h 20"/>
                <a:gd name="T6" fmla="*/ 33 w 33"/>
                <a:gd name="T7" fmla="*/ 15 h 20"/>
                <a:gd name="T8" fmla="*/ 33 w 33"/>
                <a:gd name="T9" fmla="*/ 6 h 20"/>
                <a:gd name="T10" fmla="*/ 26 w 33"/>
                <a:gd name="T11" fmla="*/ 0 h 20"/>
                <a:gd name="T12" fmla="*/ 7 w 33"/>
                <a:gd name="T13" fmla="*/ 0 h 20"/>
                <a:gd name="T14" fmla="*/ 0 w 33"/>
                <a:gd name="T15" fmla="*/ 6 h 20"/>
                <a:gd name="T16" fmla="*/ 0 w 3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0"/>
                    <a:pt x="33" y="18"/>
                    <a:pt x="33" y="1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29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44"/>
            <p:cNvSpPr/>
            <p:nvPr/>
          </p:nvSpPr>
          <p:spPr bwMode="auto">
            <a:xfrm>
              <a:off x="6825579" y="3573813"/>
              <a:ext cx="203383" cy="106436"/>
            </a:xfrm>
            <a:custGeom>
              <a:avLst/>
              <a:gdLst>
                <a:gd name="T0" fmla="*/ 0 w 32"/>
                <a:gd name="T1" fmla="*/ 15 h 20"/>
                <a:gd name="T2" fmla="*/ 7 w 32"/>
                <a:gd name="T3" fmla="*/ 20 h 20"/>
                <a:gd name="T4" fmla="*/ 25 w 32"/>
                <a:gd name="T5" fmla="*/ 20 h 20"/>
                <a:gd name="T6" fmla="*/ 32 w 32"/>
                <a:gd name="T7" fmla="*/ 15 h 20"/>
                <a:gd name="T8" fmla="*/ 32 w 32"/>
                <a:gd name="T9" fmla="*/ 6 h 20"/>
                <a:gd name="T10" fmla="*/ 25 w 32"/>
                <a:gd name="T11" fmla="*/ 0 h 20"/>
                <a:gd name="T12" fmla="*/ 7 w 32"/>
                <a:gd name="T13" fmla="*/ 0 h 20"/>
                <a:gd name="T14" fmla="*/ 0 w 32"/>
                <a:gd name="T15" fmla="*/ 6 h 20"/>
                <a:gd name="T16" fmla="*/ 0 w 32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0">
                  <a:moveTo>
                    <a:pt x="0" y="15"/>
                  </a:moveTo>
                  <a:cubicBezTo>
                    <a:pt x="0" y="18"/>
                    <a:pt x="3" y="20"/>
                    <a:pt x="7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9" y="20"/>
                    <a:pt x="32" y="18"/>
                    <a:pt x="32" y="1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29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45"/>
            <p:cNvSpPr/>
            <p:nvPr/>
          </p:nvSpPr>
          <p:spPr bwMode="auto">
            <a:xfrm>
              <a:off x="6456475" y="3166854"/>
              <a:ext cx="376639" cy="187825"/>
            </a:xfrm>
            <a:custGeom>
              <a:avLst/>
              <a:gdLst>
                <a:gd name="T0" fmla="*/ 60 w 60"/>
                <a:gd name="T1" fmla="*/ 29 h 36"/>
                <a:gd name="T2" fmla="*/ 52 w 60"/>
                <a:gd name="T3" fmla="*/ 36 h 36"/>
                <a:gd name="T4" fmla="*/ 8 w 60"/>
                <a:gd name="T5" fmla="*/ 36 h 36"/>
                <a:gd name="T6" fmla="*/ 0 w 60"/>
                <a:gd name="T7" fmla="*/ 29 h 36"/>
                <a:gd name="T8" fmla="*/ 0 w 60"/>
                <a:gd name="T9" fmla="*/ 7 h 36"/>
                <a:gd name="T10" fmla="*/ 8 w 60"/>
                <a:gd name="T11" fmla="*/ 0 h 36"/>
                <a:gd name="T12" fmla="*/ 52 w 60"/>
                <a:gd name="T13" fmla="*/ 0 h 36"/>
                <a:gd name="T14" fmla="*/ 60 w 60"/>
                <a:gd name="T15" fmla="*/ 7 h 36"/>
                <a:gd name="T16" fmla="*/ 60 w 60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6">
                  <a:moveTo>
                    <a:pt x="60" y="29"/>
                  </a:moveTo>
                  <a:cubicBezTo>
                    <a:pt x="60" y="33"/>
                    <a:pt x="57" y="36"/>
                    <a:pt x="52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29"/>
                    <a:pt x="60" y="29"/>
                    <a:pt x="60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9356039" y="3711314"/>
            <a:ext cx="745743" cy="594785"/>
            <a:chOff x="9356039" y="3141811"/>
            <a:chExt cx="745743" cy="594785"/>
          </a:xfrm>
          <a:solidFill>
            <a:srgbClr val="756663"/>
          </a:solidFill>
        </p:grpSpPr>
        <p:sp>
          <p:nvSpPr>
            <p:cNvPr id="65" name="Freeform 1380"/>
            <p:cNvSpPr/>
            <p:nvPr/>
          </p:nvSpPr>
          <p:spPr bwMode="auto">
            <a:xfrm>
              <a:off x="9469033" y="3273292"/>
              <a:ext cx="512229" cy="463304"/>
            </a:xfrm>
            <a:custGeom>
              <a:avLst/>
              <a:gdLst>
                <a:gd name="T0" fmla="*/ 0 w 81"/>
                <a:gd name="T1" fmla="*/ 37 h 89"/>
                <a:gd name="T2" fmla="*/ 0 w 81"/>
                <a:gd name="T3" fmla="*/ 84 h 89"/>
                <a:gd name="T4" fmla="*/ 2 w 81"/>
                <a:gd name="T5" fmla="*/ 88 h 89"/>
                <a:gd name="T6" fmla="*/ 5 w 81"/>
                <a:gd name="T7" fmla="*/ 89 h 89"/>
                <a:gd name="T8" fmla="*/ 27 w 81"/>
                <a:gd name="T9" fmla="*/ 89 h 89"/>
                <a:gd name="T10" fmla="*/ 29 w 81"/>
                <a:gd name="T11" fmla="*/ 88 h 89"/>
                <a:gd name="T12" fmla="*/ 30 w 81"/>
                <a:gd name="T13" fmla="*/ 86 h 89"/>
                <a:gd name="T14" fmla="*/ 30 w 81"/>
                <a:gd name="T15" fmla="*/ 63 h 89"/>
                <a:gd name="T16" fmla="*/ 51 w 81"/>
                <a:gd name="T17" fmla="*/ 63 h 89"/>
                <a:gd name="T18" fmla="*/ 51 w 81"/>
                <a:gd name="T19" fmla="*/ 86 h 89"/>
                <a:gd name="T20" fmla="*/ 52 w 81"/>
                <a:gd name="T21" fmla="*/ 88 h 89"/>
                <a:gd name="T22" fmla="*/ 54 w 81"/>
                <a:gd name="T23" fmla="*/ 89 h 89"/>
                <a:gd name="T24" fmla="*/ 75 w 81"/>
                <a:gd name="T25" fmla="*/ 89 h 89"/>
                <a:gd name="T26" fmla="*/ 79 w 81"/>
                <a:gd name="T27" fmla="*/ 88 h 89"/>
                <a:gd name="T28" fmla="*/ 81 w 81"/>
                <a:gd name="T29" fmla="*/ 84 h 89"/>
                <a:gd name="T30" fmla="*/ 81 w 81"/>
                <a:gd name="T31" fmla="*/ 37 h 89"/>
                <a:gd name="T32" fmla="*/ 40 w 81"/>
                <a:gd name="T33" fmla="*/ 0 h 89"/>
                <a:gd name="T34" fmla="*/ 0 w 81"/>
                <a:gd name="T3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89">
                  <a:moveTo>
                    <a:pt x="0" y="37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1" y="87"/>
                    <a:pt x="2" y="88"/>
                  </a:cubicBezTo>
                  <a:cubicBezTo>
                    <a:pt x="3" y="88"/>
                    <a:pt x="4" y="89"/>
                    <a:pt x="5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89"/>
                    <a:pt x="28" y="88"/>
                    <a:pt x="29" y="88"/>
                  </a:cubicBezTo>
                  <a:cubicBezTo>
                    <a:pt x="29" y="87"/>
                    <a:pt x="30" y="87"/>
                    <a:pt x="30" y="86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7"/>
                    <a:pt x="51" y="87"/>
                    <a:pt x="52" y="88"/>
                  </a:cubicBezTo>
                  <a:cubicBezTo>
                    <a:pt x="52" y="88"/>
                    <a:pt x="53" y="89"/>
                    <a:pt x="54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8" y="88"/>
                    <a:pt x="79" y="88"/>
                  </a:cubicBezTo>
                  <a:cubicBezTo>
                    <a:pt x="79" y="87"/>
                    <a:pt x="81" y="86"/>
                    <a:pt x="81" y="8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81"/>
            <p:cNvSpPr/>
            <p:nvPr/>
          </p:nvSpPr>
          <p:spPr bwMode="auto">
            <a:xfrm>
              <a:off x="9356039" y="3141811"/>
              <a:ext cx="745743" cy="331827"/>
            </a:xfrm>
            <a:custGeom>
              <a:avLst/>
              <a:gdLst>
                <a:gd name="T0" fmla="*/ 115 w 119"/>
                <a:gd name="T1" fmla="*/ 49 h 63"/>
                <a:gd name="T2" fmla="*/ 97 w 119"/>
                <a:gd name="T3" fmla="*/ 32 h 63"/>
                <a:gd name="T4" fmla="*/ 97 w 119"/>
                <a:gd name="T5" fmla="*/ 5 h 63"/>
                <a:gd name="T6" fmla="*/ 94 w 119"/>
                <a:gd name="T7" fmla="*/ 2 h 63"/>
                <a:gd name="T8" fmla="*/ 87 w 119"/>
                <a:gd name="T9" fmla="*/ 2 h 63"/>
                <a:gd name="T10" fmla="*/ 84 w 119"/>
                <a:gd name="T11" fmla="*/ 5 h 63"/>
                <a:gd name="T12" fmla="*/ 84 w 119"/>
                <a:gd name="T13" fmla="*/ 20 h 63"/>
                <a:gd name="T14" fmla="*/ 64 w 119"/>
                <a:gd name="T15" fmla="*/ 2 h 63"/>
                <a:gd name="T16" fmla="*/ 54 w 119"/>
                <a:gd name="T17" fmla="*/ 2 h 63"/>
                <a:gd name="T18" fmla="*/ 3 w 119"/>
                <a:gd name="T19" fmla="*/ 49 h 63"/>
                <a:gd name="T20" fmla="*/ 3 w 119"/>
                <a:gd name="T21" fmla="*/ 60 h 63"/>
                <a:gd name="T22" fmla="*/ 8 w 119"/>
                <a:gd name="T23" fmla="*/ 62 h 63"/>
                <a:gd name="T24" fmla="*/ 13 w 119"/>
                <a:gd name="T25" fmla="*/ 60 h 63"/>
                <a:gd name="T26" fmla="*/ 59 w 119"/>
                <a:gd name="T27" fmla="*/ 18 h 63"/>
                <a:gd name="T28" fmla="*/ 105 w 119"/>
                <a:gd name="T29" fmla="*/ 60 h 63"/>
                <a:gd name="T30" fmla="*/ 116 w 119"/>
                <a:gd name="T31" fmla="*/ 60 h 63"/>
                <a:gd name="T32" fmla="*/ 115 w 119"/>
                <a:gd name="T3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63">
                  <a:moveTo>
                    <a:pt x="115" y="49"/>
                  </a:moveTo>
                  <a:cubicBezTo>
                    <a:pt x="97" y="32"/>
                    <a:pt x="97" y="32"/>
                    <a:pt x="97" y="32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3"/>
                    <a:pt x="95" y="2"/>
                    <a:pt x="94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5" y="2"/>
                    <a:pt x="84" y="3"/>
                    <a:pt x="84" y="5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7" y="0"/>
                    <a:pt x="54" y="2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2"/>
                    <a:pt x="0" y="57"/>
                    <a:pt x="3" y="60"/>
                  </a:cubicBezTo>
                  <a:cubicBezTo>
                    <a:pt x="4" y="61"/>
                    <a:pt x="6" y="62"/>
                    <a:pt x="8" y="62"/>
                  </a:cubicBezTo>
                  <a:cubicBezTo>
                    <a:pt x="10" y="62"/>
                    <a:pt x="12" y="61"/>
                    <a:pt x="13" y="6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8" y="63"/>
                    <a:pt x="113" y="63"/>
                    <a:pt x="116" y="60"/>
                  </a:cubicBezTo>
                  <a:cubicBezTo>
                    <a:pt x="119" y="57"/>
                    <a:pt x="118" y="52"/>
                    <a:pt x="115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2291950" y="3805229"/>
            <a:ext cx="429367" cy="457045"/>
            <a:chOff x="2291950" y="3235726"/>
            <a:chExt cx="429367" cy="457045"/>
          </a:xfrm>
          <a:solidFill>
            <a:srgbClr val="756663"/>
          </a:solidFill>
        </p:grpSpPr>
        <p:sp>
          <p:nvSpPr>
            <p:cNvPr id="67" name="Freeform 1427"/>
            <p:cNvSpPr>
              <a:spLocks noEditPoints="1"/>
            </p:cNvSpPr>
            <p:nvPr/>
          </p:nvSpPr>
          <p:spPr bwMode="auto">
            <a:xfrm>
              <a:off x="2291950" y="3235726"/>
              <a:ext cx="429367" cy="457045"/>
            </a:xfrm>
            <a:custGeom>
              <a:avLst/>
              <a:gdLst>
                <a:gd name="T0" fmla="*/ 59 w 68"/>
                <a:gd name="T1" fmla="*/ 0 h 88"/>
                <a:gd name="T2" fmla="*/ 8 w 68"/>
                <a:gd name="T3" fmla="*/ 0 h 88"/>
                <a:gd name="T4" fmla="*/ 0 w 68"/>
                <a:gd name="T5" fmla="*/ 9 h 88"/>
                <a:gd name="T6" fmla="*/ 0 w 68"/>
                <a:gd name="T7" fmla="*/ 80 h 88"/>
                <a:gd name="T8" fmla="*/ 8 w 68"/>
                <a:gd name="T9" fmla="*/ 88 h 88"/>
                <a:gd name="T10" fmla="*/ 59 w 68"/>
                <a:gd name="T11" fmla="*/ 88 h 88"/>
                <a:gd name="T12" fmla="*/ 68 w 68"/>
                <a:gd name="T13" fmla="*/ 80 h 88"/>
                <a:gd name="T14" fmla="*/ 68 w 68"/>
                <a:gd name="T15" fmla="*/ 9 h 88"/>
                <a:gd name="T16" fmla="*/ 59 w 68"/>
                <a:gd name="T17" fmla="*/ 0 h 88"/>
                <a:gd name="T18" fmla="*/ 50 w 68"/>
                <a:gd name="T19" fmla="*/ 9 h 88"/>
                <a:gd name="T20" fmla="*/ 55 w 68"/>
                <a:gd name="T21" fmla="*/ 14 h 88"/>
                <a:gd name="T22" fmla="*/ 50 w 68"/>
                <a:gd name="T23" fmla="*/ 19 h 88"/>
                <a:gd name="T24" fmla="*/ 46 w 68"/>
                <a:gd name="T25" fmla="*/ 14 h 88"/>
                <a:gd name="T26" fmla="*/ 50 w 68"/>
                <a:gd name="T27" fmla="*/ 9 h 88"/>
                <a:gd name="T28" fmla="*/ 17 w 68"/>
                <a:gd name="T29" fmla="*/ 9 h 88"/>
                <a:gd name="T30" fmla="*/ 22 w 68"/>
                <a:gd name="T31" fmla="*/ 14 h 88"/>
                <a:gd name="T32" fmla="*/ 17 w 68"/>
                <a:gd name="T33" fmla="*/ 19 h 88"/>
                <a:gd name="T34" fmla="*/ 12 w 68"/>
                <a:gd name="T35" fmla="*/ 14 h 88"/>
                <a:gd name="T36" fmla="*/ 17 w 68"/>
                <a:gd name="T37" fmla="*/ 9 h 88"/>
                <a:gd name="T38" fmla="*/ 63 w 68"/>
                <a:gd name="T39" fmla="*/ 76 h 88"/>
                <a:gd name="T40" fmla="*/ 54 w 68"/>
                <a:gd name="T41" fmla="*/ 84 h 88"/>
                <a:gd name="T42" fmla="*/ 13 w 68"/>
                <a:gd name="T43" fmla="*/ 84 h 88"/>
                <a:gd name="T44" fmla="*/ 5 w 68"/>
                <a:gd name="T45" fmla="*/ 76 h 88"/>
                <a:gd name="T46" fmla="*/ 5 w 68"/>
                <a:gd name="T47" fmla="*/ 40 h 88"/>
                <a:gd name="T48" fmla="*/ 13 w 68"/>
                <a:gd name="T49" fmla="*/ 33 h 88"/>
                <a:gd name="T50" fmla="*/ 54 w 68"/>
                <a:gd name="T51" fmla="*/ 33 h 88"/>
                <a:gd name="T52" fmla="*/ 63 w 68"/>
                <a:gd name="T53" fmla="*/ 40 h 88"/>
                <a:gd name="T54" fmla="*/ 63 w 68"/>
                <a:gd name="T5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88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88"/>
                    <a:pt x="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4" y="88"/>
                    <a:pt x="68" y="85"/>
                    <a:pt x="68" y="8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4"/>
                    <a:pt x="64" y="0"/>
                    <a:pt x="59" y="0"/>
                  </a:cubicBezTo>
                  <a:close/>
                  <a:moveTo>
                    <a:pt x="50" y="9"/>
                  </a:moveTo>
                  <a:cubicBezTo>
                    <a:pt x="53" y="9"/>
                    <a:pt x="55" y="11"/>
                    <a:pt x="55" y="14"/>
                  </a:cubicBezTo>
                  <a:cubicBezTo>
                    <a:pt x="55" y="17"/>
                    <a:pt x="53" y="19"/>
                    <a:pt x="50" y="19"/>
                  </a:cubicBezTo>
                  <a:cubicBezTo>
                    <a:pt x="48" y="19"/>
                    <a:pt x="46" y="17"/>
                    <a:pt x="46" y="14"/>
                  </a:cubicBezTo>
                  <a:cubicBezTo>
                    <a:pt x="46" y="11"/>
                    <a:pt x="48" y="9"/>
                    <a:pt x="50" y="9"/>
                  </a:cubicBezTo>
                  <a:close/>
                  <a:moveTo>
                    <a:pt x="17" y="9"/>
                  </a:moveTo>
                  <a:cubicBezTo>
                    <a:pt x="20" y="9"/>
                    <a:pt x="22" y="11"/>
                    <a:pt x="22" y="14"/>
                  </a:cubicBezTo>
                  <a:cubicBezTo>
                    <a:pt x="22" y="17"/>
                    <a:pt x="20" y="19"/>
                    <a:pt x="17" y="19"/>
                  </a:cubicBezTo>
                  <a:cubicBezTo>
                    <a:pt x="14" y="19"/>
                    <a:pt x="12" y="17"/>
                    <a:pt x="12" y="14"/>
                  </a:cubicBezTo>
                  <a:cubicBezTo>
                    <a:pt x="12" y="11"/>
                    <a:pt x="14" y="9"/>
                    <a:pt x="17" y="9"/>
                  </a:cubicBezTo>
                  <a:close/>
                  <a:moveTo>
                    <a:pt x="63" y="76"/>
                  </a:moveTo>
                  <a:cubicBezTo>
                    <a:pt x="63" y="81"/>
                    <a:pt x="59" y="84"/>
                    <a:pt x="54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8" y="84"/>
                    <a:pt x="5" y="81"/>
                    <a:pt x="5" y="7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6"/>
                    <a:pt x="8" y="33"/>
                    <a:pt x="13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9" y="33"/>
                    <a:pt x="63" y="36"/>
                    <a:pt x="63" y="40"/>
                  </a:cubicBezTo>
                  <a:lnTo>
                    <a:pt x="63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28"/>
            <p:cNvSpPr/>
            <p:nvPr/>
          </p:nvSpPr>
          <p:spPr bwMode="auto">
            <a:xfrm>
              <a:off x="2374812" y="3467376"/>
              <a:ext cx="135590" cy="156524"/>
            </a:xfrm>
            <a:custGeom>
              <a:avLst/>
              <a:gdLst>
                <a:gd name="T0" fmla="*/ 0 w 21"/>
                <a:gd name="T1" fmla="*/ 30 h 30"/>
                <a:gd name="T2" fmla="*/ 0 w 21"/>
                <a:gd name="T3" fmla="*/ 26 h 30"/>
                <a:gd name="T4" fmla="*/ 4 w 21"/>
                <a:gd name="T5" fmla="*/ 23 h 30"/>
                <a:gd name="T6" fmla="*/ 14 w 21"/>
                <a:gd name="T7" fmla="*/ 10 h 30"/>
                <a:gd name="T8" fmla="*/ 9 w 21"/>
                <a:gd name="T9" fmla="*/ 5 h 30"/>
                <a:gd name="T10" fmla="*/ 2 w 21"/>
                <a:gd name="T11" fmla="*/ 8 h 30"/>
                <a:gd name="T12" fmla="*/ 0 w 21"/>
                <a:gd name="T13" fmla="*/ 3 h 30"/>
                <a:gd name="T14" fmla="*/ 10 w 21"/>
                <a:gd name="T15" fmla="*/ 0 h 30"/>
                <a:gd name="T16" fmla="*/ 21 w 21"/>
                <a:gd name="T17" fmla="*/ 9 h 30"/>
                <a:gd name="T18" fmla="*/ 13 w 21"/>
                <a:gd name="T19" fmla="*/ 22 h 30"/>
                <a:gd name="T20" fmla="*/ 10 w 21"/>
                <a:gd name="T21" fmla="*/ 25 h 30"/>
                <a:gd name="T22" fmla="*/ 10 w 21"/>
                <a:gd name="T23" fmla="*/ 25 h 30"/>
                <a:gd name="T24" fmla="*/ 21 w 21"/>
                <a:gd name="T25" fmla="*/ 25 h 30"/>
                <a:gd name="T26" fmla="*/ 21 w 21"/>
                <a:gd name="T27" fmla="*/ 30 h 30"/>
                <a:gd name="T28" fmla="*/ 0 w 21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7"/>
                    <a:pt x="14" y="13"/>
                    <a:pt x="14" y="10"/>
                  </a:cubicBezTo>
                  <a:cubicBezTo>
                    <a:pt x="14" y="7"/>
                    <a:pt x="12" y="5"/>
                    <a:pt x="9" y="5"/>
                  </a:cubicBezTo>
                  <a:cubicBezTo>
                    <a:pt x="6" y="5"/>
                    <a:pt x="4" y="7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7" y="0"/>
                    <a:pt x="21" y="4"/>
                    <a:pt x="21" y="9"/>
                  </a:cubicBezTo>
                  <a:cubicBezTo>
                    <a:pt x="21" y="14"/>
                    <a:pt x="17" y="18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0"/>
                    <a:pt x="21" y="30"/>
                    <a:pt x="21" y="30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9"/>
            <p:cNvSpPr/>
            <p:nvPr/>
          </p:nvSpPr>
          <p:spPr bwMode="auto">
            <a:xfrm>
              <a:off x="2555599" y="3467376"/>
              <a:ext cx="75327" cy="156524"/>
            </a:xfrm>
            <a:custGeom>
              <a:avLst/>
              <a:gdLst>
                <a:gd name="T0" fmla="*/ 5 w 10"/>
                <a:gd name="T1" fmla="*/ 6 h 25"/>
                <a:gd name="T2" fmla="*/ 5 w 10"/>
                <a:gd name="T3" fmla="*/ 6 h 25"/>
                <a:gd name="T4" fmla="*/ 0 w 10"/>
                <a:gd name="T5" fmla="*/ 7 h 25"/>
                <a:gd name="T6" fmla="*/ 0 w 10"/>
                <a:gd name="T7" fmla="*/ 3 h 25"/>
                <a:gd name="T8" fmla="*/ 6 w 10"/>
                <a:gd name="T9" fmla="*/ 0 h 25"/>
                <a:gd name="T10" fmla="*/ 10 w 10"/>
                <a:gd name="T11" fmla="*/ 0 h 25"/>
                <a:gd name="T12" fmla="*/ 10 w 10"/>
                <a:gd name="T13" fmla="*/ 25 h 25"/>
                <a:gd name="T14" fmla="*/ 5 w 10"/>
                <a:gd name="T15" fmla="*/ 25 h 25"/>
                <a:gd name="T16" fmla="*/ 5 w 10"/>
                <a:gd name="T1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5">
                  <a:moveTo>
                    <a:pt x="5" y="6"/>
                  </a:moveTo>
                  <a:lnTo>
                    <a:pt x="5" y="6"/>
                  </a:lnTo>
                  <a:lnTo>
                    <a:pt x="0" y="7"/>
                  </a:lnTo>
                  <a:lnTo>
                    <a:pt x="0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25"/>
                  </a:lnTo>
                  <a:lnTo>
                    <a:pt x="5" y="25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075503" y="3686271"/>
            <a:ext cx="602624" cy="707479"/>
            <a:chOff x="1075503" y="3116768"/>
            <a:chExt cx="602624" cy="707479"/>
          </a:xfrm>
          <a:solidFill>
            <a:srgbClr val="756663"/>
          </a:solidFill>
        </p:grpSpPr>
        <p:sp>
          <p:nvSpPr>
            <p:cNvPr id="70" name="Freeform 1436"/>
            <p:cNvSpPr>
              <a:spLocks noEditPoints="1"/>
            </p:cNvSpPr>
            <p:nvPr/>
          </p:nvSpPr>
          <p:spPr bwMode="auto">
            <a:xfrm>
              <a:off x="1293957" y="3254507"/>
              <a:ext cx="384170" cy="569740"/>
            </a:xfrm>
            <a:custGeom>
              <a:avLst/>
              <a:gdLst>
                <a:gd name="T0" fmla="*/ 55 w 62"/>
                <a:gd name="T1" fmla="*/ 3 h 110"/>
                <a:gd name="T2" fmla="*/ 46 w 62"/>
                <a:gd name="T3" fmla="*/ 3 h 110"/>
                <a:gd name="T4" fmla="*/ 13 w 62"/>
                <a:gd name="T5" fmla="*/ 8 h 110"/>
                <a:gd name="T6" fmla="*/ 0 w 62"/>
                <a:gd name="T7" fmla="*/ 97 h 110"/>
                <a:gd name="T8" fmla="*/ 49 w 62"/>
                <a:gd name="T9" fmla="*/ 110 h 110"/>
                <a:gd name="T10" fmla="*/ 62 w 62"/>
                <a:gd name="T11" fmla="*/ 21 h 110"/>
                <a:gd name="T12" fmla="*/ 15 w 62"/>
                <a:gd name="T13" fmla="*/ 103 h 110"/>
                <a:gd name="T14" fmla="*/ 15 w 62"/>
                <a:gd name="T15" fmla="*/ 91 h 110"/>
                <a:gd name="T16" fmla="*/ 15 w 62"/>
                <a:gd name="T17" fmla="*/ 103 h 110"/>
                <a:gd name="T18" fmla="*/ 10 w 62"/>
                <a:gd name="T19" fmla="*/ 83 h 110"/>
                <a:gd name="T20" fmla="*/ 21 w 62"/>
                <a:gd name="T21" fmla="*/ 83 h 110"/>
                <a:gd name="T22" fmla="*/ 15 w 62"/>
                <a:gd name="T23" fmla="*/ 75 h 110"/>
                <a:gd name="T24" fmla="*/ 15 w 62"/>
                <a:gd name="T25" fmla="*/ 63 h 110"/>
                <a:gd name="T26" fmla="*/ 15 w 62"/>
                <a:gd name="T27" fmla="*/ 75 h 110"/>
                <a:gd name="T28" fmla="*/ 25 w 62"/>
                <a:gd name="T29" fmla="*/ 97 h 110"/>
                <a:gd name="T30" fmla="*/ 37 w 62"/>
                <a:gd name="T31" fmla="*/ 97 h 110"/>
                <a:gd name="T32" fmla="*/ 31 w 62"/>
                <a:gd name="T33" fmla="*/ 89 h 110"/>
                <a:gd name="T34" fmla="*/ 31 w 62"/>
                <a:gd name="T35" fmla="*/ 77 h 110"/>
                <a:gd name="T36" fmla="*/ 31 w 62"/>
                <a:gd name="T37" fmla="*/ 89 h 110"/>
                <a:gd name="T38" fmla="*/ 25 w 62"/>
                <a:gd name="T39" fmla="*/ 69 h 110"/>
                <a:gd name="T40" fmla="*/ 37 w 62"/>
                <a:gd name="T41" fmla="*/ 69 h 110"/>
                <a:gd name="T42" fmla="*/ 46 w 62"/>
                <a:gd name="T43" fmla="*/ 103 h 110"/>
                <a:gd name="T44" fmla="*/ 46 w 62"/>
                <a:gd name="T45" fmla="*/ 91 h 110"/>
                <a:gd name="T46" fmla="*/ 46 w 62"/>
                <a:gd name="T47" fmla="*/ 103 h 110"/>
                <a:gd name="T48" fmla="*/ 41 w 62"/>
                <a:gd name="T49" fmla="*/ 83 h 110"/>
                <a:gd name="T50" fmla="*/ 52 w 62"/>
                <a:gd name="T51" fmla="*/ 83 h 110"/>
                <a:gd name="T52" fmla="*/ 46 w 62"/>
                <a:gd name="T53" fmla="*/ 75 h 110"/>
                <a:gd name="T54" fmla="*/ 46 w 62"/>
                <a:gd name="T55" fmla="*/ 63 h 110"/>
                <a:gd name="T56" fmla="*/ 46 w 62"/>
                <a:gd name="T57" fmla="*/ 75 h 110"/>
                <a:gd name="T58" fmla="*/ 40 w 62"/>
                <a:gd name="T59" fmla="*/ 54 h 110"/>
                <a:gd name="T60" fmla="*/ 9 w 62"/>
                <a:gd name="T61" fmla="*/ 41 h 110"/>
                <a:gd name="T62" fmla="*/ 22 w 62"/>
                <a:gd name="T63" fmla="*/ 15 h 110"/>
                <a:gd name="T64" fmla="*/ 53 w 62"/>
                <a:gd name="T65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10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5"/>
                    <a:pt x="6" y="110"/>
                    <a:pt x="13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6" y="110"/>
                    <a:pt x="62" y="105"/>
                    <a:pt x="62" y="97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3"/>
                    <a:pt x="15" y="63"/>
                  </a:cubicBezTo>
                  <a:cubicBezTo>
                    <a:pt x="19" y="63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3"/>
                    <a:pt x="31" y="63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3"/>
                    <a:pt x="46" y="63"/>
                  </a:cubicBezTo>
                  <a:cubicBezTo>
                    <a:pt x="49" y="63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5"/>
                    <a:pt x="2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37"/>
            <p:cNvSpPr/>
            <p:nvPr/>
          </p:nvSpPr>
          <p:spPr bwMode="auto">
            <a:xfrm>
              <a:off x="1075503" y="3116768"/>
              <a:ext cx="233514" cy="206610"/>
            </a:xfrm>
            <a:custGeom>
              <a:avLst/>
              <a:gdLst>
                <a:gd name="T0" fmla="*/ 35 w 37"/>
                <a:gd name="T1" fmla="*/ 0 h 39"/>
                <a:gd name="T2" fmla="*/ 11 w 37"/>
                <a:gd name="T3" fmla="*/ 10 h 39"/>
                <a:gd name="T4" fmla="*/ 0 w 37"/>
                <a:gd name="T5" fmla="*/ 37 h 39"/>
                <a:gd name="T6" fmla="*/ 2 w 37"/>
                <a:gd name="T7" fmla="*/ 39 h 39"/>
                <a:gd name="T8" fmla="*/ 4 w 37"/>
                <a:gd name="T9" fmla="*/ 37 h 39"/>
                <a:gd name="T10" fmla="*/ 14 w 37"/>
                <a:gd name="T11" fmla="*/ 13 h 39"/>
                <a:gd name="T12" fmla="*/ 35 w 37"/>
                <a:gd name="T13" fmla="*/ 4 h 39"/>
                <a:gd name="T14" fmla="*/ 37 w 37"/>
                <a:gd name="T15" fmla="*/ 2 h 39"/>
                <a:gd name="T16" fmla="*/ 35 w 37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cubicBezTo>
                    <a:pt x="26" y="0"/>
                    <a:pt x="18" y="4"/>
                    <a:pt x="11" y="10"/>
                  </a:cubicBezTo>
                  <a:cubicBezTo>
                    <a:pt x="4" y="17"/>
                    <a:pt x="0" y="2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3" y="39"/>
                    <a:pt x="4" y="38"/>
                    <a:pt x="4" y="37"/>
                  </a:cubicBezTo>
                  <a:cubicBezTo>
                    <a:pt x="4" y="28"/>
                    <a:pt x="8" y="19"/>
                    <a:pt x="14" y="13"/>
                  </a:cubicBezTo>
                  <a:cubicBezTo>
                    <a:pt x="20" y="7"/>
                    <a:pt x="27" y="4"/>
                    <a:pt x="35" y="4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38"/>
            <p:cNvSpPr/>
            <p:nvPr/>
          </p:nvSpPr>
          <p:spPr bwMode="auto">
            <a:xfrm>
              <a:off x="1143300" y="3166854"/>
              <a:ext cx="195852" cy="181567"/>
            </a:xfrm>
            <a:custGeom>
              <a:avLst/>
              <a:gdLst>
                <a:gd name="T0" fmla="*/ 30 w 32"/>
                <a:gd name="T1" fmla="*/ 0 h 34"/>
                <a:gd name="T2" fmla="*/ 9 w 32"/>
                <a:gd name="T3" fmla="*/ 8 h 34"/>
                <a:gd name="T4" fmla="*/ 0 w 32"/>
                <a:gd name="T5" fmla="*/ 32 h 34"/>
                <a:gd name="T6" fmla="*/ 2 w 32"/>
                <a:gd name="T7" fmla="*/ 34 h 34"/>
                <a:gd name="T8" fmla="*/ 4 w 32"/>
                <a:gd name="T9" fmla="*/ 32 h 34"/>
                <a:gd name="T10" fmla="*/ 12 w 32"/>
                <a:gd name="T11" fmla="*/ 11 h 34"/>
                <a:gd name="T12" fmla="*/ 30 w 32"/>
                <a:gd name="T13" fmla="*/ 4 h 34"/>
                <a:gd name="T14" fmla="*/ 32 w 32"/>
                <a:gd name="T15" fmla="*/ 2 h 34"/>
                <a:gd name="T16" fmla="*/ 30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30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4" y="14"/>
                    <a:pt x="0" y="23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4" y="33"/>
                    <a:pt x="4" y="32"/>
                  </a:cubicBezTo>
                  <a:cubicBezTo>
                    <a:pt x="4" y="24"/>
                    <a:pt x="7" y="16"/>
                    <a:pt x="12" y="11"/>
                  </a:cubicBezTo>
                  <a:cubicBezTo>
                    <a:pt x="17" y="6"/>
                    <a:pt x="23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39"/>
            <p:cNvSpPr/>
            <p:nvPr/>
          </p:nvSpPr>
          <p:spPr bwMode="auto">
            <a:xfrm>
              <a:off x="1203563" y="3216942"/>
              <a:ext cx="173251" cy="156524"/>
            </a:xfrm>
            <a:custGeom>
              <a:avLst/>
              <a:gdLst>
                <a:gd name="T0" fmla="*/ 25 w 27"/>
                <a:gd name="T1" fmla="*/ 0 h 30"/>
                <a:gd name="T2" fmla="*/ 8 w 27"/>
                <a:gd name="T3" fmla="*/ 8 h 30"/>
                <a:gd name="T4" fmla="*/ 0 w 27"/>
                <a:gd name="T5" fmla="*/ 28 h 30"/>
                <a:gd name="T6" fmla="*/ 1 w 27"/>
                <a:gd name="T7" fmla="*/ 30 h 30"/>
                <a:gd name="T8" fmla="*/ 3 w 27"/>
                <a:gd name="T9" fmla="*/ 28 h 30"/>
                <a:gd name="T10" fmla="*/ 10 w 27"/>
                <a:gd name="T11" fmla="*/ 11 h 30"/>
                <a:gd name="T12" fmla="*/ 25 w 27"/>
                <a:gd name="T13" fmla="*/ 4 h 30"/>
                <a:gd name="T14" fmla="*/ 27 w 27"/>
                <a:gd name="T15" fmla="*/ 2 h 30"/>
                <a:gd name="T16" fmla="*/ 25 w 2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5" y="0"/>
                  </a:moveTo>
                  <a:cubicBezTo>
                    <a:pt x="18" y="0"/>
                    <a:pt x="12" y="3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0"/>
                    <a:pt x="3" y="29"/>
                    <a:pt x="3" y="28"/>
                  </a:cubicBezTo>
                  <a:cubicBezTo>
                    <a:pt x="3" y="21"/>
                    <a:pt x="6" y="15"/>
                    <a:pt x="10" y="11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26" y="4"/>
                    <a:pt x="27" y="4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4" name="Freeform 1481"/>
          <p:cNvSpPr>
            <a:spLocks noEditPoints="1"/>
          </p:cNvSpPr>
          <p:nvPr/>
        </p:nvSpPr>
        <p:spPr bwMode="auto">
          <a:xfrm>
            <a:off x="5358891" y="3723836"/>
            <a:ext cx="391705" cy="632348"/>
          </a:xfrm>
          <a:custGeom>
            <a:avLst/>
            <a:gdLst>
              <a:gd name="T0" fmla="*/ 0 w 62"/>
              <a:gd name="T1" fmla="*/ 32 h 122"/>
              <a:gd name="T2" fmla="*/ 13 w 62"/>
              <a:gd name="T3" fmla="*/ 122 h 122"/>
              <a:gd name="T4" fmla="*/ 62 w 62"/>
              <a:gd name="T5" fmla="*/ 109 h 122"/>
              <a:gd name="T6" fmla="*/ 55 w 62"/>
              <a:gd name="T7" fmla="*/ 21 h 122"/>
              <a:gd name="T8" fmla="*/ 50 w 62"/>
              <a:gd name="T9" fmla="*/ 0 h 122"/>
              <a:gd name="T10" fmla="*/ 46 w 62"/>
              <a:gd name="T11" fmla="*/ 16 h 122"/>
              <a:gd name="T12" fmla="*/ 15 w 62"/>
              <a:gd name="T13" fmla="*/ 114 h 122"/>
              <a:gd name="T14" fmla="*/ 15 w 62"/>
              <a:gd name="T15" fmla="*/ 103 h 122"/>
              <a:gd name="T16" fmla="*/ 15 w 62"/>
              <a:gd name="T17" fmla="*/ 114 h 122"/>
              <a:gd name="T18" fmla="*/ 10 w 62"/>
              <a:gd name="T19" fmla="*/ 94 h 122"/>
              <a:gd name="T20" fmla="*/ 21 w 62"/>
              <a:gd name="T21" fmla="*/ 94 h 122"/>
              <a:gd name="T22" fmla="*/ 15 w 62"/>
              <a:gd name="T23" fmla="*/ 86 h 122"/>
              <a:gd name="T24" fmla="*/ 15 w 62"/>
              <a:gd name="T25" fmla="*/ 75 h 122"/>
              <a:gd name="T26" fmla="*/ 15 w 62"/>
              <a:gd name="T27" fmla="*/ 86 h 122"/>
              <a:gd name="T28" fmla="*/ 25 w 62"/>
              <a:gd name="T29" fmla="*/ 108 h 122"/>
              <a:gd name="T30" fmla="*/ 36 w 62"/>
              <a:gd name="T31" fmla="*/ 108 h 122"/>
              <a:gd name="T32" fmla="*/ 31 w 62"/>
              <a:gd name="T33" fmla="*/ 100 h 122"/>
              <a:gd name="T34" fmla="*/ 31 w 62"/>
              <a:gd name="T35" fmla="*/ 89 h 122"/>
              <a:gd name="T36" fmla="*/ 31 w 62"/>
              <a:gd name="T37" fmla="*/ 100 h 122"/>
              <a:gd name="T38" fmla="*/ 25 w 62"/>
              <a:gd name="T39" fmla="*/ 80 h 122"/>
              <a:gd name="T40" fmla="*/ 36 w 62"/>
              <a:gd name="T41" fmla="*/ 80 h 122"/>
              <a:gd name="T42" fmla="*/ 46 w 62"/>
              <a:gd name="T43" fmla="*/ 114 h 122"/>
              <a:gd name="T44" fmla="*/ 46 w 62"/>
              <a:gd name="T45" fmla="*/ 103 h 122"/>
              <a:gd name="T46" fmla="*/ 46 w 62"/>
              <a:gd name="T47" fmla="*/ 114 h 122"/>
              <a:gd name="T48" fmla="*/ 40 w 62"/>
              <a:gd name="T49" fmla="*/ 94 h 122"/>
              <a:gd name="T50" fmla="*/ 52 w 62"/>
              <a:gd name="T51" fmla="*/ 94 h 122"/>
              <a:gd name="T52" fmla="*/ 46 w 62"/>
              <a:gd name="T53" fmla="*/ 86 h 122"/>
              <a:gd name="T54" fmla="*/ 46 w 62"/>
              <a:gd name="T55" fmla="*/ 75 h 122"/>
              <a:gd name="T56" fmla="*/ 46 w 62"/>
              <a:gd name="T57" fmla="*/ 86 h 122"/>
              <a:gd name="T58" fmla="*/ 40 w 62"/>
              <a:gd name="T59" fmla="*/ 66 h 122"/>
              <a:gd name="T60" fmla="*/ 9 w 62"/>
              <a:gd name="T61" fmla="*/ 53 h 122"/>
              <a:gd name="T62" fmla="*/ 22 w 62"/>
              <a:gd name="T63" fmla="*/ 27 h 122"/>
              <a:gd name="T64" fmla="*/ 53 w 62"/>
              <a:gd name="T65" fmla="*/ 4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22">
                <a:moveTo>
                  <a:pt x="30" y="8"/>
                </a:moveTo>
                <a:cubicBezTo>
                  <a:pt x="23" y="8"/>
                  <a:pt x="0" y="25"/>
                  <a:pt x="0" y="3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6"/>
                  <a:pt x="6" y="122"/>
                  <a:pt x="13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2"/>
                  <a:pt x="62" y="116"/>
                  <a:pt x="62" y="109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27"/>
                  <a:pt x="59" y="23"/>
                  <a:pt x="55" y="21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37" y="8"/>
                  <a:pt x="30" y="8"/>
                </a:cubicBezTo>
                <a:moveTo>
                  <a:pt x="15" y="114"/>
                </a:moveTo>
                <a:cubicBezTo>
                  <a:pt x="12" y="114"/>
                  <a:pt x="10" y="111"/>
                  <a:pt x="10" y="108"/>
                </a:cubicBezTo>
                <a:cubicBezTo>
                  <a:pt x="10" y="105"/>
                  <a:pt x="12" y="103"/>
                  <a:pt x="15" y="103"/>
                </a:cubicBezTo>
                <a:cubicBezTo>
                  <a:pt x="18" y="103"/>
                  <a:pt x="21" y="105"/>
                  <a:pt x="21" y="108"/>
                </a:cubicBezTo>
                <a:cubicBezTo>
                  <a:pt x="21" y="111"/>
                  <a:pt x="18" y="114"/>
                  <a:pt x="15" y="114"/>
                </a:cubicBezTo>
                <a:close/>
                <a:moveTo>
                  <a:pt x="15" y="100"/>
                </a:moveTo>
                <a:cubicBezTo>
                  <a:pt x="12" y="100"/>
                  <a:pt x="10" y="98"/>
                  <a:pt x="10" y="94"/>
                </a:cubicBezTo>
                <a:cubicBezTo>
                  <a:pt x="10" y="91"/>
                  <a:pt x="12" y="89"/>
                  <a:pt x="15" y="89"/>
                </a:cubicBezTo>
                <a:cubicBezTo>
                  <a:pt x="18" y="89"/>
                  <a:pt x="21" y="91"/>
                  <a:pt x="21" y="94"/>
                </a:cubicBezTo>
                <a:cubicBezTo>
                  <a:pt x="21" y="98"/>
                  <a:pt x="18" y="100"/>
                  <a:pt x="15" y="100"/>
                </a:cubicBezTo>
                <a:close/>
                <a:moveTo>
                  <a:pt x="15" y="86"/>
                </a:moveTo>
                <a:cubicBezTo>
                  <a:pt x="12" y="86"/>
                  <a:pt x="10" y="84"/>
                  <a:pt x="10" y="80"/>
                </a:cubicBezTo>
                <a:cubicBezTo>
                  <a:pt x="10" y="77"/>
                  <a:pt x="12" y="75"/>
                  <a:pt x="15" y="75"/>
                </a:cubicBezTo>
                <a:cubicBezTo>
                  <a:pt x="18" y="75"/>
                  <a:pt x="21" y="77"/>
                  <a:pt x="21" y="80"/>
                </a:cubicBezTo>
                <a:cubicBezTo>
                  <a:pt x="21" y="84"/>
                  <a:pt x="18" y="86"/>
                  <a:pt x="15" y="86"/>
                </a:cubicBezTo>
                <a:close/>
                <a:moveTo>
                  <a:pt x="31" y="114"/>
                </a:moveTo>
                <a:cubicBezTo>
                  <a:pt x="27" y="114"/>
                  <a:pt x="25" y="111"/>
                  <a:pt x="25" y="108"/>
                </a:cubicBezTo>
                <a:cubicBezTo>
                  <a:pt x="25" y="105"/>
                  <a:pt x="27" y="103"/>
                  <a:pt x="31" y="103"/>
                </a:cubicBezTo>
                <a:cubicBezTo>
                  <a:pt x="34" y="103"/>
                  <a:pt x="36" y="105"/>
                  <a:pt x="36" y="108"/>
                </a:cubicBezTo>
                <a:cubicBezTo>
                  <a:pt x="36" y="111"/>
                  <a:pt x="34" y="114"/>
                  <a:pt x="31" y="114"/>
                </a:cubicBezTo>
                <a:close/>
                <a:moveTo>
                  <a:pt x="31" y="100"/>
                </a:moveTo>
                <a:cubicBezTo>
                  <a:pt x="27" y="100"/>
                  <a:pt x="25" y="98"/>
                  <a:pt x="25" y="94"/>
                </a:cubicBezTo>
                <a:cubicBezTo>
                  <a:pt x="25" y="91"/>
                  <a:pt x="27" y="89"/>
                  <a:pt x="31" y="89"/>
                </a:cubicBezTo>
                <a:cubicBezTo>
                  <a:pt x="34" y="89"/>
                  <a:pt x="36" y="91"/>
                  <a:pt x="36" y="94"/>
                </a:cubicBezTo>
                <a:cubicBezTo>
                  <a:pt x="36" y="98"/>
                  <a:pt x="34" y="100"/>
                  <a:pt x="31" y="100"/>
                </a:cubicBezTo>
                <a:close/>
                <a:moveTo>
                  <a:pt x="31" y="86"/>
                </a:moveTo>
                <a:cubicBezTo>
                  <a:pt x="27" y="86"/>
                  <a:pt x="25" y="84"/>
                  <a:pt x="25" y="80"/>
                </a:cubicBezTo>
                <a:cubicBezTo>
                  <a:pt x="25" y="77"/>
                  <a:pt x="27" y="75"/>
                  <a:pt x="31" y="75"/>
                </a:cubicBezTo>
                <a:cubicBezTo>
                  <a:pt x="34" y="75"/>
                  <a:pt x="36" y="77"/>
                  <a:pt x="36" y="80"/>
                </a:cubicBezTo>
                <a:cubicBezTo>
                  <a:pt x="36" y="84"/>
                  <a:pt x="34" y="86"/>
                  <a:pt x="31" y="86"/>
                </a:cubicBezTo>
                <a:close/>
                <a:moveTo>
                  <a:pt x="46" y="114"/>
                </a:moveTo>
                <a:cubicBezTo>
                  <a:pt x="43" y="114"/>
                  <a:pt x="40" y="111"/>
                  <a:pt x="40" y="108"/>
                </a:cubicBezTo>
                <a:cubicBezTo>
                  <a:pt x="40" y="105"/>
                  <a:pt x="43" y="103"/>
                  <a:pt x="46" y="103"/>
                </a:cubicBezTo>
                <a:cubicBezTo>
                  <a:pt x="49" y="103"/>
                  <a:pt x="52" y="105"/>
                  <a:pt x="52" y="108"/>
                </a:cubicBezTo>
                <a:cubicBezTo>
                  <a:pt x="52" y="111"/>
                  <a:pt x="49" y="114"/>
                  <a:pt x="46" y="114"/>
                </a:cubicBezTo>
                <a:close/>
                <a:moveTo>
                  <a:pt x="46" y="100"/>
                </a:moveTo>
                <a:cubicBezTo>
                  <a:pt x="43" y="100"/>
                  <a:pt x="40" y="98"/>
                  <a:pt x="40" y="94"/>
                </a:cubicBezTo>
                <a:cubicBezTo>
                  <a:pt x="40" y="91"/>
                  <a:pt x="43" y="89"/>
                  <a:pt x="46" y="89"/>
                </a:cubicBezTo>
                <a:cubicBezTo>
                  <a:pt x="49" y="89"/>
                  <a:pt x="52" y="91"/>
                  <a:pt x="52" y="94"/>
                </a:cubicBezTo>
                <a:cubicBezTo>
                  <a:pt x="52" y="98"/>
                  <a:pt x="49" y="100"/>
                  <a:pt x="46" y="100"/>
                </a:cubicBezTo>
                <a:close/>
                <a:moveTo>
                  <a:pt x="46" y="86"/>
                </a:moveTo>
                <a:cubicBezTo>
                  <a:pt x="43" y="86"/>
                  <a:pt x="40" y="84"/>
                  <a:pt x="40" y="80"/>
                </a:cubicBezTo>
                <a:cubicBezTo>
                  <a:pt x="40" y="77"/>
                  <a:pt x="43" y="75"/>
                  <a:pt x="46" y="75"/>
                </a:cubicBezTo>
                <a:cubicBezTo>
                  <a:pt x="49" y="75"/>
                  <a:pt x="52" y="77"/>
                  <a:pt x="52" y="80"/>
                </a:cubicBezTo>
                <a:cubicBezTo>
                  <a:pt x="52" y="84"/>
                  <a:pt x="49" y="86"/>
                  <a:pt x="46" y="86"/>
                </a:cubicBezTo>
                <a:close/>
                <a:moveTo>
                  <a:pt x="53" y="53"/>
                </a:moveTo>
                <a:cubicBezTo>
                  <a:pt x="53" y="60"/>
                  <a:pt x="47" y="66"/>
                  <a:pt x="40" y="66"/>
                </a:cubicBezTo>
                <a:cubicBezTo>
                  <a:pt x="22" y="66"/>
                  <a:pt x="22" y="66"/>
                  <a:pt x="22" y="66"/>
                </a:cubicBezTo>
                <a:cubicBezTo>
                  <a:pt x="14" y="66"/>
                  <a:pt x="9" y="60"/>
                  <a:pt x="9" y="53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2"/>
                  <a:pt x="14" y="27"/>
                  <a:pt x="22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7" y="27"/>
                  <a:pt x="53" y="32"/>
                  <a:pt x="53" y="40"/>
                </a:cubicBezTo>
                <a:lnTo>
                  <a:pt x="53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4363463" y="3705056"/>
            <a:ext cx="384170" cy="701215"/>
            <a:chOff x="4363463" y="3135553"/>
            <a:chExt cx="384170" cy="701215"/>
          </a:xfrm>
          <a:solidFill>
            <a:srgbClr val="756663"/>
          </a:solidFill>
        </p:grpSpPr>
        <p:sp>
          <p:nvSpPr>
            <p:cNvPr id="75" name="Freeform 1549"/>
            <p:cNvSpPr>
              <a:spLocks noEditPoints="1"/>
            </p:cNvSpPr>
            <p:nvPr/>
          </p:nvSpPr>
          <p:spPr bwMode="auto">
            <a:xfrm>
              <a:off x="4363463" y="3135553"/>
              <a:ext cx="384170" cy="701215"/>
            </a:xfrm>
            <a:custGeom>
              <a:avLst/>
              <a:gdLst>
                <a:gd name="T0" fmla="*/ 55 w 62"/>
                <a:gd name="T1" fmla="*/ 4 h 134"/>
                <a:gd name="T2" fmla="*/ 46 w 62"/>
                <a:gd name="T3" fmla="*/ 4 h 134"/>
                <a:gd name="T4" fmla="*/ 13 w 62"/>
                <a:gd name="T5" fmla="*/ 31 h 134"/>
                <a:gd name="T6" fmla="*/ 0 w 62"/>
                <a:gd name="T7" fmla="*/ 121 h 134"/>
                <a:gd name="T8" fmla="*/ 49 w 62"/>
                <a:gd name="T9" fmla="*/ 134 h 134"/>
                <a:gd name="T10" fmla="*/ 62 w 62"/>
                <a:gd name="T11" fmla="*/ 44 h 134"/>
                <a:gd name="T12" fmla="*/ 16 w 62"/>
                <a:gd name="T13" fmla="*/ 126 h 134"/>
                <a:gd name="T14" fmla="*/ 16 w 62"/>
                <a:gd name="T15" fmla="*/ 114 h 134"/>
                <a:gd name="T16" fmla="*/ 16 w 62"/>
                <a:gd name="T17" fmla="*/ 126 h 134"/>
                <a:gd name="T18" fmla="*/ 10 w 62"/>
                <a:gd name="T19" fmla="*/ 106 h 134"/>
                <a:gd name="T20" fmla="*/ 21 w 62"/>
                <a:gd name="T21" fmla="*/ 106 h 134"/>
                <a:gd name="T22" fmla="*/ 16 w 62"/>
                <a:gd name="T23" fmla="*/ 98 h 134"/>
                <a:gd name="T24" fmla="*/ 16 w 62"/>
                <a:gd name="T25" fmla="*/ 87 h 134"/>
                <a:gd name="T26" fmla="*/ 16 w 62"/>
                <a:gd name="T27" fmla="*/ 98 h 134"/>
                <a:gd name="T28" fmla="*/ 25 w 62"/>
                <a:gd name="T29" fmla="*/ 120 h 134"/>
                <a:gd name="T30" fmla="*/ 37 w 62"/>
                <a:gd name="T31" fmla="*/ 120 h 134"/>
                <a:gd name="T32" fmla="*/ 31 w 62"/>
                <a:gd name="T33" fmla="*/ 112 h 134"/>
                <a:gd name="T34" fmla="*/ 31 w 62"/>
                <a:gd name="T35" fmla="*/ 101 h 134"/>
                <a:gd name="T36" fmla="*/ 31 w 62"/>
                <a:gd name="T37" fmla="*/ 112 h 134"/>
                <a:gd name="T38" fmla="*/ 25 w 62"/>
                <a:gd name="T39" fmla="*/ 92 h 134"/>
                <a:gd name="T40" fmla="*/ 37 w 62"/>
                <a:gd name="T41" fmla="*/ 92 h 134"/>
                <a:gd name="T42" fmla="*/ 46 w 62"/>
                <a:gd name="T43" fmla="*/ 126 h 134"/>
                <a:gd name="T44" fmla="*/ 46 w 62"/>
                <a:gd name="T45" fmla="*/ 114 h 134"/>
                <a:gd name="T46" fmla="*/ 46 w 62"/>
                <a:gd name="T47" fmla="*/ 126 h 134"/>
                <a:gd name="T48" fmla="*/ 41 w 62"/>
                <a:gd name="T49" fmla="*/ 106 h 134"/>
                <a:gd name="T50" fmla="*/ 52 w 62"/>
                <a:gd name="T51" fmla="*/ 106 h 134"/>
                <a:gd name="T52" fmla="*/ 46 w 62"/>
                <a:gd name="T53" fmla="*/ 98 h 134"/>
                <a:gd name="T54" fmla="*/ 46 w 62"/>
                <a:gd name="T55" fmla="*/ 87 h 134"/>
                <a:gd name="T56" fmla="*/ 46 w 62"/>
                <a:gd name="T57" fmla="*/ 98 h 134"/>
                <a:gd name="T58" fmla="*/ 40 w 62"/>
                <a:gd name="T59" fmla="*/ 77 h 134"/>
                <a:gd name="T60" fmla="*/ 9 w 62"/>
                <a:gd name="T61" fmla="*/ 64 h 134"/>
                <a:gd name="T62" fmla="*/ 22 w 62"/>
                <a:gd name="T63" fmla="*/ 39 h 134"/>
                <a:gd name="T64" fmla="*/ 53 w 62"/>
                <a:gd name="T65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34">
                  <a:moveTo>
                    <a:pt x="55" y="33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1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6" y="31"/>
                    <a:pt x="0" y="37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6" y="134"/>
                    <a:pt x="13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6" y="134"/>
                    <a:pt x="62" y="128"/>
                    <a:pt x="62" y="121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39"/>
                    <a:pt x="59" y="35"/>
                    <a:pt x="55" y="33"/>
                  </a:cubicBezTo>
                  <a:close/>
                  <a:moveTo>
                    <a:pt x="16" y="126"/>
                  </a:moveTo>
                  <a:cubicBezTo>
                    <a:pt x="12" y="126"/>
                    <a:pt x="10" y="123"/>
                    <a:pt x="10" y="120"/>
                  </a:cubicBezTo>
                  <a:cubicBezTo>
                    <a:pt x="10" y="117"/>
                    <a:pt x="12" y="114"/>
                    <a:pt x="16" y="114"/>
                  </a:cubicBezTo>
                  <a:cubicBezTo>
                    <a:pt x="19" y="114"/>
                    <a:pt x="21" y="117"/>
                    <a:pt x="21" y="120"/>
                  </a:cubicBezTo>
                  <a:cubicBezTo>
                    <a:pt x="21" y="123"/>
                    <a:pt x="19" y="126"/>
                    <a:pt x="16" y="126"/>
                  </a:cubicBezTo>
                  <a:close/>
                  <a:moveTo>
                    <a:pt x="16" y="112"/>
                  </a:moveTo>
                  <a:cubicBezTo>
                    <a:pt x="12" y="112"/>
                    <a:pt x="10" y="109"/>
                    <a:pt x="10" y="106"/>
                  </a:cubicBezTo>
                  <a:cubicBezTo>
                    <a:pt x="10" y="103"/>
                    <a:pt x="12" y="101"/>
                    <a:pt x="16" y="101"/>
                  </a:cubicBezTo>
                  <a:cubicBezTo>
                    <a:pt x="19" y="101"/>
                    <a:pt x="21" y="103"/>
                    <a:pt x="21" y="106"/>
                  </a:cubicBezTo>
                  <a:cubicBezTo>
                    <a:pt x="21" y="109"/>
                    <a:pt x="19" y="112"/>
                    <a:pt x="16" y="112"/>
                  </a:cubicBezTo>
                  <a:close/>
                  <a:moveTo>
                    <a:pt x="16" y="98"/>
                  </a:moveTo>
                  <a:cubicBezTo>
                    <a:pt x="12" y="98"/>
                    <a:pt x="10" y="95"/>
                    <a:pt x="10" y="92"/>
                  </a:cubicBezTo>
                  <a:cubicBezTo>
                    <a:pt x="10" y="89"/>
                    <a:pt x="12" y="87"/>
                    <a:pt x="16" y="87"/>
                  </a:cubicBezTo>
                  <a:cubicBezTo>
                    <a:pt x="19" y="87"/>
                    <a:pt x="21" y="89"/>
                    <a:pt x="21" y="92"/>
                  </a:cubicBezTo>
                  <a:cubicBezTo>
                    <a:pt x="21" y="95"/>
                    <a:pt x="19" y="98"/>
                    <a:pt x="16" y="98"/>
                  </a:cubicBezTo>
                  <a:close/>
                  <a:moveTo>
                    <a:pt x="31" y="126"/>
                  </a:moveTo>
                  <a:cubicBezTo>
                    <a:pt x="28" y="126"/>
                    <a:pt x="25" y="123"/>
                    <a:pt x="25" y="120"/>
                  </a:cubicBezTo>
                  <a:cubicBezTo>
                    <a:pt x="25" y="117"/>
                    <a:pt x="28" y="114"/>
                    <a:pt x="31" y="114"/>
                  </a:cubicBezTo>
                  <a:cubicBezTo>
                    <a:pt x="34" y="114"/>
                    <a:pt x="37" y="117"/>
                    <a:pt x="37" y="120"/>
                  </a:cubicBezTo>
                  <a:cubicBezTo>
                    <a:pt x="37" y="123"/>
                    <a:pt x="34" y="126"/>
                    <a:pt x="31" y="126"/>
                  </a:cubicBezTo>
                  <a:close/>
                  <a:moveTo>
                    <a:pt x="31" y="112"/>
                  </a:moveTo>
                  <a:cubicBezTo>
                    <a:pt x="28" y="112"/>
                    <a:pt x="25" y="109"/>
                    <a:pt x="25" y="106"/>
                  </a:cubicBezTo>
                  <a:cubicBezTo>
                    <a:pt x="25" y="103"/>
                    <a:pt x="28" y="101"/>
                    <a:pt x="31" y="101"/>
                  </a:cubicBezTo>
                  <a:cubicBezTo>
                    <a:pt x="34" y="101"/>
                    <a:pt x="37" y="103"/>
                    <a:pt x="37" y="106"/>
                  </a:cubicBezTo>
                  <a:cubicBezTo>
                    <a:pt x="37" y="109"/>
                    <a:pt x="34" y="112"/>
                    <a:pt x="31" y="112"/>
                  </a:cubicBezTo>
                  <a:close/>
                  <a:moveTo>
                    <a:pt x="31" y="98"/>
                  </a:moveTo>
                  <a:cubicBezTo>
                    <a:pt x="28" y="98"/>
                    <a:pt x="25" y="95"/>
                    <a:pt x="25" y="92"/>
                  </a:cubicBezTo>
                  <a:cubicBezTo>
                    <a:pt x="25" y="89"/>
                    <a:pt x="28" y="87"/>
                    <a:pt x="31" y="87"/>
                  </a:cubicBezTo>
                  <a:cubicBezTo>
                    <a:pt x="34" y="87"/>
                    <a:pt x="37" y="89"/>
                    <a:pt x="37" y="92"/>
                  </a:cubicBezTo>
                  <a:cubicBezTo>
                    <a:pt x="37" y="95"/>
                    <a:pt x="34" y="98"/>
                    <a:pt x="31" y="98"/>
                  </a:cubicBezTo>
                  <a:close/>
                  <a:moveTo>
                    <a:pt x="46" y="126"/>
                  </a:moveTo>
                  <a:cubicBezTo>
                    <a:pt x="43" y="126"/>
                    <a:pt x="41" y="123"/>
                    <a:pt x="41" y="120"/>
                  </a:cubicBezTo>
                  <a:cubicBezTo>
                    <a:pt x="41" y="117"/>
                    <a:pt x="43" y="114"/>
                    <a:pt x="46" y="114"/>
                  </a:cubicBezTo>
                  <a:cubicBezTo>
                    <a:pt x="50" y="114"/>
                    <a:pt x="52" y="117"/>
                    <a:pt x="52" y="120"/>
                  </a:cubicBezTo>
                  <a:cubicBezTo>
                    <a:pt x="52" y="123"/>
                    <a:pt x="50" y="126"/>
                    <a:pt x="46" y="126"/>
                  </a:cubicBezTo>
                  <a:close/>
                  <a:moveTo>
                    <a:pt x="46" y="112"/>
                  </a:moveTo>
                  <a:cubicBezTo>
                    <a:pt x="43" y="112"/>
                    <a:pt x="41" y="109"/>
                    <a:pt x="41" y="106"/>
                  </a:cubicBezTo>
                  <a:cubicBezTo>
                    <a:pt x="41" y="103"/>
                    <a:pt x="43" y="101"/>
                    <a:pt x="46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09"/>
                    <a:pt x="50" y="112"/>
                    <a:pt x="46" y="112"/>
                  </a:cubicBezTo>
                  <a:close/>
                  <a:moveTo>
                    <a:pt x="46" y="98"/>
                  </a:moveTo>
                  <a:cubicBezTo>
                    <a:pt x="43" y="98"/>
                    <a:pt x="41" y="95"/>
                    <a:pt x="41" y="92"/>
                  </a:cubicBezTo>
                  <a:cubicBezTo>
                    <a:pt x="41" y="89"/>
                    <a:pt x="43" y="87"/>
                    <a:pt x="46" y="87"/>
                  </a:cubicBezTo>
                  <a:cubicBezTo>
                    <a:pt x="50" y="87"/>
                    <a:pt x="52" y="89"/>
                    <a:pt x="52" y="92"/>
                  </a:cubicBezTo>
                  <a:cubicBezTo>
                    <a:pt x="52" y="95"/>
                    <a:pt x="50" y="98"/>
                    <a:pt x="46" y="98"/>
                  </a:cubicBezTo>
                  <a:close/>
                  <a:moveTo>
                    <a:pt x="53" y="64"/>
                  </a:moveTo>
                  <a:cubicBezTo>
                    <a:pt x="53" y="72"/>
                    <a:pt x="47" y="77"/>
                    <a:pt x="40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5" y="77"/>
                    <a:pt x="9" y="72"/>
                    <a:pt x="9" y="64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4"/>
                    <a:pt x="15" y="39"/>
                    <a:pt x="22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9"/>
                    <a:pt x="53" y="44"/>
                    <a:pt x="53" y="52"/>
                  </a:cubicBezTo>
                  <a:lnTo>
                    <a:pt x="53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50"/>
            <p:cNvSpPr>
              <a:spLocks noEditPoints="1"/>
            </p:cNvSpPr>
            <p:nvPr/>
          </p:nvSpPr>
          <p:spPr bwMode="auto">
            <a:xfrm>
              <a:off x="4431256" y="3379728"/>
              <a:ext cx="248580" cy="131481"/>
            </a:xfrm>
            <a:custGeom>
              <a:avLst/>
              <a:gdLst>
                <a:gd name="T0" fmla="*/ 32 w 40"/>
                <a:gd name="T1" fmla="*/ 0 h 26"/>
                <a:gd name="T2" fmla="*/ 8 w 40"/>
                <a:gd name="T3" fmla="*/ 0 h 26"/>
                <a:gd name="T4" fmla="*/ 0 w 40"/>
                <a:gd name="T5" fmla="*/ 7 h 26"/>
                <a:gd name="T6" fmla="*/ 0 w 40"/>
                <a:gd name="T7" fmla="*/ 18 h 26"/>
                <a:gd name="T8" fmla="*/ 8 w 40"/>
                <a:gd name="T9" fmla="*/ 26 h 26"/>
                <a:gd name="T10" fmla="*/ 32 w 40"/>
                <a:gd name="T11" fmla="*/ 26 h 26"/>
                <a:gd name="T12" fmla="*/ 40 w 40"/>
                <a:gd name="T13" fmla="*/ 18 h 26"/>
                <a:gd name="T14" fmla="*/ 40 w 40"/>
                <a:gd name="T15" fmla="*/ 7 h 26"/>
                <a:gd name="T16" fmla="*/ 32 w 40"/>
                <a:gd name="T17" fmla="*/ 0 h 26"/>
                <a:gd name="T18" fmla="*/ 38 w 40"/>
                <a:gd name="T19" fmla="*/ 22 h 26"/>
                <a:gd name="T20" fmla="*/ 38 w 40"/>
                <a:gd name="T21" fmla="*/ 22 h 26"/>
                <a:gd name="T22" fmla="*/ 38 w 40"/>
                <a:gd name="T23" fmla="*/ 22 h 26"/>
                <a:gd name="T24" fmla="*/ 37 w 40"/>
                <a:gd name="T25" fmla="*/ 22 h 26"/>
                <a:gd name="T26" fmla="*/ 26 w 40"/>
                <a:gd name="T27" fmla="*/ 12 h 26"/>
                <a:gd name="T28" fmla="*/ 21 w 40"/>
                <a:gd name="T29" fmla="*/ 17 h 26"/>
                <a:gd name="T30" fmla="*/ 20 w 40"/>
                <a:gd name="T31" fmla="*/ 17 h 26"/>
                <a:gd name="T32" fmla="*/ 19 w 40"/>
                <a:gd name="T33" fmla="*/ 17 h 26"/>
                <a:gd name="T34" fmla="*/ 13 w 40"/>
                <a:gd name="T35" fmla="*/ 12 h 26"/>
                <a:gd name="T36" fmla="*/ 3 w 40"/>
                <a:gd name="T37" fmla="*/ 21 h 26"/>
                <a:gd name="T38" fmla="*/ 3 w 40"/>
                <a:gd name="T39" fmla="*/ 22 h 26"/>
                <a:gd name="T40" fmla="*/ 3 w 40"/>
                <a:gd name="T41" fmla="*/ 22 h 26"/>
                <a:gd name="T42" fmla="*/ 2 w 40"/>
                <a:gd name="T43" fmla="*/ 21 h 26"/>
                <a:gd name="T44" fmla="*/ 2 w 40"/>
                <a:gd name="T45" fmla="*/ 21 h 26"/>
                <a:gd name="T46" fmla="*/ 2 w 40"/>
                <a:gd name="T47" fmla="*/ 21 h 26"/>
                <a:gd name="T48" fmla="*/ 2 w 40"/>
                <a:gd name="T49" fmla="*/ 20 h 26"/>
                <a:gd name="T50" fmla="*/ 12 w 40"/>
                <a:gd name="T51" fmla="*/ 11 h 26"/>
                <a:gd name="T52" fmla="*/ 3 w 40"/>
                <a:gd name="T53" fmla="*/ 4 h 26"/>
                <a:gd name="T54" fmla="*/ 3 w 40"/>
                <a:gd name="T55" fmla="*/ 2 h 26"/>
                <a:gd name="T56" fmla="*/ 4 w 40"/>
                <a:gd name="T57" fmla="*/ 2 h 26"/>
                <a:gd name="T58" fmla="*/ 5 w 40"/>
                <a:gd name="T59" fmla="*/ 3 h 26"/>
                <a:gd name="T60" fmla="*/ 20 w 40"/>
                <a:gd name="T61" fmla="*/ 16 h 26"/>
                <a:gd name="T62" fmla="*/ 35 w 40"/>
                <a:gd name="T63" fmla="*/ 3 h 26"/>
                <a:gd name="T64" fmla="*/ 36 w 40"/>
                <a:gd name="T65" fmla="*/ 2 h 26"/>
                <a:gd name="T66" fmla="*/ 37 w 40"/>
                <a:gd name="T67" fmla="*/ 2 h 26"/>
                <a:gd name="T68" fmla="*/ 37 w 40"/>
                <a:gd name="T69" fmla="*/ 4 h 26"/>
                <a:gd name="T70" fmla="*/ 28 w 40"/>
                <a:gd name="T71" fmla="*/ 11 h 26"/>
                <a:gd name="T72" fmla="*/ 38 w 40"/>
                <a:gd name="T73" fmla="*/ 21 h 26"/>
                <a:gd name="T74" fmla="*/ 38 w 40"/>
                <a:gd name="T75" fmla="*/ 21 h 26"/>
                <a:gd name="T76" fmla="*/ 38 w 40"/>
                <a:gd name="T77" fmla="*/ 21 h 26"/>
                <a:gd name="T78" fmla="*/ 38 w 40"/>
                <a:gd name="T7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26">
                  <a:moveTo>
                    <a:pt x="3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6"/>
                    <a:pt x="8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7" y="26"/>
                    <a:pt x="40" y="22"/>
                    <a:pt x="40" y="1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2" y="0"/>
                  </a:cubicBezTo>
                  <a:close/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7450796" y="3767664"/>
            <a:ext cx="421836" cy="469567"/>
            <a:chOff x="7450796" y="3198161"/>
            <a:chExt cx="421836" cy="469567"/>
          </a:xfrm>
          <a:solidFill>
            <a:srgbClr val="756663"/>
          </a:solidFill>
        </p:grpSpPr>
        <p:sp>
          <p:nvSpPr>
            <p:cNvPr id="77" name="Freeform 1582"/>
            <p:cNvSpPr>
              <a:spLocks noEditPoints="1"/>
            </p:cNvSpPr>
            <p:nvPr/>
          </p:nvSpPr>
          <p:spPr bwMode="auto">
            <a:xfrm>
              <a:off x="7450796" y="3392250"/>
              <a:ext cx="421836" cy="275478"/>
            </a:xfrm>
            <a:custGeom>
              <a:avLst/>
              <a:gdLst>
                <a:gd name="T0" fmla="*/ 34 w 68"/>
                <a:gd name="T1" fmla="*/ 0 h 53"/>
                <a:gd name="T2" fmla="*/ 33 w 68"/>
                <a:gd name="T3" fmla="*/ 0 h 53"/>
                <a:gd name="T4" fmla="*/ 0 w 68"/>
                <a:gd name="T5" fmla="*/ 33 h 53"/>
                <a:gd name="T6" fmla="*/ 0 w 68"/>
                <a:gd name="T7" fmla="*/ 41 h 53"/>
                <a:gd name="T8" fmla="*/ 34 w 68"/>
                <a:gd name="T9" fmla="*/ 53 h 53"/>
                <a:gd name="T10" fmla="*/ 68 w 68"/>
                <a:gd name="T11" fmla="*/ 41 h 53"/>
                <a:gd name="T12" fmla="*/ 68 w 68"/>
                <a:gd name="T13" fmla="*/ 33 h 53"/>
                <a:gd name="T14" fmla="*/ 34 w 68"/>
                <a:gd name="T15" fmla="*/ 0 h 53"/>
                <a:gd name="T16" fmla="*/ 39 w 68"/>
                <a:gd name="T17" fmla="*/ 36 h 53"/>
                <a:gd name="T18" fmla="*/ 34 w 68"/>
                <a:gd name="T19" fmla="*/ 41 h 53"/>
                <a:gd name="T20" fmla="*/ 30 w 68"/>
                <a:gd name="T21" fmla="*/ 36 h 53"/>
                <a:gd name="T22" fmla="*/ 31 w 68"/>
                <a:gd name="T23" fmla="*/ 18 h 53"/>
                <a:gd name="T24" fmla="*/ 28 w 68"/>
                <a:gd name="T25" fmla="*/ 13 h 53"/>
                <a:gd name="T26" fmla="*/ 29 w 68"/>
                <a:gd name="T27" fmla="*/ 11 h 53"/>
                <a:gd name="T28" fmla="*/ 34 w 68"/>
                <a:gd name="T29" fmla="*/ 11 h 53"/>
                <a:gd name="T30" fmla="*/ 40 w 68"/>
                <a:gd name="T31" fmla="*/ 10 h 53"/>
                <a:gd name="T32" fmla="*/ 41 w 68"/>
                <a:gd name="T33" fmla="*/ 13 h 53"/>
                <a:gd name="T34" fmla="*/ 38 w 68"/>
                <a:gd name="T35" fmla="*/ 18 h 53"/>
                <a:gd name="T36" fmla="*/ 39 w 68"/>
                <a:gd name="T37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53">
                  <a:moveTo>
                    <a:pt x="34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9"/>
                    <a:pt x="21" y="53"/>
                    <a:pt x="34" y="53"/>
                  </a:cubicBezTo>
                  <a:cubicBezTo>
                    <a:pt x="47" y="53"/>
                    <a:pt x="59" y="49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9" y="36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7"/>
                    <a:pt x="28" y="15"/>
                    <a:pt x="28" y="13"/>
                  </a:cubicBezTo>
                  <a:cubicBezTo>
                    <a:pt x="28" y="12"/>
                    <a:pt x="29" y="11"/>
                    <a:pt x="29" y="11"/>
                  </a:cubicBezTo>
                  <a:cubicBezTo>
                    <a:pt x="30" y="11"/>
                    <a:pt x="32" y="11"/>
                    <a:pt x="34" y="11"/>
                  </a:cubicBezTo>
                  <a:cubicBezTo>
                    <a:pt x="36" y="11"/>
                    <a:pt x="38" y="11"/>
                    <a:pt x="40" y="10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1" y="15"/>
                    <a:pt x="39" y="17"/>
                    <a:pt x="38" y="18"/>
                  </a:cubicBezTo>
                  <a:lnTo>
                    <a:pt x="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83"/>
            <p:cNvSpPr/>
            <p:nvPr/>
          </p:nvSpPr>
          <p:spPr bwMode="auto">
            <a:xfrm>
              <a:off x="7526123" y="3198161"/>
              <a:ext cx="263645" cy="256697"/>
            </a:xfrm>
            <a:custGeom>
              <a:avLst/>
              <a:gdLst>
                <a:gd name="T0" fmla="*/ 21 w 42"/>
                <a:gd name="T1" fmla="*/ 0 h 50"/>
                <a:gd name="T2" fmla="*/ 0 w 42"/>
                <a:gd name="T3" fmla="*/ 19 h 50"/>
                <a:gd name="T4" fmla="*/ 0 w 42"/>
                <a:gd name="T5" fmla="*/ 31 h 50"/>
                <a:gd name="T6" fmla="*/ 16 w 42"/>
                <a:gd name="T7" fmla="*/ 49 h 50"/>
                <a:gd name="T8" fmla="*/ 21 w 42"/>
                <a:gd name="T9" fmla="*/ 50 h 50"/>
                <a:gd name="T10" fmla="*/ 27 w 42"/>
                <a:gd name="T11" fmla="*/ 49 h 50"/>
                <a:gd name="T12" fmla="*/ 42 w 42"/>
                <a:gd name="T13" fmla="*/ 31 h 50"/>
                <a:gd name="T14" fmla="*/ 42 w 42"/>
                <a:gd name="T15" fmla="*/ 19 h 50"/>
                <a:gd name="T16" fmla="*/ 21 w 42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21" y="0"/>
                  </a:moveTo>
                  <a:cubicBezTo>
                    <a:pt x="10" y="0"/>
                    <a:pt x="0" y="8"/>
                    <a:pt x="0" y="1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0"/>
                    <a:pt x="7" y="47"/>
                    <a:pt x="16" y="49"/>
                  </a:cubicBezTo>
                  <a:cubicBezTo>
                    <a:pt x="17" y="50"/>
                    <a:pt x="19" y="50"/>
                    <a:pt x="21" y="50"/>
                  </a:cubicBezTo>
                  <a:cubicBezTo>
                    <a:pt x="23" y="50"/>
                    <a:pt x="25" y="49"/>
                    <a:pt x="27" y="49"/>
                  </a:cubicBezTo>
                  <a:cubicBezTo>
                    <a:pt x="36" y="47"/>
                    <a:pt x="42" y="40"/>
                    <a:pt x="42" y="3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8"/>
                    <a:pt x="32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84"/>
            <p:cNvSpPr>
              <a:spLocks noEditPoints="1"/>
            </p:cNvSpPr>
            <p:nvPr/>
          </p:nvSpPr>
          <p:spPr bwMode="auto">
            <a:xfrm>
              <a:off x="7548720" y="3298335"/>
              <a:ext cx="225984" cy="62608"/>
            </a:xfrm>
            <a:custGeom>
              <a:avLst/>
              <a:gdLst>
                <a:gd name="T0" fmla="*/ 31 w 36"/>
                <a:gd name="T1" fmla="*/ 0 h 12"/>
                <a:gd name="T2" fmla="*/ 23 w 36"/>
                <a:gd name="T3" fmla="*/ 0 h 12"/>
                <a:gd name="T4" fmla="*/ 19 w 36"/>
                <a:gd name="T5" fmla="*/ 5 h 12"/>
                <a:gd name="T6" fmla="*/ 17 w 36"/>
                <a:gd name="T7" fmla="*/ 5 h 12"/>
                <a:gd name="T8" fmla="*/ 13 w 36"/>
                <a:gd name="T9" fmla="*/ 0 h 12"/>
                <a:gd name="T10" fmla="*/ 4 w 36"/>
                <a:gd name="T11" fmla="*/ 0 h 12"/>
                <a:gd name="T12" fmla="*/ 0 w 36"/>
                <a:gd name="T13" fmla="*/ 5 h 12"/>
                <a:gd name="T14" fmla="*/ 0 w 36"/>
                <a:gd name="T15" fmla="*/ 8 h 12"/>
                <a:gd name="T16" fmla="*/ 4 w 36"/>
                <a:gd name="T17" fmla="*/ 12 h 12"/>
                <a:gd name="T18" fmla="*/ 13 w 36"/>
                <a:gd name="T19" fmla="*/ 12 h 12"/>
                <a:gd name="T20" fmla="*/ 17 w 36"/>
                <a:gd name="T21" fmla="*/ 8 h 12"/>
                <a:gd name="T22" fmla="*/ 19 w 36"/>
                <a:gd name="T23" fmla="*/ 8 h 12"/>
                <a:gd name="T24" fmla="*/ 23 w 36"/>
                <a:gd name="T25" fmla="*/ 12 h 12"/>
                <a:gd name="T26" fmla="*/ 31 w 36"/>
                <a:gd name="T27" fmla="*/ 12 h 12"/>
                <a:gd name="T28" fmla="*/ 36 w 36"/>
                <a:gd name="T29" fmla="*/ 8 h 12"/>
                <a:gd name="T30" fmla="*/ 36 w 36"/>
                <a:gd name="T31" fmla="*/ 5 h 12"/>
                <a:gd name="T32" fmla="*/ 31 w 36"/>
                <a:gd name="T33" fmla="*/ 0 h 12"/>
                <a:gd name="T34" fmla="*/ 15 w 36"/>
                <a:gd name="T35" fmla="*/ 8 h 12"/>
                <a:gd name="T36" fmla="*/ 13 w 36"/>
                <a:gd name="T37" fmla="*/ 10 h 12"/>
                <a:gd name="T38" fmla="*/ 4 w 36"/>
                <a:gd name="T39" fmla="*/ 10 h 12"/>
                <a:gd name="T40" fmla="*/ 2 w 36"/>
                <a:gd name="T41" fmla="*/ 8 h 12"/>
                <a:gd name="T42" fmla="*/ 2 w 36"/>
                <a:gd name="T43" fmla="*/ 5 h 12"/>
                <a:gd name="T44" fmla="*/ 4 w 36"/>
                <a:gd name="T45" fmla="*/ 3 h 12"/>
                <a:gd name="T46" fmla="*/ 13 w 36"/>
                <a:gd name="T47" fmla="*/ 3 h 12"/>
                <a:gd name="T48" fmla="*/ 15 w 36"/>
                <a:gd name="T49" fmla="*/ 5 h 12"/>
                <a:gd name="T50" fmla="*/ 15 w 36"/>
                <a:gd name="T51" fmla="*/ 6 h 12"/>
                <a:gd name="T52" fmla="*/ 15 w 36"/>
                <a:gd name="T53" fmla="*/ 6 h 12"/>
                <a:gd name="T54" fmla="*/ 15 w 36"/>
                <a:gd name="T55" fmla="*/ 7 h 12"/>
                <a:gd name="T56" fmla="*/ 15 w 36"/>
                <a:gd name="T57" fmla="*/ 8 h 12"/>
                <a:gd name="T58" fmla="*/ 34 w 36"/>
                <a:gd name="T59" fmla="*/ 8 h 12"/>
                <a:gd name="T60" fmla="*/ 31 w 36"/>
                <a:gd name="T61" fmla="*/ 10 h 12"/>
                <a:gd name="T62" fmla="*/ 23 w 36"/>
                <a:gd name="T63" fmla="*/ 10 h 12"/>
                <a:gd name="T64" fmla="*/ 21 w 36"/>
                <a:gd name="T65" fmla="*/ 8 h 12"/>
                <a:gd name="T66" fmla="*/ 21 w 36"/>
                <a:gd name="T67" fmla="*/ 7 h 12"/>
                <a:gd name="T68" fmla="*/ 21 w 36"/>
                <a:gd name="T69" fmla="*/ 7 h 12"/>
                <a:gd name="T70" fmla="*/ 21 w 36"/>
                <a:gd name="T71" fmla="*/ 6 h 12"/>
                <a:gd name="T72" fmla="*/ 21 w 36"/>
                <a:gd name="T73" fmla="*/ 5 h 12"/>
                <a:gd name="T74" fmla="*/ 23 w 36"/>
                <a:gd name="T75" fmla="*/ 3 h 12"/>
                <a:gd name="T76" fmla="*/ 31 w 36"/>
                <a:gd name="T77" fmla="*/ 3 h 12"/>
                <a:gd name="T78" fmla="*/ 34 w 36"/>
                <a:gd name="T79" fmla="*/ 5 h 12"/>
                <a:gd name="T80" fmla="*/ 34 w 36"/>
                <a:gd name="T8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12">
                  <a:moveTo>
                    <a:pt x="3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7" y="10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21" y="12"/>
                    <a:pt x="23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6" y="10"/>
                    <a:pt x="36" y="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  <a:moveTo>
                    <a:pt x="15" y="8"/>
                  </a:moveTo>
                  <a:cubicBezTo>
                    <a:pt x="15" y="9"/>
                    <a:pt x="14" y="10"/>
                    <a:pt x="1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8"/>
                  </a:lnTo>
                  <a:close/>
                  <a:moveTo>
                    <a:pt x="34" y="8"/>
                  </a:moveTo>
                  <a:cubicBezTo>
                    <a:pt x="34" y="9"/>
                    <a:pt x="33" y="10"/>
                    <a:pt x="3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4" y="5"/>
                  </a:cubicBezTo>
                  <a:lnTo>
                    <a:pt x="3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218481" y="3717578"/>
            <a:ext cx="617689" cy="638610"/>
            <a:chOff x="3218481" y="3148075"/>
            <a:chExt cx="617689" cy="638610"/>
          </a:xfrm>
          <a:solidFill>
            <a:srgbClr val="756663"/>
          </a:solidFill>
        </p:grpSpPr>
        <p:sp>
          <p:nvSpPr>
            <p:cNvPr id="80" name="Freeform 1605"/>
            <p:cNvSpPr>
              <a:spLocks noEditPoints="1"/>
            </p:cNvSpPr>
            <p:nvPr/>
          </p:nvSpPr>
          <p:spPr bwMode="auto">
            <a:xfrm>
              <a:off x="3218481" y="3148075"/>
              <a:ext cx="323908" cy="294263"/>
            </a:xfrm>
            <a:custGeom>
              <a:avLst/>
              <a:gdLst>
                <a:gd name="T0" fmla="*/ 50 w 51"/>
                <a:gd name="T1" fmla="*/ 1 h 56"/>
                <a:gd name="T2" fmla="*/ 46 w 51"/>
                <a:gd name="T3" fmla="*/ 0 h 56"/>
                <a:gd name="T4" fmla="*/ 6 w 51"/>
                <a:gd name="T5" fmla="*/ 0 h 56"/>
                <a:gd name="T6" fmla="*/ 2 w 51"/>
                <a:gd name="T7" fmla="*/ 1 h 56"/>
                <a:gd name="T8" fmla="*/ 0 w 51"/>
                <a:gd name="T9" fmla="*/ 5 h 56"/>
                <a:gd name="T10" fmla="*/ 0 w 51"/>
                <a:gd name="T11" fmla="*/ 36 h 56"/>
                <a:gd name="T12" fmla="*/ 2 w 51"/>
                <a:gd name="T13" fmla="*/ 40 h 56"/>
                <a:gd name="T14" fmla="*/ 6 w 51"/>
                <a:gd name="T15" fmla="*/ 42 h 56"/>
                <a:gd name="T16" fmla="*/ 46 w 51"/>
                <a:gd name="T17" fmla="*/ 42 h 56"/>
                <a:gd name="T18" fmla="*/ 50 w 51"/>
                <a:gd name="T19" fmla="*/ 40 h 56"/>
                <a:gd name="T20" fmla="*/ 51 w 51"/>
                <a:gd name="T21" fmla="*/ 36 h 56"/>
                <a:gd name="T22" fmla="*/ 51 w 51"/>
                <a:gd name="T23" fmla="*/ 5 h 56"/>
                <a:gd name="T24" fmla="*/ 50 w 51"/>
                <a:gd name="T25" fmla="*/ 1 h 56"/>
                <a:gd name="T26" fmla="*/ 49 w 51"/>
                <a:gd name="T27" fmla="*/ 36 h 56"/>
                <a:gd name="T28" fmla="*/ 48 w 51"/>
                <a:gd name="T29" fmla="*/ 38 h 56"/>
                <a:gd name="T30" fmla="*/ 46 w 51"/>
                <a:gd name="T31" fmla="*/ 39 h 56"/>
                <a:gd name="T32" fmla="*/ 6 w 51"/>
                <a:gd name="T33" fmla="*/ 39 h 56"/>
                <a:gd name="T34" fmla="*/ 4 w 51"/>
                <a:gd name="T35" fmla="*/ 38 h 56"/>
                <a:gd name="T36" fmla="*/ 3 w 51"/>
                <a:gd name="T37" fmla="*/ 36 h 56"/>
                <a:gd name="T38" fmla="*/ 3 w 51"/>
                <a:gd name="T39" fmla="*/ 5 h 56"/>
                <a:gd name="T40" fmla="*/ 4 w 51"/>
                <a:gd name="T41" fmla="*/ 3 h 56"/>
                <a:gd name="T42" fmla="*/ 6 w 51"/>
                <a:gd name="T43" fmla="*/ 2 h 56"/>
                <a:gd name="T44" fmla="*/ 46 w 51"/>
                <a:gd name="T45" fmla="*/ 2 h 56"/>
                <a:gd name="T46" fmla="*/ 48 w 51"/>
                <a:gd name="T47" fmla="*/ 3 h 56"/>
                <a:gd name="T48" fmla="*/ 49 w 51"/>
                <a:gd name="T49" fmla="*/ 5 h 56"/>
                <a:gd name="T50" fmla="*/ 49 w 51"/>
                <a:gd name="T51" fmla="*/ 36 h 56"/>
                <a:gd name="T52" fmla="*/ 49 w 51"/>
                <a:gd name="T53" fmla="*/ 43 h 56"/>
                <a:gd name="T54" fmla="*/ 2 w 51"/>
                <a:gd name="T55" fmla="*/ 43 h 56"/>
                <a:gd name="T56" fmla="*/ 1 w 51"/>
                <a:gd name="T57" fmla="*/ 43 h 56"/>
                <a:gd name="T58" fmla="*/ 1 w 51"/>
                <a:gd name="T59" fmla="*/ 44 h 56"/>
                <a:gd name="T60" fmla="*/ 1 w 51"/>
                <a:gd name="T61" fmla="*/ 54 h 56"/>
                <a:gd name="T62" fmla="*/ 1 w 51"/>
                <a:gd name="T63" fmla="*/ 55 h 56"/>
                <a:gd name="T64" fmla="*/ 2 w 51"/>
                <a:gd name="T65" fmla="*/ 56 h 56"/>
                <a:gd name="T66" fmla="*/ 49 w 51"/>
                <a:gd name="T67" fmla="*/ 56 h 56"/>
                <a:gd name="T68" fmla="*/ 51 w 51"/>
                <a:gd name="T69" fmla="*/ 55 h 56"/>
                <a:gd name="T70" fmla="*/ 51 w 51"/>
                <a:gd name="T71" fmla="*/ 54 h 56"/>
                <a:gd name="T72" fmla="*/ 51 w 51"/>
                <a:gd name="T73" fmla="*/ 44 h 56"/>
                <a:gd name="T74" fmla="*/ 51 w 51"/>
                <a:gd name="T75" fmla="*/ 43 h 56"/>
                <a:gd name="T76" fmla="*/ 49 w 51"/>
                <a:gd name="T77" fmla="*/ 43 h 56"/>
                <a:gd name="T78" fmla="*/ 48 w 51"/>
                <a:gd name="T79" fmla="*/ 53 h 56"/>
                <a:gd name="T80" fmla="*/ 4 w 51"/>
                <a:gd name="T81" fmla="*/ 53 h 56"/>
                <a:gd name="T82" fmla="*/ 4 w 51"/>
                <a:gd name="T83" fmla="*/ 46 h 56"/>
                <a:gd name="T84" fmla="*/ 48 w 51"/>
                <a:gd name="T85" fmla="*/ 46 h 56"/>
                <a:gd name="T86" fmla="*/ 48 w 51"/>
                <a:gd name="T87" fmla="*/ 53 h 56"/>
                <a:gd name="T88" fmla="*/ 6 w 51"/>
                <a:gd name="T89" fmla="*/ 52 h 56"/>
                <a:gd name="T90" fmla="*/ 28 w 51"/>
                <a:gd name="T91" fmla="*/ 52 h 56"/>
                <a:gd name="T92" fmla="*/ 29 w 51"/>
                <a:gd name="T93" fmla="*/ 51 h 56"/>
                <a:gd name="T94" fmla="*/ 30 w 51"/>
                <a:gd name="T95" fmla="*/ 50 h 56"/>
                <a:gd name="T96" fmla="*/ 30 w 51"/>
                <a:gd name="T97" fmla="*/ 48 h 56"/>
                <a:gd name="T98" fmla="*/ 29 w 51"/>
                <a:gd name="T99" fmla="*/ 47 h 56"/>
                <a:gd name="T100" fmla="*/ 28 w 51"/>
                <a:gd name="T101" fmla="*/ 47 h 56"/>
                <a:gd name="T102" fmla="*/ 6 w 51"/>
                <a:gd name="T103" fmla="*/ 47 h 56"/>
                <a:gd name="T104" fmla="*/ 5 w 51"/>
                <a:gd name="T105" fmla="*/ 47 h 56"/>
                <a:gd name="T106" fmla="*/ 5 w 51"/>
                <a:gd name="T107" fmla="*/ 48 h 56"/>
                <a:gd name="T108" fmla="*/ 5 w 51"/>
                <a:gd name="T109" fmla="*/ 50 h 56"/>
                <a:gd name="T110" fmla="*/ 5 w 51"/>
                <a:gd name="T111" fmla="*/ 51 h 56"/>
                <a:gd name="T112" fmla="*/ 6 w 51"/>
                <a:gd name="T113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56">
                  <a:moveTo>
                    <a:pt x="50" y="1"/>
                  </a:moveTo>
                  <a:cubicBezTo>
                    <a:pt x="49" y="0"/>
                    <a:pt x="47" y="0"/>
                    <a:pt x="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2" y="40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9" y="41"/>
                    <a:pt x="50" y="40"/>
                  </a:cubicBezTo>
                  <a:cubicBezTo>
                    <a:pt x="51" y="39"/>
                    <a:pt x="51" y="38"/>
                    <a:pt x="51" y="3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1" y="2"/>
                    <a:pt x="50" y="1"/>
                  </a:cubicBezTo>
                  <a:close/>
                  <a:moveTo>
                    <a:pt x="49" y="36"/>
                  </a:moveTo>
                  <a:cubicBezTo>
                    <a:pt x="49" y="37"/>
                    <a:pt x="48" y="38"/>
                    <a:pt x="48" y="38"/>
                  </a:cubicBezTo>
                  <a:cubicBezTo>
                    <a:pt x="47" y="39"/>
                    <a:pt x="46" y="39"/>
                    <a:pt x="4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3"/>
                    <a:pt x="48" y="3"/>
                  </a:cubicBezTo>
                  <a:cubicBezTo>
                    <a:pt x="48" y="4"/>
                    <a:pt x="49" y="4"/>
                    <a:pt x="49" y="5"/>
                  </a:cubicBezTo>
                  <a:lnTo>
                    <a:pt x="49" y="36"/>
                  </a:lnTo>
                  <a:close/>
                  <a:moveTo>
                    <a:pt x="49" y="43"/>
                  </a:move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3"/>
                    <a:pt x="1" y="44"/>
                    <a:pt x="1" y="4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2" y="55"/>
                    <a:pt x="2" y="56"/>
                    <a:pt x="2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5"/>
                    <a:pt x="51" y="55"/>
                  </a:cubicBezTo>
                  <a:cubicBezTo>
                    <a:pt x="51" y="55"/>
                    <a:pt x="51" y="54"/>
                    <a:pt x="51" y="5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0" y="43"/>
                    <a:pt x="50" y="43"/>
                    <a:pt x="49" y="43"/>
                  </a:cubicBezTo>
                  <a:close/>
                  <a:moveTo>
                    <a:pt x="48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8" y="46"/>
                    <a:pt x="48" y="46"/>
                    <a:pt x="48" y="46"/>
                  </a:cubicBezTo>
                  <a:lnTo>
                    <a:pt x="48" y="53"/>
                  </a:lnTo>
                  <a:close/>
                  <a:moveTo>
                    <a:pt x="6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30" y="51"/>
                    <a:pt x="30" y="50"/>
                    <a:pt x="30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8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6" y="51"/>
                    <a:pt x="6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1606"/>
            <p:cNvSpPr>
              <a:spLocks noChangeArrowheads="1"/>
            </p:cNvSpPr>
            <p:nvPr/>
          </p:nvSpPr>
          <p:spPr bwMode="auto">
            <a:xfrm>
              <a:off x="359511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1607"/>
            <p:cNvSpPr>
              <a:spLocks noChangeArrowheads="1"/>
            </p:cNvSpPr>
            <p:nvPr/>
          </p:nvSpPr>
          <p:spPr bwMode="auto">
            <a:xfrm>
              <a:off x="3700579" y="3204425"/>
              <a:ext cx="52727" cy="187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08"/>
            <p:cNvSpPr>
              <a:spLocks noEditPoints="1"/>
            </p:cNvSpPr>
            <p:nvPr/>
          </p:nvSpPr>
          <p:spPr bwMode="auto">
            <a:xfrm>
              <a:off x="3806037" y="3204425"/>
              <a:ext cx="30131" cy="206610"/>
            </a:xfrm>
            <a:custGeom>
              <a:avLst/>
              <a:gdLst>
                <a:gd name="T0" fmla="*/ 0 w 4"/>
                <a:gd name="T1" fmla="*/ 0 h 33"/>
                <a:gd name="T2" fmla="*/ 0 w 4"/>
                <a:gd name="T3" fmla="*/ 3 h 33"/>
                <a:gd name="T4" fmla="*/ 1 w 4"/>
                <a:gd name="T5" fmla="*/ 3 h 33"/>
                <a:gd name="T6" fmla="*/ 1 w 4"/>
                <a:gd name="T7" fmla="*/ 5 h 33"/>
                <a:gd name="T8" fmla="*/ 4 w 4"/>
                <a:gd name="T9" fmla="*/ 5 h 33"/>
                <a:gd name="T10" fmla="*/ 4 w 4"/>
                <a:gd name="T11" fmla="*/ 0 h 33"/>
                <a:gd name="T12" fmla="*/ 0 w 4"/>
                <a:gd name="T13" fmla="*/ 0 h 33"/>
                <a:gd name="T14" fmla="*/ 1 w 4"/>
                <a:gd name="T15" fmla="*/ 33 h 33"/>
                <a:gd name="T16" fmla="*/ 4 w 4"/>
                <a:gd name="T17" fmla="*/ 33 h 33"/>
                <a:gd name="T18" fmla="*/ 4 w 4"/>
                <a:gd name="T19" fmla="*/ 25 h 33"/>
                <a:gd name="T20" fmla="*/ 1 w 4"/>
                <a:gd name="T21" fmla="*/ 25 h 33"/>
                <a:gd name="T22" fmla="*/ 1 w 4"/>
                <a:gd name="T23" fmla="*/ 33 h 33"/>
                <a:gd name="T24" fmla="*/ 1 w 4"/>
                <a:gd name="T25" fmla="*/ 19 h 33"/>
                <a:gd name="T26" fmla="*/ 4 w 4"/>
                <a:gd name="T27" fmla="*/ 19 h 33"/>
                <a:gd name="T28" fmla="*/ 4 w 4"/>
                <a:gd name="T29" fmla="*/ 12 h 33"/>
                <a:gd name="T30" fmla="*/ 1 w 4"/>
                <a:gd name="T31" fmla="*/ 12 h 33"/>
                <a:gd name="T32" fmla="*/ 1 w 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1" y="33"/>
                  </a:moveTo>
                  <a:lnTo>
                    <a:pt x="4" y="3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1" y="33"/>
                  </a:lnTo>
                  <a:close/>
                  <a:moveTo>
                    <a:pt x="1" y="19"/>
                  </a:moveTo>
                  <a:lnTo>
                    <a:pt x="4" y="19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1609"/>
            <p:cNvSpPr>
              <a:spLocks noChangeArrowheads="1"/>
            </p:cNvSpPr>
            <p:nvPr/>
          </p:nvSpPr>
          <p:spPr bwMode="auto">
            <a:xfrm>
              <a:off x="343692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10"/>
            <p:cNvSpPr>
              <a:spLocks noChangeArrowheads="1"/>
            </p:cNvSpPr>
            <p:nvPr/>
          </p:nvSpPr>
          <p:spPr bwMode="auto">
            <a:xfrm>
              <a:off x="3331469" y="3711551"/>
              <a:ext cx="60263" cy="125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611"/>
            <p:cNvSpPr>
              <a:spLocks noEditPoints="1"/>
            </p:cNvSpPr>
            <p:nvPr/>
          </p:nvSpPr>
          <p:spPr bwMode="auto">
            <a:xfrm>
              <a:off x="3248611" y="3517467"/>
              <a:ext cx="30131" cy="206610"/>
            </a:xfrm>
            <a:custGeom>
              <a:avLst/>
              <a:gdLst>
                <a:gd name="T0" fmla="*/ 4 w 4"/>
                <a:gd name="T1" fmla="*/ 33 h 33"/>
                <a:gd name="T2" fmla="*/ 4 w 4"/>
                <a:gd name="T3" fmla="*/ 31 h 33"/>
                <a:gd name="T4" fmla="*/ 2 w 4"/>
                <a:gd name="T5" fmla="*/ 31 h 33"/>
                <a:gd name="T6" fmla="*/ 2 w 4"/>
                <a:gd name="T7" fmla="*/ 28 h 33"/>
                <a:gd name="T8" fmla="*/ 0 w 4"/>
                <a:gd name="T9" fmla="*/ 28 h 33"/>
                <a:gd name="T10" fmla="*/ 0 w 4"/>
                <a:gd name="T11" fmla="*/ 33 h 33"/>
                <a:gd name="T12" fmla="*/ 4 w 4"/>
                <a:gd name="T13" fmla="*/ 33 h 33"/>
                <a:gd name="T14" fmla="*/ 2 w 4"/>
                <a:gd name="T15" fmla="*/ 0 h 33"/>
                <a:gd name="T16" fmla="*/ 0 w 4"/>
                <a:gd name="T17" fmla="*/ 0 h 33"/>
                <a:gd name="T18" fmla="*/ 0 w 4"/>
                <a:gd name="T19" fmla="*/ 8 h 33"/>
                <a:gd name="T20" fmla="*/ 2 w 4"/>
                <a:gd name="T21" fmla="*/ 8 h 33"/>
                <a:gd name="T22" fmla="*/ 2 w 4"/>
                <a:gd name="T23" fmla="*/ 0 h 33"/>
                <a:gd name="T24" fmla="*/ 2 w 4"/>
                <a:gd name="T25" fmla="*/ 14 h 33"/>
                <a:gd name="T26" fmla="*/ 0 w 4"/>
                <a:gd name="T27" fmla="*/ 14 h 33"/>
                <a:gd name="T28" fmla="*/ 0 w 4"/>
                <a:gd name="T29" fmla="*/ 22 h 33"/>
                <a:gd name="T30" fmla="*/ 2 w 4"/>
                <a:gd name="T31" fmla="*/ 22 h 33"/>
                <a:gd name="T32" fmla="*/ 2 w 4"/>
                <a:gd name="T3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3">
                  <a:moveTo>
                    <a:pt x="4" y="33"/>
                  </a:moveTo>
                  <a:lnTo>
                    <a:pt x="4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33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  <a:moveTo>
                    <a:pt x="2" y="14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12"/>
            <p:cNvSpPr>
              <a:spLocks noEditPoints="1"/>
            </p:cNvSpPr>
            <p:nvPr/>
          </p:nvSpPr>
          <p:spPr bwMode="auto">
            <a:xfrm>
              <a:off x="3564989" y="3442336"/>
              <a:ext cx="271181" cy="344349"/>
            </a:xfrm>
            <a:custGeom>
              <a:avLst/>
              <a:gdLst>
                <a:gd name="T0" fmla="*/ 29 w 43"/>
                <a:gd name="T1" fmla="*/ 9 h 66"/>
                <a:gd name="T2" fmla="*/ 29 w 43"/>
                <a:gd name="T3" fmla="*/ 1 h 66"/>
                <a:gd name="T4" fmla="*/ 28 w 43"/>
                <a:gd name="T5" fmla="*/ 0 h 66"/>
                <a:gd name="T6" fmla="*/ 27 w 43"/>
                <a:gd name="T7" fmla="*/ 1 h 66"/>
                <a:gd name="T8" fmla="*/ 27 w 43"/>
                <a:gd name="T9" fmla="*/ 9 h 66"/>
                <a:gd name="T10" fmla="*/ 10 w 43"/>
                <a:gd name="T11" fmla="*/ 9 h 66"/>
                <a:gd name="T12" fmla="*/ 0 w 43"/>
                <a:gd name="T13" fmla="*/ 19 h 66"/>
                <a:gd name="T14" fmla="*/ 0 w 43"/>
                <a:gd name="T15" fmla="*/ 57 h 66"/>
                <a:gd name="T16" fmla="*/ 10 w 43"/>
                <a:gd name="T17" fmla="*/ 66 h 66"/>
                <a:gd name="T18" fmla="*/ 28 w 43"/>
                <a:gd name="T19" fmla="*/ 66 h 66"/>
                <a:gd name="T20" fmla="*/ 38 w 43"/>
                <a:gd name="T21" fmla="*/ 57 h 66"/>
                <a:gd name="T22" fmla="*/ 38 w 43"/>
                <a:gd name="T23" fmla="*/ 19 h 66"/>
                <a:gd name="T24" fmla="*/ 29 w 43"/>
                <a:gd name="T25" fmla="*/ 9 h 66"/>
                <a:gd name="T26" fmla="*/ 10 w 43"/>
                <a:gd name="T27" fmla="*/ 61 h 66"/>
                <a:gd name="T28" fmla="*/ 7 w 43"/>
                <a:gd name="T29" fmla="*/ 57 h 66"/>
                <a:gd name="T30" fmla="*/ 10 w 43"/>
                <a:gd name="T31" fmla="*/ 53 h 66"/>
                <a:gd name="T32" fmla="*/ 14 w 43"/>
                <a:gd name="T33" fmla="*/ 57 h 66"/>
                <a:gd name="T34" fmla="*/ 10 w 43"/>
                <a:gd name="T35" fmla="*/ 61 h 66"/>
                <a:gd name="T36" fmla="*/ 28 w 43"/>
                <a:gd name="T37" fmla="*/ 61 h 66"/>
                <a:gd name="T38" fmla="*/ 24 w 43"/>
                <a:gd name="T39" fmla="*/ 57 h 66"/>
                <a:gd name="T40" fmla="*/ 28 w 43"/>
                <a:gd name="T41" fmla="*/ 53 h 66"/>
                <a:gd name="T42" fmla="*/ 31 w 43"/>
                <a:gd name="T43" fmla="*/ 57 h 66"/>
                <a:gd name="T44" fmla="*/ 28 w 43"/>
                <a:gd name="T45" fmla="*/ 61 h 66"/>
                <a:gd name="T46" fmla="*/ 36 w 43"/>
                <a:gd name="T47" fmla="*/ 45 h 66"/>
                <a:gd name="T48" fmla="*/ 27 w 43"/>
                <a:gd name="T49" fmla="*/ 52 h 66"/>
                <a:gd name="T50" fmla="*/ 11 w 43"/>
                <a:gd name="T51" fmla="*/ 52 h 66"/>
                <a:gd name="T52" fmla="*/ 2 w 43"/>
                <a:gd name="T53" fmla="*/ 45 h 66"/>
                <a:gd name="T54" fmla="*/ 2 w 43"/>
                <a:gd name="T55" fmla="*/ 19 h 66"/>
                <a:gd name="T56" fmla="*/ 11 w 43"/>
                <a:gd name="T57" fmla="*/ 12 h 66"/>
                <a:gd name="T58" fmla="*/ 27 w 43"/>
                <a:gd name="T59" fmla="*/ 12 h 66"/>
                <a:gd name="T60" fmla="*/ 36 w 43"/>
                <a:gd name="T61" fmla="*/ 19 h 66"/>
                <a:gd name="T62" fmla="*/ 36 w 43"/>
                <a:gd name="T63" fmla="*/ 45 h 66"/>
                <a:gd name="T64" fmla="*/ 40 w 43"/>
                <a:gd name="T65" fmla="*/ 8 h 66"/>
                <a:gd name="T66" fmla="*/ 40 w 43"/>
                <a:gd name="T67" fmla="*/ 48 h 66"/>
                <a:gd name="T68" fmla="*/ 41 w 43"/>
                <a:gd name="T69" fmla="*/ 48 h 66"/>
                <a:gd name="T70" fmla="*/ 41 w 43"/>
                <a:gd name="T71" fmla="*/ 66 h 66"/>
                <a:gd name="T72" fmla="*/ 43 w 43"/>
                <a:gd name="T73" fmla="*/ 66 h 66"/>
                <a:gd name="T74" fmla="*/ 43 w 43"/>
                <a:gd name="T75" fmla="*/ 48 h 66"/>
                <a:gd name="T76" fmla="*/ 43 w 43"/>
                <a:gd name="T77" fmla="*/ 44 h 66"/>
                <a:gd name="T78" fmla="*/ 43 w 43"/>
                <a:gd name="T79" fmla="*/ 8 h 66"/>
                <a:gd name="T80" fmla="*/ 40 w 43"/>
                <a:gd name="T8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66">
                  <a:moveTo>
                    <a:pt x="29" y="9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3"/>
                    <a:pt x="0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6"/>
                    <a:pt x="1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66"/>
                    <a:pt x="38" y="62"/>
                    <a:pt x="38" y="5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3"/>
                    <a:pt x="34" y="9"/>
                    <a:pt x="29" y="9"/>
                  </a:cubicBezTo>
                  <a:close/>
                  <a:moveTo>
                    <a:pt x="10" y="61"/>
                  </a:moveTo>
                  <a:cubicBezTo>
                    <a:pt x="8" y="61"/>
                    <a:pt x="7" y="59"/>
                    <a:pt x="7" y="57"/>
                  </a:cubicBezTo>
                  <a:cubicBezTo>
                    <a:pt x="7" y="55"/>
                    <a:pt x="8" y="53"/>
                    <a:pt x="10" y="53"/>
                  </a:cubicBezTo>
                  <a:cubicBezTo>
                    <a:pt x="12" y="53"/>
                    <a:pt x="14" y="55"/>
                    <a:pt x="14" y="57"/>
                  </a:cubicBezTo>
                  <a:cubicBezTo>
                    <a:pt x="14" y="59"/>
                    <a:pt x="12" y="61"/>
                    <a:pt x="10" y="61"/>
                  </a:cubicBezTo>
                  <a:close/>
                  <a:moveTo>
                    <a:pt x="28" y="61"/>
                  </a:moveTo>
                  <a:cubicBezTo>
                    <a:pt x="26" y="61"/>
                    <a:pt x="24" y="59"/>
                    <a:pt x="24" y="57"/>
                  </a:cubicBezTo>
                  <a:cubicBezTo>
                    <a:pt x="24" y="55"/>
                    <a:pt x="26" y="53"/>
                    <a:pt x="28" y="53"/>
                  </a:cubicBezTo>
                  <a:cubicBezTo>
                    <a:pt x="30" y="53"/>
                    <a:pt x="31" y="55"/>
                    <a:pt x="31" y="57"/>
                  </a:cubicBezTo>
                  <a:cubicBezTo>
                    <a:pt x="31" y="59"/>
                    <a:pt x="30" y="61"/>
                    <a:pt x="28" y="61"/>
                  </a:cubicBezTo>
                  <a:close/>
                  <a:moveTo>
                    <a:pt x="36" y="45"/>
                  </a:moveTo>
                  <a:cubicBezTo>
                    <a:pt x="36" y="49"/>
                    <a:pt x="32" y="52"/>
                    <a:pt x="27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6" y="52"/>
                    <a:pt x="2" y="49"/>
                    <a:pt x="2" y="4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5"/>
                    <a:pt x="6" y="12"/>
                    <a:pt x="11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2" y="12"/>
                    <a:pt x="36" y="15"/>
                    <a:pt x="36" y="19"/>
                  </a:cubicBezTo>
                  <a:lnTo>
                    <a:pt x="36" y="45"/>
                  </a:lnTo>
                  <a:close/>
                  <a:moveTo>
                    <a:pt x="40" y="8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1640"/>
          <p:cNvSpPr>
            <a:spLocks noEditPoints="1"/>
          </p:cNvSpPr>
          <p:nvPr/>
        </p:nvSpPr>
        <p:spPr bwMode="auto">
          <a:xfrm>
            <a:off x="10469782" y="3711318"/>
            <a:ext cx="617689" cy="519654"/>
          </a:xfrm>
          <a:custGeom>
            <a:avLst/>
            <a:gdLst>
              <a:gd name="T0" fmla="*/ 50 w 98"/>
              <a:gd name="T1" fmla="*/ 0 h 99"/>
              <a:gd name="T2" fmla="*/ 8 w 98"/>
              <a:gd name="T3" fmla="*/ 35 h 99"/>
              <a:gd name="T4" fmla="*/ 4 w 98"/>
              <a:gd name="T5" fmla="*/ 38 h 99"/>
              <a:gd name="T6" fmla="*/ 0 w 98"/>
              <a:gd name="T7" fmla="*/ 49 h 99"/>
              <a:gd name="T8" fmla="*/ 17 w 98"/>
              <a:gd name="T9" fmla="*/ 99 h 99"/>
              <a:gd name="T10" fmla="*/ 98 w 98"/>
              <a:gd name="T11" fmla="*/ 82 h 99"/>
              <a:gd name="T12" fmla="*/ 89 w 98"/>
              <a:gd name="T13" fmla="*/ 34 h 99"/>
              <a:gd name="T14" fmla="*/ 14 w 98"/>
              <a:gd name="T15" fmla="*/ 34 h 99"/>
              <a:gd name="T16" fmla="*/ 49 w 98"/>
              <a:gd name="T17" fmla="*/ 4 h 99"/>
              <a:gd name="T18" fmla="*/ 84 w 98"/>
              <a:gd name="T19" fmla="*/ 34 h 99"/>
              <a:gd name="T20" fmla="*/ 91 w 98"/>
              <a:gd name="T21" fmla="*/ 40 h 99"/>
              <a:gd name="T22" fmla="*/ 77 w 98"/>
              <a:gd name="T23" fmla="*/ 53 h 99"/>
              <a:gd name="T24" fmla="*/ 75 w 98"/>
              <a:gd name="T25" fmla="*/ 38 h 99"/>
              <a:gd name="T26" fmla="*/ 22 w 98"/>
              <a:gd name="T27" fmla="*/ 38 h 99"/>
              <a:gd name="T28" fmla="*/ 20 w 98"/>
              <a:gd name="T29" fmla="*/ 51 h 99"/>
              <a:gd name="T30" fmla="*/ 10 w 98"/>
              <a:gd name="T31" fmla="*/ 38 h 99"/>
              <a:gd name="T32" fmla="*/ 74 w 98"/>
              <a:gd name="T33" fmla="*/ 56 h 99"/>
              <a:gd name="T34" fmla="*/ 23 w 98"/>
              <a:gd name="T35" fmla="*/ 54 h 99"/>
              <a:gd name="T36" fmla="*/ 74 w 98"/>
              <a:gd name="T37" fmla="*/ 41 h 99"/>
              <a:gd name="T38" fmla="*/ 81 w 98"/>
              <a:gd name="T39" fmla="*/ 95 h 99"/>
              <a:gd name="T40" fmla="*/ 3 w 98"/>
              <a:gd name="T41" fmla="*/ 82 h 99"/>
              <a:gd name="T42" fmla="*/ 5 w 98"/>
              <a:gd name="T43" fmla="*/ 42 h 99"/>
              <a:gd name="T44" fmla="*/ 21 w 98"/>
              <a:gd name="T45" fmla="*/ 56 h 99"/>
              <a:gd name="T46" fmla="*/ 49 w 98"/>
              <a:gd name="T47" fmla="*/ 80 h 99"/>
              <a:gd name="T48" fmla="*/ 77 w 98"/>
              <a:gd name="T49" fmla="*/ 58 h 99"/>
              <a:gd name="T50" fmla="*/ 77 w 98"/>
              <a:gd name="T51" fmla="*/ 57 h 99"/>
              <a:gd name="T52" fmla="*/ 93 w 98"/>
              <a:gd name="T53" fmla="*/ 43 h 99"/>
              <a:gd name="T54" fmla="*/ 95 w 98"/>
              <a:gd name="T55" fmla="*/ 82 h 99"/>
              <a:gd name="T56" fmla="*/ 70 w 98"/>
              <a:gd name="T57" fmla="*/ 68 h 99"/>
              <a:gd name="T58" fmla="*/ 70 w 98"/>
              <a:gd name="T59" fmla="*/ 70 h 99"/>
              <a:gd name="T60" fmla="*/ 91 w 98"/>
              <a:gd name="T61" fmla="*/ 90 h 99"/>
              <a:gd name="T62" fmla="*/ 92 w 98"/>
              <a:gd name="T63" fmla="*/ 87 h 99"/>
              <a:gd name="T64" fmla="*/ 26 w 98"/>
              <a:gd name="T65" fmla="*/ 68 h 99"/>
              <a:gd name="T66" fmla="*/ 8 w 98"/>
              <a:gd name="T67" fmla="*/ 89 h 99"/>
              <a:gd name="T68" fmla="*/ 10 w 98"/>
              <a:gd name="T69" fmla="*/ 89 h 99"/>
              <a:gd name="T70" fmla="*/ 28 w 98"/>
              <a:gd name="T71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8" h="99">
                <a:moveTo>
                  <a:pt x="89" y="34"/>
                </a:moveTo>
                <a:cubicBezTo>
                  <a:pt x="50" y="0"/>
                  <a:pt x="50" y="0"/>
                  <a:pt x="50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6"/>
                  <a:pt x="5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1" y="41"/>
                  <a:pt x="0" y="45"/>
                  <a:pt x="0" y="4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1"/>
                  <a:pt x="7" y="99"/>
                  <a:pt x="1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91" y="99"/>
                  <a:pt x="98" y="91"/>
                  <a:pt x="98" y="82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3"/>
                  <a:pt x="94" y="37"/>
                  <a:pt x="89" y="34"/>
                </a:cubicBezTo>
                <a:close/>
                <a:moveTo>
                  <a:pt x="10" y="38"/>
                </a:moveTo>
                <a:cubicBezTo>
                  <a:pt x="14" y="34"/>
                  <a:pt x="14" y="34"/>
                  <a:pt x="14" y="34"/>
                </a:cubicBezTo>
                <a:cubicBezTo>
                  <a:pt x="16" y="32"/>
                  <a:pt x="16" y="32"/>
                  <a:pt x="16" y="32"/>
                </a:cubicBezTo>
                <a:cubicBezTo>
                  <a:pt x="49" y="4"/>
                  <a:pt x="49" y="4"/>
                  <a:pt x="49" y="4"/>
                </a:cubicBezTo>
                <a:cubicBezTo>
                  <a:pt x="82" y="32"/>
                  <a:pt x="82" y="32"/>
                  <a:pt x="82" y="32"/>
                </a:cubicBezTo>
                <a:cubicBezTo>
                  <a:pt x="84" y="34"/>
                  <a:pt x="84" y="34"/>
                  <a:pt x="84" y="34"/>
                </a:cubicBezTo>
                <a:cubicBezTo>
                  <a:pt x="87" y="37"/>
                  <a:pt x="87" y="37"/>
                  <a:pt x="87" y="37"/>
                </a:cubicBezTo>
                <a:cubicBezTo>
                  <a:pt x="91" y="40"/>
                  <a:pt x="91" y="40"/>
                  <a:pt x="91" y="40"/>
                </a:cubicBezTo>
                <a:cubicBezTo>
                  <a:pt x="78" y="52"/>
                  <a:pt x="78" y="52"/>
                  <a:pt x="78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39"/>
                  <a:pt x="77" y="39"/>
                  <a:pt x="77" y="39"/>
                </a:cubicBezTo>
                <a:cubicBezTo>
                  <a:pt x="75" y="38"/>
                  <a:pt x="75" y="38"/>
                  <a:pt x="75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51"/>
                  <a:pt x="20" y="51"/>
                  <a:pt x="20" y="51"/>
                </a:cubicBezTo>
                <a:cubicBezTo>
                  <a:pt x="7" y="40"/>
                  <a:pt x="7" y="40"/>
                  <a:pt x="7" y="40"/>
                </a:cubicBezTo>
                <a:lnTo>
                  <a:pt x="10" y="38"/>
                </a:lnTo>
                <a:close/>
                <a:moveTo>
                  <a:pt x="74" y="41"/>
                </a:moveTo>
                <a:cubicBezTo>
                  <a:pt x="74" y="56"/>
                  <a:pt x="74" y="56"/>
                  <a:pt x="74" y="56"/>
                </a:cubicBezTo>
                <a:cubicBezTo>
                  <a:pt x="50" y="77"/>
                  <a:pt x="50" y="77"/>
                  <a:pt x="50" y="77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41"/>
                  <a:pt x="23" y="41"/>
                  <a:pt x="23" y="41"/>
                </a:cubicBezTo>
                <a:lnTo>
                  <a:pt x="74" y="41"/>
                </a:lnTo>
                <a:close/>
                <a:moveTo>
                  <a:pt x="95" y="82"/>
                </a:moveTo>
                <a:cubicBezTo>
                  <a:pt x="95" y="89"/>
                  <a:pt x="89" y="95"/>
                  <a:pt x="81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9" y="95"/>
                  <a:pt x="3" y="89"/>
                  <a:pt x="3" y="82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7"/>
                  <a:pt x="4" y="44"/>
                  <a:pt x="5" y="42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49" y="80"/>
                  <a:pt x="49" y="80"/>
                  <a:pt x="49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5"/>
                  <a:pt x="95" y="47"/>
                  <a:pt x="95" y="49"/>
                </a:cubicBezTo>
                <a:lnTo>
                  <a:pt x="95" y="82"/>
                </a:lnTo>
                <a:close/>
                <a:moveTo>
                  <a:pt x="73" y="68"/>
                </a:moveTo>
                <a:cubicBezTo>
                  <a:pt x="72" y="67"/>
                  <a:pt x="71" y="67"/>
                  <a:pt x="70" y="68"/>
                </a:cubicBezTo>
                <a:cubicBezTo>
                  <a:pt x="70" y="68"/>
                  <a:pt x="70" y="69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76" y="76"/>
                  <a:pt x="83" y="83"/>
                  <a:pt x="89" y="89"/>
                </a:cubicBezTo>
                <a:cubicBezTo>
                  <a:pt x="90" y="90"/>
                  <a:pt x="90" y="90"/>
                  <a:pt x="91" y="90"/>
                </a:cubicBezTo>
                <a:cubicBezTo>
                  <a:pt x="91" y="90"/>
                  <a:pt x="91" y="90"/>
                  <a:pt x="92" y="90"/>
                </a:cubicBezTo>
                <a:cubicBezTo>
                  <a:pt x="92" y="89"/>
                  <a:pt x="92" y="88"/>
                  <a:pt x="92" y="87"/>
                </a:cubicBezTo>
                <a:cubicBezTo>
                  <a:pt x="85" y="81"/>
                  <a:pt x="79" y="74"/>
                  <a:pt x="73" y="68"/>
                </a:cubicBezTo>
                <a:close/>
                <a:moveTo>
                  <a:pt x="26" y="68"/>
                </a:moveTo>
                <a:cubicBezTo>
                  <a:pt x="20" y="75"/>
                  <a:pt x="14" y="80"/>
                  <a:pt x="8" y="87"/>
                </a:cubicBezTo>
                <a:cubicBezTo>
                  <a:pt x="7" y="87"/>
                  <a:pt x="7" y="88"/>
                  <a:pt x="8" y="89"/>
                </a:cubicBezTo>
                <a:cubicBezTo>
                  <a:pt x="8" y="89"/>
                  <a:pt x="9" y="90"/>
                  <a:pt x="9" y="90"/>
                </a:cubicBezTo>
                <a:cubicBezTo>
                  <a:pt x="10" y="90"/>
                  <a:pt x="10" y="89"/>
                  <a:pt x="10" y="89"/>
                </a:cubicBezTo>
                <a:cubicBezTo>
                  <a:pt x="17" y="83"/>
                  <a:pt x="22" y="77"/>
                  <a:pt x="28" y="71"/>
                </a:cubicBezTo>
                <a:cubicBezTo>
                  <a:pt x="29" y="70"/>
                  <a:pt x="29" y="69"/>
                  <a:pt x="28" y="68"/>
                </a:cubicBezTo>
                <a:cubicBezTo>
                  <a:pt x="28" y="68"/>
                  <a:pt x="27" y="68"/>
                  <a:pt x="26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8466617" y="3755142"/>
            <a:ext cx="497165" cy="569741"/>
            <a:chOff x="8466617" y="3185639"/>
            <a:chExt cx="497165" cy="569741"/>
          </a:xfrm>
          <a:solidFill>
            <a:srgbClr val="756663"/>
          </a:solidFill>
        </p:grpSpPr>
        <p:sp>
          <p:nvSpPr>
            <p:cNvPr id="89" name="Freeform 1670"/>
            <p:cNvSpPr/>
            <p:nvPr/>
          </p:nvSpPr>
          <p:spPr bwMode="auto">
            <a:xfrm>
              <a:off x="8466617" y="3216946"/>
              <a:ext cx="497165" cy="75131"/>
            </a:xfrm>
            <a:custGeom>
              <a:avLst/>
              <a:gdLst>
                <a:gd name="T0" fmla="*/ 0 w 79"/>
                <a:gd name="T1" fmla="*/ 14 h 14"/>
                <a:gd name="T2" fmla="*/ 0 w 79"/>
                <a:gd name="T3" fmla="*/ 14 h 14"/>
                <a:gd name="T4" fmla="*/ 11 w 79"/>
                <a:gd name="T5" fmla="*/ 0 h 14"/>
                <a:gd name="T6" fmla="*/ 68 w 79"/>
                <a:gd name="T7" fmla="*/ 0 h 14"/>
                <a:gd name="T8" fmla="*/ 79 w 79"/>
                <a:gd name="T9" fmla="*/ 14 h 14"/>
                <a:gd name="T10" fmla="*/ 0 w 7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4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79" y="6"/>
                    <a:pt x="79" y="14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671"/>
            <p:cNvSpPr/>
            <p:nvPr/>
          </p:nvSpPr>
          <p:spPr bwMode="auto">
            <a:xfrm>
              <a:off x="8639874" y="3185639"/>
              <a:ext cx="150656" cy="25043"/>
            </a:xfrm>
            <a:custGeom>
              <a:avLst/>
              <a:gdLst>
                <a:gd name="T0" fmla="*/ 0 w 24"/>
                <a:gd name="T1" fmla="*/ 5 h 5"/>
                <a:gd name="T2" fmla="*/ 0 w 24"/>
                <a:gd name="T3" fmla="*/ 5 h 5"/>
                <a:gd name="T4" fmla="*/ 4 w 24"/>
                <a:gd name="T5" fmla="*/ 0 h 5"/>
                <a:gd name="T6" fmla="*/ 19 w 24"/>
                <a:gd name="T7" fmla="*/ 0 h 5"/>
                <a:gd name="T8" fmla="*/ 24 w 24"/>
                <a:gd name="T9" fmla="*/ 5 h 5"/>
                <a:gd name="T10" fmla="*/ 0 w 2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672"/>
            <p:cNvSpPr>
              <a:spLocks noEditPoints="1"/>
            </p:cNvSpPr>
            <p:nvPr/>
          </p:nvSpPr>
          <p:spPr bwMode="auto">
            <a:xfrm>
              <a:off x="8481683" y="3317119"/>
              <a:ext cx="474563" cy="438261"/>
            </a:xfrm>
            <a:custGeom>
              <a:avLst/>
              <a:gdLst>
                <a:gd name="T0" fmla="*/ 73 w 76"/>
                <a:gd name="T1" fmla="*/ 0 h 85"/>
                <a:gd name="T2" fmla="*/ 2 w 76"/>
                <a:gd name="T3" fmla="*/ 0 h 85"/>
                <a:gd name="T4" fmla="*/ 0 w 76"/>
                <a:gd name="T5" fmla="*/ 10 h 85"/>
                <a:gd name="T6" fmla="*/ 0 w 76"/>
                <a:gd name="T7" fmla="*/ 66 h 85"/>
                <a:gd name="T8" fmla="*/ 19 w 76"/>
                <a:gd name="T9" fmla="*/ 85 h 85"/>
                <a:gd name="T10" fmla="*/ 56 w 76"/>
                <a:gd name="T11" fmla="*/ 85 h 85"/>
                <a:gd name="T12" fmla="*/ 76 w 76"/>
                <a:gd name="T13" fmla="*/ 66 h 85"/>
                <a:gd name="T14" fmla="*/ 76 w 76"/>
                <a:gd name="T15" fmla="*/ 10 h 85"/>
                <a:gd name="T16" fmla="*/ 73 w 76"/>
                <a:gd name="T17" fmla="*/ 0 h 85"/>
                <a:gd name="T18" fmla="*/ 19 w 76"/>
                <a:gd name="T19" fmla="*/ 61 h 85"/>
                <a:gd name="T20" fmla="*/ 14 w 76"/>
                <a:gd name="T21" fmla="*/ 66 h 85"/>
                <a:gd name="T22" fmla="*/ 10 w 76"/>
                <a:gd name="T23" fmla="*/ 61 h 85"/>
                <a:gd name="T24" fmla="*/ 10 w 76"/>
                <a:gd name="T25" fmla="*/ 41 h 85"/>
                <a:gd name="T26" fmla="*/ 14 w 76"/>
                <a:gd name="T27" fmla="*/ 36 h 85"/>
                <a:gd name="T28" fmla="*/ 19 w 76"/>
                <a:gd name="T29" fmla="*/ 41 h 85"/>
                <a:gd name="T30" fmla="*/ 19 w 76"/>
                <a:gd name="T31" fmla="*/ 61 h 85"/>
                <a:gd name="T32" fmla="*/ 34 w 76"/>
                <a:gd name="T33" fmla="*/ 62 h 85"/>
                <a:gd name="T34" fmla="*/ 30 w 76"/>
                <a:gd name="T35" fmla="*/ 66 h 85"/>
                <a:gd name="T36" fmla="*/ 26 w 76"/>
                <a:gd name="T37" fmla="*/ 62 h 85"/>
                <a:gd name="T38" fmla="*/ 26 w 76"/>
                <a:gd name="T39" fmla="*/ 19 h 85"/>
                <a:gd name="T40" fmla="*/ 30 w 76"/>
                <a:gd name="T41" fmla="*/ 15 h 85"/>
                <a:gd name="T42" fmla="*/ 34 w 76"/>
                <a:gd name="T43" fmla="*/ 19 h 85"/>
                <a:gd name="T44" fmla="*/ 34 w 76"/>
                <a:gd name="T45" fmla="*/ 62 h 85"/>
                <a:gd name="T46" fmla="*/ 50 w 76"/>
                <a:gd name="T47" fmla="*/ 62 h 85"/>
                <a:gd name="T48" fmla="*/ 45 w 76"/>
                <a:gd name="T49" fmla="*/ 66 h 85"/>
                <a:gd name="T50" fmla="*/ 41 w 76"/>
                <a:gd name="T51" fmla="*/ 62 h 85"/>
                <a:gd name="T52" fmla="*/ 41 w 76"/>
                <a:gd name="T53" fmla="*/ 19 h 85"/>
                <a:gd name="T54" fmla="*/ 45 w 76"/>
                <a:gd name="T55" fmla="*/ 15 h 85"/>
                <a:gd name="T56" fmla="*/ 50 w 76"/>
                <a:gd name="T57" fmla="*/ 19 h 85"/>
                <a:gd name="T58" fmla="*/ 50 w 76"/>
                <a:gd name="T59" fmla="*/ 62 h 85"/>
                <a:gd name="T60" fmla="*/ 66 w 76"/>
                <a:gd name="T61" fmla="*/ 61 h 85"/>
                <a:gd name="T62" fmla="*/ 61 w 76"/>
                <a:gd name="T63" fmla="*/ 66 h 85"/>
                <a:gd name="T64" fmla="*/ 56 w 76"/>
                <a:gd name="T65" fmla="*/ 61 h 85"/>
                <a:gd name="T66" fmla="*/ 56 w 76"/>
                <a:gd name="T67" fmla="*/ 41 h 85"/>
                <a:gd name="T68" fmla="*/ 61 w 76"/>
                <a:gd name="T69" fmla="*/ 36 h 85"/>
                <a:gd name="T70" fmla="*/ 66 w 76"/>
                <a:gd name="T71" fmla="*/ 41 h 85"/>
                <a:gd name="T72" fmla="*/ 66 w 76"/>
                <a:gd name="T73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85">
                  <a:moveTo>
                    <a:pt x="7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5"/>
                    <a:pt x="19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67" y="85"/>
                    <a:pt x="76" y="77"/>
                    <a:pt x="76" y="6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6"/>
                    <a:pt x="75" y="3"/>
                    <a:pt x="73" y="0"/>
                  </a:cubicBezTo>
                  <a:close/>
                  <a:moveTo>
                    <a:pt x="19" y="61"/>
                  </a:moveTo>
                  <a:cubicBezTo>
                    <a:pt x="19" y="64"/>
                    <a:pt x="17" y="66"/>
                    <a:pt x="14" y="66"/>
                  </a:cubicBezTo>
                  <a:cubicBezTo>
                    <a:pt x="12" y="66"/>
                    <a:pt x="10" y="64"/>
                    <a:pt x="10" y="6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38"/>
                    <a:pt x="12" y="36"/>
                    <a:pt x="14" y="36"/>
                  </a:cubicBezTo>
                  <a:cubicBezTo>
                    <a:pt x="17" y="36"/>
                    <a:pt x="19" y="38"/>
                    <a:pt x="19" y="41"/>
                  </a:cubicBezTo>
                  <a:lnTo>
                    <a:pt x="19" y="61"/>
                  </a:lnTo>
                  <a:close/>
                  <a:moveTo>
                    <a:pt x="34" y="62"/>
                  </a:moveTo>
                  <a:cubicBezTo>
                    <a:pt x="34" y="64"/>
                    <a:pt x="32" y="66"/>
                    <a:pt x="30" y="66"/>
                  </a:cubicBezTo>
                  <a:cubicBezTo>
                    <a:pt x="28" y="66"/>
                    <a:pt x="26" y="64"/>
                    <a:pt x="26" y="62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8" y="15"/>
                    <a:pt x="30" y="15"/>
                  </a:cubicBezTo>
                  <a:cubicBezTo>
                    <a:pt x="32" y="15"/>
                    <a:pt x="34" y="17"/>
                    <a:pt x="34" y="19"/>
                  </a:cubicBezTo>
                  <a:lnTo>
                    <a:pt x="34" y="62"/>
                  </a:lnTo>
                  <a:close/>
                  <a:moveTo>
                    <a:pt x="50" y="62"/>
                  </a:moveTo>
                  <a:cubicBezTo>
                    <a:pt x="50" y="64"/>
                    <a:pt x="48" y="66"/>
                    <a:pt x="45" y="66"/>
                  </a:cubicBezTo>
                  <a:cubicBezTo>
                    <a:pt x="43" y="66"/>
                    <a:pt x="41" y="64"/>
                    <a:pt x="41" y="6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7"/>
                    <a:pt x="43" y="15"/>
                    <a:pt x="45" y="15"/>
                  </a:cubicBezTo>
                  <a:cubicBezTo>
                    <a:pt x="48" y="15"/>
                    <a:pt x="50" y="17"/>
                    <a:pt x="50" y="19"/>
                  </a:cubicBezTo>
                  <a:lnTo>
                    <a:pt x="50" y="62"/>
                  </a:lnTo>
                  <a:close/>
                  <a:moveTo>
                    <a:pt x="66" y="61"/>
                  </a:moveTo>
                  <a:cubicBezTo>
                    <a:pt x="66" y="64"/>
                    <a:pt x="64" y="66"/>
                    <a:pt x="61" y="66"/>
                  </a:cubicBezTo>
                  <a:cubicBezTo>
                    <a:pt x="59" y="66"/>
                    <a:pt x="56" y="64"/>
                    <a:pt x="56" y="6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38"/>
                    <a:pt x="59" y="36"/>
                    <a:pt x="61" y="36"/>
                  </a:cubicBezTo>
                  <a:cubicBezTo>
                    <a:pt x="64" y="36"/>
                    <a:pt x="66" y="38"/>
                    <a:pt x="66" y="41"/>
                  </a:cubicBezTo>
                  <a:lnTo>
                    <a:pt x="66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6309027" y="4833771"/>
            <a:ext cx="602623" cy="484620"/>
            <a:chOff x="6309027" y="4264268"/>
            <a:chExt cx="602623" cy="484620"/>
          </a:xfrm>
          <a:solidFill>
            <a:srgbClr val="756663"/>
          </a:solidFill>
        </p:grpSpPr>
        <p:sp>
          <p:nvSpPr>
            <p:cNvPr id="93" name="Freeform 1346"/>
            <p:cNvSpPr/>
            <p:nvPr/>
          </p:nvSpPr>
          <p:spPr bwMode="auto">
            <a:xfrm>
              <a:off x="6309027" y="4534270"/>
              <a:ext cx="602623" cy="214618"/>
            </a:xfrm>
            <a:custGeom>
              <a:avLst/>
              <a:gdLst>
                <a:gd name="T0" fmla="*/ 97 w 97"/>
                <a:gd name="T1" fmla="*/ 0 h 38"/>
                <a:gd name="T2" fmla="*/ 84 w 97"/>
                <a:gd name="T3" fmla="*/ 0 h 38"/>
                <a:gd name="T4" fmla="*/ 84 w 97"/>
                <a:gd name="T5" fmla="*/ 20 h 38"/>
                <a:gd name="T6" fmla="*/ 79 w 97"/>
                <a:gd name="T7" fmla="*/ 25 h 38"/>
                <a:gd name="T8" fmla="*/ 17 w 97"/>
                <a:gd name="T9" fmla="*/ 25 h 38"/>
                <a:gd name="T10" fmla="*/ 12 w 97"/>
                <a:gd name="T11" fmla="*/ 20 h 38"/>
                <a:gd name="T12" fmla="*/ 12 w 97"/>
                <a:gd name="T13" fmla="*/ 0 h 38"/>
                <a:gd name="T14" fmla="*/ 0 w 97"/>
                <a:gd name="T15" fmla="*/ 0 h 38"/>
                <a:gd name="T16" fmla="*/ 0 w 97"/>
                <a:gd name="T17" fmla="*/ 20 h 38"/>
                <a:gd name="T18" fmla="*/ 17 w 97"/>
                <a:gd name="T19" fmla="*/ 38 h 38"/>
                <a:gd name="T20" fmla="*/ 79 w 97"/>
                <a:gd name="T21" fmla="*/ 38 h 38"/>
                <a:gd name="T22" fmla="*/ 97 w 97"/>
                <a:gd name="T23" fmla="*/ 20 h 38"/>
                <a:gd name="T24" fmla="*/ 97 w 97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38">
                  <a:moveTo>
                    <a:pt x="9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3"/>
                    <a:pt x="82" y="25"/>
                    <a:pt x="79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5"/>
                    <a:pt x="12" y="23"/>
                    <a:pt x="12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0"/>
                    <a:pt x="8" y="38"/>
                    <a:pt x="17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9" y="38"/>
                    <a:pt x="97" y="30"/>
                    <a:pt x="97" y="20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347"/>
            <p:cNvSpPr/>
            <p:nvPr/>
          </p:nvSpPr>
          <p:spPr bwMode="auto">
            <a:xfrm>
              <a:off x="6444617" y="4264268"/>
              <a:ext cx="331442" cy="373847"/>
            </a:xfrm>
            <a:custGeom>
              <a:avLst/>
              <a:gdLst>
                <a:gd name="T0" fmla="*/ 20 w 53"/>
                <a:gd name="T1" fmla="*/ 0 h 65"/>
                <a:gd name="T2" fmla="*/ 16 w 53"/>
                <a:gd name="T3" fmla="*/ 3 h 65"/>
                <a:gd name="T4" fmla="*/ 16 w 53"/>
                <a:gd name="T5" fmla="*/ 36 h 65"/>
                <a:gd name="T6" fmla="*/ 5 w 53"/>
                <a:gd name="T7" fmla="*/ 36 h 65"/>
                <a:gd name="T8" fmla="*/ 1 w 53"/>
                <a:gd name="T9" fmla="*/ 39 h 65"/>
                <a:gd name="T10" fmla="*/ 10 w 53"/>
                <a:gd name="T11" fmla="*/ 48 h 65"/>
                <a:gd name="T12" fmla="*/ 15 w 53"/>
                <a:gd name="T13" fmla="*/ 54 h 65"/>
                <a:gd name="T14" fmla="*/ 24 w 53"/>
                <a:gd name="T15" fmla="*/ 64 h 65"/>
                <a:gd name="T16" fmla="*/ 29 w 53"/>
                <a:gd name="T17" fmla="*/ 64 h 65"/>
                <a:gd name="T18" fmla="*/ 38 w 53"/>
                <a:gd name="T19" fmla="*/ 54 h 65"/>
                <a:gd name="T20" fmla="*/ 43 w 53"/>
                <a:gd name="T21" fmla="*/ 48 h 65"/>
                <a:gd name="T22" fmla="*/ 51 w 53"/>
                <a:gd name="T23" fmla="*/ 39 h 65"/>
                <a:gd name="T24" fmla="*/ 48 w 53"/>
                <a:gd name="T25" fmla="*/ 36 h 65"/>
                <a:gd name="T26" fmla="*/ 37 w 53"/>
                <a:gd name="T27" fmla="*/ 36 h 65"/>
                <a:gd name="T28" fmla="*/ 37 w 53"/>
                <a:gd name="T29" fmla="*/ 3 h 65"/>
                <a:gd name="T30" fmla="*/ 33 w 53"/>
                <a:gd name="T31" fmla="*/ 0 h 65"/>
                <a:gd name="T32" fmla="*/ 20 w 53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5">
                  <a:moveTo>
                    <a:pt x="20" y="0"/>
                  </a:moveTo>
                  <a:cubicBezTo>
                    <a:pt x="17" y="0"/>
                    <a:pt x="16" y="1"/>
                    <a:pt x="16" y="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36"/>
                    <a:pt x="0" y="37"/>
                    <a:pt x="1" y="3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4" y="53"/>
                    <a:pt x="15" y="5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8" y="65"/>
                    <a:pt x="29" y="6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3"/>
                    <a:pt x="42" y="50"/>
                    <a:pt x="43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7"/>
                    <a:pt x="51" y="36"/>
                    <a:pt x="4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3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329668" y="4826850"/>
            <a:ext cx="708082" cy="533075"/>
            <a:chOff x="9329668" y="4257347"/>
            <a:chExt cx="708082" cy="533075"/>
          </a:xfrm>
          <a:solidFill>
            <a:srgbClr val="756663"/>
          </a:solidFill>
        </p:grpSpPr>
        <p:sp>
          <p:nvSpPr>
            <p:cNvPr id="95" name="Freeform 1382"/>
            <p:cNvSpPr/>
            <p:nvPr/>
          </p:nvSpPr>
          <p:spPr bwMode="auto">
            <a:xfrm>
              <a:off x="9329668" y="4361191"/>
              <a:ext cx="708082" cy="429231"/>
            </a:xfrm>
            <a:custGeom>
              <a:avLst/>
              <a:gdLst>
                <a:gd name="T0" fmla="*/ 89 w 113"/>
                <a:gd name="T1" fmla="*/ 0 h 75"/>
                <a:gd name="T2" fmla="*/ 86 w 113"/>
                <a:gd name="T3" fmla="*/ 0 h 75"/>
                <a:gd name="T4" fmla="*/ 86 w 113"/>
                <a:gd name="T5" fmla="*/ 5 h 75"/>
                <a:gd name="T6" fmla="*/ 86 w 113"/>
                <a:gd name="T7" fmla="*/ 6 h 75"/>
                <a:gd name="T8" fmla="*/ 78 w 113"/>
                <a:gd name="T9" fmla="*/ 6 h 75"/>
                <a:gd name="T10" fmla="*/ 78 w 113"/>
                <a:gd name="T11" fmla="*/ 5 h 75"/>
                <a:gd name="T12" fmla="*/ 77 w 113"/>
                <a:gd name="T13" fmla="*/ 0 h 75"/>
                <a:gd name="T14" fmla="*/ 36 w 113"/>
                <a:gd name="T15" fmla="*/ 0 h 75"/>
                <a:gd name="T16" fmla="*/ 35 w 113"/>
                <a:gd name="T17" fmla="*/ 5 h 75"/>
                <a:gd name="T18" fmla="*/ 35 w 113"/>
                <a:gd name="T19" fmla="*/ 6 h 75"/>
                <a:gd name="T20" fmla="*/ 26 w 113"/>
                <a:gd name="T21" fmla="*/ 6 h 75"/>
                <a:gd name="T22" fmla="*/ 26 w 113"/>
                <a:gd name="T23" fmla="*/ 5 h 75"/>
                <a:gd name="T24" fmla="*/ 27 w 113"/>
                <a:gd name="T25" fmla="*/ 0 h 75"/>
                <a:gd name="T26" fmla="*/ 23 w 113"/>
                <a:gd name="T27" fmla="*/ 0 h 75"/>
                <a:gd name="T28" fmla="*/ 0 w 113"/>
                <a:gd name="T29" fmla="*/ 23 h 75"/>
                <a:gd name="T30" fmla="*/ 0 w 113"/>
                <a:gd name="T31" fmla="*/ 51 h 75"/>
                <a:gd name="T32" fmla="*/ 23 w 113"/>
                <a:gd name="T33" fmla="*/ 75 h 75"/>
                <a:gd name="T34" fmla="*/ 89 w 113"/>
                <a:gd name="T35" fmla="*/ 75 h 75"/>
                <a:gd name="T36" fmla="*/ 113 w 113"/>
                <a:gd name="T37" fmla="*/ 51 h 75"/>
                <a:gd name="T38" fmla="*/ 113 w 113"/>
                <a:gd name="T39" fmla="*/ 23 h 75"/>
                <a:gd name="T40" fmla="*/ 89 w 113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75">
                  <a:moveTo>
                    <a:pt x="8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"/>
                    <a:pt x="86" y="3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7" y="1"/>
                    <a:pt x="7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3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7" y="1"/>
                    <a:pt x="2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4"/>
                    <a:pt x="10" y="75"/>
                    <a:pt x="23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102" y="75"/>
                    <a:pt x="113" y="64"/>
                    <a:pt x="113" y="51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10"/>
                    <a:pt x="102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383"/>
            <p:cNvSpPr/>
            <p:nvPr/>
          </p:nvSpPr>
          <p:spPr bwMode="auto">
            <a:xfrm>
              <a:off x="9502925" y="4257347"/>
              <a:ext cx="361574" cy="131541"/>
            </a:xfrm>
            <a:custGeom>
              <a:avLst/>
              <a:gdLst>
                <a:gd name="T0" fmla="*/ 6 w 57"/>
                <a:gd name="T1" fmla="*/ 18 h 23"/>
                <a:gd name="T2" fmla="*/ 19 w 57"/>
                <a:gd name="T3" fmla="*/ 5 h 23"/>
                <a:gd name="T4" fmla="*/ 38 w 57"/>
                <a:gd name="T5" fmla="*/ 5 h 23"/>
                <a:gd name="T6" fmla="*/ 50 w 57"/>
                <a:gd name="T7" fmla="*/ 18 h 23"/>
                <a:gd name="T8" fmla="*/ 51 w 57"/>
                <a:gd name="T9" fmla="*/ 23 h 23"/>
                <a:gd name="T10" fmla="*/ 57 w 57"/>
                <a:gd name="T11" fmla="*/ 23 h 23"/>
                <a:gd name="T12" fmla="*/ 56 w 57"/>
                <a:gd name="T13" fmla="*/ 18 h 23"/>
                <a:gd name="T14" fmla="*/ 41 w 57"/>
                <a:gd name="T15" fmla="*/ 0 h 23"/>
                <a:gd name="T16" fmla="*/ 16 w 57"/>
                <a:gd name="T17" fmla="*/ 0 h 23"/>
                <a:gd name="T18" fmla="*/ 0 w 57"/>
                <a:gd name="T19" fmla="*/ 18 h 23"/>
                <a:gd name="T20" fmla="*/ 0 w 57"/>
                <a:gd name="T21" fmla="*/ 23 h 23"/>
                <a:gd name="T22" fmla="*/ 6 w 57"/>
                <a:gd name="T23" fmla="*/ 23 h 23"/>
                <a:gd name="T24" fmla="*/ 6 w 57"/>
                <a:gd name="T2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3">
                  <a:moveTo>
                    <a:pt x="6" y="18"/>
                  </a:moveTo>
                  <a:cubicBezTo>
                    <a:pt x="8" y="10"/>
                    <a:pt x="13" y="5"/>
                    <a:pt x="1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4" y="5"/>
                    <a:pt x="48" y="10"/>
                    <a:pt x="50" y="18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1"/>
                    <a:pt x="57" y="19"/>
                    <a:pt x="56" y="18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2" y="7"/>
                    <a:pt x="0" y="18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6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Freeform 1414"/>
          <p:cNvSpPr>
            <a:spLocks noEditPoints="1"/>
          </p:cNvSpPr>
          <p:nvPr/>
        </p:nvSpPr>
        <p:spPr bwMode="auto">
          <a:xfrm>
            <a:off x="2316660" y="4743773"/>
            <a:ext cx="384170" cy="636923"/>
          </a:xfrm>
          <a:custGeom>
            <a:avLst/>
            <a:gdLst>
              <a:gd name="T0" fmla="*/ 55 w 62"/>
              <a:gd name="T1" fmla="*/ 3 h 111"/>
              <a:gd name="T2" fmla="*/ 46 w 62"/>
              <a:gd name="T3" fmla="*/ 3 h 111"/>
              <a:gd name="T4" fmla="*/ 13 w 62"/>
              <a:gd name="T5" fmla="*/ 8 h 111"/>
              <a:gd name="T6" fmla="*/ 0 w 62"/>
              <a:gd name="T7" fmla="*/ 98 h 111"/>
              <a:gd name="T8" fmla="*/ 49 w 62"/>
              <a:gd name="T9" fmla="*/ 111 h 111"/>
              <a:gd name="T10" fmla="*/ 62 w 62"/>
              <a:gd name="T11" fmla="*/ 21 h 111"/>
              <a:gd name="T12" fmla="*/ 15 w 62"/>
              <a:gd name="T13" fmla="*/ 103 h 111"/>
              <a:gd name="T14" fmla="*/ 15 w 62"/>
              <a:gd name="T15" fmla="*/ 92 h 111"/>
              <a:gd name="T16" fmla="*/ 15 w 62"/>
              <a:gd name="T17" fmla="*/ 103 h 111"/>
              <a:gd name="T18" fmla="*/ 10 w 62"/>
              <a:gd name="T19" fmla="*/ 83 h 111"/>
              <a:gd name="T20" fmla="*/ 21 w 62"/>
              <a:gd name="T21" fmla="*/ 83 h 111"/>
              <a:gd name="T22" fmla="*/ 15 w 62"/>
              <a:gd name="T23" fmla="*/ 75 h 111"/>
              <a:gd name="T24" fmla="*/ 15 w 62"/>
              <a:gd name="T25" fmla="*/ 64 h 111"/>
              <a:gd name="T26" fmla="*/ 15 w 62"/>
              <a:gd name="T27" fmla="*/ 75 h 111"/>
              <a:gd name="T28" fmla="*/ 25 w 62"/>
              <a:gd name="T29" fmla="*/ 97 h 111"/>
              <a:gd name="T30" fmla="*/ 36 w 62"/>
              <a:gd name="T31" fmla="*/ 97 h 111"/>
              <a:gd name="T32" fmla="*/ 31 w 62"/>
              <a:gd name="T33" fmla="*/ 89 h 111"/>
              <a:gd name="T34" fmla="*/ 31 w 62"/>
              <a:gd name="T35" fmla="*/ 78 h 111"/>
              <a:gd name="T36" fmla="*/ 31 w 62"/>
              <a:gd name="T37" fmla="*/ 89 h 111"/>
              <a:gd name="T38" fmla="*/ 25 w 62"/>
              <a:gd name="T39" fmla="*/ 69 h 111"/>
              <a:gd name="T40" fmla="*/ 36 w 62"/>
              <a:gd name="T41" fmla="*/ 69 h 111"/>
              <a:gd name="T42" fmla="*/ 46 w 62"/>
              <a:gd name="T43" fmla="*/ 103 h 111"/>
              <a:gd name="T44" fmla="*/ 46 w 62"/>
              <a:gd name="T45" fmla="*/ 92 h 111"/>
              <a:gd name="T46" fmla="*/ 46 w 62"/>
              <a:gd name="T47" fmla="*/ 103 h 111"/>
              <a:gd name="T48" fmla="*/ 40 w 62"/>
              <a:gd name="T49" fmla="*/ 83 h 111"/>
              <a:gd name="T50" fmla="*/ 52 w 62"/>
              <a:gd name="T51" fmla="*/ 83 h 111"/>
              <a:gd name="T52" fmla="*/ 46 w 62"/>
              <a:gd name="T53" fmla="*/ 75 h 111"/>
              <a:gd name="T54" fmla="*/ 46 w 62"/>
              <a:gd name="T55" fmla="*/ 64 h 111"/>
              <a:gd name="T56" fmla="*/ 46 w 62"/>
              <a:gd name="T57" fmla="*/ 75 h 111"/>
              <a:gd name="T58" fmla="*/ 40 w 62"/>
              <a:gd name="T59" fmla="*/ 54 h 111"/>
              <a:gd name="T60" fmla="*/ 9 w 62"/>
              <a:gd name="T61" fmla="*/ 42 h 111"/>
              <a:gd name="T62" fmla="*/ 22 w 62"/>
              <a:gd name="T63" fmla="*/ 16 h 111"/>
              <a:gd name="T64" fmla="*/ 53 w 62"/>
              <a:gd name="T65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11">
                <a:moveTo>
                  <a:pt x="55" y="10"/>
                </a:moveTo>
                <a:cubicBezTo>
                  <a:pt x="55" y="3"/>
                  <a:pt x="55" y="3"/>
                  <a:pt x="55" y="3"/>
                </a:cubicBezTo>
                <a:cubicBezTo>
                  <a:pt x="55" y="1"/>
                  <a:pt x="53" y="0"/>
                  <a:pt x="50" y="0"/>
                </a:cubicBezTo>
                <a:cubicBezTo>
                  <a:pt x="48" y="0"/>
                  <a:pt x="46" y="1"/>
                  <a:pt x="46" y="3"/>
                </a:cubicBezTo>
                <a:cubicBezTo>
                  <a:pt x="46" y="8"/>
                  <a:pt x="46" y="8"/>
                  <a:pt x="46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6" y="8"/>
                  <a:pt x="0" y="14"/>
                  <a:pt x="0" y="2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5"/>
                  <a:pt x="6" y="111"/>
                  <a:pt x="13" y="111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56" y="111"/>
                  <a:pt x="62" y="105"/>
                  <a:pt x="62" y="98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16"/>
                  <a:pt x="59" y="12"/>
                  <a:pt x="55" y="10"/>
                </a:cubicBezTo>
                <a:close/>
                <a:moveTo>
                  <a:pt x="15" y="103"/>
                </a:moveTo>
                <a:cubicBezTo>
                  <a:pt x="12" y="103"/>
                  <a:pt x="10" y="100"/>
                  <a:pt x="10" y="97"/>
                </a:cubicBezTo>
                <a:cubicBezTo>
                  <a:pt x="10" y="94"/>
                  <a:pt x="12" y="92"/>
                  <a:pt x="15" y="92"/>
                </a:cubicBezTo>
                <a:cubicBezTo>
                  <a:pt x="18" y="92"/>
                  <a:pt x="21" y="94"/>
                  <a:pt x="21" y="97"/>
                </a:cubicBezTo>
                <a:cubicBezTo>
                  <a:pt x="21" y="100"/>
                  <a:pt x="18" y="103"/>
                  <a:pt x="15" y="103"/>
                </a:cubicBezTo>
                <a:close/>
                <a:moveTo>
                  <a:pt x="15" y="89"/>
                </a:moveTo>
                <a:cubicBezTo>
                  <a:pt x="12" y="89"/>
                  <a:pt x="10" y="86"/>
                  <a:pt x="10" y="83"/>
                </a:cubicBezTo>
                <a:cubicBezTo>
                  <a:pt x="10" y="80"/>
                  <a:pt x="12" y="78"/>
                  <a:pt x="15" y="78"/>
                </a:cubicBezTo>
                <a:cubicBezTo>
                  <a:pt x="18" y="78"/>
                  <a:pt x="21" y="80"/>
                  <a:pt x="21" y="83"/>
                </a:cubicBezTo>
                <a:cubicBezTo>
                  <a:pt x="21" y="86"/>
                  <a:pt x="18" y="89"/>
                  <a:pt x="15" y="89"/>
                </a:cubicBezTo>
                <a:close/>
                <a:moveTo>
                  <a:pt x="15" y="75"/>
                </a:moveTo>
                <a:cubicBezTo>
                  <a:pt x="12" y="75"/>
                  <a:pt x="10" y="72"/>
                  <a:pt x="10" y="69"/>
                </a:cubicBezTo>
                <a:cubicBezTo>
                  <a:pt x="10" y="66"/>
                  <a:pt x="12" y="64"/>
                  <a:pt x="15" y="64"/>
                </a:cubicBezTo>
                <a:cubicBezTo>
                  <a:pt x="18" y="64"/>
                  <a:pt x="21" y="66"/>
                  <a:pt x="21" y="69"/>
                </a:cubicBezTo>
                <a:cubicBezTo>
                  <a:pt x="21" y="72"/>
                  <a:pt x="18" y="75"/>
                  <a:pt x="15" y="75"/>
                </a:cubicBezTo>
                <a:close/>
                <a:moveTo>
                  <a:pt x="31" y="103"/>
                </a:moveTo>
                <a:cubicBezTo>
                  <a:pt x="27" y="103"/>
                  <a:pt x="25" y="100"/>
                  <a:pt x="25" y="97"/>
                </a:cubicBezTo>
                <a:cubicBezTo>
                  <a:pt x="25" y="94"/>
                  <a:pt x="27" y="92"/>
                  <a:pt x="31" y="92"/>
                </a:cubicBezTo>
                <a:cubicBezTo>
                  <a:pt x="34" y="92"/>
                  <a:pt x="36" y="94"/>
                  <a:pt x="36" y="97"/>
                </a:cubicBezTo>
                <a:cubicBezTo>
                  <a:pt x="36" y="100"/>
                  <a:pt x="34" y="103"/>
                  <a:pt x="31" y="103"/>
                </a:cubicBezTo>
                <a:close/>
                <a:moveTo>
                  <a:pt x="31" y="89"/>
                </a:moveTo>
                <a:cubicBezTo>
                  <a:pt x="27" y="89"/>
                  <a:pt x="25" y="86"/>
                  <a:pt x="25" y="83"/>
                </a:cubicBezTo>
                <a:cubicBezTo>
                  <a:pt x="25" y="80"/>
                  <a:pt x="27" y="78"/>
                  <a:pt x="31" y="78"/>
                </a:cubicBezTo>
                <a:cubicBezTo>
                  <a:pt x="34" y="78"/>
                  <a:pt x="36" y="80"/>
                  <a:pt x="36" y="83"/>
                </a:cubicBezTo>
                <a:cubicBezTo>
                  <a:pt x="36" y="86"/>
                  <a:pt x="34" y="89"/>
                  <a:pt x="31" y="89"/>
                </a:cubicBezTo>
                <a:close/>
                <a:moveTo>
                  <a:pt x="31" y="75"/>
                </a:moveTo>
                <a:cubicBezTo>
                  <a:pt x="27" y="75"/>
                  <a:pt x="25" y="72"/>
                  <a:pt x="25" y="69"/>
                </a:cubicBezTo>
                <a:cubicBezTo>
                  <a:pt x="25" y="66"/>
                  <a:pt x="27" y="64"/>
                  <a:pt x="31" y="64"/>
                </a:cubicBezTo>
                <a:cubicBezTo>
                  <a:pt x="34" y="64"/>
                  <a:pt x="36" y="66"/>
                  <a:pt x="36" y="69"/>
                </a:cubicBezTo>
                <a:cubicBezTo>
                  <a:pt x="36" y="72"/>
                  <a:pt x="34" y="75"/>
                  <a:pt x="31" y="75"/>
                </a:cubicBezTo>
                <a:close/>
                <a:moveTo>
                  <a:pt x="46" y="103"/>
                </a:moveTo>
                <a:cubicBezTo>
                  <a:pt x="43" y="103"/>
                  <a:pt x="40" y="100"/>
                  <a:pt x="40" y="97"/>
                </a:cubicBezTo>
                <a:cubicBezTo>
                  <a:pt x="40" y="94"/>
                  <a:pt x="43" y="92"/>
                  <a:pt x="46" y="92"/>
                </a:cubicBezTo>
                <a:cubicBezTo>
                  <a:pt x="49" y="92"/>
                  <a:pt x="52" y="94"/>
                  <a:pt x="52" y="97"/>
                </a:cubicBezTo>
                <a:cubicBezTo>
                  <a:pt x="52" y="100"/>
                  <a:pt x="49" y="103"/>
                  <a:pt x="46" y="103"/>
                </a:cubicBezTo>
                <a:close/>
                <a:moveTo>
                  <a:pt x="46" y="89"/>
                </a:moveTo>
                <a:cubicBezTo>
                  <a:pt x="43" y="89"/>
                  <a:pt x="40" y="86"/>
                  <a:pt x="40" y="83"/>
                </a:cubicBezTo>
                <a:cubicBezTo>
                  <a:pt x="40" y="80"/>
                  <a:pt x="43" y="78"/>
                  <a:pt x="46" y="78"/>
                </a:cubicBezTo>
                <a:cubicBezTo>
                  <a:pt x="49" y="78"/>
                  <a:pt x="52" y="80"/>
                  <a:pt x="52" y="83"/>
                </a:cubicBezTo>
                <a:cubicBezTo>
                  <a:pt x="52" y="86"/>
                  <a:pt x="49" y="89"/>
                  <a:pt x="46" y="89"/>
                </a:cubicBezTo>
                <a:close/>
                <a:moveTo>
                  <a:pt x="46" y="75"/>
                </a:moveTo>
                <a:cubicBezTo>
                  <a:pt x="43" y="75"/>
                  <a:pt x="40" y="72"/>
                  <a:pt x="40" y="69"/>
                </a:cubicBezTo>
                <a:cubicBezTo>
                  <a:pt x="40" y="66"/>
                  <a:pt x="43" y="64"/>
                  <a:pt x="46" y="64"/>
                </a:cubicBezTo>
                <a:cubicBezTo>
                  <a:pt x="49" y="64"/>
                  <a:pt x="52" y="66"/>
                  <a:pt x="52" y="69"/>
                </a:cubicBezTo>
                <a:cubicBezTo>
                  <a:pt x="52" y="72"/>
                  <a:pt x="49" y="75"/>
                  <a:pt x="46" y="75"/>
                </a:cubicBezTo>
                <a:close/>
                <a:moveTo>
                  <a:pt x="53" y="42"/>
                </a:moveTo>
                <a:cubicBezTo>
                  <a:pt x="53" y="49"/>
                  <a:pt x="47" y="54"/>
                  <a:pt x="40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14" y="54"/>
                  <a:pt x="9" y="49"/>
                  <a:pt x="9" y="42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1"/>
                  <a:pt x="14" y="16"/>
                  <a:pt x="2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7" y="16"/>
                  <a:pt x="53" y="21"/>
                  <a:pt x="53" y="29"/>
                </a:cubicBezTo>
                <a:lnTo>
                  <a:pt x="53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1467"/>
          <p:cNvSpPr>
            <a:spLocks noEditPoints="1"/>
          </p:cNvSpPr>
          <p:nvPr/>
        </p:nvSpPr>
        <p:spPr bwMode="auto">
          <a:xfrm>
            <a:off x="1239473" y="4833771"/>
            <a:ext cx="489629" cy="588463"/>
          </a:xfrm>
          <a:custGeom>
            <a:avLst/>
            <a:gdLst>
              <a:gd name="T0" fmla="*/ 75 w 78"/>
              <a:gd name="T1" fmla="*/ 50 h 103"/>
              <a:gd name="T2" fmla="*/ 49 w 78"/>
              <a:gd name="T3" fmla="*/ 16 h 103"/>
              <a:gd name="T4" fmla="*/ 47 w 78"/>
              <a:gd name="T5" fmla="*/ 12 h 103"/>
              <a:gd name="T6" fmla="*/ 51 w 78"/>
              <a:gd name="T7" fmla="*/ 9 h 103"/>
              <a:gd name="T8" fmla="*/ 54 w 78"/>
              <a:gd name="T9" fmla="*/ 4 h 103"/>
              <a:gd name="T10" fmla="*/ 55 w 78"/>
              <a:gd name="T11" fmla="*/ 3 h 103"/>
              <a:gd name="T12" fmla="*/ 53 w 78"/>
              <a:gd name="T13" fmla="*/ 1 h 103"/>
              <a:gd name="T14" fmla="*/ 48 w 78"/>
              <a:gd name="T15" fmla="*/ 3 h 103"/>
              <a:gd name="T16" fmla="*/ 24 w 78"/>
              <a:gd name="T17" fmla="*/ 2 h 103"/>
              <a:gd name="T18" fmla="*/ 25 w 78"/>
              <a:gd name="T19" fmla="*/ 7 h 103"/>
              <a:gd name="T20" fmla="*/ 29 w 78"/>
              <a:gd name="T21" fmla="*/ 15 h 103"/>
              <a:gd name="T22" fmla="*/ 29 w 78"/>
              <a:gd name="T23" fmla="*/ 17 h 103"/>
              <a:gd name="T24" fmla="*/ 0 w 78"/>
              <a:gd name="T25" fmla="*/ 78 h 103"/>
              <a:gd name="T26" fmla="*/ 39 w 78"/>
              <a:gd name="T27" fmla="*/ 103 h 103"/>
              <a:gd name="T28" fmla="*/ 74 w 78"/>
              <a:gd name="T29" fmla="*/ 92 h 103"/>
              <a:gd name="T30" fmla="*/ 78 w 78"/>
              <a:gd name="T31" fmla="*/ 78 h 103"/>
              <a:gd name="T32" fmla="*/ 27 w 78"/>
              <a:gd name="T33" fmla="*/ 5 h 103"/>
              <a:gd name="T34" fmla="*/ 26 w 78"/>
              <a:gd name="T35" fmla="*/ 4 h 103"/>
              <a:gd name="T36" fmla="*/ 48 w 78"/>
              <a:gd name="T37" fmla="*/ 6 h 103"/>
              <a:gd name="T38" fmla="*/ 48 w 78"/>
              <a:gd name="T39" fmla="*/ 7 h 103"/>
              <a:gd name="T40" fmla="*/ 32 w 78"/>
              <a:gd name="T41" fmla="*/ 11 h 103"/>
              <a:gd name="T42" fmla="*/ 47 w 78"/>
              <a:gd name="T43" fmla="*/ 15 h 103"/>
              <a:gd name="T44" fmla="*/ 47 w 78"/>
              <a:gd name="T45" fmla="*/ 16 h 103"/>
              <a:gd name="T46" fmla="*/ 33 w 78"/>
              <a:gd name="T47" fmla="*/ 17 h 103"/>
              <a:gd name="T48" fmla="*/ 31 w 78"/>
              <a:gd name="T49" fmla="*/ 16 h 103"/>
              <a:gd name="T50" fmla="*/ 31 w 78"/>
              <a:gd name="T51" fmla="*/ 15 h 103"/>
              <a:gd name="T52" fmla="*/ 34 w 78"/>
              <a:gd name="T53" fmla="*/ 14 h 103"/>
              <a:gd name="T54" fmla="*/ 46 w 78"/>
              <a:gd name="T55" fmla="*/ 14 h 103"/>
              <a:gd name="T56" fmla="*/ 73 w 78"/>
              <a:gd name="T57" fmla="*/ 91 h 103"/>
              <a:gd name="T58" fmla="*/ 5 w 78"/>
              <a:gd name="T59" fmla="*/ 91 h 103"/>
              <a:gd name="T60" fmla="*/ 6 w 78"/>
              <a:gd name="T61" fmla="*/ 50 h 103"/>
              <a:gd name="T62" fmla="*/ 6 w 78"/>
              <a:gd name="T63" fmla="*/ 50 h 103"/>
              <a:gd name="T64" fmla="*/ 48 w 78"/>
              <a:gd name="T65" fmla="*/ 19 h 103"/>
              <a:gd name="T66" fmla="*/ 72 w 78"/>
              <a:gd name="T67" fmla="*/ 50 h 103"/>
              <a:gd name="T68" fmla="*/ 74 w 78"/>
              <a:gd name="T69" fmla="*/ 59 h 103"/>
              <a:gd name="T70" fmla="*/ 73 w 78"/>
              <a:gd name="T71" fmla="*/ 91 h 103"/>
              <a:gd name="T72" fmla="*/ 40 w 78"/>
              <a:gd name="T73" fmla="*/ 39 h 103"/>
              <a:gd name="T74" fmla="*/ 48 w 78"/>
              <a:gd name="T75" fmla="*/ 49 h 103"/>
              <a:gd name="T76" fmla="*/ 50 w 78"/>
              <a:gd name="T77" fmla="*/ 50 h 103"/>
              <a:gd name="T78" fmla="*/ 51 w 78"/>
              <a:gd name="T79" fmla="*/ 40 h 103"/>
              <a:gd name="T80" fmla="*/ 40 w 78"/>
              <a:gd name="T81" fmla="*/ 32 h 103"/>
              <a:gd name="T82" fmla="*/ 37 w 78"/>
              <a:gd name="T83" fmla="*/ 33 h 103"/>
              <a:gd name="T84" fmla="*/ 28 w 78"/>
              <a:gd name="T85" fmla="*/ 39 h 103"/>
              <a:gd name="T86" fmla="*/ 27 w 78"/>
              <a:gd name="T87" fmla="*/ 55 h 103"/>
              <a:gd name="T88" fmla="*/ 37 w 78"/>
              <a:gd name="T89" fmla="*/ 79 h 103"/>
              <a:gd name="T90" fmla="*/ 28 w 78"/>
              <a:gd name="T91" fmla="*/ 67 h 103"/>
              <a:gd name="T92" fmla="*/ 24 w 78"/>
              <a:gd name="T93" fmla="*/ 77 h 103"/>
              <a:gd name="T94" fmla="*/ 37 w 78"/>
              <a:gd name="T95" fmla="*/ 82 h 103"/>
              <a:gd name="T96" fmla="*/ 40 w 78"/>
              <a:gd name="T97" fmla="*/ 87 h 103"/>
              <a:gd name="T98" fmla="*/ 50 w 78"/>
              <a:gd name="T99" fmla="*/ 79 h 103"/>
              <a:gd name="T100" fmla="*/ 51 w 78"/>
              <a:gd name="T101" fmla="*/ 62 h 103"/>
              <a:gd name="T102" fmla="*/ 37 w 78"/>
              <a:gd name="T103" fmla="*/ 51 h 103"/>
              <a:gd name="T104" fmla="*/ 33 w 78"/>
              <a:gd name="T105" fmla="*/ 41 h 103"/>
              <a:gd name="T106" fmla="*/ 37 w 78"/>
              <a:gd name="T107" fmla="*/ 51 h 103"/>
              <a:gd name="T108" fmla="*/ 40 w 78"/>
              <a:gd name="T109" fmla="*/ 79 h 103"/>
              <a:gd name="T110" fmla="*/ 45 w 78"/>
              <a:gd name="T111" fmla="*/ 69 h 103"/>
              <a:gd name="T112" fmla="*/ 44 w 78"/>
              <a:gd name="T113" fmla="*/ 7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" h="103">
                <a:moveTo>
                  <a:pt x="78" y="78"/>
                </a:moveTo>
                <a:cubicBezTo>
                  <a:pt x="78" y="66"/>
                  <a:pt x="75" y="51"/>
                  <a:pt x="75" y="50"/>
                </a:cubicBezTo>
                <a:cubicBezTo>
                  <a:pt x="75" y="35"/>
                  <a:pt x="63" y="23"/>
                  <a:pt x="49" y="17"/>
                </a:cubicBezTo>
                <a:cubicBezTo>
                  <a:pt x="49" y="17"/>
                  <a:pt x="49" y="16"/>
                  <a:pt x="49" y="1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8" y="13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9" y="10"/>
                  <a:pt x="51" y="9"/>
                </a:cubicBezTo>
                <a:cubicBezTo>
                  <a:pt x="52" y="7"/>
                  <a:pt x="52" y="6"/>
                  <a:pt x="53" y="5"/>
                </a:cubicBezTo>
                <a:cubicBezTo>
                  <a:pt x="54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3"/>
                  <a:pt x="55" y="3"/>
                  <a:pt x="55" y="3"/>
                </a:cubicBezTo>
                <a:cubicBezTo>
                  <a:pt x="55" y="3"/>
                  <a:pt x="55" y="2"/>
                  <a:pt x="54" y="2"/>
                </a:cubicBezTo>
                <a:cubicBezTo>
                  <a:pt x="54" y="2"/>
                  <a:pt x="53" y="1"/>
                  <a:pt x="53" y="1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3"/>
                  <a:pt x="50" y="3"/>
                  <a:pt x="48" y="3"/>
                </a:cubicBezTo>
                <a:cubicBezTo>
                  <a:pt x="42" y="3"/>
                  <a:pt x="34" y="0"/>
                  <a:pt x="29" y="0"/>
                </a:cubicBezTo>
                <a:cubicBezTo>
                  <a:pt x="27" y="0"/>
                  <a:pt x="25" y="0"/>
                  <a:pt x="24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5"/>
                  <a:pt x="24" y="6"/>
                  <a:pt x="25" y="7"/>
                </a:cubicBezTo>
                <a:cubicBezTo>
                  <a:pt x="26" y="9"/>
                  <a:pt x="29" y="12"/>
                  <a:pt x="30" y="13"/>
                </a:cubicBezTo>
                <a:cubicBezTo>
                  <a:pt x="30" y="13"/>
                  <a:pt x="29" y="14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7"/>
                  <a:pt x="29" y="17"/>
                </a:cubicBezTo>
                <a:cubicBezTo>
                  <a:pt x="15" y="23"/>
                  <a:pt x="3" y="35"/>
                  <a:pt x="3" y="50"/>
                </a:cubicBezTo>
                <a:cubicBezTo>
                  <a:pt x="3" y="51"/>
                  <a:pt x="0" y="66"/>
                  <a:pt x="0" y="78"/>
                </a:cubicBezTo>
                <a:cubicBezTo>
                  <a:pt x="0" y="84"/>
                  <a:pt x="0" y="90"/>
                  <a:pt x="3" y="93"/>
                </a:cubicBezTo>
                <a:cubicBezTo>
                  <a:pt x="10" y="100"/>
                  <a:pt x="25" y="103"/>
                  <a:pt x="39" y="103"/>
                </a:cubicBezTo>
                <a:cubicBezTo>
                  <a:pt x="53" y="103"/>
                  <a:pt x="68" y="100"/>
                  <a:pt x="7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5" y="93"/>
                  <a:pt x="75" y="93"/>
                  <a:pt x="75" y="93"/>
                </a:cubicBezTo>
                <a:cubicBezTo>
                  <a:pt x="78" y="90"/>
                  <a:pt x="78" y="84"/>
                  <a:pt x="78" y="78"/>
                </a:cubicBezTo>
                <a:close/>
                <a:moveTo>
                  <a:pt x="29" y="8"/>
                </a:moveTo>
                <a:cubicBezTo>
                  <a:pt x="28" y="7"/>
                  <a:pt x="27" y="6"/>
                  <a:pt x="27" y="5"/>
                </a:cubicBezTo>
                <a:cubicBezTo>
                  <a:pt x="26" y="5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7" y="2"/>
                  <a:pt x="29" y="2"/>
                </a:cubicBezTo>
                <a:cubicBezTo>
                  <a:pt x="33" y="2"/>
                  <a:pt x="41" y="6"/>
                  <a:pt x="48" y="6"/>
                </a:cubicBezTo>
                <a:cubicBezTo>
                  <a:pt x="48" y="6"/>
                  <a:pt x="49" y="6"/>
                  <a:pt x="50" y="5"/>
                </a:cubicBezTo>
                <a:cubicBezTo>
                  <a:pt x="49" y="6"/>
                  <a:pt x="49" y="7"/>
                  <a:pt x="48" y="7"/>
                </a:cubicBezTo>
                <a:cubicBezTo>
                  <a:pt x="47" y="9"/>
                  <a:pt x="46" y="10"/>
                  <a:pt x="45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0" y="9"/>
                  <a:pt x="29" y="8"/>
                </a:cubicBezTo>
                <a:close/>
                <a:moveTo>
                  <a:pt x="47" y="15"/>
                </a:move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6" y="17"/>
                  <a:pt x="45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3" y="14"/>
                  <a:pt x="3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6" y="14"/>
                  <a:pt x="46" y="14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73" y="91"/>
                </a:moveTo>
                <a:cubicBezTo>
                  <a:pt x="67" y="97"/>
                  <a:pt x="53" y="100"/>
                  <a:pt x="39" y="100"/>
                </a:cubicBezTo>
                <a:cubicBezTo>
                  <a:pt x="25" y="100"/>
                  <a:pt x="11" y="97"/>
                  <a:pt x="5" y="91"/>
                </a:cubicBezTo>
                <a:cubicBezTo>
                  <a:pt x="3" y="90"/>
                  <a:pt x="2" y="84"/>
                  <a:pt x="2" y="78"/>
                </a:cubicBezTo>
                <a:cubicBezTo>
                  <a:pt x="2" y="66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37"/>
                  <a:pt x="16" y="25"/>
                  <a:pt x="30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62" y="25"/>
                  <a:pt x="72" y="37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4"/>
                  <a:pt x="74" y="59"/>
                </a:cubicBezTo>
                <a:cubicBezTo>
                  <a:pt x="75" y="65"/>
                  <a:pt x="76" y="72"/>
                  <a:pt x="76" y="78"/>
                </a:cubicBezTo>
                <a:cubicBezTo>
                  <a:pt x="76" y="84"/>
                  <a:pt x="75" y="90"/>
                  <a:pt x="73" y="91"/>
                </a:cubicBezTo>
                <a:close/>
                <a:moveTo>
                  <a:pt x="40" y="53"/>
                </a:moveTo>
                <a:cubicBezTo>
                  <a:pt x="40" y="39"/>
                  <a:pt x="40" y="39"/>
                  <a:pt x="40" y="39"/>
                </a:cubicBezTo>
                <a:cubicBezTo>
                  <a:pt x="42" y="39"/>
                  <a:pt x="44" y="40"/>
                  <a:pt x="45" y="42"/>
                </a:cubicBezTo>
                <a:cubicBezTo>
                  <a:pt x="47" y="43"/>
                  <a:pt x="48" y="46"/>
                  <a:pt x="48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48" y="37"/>
                  <a:pt x="44" y="36"/>
                  <a:pt x="40" y="35"/>
                </a:cubicBezTo>
                <a:cubicBezTo>
                  <a:pt x="40" y="32"/>
                  <a:pt x="40" y="32"/>
                  <a:pt x="4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33" y="36"/>
                  <a:pt x="30" y="37"/>
                  <a:pt x="28" y="39"/>
                </a:cubicBezTo>
                <a:cubicBezTo>
                  <a:pt x="26" y="41"/>
                  <a:pt x="24" y="44"/>
                  <a:pt x="24" y="48"/>
                </a:cubicBezTo>
                <a:cubicBezTo>
                  <a:pt x="24" y="50"/>
                  <a:pt x="25" y="53"/>
                  <a:pt x="27" y="55"/>
                </a:cubicBezTo>
                <a:cubicBezTo>
                  <a:pt x="29" y="57"/>
                  <a:pt x="32" y="60"/>
                  <a:pt x="37" y="63"/>
                </a:cubicBezTo>
                <a:cubicBezTo>
                  <a:pt x="37" y="79"/>
                  <a:pt x="37" y="79"/>
                  <a:pt x="37" y="79"/>
                </a:cubicBezTo>
                <a:cubicBezTo>
                  <a:pt x="32" y="78"/>
                  <a:pt x="29" y="75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7" y="80"/>
                  <a:pt x="31" y="82"/>
                  <a:pt x="37" y="82"/>
                </a:cubicBezTo>
                <a:cubicBezTo>
                  <a:pt x="37" y="87"/>
                  <a:pt x="37" y="87"/>
                  <a:pt x="37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2"/>
                  <a:pt x="40" y="82"/>
                  <a:pt x="40" y="82"/>
                </a:cubicBezTo>
                <a:cubicBezTo>
                  <a:pt x="44" y="82"/>
                  <a:pt x="47" y="81"/>
                  <a:pt x="50" y="79"/>
                </a:cubicBezTo>
                <a:cubicBezTo>
                  <a:pt x="53" y="77"/>
                  <a:pt x="54" y="74"/>
                  <a:pt x="54" y="70"/>
                </a:cubicBezTo>
                <a:cubicBezTo>
                  <a:pt x="54" y="67"/>
                  <a:pt x="53" y="65"/>
                  <a:pt x="51" y="62"/>
                </a:cubicBezTo>
                <a:cubicBezTo>
                  <a:pt x="49" y="60"/>
                  <a:pt x="46" y="57"/>
                  <a:pt x="40" y="53"/>
                </a:cubicBezTo>
                <a:close/>
                <a:moveTo>
                  <a:pt x="37" y="51"/>
                </a:moveTo>
                <a:cubicBezTo>
                  <a:pt x="33" y="48"/>
                  <a:pt x="31" y="46"/>
                  <a:pt x="31" y="44"/>
                </a:cubicBezTo>
                <a:cubicBezTo>
                  <a:pt x="31" y="43"/>
                  <a:pt x="32" y="42"/>
                  <a:pt x="33" y="41"/>
                </a:cubicBezTo>
                <a:cubicBezTo>
                  <a:pt x="34" y="40"/>
                  <a:pt x="35" y="39"/>
                  <a:pt x="37" y="39"/>
                </a:cubicBezTo>
                <a:lnTo>
                  <a:pt x="37" y="51"/>
                </a:lnTo>
                <a:close/>
                <a:moveTo>
                  <a:pt x="44" y="77"/>
                </a:moveTo>
                <a:cubicBezTo>
                  <a:pt x="43" y="78"/>
                  <a:pt x="42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42" y="67"/>
                  <a:pt x="44" y="68"/>
                  <a:pt x="45" y="69"/>
                </a:cubicBezTo>
                <a:cubicBezTo>
                  <a:pt x="46" y="71"/>
                  <a:pt x="46" y="72"/>
                  <a:pt x="46" y="73"/>
                </a:cubicBezTo>
                <a:cubicBezTo>
                  <a:pt x="46" y="75"/>
                  <a:pt x="46" y="76"/>
                  <a:pt x="44" y="7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5231837" y="4882234"/>
            <a:ext cx="708082" cy="477698"/>
            <a:chOff x="5231837" y="4312731"/>
            <a:chExt cx="708082" cy="477698"/>
          </a:xfrm>
          <a:solidFill>
            <a:srgbClr val="756663"/>
          </a:solidFill>
        </p:grpSpPr>
        <p:sp>
          <p:nvSpPr>
            <p:cNvPr id="99" name="Rectangle 1544"/>
            <p:cNvSpPr>
              <a:spLocks noChangeArrowheads="1"/>
            </p:cNvSpPr>
            <p:nvPr/>
          </p:nvSpPr>
          <p:spPr bwMode="auto">
            <a:xfrm>
              <a:off x="5706404" y="4548115"/>
              <a:ext cx="233514" cy="6231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545"/>
            <p:cNvSpPr>
              <a:spLocks noEditPoints="1"/>
            </p:cNvSpPr>
            <p:nvPr/>
          </p:nvSpPr>
          <p:spPr bwMode="auto">
            <a:xfrm>
              <a:off x="5706404" y="4312731"/>
              <a:ext cx="225984" cy="221539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32 h 32"/>
                <a:gd name="T6" fmla="*/ 18 w 30"/>
                <a:gd name="T7" fmla="*/ 0 h 32"/>
                <a:gd name="T8" fmla="*/ 0 w 30"/>
                <a:gd name="T9" fmla="*/ 0 h 32"/>
                <a:gd name="T10" fmla="*/ 2 w 30"/>
                <a:gd name="T11" fmla="*/ 5 h 32"/>
                <a:gd name="T12" fmla="*/ 16 w 30"/>
                <a:gd name="T13" fmla="*/ 5 h 32"/>
                <a:gd name="T14" fmla="*/ 26 w 30"/>
                <a:gd name="T15" fmla="*/ 29 h 32"/>
                <a:gd name="T16" fmla="*/ 2 w 30"/>
                <a:gd name="T17" fmla="*/ 29 h 32"/>
                <a:gd name="T18" fmla="*/ 2 w 30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32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2" y="5"/>
                  </a:moveTo>
                  <a:lnTo>
                    <a:pt x="16" y="5"/>
                  </a:lnTo>
                  <a:lnTo>
                    <a:pt x="26" y="29"/>
                  </a:lnTo>
                  <a:lnTo>
                    <a:pt x="2" y="2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546"/>
            <p:cNvSpPr>
              <a:spLocks noEditPoints="1"/>
            </p:cNvSpPr>
            <p:nvPr/>
          </p:nvSpPr>
          <p:spPr bwMode="auto">
            <a:xfrm>
              <a:off x="5231837" y="4624276"/>
              <a:ext cx="708082" cy="166153"/>
            </a:xfrm>
            <a:custGeom>
              <a:avLst/>
              <a:gdLst>
                <a:gd name="T0" fmla="*/ 0 w 113"/>
                <a:gd name="T1" fmla="*/ 10 h 29"/>
                <a:gd name="T2" fmla="*/ 15 w 113"/>
                <a:gd name="T3" fmla="*/ 10 h 29"/>
                <a:gd name="T4" fmla="*/ 14 w 113"/>
                <a:gd name="T5" fmla="*/ 15 h 29"/>
                <a:gd name="T6" fmla="*/ 29 w 113"/>
                <a:gd name="T7" fmla="*/ 29 h 29"/>
                <a:gd name="T8" fmla="*/ 43 w 113"/>
                <a:gd name="T9" fmla="*/ 15 h 29"/>
                <a:gd name="T10" fmla="*/ 42 w 113"/>
                <a:gd name="T11" fmla="*/ 10 h 29"/>
                <a:gd name="T12" fmla="*/ 77 w 113"/>
                <a:gd name="T13" fmla="*/ 10 h 29"/>
                <a:gd name="T14" fmla="*/ 76 w 113"/>
                <a:gd name="T15" fmla="*/ 15 h 29"/>
                <a:gd name="T16" fmla="*/ 90 w 113"/>
                <a:gd name="T17" fmla="*/ 29 h 29"/>
                <a:gd name="T18" fmla="*/ 105 w 113"/>
                <a:gd name="T19" fmla="*/ 15 h 29"/>
                <a:gd name="T20" fmla="*/ 104 w 113"/>
                <a:gd name="T21" fmla="*/ 10 h 29"/>
                <a:gd name="T22" fmla="*/ 112 w 113"/>
                <a:gd name="T23" fmla="*/ 10 h 29"/>
                <a:gd name="T24" fmla="*/ 113 w 113"/>
                <a:gd name="T25" fmla="*/ 0 h 29"/>
                <a:gd name="T26" fmla="*/ 0 w 113"/>
                <a:gd name="T27" fmla="*/ 0 h 29"/>
                <a:gd name="T28" fmla="*/ 0 w 113"/>
                <a:gd name="T29" fmla="*/ 10 h 29"/>
                <a:gd name="T30" fmla="*/ 81 w 113"/>
                <a:gd name="T31" fmla="*/ 10 h 29"/>
                <a:gd name="T32" fmla="*/ 90 w 113"/>
                <a:gd name="T33" fmla="*/ 5 h 29"/>
                <a:gd name="T34" fmla="*/ 99 w 113"/>
                <a:gd name="T35" fmla="*/ 10 h 29"/>
                <a:gd name="T36" fmla="*/ 101 w 113"/>
                <a:gd name="T37" fmla="*/ 15 h 29"/>
                <a:gd name="T38" fmla="*/ 90 w 113"/>
                <a:gd name="T39" fmla="*/ 25 h 29"/>
                <a:gd name="T40" fmla="*/ 80 w 113"/>
                <a:gd name="T41" fmla="*/ 15 h 29"/>
                <a:gd name="T42" fmla="*/ 81 w 113"/>
                <a:gd name="T43" fmla="*/ 10 h 29"/>
                <a:gd name="T44" fmla="*/ 20 w 113"/>
                <a:gd name="T45" fmla="*/ 10 h 29"/>
                <a:gd name="T46" fmla="*/ 29 w 113"/>
                <a:gd name="T47" fmla="*/ 5 h 29"/>
                <a:gd name="T48" fmla="*/ 38 w 113"/>
                <a:gd name="T49" fmla="*/ 10 h 29"/>
                <a:gd name="T50" fmla="*/ 39 w 113"/>
                <a:gd name="T51" fmla="*/ 15 h 29"/>
                <a:gd name="T52" fmla="*/ 29 w 113"/>
                <a:gd name="T53" fmla="*/ 25 h 29"/>
                <a:gd name="T54" fmla="*/ 18 w 113"/>
                <a:gd name="T55" fmla="*/ 15 h 29"/>
                <a:gd name="T56" fmla="*/ 20 w 113"/>
                <a:gd name="T5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29">
                  <a:moveTo>
                    <a:pt x="0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4" y="13"/>
                    <a:pt x="14" y="15"/>
                  </a:cubicBezTo>
                  <a:cubicBezTo>
                    <a:pt x="14" y="23"/>
                    <a:pt x="21" y="29"/>
                    <a:pt x="29" y="29"/>
                  </a:cubicBezTo>
                  <a:cubicBezTo>
                    <a:pt x="37" y="29"/>
                    <a:pt x="43" y="23"/>
                    <a:pt x="43" y="15"/>
                  </a:cubicBezTo>
                  <a:cubicBezTo>
                    <a:pt x="43" y="13"/>
                    <a:pt x="43" y="11"/>
                    <a:pt x="42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1"/>
                    <a:pt x="76" y="13"/>
                    <a:pt x="76" y="15"/>
                  </a:cubicBezTo>
                  <a:cubicBezTo>
                    <a:pt x="76" y="23"/>
                    <a:pt x="82" y="29"/>
                    <a:pt x="90" y="29"/>
                  </a:cubicBezTo>
                  <a:cubicBezTo>
                    <a:pt x="98" y="29"/>
                    <a:pt x="105" y="23"/>
                    <a:pt x="105" y="15"/>
                  </a:cubicBezTo>
                  <a:cubicBezTo>
                    <a:pt x="105" y="13"/>
                    <a:pt x="104" y="11"/>
                    <a:pt x="104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81" y="10"/>
                  </a:moveTo>
                  <a:cubicBezTo>
                    <a:pt x="83" y="7"/>
                    <a:pt x="86" y="5"/>
                    <a:pt x="90" y="5"/>
                  </a:cubicBezTo>
                  <a:cubicBezTo>
                    <a:pt x="94" y="5"/>
                    <a:pt x="98" y="7"/>
                    <a:pt x="99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1" y="21"/>
                    <a:pt x="96" y="25"/>
                    <a:pt x="90" y="25"/>
                  </a:cubicBezTo>
                  <a:cubicBezTo>
                    <a:pt x="84" y="25"/>
                    <a:pt x="80" y="21"/>
                    <a:pt x="80" y="15"/>
                  </a:cubicBezTo>
                  <a:cubicBezTo>
                    <a:pt x="80" y="13"/>
                    <a:pt x="80" y="11"/>
                    <a:pt x="81" y="10"/>
                  </a:cubicBezTo>
                  <a:close/>
                  <a:moveTo>
                    <a:pt x="20" y="10"/>
                  </a:moveTo>
                  <a:cubicBezTo>
                    <a:pt x="21" y="7"/>
                    <a:pt x="25" y="5"/>
                    <a:pt x="29" y="5"/>
                  </a:cubicBezTo>
                  <a:cubicBezTo>
                    <a:pt x="33" y="5"/>
                    <a:pt x="36" y="7"/>
                    <a:pt x="38" y="10"/>
                  </a:cubicBezTo>
                  <a:cubicBezTo>
                    <a:pt x="39" y="11"/>
                    <a:pt x="39" y="13"/>
                    <a:pt x="39" y="15"/>
                  </a:cubicBezTo>
                  <a:cubicBezTo>
                    <a:pt x="39" y="21"/>
                    <a:pt x="35" y="25"/>
                    <a:pt x="29" y="25"/>
                  </a:cubicBezTo>
                  <a:cubicBezTo>
                    <a:pt x="23" y="25"/>
                    <a:pt x="18" y="21"/>
                    <a:pt x="18" y="15"/>
                  </a:cubicBezTo>
                  <a:cubicBezTo>
                    <a:pt x="18" y="13"/>
                    <a:pt x="19" y="11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547"/>
            <p:cNvSpPr/>
            <p:nvPr/>
          </p:nvSpPr>
          <p:spPr bwMode="auto">
            <a:xfrm>
              <a:off x="5231837" y="4326578"/>
              <a:ext cx="451968" cy="283849"/>
            </a:xfrm>
            <a:custGeom>
              <a:avLst/>
              <a:gdLst>
                <a:gd name="T0" fmla="*/ 4 w 60"/>
                <a:gd name="T1" fmla="*/ 15 h 41"/>
                <a:gd name="T2" fmla="*/ 28 w 60"/>
                <a:gd name="T3" fmla="*/ 0 h 41"/>
                <a:gd name="T4" fmla="*/ 56 w 60"/>
                <a:gd name="T5" fmla="*/ 13 h 41"/>
                <a:gd name="T6" fmla="*/ 56 w 60"/>
                <a:gd name="T7" fmla="*/ 15 h 41"/>
                <a:gd name="T8" fmla="*/ 60 w 60"/>
                <a:gd name="T9" fmla="*/ 15 h 41"/>
                <a:gd name="T10" fmla="*/ 60 w 60"/>
                <a:gd name="T11" fmla="*/ 41 h 41"/>
                <a:gd name="T12" fmla="*/ 0 w 60"/>
                <a:gd name="T13" fmla="*/ 41 h 41"/>
                <a:gd name="T14" fmla="*/ 0 w 60"/>
                <a:gd name="T15" fmla="*/ 15 h 41"/>
                <a:gd name="T16" fmla="*/ 4 w 60"/>
                <a:gd name="T17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1">
                  <a:moveTo>
                    <a:pt x="4" y="15"/>
                  </a:moveTo>
                  <a:lnTo>
                    <a:pt x="28" y="0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0" y="41"/>
                  </a:lnTo>
                  <a:lnTo>
                    <a:pt x="0" y="41"/>
                  </a:lnTo>
                  <a:lnTo>
                    <a:pt x="0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222447" y="4826850"/>
            <a:ext cx="670416" cy="636923"/>
            <a:chOff x="4222447" y="4257347"/>
            <a:chExt cx="670416" cy="636923"/>
          </a:xfrm>
          <a:solidFill>
            <a:srgbClr val="756663"/>
          </a:solidFill>
        </p:grpSpPr>
        <p:sp>
          <p:nvSpPr>
            <p:cNvPr id="103" name="Freeform 1551"/>
            <p:cNvSpPr>
              <a:spLocks noEditPoints="1"/>
            </p:cNvSpPr>
            <p:nvPr/>
          </p:nvSpPr>
          <p:spPr bwMode="auto">
            <a:xfrm>
              <a:off x="4508693" y="4257347"/>
              <a:ext cx="384170" cy="636923"/>
            </a:xfrm>
            <a:custGeom>
              <a:avLst/>
              <a:gdLst>
                <a:gd name="T0" fmla="*/ 55 w 62"/>
                <a:gd name="T1" fmla="*/ 3 h 111"/>
                <a:gd name="T2" fmla="*/ 46 w 62"/>
                <a:gd name="T3" fmla="*/ 3 h 111"/>
                <a:gd name="T4" fmla="*/ 13 w 62"/>
                <a:gd name="T5" fmla="*/ 8 h 111"/>
                <a:gd name="T6" fmla="*/ 0 w 62"/>
                <a:gd name="T7" fmla="*/ 98 h 111"/>
                <a:gd name="T8" fmla="*/ 49 w 62"/>
                <a:gd name="T9" fmla="*/ 111 h 111"/>
                <a:gd name="T10" fmla="*/ 62 w 62"/>
                <a:gd name="T11" fmla="*/ 21 h 111"/>
                <a:gd name="T12" fmla="*/ 15 w 62"/>
                <a:gd name="T13" fmla="*/ 103 h 111"/>
                <a:gd name="T14" fmla="*/ 15 w 62"/>
                <a:gd name="T15" fmla="*/ 91 h 111"/>
                <a:gd name="T16" fmla="*/ 15 w 62"/>
                <a:gd name="T17" fmla="*/ 103 h 111"/>
                <a:gd name="T18" fmla="*/ 10 w 62"/>
                <a:gd name="T19" fmla="*/ 83 h 111"/>
                <a:gd name="T20" fmla="*/ 21 w 62"/>
                <a:gd name="T21" fmla="*/ 83 h 111"/>
                <a:gd name="T22" fmla="*/ 15 w 62"/>
                <a:gd name="T23" fmla="*/ 75 h 111"/>
                <a:gd name="T24" fmla="*/ 15 w 62"/>
                <a:gd name="T25" fmla="*/ 64 h 111"/>
                <a:gd name="T26" fmla="*/ 15 w 62"/>
                <a:gd name="T27" fmla="*/ 75 h 111"/>
                <a:gd name="T28" fmla="*/ 25 w 62"/>
                <a:gd name="T29" fmla="*/ 97 h 111"/>
                <a:gd name="T30" fmla="*/ 37 w 62"/>
                <a:gd name="T31" fmla="*/ 97 h 111"/>
                <a:gd name="T32" fmla="*/ 31 w 62"/>
                <a:gd name="T33" fmla="*/ 89 h 111"/>
                <a:gd name="T34" fmla="*/ 31 w 62"/>
                <a:gd name="T35" fmla="*/ 77 h 111"/>
                <a:gd name="T36" fmla="*/ 31 w 62"/>
                <a:gd name="T37" fmla="*/ 89 h 111"/>
                <a:gd name="T38" fmla="*/ 25 w 62"/>
                <a:gd name="T39" fmla="*/ 69 h 111"/>
                <a:gd name="T40" fmla="*/ 37 w 62"/>
                <a:gd name="T41" fmla="*/ 69 h 111"/>
                <a:gd name="T42" fmla="*/ 46 w 62"/>
                <a:gd name="T43" fmla="*/ 103 h 111"/>
                <a:gd name="T44" fmla="*/ 46 w 62"/>
                <a:gd name="T45" fmla="*/ 91 h 111"/>
                <a:gd name="T46" fmla="*/ 46 w 62"/>
                <a:gd name="T47" fmla="*/ 103 h 111"/>
                <a:gd name="T48" fmla="*/ 41 w 62"/>
                <a:gd name="T49" fmla="*/ 83 h 111"/>
                <a:gd name="T50" fmla="*/ 52 w 62"/>
                <a:gd name="T51" fmla="*/ 83 h 111"/>
                <a:gd name="T52" fmla="*/ 46 w 62"/>
                <a:gd name="T53" fmla="*/ 75 h 111"/>
                <a:gd name="T54" fmla="*/ 46 w 62"/>
                <a:gd name="T55" fmla="*/ 64 h 111"/>
                <a:gd name="T56" fmla="*/ 46 w 62"/>
                <a:gd name="T57" fmla="*/ 75 h 111"/>
                <a:gd name="T58" fmla="*/ 40 w 62"/>
                <a:gd name="T59" fmla="*/ 54 h 111"/>
                <a:gd name="T60" fmla="*/ 9 w 62"/>
                <a:gd name="T61" fmla="*/ 41 h 111"/>
                <a:gd name="T62" fmla="*/ 22 w 62"/>
                <a:gd name="T63" fmla="*/ 16 h 111"/>
                <a:gd name="T64" fmla="*/ 53 w 62"/>
                <a:gd name="T6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111">
                  <a:moveTo>
                    <a:pt x="55" y="1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3" y="0"/>
                    <a:pt x="50" y="0"/>
                  </a:cubicBezTo>
                  <a:cubicBezTo>
                    <a:pt x="48" y="0"/>
                    <a:pt x="46" y="1"/>
                    <a:pt x="46" y="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6" y="8"/>
                    <a:pt x="0" y="14"/>
                    <a:pt x="0" y="2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6" y="111"/>
                    <a:pt x="13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56" y="111"/>
                    <a:pt x="62" y="105"/>
                    <a:pt x="62" y="9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6"/>
                    <a:pt x="59" y="12"/>
                    <a:pt x="55" y="10"/>
                  </a:cubicBezTo>
                  <a:close/>
                  <a:moveTo>
                    <a:pt x="15" y="103"/>
                  </a:moveTo>
                  <a:cubicBezTo>
                    <a:pt x="12" y="103"/>
                    <a:pt x="10" y="100"/>
                    <a:pt x="10" y="97"/>
                  </a:cubicBezTo>
                  <a:cubicBezTo>
                    <a:pt x="10" y="94"/>
                    <a:pt x="12" y="91"/>
                    <a:pt x="15" y="91"/>
                  </a:cubicBezTo>
                  <a:cubicBezTo>
                    <a:pt x="19" y="91"/>
                    <a:pt x="21" y="94"/>
                    <a:pt x="21" y="97"/>
                  </a:cubicBezTo>
                  <a:cubicBezTo>
                    <a:pt x="21" y="100"/>
                    <a:pt x="19" y="103"/>
                    <a:pt x="15" y="103"/>
                  </a:cubicBezTo>
                  <a:close/>
                  <a:moveTo>
                    <a:pt x="15" y="89"/>
                  </a:moveTo>
                  <a:cubicBezTo>
                    <a:pt x="12" y="89"/>
                    <a:pt x="10" y="86"/>
                    <a:pt x="10" y="83"/>
                  </a:cubicBezTo>
                  <a:cubicBezTo>
                    <a:pt x="10" y="80"/>
                    <a:pt x="12" y="77"/>
                    <a:pt x="15" y="77"/>
                  </a:cubicBezTo>
                  <a:cubicBezTo>
                    <a:pt x="19" y="77"/>
                    <a:pt x="21" y="80"/>
                    <a:pt x="21" y="83"/>
                  </a:cubicBezTo>
                  <a:cubicBezTo>
                    <a:pt x="21" y="86"/>
                    <a:pt x="19" y="89"/>
                    <a:pt x="15" y="89"/>
                  </a:cubicBezTo>
                  <a:close/>
                  <a:moveTo>
                    <a:pt x="15" y="75"/>
                  </a:moveTo>
                  <a:cubicBezTo>
                    <a:pt x="12" y="75"/>
                    <a:pt x="10" y="72"/>
                    <a:pt x="10" y="69"/>
                  </a:cubicBezTo>
                  <a:cubicBezTo>
                    <a:pt x="10" y="66"/>
                    <a:pt x="12" y="64"/>
                    <a:pt x="15" y="64"/>
                  </a:cubicBezTo>
                  <a:cubicBezTo>
                    <a:pt x="19" y="64"/>
                    <a:pt x="21" y="66"/>
                    <a:pt x="21" y="69"/>
                  </a:cubicBezTo>
                  <a:cubicBezTo>
                    <a:pt x="21" y="72"/>
                    <a:pt x="19" y="75"/>
                    <a:pt x="15" y="75"/>
                  </a:cubicBezTo>
                  <a:close/>
                  <a:moveTo>
                    <a:pt x="31" y="103"/>
                  </a:moveTo>
                  <a:cubicBezTo>
                    <a:pt x="28" y="103"/>
                    <a:pt x="25" y="100"/>
                    <a:pt x="25" y="97"/>
                  </a:cubicBezTo>
                  <a:cubicBezTo>
                    <a:pt x="25" y="94"/>
                    <a:pt x="28" y="91"/>
                    <a:pt x="31" y="91"/>
                  </a:cubicBezTo>
                  <a:cubicBezTo>
                    <a:pt x="34" y="91"/>
                    <a:pt x="37" y="94"/>
                    <a:pt x="37" y="97"/>
                  </a:cubicBezTo>
                  <a:cubicBezTo>
                    <a:pt x="37" y="100"/>
                    <a:pt x="34" y="103"/>
                    <a:pt x="31" y="103"/>
                  </a:cubicBezTo>
                  <a:close/>
                  <a:moveTo>
                    <a:pt x="31" y="89"/>
                  </a:moveTo>
                  <a:cubicBezTo>
                    <a:pt x="28" y="89"/>
                    <a:pt x="25" y="86"/>
                    <a:pt x="25" y="83"/>
                  </a:cubicBezTo>
                  <a:cubicBezTo>
                    <a:pt x="25" y="80"/>
                    <a:pt x="28" y="77"/>
                    <a:pt x="31" y="77"/>
                  </a:cubicBezTo>
                  <a:cubicBezTo>
                    <a:pt x="34" y="77"/>
                    <a:pt x="37" y="80"/>
                    <a:pt x="37" y="83"/>
                  </a:cubicBezTo>
                  <a:cubicBezTo>
                    <a:pt x="37" y="86"/>
                    <a:pt x="34" y="89"/>
                    <a:pt x="31" y="89"/>
                  </a:cubicBezTo>
                  <a:close/>
                  <a:moveTo>
                    <a:pt x="31" y="75"/>
                  </a:moveTo>
                  <a:cubicBezTo>
                    <a:pt x="28" y="75"/>
                    <a:pt x="25" y="72"/>
                    <a:pt x="25" y="69"/>
                  </a:cubicBezTo>
                  <a:cubicBezTo>
                    <a:pt x="25" y="66"/>
                    <a:pt x="28" y="64"/>
                    <a:pt x="31" y="64"/>
                  </a:cubicBezTo>
                  <a:cubicBezTo>
                    <a:pt x="34" y="64"/>
                    <a:pt x="37" y="66"/>
                    <a:pt x="37" y="69"/>
                  </a:cubicBezTo>
                  <a:cubicBezTo>
                    <a:pt x="37" y="72"/>
                    <a:pt x="34" y="75"/>
                    <a:pt x="31" y="75"/>
                  </a:cubicBezTo>
                  <a:close/>
                  <a:moveTo>
                    <a:pt x="46" y="103"/>
                  </a:moveTo>
                  <a:cubicBezTo>
                    <a:pt x="43" y="103"/>
                    <a:pt x="41" y="100"/>
                    <a:pt x="41" y="97"/>
                  </a:cubicBezTo>
                  <a:cubicBezTo>
                    <a:pt x="41" y="94"/>
                    <a:pt x="43" y="91"/>
                    <a:pt x="46" y="91"/>
                  </a:cubicBezTo>
                  <a:cubicBezTo>
                    <a:pt x="49" y="91"/>
                    <a:pt x="52" y="94"/>
                    <a:pt x="52" y="97"/>
                  </a:cubicBezTo>
                  <a:cubicBezTo>
                    <a:pt x="52" y="100"/>
                    <a:pt x="49" y="103"/>
                    <a:pt x="46" y="103"/>
                  </a:cubicBezTo>
                  <a:close/>
                  <a:moveTo>
                    <a:pt x="46" y="89"/>
                  </a:moveTo>
                  <a:cubicBezTo>
                    <a:pt x="43" y="89"/>
                    <a:pt x="41" y="86"/>
                    <a:pt x="41" y="83"/>
                  </a:cubicBezTo>
                  <a:cubicBezTo>
                    <a:pt x="41" y="80"/>
                    <a:pt x="43" y="77"/>
                    <a:pt x="46" y="77"/>
                  </a:cubicBezTo>
                  <a:cubicBezTo>
                    <a:pt x="49" y="77"/>
                    <a:pt x="52" y="80"/>
                    <a:pt x="52" y="83"/>
                  </a:cubicBezTo>
                  <a:cubicBezTo>
                    <a:pt x="52" y="86"/>
                    <a:pt x="49" y="89"/>
                    <a:pt x="46" y="89"/>
                  </a:cubicBezTo>
                  <a:close/>
                  <a:moveTo>
                    <a:pt x="46" y="75"/>
                  </a:moveTo>
                  <a:cubicBezTo>
                    <a:pt x="43" y="75"/>
                    <a:pt x="41" y="72"/>
                    <a:pt x="41" y="69"/>
                  </a:cubicBezTo>
                  <a:cubicBezTo>
                    <a:pt x="41" y="66"/>
                    <a:pt x="43" y="64"/>
                    <a:pt x="46" y="64"/>
                  </a:cubicBezTo>
                  <a:cubicBezTo>
                    <a:pt x="49" y="64"/>
                    <a:pt x="52" y="66"/>
                    <a:pt x="52" y="69"/>
                  </a:cubicBezTo>
                  <a:cubicBezTo>
                    <a:pt x="52" y="72"/>
                    <a:pt x="49" y="75"/>
                    <a:pt x="46" y="75"/>
                  </a:cubicBezTo>
                  <a:close/>
                  <a:moveTo>
                    <a:pt x="53" y="41"/>
                  </a:moveTo>
                  <a:cubicBezTo>
                    <a:pt x="53" y="49"/>
                    <a:pt x="47" y="54"/>
                    <a:pt x="40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9" y="49"/>
                    <a:pt x="9" y="4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1"/>
                    <a:pt x="15" y="16"/>
                    <a:pt x="22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7" y="16"/>
                    <a:pt x="53" y="21"/>
                    <a:pt x="53" y="28"/>
                  </a:cubicBezTo>
                  <a:lnTo>
                    <a:pt x="5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552"/>
            <p:cNvSpPr/>
            <p:nvPr/>
          </p:nvSpPr>
          <p:spPr bwMode="auto">
            <a:xfrm>
              <a:off x="4222447" y="4465039"/>
              <a:ext cx="256115" cy="290769"/>
            </a:xfrm>
            <a:custGeom>
              <a:avLst/>
              <a:gdLst>
                <a:gd name="T0" fmla="*/ 18 w 41"/>
                <a:gd name="T1" fmla="*/ 50 h 51"/>
                <a:gd name="T2" fmla="*/ 18 w 41"/>
                <a:gd name="T3" fmla="*/ 50 h 51"/>
                <a:gd name="T4" fmla="*/ 21 w 41"/>
                <a:gd name="T5" fmla="*/ 46 h 51"/>
                <a:gd name="T6" fmla="*/ 35 w 41"/>
                <a:gd name="T7" fmla="*/ 34 h 51"/>
                <a:gd name="T8" fmla="*/ 38 w 41"/>
                <a:gd name="T9" fmla="*/ 31 h 51"/>
                <a:gd name="T10" fmla="*/ 41 w 41"/>
                <a:gd name="T11" fmla="*/ 26 h 51"/>
                <a:gd name="T12" fmla="*/ 38 w 41"/>
                <a:gd name="T13" fmla="*/ 20 h 51"/>
                <a:gd name="T14" fmla="*/ 36 w 41"/>
                <a:gd name="T15" fmla="*/ 18 h 51"/>
                <a:gd name="T16" fmla="*/ 35 w 41"/>
                <a:gd name="T17" fmla="*/ 17 h 51"/>
                <a:gd name="T18" fmla="*/ 35 w 41"/>
                <a:gd name="T19" fmla="*/ 17 h 51"/>
                <a:gd name="T20" fmla="*/ 35 w 41"/>
                <a:gd name="T21" fmla="*/ 17 h 51"/>
                <a:gd name="T22" fmla="*/ 25 w 41"/>
                <a:gd name="T23" fmla="*/ 8 h 51"/>
                <a:gd name="T24" fmla="*/ 25 w 41"/>
                <a:gd name="T25" fmla="*/ 8 h 51"/>
                <a:gd name="T26" fmla="*/ 24 w 41"/>
                <a:gd name="T27" fmla="*/ 8 h 51"/>
                <a:gd name="T28" fmla="*/ 21 w 41"/>
                <a:gd name="T29" fmla="*/ 5 h 51"/>
                <a:gd name="T30" fmla="*/ 19 w 41"/>
                <a:gd name="T31" fmla="*/ 3 h 51"/>
                <a:gd name="T32" fmla="*/ 19 w 41"/>
                <a:gd name="T33" fmla="*/ 2 h 51"/>
                <a:gd name="T34" fmla="*/ 18 w 41"/>
                <a:gd name="T35" fmla="*/ 2 h 51"/>
                <a:gd name="T36" fmla="*/ 18 w 41"/>
                <a:gd name="T37" fmla="*/ 1 h 51"/>
                <a:gd name="T38" fmla="*/ 15 w 41"/>
                <a:gd name="T39" fmla="*/ 0 h 51"/>
                <a:gd name="T40" fmla="*/ 13 w 41"/>
                <a:gd name="T41" fmla="*/ 2 h 51"/>
                <a:gd name="T42" fmla="*/ 13 w 41"/>
                <a:gd name="T43" fmla="*/ 2 h 51"/>
                <a:gd name="T44" fmla="*/ 12 w 41"/>
                <a:gd name="T45" fmla="*/ 3 h 51"/>
                <a:gd name="T46" fmla="*/ 12 w 41"/>
                <a:gd name="T47" fmla="*/ 7 h 51"/>
                <a:gd name="T48" fmla="*/ 12 w 41"/>
                <a:gd name="T49" fmla="*/ 13 h 51"/>
                <a:gd name="T50" fmla="*/ 12 w 41"/>
                <a:gd name="T51" fmla="*/ 14 h 51"/>
                <a:gd name="T52" fmla="*/ 12 w 41"/>
                <a:gd name="T53" fmla="*/ 15 h 51"/>
                <a:gd name="T54" fmla="*/ 8 w 41"/>
                <a:gd name="T55" fmla="*/ 15 h 51"/>
                <a:gd name="T56" fmla="*/ 8 w 41"/>
                <a:gd name="T57" fmla="*/ 15 h 51"/>
                <a:gd name="T58" fmla="*/ 8 w 41"/>
                <a:gd name="T59" fmla="*/ 15 h 51"/>
                <a:gd name="T60" fmla="*/ 2 w 41"/>
                <a:gd name="T61" fmla="*/ 15 h 51"/>
                <a:gd name="T62" fmla="*/ 0 w 41"/>
                <a:gd name="T63" fmla="*/ 18 h 51"/>
                <a:gd name="T64" fmla="*/ 0 w 41"/>
                <a:gd name="T65" fmla="*/ 23 h 51"/>
                <a:gd name="T66" fmla="*/ 0 w 41"/>
                <a:gd name="T67" fmla="*/ 24 h 51"/>
                <a:gd name="T68" fmla="*/ 0 w 41"/>
                <a:gd name="T69" fmla="*/ 24 h 51"/>
                <a:gd name="T70" fmla="*/ 0 w 41"/>
                <a:gd name="T71" fmla="*/ 33 h 51"/>
                <a:gd name="T72" fmla="*/ 2 w 41"/>
                <a:gd name="T73" fmla="*/ 36 h 51"/>
                <a:gd name="T74" fmla="*/ 9 w 41"/>
                <a:gd name="T75" fmla="*/ 36 h 51"/>
                <a:gd name="T76" fmla="*/ 10 w 41"/>
                <a:gd name="T77" fmla="*/ 36 h 51"/>
                <a:gd name="T78" fmla="*/ 10 w 41"/>
                <a:gd name="T79" fmla="*/ 36 h 51"/>
                <a:gd name="T80" fmla="*/ 12 w 41"/>
                <a:gd name="T81" fmla="*/ 36 h 51"/>
                <a:gd name="T82" fmla="*/ 12 w 41"/>
                <a:gd name="T83" fmla="*/ 36 h 51"/>
                <a:gd name="T84" fmla="*/ 12 w 41"/>
                <a:gd name="T85" fmla="*/ 37 h 51"/>
                <a:gd name="T86" fmla="*/ 12 w 41"/>
                <a:gd name="T87" fmla="*/ 37 h 51"/>
                <a:gd name="T88" fmla="*/ 12 w 41"/>
                <a:gd name="T89" fmla="*/ 38 h 51"/>
                <a:gd name="T90" fmla="*/ 12 w 41"/>
                <a:gd name="T91" fmla="*/ 38 h 51"/>
                <a:gd name="T92" fmla="*/ 12 w 41"/>
                <a:gd name="T93" fmla="*/ 44 h 51"/>
                <a:gd name="T94" fmla="*/ 15 w 41"/>
                <a:gd name="T95" fmla="*/ 51 h 51"/>
                <a:gd name="T96" fmla="*/ 18 w 41"/>
                <a:gd name="T9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" h="51"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3"/>
                    <a:pt x="31" y="37"/>
                    <a:pt x="35" y="34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29"/>
                    <a:pt x="41" y="27"/>
                    <a:pt x="41" y="26"/>
                  </a:cubicBezTo>
                  <a:cubicBezTo>
                    <a:pt x="41" y="24"/>
                    <a:pt x="40" y="22"/>
                    <a:pt x="38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8" y="11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2" y="5"/>
                    <a:pt x="21" y="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9"/>
                    <a:pt x="13" y="51"/>
                    <a:pt x="15" y="51"/>
                  </a:cubicBezTo>
                  <a:cubicBezTo>
                    <a:pt x="16" y="51"/>
                    <a:pt x="17" y="50"/>
                    <a:pt x="1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Freeform 1577"/>
          <p:cNvSpPr>
            <a:spLocks noEditPoints="1"/>
          </p:cNvSpPr>
          <p:nvPr/>
        </p:nvSpPr>
        <p:spPr bwMode="auto">
          <a:xfrm>
            <a:off x="7333487" y="4806083"/>
            <a:ext cx="595088" cy="546925"/>
          </a:xfrm>
          <a:custGeom>
            <a:avLst/>
            <a:gdLst>
              <a:gd name="T0" fmla="*/ 48 w 95"/>
              <a:gd name="T1" fmla="*/ 31 h 95"/>
              <a:gd name="T2" fmla="*/ 48 w 95"/>
              <a:gd name="T3" fmla="*/ 31 h 95"/>
              <a:gd name="T4" fmla="*/ 56 w 95"/>
              <a:gd name="T5" fmla="*/ 28 h 95"/>
              <a:gd name="T6" fmla="*/ 59 w 95"/>
              <a:gd name="T7" fmla="*/ 21 h 95"/>
              <a:gd name="T8" fmla="*/ 56 w 95"/>
              <a:gd name="T9" fmla="*/ 13 h 95"/>
              <a:gd name="T10" fmla="*/ 48 w 95"/>
              <a:gd name="T11" fmla="*/ 10 h 95"/>
              <a:gd name="T12" fmla="*/ 40 w 95"/>
              <a:gd name="T13" fmla="*/ 13 h 95"/>
              <a:gd name="T14" fmla="*/ 42 w 95"/>
              <a:gd name="T15" fmla="*/ 15 h 95"/>
              <a:gd name="T16" fmla="*/ 40 w 95"/>
              <a:gd name="T17" fmla="*/ 13 h 95"/>
              <a:gd name="T18" fmla="*/ 37 w 95"/>
              <a:gd name="T19" fmla="*/ 21 h 95"/>
              <a:gd name="T20" fmla="*/ 40 w 95"/>
              <a:gd name="T21" fmla="*/ 28 h 95"/>
              <a:gd name="T22" fmla="*/ 48 w 95"/>
              <a:gd name="T23" fmla="*/ 31 h 95"/>
              <a:gd name="T24" fmla="*/ 59 w 95"/>
              <a:gd name="T25" fmla="*/ 77 h 95"/>
              <a:gd name="T26" fmla="*/ 58 w 95"/>
              <a:gd name="T27" fmla="*/ 77 h 95"/>
              <a:gd name="T28" fmla="*/ 58 w 95"/>
              <a:gd name="T29" fmla="*/ 77 h 95"/>
              <a:gd name="T30" fmla="*/ 58 w 95"/>
              <a:gd name="T31" fmla="*/ 73 h 95"/>
              <a:gd name="T32" fmla="*/ 58 w 95"/>
              <a:gd name="T33" fmla="*/ 33 h 95"/>
              <a:gd name="T34" fmla="*/ 32 w 95"/>
              <a:gd name="T35" fmla="*/ 33 h 95"/>
              <a:gd name="T36" fmla="*/ 32 w 95"/>
              <a:gd name="T37" fmla="*/ 40 h 95"/>
              <a:gd name="T38" fmla="*/ 35 w 95"/>
              <a:gd name="T39" fmla="*/ 41 h 95"/>
              <a:gd name="T40" fmla="*/ 37 w 95"/>
              <a:gd name="T41" fmla="*/ 41 h 95"/>
              <a:gd name="T42" fmla="*/ 37 w 95"/>
              <a:gd name="T43" fmla="*/ 41 h 95"/>
              <a:gd name="T44" fmla="*/ 37 w 95"/>
              <a:gd name="T45" fmla="*/ 41 h 95"/>
              <a:gd name="T46" fmla="*/ 38 w 95"/>
              <a:gd name="T47" fmla="*/ 45 h 95"/>
              <a:gd name="T48" fmla="*/ 38 w 95"/>
              <a:gd name="T49" fmla="*/ 73 h 95"/>
              <a:gd name="T50" fmla="*/ 38 w 95"/>
              <a:gd name="T51" fmla="*/ 76 h 95"/>
              <a:gd name="T52" fmla="*/ 38 w 95"/>
              <a:gd name="T53" fmla="*/ 77 h 95"/>
              <a:gd name="T54" fmla="*/ 35 w 95"/>
              <a:gd name="T55" fmla="*/ 78 h 95"/>
              <a:gd name="T56" fmla="*/ 32 w 95"/>
              <a:gd name="T57" fmla="*/ 78 h 95"/>
              <a:gd name="T58" fmla="*/ 32 w 95"/>
              <a:gd name="T59" fmla="*/ 86 h 95"/>
              <a:gd name="T60" fmla="*/ 64 w 95"/>
              <a:gd name="T61" fmla="*/ 86 h 95"/>
              <a:gd name="T62" fmla="*/ 64 w 95"/>
              <a:gd name="T63" fmla="*/ 83 h 95"/>
              <a:gd name="T64" fmla="*/ 64 w 95"/>
              <a:gd name="T65" fmla="*/ 81 h 95"/>
              <a:gd name="T66" fmla="*/ 64 w 95"/>
              <a:gd name="T67" fmla="*/ 78 h 95"/>
              <a:gd name="T68" fmla="*/ 61 w 95"/>
              <a:gd name="T69" fmla="*/ 78 h 95"/>
              <a:gd name="T70" fmla="*/ 59 w 95"/>
              <a:gd name="T71" fmla="*/ 77 h 95"/>
              <a:gd name="T72" fmla="*/ 48 w 95"/>
              <a:gd name="T73" fmla="*/ 0 h 95"/>
              <a:gd name="T74" fmla="*/ 0 w 95"/>
              <a:gd name="T75" fmla="*/ 48 h 95"/>
              <a:gd name="T76" fmla="*/ 48 w 95"/>
              <a:gd name="T77" fmla="*/ 95 h 95"/>
              <a:gd name="T78" fmla="*/ 95 w 95"/>
              <a:gd name="T79" fmla="*/ 48 h 95"/>
              <a:gd name="T80" fmla="*/ 48 w 95"/>
              <a:gd name="T81" fmla="*/ 0 h 95"/>
              <a:gd name="T82" fmla="*/ 48 w 95"/>
              <a:gd name="T83" fmla="*/ 89 h 95"/>
              <a:gd name="T84" fmla="*/ 7 w 95"/>
              <a:gd name="T85" fmla="*/ 48 h 95"/>
              <a:gd name="T86" fmla="*/ 48 w 95"/>
              <a:gd name="T87" fmla="*/ 6 h 95"/>
              <a:gd name="T88" fmla="*/ 89 w 95"/>
              <a:gd name="T89" fmla="*/ 48 h 95"/>
              <a:gd name="T90" fmla="*/ 48 w 95"/>
              <a:gd name="T91" fmla="*/ 8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5" h="95"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1" y="31"/>
                  <a:pt x="54" y="30"/>
                  <a:pt x="56" y="28"/>
                </a:cubicBezTo>
                <a:cubicBezTo>
                  <a:pt x="58" y="26"/>
                  <a:pt x="59" y="24"/>
                  <a:pt x="59" y="21"/>
                </a:cubicBezTo>
                <a:cubicBezTo>
                  <a:pt x="59" y="18"/>
                  <a:pt x="58" y="15"/>
                  <a:pt x="56" y="13"/>
                </a:cubicBezTo>
                <a:cubicBezTo>
                  <a:pt x="54" y="11"/>
                  <a:pt x="51" y="10"/>
                  <a:pt x="48" y="10"/>
                </a:cubicBezTo>
                <a:cubicBezTo>
                  <a:pt x="45" y="10"/>
                  <a:pt x="42" y="11"/>
                  <a:pt x="40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15"/>
                  <a:pt x="37" y="18"/>
                  <a:pt x="37" y="21"/>
                </a:cubicBezTo>
                <a:cubicBezTo>
                  <a:pt x="37" y="24"/>
                  <a:pt x="38" y="26"/>
                  <a:pt x="40" y="28"/>
                </a:cubicBezTo>
                <a:cubicBezTo>
                  <a:pt x="42" y="30"/>
                  <a:pt x="45" y="32"/>
                  <a:pt x="48" y="31"/>
                </a:cubicBezTo>
                <a:close/>
                <a:moveTo>
                  <a:pt x="59" y="77"/>
                </a:move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8" y="75"/>
                  <a:pt x="58" y="73"/>
                </a:cubicBezTo>
                <a:cubicBezTo>
                  <a:pt x="58" y="33"/>
                  <a:pt x="58" y="33"/>
                  <a:pt x="58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40"/>
                  <a:pt x="32" y="40"/>
                  <a:pt x="32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8" y="41"/>
                  <a:pt x="38" y="43"/>
                  <a:pt x="38" y="45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4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7" y="77"/>
                  <a:pt x="37" y="78"/>
                  <a:pt x="35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2" y="86"/>
                  <a:pt x="32" y="86"/>
                  <a:pt x="32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3"/>
                  <a:pt x="64" y="83"/>
                  <a:pt x="64" y="83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78"/>
                  <a:pt x="64" y="78"/>
                  <a:pt x="64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0" y="78"/>
                  <a:pt x="59" y="78"/>
                  <a:pt x="59" y="77"/>
                </a:cubicBezTo>
                <a:close/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5"/>
                  <a:pt x="48" y="95"/>
                </a:cubicBezTo>
                <a:cubicBezTo>
                  <a:pt x="74" y="95"/>
                  <a:pt x="95" y="74"/>
                  <a:pt x="95" y="48"/>
                </a:cubicBezTo>
                <a:cubicBezTo>
                  <a:pt x="95" y="22"/>
                  <a:pt x="74" y="0"/>
                  <a:pt x="48" y="0"/>
                </a:cubicBezTo>
                <a:close/>
                <a:moveTo>
                  <a:pt x="48" y="89"/>
                </a:moveTo>
                <a:cubicBezTo>
                  <a:pt x="25" y="89"/>
                  <a:pt x="7" y="71"/>
                  <a:pt x="7" y="48"/>
                </a:cubicBezTo>
                <a:cubicBezTo>
                  <a:pt x="7" y="25"/>
                  <a:pt x="25" y="6"/>
                  <a:pt x="48" y="6"/>
                </a:cubicBezTo>
                <a:cubicBezTo>
                  <a:pt x="71" y="6"/>
                  <a:pt x="89" y="25"/>
                  <a:pt x="89" y="48"/>
                </a:cubicBezTo>
                <a:cubicBezTo>
                  <a:pt x="89" y="71"/>
                  <a:pt x="71" y="89"/>
                  <a:pt x="48" y="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603"/>
          <p:cNvSpPr/>
          <p:nvPr/>
        </p:nvSpPr>
        <p:spPr bwMode="auto">
          <a:xfrm>
            <a:off x="3250720" y="4861467"/>
            <a:ext cx="564956" cy="519233"/>
          </a:xfrm>
          <a:custGeom>
            <a:avLst/>
            <a:gdLst>
              <a:gd name="T0" fmla="*/ 73 w 91"/>
              <a:gd name="T1" fmla="*/ 0 h 90"/>
              <a:gd name="T2" fmla="*/ 18 w 91"/>
              <a:gd name="T3" fmla="*/ 0 h 90"/>
              <a:gd name="T4" fmla="*/ 0 w 91"/>
              <a:gd name="T5" fmla="*/ 18 h 90"/>
              <a:gd name="T6" fmla="*/ 0 w 91"/>
              <a:gd name="T7" fmla="*/ 48 h 90"/>
              <a:gd name="T8" fmla="*/ 18 w 91"/>
              <a:gd name="T9" fmla="*/ 66 h 90"/>
              <a:gd name="T10" fmla="*/ 21 w 91"/>
              <a:gd name="T11" fmla="*/ 66 h 90"/>
              <a:gd name="T12" fmla="*/ 21 w 91"/>
              <a:gd name="T13" fmla="*/ 66 h 90"/>
              <a:gd name="T14" fmla="*/ 23 w 91"/>
              <a:gd name="T15" fmla="*/ 90 h 90"/>
              <a:gd name="T16" fmla="*/ 49 w 91"/>
              <a:gd name="T17" fmla="*/ 66 h 90"/>
              <a:gd name="T18" fmla="*/ 49 w 91"/>
              <a:gd name="T19" fmla="*/ 66 h 90"/>
              <a:gd name="T20" fmla="*/ 73 w 91"/>
              <a:gd name="T21" fmla="*/ 66 h 90"/>
              <a:gd name="T22" fmla="*/ 91 w 91"/>
              <a:gd name="T23" fmla="*/ 48 h 90"/>
              <a:gd name="T24" fmla="*/ 91 w 91"/>
              <a:gd name="T25" fmla="*/ 18 h 90"/>
              <a:gd name="T26" fmla="*/ 73 w 91"/>
              <a:gd name="T2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" h="90">
                <a:moveTo>
                  <a:pt x="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8"/>
                  <a:pt x="8" y="66"/>
                  <a:pt x="18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3" y="90"/>
                  <a:pt x="23" y="90"/>
                  <a:pt x="23" y="90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83" y="66"/>
                  <a:pt x="91" y="58"/>
                  <a:pt x="91" y="4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8"/>
                  <a:pt x="83" y="0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0376724" y="4764544"/>
            <a:ext cx="662886" cy="567697"/>
            <a:chOff x="10376724" y="4195041"/>
            <a:chExt cx="662886" cy="567697"/>
          </a:xfrm>
          <a:solidFill>
            <a:srgbClr val="756663"/>
          </a:solidFill>
        </p:grpSpPr>
        <p:sp>
          <p:nvSpPr>
            <p:cNvPr id="107" name="Freeform 1647"/>
            <p:cNvSpPr/>
            <p:nvPr/>
          </p:nvSpPr>
          <p:spPr bwMode="auto">
            <a:xfrm>
              <a:off x="10376724" y="4451197"/>
              <a:ext cx="662886" cy="311541"/>
            </a:xfrm>
            <a:custGeom>
              <a:avLst/>
              <a:gdLst>
                <a:gd name="T0" fmla="*/ 92 w 106"/>
                <a:gd name="T1" fmla="*/ 0 h 54"/>
                <a:gd name="T2" fmla="*/ 91 w 106"/>
                <a:gd name="T3" fmla="*/ 0 h 54"/>
                <a:gd name="T4" fmla="*/ 91 w 106"/>
                <a:gd name="T5" fmla="*/ 1 h 54"/>
                <a:gd name="T6" fmla="*/ 91 w 106"/>
                <a:gd name="T7" fmla="*/ 1 h 54"/>
                <a:gd name="T8" fmla="*/ 91 w 106"/>
                <a:gd name="T9" fmla="*/ 1 h 54"/>
                <a:gd name="T10" fmla="*/ 91 w 106"/>
                <a:gd name="T11" fmla="*/ 2 h 54"/>
                <a:gd name="T12" fmla="*/ 91 w 106"/>
                <a:gd name="T13" fmla="*/ 2 h 54"/>
                <a:gd name="T14" fmla="*/ 82 w 106"/>
                <a:gd name="T15" fmla="*/ 11 h 54"/>
                <a:gd name="T16" fmla="*/ 23 w 106"/>
                <a:gd name="T17" fmla="*/ 11 h 54"/>
                <a:gd name="T18" fmla="*/ 14 w 106"/>
                <a:gd name="T19" fmla="*/ 2 h 54"/>
                <a:gd name="T20" fmla="*/ 14 w 106"/>
                <a:gd name="T21" fmla="*/ 2 h 54"/>
                <a:gd name="T22" fmla="*/ 14 w 106"/>
                <a:gd name="T23" fmla="*/ 1 h 54"/>
                <a:gd name="T24" fmla="*/ 14 w 106"/>
                <a:gd name="T25" fmla="*/ 1 h 54"/>
                <a:gd name="T26" fmla="*/ 15 w 106"/>
                <a:gd name="T27" fmla="*/ 1 h 54"/>
                <a:gd name="T28" fmla="*/ 15 w 106"/>
                <a:gd name="T29" fmla="*/ 0 h 54"/>
                <a:gd name="T30" fmla="*/ 14 w 106"/>
                <a:gd name="T31" fmla="*/ 0 h 54"/>
                <a:gd name="T32" fmla="*/ 0 w 106"/>
                <a:gd name="T33" fmla="*/ 15 h 54"/>
                <a:gd name="T34" fmla="*/ 0 w 106"/>
                <a:gd name="T35" fmla="*/ 40 h 54"/>
                <a:gd name="T36" fmla="*/ 14 w 106"/>
                <a:gd name="T37" fmla="*/ 54 h 54"/>
                <a:gd name="T38" fmla="*/ 92 w 106"/>
                <a:gd name="T39" fmla="*/ 54 h 54"/>
                <a:gd name="T40" fmla="*/ 106 w 106"/>
                <a:gd name="T41" fmla="*/ 40 h 54"/>
                <a:gd name="T42" fmla="*/ 106 w 106"/>
                <a:gd name="T43" fmla="*/ 15 h 54"/>
                <a:gd name="T44" fmla="*/ 92 w 106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54">
                  <a:moveTo>
                    <a:pt x="9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7"/>
                    <a:pt x="87" y="11"/>
                    <a:pt x="8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9" y="11"/>
                    <a:pt x="15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8"/>
                    <a:pt x="6" y="54"/>
                    <a:pt x="14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100" y="54"/>
                    <a:pt x="106" y="48"/>
                    <a:pt x="106" y="4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7"/>
                    <a:pt x="100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648"/>
            <p:cNvSpPr/>
            <p:nvPr/>
          </p:nvSpPr>
          <p:spPr bwMode="auto">
            <a:xfrm>
              <a:off x="10421921" y="4499656"/>
              <a:ext cx="37662" cy="27692"/>
            </a:xfrm>
            <a:custGeom>
              <a:avLst/>
              <a:gdLst>
                <a:gd name="T0" fmla="*/ 4 w 6"/>
                <a:gd name="T1" fmla="*/ 5 h 5"/>
                <a:gd name="T2" fmla="*/ 2 w 6"/>
                <a:gd name="T3" fmla="*/ 5 h 5"/>
                <a:gd name="T4" fmla="*/ 0 w 6"/>
                <a:gd name="T5" fmla="*/ 3 h 5"/>
                <a:gd name="T6" fmla="*/ 2 w 6"/>
                <a:gd name="T7" fmla="*/ 0 h 5"/>
                <a:gd name="T8" fmla="*/ 4 w 6"/>
                <a:gd name="T9" fmla="*/ 0 h 5"/>
                <a:gd name="T10" fmla="*/ 6 w 6"/>
                <a:gd name="T11" fmla="*/ 3 h 5"/>
                <a:gd name="T12" fmla="*/ 4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1"/>
                    <a:pt x="6" y="3"/>
                  </a:cubicBezTo>
                  <a:cubicBezTo>
                    <a:pt x="6" y="4"/>
                    <a:pt x="6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649"/>
            <p:cNvSpPr/>
            <p:nvPr/>
          </p:nvSpPr>
          <p:spPr bwMode="auto">
            <a:xfrm>
              <a:off x="10459586" y="4638119"/>
              <a:ext cx="497165" cy="69231"/>
            </a:xfrm>
            <a:custGeom>
              <a:avLst/>
              <a:gdLst>
                <a:gd name="T0" fmla="*/ 80 w 80"/>
                <a:gd name="T1" fmla="*/ 9 h 11"/>
                <a:gd name="T2" fmla="*/ 77 w 80"/>
                <a:gd name="T3" fmla="*/ 11 h 11"/>
                <a:gd name="T4" fmla="*/ 2 w 80"/>
                <a:gd name="T5" fmla="*/ 11 h 11"/>
                <a:gd name="T6" fmla="*/ 0 w 80"/>
                <a:gd name="T7" fmla="*/ 9 h 11"/>
                <a:gd name="T8" fmla="*/ 0 w 80"/>
                <a:gd name="T9" fmla="*/ 2 h 11"/>
                <a:gd name="T10" fmla="*/ 2 w 80"/>
                <a:gd name="T11" fmla="*/ 0 h 11"/>
                <a:gd name="T12" fmla="*/ 77 w 80"/>
                <a:gd name="T13" fmla="*/ 0 h 11"/>
                <a:gd name="T14" fmla="*/ 80 w 80"/>
                <a:gd name="T15" fmla="*/ 2 h 11"/>
                <a:gd name="T16" fmla="*/ 80 w 80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">
                  <a:moveTo>
                    <a:pt x="80" y="9"/>
                  </a:moveTo>
                  <a:cubicBezTo>
                    <a:pt x="80" y="10"/>
                    <a:pt x="79" y="11"/>
                    <a:pt x="7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1"/>
                    <a:pt x="80" y="2"/>
                  </a:cubicBezTo>
                  <a:lnTo>
                    <a:pt x="8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650"/>
            <p:cNvSpPr/>
            <p:nvPr/>
          </p:nvSpPr>
          <p:spPr bwMode="auto">
            <a:xfrm>
              <a:off x="10956747" y="4499656"/>
              <a:ext cx="52727" cy="27692"/>
            </a:xfrm>
            <a:custGeom>
              <a:avLst/>
              <a:gdLst>
                <a:gd name="T0" fmla="*/ 5 w 8"/>
                <a:gd name="T1" fmla="*/ 5 h 5"/>
                <a:gd name="T2" fmla="*/ 2 w 8"/>
                <a:gd name="T3" fmla="*/ 5 h 5"/>
                <a:gd name="T4" fmla="*/ 0 w 8"/>
                <a:gd name="T5" fmla="*/ 3 h 5"/>
                <a:gd name="T6" fmla="*/ 2 w 8"/>
                <a:gd name="T7" fmla="*/ 0 h 5"/>
                <a:gd name="T8" fmla="*/ 5 w 8"/>
                <a:gd name="T9" fmla="*/ 0 h 5"/>
                <a:gd name="T10" fmla="*/ 8 w 8"/>
                <a:gd name="T11" fmla="*/ 3 h 5"/>
                <a:gd name="T12" fmla="*/ 5 w 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651"/>
            <p:cNvSpPr/>
            <p:nvPr/>
          </p:nvSpPr>
          <p:spPr bwMode="auto">
            <a:xfrm>
              <a:off x="10489713" y="4195041"/>
              <a:ext cx="436902" cy="270002"/>
            </a:xfrm>
            <a:custGeom>
              <a:avLst/>
              <a:gdLst>
                <a:gd name="T0" fmla="*/ 58 w 58"/>
                <a:gd name="T1" fmla="*/ 35 h 39"/>
                <a:gd name="T2" fmla="*/ 58 w 58"/>
                <a:gd name="T3" fmla="*/ 35 h 39"/>
                <a:gd name="T4" fmla="*/ 58 w 58"/>
                <a:gd name="T5" fmla="*/ 0 h 39"/>
                <a:gd name="T6" fmla="*/ 0 w 58"/>
                <a:gd name="T7" fmla="*/ 0 h 39"/>
                <a:gd name="T8" fmla="*/ 0 w 58"/>
                <a:gd name="T9" fmla="*/ 35 h 39"/>
                <a:gd name="T10" fmla="*/ 0 w 58"/>
                <a:gd name="T11" fmla="*/ 35 h 39"/>
                <a:gd name="T12" fmla="*/ 0 w 58"/>
                <a:gd name="T13" fmla="*/ 39 h 39"/>
                <a:gd name="T14" fmla="*/ 0 w 58"/>
                <a:gd name="T15" fmla="*/ 39 h 39"/>
                <a:gd name="T16" fmla="*/ 58 w 58"/>
                <a:gd name="T17" fmla="*/ 39 h 39"/>
                <a:gd name="T18" fmla="*/ 58 w 58"/>
                <a:gd name="T19" fmla="*/ 39 h 39"/>
                <a:gd name="T20" fmla="*/ 58 w 58"/>
                <a:gd name="T2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39">
                  <a:moveTo>
                    <a:pt x="58" y="35"/>
                  </a:moveTo>
                  <a:lnTo>
                    <a:pt x="58" y="3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8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275083" y="4861471"/>
            <a:ext cx="760809" cy="533079"/>
            <a:chOff x="8275083" y="4291968"/>
            <a:chExt cx="760809" cy="533079"/>
          </a:xfrm>
          <a:solidFill>
            <a:srgbClr val="756663"/>
          </a:solidFill>
        </p:grpSpPr>
        <p:sp>
          <p:nvSpPr>
            <p:cNvPr id="112" name="Freeform 1673"/>
            <p:cNvSpPr/>
            <p:nvPr/>
          </p:nvSpPr>
          <p:spPr bwMode="auto">
            <a:xfrm>
              <a:off x="8275083" y="4804276"/>
              <a:ext cx="760809" cy="20771"/>
            </a:xfrm>
            <a:custGeom>
              <a:avLst/>
              <a:gdLst>
                <a:gd name="T0" fmla="*/ 2 w 121"/>
                <a:gd name="T1" fmla="*/ 4 h 4"/>
                <a:gd name="T2" fmla="*/ 0 w 121"/>
                <a:gd name="T3" fmla="*/ 2 h 4"/>
                <a:gd name="T4" fmla="*/ 2 w 121"/>
                <a:gd name="T5" fmla="*/ 0 h 4"/>
                <a:gd name="T6" fmla="*/ 119 w 121"/>
                <a:gd name="T7" fmla="*/ 0 h 4"/>
                <a:gd name="T8" fmla="*/ 121 w 121"/>
                <a:gd name="T9" fmla="*/ 2 h 4"/>
                <a:gd name="T10" fmla="*/ 119 w 121"/>
                <a:gd name="T11" fmla="*/ 4 h 4"/>
                <a:gd name="T12" fmla="*/ 2 w 1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1" y="1"/>
                    <a:pt x="121" y="2"/>
                  </a:cubicBezTo>
                  <a:cubicBezTo>
                    <a:pt x="121" y="3"/>
                    <a:pt x="120" y="4"/>
                    <a:pt x="119" y="4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674"/>
            <p:cNvSpPr>
              <a:spLocks noChangeArrowheads="1"/>
            </p:cNvSpPr>
            <p:nvPr/>
          </p:nvSpPr>
          <p:spPr bwMode="auto">
            <a:xfrm>
              <a:off x="8373007" y="4409659"/>
              <a:ext cx="112990" cy="33923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675"/>
            <p:cNvSpPr>
              <a:spLocks noChangeArrowheads="1"/>
            </p:cNvSpPr>
            <p:nvPr/>
          </p:nvSpPr>
          <p:spPr bwMode="auto">
            <a:xfrm>
              <a:off x="8538728" y="4291968"/>
              <a:ext cx="112990" cy="4569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Rectangle 1676"/>
            <p:cNvSpPr>
              <a:spLocks noChangeArrowheads="1"/>
            </p:cNvSpPr>
            <p:nvPr/>
          </p:nvSpPr>
          <p:spPr bwMode="auto">
            <a:xfrm>
              <a:off x="8689389" y="4430425"/>
              <a:ext cx="105460" cy="3184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677"/>
            <p:cNvSpPr>
              <a:spLocks noChangeArrowheads="1"/>
            </p:cNvSpPr>
            <p:nvPr/>
          </p:nvSpPr>
          <p:spPr bwMode="auto">
            <a:xfrm>
              <a:off x="8855110" y="4534270"/>
              <a:ext cx="112990" cy="21461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165800" y="5853935"/>
            <a:ext cx="723322" cy="582221"/>
            <a:chOff x="1165800" y="5284432"/>
            <a:chExt cx="723322" cy="582221"/>
          </a:xfrm>
          <a:solidFill>
            <a:srgbClr val="756663"/>
          </a:solidFill>
        </p:grpSpPr>
        <p:sp>
          <p:nvSpPr>
            <p:cNvPr id="127" name="Freeform 2473"/>
            <p:cNvSpPr>
              <a:spLocks noEditPoints="1"/>
            </p:cNvSpPr>
            <p:nvPr/>
          </p:nvSpPr>
          <p:spPr bwMode="auto">
            <a:xfrm>
              <a:off x="1165800" y="5284432"/>
              <a:ext cx="686033" cy="543834"/>
            </a:xfrm>
            <a:custGeom>
              <a:avLst/>
              <a:gdLst>
                <a:gd name="T0" fmla="*/ 11 w 49"/>
                <a:gd name="T1" fmla="*/ 23 h 47"/>
                <a:gd name="T2" fmla="*/ 15 w 49"/>
                <a:gd name="T3" fmla="*/ 27 h 47"/>
                <a:gd name="T4" fmla="*/ 36 w 49"/>
                <a:gd name="T5" fmla="*/ 46 h 47"/>
                <a:gd name="T6" fmla="*/ 37 w 49"/>
                <a:gd name="T7" fmla="*/ 47 h 47"/>
                <a:gd name="T8" fmla="*/ 41 w 49"/>
                <a:gd name="T9" fmla="*/ 39 h 47"/>
                <a:gd name="T10" fmla="*/ 49 w 49"/>
                <a:gd name="T11" fmla="*/ 35 h 47"/>
                <a:gd name="T12" fmla="*/ 48 w 49"/>
                <a:gd name="T13" fmla="*/ 34 h 47"/>
                <a:gd name="T14" fmla="*/ 38 w 49"/>
                <a:gd name="T15" fmla="*/ 24 h 47"/>
                <a:gd name="T16" fmla="*/ 39 w 49"/>
                <a:gd name="T17" fmla="*/ 22 h 47"/>
                <a:gd name="T18" fmla="*/ 39 w 49"/>
                <a:gd name="T19" fmla="*/ 22 h 47"/>
                <a:gd name="T20" fmla="*/ 39 w 49"/>
                <a:gd name="T21" fmla="*/ 19 h 47"/>
                <a:gd name="T22" fmla="*/ 21 w 49"/>
                <a:gd name="T23" fmla="*/ 1 h 47"/>
                <a:gd name="T24" fmla="*/ 21 w 49"/>
                <a:gd name="T25" fmla="*/ 1 h 47"/>
                <a:gd name="T26" fmla="*/ 18 w 49"/>
                <a:gd name="T27" fmla="*/ 1 h 47"/>
                <a:gd name="T28" fmla="*/ 16 w 49"/>
                <a:gd name="T29" fmla="*/ 3 h 47"/>
                <a:gd name="T30" fmla="*/ 16 w 49"/>
                <a:gd name="T31" fmla="*/ 3 h 47"/>
                <a:gd name="T32" fmla="*/ 16 w 49"/>
                <a:gd name="T33" fmla="*/ 3 h 47"/>
                <a:gd name="T34" fmla="*/ 10 w 49"/>
                <a:gd name="T35" fmla="*/ 0 h 47"/>
                <a:gd name="T36" fmla="*/ 2 w 49"/>
                <a:gd name="T37" fmla="*/ 9 h 47"/>
                <a:gd name="T38" fmla="*/ 11 w 49"/>
                <a:gd name="T39" fmla="*/ 23 h 47"/>
                <a:gd name="T40" fmla="*/ 17 w 49"/>
                <a:gd name="T41" fmla="*/ 3 h 47"/>
                <a:gd name="T42" fmla="*/ 17 w 49"/>
                <a:gd name="T43" fmla="*/ 3 h 47"/>
                <a:gd name="T44" fmla="*/ 17 w 49"/>
                <a:gd name="T45" fmla="*/ 3 h 47"/>
                <a:gd name="T46" fmla="*/ 18 w 49"/>
                <a:gd name="T47" fmla="*/ 3 h 47"/>
                <a:gd name="T48" fmla="*/ 17 w 49"/>
                <a:gd name="T49" fmla="*/ 3 h 47"/>
                <a:gd name="T50" fmla="*/ 18 w 49"/>
                <a:gd name="T51" fmla="*/ 3 h 47"/>
                <a:gd name="T52" fmla="*/ 37 w 49"/>
                <a:gd name="T53" fmla="*/ 22 h 47"/>
                <a:gd name="T54" fmla="*/ 29 w 49"/>
                <a:gd name="T55" fmla="*/ 13 h 47"/>
                <a:gd name="T56" fmla="*/ 25 w 49"/>
                <a:gd name="T57" fmla="*/ 10 h 47"/>
                <a:gd name="T58" fmla="*/ 18 w 49"/>
                <a:gd name="T59" fmla="*/ 4 h 47"/>
                <a:gd name="T60" fmla="*/ 20 w 49"/>
                <a:gd name="T61" fmla="*/ 3 h 47"/>
                <a:gd name="T62" fmla="*/ 20 w 49"/>
                <a:gd name="T63" fmla="*/ 3 h 47"/>
                <a:gd name="T64" fmla="*/ 20 w 49"/>
                <a:gd name="T65" fmla="*/ 3 h 47"/>
                <a:gd name="T66" fmla="*/ 38 w 49"/>
                <a:gd name="T67" fmla="*/ 21 h 47"/>
                <a:gd name="T68" fmla="*/ 38 w 49"/>
                <a:gd name="T69" fmla="*/ 21 h 47"/>
                <a:gd name="T70" fmla="*/ 38 w 49"/>
                <a:gd name="T71" fmla="*/ 21 h 47"/>
                <a:gd name="T72" fmla="*/ 37 w 49"/>
                <a:gd name="T73" fmla="*/ 22 h 47"/>
                <a:gd name="T74" fmla="*/ 19 w 49"/>
                <a:gd name="T75" fmla="*/ 28 h 47"/>
                <a:gd name="T76" fmla="*/ 20 w 49"/>
                <a:gd name="T77" fmla="*/ 27 h 47"/>
                <a:gd name="T78" fmla="*/ 21 w 49"/>
                <a:gd name="T79" fmla="*/ 27 h 47"/>
                <a:gd name="T80" fmla="*/ 35 w 49"/>
                <a:gd name="T81" fmla="*/ 39 h 47"/>
                <a:gd name="T82" fmla="*/ 36 w 49"/>
                <a:gd name="T83" fmla="*/ 41 h 47"/>
                <a:gd name="T84" fmla="*/ 35 w 49"/>
                <a:gd name="T85" fmla="*/ 42 h 47"/>
                <a:gd name="T86" fmla="*/ 33 w 49"/>
                <a:gd name="T87" fmla="*/ 41 h 47"/>
                <a:gd name="T88" fmla="*/ 20 w 49"/>
                <a:gd name="T89" fmla="*/ 29 h 47"/>
                <a:gd name="T90" fmla="*/ 19 w 49"/>
                <a:gd name="T91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47">
                  <a:moveTo>
                    <a:pt x="11" y="23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7" y="47"/>
                    <a:pt x="37" y="47"/>
                  </a:cubicBezTo>
                  <a:cubicBezTo>
                    <a:pt x="38" y="44"/>
                    <a:pt x="38" y="42"/>
                    <a:pt x="41" y="39"/>
                  </a:cubicBezTo>
                  <a:cubicBezTo>
                    <a:pt x="43" y="37"/>
                    <a:pt x="45" y="36"/>
                    <a:pt x="49" y="35"/>
                  </a:cubicBezTo>
                  <a:cubicBezTo>
                    <a:pt x="49" y="35"/>
                    <a:pt x="48" y="34"/>
                    <a:pt x="48" y="3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1"/>
                    <a:pt x="40" y="20"/>
                    <a:pt x="39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10" y="22"/>
                    <a:pt x="11" y="23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8" y="3"/>
                  </a:moveTo>
                  <a:cubicBezTo>
                    <a:pt x="17" y="3"/>
                    <a:pt x="17" y="3"/>
                    <a:pt x="17" y="3"/>
                  </a:cubicBezTo>
                  <a:lnTo>
                    <a:pt x="18" y="3"/>
                  </a:lnTo>
                  <a:close/>
                  <a:moveTo>
                    <a:pt x="37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1" y="6"/>
                    <a:pt x="18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2"/>
                  </a:lnTo>
                  <a:close/>
                  <a:moveTo>
                    <a:pt x="19" y="28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6" y="40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4" y="42"/>
                    <a:pt x="33" y="4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474"/>
            <p:cNvSpPr>
              <a:spLocks noEditPoints="1"/>
            </p:cNvSpPr>
            <p:nvPr/>
          </p:nvSpPr>
          <p:spPr bwMode="auto">
            <a:xfrm>
              <a:off x="1695243" y="5713101"/>
              <a:ext cx="193879" cy="153552"/>
            </a:xfrm>
            <a:custGeom>
              <a:avLst/>
              <a:gdLst>
                <a:gd name="T0" fmla="*/ 0 w 14"/>
                <a:gd name="T1" fmla="*/ 10 h 13"/>
                <a:gd name="T2" fmla="*/ 1 w 14"/>
                <a:gd name="T3" fmla="*/ 10 h 13"/>
                <a:gd name="T4" fmla="*/ 2 w 14"/>
                <a:gd name="T5" fmla="*/ 10 h 13"/>
                <a:gd name="T6" fmla="*/ 10 w 14"/>
                <a:gd name="T7" fmla="*/ 13 h 13"/>
                <a:gd name="T8" fmla="*/ 13 w 14"/>
                <a:gd name="T9" fmla="*/ 9 h 13"/>
                <a:gd name="T10" fmla="*/ 10 w 14"/>
                <a:gd name="T11" fmla="*/ 1 h 13"/>
                <a:gd name="T12" fmla="*/ 10 w 14"/>
                <a:gd name="T13" fmla="*/ 0 h 13"/>
                <a:gd name="T14" fmla="*/ 10 w 14"/>
                <a:gd name="T15" fmla="*/ 0 h 13"/>
                <a:gd name="T16" fmla="*/ 3 w 14"/>
                <a:gd name="T17" fmla="*/ 3 h 13"/>
                <a:gd name="T18" fmla="*/ 0 w 14"/>
                <a:gd name="T19" fmla="*/ 10 h 13"/>
                <a:gd name="T20" fmla="*/ 3 w 14"/>
                <a:gd name="T21" fmla="*/ 9 h 13"/>
                <a:gd name="T22" fmla="*/ 3 w 14"/>
                <a:gd name="T23" fmla="*/ 8 h 13"/>
                <a:gd name="T24" fmla="*/ 4 w 14"/>
                <a:gd name="T25" fmla="*/ 8 h 13"/>
                <a:gd name="T26" fmla="*/ 9 w 14"/>
                <a:gd name="T27" fmla="*/ 10 h 13"/>
                <a:gd name="T28" fmla="*/ 9 w 14"/>
                <a:gd name="T29" fmla="*/ 11 h 13"/>
                <a:gd name="T30" fmla="*/ 9 w 14"/>
                <a:gd name="T31" fmla="*/ 11 h 13"/>
                <a:gd name="T32" fmla="*/ 9 w 14"/>
                <a:gd name="T33" fmla="*/ 11 h 13"/>
                <a:gd name="T34" fmla="*/ 3 w 14"/>
                <a:gd name="T3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3"/>
                    <a:pt x="14" y="11"/>
                    <a:pt x="13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6" y="1"/>
                    <a:pt x="3" y="3"/>
                  </a:cubicBezTo>
                  <a:cubicBezTo>
                    <a:pt x="1" y="6"/>
                    <a:pt x="1" y="7"/>
                    <a:pt x="0" y="10"/>
                  </a:cubicBezTo>
                  <a:close/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Freeform 2483"/>
          <p:cNvSpPr/>
          <p:nvPr/>
        </p:nvSpPr>
        <p:spPr bwMode="auto">
          <a:xfrm>
            <a:off x="3305930" y="5841138"/>
            <a:ext cx="641293" cy="601413"/>
          </a:xfrm>
          <a:custGeom>
            <a:avLst/>
            <a:gdLst>
              <a:gd name="T0" fmla="*/ 46 w 46"/>
              <a:gd name="T1" fmla="*/ 22 h 52"/>
              <a:gd name="T2" fmla="*/ 24 w 46"/>
              <a:gd name="T3" fmla="*/ 2 h 52"/>
              <a:gd name="T4" fmla="*/ 24 w 46"/>
              <a:gd name="T5" fmla="*/ 1 h 52"/>
              <a:gd name="T6" fmla="*/ 23 w 46"/>
              <a:gd name="T7" fmla="*/ 0 h 52"/>
              <a:gd name="T8" fmla="*/ 21 w 46"/>
              <a:gd name="T9" fmla="*/ 1 h 52"/>
              <a:gd name="T10" fmla="*/ 21 w 46"/>
              <a:gd name="T11" fmla="*/ 2 h 52"/>
              <a:gd name="T12" fmla="*/ 0 w 46"/>
              <a:gd name="T13" fmla="*/ 22 h 52"/>
              <a:gd name="T14" fmla="*/ 21 w 46"/>
              <a:gd name="T15" fmla="*/ 22 h 52"/>
              <a:gd name="T16" fmla="*/ 21 w 46"/>
              <a:gd name="T17" fmla="*/ 42 h 52"/>
              <a:gd name="T18" fmla="*/ 19 w 46"/>
              <a:gd name="T19" fmla="*/ 47 h 52"/>
              <a:gd name="T20" fmla="*/ 14 w 46"/>
              <a:gd name="T21" fmla="*/ 49 h 52"/>
              <a:gd name="T22" fmla="*/ 9 w 46"/>
              <a:gd name="T23" fmla="*/ 47 h 52"/>
              <a:gd name="T24" fmla="*/ 7 w 46"/>
              <a:gd name="T25" fmla="*/ 42 h 52"/>
              <a:gd name="T26" fmla="*/ 6 w 46"/>
              <a:gd name="T27" fmla="*/ 40 h 52"/>
              <a:gd name="T28" fmla="*/ 4 w 46"/>
              <a:gd name="T29" fmla="*/ 42 h 52"/>
              <a:gd name="T30" fmla="*/ 14 w 46"/>
              <a:gd name="T31" fmla="*/ 52 h 52"/>
              <a:gd name="T32" fmla="*/ 24 w 46"/>
              <a:gd name="T33" fmla="*/ 42 h 52"/>
              <a:gd name="T34" fmla="*/ 24 w 46"/>
              <a:gd name="T35" fmla="*/ 42 h 52"/>
              <a:gd name="T36" fmla="*/ 24 w 46"/>
              <a:gd name="T37" fmla="*/ 22 h 52"/>
              <a:gd name="T38" fmla="*/ 46 w 46"/>
              <a:gd name="T39" fmla="*/ 2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52">
                <a:moveTo>
                  <a:pt x="46" y="22"/>
                </a:moveTo>
                <a:cubicBezTo>
                  <a:pt x="46" y="11"/>
                  <a:pt x="36" y="3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22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9" y="3"/>
                  <a:pt x="0" y="11"/>
                  <a:pt x="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4"/>
                  <a:pt x="20" y="46"/>
                  <a:pt x="19" y="47"/>
                </a:cubicBezTo>
                <a:cubicBezTo>
                  <a:pt x="18" y="48"/>
                  <a:pt x="16" y="49"/>
                  <a:pt x="14" y="49"/>
                </a:cubicBezTo>
                <a:cubicBezTo>
                  <a:pt x="12" y="49"/>
                  <a:pt x="11" y="48"/>
                  <a:pt x="9" y="47"/>
                </a:cubicBezTo>
                <a:cubicBezTo>
                  <a:pt x="8" y="46"/>
                  <a:pt x="7" y="44"/>
                  <a:pt x="7" y="42"/>
                </a:cubicBezTo>
                <a:cubicBezTo>
                  <a:pt x="7" y="41"/>
                  <a:pt x="7" y="40"/>
                  <a:pt x="6" y="40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8"/>
                  <a:pt x="9" y="52"/>
                  <a:pt x="14" y="52"/>
                </a:cubicBezTo>
                <a:cubicBezTo>
                  <a:pt x="20" y="52"/>
                  <a:pt x="24" y="48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22"/>
                  <a:pt x="24" y="22"/>
                  <a:pt x="24" y="22"/>
                </a:cubicBezTo>
                <a:lnTo>
                  <a:pt x="46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2494"/>
          <p:cNvSpPr>
            <a:spLocks noEditPoints="1"/>
          </p:cNvSpPr>
          <p:nvPr/>
        </p:nvSpPr>
        <p:spPr bwMode="auto">
          <a:xfrm>
            <a:off x="2045714" y="5898723"/>
            <a:ext cx="1058878" cy="479853"/>
          </a:xfrm>
          <a:custGeom>
            <a:avLst/>
            <a:gdLst>
              <a:gd name="T0" fmla="*/ 68 w 76"/>
              <a:gd name="T1" fmla="*/ 18 h 41"/>
              <a:gd name="T2" fmla="*/ 48 w 76"/>
              <a:gd name="T3" fmla="*/ 1 h 41"/>
              <a:gd name="T4" fmla="*/ 46 w 76"/>
              <a:gd name="T5" fmla="*/ 1 h 41"/>
              <a:gd name="T6" fmla="*/ 46 w 76"/>
              <a:gd name="T7" fmla="*/ 3 h 41"/>
              <a:gd name="T8" fmla="*/ 63 w 76"/>
              <a:gd name="T9" fmla="*/ 18 h 41"/>
              <a:gd name="T10" fmla="*/ 49 w 76"/>
              <a:gd name="T11" fmla="*/ 18 h 41"/>
              <a:gd name="T12" fmla="*/ 40 w 76"/>
              <a:gd name="T13" fmla="*/ 26 h 41"/>
              <a:gd name="T14" fmla="*/ 40 w 76"/>
              <a:gd name="T15" fmla="*/ 27 h 41"/>
              <a:gd name="T16" fmla="*/ 36 w 76"/>
              <a:gd name="T17" fmla="*/ 27 h 41"/>
              <a:gd name="T18" fmla="*/ 36 w 76"/>
              <a:gd name="T19" fmla="*/ 26 h 41"/>
              <a:gd name="T20" fmla="*/ 27 w 76"/>
              <a:gd name="T21" fmla="*/ 18 h 41"/>
              <a:gd name="T22" fmla="*/ 13 w 76"/>
              <a:gd name="T23" fmla="*/ 18 h 41"/>
              <a:gd name="T24" fmla="*/ 30 w 76"/>
              <a:gd name="T25" fmla="*/ 3 h 41"/>
              <a:gd name="T26" fmla="*/ 30 w 76"/>
              <a:gd name="T27" fmla="*/ 1 h 41"/>
              <a:gd name="T28" fmla="*/ 28 w 76"/>
              <a:gd name="T29" fmla="*/ 1 h 41"/>
              <a:gd name="T30" fmla="*/ 9 w 76"/>
              <a:gd name="T31" fmla="*/ 18 h 41"/>
              <a:gd name="T32" fmla="*/ 1 w 76"/>
              <a:gd name="T33" fmla="*/ 25 h 41"/>
              <a:gd name="T34" fmla="*/ 0 w 76"/>
              <a:gd name="T35" fmla="*/ 26 h 41"/>
              <a:gd name="T36" fmla="*/ 0 w 76"/>
              <a:gd name="T37" fmla="*/ 26 h 41"/>
              <a:gd name="T38" fmla="*/ 0 w 76"/>
              <a:gd name="T39" fmla="*/ 33 h 41"/>
              <a:gd name="T40" fmla="*/ 9 w 76"/>
              <a:gd name="T41" fmla="*/ 41 h 41"/>
              <a:gd name="T42" fmla="*/ 27 w 76"/>
              <a:gd name="T43" fmla="*/ 41 h 41"/>
              <a:gd name="T44" fmla="*/ 36 w 76"/>
              <a:gd name="T45" fmla="*/ 33 h 41"/>
              <a:gd name="T46" fmla="*/ 36 w 76"/>
              <a:gd name="T47" fmla="*/ 32 h 41"/>
              <a:gd name="T48" fmla="*/ 40 w 76"/>
              <a:gd name="T49" fmla="*/ 32 h 41"/>
              <a:gd name="T50" fmla="*/ 40 w 76"/>
              <a:gd name="T51" fmla="*/ 33 h 41"/>
              <a:gd name="T52" fmla="*/ 49 w 76"/>
              <a:gd name="T53" fmla="*/ 41 h 41"/>
              <a:gd name="T54" fmla="*/ 67 w 76"/>
              <a:gd name="T55" fmla="*/ 41 h 41"/>
              <a:gd name="T56" fmla="*/ 76 w 76"/>
              <a:gd name="T57" fmla="*/ 33 h 41"/>
              <a:gd name="T58" fmla="*/ 76 w 76"/>
              <a:gd name="T59" fmla="*/ 26 h 41"/>
              <a:gd name="T60" fmla="*/ 68 w 76"/>
              <a:gd name="T61" fmla="*/ 18 h 41"/>
              <a:gd name="T62" fmla="*/ 33 w 76"/>
              <a:gd name="T63" fmla="*/ 33 h 41"/>
              <a:gd name="T64" fmla="*/ 27 w 76"/>
              <a:gd name="T65" fmla="*/ 38 h 41"/>
              <a:gd name="T66" fmla="*/ 9 w 76"/>
              <a:gd name="T67" fmla="*/ 38 h 41"/>
              <a:gd name="T68" fmla="*/ 3 w 76"/>
              <a:gd name="T69" fmla="*/ 33 h 41"/>
              <a:gd name="T70" fmla="*/ 3 w 76"/>
              <a:gd name="T71" fmla="*/ 26 h 41"/>
              <a:gd name="T72" fmla="*/ 3 w 76"/>
              <a:gd name="T73" fmla="*/ 26 h 41"/>
              <a:gd name="T74" fmla="*/ 4 w 76"/>
              <a:gd name="T75" fmla="*/ 23 h 41"/>
              <a:gd name="T76" fmla="*/ 7 w 76"/>
              <a:gd name="T77" fmla="*/ 21 h 41"/>
              <a:gd name="T78" fmla="*/ 9 w 76"/>
              <a:gd name="T79" fmla="*/ 21 h 41"/>
              <a:gd name="T80" fmla="*/ 10 w 76"/>
              <a:gd name="T81" fmla="*/ 21 h 41"/>
              <a:gd name="T82" fmla="*/ 27 w 76"/>
              <a:gd name="T83" fmla="*/ 21 h 41"/>
              <a:gd name="T84" fmla="*/ 33 w 76"/>
              <a:gd name="T85" fmla="*/ 26 h 41"/>
              <a:gd name="T86" fmla="*/ 33 w 76"/>
              <a:gd name="T87" fmla="*/ 28 h 41"/>
              <a:gd name="T88" fmla="*/ 33 w 76"/>
              <a:gd name="T89" fmla="*/ 31 h 41"/>
              <a:gd name="T90" fmla="*/ 33 w 76"/>
              <a:gd name="T91" fmla="*/ 33 h 41"/>
              <a:gd name="T92" fmla="*/ 73 w 76"/>
              <a:gd name="T93" fmla="*/ 33 h 41"/>
              <a:gd name="T94" fmla="*/ 67 w 76"/>
              <a:gd name="T95" fmla="*/ 38 h 41"/>
              <a:gd name="T96" fmla="*/ 49 w 76"/>
              <a:gd name="T97" fmla="*/ 38 h 41"/>
              <a:gd name="T98" fmla="*/ 43 w 76"/>
              <a:gd name="T99" fmla="*/ 33 h 41"/>
              <a:gd name="T100" fmla="*/ 43 w 76"/>
              <a:gd name="T101" fmla="*/ 31 h 41"/>
              <a:gd name="T102" fmla="*/ 43 w 76"/>
              <a:gd name="T103" fmla="*/ 28 h 41"/>
              <a:gd name="T104" fmla="*/ 43 w 76"/>
              <a:gd name="T105" fmla="*/ 26 h 41"/>
              <a:gd name="T106" fmla="*/ 49 w 76"/>
              <a:gd name="T107" fmla="*/ 21 h 41"/>
              <a:gd name="T108" fmla="*/ 67 w 76"/>
              <a:gd name="T109" fmla="*/ 21 h 41"/>
              <a:gd name="T110" fmla="*/ 67 w 76"/>
              <a:gd name="T111" fmla="*/ 21 h 41"/>
              <a:gd name="T112" fmla="*/ 69 w 76"/>
              <a:gd name="T113" fmla="*/ 21 h 41"/>
              <a:gd name="T114" fmla="*/ 72 w 76"/>
              <a:gd name="T115" fmla="*/ 24 h 41"/>
              <a:gd name="T116" fmla="*/ 73 w 76"/>
              <a:gd name="T117" fmla="*/ 26 h 41"/>
              <a:gd name="T118" fmla="*/ 73 w 76"/>
              <a:gd name="T119" fmla="*/ 26 h 41"/>
              <a:gd name="T120" fmla="*/ 73 w 76"/>
              <a:gd name="T121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" h="41">
                <a:moveTo>
                  <a:pt x="68" y="18"/>
                </a:moveTo>
                <a:cubicBezTo>
                  <a:pt x="48" y="1"/>
                  <a:pt x="48" y="1"/>
                  <a:pt x="48" y="1"/>
                </a:cubicBezTo>
                <a:cubicBezTo>
                  <a:pt x="47" y="0"/>
                  <a:pt x="47" y="1"/>
                  <a:pt x="46" y="1"/>
                </a:cubicBezTo>
                <a:cubicBezTo>
                  <a:pt x="46" y="2"/>
                  <a:pt x="46" y="3"/>
                  <a:pt x="46" y="3"/>
                </a:cubicBezTo>
                <a:cubicBezTo>
                  <a:pt x="63" y="18"/>
                  <a:pt x="63" y="18"/>
                  <a:pt x="63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4" y="18"/>
                  <a:pt x="40" y="22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2"/>
                  <a:pt x="32" y="18"/>
                  <a:pt x="27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2"/>
                  <a:pt x="30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9" y="18"/>
                  <a:pt x="9" y="18"/>
                  <a:pt x="9" y="18"/>
                </a:cubicBezTo>
                <a:cubicBezTo>
                  <a:pt x="5" y="18"/>
                  <a:pt x="1" y="21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4" y="41"/>
                  <a:pt x="9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2" y="41"/>
                  <a:pt x="36" y="37"/>
                  <a:pt x="36" y="33"/>
                </a:cubicBezTo>
                <a:cubicBezTo>
                  <a:pt x="36" y="32"/>
                  <a:pt x="36" y="32"/>
                  <a:pt x="3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7"/>
                  <a:pt x="44" y="41"/>
                  <a:pt x="49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72" y="41"/>
                  <a:pt x="76" y="37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2"/>
                  <a:pt x="72" y="18"/>
                  <a:pt x="68" y="18"/>
                </a:cubicBezTo>
                <a:close/>
                <a:moveTo>
                  <a:pt x="33" y="33"/>
                </a:moveTo>
                <a:cubicBezTo>
                  <a:pt x="33" y="36"/>
                  <a:pt x="31" y="38"/>
                  <a:pt x="27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6" y="38"/>
                  <a:pt x="3" y="36"/>
                  <a:pt x="3" y="33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4" y="24"/>
                  <a:pt x="4" y="23"/>
                </a:cubicBezTo>
                <a:cubicBezTo>
                  <a:pt x="5" y="22"/>
                  <a:pt x="6" y="22"/>
                  <a:pt x="7" y="21"/>
                </a:cubicBezTo>
                <a:cubicBezTo>
                  <a:pt x="8" y="21"/>
                  <a:pt x="8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1"/>
                  <a:pt x="33" y="23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31"/>
                  <a:pt x="33" y="31"/>
                  <a:pt x="33" y="31"/>
                </a:cubicBezTo>
                <a:lnTo>
                  <a:pt x="33" y="33"/>
                </a:lnTo>
                <a:close/>
                <a:moveTo>
                  <a:pt x="73" y="33"/>
                </a:moveTo>
                <a:cubicBezTo>
                  <a:pt x="73" y="36"/>
                  <a:pt x="70" y="38"/>
                  <a:pt x="67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6" y="38"/>
                  <a:pt x="43" y="36"/>
                  <a:pt x="43" y="33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6" y="21"/>
                  <a:pt x="49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21"/>
                  <a:pt x="69" y="21"/>
                  <a:pt x="69" y="21"/>
                </a:cubicBezTo>
                <a:cubicBezTo>
                  <a:pt x="71" y="22"/>
                  <a:pt x="72" y="22"/>
                  <a:pt x="72" y="24"/>
                </a:cubicBezTo>
                <a:cubicBezTo>
                  <a:pt x="73" y="24"/>
                  <a:pt x="73" y="25"/>
                  <a:pt x="73" y="26"/>
                </a:cubicBezTo>
                <a:cubicBezTo>
                  <a:pt x="73" y="26"/>
                  <a:pt x="73" y="26"/>
                  <a:pt x="73" y="26"/>
                </a:cubicBezTo>
                <a:lnTo>
                  <a:pt x="73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10608616" y="6049297"/>
            <a:ext cx="417584" cy="492649"/>
            <a:chOff x="10608616" y="5479794"/>
            <a:chExt cx="417584" cy="492649"/>
          </a:xfrm>
          <a:solidFill>
            <a:srgbClr val="756663"/>
          </a:solidFill>
        </p:grpSpPr>
        <p:sp>
          <p:nvSpPr>
            <p:cNvPr id="132" name="Freeform 2726"/>
            <p:cNvSpPr/>
            <p:nvPr/>
          </p:nvSpPr>
          <p:spPr bwMode="auto">
            <a:xfrm>
              <a:off x="10832321" y="5479794"/>
              <a:ext cx="193879" cy="492645"/>
            </a:xfrm>
            <a:custGeom>
              <a:avLst/>
              <a:gdLst>
                <a:gd name="T0" fmla="*/ 0 w 25"/>
                <a:gd name="T1" fmla="*/ 56 h 75"/>
                <a:gd name="T2" fmla="*/ 12 w 25"/>
                <a:gd name="T3" fmla="*/ 75 h 75"/>
                <a:gd name="T4" fmla="*/ 25 w 25"/>
                <a:gd name="T5" fmla="*/ 56 h 75"/>
                <a:gd name="T6" fmla="*/ 16 w 25"/>
                <a:gd name="T7" fmla="*/ 42 h 75"/>
                <a:gd name="T8" fmla="*/ 17 w 25"/>
                <a:gd name="T9" fmla="*/ 0 h 75"/>
                <a:gd name="T10" fmla="*/ 8 w 25"/>
                <a:gd name="T11" fmla="*/ 0 h 75"/>
                <a:gd name="T12" fmla="*/ 9 w 25"/>
                <a:gd name="T13" fmla="*/ 42 h 75"/>
                <a:gd name="T14" fmla="*/ 0 w 25"/>
                <a:gd name="T15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75">
                  <a:moveTo>
                    <a:pt x="0" y="56"/>
                  </a:moveTo>
                  <a:cubicBezTo>
                    <a:pt x="0" y="65"/>
                    <a:pt x="5" y="75"/>
                    <a:pt x="12" y="75"/>
                  </a:cubicBezTo>
                  <a:cubicBezTo>
                    <a:pt x="20" y="75"/>
                    <a:pt x="25" y="65"/>
                    <a:pt x="25" y="56"/>
                  </a:cubicBezTo>
                  <a:cubicBezTo>
                    <a:pt x="25" y="49"/>
                    <a:pt x="21" y="44"/>
                    <a:pt x="16" y="4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4" y="44"/>
                    <a:pt x="0" y="49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727"/>
            <p:cNvSpPr/>
            <p:nvPr/>
          </p:nvSpPr>
          <p:spPr bwMode="auto">
            <a:xfrm>
              <a:off x="10608616" y="5486194"/>
              <a:ext cx="178964" cy="486249"/>
            </a:xfrm>
            <a:custGeom>
              <a:avLst/>
              <a:gdLst>
                <a:gd name="T0" fmla="*/ 22 w 22"/>
                <a:gd name="T1" fmla="*/ 22 h 74"/>
                <a:gd name="T2" fmla="*/ 21 w 22"/>
                <a:gd name="T3" fmla="*/ 8 h 74"/>
                <a:gd name="T4" fmla="*/ 17 w 22"/>
                <a:gd name="T5" fmla="*/ 1 h 74"/>
                <a:gd name="T6" fmla="*/ 17 w 22"/>
                <a:gd name="T7" fmla="*/ 18 h 74"/>
                <a:gd name="T8" fmla="*/ 15 w 22"/>
                <a:gd name="T9" fmla="*/ 18 h 74"/>
                <a:gd name="T10" fmla="*/ 15 w 22"/>
                <a:gd name="T11" fmla="*/ 0 h 74"/>
                <a:gd name="T12" fmla="*/ 12 w 22"/>
                <a:gd name="T13" fmla="*/ 0 h 74"/>
                <a:gd name="T14" fmla="*/ 12 w 22"/>
                <a:gd name="T15" fmla="*/ 18 h 74"/>
                <a:gd name="T16" fmla="*/ 12 w 22"/>
                <a:gd name="T17" fmla="*/ 18 h 74"/>
                <a:gd name="T18" fmla="*/ 12 w 22"/>
                <a:gd name="T19" fmla="*/ 18 h 74"/>
                <a:gd name="T20" fmla="*/ 9 w 22"/>
                <a:gd name="T21" fmla="*/ 18 h 74"/>
                <a:gd name="T22" fmla="*/ 9 w 22"/>
                <a:gd name="T23" fmla="*/ 0 h 74"/>
                <a:gd name="T24" fmla="*/ 7 w 22"/>
                <a:gd name="T25" fmla="*/ 0 h 74"/>
                <a:gd name="T26" fmla="*/ 7 w 22"/>
                <a:gd name="T27" fmla="*/ 18 h 74"/>
                <a:gd name="T28" fmla="*/ 5 w 22"/>
                <a:gd name="T29" fmla="*/ 18 h 74"/>
                <a:gd name="T30" fmla="*/ 5 w 22"/>
                <a:gd name="T31" fmla="*/ 1 h 74"/>
                <a:gd name="T32" fmla="*/ 1 w 22"/>
                <a:gd name="T33" fmla="*/ 8 h 74"/>
                <a:gd name="T34" fmla="*/ 0 w 22"/>
                <a:gd name="T35" fmla="*/ 22 h 74"/>
                <a:gd name="T36" fmla="*/ 8 w 22"/>
                <a:gd name="T37" fmla="*/ 31 h 74"/>
                <a:gd name="T38" fmla="*/ 6 w 22"/>
                <a:gd name="T39" fmla="*/ 74 h 74"/>
                <a:gd name="T40" fmla="*/ 16 w 22"/>
                <a:gd name="T41" fmla="*/ 74 h 74"/>
                <a:gd name="T42" fmla="*/ 14 w 22"/>
                <a:gd name="T43" fmla="*/ 31 h 74"/>
                <a:gd name="T44" fmla="*/ 22 w 22"/>
                <a:gd name="T45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74">
                  <a:moveTo>
                    <a:pt x="22" y="22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1" y="5"/>
                    <a:pt x="20" y="2"/>
                    <a:pt x="17" y="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2" y="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2"/>
                    <a:pt x="1" y="5"/>
                    <a:pt x="1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8" y="31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9" y="30"/>
                    <a:pt x="22" y="27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7372326" y="6074889"/>
            <a:ext cx="850084" cy="435064"/>
            <a:chOff x="7372326" y="5505386"/>
            <a:chExt cx="850084" cy="435064"/>
          </a:xfrm>
          <a:solidFill>
            <a:srgbClr val="756663"/>
          </a:solidFill>
        </p:grpSpPr>
        <p:sp>
          <p:nvSpPr>
            <p:cNvPr id="134" name="Freeform 2761"/>
            <p:cNvSpPr/>
            <p:nvPr/>
          </p:nvSpPr>
          <p:spPr bwMode="auto">
            <a:xfrm>
              <a:off x="7543832" y="5761306"/>
              <a:ext cx="678578" cy="179144"/>
            </a:xfrm>
            <a:custGeom>
              <a:avLst/>
              <a:gdLst>
                <a:gd name="T0" fmla="*/ 74 w 86"/>
                <a:gd name="T1" fmla="*/ 0 h 27"/>
                <a:gd name="T2" fmla="*/ 73 w 86"/>
                <a:gd name="T3" fmla="*/ 0 h 27"/>
                <a:gd name="T4" fmla="*/ 60 w 86"/>
                <a:gd name="T5" fmla="*/ 7 h 27"/>
                <a:gd name="T6" fmla="*/ 55 w 86"/>
                <a:gd name="T7" fmla="*/ 6 h 27"/>
                <a:gd name="T8" fmla="*/ 44 w 86"/>
                <a:gd name="T9" fmla="*/ 14 h 27"/>
                <a:gd name="T10" fmla="*/ 33 w 86"/>
                <a:gd name="T11" fmla="*/ 8 h 27"/>
                <a:gd name="T12" fmla="*/ 23 w 86"/>
                <a:gd name="T13" fmla="*/ 14 h 27"/>
                <a:gd name="T14" fmla="*/ 16 w 86"/>
                <a:gd name="T15" fmla="*/ 11 h 27"/>
                <a:gd name="T16" fmla="*/ 6 w 86"/>
                <a:gd name="T17" fmla="*/ 16 h 27"/>
                <a:gd name="T18" fmla="*/ 0 w 86"/>
                <a:gd name="T19" fmla="*/ 14 h 27"/>
                <a:gd name="T20" fmla="*/ 11 w 86"/>
                <a:gd name="T21" fmla="*/ 20 h 27"/>
                <a:gd name="T22" fmla="*/ 14 w 86"/>
                <a:gd name="T23" fmla="*/ 20 h 27"/>
                <a:gd name="T24" fmla="*/ 25 w 86"/>
                <a:gd name="T25" fmla="*/ 27 h 27"/>
                <a:gd name="T26" fmla="*/ 33 w 86"/>
                <a:gd name="T27" fmla="*/ 23 h 27"/>
                <a:gd name="T28" fmla="*/ 40 w 86"/>
                <a:gd name="T29" fmla="*/ 25 h 27"/>
                <a:gd name="T30" fmla="*/ 49 w 86"/>
                <a:gd name="T31" fmla="*/ 20 h 27"/>
                <a:gd name="T32" fmla="*/ 59 w 86"/>
                <a:gd name="T33" fmla="*/ 25 h 27"/>
                <a:gd name="T34" fmla="*/ 70 w 86"/>
                <a:gd name="T35" fmla="*/ 18 h 27"/>
                <a:gd name="T36" fmla="*/ 74 w 86"/>
                <a:gd name="T37" fmla="*/ 19 h 27"/>
                <a:gd name="T38" fmla="*/ 86 w 86"/>
                <a:gd name="T39" fmla="*/ 9 h 27"/>
                <a:gd name="T40" fmla="*/ 74 w 86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27"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4"/>
                    <a:pt x="66" y="7"/>
                    <a:pt x="60" y="7"/>
                  </a:cubicBezTo>
                  <a:cubicBezTo>
                    <a:pt x="58" y="7"/>
                    <a:pt x="57" y="6"/>
                    <a:pt x="55" y="6"/>
                  </a:cubicBezTo>
                  <a:cubicBezTo>
                    <a:pt x="53" y="11"/>
                    <a:pt x="49" y="14"/>
                    <a:pt x="44" y="14"/>
                  </a:cubicBezTo>
                  <a:cubicBezTo>
                    <a:pt x="39" y="14"/>
                    <a:pt x="36" y="12"/>
                    <a:pt x="33" y="8"/>
                  </a:cubicBezTo>
                  <a:cubicBezTo>
                    <a:pt x="31" y="12"/>
                    <a:pt x="27" y="14"/>
                    <a:pt x="23" y="14"/>
                  </a:cubicBezTo>
                  <a:cubicBezTo>
                    <a:pt x="20" y="14"/>
                    <a:pt x="18" y="13"/>
                    <a:pt x="16" y="11"/>
                  </a:cubicBezTo>
                  <a:cubicBezTo>
                    <a:pt x="13" y="14"/>
                    <a:pt x="10" y="16"/>
                    <a:pt x="6" y="16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18"/>
                    <a:pt x="7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6" y="24"/>
                    <a:pt x="20" y="27"/>
                    <a:pt x="25" y="27"/>
                  </a:cubicBezTo>
                  <a:cubicBezTo>
                    <a:pt x="28" y="27"/>
                    <a:pt x="31" y="26"/>
                    <a:pt x="33" y="23"/>
                  </a:cubicBezTo>
                  <a:cubicBezTo>
                    <a:pt x="35" y="25"/>
                    <a:pt x="38" y="25"/>
                    <a:pt x="40" y="25"/>
                  </a:cubicBezTo>
                  <a:cubicBezTo>
                    <a:pt x="44" y="25"/>
                    <a:pt x="47" y="23"/>
                    <a:pt x="49" y="20"/>
                  </a:cubicBezTo>
                  <a:cubicBezTo>
                    <a:pt x="52" y="23"/>
                    <a:pt x="55" y="25"/>
                    <a:pt x="59" y="25"/>
                  </a:cubicBezTo>
                  <a:cubicBezTo>
                    <a:pt x="63" y="25"/>
                    <a:pt x="67" y="23"/>
                    <a:pt x="70" y="18"/>
                  </a:cubicBezTo>
                  <a:cubicBezTo>
                    <a:pt x="71" y="19"/>
                    <a:pt x="72" y="19"/>
                    <a:pt x="74" y="19"/>
                  </a:cubicBezTo>
                  <a:cubicBezTo>
                    <a:pt x="81" y="19"/>
                    <a:pt x="86" y="15"/>
                    <a:pt x="86" y="9"/>
                  </a:cubicBezTo>
                  <a:cubicBezTo>
                    <a:pt x="86" y="4"/>
                    <a:pt x="81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762"/>
            <p:cNvSpPr/>
            <p:nvPr/>
          </p:nvSpPr>
          <p:spPr bwMode="auto">
            <a:xfrm>
              <a:off x="7372326" y="5505386"/>
              <a:ext cx="753148" cy="339093"/>
            </a:xfrm>
            <a:custGeom>
              <a:avLst/>
              <a:gdLst>
                <a:gd name="T0" fmla="*/ 82 w 96"/>
                <a:gd name="T1" fmla="*/ 20 h 51"/>
                <a:gd name="T2" fmla="*/ 76 w 96"/>
                <a:gd name="T3" fmla="*/ 21 h 51"/>
                <a:gd name="T4" fmla="*/ 64 w 96"/>
                <a:gd name="T5" fmla="*/ 12 h 51"/>
                <a:gd name="T6" fmla="*/ 62 w 96"/>
                <a:gd name="T7" fmla="*/ 13 h 51"/>
                <a:gd name="T8" fmla="*/ 49 w 96"/>
                <a:gd name="T9" fmla="*/ 0 h 51"/>
                <a:gd name="T10" fmla="*/ 36 w 96"/>
                <a:gd name="T11" fmla="*/ 15 h 51"/>
                <a:gd name="T12" fmla="*/ 28 w 96"/>
                <a:gd name="T13" fmla="*/ 12 h 51"/>
                <a:gd name="T14" fmla="*/ 16 w 96"/>
                <a:gd name="T15" fmla="*/ 21 h 51"/>
                <a:gd name="T16" fmla="*/ 13 w 96"/>
                <a:gd name="T17" fmla="*/ 21 h 51"/>
                <a:gd name="T18" fmla="*/ 0 w 96"/>
                <a:gd name="T19" fmla="*/ 32 h 51"/>
                <a:gd name="T20" fmla="*/ 13 w 96"/>
                <a:gd name="T21" fmla="*/ 43 h 51"/>
                <a:gd name="T22" fmla="*/ 16 w 96"/>
                <a:gd name="T23" fmla="*/ 42 h 51"/>
                <a:gd name="T24" fmla="*/ 22 w 96"/>
                <a:gd name="T25" fmla="*/ 49 h 51"/>
                <a:gd name="T26" fmla="*/ 28 w 96"/>
                <a:gd name="T27" fmla="*/ 51 h 51"/>
                <a:gd name="T28" fmla="*/ 38 w 96"/>
                <a:gd name="T29" fmla="*/ 46 h 51"/>
                <a:gd name="T30" fmla="*/ 45 w 96"/>
                <a:gd name="T31" fmla="*/ 49 h 51"/>
                <a:gd name="T32" fmla="*/ 55 w 96"/>
                <a:gd name="T33" fmla="*/ 43 h 51"/>
                <a:gd name="T34" fmla="*/ 66 w 96"/>
                <a:gd name="T35" fmla="*/ 49 h 51"/>
                <a:gd name="T36" fmla="*/ 77 w 96"/>
                <a:gd name="T37" fmla="*/ 41 h 51"/>
                <a:gd name="T38" fmla="*/ 82 w 96"/>
                <a:gd name="T39" fmla="*/ 42 h 51"/>
                <a:gd name="T40" fmla="*/ 95 w 96"/>
                <a:gd name="T41" fmla="*/ 35 h 51"/>
                <a:gd name="T42" fmla="*/ 96 w 96"/>
                <a:gd name="T43" fmla="*/ 31 h 51"/>
                <a:gd name="T44" fmla="*/ 82 w 96"/>
                <a:gd name="T45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51">
                  <a:moveTo>
                    <a:pt x="82" y="20"/>
                  </a:moveTo>
                  <a:cubicBezTo>
                    <a:pt x="80" y="20"/>
                    <a:pt x="78" y="21"/>
                    <a:pt x="76" y="21"/>
                  </a:cubicBezTo>
                  <a:cubicBezTo>
                    <a:pt x="74" y="16"/>
                    <a:pt x="69" y="12"/>
                    <a:pt x="64" y="12"/>
                  </a:cubicBezTo>
                  <a:cubicBezTo>
                    <a:pt x="63" y="12"/>
                    <a:pt x="63" y="13"/>
                    <a:pt x="62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3" y="13"/>
                    <a:pt x="31" y="12"/>
                    <a:pt x="28" y="12"/>
                  </a:cubicBezTo>
                  <a:cubicBezTo>
                    <a:pt x="23" y="12"/>
                    <a:pt x="18" y="16"/>
                    <a:pt x="16" y="21"/>
                  </a:cubicBezTo>
                  <a:cubicBezTo>
                    <a:pt x="15" y="21"/>
                    <a:pt x="14" y="21"/>
                    <a:pt x="13" y="21"/>
                  </a:cubicBezTo>
                  <a:cubicBezTo>
                    <a:pt x="6" y="21"/>
                    <a:pt x="0" y="26"/>
                    <a:pt x="0" y="32"/>
                  </a:cubicBezTo>
                  <a:cubicBezTo>
                    <a:pt x="0" y="38"/>
                    <a:pt x="6" y="43"/>
                    <a:pt x="13" y="43"/>
                  </a:cubicBezTo>
                  <a:cubicBezTo>
                    <a:pt x="14" y="43"/>
                    <a:pt x="15" y="43"/>
                    <a:pt x="16" y="42"/>
                  </a:cubicBezTo>
                  <a:cubicBezTo>
                    <a:pt x="17" y="45"/>
                    <a:pt x="20" y="48"/>
                    <a:pt x="22" y="49"/>
                  </a:cubicBezTo>
                  <a:cubicBezTo>
                    <a:pt x="24" y="50"/>
                    <a:pt x="26" y="51"/>
                    <a:pt x="28" y="51"/>
                  </a:cubicBezTo>
                  <a:cubicBezTo>
                    <a:pt x="32" y="51"/>
                    <a:pt x="35" y="49"/>
                    <a:pt x="38" y="46"/>
                  </a:cubicBezTo>
                  <a:cubicBezTo>
                    <a:pt x="40" y="48"/>
                    <a:pt x="42" y="49"/>
                    <a:pt x="45" y="49"/>
                  </a:cubicBezTo>
                  <a:cubicBezTo>
                    <a:pt x="49" y="49"/>
                    <a:pt x="53" y="47"/>
                    <a:pt x="55" y="43"/>
                  </a:cubicBezTo>
                  <a:cubicBezTo>
                    <a:pt x="58" y="47"/>
                    <a:pt x="61" y="49"/>
                    <a:pt x="66" y="49"/>
                  </a:cubicBezTo>
                  <a:cubicBezTo>
                    <a:pt x="71" y="49"/>
                    <a:pt x="75" y="46"/>
                    <a:pt x="77" y="41"/>
                  </a:cubicBezTo>
                  <a:cubicBezTo>
                    <a:pt x="79" y="41"/>
                    <a:pt x="80" y="42"/>
                    <a:pt x="82" y="42"/>
                  </a:cubicBezTo>
                  <a:cubicBezTo>
                    <a:pt x="88" y="42"/>
                    <a:pt x="93" y="39"/>
                    <a:pt x="95" y="35"/>
                  </a:cubicBezTo>
                  <a:cubicBezTo>
                    <a:pt x="95" y="33"/>
                    <a:pt x="96" y="32"/>
                    <a:pt x="96" y="31"/>
                  </a:cubicBezTo>
                  <a:cubicBezTo>
                    <a:pt x="96" y="25"/>
                    <a:pt x="90" y="20"/>
                    <a:pt x="8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574436" y="6042900"/>
            <a:ext cx="425046" cy="467054"/>
            <a:chOff x="6574436" y="5473397"/>
            <a:chExt cx="425046" cy="467054"/>
          </a:xfrm>
          <a:solidFill>
            <a:srgbClr val="756663"/>
          </a:solidFill>
        </p:grpSpPr>
        <p:sp>
          <p:nvSpPr>
            <p:cNvPr id="136" name="Rectangle 2804"/>
            <p:cNvSpPr>
              <a:spLocks noChangeArrowheads="1"/>
            </p:cNvSpPr>
            <p:nvPr/>
          </p:nvSpPr>
          <p:spPr bwMode="auto">
            <a:xfrm>
              <a:off x="6574436" y="5518181"/>
              <a:ext cx="22373" cy="42227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805"/>
            <p:cNvSpPr/>
            <p:nvPr/>
          </p:nvSpPr>
          <p:spPr bwMode="auto">
            <a:xfrm>
              <a:off x="6619178" y="5473397"/>
              <a:ext cx="380304" cy="294308"/>
            </a:xfrm>
            <a:custGeom>
              <a:avLst/>
              <a:gdLst>
                <a:gd name="T0" fmla="*/ 0 w 49"/>
                <a:gd name="T1" fmla="*/ 8 h 45"/>
                <a:gd name="T2" fmla="*/ 0 w 49"/>
                <a:gd name="T3" fmla="*/ 39 h 45"/>
                <a:gd name="T4" fmla="*/ 49 w 49"/>
                <a:gd name="T5" fmla="*/ 37 h 45"/>
                <a:gd name="T6" fmla="*/ 49 w 49"/>
                <a:gd name="T7" fmla="*/ 6 h 45"/>
                <a:gd name="T8" fmla="*/ 0 w 49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0" y="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9" y="31"/>
                    <a:pt x="30" y="45"/>
                    <a:pt x="49" y="37"/>
                  </a:cubicBezTo>
                  <a:cubicBezTo>
                    <a:pt x="49" y="27"/>
                    <a:pt x="49" y="17"/>
                    <a:pt x="49" y="6"/>
                  </a:cubicBezTo>
                  <a:cubicBezTo>
                    <a:pt x="30" y="14"/>
                    <a:pt x="19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8498314" y="6062092"/>
            <a:ext cx="618923" cy="460657"/>
            <a:chOff x="8498314" y="5492589"/>
            <a:chExt cx="618923" cy="460657"/>
          </a:xfrm>
          <a:solidFill>
            <a:srgbClr val="756663"/>
          </a:solidFill>
        </p:grpSpPr>
        <p:sp>
          <p:nvSpPr>
            <p:cNvPr id="131" name="Freeform 2695"/>
            <p:cNvSpPr/>
            <p:nvPr/>
          </p:nvSpPr>
          <p:spPr bwMode="auto">
            <a:xfrm>
              <a:off x="8953185" y="5601358"/>
              <a:ext cx="89482" cy="83172"/>
            </a:xfrm>
            <a:custGeom>
              <a:avLst/>
              <a:gdLst>
                <a:gd name="T0" fmla="*/ 10 w 11"/>
                <a:gd name="T1" fmla="*/ 4 h 12"/>
                <a:gd name="T2" fmla="*/ 10 w 11"/>
                <a:gd name="T3" fmla="*/ 0 h 12"/>
                <a:gd name="T4" fmla="*/ 5 w 11"/>
                <a:gd name="T5" fmla="*/ 2 h 12"/>
                <a:gd name="T6" fmla="*/ 1 w 11"/>
                <a:gd name="T7" fmla="*/ 4 h 12"/>
                <a:gd name="T8" fmla="*/ 4 w 11"/>
                <a:gd name="T9" fmla="*/ 8 h 12"/>
                <a:gd name="T10" fmla="*/ 7 w 11"/>
                <a:gd name="T11" fmla="*/ 11 h 12"/>
                <a:gd name="T12" fmla="*/ 9 w 11"/>
                <a:gd name="T13" fmla="*/ 9 h 12"/>
                <a:gd name="T14" fmla="*/ 10 w 11"/>
                <a:gd name="T15" fmla="*/ 6 h 12"/>
                <a:gd name="T16" fmla="*/ 10 w 1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10" y="4"/>
                  </a:moveTo>
                  <a:cubicBezTo>
                    <a:pt x="11" y="2"/>
                    <a:pt x="11" y="0"/>
                    <a:pt x="10" y="0"/>
                  </a:cubicBezTo>
                  <a:cubicBezTo>
                    <a:pt x="9" y="1"/>
                    <a:pt x="6" y="2"/>
                    <a:pt x="5" y="2"/>
                  </a:cubicBezTo>
                  <a:cubicBezTo>
                    <a:pt x="3" y="3"/>
                    <a:pt x="1" y="4"/>
                    <a:pt x="1" y="4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9"/>
                    <a:pt x="7" y="11"/>
                    <a:pt x="7" y="11"/>
                  </a:cubicBezTo>
                  <a:cubicBezTo>
                    <a:pt x="8" y="12"/>
                    <a:pt x="10" y="11"/>
                    <a:pt x="9" y="9"/>
                  </a:cubicBezTo>
                  <a:cubicBezTo>
                    <a:pt x="9" y="9"/>
                    <a:pt x="9" y="9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827"/>
            <p:cNvSpPr/>
            <p:nvPr/>
          </p:nvSpPr>
          <p:spPr bwMode="auto">
            <a:xfrm>
              <a:off x="8714566" y="5492589"/>
              <a:ext cx="89482" cy="63981"/>
            </a:xfrm>
            <a:custGeom>
              <a:avLst/>
              <a:gdLst>
                <a:gd name="T0" fmla="*/ 8 w 12"/>
                <a:gd name="T1" fmla="*/ 10 h 10"/>
                <a:gd name="T2" fmla="*/ 11 w 12"/>
                <a:gd name="T3" fmla="*/ 9 h 10"/>
                <a:gd name="T4" fmla="*/ 8 w 12"/>
                <a:gd name="T5" fmla="*/ 4 h 10"/>
                <a:gd name="T6" fmla="*/ 6 w 12"/>
                <a:gd name="T7" fmla="*/ 1 h 10"/>
                <a:gd name="T8" fmla="*/ 3 w 12"/>
                <a:gd name="T9" fmla="*/ 4 h 10"/>
                <a:gd name="T10" fmla="*/ 0 w 12"/>
                <a:gd name="T11" fmla="*/ 8 h 10"/>
                <a:gd name="T12" fmla="*/ 3 w 12"/>
                <a:gd name="T13" fmla="*/ 10 h 10"/>
                <a:gd name="T14" fmla="*/ 5 w 12"/>
                <a:gd name="T15" fmla="*/ 10 h 10"/>
                <a:gd name="T16" fmla="*/ 8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8" y="10"/>
                  </a:moveTo>
                  <a:cubicBezTo>
                    <a:pt x="10" y="10"/>
                    <a:pt x="12" y="10"/>
                    <a:pt x="11" y="9"/>
                  </a:cubicBezTo>
                  <a:cubicBezTo>
                    <a:pt x="11" y="8"/>
                    <a:pt x="9" y="5"/>
                    <a:pt x="8" y="4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3" y="2"/>
                    <a:pt x="3" y="4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3" y="10"/>
                    <a:pt x="3" y="10"/>
                    <a:pt x="5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828"/>
            <p:cNvSpPr/>
            <p:nvPr/>
          </p:nvSpPr>
          <p:spPr bwMode="auto">
            <a:xfrm>
              <a:off x="8565429" y="5550174"/>
              <a:ext cx="89482" cy="76776"/>
            </a:xfrm>
            <a:custGeom>
              <a:avLst/>
              <a:gdLst>
                <a:gd name="T0" fmla="*/ 8 w 12"/>
                <a:gd name="T1" fmla="*/ 6 h 11"/>
                <a:gd name="T2" fmla="*/ 11 w 12"/>
                <a:gd name="T3" fmla="*/ 3 h 11"/>
                <a:gd name="T4" fmla="*/ 5 w 12"/>
                <a:gd name="T5" fmla="*/ 1 h 11"/>
                <a:gd name="T6" fmla="*/ 1 w 12"/>
                <a:gd name="T7" fmla="*/ 0 h 11"/>
                <a:gd name="T8" fmla="*/ 0 w 12"/>
                <a:gd name="T9" fmla="*/ 5 h 11"/>
                <a:gd name="T10" fmla="*/ 1 w 12"/>
                <a:gd name="T11" fmla="*/ 10 h 11"/>
                <a:gd name="T12" fmla="*/ 5 w 12"/>
                <a:gd name="T13" fmla="*/ 9 h 11"/>
                <a:gd name="T14" fmla="*/ 6 w 12"/>
                <a:gd name="T15" fmla="*/ 7 h 11"/>
                <a:gd name="T16" fmla="*/ 8 w 12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8" y="6"/>
                  </a:moveTo>
                  <a:cubicBezTo>
                    <a:pt x="11" y="5"/>
                    <a:pt x="12" y="4"/>
                    <a:pt x="11" y="3"/>
                  </a:cubicBezTo>
                  <a:cubicBezTo>
                    <a:pt x="10" y="3"/>
                    <a:pt x="6" y="2"/>
                    <a:pt x="5" y="1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0"/>
                    <a:pt x="0" y="3"/>
                    <a:pt x="0" y="5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1" y="10"/>
                    <a:pt x="3" y="11"/>
                    <a:pt x="5" y="9"/>
                  </a:cubicBezTo>
                  <a:cubicBezTo>
                    <a:pt x="5" y="9"/>
                    <a:pt x="5" y="9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829"/>
            <p:cNvSpPr/>
            <p:nvPr/>
          </p:nvSpPr>
          <p:spPr bwMode="auto">
            <a:xfrm>
              <a:off x="8960642" y="5671735"/>
              <a:ext cx="89482" cy="83172"/>
            </a:xfrm>
            <a:custGeom>
              <a:avLst/>
              <a:gdLst>
                <a:gd name="T0" fmla="*/ 2 w 11"/>
                <a:gd name="T1" fmla="*/ 8 h 13"/>
                <a:gd name="T2" fmla="*/ 3 w 11"/>
                <a:gd name="T3" fmla="*/ 12 h 13"/>
                <a:gd name="T4" fmla="*/ 8 w 11"/>
                <a:gd name="T5" fmla="*/ 8 h 13"/>
                <a:gd name="T6" fmla="*/ 10 w 11"/>
                <a:gd name="T7" fmla="*/ 5 h 13"/>
                <a:gd name="T8" fmla="*/ 7 w 11"/>
                <a:gd name="T9" fmla="*/ 2 h 13"/>
                <a:gd name="T10" fmla="*/ 2 w 11"/>
                <a:gd name="T11" fmla="*/ 1 h 13"/>
                <a:gd name="T12" fmla="*/ 1 w 11"/>
                <a:gd name="T13" fmla="*/ 4 h 13"/>
                <a:gd name="T14" fmla="*/ 1 w 11"/>
                <a:gd name="T15" fmla="*/ 6 h 13"/>
                <a:gd name="T16" fmla="*/ 2 w 11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2" y="8"/>
                  </a:moveTo>
                  <a:cubicBezTo>
                    <a:pt x="1" y="11"/>
                    <a:pt x="2" y="13"/>
                    <a:pt x="3" y="12"/>
                  </a:cubicBezTo>
                  <a:cubicBezTo>
                    <a:pt x="3" y="11"/>
                    <a:pt x="6" y="9"/>
                    <a:pt x="8" y="8"/>
                  </a:cubicBezTo>
                  <a:cubicBezTo>
                    <a:pt x="9" y="7"/>
                    <a:pt x="10" y="5"/>
                    <a:pt x="10" y="5"/>
                  </a:cubicBezTo>
                  <a:cubicBezTo>
                    <a:pt x="11" y="4"/>
                    <a:pt x="8" y="3"/>
                    <a:pt x="7" y="2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1" y="0"/>
                    <a:pt x="0" y="1"/>
                    <a:pt x="1" y="4"/>
                  </a:cubicBezTo>
                  <a:cubicBezTo>
                    <a:pt x="1" y="4"/>
                    <a:pt x="1" y="4"/>
                    <a:pt x="1" y="6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830"/>
            <p:cNvSpPr/>
            <p:nvPr/>
          </p:nvSpPr>
          <p:spPr bwMode="auto">
            <a:xfrm>
              <a:off x="8863703" y="5550174"/>
              <a:ext cx="82028" cy="83172"/>
            </a:xfrm>
            <a:custGeom>
              <a:avLst/>
              <a:gdLst>
                <a:gd name="T0" fmla="*/ 6 w 11"/>
                <a:gd name="T1" fmla="*/ 9 h 12"/>
                <a:gd name="T2" fmla="*/ 9 w 11"/>
                <a:gd name="T3" fmla="*/ 11 h 12"/>
                <a:gd name="T4" fmla="*/ 11 w 11"/>
                <a:gd name="T5" fmla="*/ 5 h 12"/>
                <a:gd name="T6" fmla="*/ 11 w 11"/>
                <a:gd name="T7" fmla="*/ 1 h 12"/>
                <a:gd name="T8" fmla="*/ 6 w 11"/>
                <a:gd name="T9" fmla="*/ 1 h 12"/>
                <a:gd name="T10" fmla="*/ 2 w 11"/>
                <a:gd name="T11" fmla="*/ 3 h 12"/>
                <a:gd name="T12" fmla="*/ 3 w 11"/>
                <a:gd name="T13" fmla="*/ 6 h 12"/>
                <a:gd name="T14" fmla="*/ 5 w 11"/>
                <a:gd name="T15" fmla="*/ 7 h 12"/>
                <a:gd name="T16" fmla="*/ 6 w 11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6" y="9"/>
                  </a:moveTo>
                  <a:cubicBezTo>
                    <a:pt x="8" y="11"/>
                    <a:pt x="9" y="12"/>
                    <a:pt x="9" y="11"/>
                  </a:cubicBezTo>
                  <a:cubicBezTo>
                    <a:pt x="10" y="10"/>
                    <a:pt x="10" y="6"/>
                    <a:pt x="11" y="5"/>
                  </a:cubicBezTo>
                  <a:cubicBezTo>
                    <a:pt x="11" y="3"/>
                    <a:pt x="11" y="1"/>
                    <a:pt x="11" y="1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2"/>
                    <a:pt x="2" y="2"/>
                    <a:pt x="2" y="3"/>
                  </a:cubicBezTo>
                  <a:cubicBezTo>
                    <a:pt x="1" y="3"/>
                    <a:pt x="0" y="5"/>
                    <a:pt x="3" y="6"/>
                  </a:cubicBezTo>
                  <a:cubicBezTo>
                    <a:pt x="3" y="6"/>
                    <a:pt x="3" y="6"/>
                    <a:pt x="5" y="7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2831"/>
            <p:cNvSpPr/>
            <p:nvPr/>
          </p:nvSpPr>
          <p:spPr bwMode="auto">
            <a:xfrm>
              <a:off x="8572883" y="5588561"/>
              <a:ext cx="365389" cy="191940"/>
            </a:xfrm>
            <a:custGeom>
              <a:avLst/>
              <a:gdLst>
                <a:gd name="T0" fmla="*/ 3 w 47"/>
                <a:gd name="T1" fmla="*/ 29 h 29"/>
                <a:gd name="T2" fmla="*/ 14 w 47"/>
                <a:gd name="T3" fmla="*/ 22 h 29"/>
                <a:gd name="T4" fmla="*/ 19 w 47"/>
                <a:gd name="T5" fmla="*/ 23 h 29"/>
                <a:gd name="T6" fmla="*/ 24 w 47"/>
                <a:gd name="T7" fmla="*/ 15 h 29"/>
                <a:gd name="T8" fmla="*/ 31 w 47"/>
                <a:gd name="T9" fmla="*/ 12 h 29"/>
                <a:gd name="T10" fmla="*/ 42 w 47"/>
                <a:gd name="T11" fmla="*/ 21 h 29"/>
                <a:gd name="T12" fmla="*/ 47 w 47"/>
                <a:gd name="T13" fmla="*/ 23 h 29"/>
                <a:gd name="T14" fmla="*/ 47 w 47"/>
                <a:gd name="T15" fmla="*/ 23 h 29"/>
                <a:gd name="T16" fmla="*/ 30 w 47"/>
                <a:gd name="T17" fmla="*/ 1 h 29"/>
                <a:gd name="T18" fmla="*/ 23 w 47"/>
                <a:gd name="T19" fmla="*/ 0 h 29"/>
                <a:gd name="T20" fmla="*/ 16 w 47"/>
                <a:gd name="T21" fmla="*/ 1 h 29"/>
                <a:gd name="T22" fmla="*/ 0 w 47"/>
                <a:gd name="T23" fmla="*/ 24 h 29"/>
                <a:gd name="T24" fmla="*/ 1 w 47"/>
                <a:gd name="T25" fmla="*/ 29 h 29"/>
                <a:gd name="T26" fmla="*/ 2 w 47"/>
                <a:gd name="T27" fmla="*/ 29 h 29"/>
                <a:gd name="T28" fmla="*/ 3 w 47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9">
                  <a:moveTo>
                    <a:pt x="3" y="29"/>
                  </a:moveTo>
                  <a:cubicBezTo>
                    <a:pt x="5" y="25"/>
                    <a:pt x="9" y="22"/>
                    <a:pt x="14" y="22"/>
                  </a:cubicBezTo>
                  <a:cubicBezTo>
                    <a:pt x="16" y="22"/>
                    <a:pt x="17" y="23"/>
                    <a:pt x="19" y="23"/>
                  </a:cubicBezTo>
                  <a:cubicBezTo>
                    <a:pt x="19" y="20"/>
                    <a:pt x="21" y="17"/>
                    <a:pt x="24" y="15"/>
                  </a:cubicBezTo>
                  <a:cubicBezTo>
                    <a:pt x="26" y="13"/>
                    <a:pt x="28" y="12"/>
                    <a:pt x="31" y="12"/>
                  </a:cubicBezTo>
                  <a:cubicBezTo>
                    <a:pt x="36" y="12"/>
                    <a:pt x="41" y="16"/>
                    <a:pt x="42" y="21"/>
                  </a:cubicBezTo>
                  <a:cubicBezTo>
                    <a:pt x="44" y="22"/>
                    <a:pt x="46" y="22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13"/>
                    <a:pt x="40" y="4"/>
                    <a:pt x="30" y="1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21" y="0"/>
                    <a:pt x="19" y="1"/>
                    <a:pt x="16" y="1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2832"/>
            <p:cNvSpPr/>
            <p:nvPr/>
          </p:nvSpPr>
          <p:spPr bwMode="auto">
            <a:xfrm>
              <a:off x="8938273" y="5754910"/>
              <a:ext cx="89482" cy="51184"/>
            </a:xfrm>
            <a:custGeom>
              <a:avLst/>
              <a:gdLst>
                <a:gd name="T0" fmla="*/ 6 w 11"/>
                <a:gd name="T1" fmla="*/ 6 h 8"/>
                <a:gd name="T2" fmla="*/ 0 w 11"/>
                <a:gd name="T3" fmla="*/ 0 h 8"/>
                <a:gd name="T4" fmla="*/ 0 w 11"/>
                <a:gd name="T5" fmla="*/ 1 h 8"/>
                <a:gd name="T6" fmla="*/ 4 w 11"/>
                <a:gd name="T7" fmla="*/ 7 h 8"/>
                <a:gd name="T8" fmla="*/ 5 w 11"/>
                <a:gd name="T9" fmla="*/ 8 h 8"/>
                <a:gd name="T10" fmla="*/ 6 w 11"/>
                <a:gd name="T11" fmla="*/ 8 h 8"/>
                <a:gd name="T12" fmla="*/ 11 w 11"/>
                <a:gd name="T13" fmla="*/ 7 h 8"/>
                <a:gd name="T14" fmla="*/ 11 w 11"/>
                <a:gd name="T15" fmla="*/ 7 h 8"/>
                <a:gd name="T16" fmla="*/ 11 w 11"/>
                <a:gd name="T17" fmla="*/ 5 h 8"/>
                <a:gd name="T18" fmla="*/ 6 w 11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5" y="3"/>
                    <a:pt x="2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2833"/>
            <p:cNvSpPr/>
            <p:nvPr/>
          </p:nvSpPr>
          <p:spPr bwMode="auto">
            <a:xfrm>
              <a:off x="8498314" y="5684530"/>
              <a:ext cx="618923" cy="268716"/>
            </a:xfrm>
            <a:custGeom>
              <a:avLst/>
              <a:gdLst>
                <a:gd name="T0" fmla="*/ 67 w 78"/>
                <a:gd name="T1" fmla="*/ 16 h 41"/>
                <a:gd name="T2" fmla="*/ 67 w 78"/>
                <a:gd name="T3" fmla="*/ 16 h 41"/>
                <a:gd name="T4" fmla="*/ 67 w 78"/>
                <a:gd name="T5" fmla="*/ 18 h 41"/>
                <a:gd name="T6" fmla="*/ 67 w 78"/>
                <a:gd name="T7" fmla="*/ 18 h 41"/>
                <a:gd name="T8" fmla="*/ 62 w 78"/>
                <a:gd name="T9" fmla="*/ 19 h 41"/>
                <a:gd name="T10" fmla="*/ 61 w 78"/>
                <a:gd name="T11" fmla="*/ 19 h 41"/>
                <a:gd name="T12" fmla="*/ 60 w 78"/>
                <a:gd name="T13" fmla="*/ 18 h 41"/>
                <a:gd name="T14" fmla="*/ 56 w 78"/>
                <a:gd name="T15" fmla="*/ 12 h 41"/>
                <a:gd name="T16" fmla="*/ 56 w 78"/>
                <a:gd name="T17" fmla="*/ 11 h 41"/>
                <a:gd name="T18" fmla="*/ 55 w 78"/>
                <a:gd name="T19" fmla="*/ 10 h 41"/>
                <a:gd name="T20" fmla="*/ 50 w 78"/>
                <a:gd name="T21" fmla="*/ 8 h 41"/>
                <a:gd name="T22" fmla="*/ 40 w 78"/>
                <a:gd name="T23" fmla="*/ 0 h 41"/>
                <a:gd name="T24" fmla="*/ 34 w 78"/>
                <a:gd name="T25" fmla="*/ 2 h 41"/>
                <a:gd name="T26" fmla="*/ 29 w 78"/>
                <a:gd name="T27" fmla="*/ 12 h 41"/>
                <a:gd name="T28" fmla="*/ 23 w 78"/>
                <a:gd name="T29" fmla="*/ 10 h 41"/>
                <a:gd name="T30" fmla="*/ 13 w 78"/>
                <a:gd name="T31" fmla="*/ 17 h 41"/>
                <a:gd name="T32" fmla="*/ 11 w 78"/>
                <a:gd name="T33" fmla="*/ 17 h 41"/>
                <a:gd name="T34" fmla="*/ 10 w 78"/>
                <a:gd name="T35" fmla="*/ 17 h 41"/>
                <a:gd name="T36" fmla="*/ 0 w 78"/>
                <a:gd name="T37" fmla="*/ 26 h 41"/>
                <a:gd name="T38" fmla="*/ 5 w 78"/>
                <a:gd name="T39" fmla="*/ 33 h 41"/>
                <a:gd name="T40" fmla="*/ 11 w 78"/>
                <a:gd name="T41" fmla="*/ 34 h 41"/>
                <a:gd name="T42" fmla="*/ 13 w 78"/>
                <a:gd name="T43" fmla="*/ 34 h 41"/>
                <a:gd name="T44" fmla="*/ 18 w 78"/>
                <a:gd name="T45" fmla="*/ 40 h 41"/>
                <a:gd name="T46" fmla="*/ 23 w 78"/>
                <a:gd name="T47" fmla="*/ 41 h 41"/>
                <a:gd name="T48" fmla="*/ 31 w 78"/>
                <a:gd name="T49" fmla="*/ 38 h 41"/>
                <a:gd name="T50" fmla="*/ 31 w 78"/>
                <a:gd name="T51" fmla="*/ 38 h 41"/>
                <a:gd name="T52" fmla="*/ 36 w 78"/>
                <a:gd name="T53" fmla="*/ 39 h 41"/>
                <a:gd name="T54" fmla="*/ 38 w 78"/>
                <a:gd name="T55" fmla="*/ 39 h 41"/>
                <a:gd name="T56" fmla="*/ 45 w 78"/>
                <a:gd name="T57" fmla="*/ 35 h 41"/>
                <a:gd name="T58" fmla="*/ 53 w 78"/>
                <a:gd name="T59" fmla="*/ 39 h 41"/>
                <a:gd name="T60" fmla="*/ 63 w 78"/>
                <a:gd name="T61" fmla="*/ 33 h 41"/>
                <a:gd name="T62" fmla="*/ 67 w 78"/>
                <a:gd name="T63" fmla="*/ 34 h 41"/>
                <a:gd name="T64" fmla="*/ 77 w 78"/>
                <a:gd name="T65" fmla="*/ 28 h 41"/>
                <a:gd name="T66" fmla="*/ 78 w 78"/>
                <a:gd name="T67" fmla="*/ 25 h 41"/>
                <a:gd name="T68" fmla="*/ 67 w 78"/>
                <a:gd name="T6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41">
                  <a:moveTo>
                    <a:pt x="67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5" y="18"/>
                    <a:pt x="64" y="18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5"/>
                    <a:pt x="58" y="14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5" y="11"/>
                    <a:pt x="55" y="10"/>
                  </a:cubicBezTo>
                  <a:cubicBezTo>
                    <a:pt x="54" y="10"/>
                    <a:pt x="52" y="9"/>
                    <a:pt x="50" y="8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38" y="0"/>
                    <a:pt x="36" y="1"/>
                    <a:pt x="34" y="2"/>
                  </a:cubicBezTo>
                  <a:cubicBezTo>
                    <a:pt x="31" y="4"/>
                    <a:pt x="29" y="8"/>
                    <a:pt x="29" y="12"/>
                  </a:cubicBezTo>
                  <a:cubicBezTo>
                    <a:pt x="27" y="11"/>
                    <a:pt x="25" y="10"/>
                    <a:pt x="23" y="10"/>
                  </a:cubicBezTo>
                  <a:cubicBezTo>
                    <a:pt x="18" y="10"/>
                    <a:pt x="15" y="13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29"/>
                    <a:pt x="2" y="31"/>
                    <a:pt x="5" y="33"/>
                  </a:cubicBezTo>
                  <a:cubicBezTo>
                    <a:pt x="7" y="34"/>
                    <a:pt x="9" y="34"/>
                    <a:pt x="11" y="34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4" y="37"/>
                    <a:pt x="16" y="39"/>
                    <a:pt x="18" y="40"/>
                  </a:cubicBezTo>
                  <a:cubicBezTo>
                    <a:pt x="20" y="41"/>
                    <a:pt x="21" y="41"/>
                    <a:pt x="23" y="41"/>
                  </a:cubicBezTo>
                  <a:cubicBezTo>
                    <a:pt x="26" y="41"/>
                    <a:pt x="29" y="40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9"/>
                    <a:pt x="34" y="39"/>
                    <a:pt x="36" y="39"/>
                  </a:cubicBezTo>
                  <a:cubicBezTo>
                    <a:pt x="37" y="39"/>
                    <a:pt x="37" y="39"/>
                    <a:pt x="38" y="39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7" y="38"/>
                    <a:pt x="50" y="39"/>
                    <a:pt x="53" y="39"/>
                  </a:cubicBezTo>
                  <a:cubicBezTo>
                    <a:pt x="57" y="39"/>
                    <a:pt x="61" y="37"/>
                    <a:pt x="63" y="33"/>
                  </a:cubicBezTo>
                  <a:cubicBezTo>
                    <a:pt x="64" y="33"/>
                    <a:pt x="65" y="34"/>
                    <a:pt x="67" y="34"/>
                  </a:cubicBezTo>
                  <a:cubicBezTo>
                    <a:pt x="71" y="34"/>
                    <a:pt x="75" y="31"/>
                    <a:pt x="77" y="28"/>
                  </a:cubicBezTo>
                  <a:cubicBezTo>
                    <a:pt x="77" y="27"/>
                    <a:pt x="78" y="26"/>
                    <a:pt x="78" y="25"/>
                  </a:cubicBezTo>
                  <a:cubicBezTo>
                    <a:pt x="78" y="20"/>
                    <a:pt x="73" y="16"/>
                    <a:pt x="6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467710" y="6042900"/>
            <a:ext cx="693493" cy="499045"/>
            <a:chOff x="9467710" y="5473397"/>
            <a:chExt cx="693493" cy="499045"/>
          </a:xfrm>
          <a:solidFill>
            <a:srgbClr val="756663"/>
          </a:solidFill>
        </p:grpSpPr>
        <p:sp>
          <p:nvSpPr>
            <p:cNvPr id="145" name="Freeform 2892"/>
            <p:cNvSpPr/>
            <p:nvPr/>
          </p:nvSpPr>
          <p:spPr bwMode="auto">
            <a:xfrm>
              <a:off x="9467710" y="5473397"/>
              <a:ext cx="693493" cy="307105"/>
            </a:xfrm>
            <a:custGeom>
              <a:avLst/>
              <a:gdLst>
                <a:gd name="T0" fmla="*/ 75 w 88"/>
                <a:gd name="T1" fmla="*/ 19 h 47"/>
                <a:gd name="T2" fmla="*/ 75 w 88"/>
                <a:gd name="T3" fmla="*/ 19 h 47"/>
                <a:gd name="T4" fmla="*/ 70 w 88"/>
                <a:gd name="T5" fmla="*/ 20 h 47"/>
                <a:gd name="T6" fmla="*/ 62 w 88"/>
                <a:gd name="T7" fmla="*/ 12 h 47"/>
                <a:gd name="T8" fmla="*/ 57 w 88"/>
                <a:gd name="T9" fmla="*/ 10 h 47"/>
                <a:gd name="T10" fmla="*/ 45 w 88"/>
                <a:gd name="T11" fmla="*/ 0 h 47"/>
                <a:gd name="T12" fmla="*/ 38 w 88"/>
                <a:gd name="T13" fmla="*/ 3 h 47"/>
                <a:gd name="T14" fmla="*/ 32 w 88"/>
                <a:gd name="T15" fmla="*/ 14 h 47"/>
                <a:gd name="T16" fmla="*/ 26 w 88"/>
                <a:gd name="T17" fmla="*/ 12 h 47"/>
                <a:gd name="T18" fmla="*/ 14 w 88"/>
                <a:gd name="T19" fmla="*/ 20 h 47"/>
                <a:gd name="T20" fmla="*/ 12 w 88"/>
                <a:gd name="T21" fmla="*/ 20 h 47"/>
                <a:gd name="T22" fmla="*/ 0 w 88"/>
                <a:gd name="T23" fmla="*/ 29 h 47"/>
                <a:gd name="T24" fmla="*/ 5 w 88"/>
                <a:gd name="T25" fmla="*/ 38 h 47"/>
                <a:gd name="T26" fmla="*/ 12 w 88"/>
                <a:gd name="T27" fmla="*/ 39 h 47"/>
                <a:gd name="T28" fmla="*/ 15 w 88"/>
                <a:gd name="T29" fmla="*/ 39 h 47"/>
                <a:gd name="T30" fmla="*/ 20 w 88"/>
                <a:gd name="T31" fmla="*/ 45 h 47"/>
                <a:gd name="T32" fmla="*/ 26 w 88"/>
                <a:gd name="T33" fmla="*/ 47 h 47"/>
                <a:gd name="T34" fmla="*/ 34 w 88"/>
                <a:gd name="T35" fmla="*/ 43 h 47"/>
                <a:gd name="T36" fmla="*/ 41 w 88"/>
                <a:gd name="T37" fmla="*/ 45 h 47"/>
                <a:gd name="T38" fmla="*/ 50 w 88"/>
                <a:gd name="T39" fmla="*/ 40 h 47"/>
                <a:gd name="T40" fmla="*/ 60 w 88"/>
                <a:gd name="T41" fmla="*/ 45 h 47"/>
                <a:gd name="T42" fmla="*/ 71 w 88"/>
                <a:gd name="T43" fmla="*/ 38 h 47"/>
                <a:gd name="T44" fmla="*/ 75 w 88"/>
                <a:gd name="T45" fmla="*/ 38 h 47"/>
                <a:gd name="T46" fmla="*/ 87 w 88"/>
                <a:gd name="T47" fmla="*/ 32 h 47"/>
                <a:gd name="T48" fmla="*/ 88 w 88"/>
                <a:gd name="T49" fmla="*/ 28 h 47"/>
                <a:gd name="T50" fmla="*/ 75 w 88"/>
                <a:gd name="T51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47">
                  <a:moveTo>
                    <a:pt x="75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3" y="19"/>
                    <a:pt x="71" y="19"/>
                    <a:pt x="70" y="20"/>
                  </a:cubicBezTo>
                  <a:cubicBezTo>
                    <a:pt x="68" y="16"/>
                    <a:pt x="65" y="13"/>
                    <a:pt x="62" y="12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5" y="4"/>
                    <a:pt x="50" y="0"/>
                    <a:pt x="45" y="0"/>
                  </a:cubicBezTo>
                  <a:cubicBezTo>
                    <a:pt x="42" y="0"/>
                    <a:pt x="40" y="1"/>
                    <a:pt x="38" y="3"/>
                  </a:cubicBezTo>
                  <a:cubicBezTo>
                    <a:pt x="35" y="5"/>
                    <a:pt x="33" y="9"/>
                    <a:pt x="32" y="14"/>
                  </a:cubicBezTo>
                  <a:cubicBezTo>
                    <a:pt x="31" y="12"/>
                    <a:pt x="28" y="12"/>
                    <a:pt x="26" y="12"/>
                  </a:cubicBezTo>
                  <a:cubicBezTo>
                    <a:pt x="21" y="12"/>
                    <a:pt x="16" y="15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5" y="20"/>
                    <a:pt x="0" y="24"/>
                    <a:pt x="0" y="29"/>
                  </a:cubicBezTo>
                  <a:cubicBezTo>
                    <a:pt x="0" y="33"/>
                    <a:pt x="2" y="36"/>
                    <a:pt x="5" y="38"/>
                  </a:cubicBezTo>
                  <a:cubicBezTo>
                    <a:pt x="7" y="39"/>
                    <a:pt x="10" y="39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6" y="42"/>
                    <a:pt x="18" y="44"/>
                    <a:pt x="20" y="45"/>
                  </a:cubicBezTo>
                  <a:cubicBezTo>
                    <a:pt x="22" y="46"/>
                    <a:pt x="24" y="47"/>
                    <a:pt x="26" y="47"/>
                  </a:cubicBezTo>
                  <a:cubicBezTo>
                    <a:pt x="29" y="47"/>
                    <a:pt x="32" y="45"/>
                    <a:pt x="34" y="43"/>
                  </a:cubicBezTo>
                  <a:cubicBezTo>
                    <a:pt x="36" y="44"/>
                    <a:pt x="38" y="45"/>
                    <a:pt x="41" y="45"/>
                  </a:cubicBezTo>
                  <a:cubicBezTo>
                    <a:pt x="45" y="45"/>
                    <a:pt x="48" y="43"/>
                    <a:pt x="50" y="40"/>
                  </a:cubicBezTo>
                  <a:cubicBezTo>
                    <a:pt x="53" y="43"/>
                    <a:pt x="56" y="45"/>
                    <a:pt x="60" y="45"/>
                  </a:cubicBezTo>
                  <a:cubicBezTo>
                    <a:pt x="65" y="45"/>
                    <a:pt x="69" y="42"/>
                    <a:pt x="71" y="38"/>
                  </a:cubicBezTo>
                  <a:cubicBezTo>
                    <a:pt x="72" y="38"/>
                    <a:pt x="74" y="38"/>
                    <a:pt x="75" y="38"/>
                  </a:cubicBezTo>
                  <a:cubicBezTo>
                    <a:pt x="80" y="38"/>
                    <a:pt x="85" y="36"/>
                    <a:pt x="87" y="32"/>
                  </a:cubicBezTo>
                  <a:cubicBezTo>
                    <a:pt x="87" y="31"/>
                    <a:pt x="88" y="30"/>
                    <a:pt x="88" y="28"/>
                  </a:cubicBezTo>
                  <a:cubicBezTo>
                    <a:pt x="88" y="23"/>
                    <a:pt x="82" y="19"/>
                    <a:pt x="7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2893"/>
            <p:cNvSpPr>
              <a:spLocks noChangeArrowheads="1"/>
            </p:cNvSpPr>
            <p:nvPr/>
          </p:nvSpPr>
          <p:spPr bwMode="auto">
            <a:xfrm>
              <a:off x="9587020" y="5793299"/>
              <a:ext cx="67115" cy="639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2894"/>
            <p:cNvSpPr>
              <a:spLocks noChangeArrowheads="1"/>
            </p:cNvSpPr>
            <p:nvPr/>
          </p:nvSpPr>
          <p:spPr bwMode="auto">
            <a:xfrm>
              <a:off x="9765984" y="5793299"/>
              <a:ext cx="67115" cy="639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2896"/>
            <p:cNvSpPr>
              <a:spLocks noChangeArrowheads="1"/>
            </p:cNvSpPr>
            <p:nvPr/>
          </p:nvSpPr>
          <p:spPr bwMode="auto">
            <a:xfrm>
              <a:off x="9952409" y="5793299"/>
              <a:ext cx="59655" cy="639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2897"/>
            <p:cNvSpPr>
              <a:spLocks noChangeArrowheads="1"/>
            </p:cNvSpPr>
            <p:nvPr/>
          </p:nvSpPr>
          <p:spPr bwMode="auto">
            <a:xfrm>
              <a:off x="9587024" y="5876470"/>
              <a:ext cx="6711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2898"/>
            <p:cNvSpPr>
              <a:spLocks noChangeArrowheads="1"/>
            </p:cNvSpPr>
            <p:nvPr/>
          </p:nvSpPr>
          <p:spPr bwMode="auto">
            <a:xfrm>
              <a:off x="9683962" y="5838082"/>
              <a:ext cx="5965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2899"/>
            <p:cNvSpPr>
              <a:spLocks noChangeArrowheads="1"/>
            </p:cNvSpPr>
            <p:nvPr/>
          </p:nvSpPr>
          <p:spPr bwMode="auto">
            <a:xfrm>
              <a:off x="9765990" y="5876470"/>
              <a:ext cx="6711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2900"/>
            <p:cNvSpPr>
              <a:spLocks noChangeArrowheads="1"/>
            </p:cNvSpPr>
            <p:nvPr/>
          </p:nvSpPr>
          <p:spPr bwMode="auto">
            <a:xfrm>
              <a:off x="9855472" y="5838082"/>
              <a:ext cx="6711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2901"/>
            <p:cNvSpPr>
              <a:spLocks noChangeArrowheads="1"/>
            </p:cNvSpPr>
            <p:nvPr/>
          </p:nvSpPr>
          <p:spPr bwMode="auto">
            <a:xfrm>
              <a:off x="9952409" y="5876470"/>
              <a:ext cx="5965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2902"/>
            <p:cNvSpPr>
              <a:spLocks noChangeArrowheads="1"/>
            </p:cNvSpPr>
            <p:nvPr/>
          </p:nvSpPr>
          <p:spPr bwMode="auto">
            <a:xfrm>
              <a:off x="9683962" y="5921258"/>
              <a:ext cx="59655" cy="511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2903"/>
            <p:cNvSpPr>
              <a:spLocks noChangeArrowheads="1"/>
            </p:cNvSpPr>
            <p:nvPr/>
          </p:nvSpPr>
          <p:spPr bwMode="auto">
            <a:xfrm>
              <a:off x="9855472" y="5908462"/>
              <a:ext cx="67115" cy="5758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403709" y="6036500"/>
            <a:ext cx="760602" cy="518237"/>
            <a:chOff x="5403709" y="5466997"/>
            <a:chExt cx="760602" cy="518237"/>
          </a:xfrm>
          <a:solidFill>
            <a:srgbClr val="756663"/>
          </a:solidFill>
        </p:grpSpPr>
        <p:sp>
          <p:nvSpPr>
            <p:cNvPr id="156" name="Freeform 2924"/>
            <p:cNvSpPr/>
            <p:nvPr/>
          </p:nvSpPr>
          <p:spPr bwMode="auto">
            <a:xfrm>
              <a:off x="5403709" y="5498989"/>
              <a:ext cx="760602" cy="63981"/>
            </a:xfrm>
            <a:custGeom>
              <a:avLst/>
              <a:gdLst>
                <a:gd name="T0" fmla="*/ 97 w 97"/>
                <a:gd name="T1" fmla="*/ 5 h 10"/>
                <a:gd name="T2" fmla="*/ 90 w 97"/>
                <a:gd name="T3" fmla="*/ 10 h 10"/>
                <a:gd name="T4" fmla="*/ 6 w 97"/>
                <a:gd name="T5" fmla="*/ 10 h 10"/>
                <a:gd name="T6" fmla="*/ 0 w 97"/>
                <a:gd name="T7" fmla="*/ 5 h 10"/>
                <a:gd name="T8" fmla="*/ 6 w 97"/>
                <a:gd name="T9" fmla="*/ 0 h 10"/>
                <a:gd name="T10" fmla="*/ 90 w 97"/>
                <a:gd name="T11" fmla="*/ 0 h 10"/>
                <a:gd name="T12" fmla="*/ 97 w 97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">
                  <a:moveTo>
                    <a:pt x="97" y="5"/>
                  </a:moveTo>
                  <a:cubicBezTo>
                    <a:pt x="97" y="7"/>
                    <a:pt x="94" y="10"/>
                    <a:pt x="9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7" y="2"/>
                    <a:pt x="9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2925"/>
            <p:cNvSpPr>
              <a:spLocks noChangeArrowheads="1"/>
            </p:cNvSpPr>
            <p:nvPr/>
          </p:nvSpPr>
          <p:spPr bwMode="auto">
            <a:xfrm>
              <a:off x="5523018" y="5466997"/>
              <a:ext cx="149137" cy="11516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2926"/>
            <p:cNvSpPr>
              <a:spLocks noChangeArrowheads="1"/>
            </p:cNvSpPr>
            <p:nvPr/>
          </p:nvSpPr>
          <p:spPr bwMode="auto">
            <a:xfrm>
              <a:off x="5895862" y="5466997"/>
              <a:ext cx="149137" cy="11516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927"/>
            <p:cNvSpPr/>
            <p:nvPr/>
          </p:nvSpPr>
          <p:spPr bwMode="auto">
            <a:xfrm>
              <a:off x="5418621" y="5594957"/>
              <a:ext cx="730775" cy="390277"/>
            </a:xfrm>
            <a:custGeom>
              <a:avLst/>
              <a:gdLst>
                <a:gd name="T0" fmla="*/ 93 w 93"/>
                <a:gd name="T1" fmla="*/ 54 h 59"/>
                <a:gd name="T2" fmla="*/ 87 w 93"/>
                <a:gd name="T3" fmla="*/ 59 h 59"/>
                <a:gd name="T4" fmla="*/ 5 w 93"/>
                <a:gd name="T5" fmla="*/ 59 h 59"/>
                <a:gd name="T6" fmla="*/ 0 w 93"/>
                <a:gd name="T7" fmla="*/ 54 h 59"/>
                <a:gd name="T8" fmla="*/ 0 w 93"/>
                <a:gd name="T9" fmla="*/ 5 h 59"/>
                <a:gd name="T10" fmla="*/ 5 w 93"/>
                <a:gd name="T11" fmla="*/ 0 h 59"/>
                <a:gd name="T12" fmla="*/ 87 w 93"/>
                <a:gd name="T13" fmla="*/ 0 h 59"/>
                <a:gd name="T14" fmla="*/ 93 w 93"/>
                <a:gd name="T15" fmla="*/ 5 h 59"/>
                <a:gd name="T16" fmla="*/ 93 w 93"/>
                <a:gd name="T1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59">
                  <a:moveTo>
                    <a:pt x="93" y="54"/>
                  </a:moveTo>
                  <a:cubicBezTo>
                    <a:pt x="93" y="57"/>
                    <a:pt x="90" y="59"/>
                    <a:pt x="87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2"/>
                    <a:pt x="93" y="5"/>
                  </a:cubicBezTo>
                  <a:lnTo>
                    <a:pt x="9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928"/>
            <p:cNvSpPr/>
            <p:nvPr/>
          </p:nvSpPr>
          <p:spPr bwMode="auto">
            <a:xfrm>
              <a:off x="5515564" y="5722919"/>
              <a:ext cx="238621" cy="172744"/>
            </a:xfrm>
            <a:custGeom>
              <a:avLst/>
              <a:gdLst>
                <a:gd name="T0" fmla="*/ 8 w 31"/>
                <a:gd name="T1" fmla="*/ 26 h 26"/>
                <a:gd name="T2" fmla="*/ 2 w 31"/>
                <a:gd name="T3" fmla="*/ 13 h 26"/>
                <a:gd name="T4" fmla="*/ 2 w 31"/>
                <a:gd name="T5" fmla="*/ 0 h 26"/>
                <a:gd name="T6" fmla="*/ 6 w 31"/>
                <a:gd name="T7" fmla="*/ 5 h 26"/>
                <a:gd name="T8" fmla="*/ 8 w 31"/>
                <a:gd name="T9" fmla="*/ 17 h 26"/>
                <a:gd name="T10" fmla="*/ 9 w 31"/>
                <a:gd name="T11" fmla="*/ 19 h 26"/>
                <a:gd name="T12" fmla="*/ 10 w 31"/>
                <a:gd name="T13" fmla="*/ 13 h 26"/>
                <a:gd name="T14" fmla="*/ 10 w 31"/>
                <a:gd name="T15" fmla="*/ 10 h 26"/>
                <a:gd name="T16" fmla="*/ 16 w 31"/>
                <a:gd name="T17" fmla="*/ 0 h 26"/>
                <a:gd name="T18" fmla="*/ 20 w 31"/>
                <a:gd name="T19" fmla="*/ 5 h 26"/>
                <a:gd name="T20" fmla="*/ 22 w 31"/>
                <a:gd name="T21" fmla="*/ 16 h 26"/>
                <a:gd name="T22" fmla="*/ 22 w 31"/>
                <a:gd name="T23" fmla="*/ 19 h 26"/>
                <a:gd name="T24" fmla="*/ 23 w 31"/>
                <a:gd name="T25" fmla="*/ 13 h 26"/>
                <a:gd name="T26" fmla="*/ 24 w 31"/>
                <a:gd name="T27" fmla="*/ 10 h 26"/>
                <a:gd name="T28" fmla="*/ 29 w 31"/>
                <a:gd name="T29" fmla="*/ 0 h 26"/>
                <a:gd name="T30" fmla="*/ 29 w 31"/>
                <a:gd name="T31" fmla="*/ 13 h 26"/>
                <a:gd name="T32" fmla="*/ 22 w 31"/>
                <a:gd name="T33" fmla="*/ 26 h 26"/>
                <a:gd name="T34" fmla="*/ 18 w 31"/>
                <a:gd name="T35" fmla="*/ 20 h 26"/>
                <a:gd name="T36" fmla="*/ 16 w 31"/>
                <a:gd name="T37" fmla="*/ 9 h 26"/>
                <a:gd name="T38" fmla="*/ 16 w 31"/>
                <a:gd name="T39" fmla="*/ 6 h 26"/>
                <a:gd name="T40" fmla="*/ 15 w 31"/>
                <a:gd name="T41" fmla="*/ 12 h 26"/>
                <a:gd name="T42" fmla="*/ 14 w 31"/>
                <a:gd name="T43" fmla="*/ 14 h 26"/>
                <a:gd name="T44" fmla="*/ 8 w 3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8" y="26"/>
                  </a:moveTo>
                  <a:cubicBezTo>
                    <a:pt x="6" y="26"/>
                    <a:pt x="4" y="20"/>
                    <a:pt x="2" y="13"/>
                  </a:cubicBezTo>
                  <a:cubicBezTo>
                    <a:pt x="0" y="5"/>
                    <a:pt x="0" y="0"/>
                    <a:pt x="2" y="0"/>
                  </a:cubicBezTo>
                  <a:cubicBezTo>
                    <a:pt x="4" y="0"/>
                    <a:pt x="6" y="2"/>
                    <a:pt x="6" y="5"/>
                  </a:cubicBezTo>
                  <a:cubicBezTo>
                    <a:pt x="7" y="8"/>
                    <a:pt x="8" y="13"/>
                    <a:pt x="8" y="17"/>
                  </a:cubicBezTo>
                  <a:cubicBezTo>
                    <a:pt x="8" y="17"/>
                    <a:pt x="8" y="17"/>
                    <a:pt x="9" y="19"/>
                  </a:cubicBezTo>
                  <a:cubicBezTo>
                    <a:pt x="9" y="19"/>
                    <a:pt x="9" y="17"/>
                    <a:pt x="10" y="13"/>
                  </a:cubicBezTo>
                  <a:cubicBezTo>
                    <a:pt x="10" y="13"/>
                    <a:pt x="10" y="13"/>
                    <a:pt x="10" y="10"/>
                  </a:cubicBezTo>
                  <a:cubicBezTo>
                    <a:pt x="12" y="4"/>
                    <a:pt x="14" y="0"/>
                    <a:pt x="16" y="0"/>
                  </a:cubicBezTo>
                  <a:cubicBezTo>
                    <a:pt x="18" y="0"/>
                    <a:pt x="19" y="2"/>
                    <a:pt x="20" y="5"/>
                  </a:cubicBezTo>
                  <a:cubicBezTo>
                    <a:pt x="21" y="8"/>
                    <a:pt x="21" y="13"/>
                    <a:pt x="22" y="16"/>
                  </a:cubicBezTo>
                  <a:cubicBezTo>
                    <a:pt x="22" y="16"/>
                    <a:pt x="22" y="16"/>
                    <a:pt x="22" y="19"/>
                  </a:cubicBezTo>
                  <a:cubicBezTo>
                    <a:pt x="22" y="19"/>
                    <a:pt x="23" y="17"/>
                    <a:pt x="23" y="13"/>
                  </a:cubicBezTo>
                  <a:cubicBezTo>
                    <a:pt x="23" y="13"/>
                    <a:pt x="23" y="13"/>
                    <a:pt x="24" y="10"/>
                  </a:cubicBezTo>
                  <a:cubicBezTo>
                    <a:pt x="25" y="4"/>
                    <a:pt x="28" y="0"/>
                    <a:pt x="29" y="0"/>
                  </a:cubicBezTo>
                  <a:cubicBezTo>
                    <a:pt x="31" y="0"/>
                    <a:pt x="31" y="5"/>
                    <a:pt x="29" y="13"/>
                  </a:cubicBezTo>
                  <a:cubicBezTo>
                    <a:pt x="27" y="20"/>
                    <a:pt x="24" y="26"/>
                    <a:pt x="22" y="26"/>
                  </a:cubicBezTo>
                  <a:cubicBezTo>
                    <a:pt x="20" y="26"/>
                    <a:pt x="19" y="23"/>
                    <a:pt x="18" y="20"/>
                  </a:cubicBezTo>
                  <a:cubicBezTo>
                    <a:pt x="17" y="17"/>
                    <a:pt x="16" y="12"/>
                    <a:pt x="16" y="9"/>
                  </a:cubicBezTo>
                  <a:cubicBezTo>
                    <a:pt x="16" y="9"/>
                    <a:pt x="16" y="9"/>
                    <a:pt x="16" y="6"/>
                  </a:cubicBezTo>
                  <a:cubicBezTo>
                    <a:pt x="16" y="6"/>
                    <a:pt x="15" y="9"/>
                    <a:pt x="15" y="12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21"/>
                    <a:pt x="10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Oval 2929"/>
            <p:cNvSpPr>
              <a:spLocks noChangeArrowheads="1"/>
            </p:cNvSpPr>
            <p:nvPr/>
          </p:nvSpPr>
          <p:spPr bwMode="auto">
            <a:xfrm>
              <a:off x="5791467" y="5722919"/>
              <a:ext cx="44742" cy="17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930"/>
            <p:cNvSpPr/>
            <p:nvPr/>
          </p:nvSpPr>
          <p:spPr bwMode="auto">
            <a:xfrm>
              <a:off x="5873495" y="5722919"/>
              <a:ext cx="171510" cy="172744"/>
            </a:xfrm>
            <a:custGeom>
              <a:avLst/>
              <a:gdLst>
                <a:gd name="T0" fmla="*/ 3 w 22"/>
                <a:gd name="T1" fmla="*/ 26 h 26"/>
                <a:gd name="T2" fmla="*/ 0 w 22"/>
                <a:gd name="T3" fmla="*/ 13 h 26"/>
                <a:gd name="T4" fmla="*/ 4 w 22"/>
                <a:gd name="T5" fmla="*/ 0 h 26"/>
                <a:gd name="T6" fmla="*/ 10 w 22"/>
                <a:gd name="T7" fmla="*/ 4 h 26"/>
                <a:gd name="T8" fmla="*/ 16 w 22"/>
                <a:gd name="T9" fmla="*/ 15 h 26"/>
                <a:gd name="T10" fmla="*/ 17 w 22"/>
                <a:gd name="T11" fmla="*/ 18 h 26"/>
                <a:gd name="T12" fmla="*/ 17 w 22"/>
                <a:gd name="T13" fmla="*/ 11 h 26"/>
                <a:gd name="T14" fmla="*/ 17 w 22"/>
                <a:gd name="T15" fmla="*/ 7 h 26"/>
                <a:gd name="T16" fmla="*/ 19 w 22"/>
                <a:gd name="T17" fmla="*/ 0 h 26"/>
                <a:gd name="T18" fmla="*/ 22 w 22"/>
                <a:gd name="T19" fmla="*/ 13 h 26"/>
                <a:gd name="T20" fmla="*/ 19 w 22"/>
                <a:gd name="T21" fmla="*/ 26 h 26"/>
                <a:gd name="T22" fmla="*/ 13 w 22"/>
                <a:gd name="T23" fmla="*/ 21 h 26"/>
                <a:gd name="T24" fmla="*/ 7 w 22"/>
                <a:gd name="T25" fmla="*/ 9 h 26"/>
                <a:gd name="T26" fmla="*/ 6 w 22"/>
                <a:gd name="T27" fmla="*/ 6 h 26"/>
                <a:gd name="T28" fmla="*/ 6 w 22"/>
                <a:gd name="T29" fmla="*/ 14 h 26"/>
                <a:gd name="T30" fmla="*/ 6 w 22"/>
                <a:gd name="T31" fmla="*/ 18 h 26"/>
                <a:gd name="T32" fmla="*/ 3 w 22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6">
                  <a:moveTo>
                    <a:pt x="3" y="26"/>
                  </a:moveTo>
                  <a:cubicBezTo>
                    <a:pt x="2" y="26"/>
                    <a:pt x="0" y="20"/>
                    <a:pt x="0" y="13"/>
                  </a:cubicBezTo>
                  <a:cubicBezTo>
                    <a:pt x="0" y="5"/>
                    <a:pt x="2" y="0"/>
                    <a:pt x="4" y="0"/>
                  </a:cubicBezTo>
                  <a:cubicBezTo>
                    <a:pt x="6" y="0"/>
                    <a:pt x="8" y="2"/>
                    <a:pt x="10" y="4"/>
                  </a:cubicBezTo>
                  <a:cubicBezTo>
                    <a:pt x="11" y="7"/>
                    <a:pt x="14" y="12"/>
                    <a:pt x="16" y="15"/>
                  </a:cubicBezTo>
                  <a:cubicBezTo>
                    <a:pt x="16" y="15"/>
                    <a:pt x="16" y="15"/>
                    <a:pt x="17" y="18"/>
                  </a:cubicBezTo>
                  <a:cubicBezTo>
                    <a:pt x="17" y="18"/>
                    <a:pt x="17" y="15"/>
                    <a:pt x="17" y="11"/>
                  </a:cubicBezTo>
                  <a:cubicBezTo>
                    <a:pt x="17" y="11"/>
                    <a:pt x="17" y="11"/>
                    <a:pt x="17" y="7"/>
                  </a:cubicBezTo>
                  <a:cubicBezTo>
                    <a:pt x="17" y="3"/>
                    <a:pt x="18" y="0"/>
                    <a:pt x="19" y="0"/>
                  </a:cubicBezTo>
                  <a:cubicBezTo>
                    <a:pt x="21" y="0"/>
                    <a:pt x="22" y="5"/>
                    <a:pt x="22" y="13"/>
                  </a:cubicBezTo>
                  <a:cubicBezTo>
                    <a:pt x="22" y="20"/>
                    <a:pt x="21" y="26"/>
                    <a:pt x="19" y="26"/>
                  </a:cubicBezTo>
                  <a:cubicBezTo>
                    <a:pt x="17" y="26"/>
                    <a:pt x="14" y="23"/>
                    <a:pt x="13" y="21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7" y="9"/>
                    <a:pt x="7" y="9"/>
                    <a:pt x="6" y="6"/>
                  </a:cubicBezTo>
                  <a:cubicBezTo>
                    <a:pt x="6" y="6"/>
                    <a:pt x="6" y="10"/>
                    <a:pt x="6" y="14"/>
                  </a:cubicBezTo>
                  <a:cubicBezTo>
                    <a:pt x="6" y="14"/>
                    <a:pt x="6" y="14"/>
                    <a:pt x="6" y="18"/>
                  </a:cubicBezTo>
                  <a:cubicBezTo>
                    <a:pt x="6" y="22"/>
                    <a:pt x="5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411939" y="6023704"/>
            <a:ext cx="730775" cy="537434"/>
            <a:chOff x="4411939" y="5454201"/>
            <a:chExt cx="730775" cy="537434"/>
          </a:xfrm>
          <a:solidFill>
            <a:srgbClr val="756663"/>
          </a:solidFill>
        </p:grpSpPr>
        <p:sp>
          <p:nvSpPr>
            <p:cNvPr id="163" name="Freeform 3196"/>
            <p:cNvSpPr/>
            <p:nvPr/>
          </p:nvSpPr>
          <p:spPr bwMode="auto">
            <a:xfrm>
              <a:off x="4575991" y="5844483"/>
              <a:ext cx="402671" cy="147152"/>
            </a:xfrm>
            <a:custGeom>
              <a:avLst/>
              <a:gdLst>
                <a:gd name="T0" fmla="*/ 30 w 51"/>
                <a:gd name="T1" fmla="*/ 4 h 23"/>
                <a:gd name="T2" fmla="*/ 22 w 51"/>
                <a:gd name="T3" fmla="*/ 4 h 23"/>
                <a:gd name="T4" fmla="*/ 10 w 51"/>
                <a:gd name="T5" fmla="*/ 0 h 23"/>
                <a:gd name="T6" fmla="*/ 0 w 51"/>
                <a:gd name="T7" fmla="*/ 4 h 23"/>
                <a:gd name="T8" fmla="*/ 0 w 51"/>
                <a:gd name="T9" fmla="*/ 23 h 23"/>
                <a:gd name="T10" fmla="*/ 51 w 51"/>
                <a:gd name="T11" fmla="*/ 23 h 23"/>
                <a:gd name="T12" fmla="*/ 51 w 51"/>
                <a:gd name="T13" fmla="*/ 4 h 23"/>
                <a:gd name="T14" fmla="*/ 42 w 51"/>
                <a:gd name="T15" fmla="*/ 0 h 23"/>
                <a:gd name="T16" fmla="*/ 30 w 51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30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18" y="4"/>
                    <a:pt x="13" y="3"/>
                    <a:pt x="10" y="0"/>
                  </a:cubicBezTo>
                  <a:cubicBezTo>
                    <a:pt x="7" y="2"/>
                    <a:pt x="4" y="4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4"/>
                    <a:pt x="45" y="2"/>
                    <a:pt x="42" y="0"/>
                  </a:cubicBezTo>
                  <a:cubicBezTo>
                    <a:pt x="39" y="3"/>
                    <a:pt x="35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197"/>
            <p:cNvSpPr>
              <a:spLocks noEditPoints="1"/>
            </p:cNvSpPr>
            <p:nvPr/>
          </p:nvSpPr>
          <p:spPr bwMode="auto">
            <a:xfrm>
              <a:off x="4411939" y="5454201"/>
              <a:ext cx="730775" cy="396676"/>
            </a:xfrm>
            <a:custGeom>
              <a:avLst/>
              <a:gdLst>
                <a:gd name="T0" fmla="*/ 75 w 93"/>
                <a:gd name="T1" fmla="*/ 21 h 60"/>
                <a:gd name="T2" fmla="*/ 76 w 93"/>
                <a:gd name="T3" fmla="*/ 19 h 60"/>
                <a:gd name="T4" fmla="*/ 58 w 93"/>
                <a:gd name="T5" fmla="*/ 0 h 60"/>
                <a:gd name="T6" fmla="*/ 46 w 93"/>
                <a:gd name="T7" fmla="*/ 6 h 60"/>
                <a:gd name="T8" fmla="*/ 34 w 93"/>
                <a:gd name="T9" fmla="*/ 0 h 60"/>
                <a:gd name="T10" fmla="*/ 17 w 93"/>
                <a:gd name="T11" fmla="*/ 19 h 60"/>
                <a:gd name="T12" fmla="*/ 18 w 93"/>
                <a:gd name="T13" fmla="*/ 21 h 60"/>
                <a:gd name="T14" fmla="*/ 0 w 93"/>
                <a:gd name="T15" fmla="*/ 40 h 60"/>
                <a:gd name="T16" fmla="*/ 18 w 93"/>
                <a:gd name="T17" fmla="*/ 60 h 60"/>
                <a:gd name="T18" fmla="*/ 30 w 93"/>
                <a:gd name="T19" fmla="*/ 55 h 60"/>
                <a:gd name="T20" fmla="*/ 42 w 93"/>
                <a:gd name="T21" fmla="*/ 60 h 60"/>
                <a:gd name="T22" fmla="*/ 51 w 93"/>
                <a:gd name="T23" fmla="*/ 60 h 60"/>
                <a:gd name="T24" fmla="*/ 63 w 93"/>
                <a:gd name="T25" fmla="*/ 55 h 60"/>
                <a:gd name="T26" fmla="*/ 75 w 93"/>
                <a:gd name="T27" fmla="*/ 60 h 60"/>
                <a:gd name="T28" fmla="*/ 93 w 93"/>
                <a:gd name="T29" fmla="*/ 40 h 60"/>
                <a:gd name="T30" fmla="*/ 75 w 93"/>
                <a:gd name="T31" fmla="*/ 21 h 60"/>
                <a:gd name="T32" fmla="*/ 21 w 93"/>
                <a:gd name="T33" fmla="*/ 51 h 60"/>
                <a:gd name="T34" fmla="*/ 12 w 93"/>
                <a:gd name="T35" fmla="*/ 43 h 60"/>
                <a:gd name="T36" fmla="*/ 21 w 93"/>
                <a:gd name="T37" fmla="*/ 35 h 60"/>
                <a:gd name="T38" fmla="*/ 29 w 93"/>
                <a:gd name="T39" fmla="*/ 43 h 60"/>
                <a:gd name="T40" fmla="*/ 21 w 93"/>
                <a:gd name="T41" fmla="*/ 51 h 60"/>
                <a:gd name="T42" fmla="*/ 47 w 93"/>
                <a:gd name="T43" fmla="*/ 34 h 60"/>
                <a:gd name="T44" fmla="*/ 39 w 93"/>
                <a:gd name="T45" fmla="*/ 26 h 60"/>
                <a:gd name="T46" fmla="*/ 47 w 93"/>
                <a:gd name="T47" fmla="*/ 18 h 60"/>
                <a:gd name="T48" fmla="*/ 56 w 93"/>
                <a:gd name="T49" fmla="*/ 26 h 60"/>
                <a:gd name="T50" fmla="*/ 47 w 93"/>
                <a:gd name="T51" fmla="*/ 34 h 60"/>
                <a:gd name="T52" fmla="*/ 72 w 93"/>
                <a:gd name="T53" fmla="*/ 51 h 60"/>
                <a:gd name="T54" fmla="*/ 64 w 93"/>
                <a:gd name="T55" fmla="*/ 43 h 60"/>
                <a:gd name="T56" fmla="*/ 72 w 93"/>
                <a:gd name="T57" fmla="*/ 35 h 60"/>
                <a:gd name="T58" fmla="*/ 81 w 93"/>
                <a:gd name="T59" fmla="*/ 43 h 60"/>
                <a:gd name="T60" fmla="*/ 72 w 93"/>
                <a:gd name="T61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60">
                  <a:moveTo>
                    <a:pt x="75" y="21"/>
                  </a:moveTo>
                  <a:cubicBezTo>
                    <a:pt x="76" y="21"/>
                    <a:pt x="76" y="20"/>
                    <a:pt x="76" y="19"/>
                  </a:cubicBezTo>
                  <a:cubicBezTo>
                    <a:pt x="76" y="9"/>
                    <a:pt x="68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3" y="2"/>
                    <a:pt x="39" y="0"/>
                    <a:pt x="34" y="0"/>
                  </a:cubicBezTo>
                  <a:cubicBezTo>
                    <a:pt x="25" y="0"/>
                    <a:pt x="17" y="9"/>
                    <a:pt x="17" y="19"/>
                  </a:cubicBezTo>
                  <a:cubicBezTo>
                    <a:pt x="17" y="20"/>
                    <a:pt x="17" y="21"/>
                    <a:pt x="18" y="21"/>
                  </a:cubicBezTo>
                  <a:cubicBezTo>
                    <a:pt x="8" y="22"/>
                    <a:pt x="0" y="30"/>
                    <a:pt x="0" y="40"/>
                  </a:cubicBezTo>
                  <a:cubicBezTo>
                    <a:pt x="0" y="51"/>
                    <a:pt x="8" y="60"/>
                    <a:pt x="18" y="60"/>
                  </a:cubicBezTo>
                  <a:cubicBezTo>
                    <a:pt x="23" y="60"/>
                    <a:pt x="27" y="58"/>
                    <a:pt x="30" y="55"/>
                  </a:cubicBezTo>
                  <a:cubicBezTo>
                    <a:pt x="33" y="58"/>
                    <a:pt x="38" y="60"/>
                    <a:pt x="42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60"/>
                    <a:pt x="59" y="58"/>
                    <a:pt x="63" y="55"/>
                  </a:cubicBezTo>
                  <a:cubicBezTo>
                    <a:pt x="66" y="58"/>
                    <a:pt x="70" y="60"/>
                    <a:pt x="75" y="60"/>
                  </a:cubicBezTo>
                  <a:cubicBezTo>
                    <a:pt x="85" y="60"/>
                    <a:pt x="93" y="51"/>
                    <a:pt x="93" y="40"/>
                  </a:cubicBezTo>
                  <a:cubicBezTo>
                    <a:pt x="93" y="30"/>
                    <a:pt x="85" y="22"/>
                    <a:pt x="75" y="21"/>
                  </a:cubicBezTo>
                  <a:close/>
                  <a:moveTo>
                    <a:pt x="21" y="51"/>
                  </a:moveTo>
                  <a:cubicBezTo>
                    <a:pt x="16" y="51"/>
                    <a:pt x="12" y="47"/>
                    <a:pt x="12" y="43"/>
                  </a:cubicBezTo>
                  <a:cubicBezTo>
                    <a:pt x="12" y="38"/>
                    <a:pt x="16" y="35"/>
                    <a:pt x="21" y="35"/>
                  </a:cubicBezTo>
                  <a:cubicBezTo>
                    <a:pt x="25" y="35"/>
                    <a:pt x="29" y="38"/>
                    <a:pt x="29" y="43"/>
                  </a:cubicBezTo>
                  <a:cubicBezTo>
                    <a:pt x="29" y="47"/>
                    <a:pt x="25" y="51"/>
                    <a:pt x="21" y="51"/>
                  </a:cubicBezTo>
                  <a:close/>
                  <a:moveTo>
                    <a:pt x="47" y="34"/>
                  </a:moveTo>
                  <a:cubicBezTo>
                    <a:pt x="43" y="34"/>
                    <a:pt x="39" y="30"/>
                    <a:pt x="39" y="26"/>
                  </a:cubicBezTo>
                  <a:cubicBezTo>
                    <a:pt x="39" y="21"/>
                    <a:pt x="43" y="18"/>
                    <a:pt x="47" y="18"/>
                  </a:cubicBezTo>
                  <a:cubicBezTo>
                    <a:pt x="52" y="18"/>
                    <a:pt x="56" y="21"/>
                    <a:pt x="56" y="26"/>
                  </a:cubicBezTo>
                  <a:cubicBezTo>
                    <a:pt x="56" y="30"/>
                    <a:pt x="52" y="34"/>
                    <a:pt x="47" y="34"/>
                  </a:cubicBezTo>
                  <a:close/>
                  <a:moveTo>
                    <a:pt x="72" y="51"/>
                  </a:moveTo>
                  <a:cubicBezTo>
                    <a:pt x="68" y="51"/>
                    <a:pt x="64" y="47"/>
                    <a:pt x="64" y="43"/>
                  </a:cubicBezTo>
                  <a:cubicBezTo>
                    <a:pt x="64" y="38"/>
                    <a:pt x="68" y="35"/>
                    <a:pt x="72" y="35"/>
                  </a:cubicBezTo>
                  <a:cubicBezTo>
                    <a:pt x="77" y="35"/>
                    <a:pt x="81" y="38"/>
                    <a:pt x="81" y="43"/>
                  </a:cubicBezTo>
                  <a:cubicBezTo>
                    <a:pt x="81" y="47"/>
                    <a:pt x="77" y="51"/>
                    <a:pt x="7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3202298" y="484030"/>
            <a:ext cx="576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附赠可替换图标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52"/>
          <p:cNvSpPr>
            <a:spLocks noEditPoints="1"/>
          </p:cNvSpPr>
          <p:nvPr/>
        </p:nvSpPr>
        <p:spPr bwMode="auto">
          <a:xfrm>
            <a:off x="3250309" y="956601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1" name="Freeform 86"/>
          <p:cNvSpPr>
            <a:spLocks noEditPoints="1"/>
          </p:cNvSpPr>
          <p:nvPr/>
        </p:nvSpPr>
        <p:spPr bwMode="auto">
          <a:xfrm>
            <a:off x="1247460" y="905241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62"/>
          <p:cNvSpPr>
            <a:spLocks noEditPoints="1"/>
          </p:cNvSpPr>
          <p:nvPr/>
        </p:nvSpPr>
        <p:spPr bwMode="auto">
          <a:xfrm>
            <a:off x="2153369" y="988812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6"/>
          <p:cNvSpPr>
            <a:spLocks noEditPoints="1"/>
          </p:cNvSpPr>
          <p:nvPr/>
        </p:nvSpPr>
        <p:spPr bwMode="auto">
          <a:xfrm>
            <a:off x="4301312" y="1049476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86"/>
          <p:cNvSpPr>
            <a:spLocks noEditPoints="1"/>
          </p:cNvSpPr>
          <p:nvPr/>
        </p:nvSpPr>
        <p:spPr bwMode="auto">
          <a:xfrm>
            <a:off x="5331027" y="993004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522529" y="1013536"/>
            <a:ext cx="485342" cy="501216"/>
            <a:chOff x="6522529" y="1013536"/>
            <a:chExt cx="485342" cy="501216"/>
          </a:xfrm>
          <a:solidFill>
            <a:srgbClr val="756663"/>
          </a:solidFill>
        </p:grpSpPr>
        <p:sp>
          <p:nvSpPr>
            <p:cNvPr id="126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64788" y="910955"/>
            <a:ext cx="630611" cy="706378"/>
            <a:chOff x="7464788" y="910955"/>
            <a:chExt cx="630611" cy="706378"/>
          </a:xfrm>
          <a:solidFill>
            <a:srgbClr val="756663"/>
          </a:solidFill>
        </p:grpSpPr>
        <p:sp>
          <p:nvSpPr>
            <p:cNvPr id="131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2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3" name="Freeform 18"/>
            <p:cNvSpPr/>
            <p:nvPr/>
          </p:nvSpPr>
          <p:spPr bwMode="auto">
            <a:xfrm>
              <a:off x="7674603" y="1348070"/>
              <a:ext cx="209815" cy="29141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4" name="Freeform 19"/>
            <p:cNvSpPr/>
            <p:nvPr/>
          </p:nvSpPr>
          <p:spPr bwMode="auto">
            <a:xfrm>
              <a:off x="7673437" y="1360892"/>
              <a:ext cx="212146" cy="61779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5" name="Freeform 20"/>
            <p:cNvSpPr/>
            <p:nvPr/>
          </p:nvSpPr>
          <p:spPr bwMode="auto">
            <a:xfrm>
              <a:off x="7673437" y="1421505"/>
              <a:ext cx="212146" cy="6061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6" name="Freeform 21"/>
            <p:cNvSpPr/>
            <p:nvPr/>
          </p:nvSpPr>
          <p:spPr bwMode="auto">
            <a:xfrm>
              <a:off x="7464788" y="1197703"/>
              <a:ext cx="89754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7" name="Freeform 22"/>
            <p:cNvSpPr/>
            <p:nvPr/>
          </p:nvSpPr>
          <p:spPr bwMode="auto">
            <a:xfrm>
              <a:off x="8004479" y="1197703"/>
              <a:ext cx="90920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8" name="Freeform 23"/>
            <p:cNvSpPr/>
            <p:nvPr/>
          </p:nvSpPr>
          <p:spPr bwMode="auto">
            <a:xfrm>
              <a:off x="7643131" y="910955"/>
              <a:ext cx="64110" cy="92086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39" name="Freeform 24"/>
            <p:cNvSpPr/>
            <p:nvPr/>
          </p:nvSpPr>
          <p:spPr bwMode="auto">
            <a:xfrm>
              <a:off x="7852946" y="910955"/>
              <a:ext cx="64110" cy="92086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0" name="Freeform 25"/>
            <p:cNvSpPr/>
            <p:nvPr/>
          </p:nvSpPr>
          <p:spPr bwMode="auto">
            <a:xfrm>
              <a:off x="7492763" y="1031016"/>
              <a:ext cx="94417" cy="61779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1" name="Freeform 26"/>
            <p:cNvSpPr/>
            <p:nvPr/>
          </p:nvSpPr>
          <p:spPr bwMode="auto">
            <a:xfrm>
              <a:off x="7973007" y="1031016"/>
              <a:ext cx="94417" cy="61779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178" name="Freeform 217"/>
          <p:cNvSpPr>
            <a:spLocks noEditPoints="1"/>
          </p:cNvSpPr>
          <p:nvPr/>
        </p:nvSpPr>
        <p:spPr bwMode="auto">
          <a:xfrm>
            <a:off x="9460528" y="1067518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9" name="Freeform 148"/>
          <p:cNvSpPr>
            <a:spLocks noEditPoints="1"/>
          </p:cNvSpPr>
          <p:nvPr/>
        </p:nvSpPr>
        <p:spPr bwMode="auto">
          <a:xfrm>
            <a:off x="8393330" y="977168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2" name="Freeform 120"/>
          <p:cNvSpPr>
            <a:spLocks noEditPoints="1"/>
          </p:cNvSpPr>
          <p:nvPr/>
        </p:nvSpPr>
        <p:spPr bwMode="auto">
          <a:xfrm>
            <a:off x="10464145" y="1038325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7" name="Freeform 36"/>
          <p:cNvSpPr>
            <a:spLocks noEditPoints="1"/>
          </p:cNvSpPr>
          <p:nvPr/>
        </p:nvSpPr>
        <p:spPr bwMode="auto">
          <a:xfrm>
            <a:off x="3267704" y="2277736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340139" y="2292617"/>
            <a:ext cx="652175" cy="515413"/>
            <a:chOff x="5340139" y="2292617"/>
            <a:chExt cx="652175" cy="515413"/>
          </a:xfrm>
          <a:solidFill>
            <a:srgbClr val="756663"/>
          </a:solidFill>
        </p:grpSpPr>
        <p:sp>
          <p:nvSpPr>
            <p:cNvPr id="120" name="Freeform 9"/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124" name="Freeform 82"/>
          <p:cNvSpPr>
            <a:spLocks noEditPoints="1"/>
          </p:cNvSpPr>
          <p:nvPr/>
        </p:nvSpPr>
        <p:spPr bwMode="auto">
          <a:xfrm>
            <a:off x="6509742" y="2284291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2" name="Freeform 21"/>
          <p:cNvSpPr>
            <a:spLocks noEditPoints="1"/>
          </p:cNvSpPr>
          <p:nvPr/>
        </p:nvSpPr>
        <p:spPr bwMode="auto">
          <a:xfrm>
            <a:off x="7573949" y="2256946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9" name="Freeform 101"/>
          <p:cNvSpPr>
            <a:spLocks noEditPoints="1"/>
          </p:cNvSpPr>
          <p:nvPr/>
        </p:nvSpPr>
        <p:spPr bwMode="auto">
          <a:xfrm>
            <a:off x="2092015" y="2306635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0" name="Freeform 74"/>
          <p:cNvSpPr>
            <a:spLocks noEditPoints="1"/>
          </p:cNvSpPr>
          <p:nvPr/>
        </p:nvSpPr>
        <p:spPr bwMode="auto">
          <a:xfrm>
            <a:off x="4318799" y="2335322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89682" y="2241840"/>
            <a:ext cx="542181" cy="616967"/>
            <a:chOff x="1189682" y="2241840"/>
            <a:chExt cx="542181" cy="616967"/>
          </a:xfrm>
          <a:solidFill>
            <a:srgbClr val="756663"/>
          </a:solidFill>
        </p:grpSpPr>
        <p:sp>
          <p:nvSpPr>
            <p:cNvPr id="159" name="Freeform 68"/>
            <p:cNvSpPr>
              <a:spLocks noEditPoints="1"/>
            </p:cNvSpPr>
            <p:nvPr/>
          </p:nvSpPr>
          <p:spPr bwMode="auto">
            <a:xfrm>
              <a:off x="1189682" y="2241840"/>
              <a:ext cx="246787" cy="44870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1477598" y="2410103"/>
              <a:ext cx="254265" cy="44870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1458903" y="2268014"/>
              <a:ext cx="149567" cy="123395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1324293" y="2716717"/>
              <a:ext cx="123395" cy="123395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9" name="Freeform 178"/>
          <p:cNvSpPr>
            <a:spLocks noEditPoints="1"/>
          </p:cNvSpPr>
          <p:nvPr/>
        </p:nvSpPr>
        <p:spPr bwMode="auto">
          <a:xfrm>
            <a:off x="9366297" y="2315722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0" name="AutoShape 81"/>
          <p:cNvSpPr/>
          <p:nvPr/>
        </p:nvSpPr>
        <p:spPr bwMode="auto">
          <a:xfrm>
            <a:off x="8355509" y="2233700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3" name="Freeform 158"/>
          <p:cNvSpPr>
            <a:spLocks noEditPoints="1"/>
          </p:cNvSpPr>
          <p:nvPr/>
        </p:nvSpPr>
        <p:spPr bwMode="auto">
          <a:xfrm>
            <a:off x="10464659" y="2324944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502152" y="4356956"/>
            <a:ext cx="663995" cy="566827"/>
            <a:chOff x="6502152" y="4356956"/>
            <a:chExt cx="663995" cy="566827"/>
          </a:xfrm>
          <a:solidFill>
            <a:srgbClr val="756663"/>
          </a:solidFill>
        </p:grpSpPr>
        <p:sp>
          <p:nvSpPr>
            <p:cNvPr id="152" name="Freeform 8"/>
            <p:cNvSpPr/>
            <p:nvPr/>
          </p:nvSpPr>
          <p:spPr bwMode="auto">
            <a:xfrm>
              <a:off x="6712687" y="4686255"/>
              <a:ext cx="118763" cy="121463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6831450" y="4753735"/>
              <a:ext cx="2700" cy="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0"/>
            <p:cNvSpPr/>
            <p:nvPr/>
          </p:nvSpPr>
          <p:spPr bwMode="auto">
            <a:xfrm>
              <a:off x="6782865" y="4397444"/>
              <a:ext cx="299608" cy="299609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1"/>
            <p:cNvSpPr/>
            <p:nvPr/>
          </p:nvSpPr>
          <p:spPr bwMode="auto">
            <a:xfrm>
              <a:off x="6823352" y="4437931"/>
              <a:ext cx="302307" cy="302307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2"/>
            <p:cNvSpPr/>
            <p:nvPr/>
          </p:nvSpPr>
          <p:spPr bwMode="auto">
            <a:xfrm>
              <a:off x="7071675" y="4356956"/>
              <a:ext cx="94472" cy="89073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3"/>
            <p:cNvSpPr/>
            <p:nvPr/>
          </p:nvSpPr>
          <p:spPr bwMode="auto">
            <a:xfrm>
              <a:off x="6502152" y="4370453"/>
              <a:ext cx="556028" cy="553330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36607" y="4364139"/>
            <a:ext cx="633488" cy="552460"/>
            <a:chOff x="2136607" y="4364139"/>
            <a:chExt cx="633488" cy="552460"/>
          </a:xfrm>
          <a:solidFill>
            <a:srgbClr val="756663"/>
          </a:solidFill>
        </p:grpSpPr>
        <p:sp>
          <p:nvSpPr>
            <p:cNvPr id="164" name="AutoShape 110"/>
            <p:cNvSpPr/>
            <p:nvPr/>
          </p:nvSpPr>
          <p:spPr bwMode="auto">
            <a:xfrm>
              <a:off x="2216603" y="4437599"/>
              <a:ext cx="473495" cy="2948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5" name="AutoShape 111"/>
            <p:cNvSpPr/>
            <p:nvPr/>
          </p:nvSpPr>
          <p:spPr bwMode="auto">
            <a:xfrm>
              <a:off x="2136607" y="4364139"/>
              <a:ext cx="633488" cy="5524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80176" y="4324193"/>
            <a:ext cx="563574" cy="617342"/>
            <a:chOff x="3280176" y="4324193"/>
            <a:chExt cx="563574" cy="617342"/>
          </a:xfrm>
          <a:solidFill>
            <a:srgbClr val="756663"/>
          </a:solidFill>
        </p:grpSpPr>
        <p:sp>
          <p:nvSpPr>
            <p:cNvPr id="167" name="AutoShape 18"/>
            <p:cNvSpPr/>
            <p:nvPr/>
          </p:nvSpPr>
          <p:spPr bwMode="auto">
            <a:xfrm>
              <a:off x="3280176" y="4324193"/>
              <a:ext cx="563574" cy="6173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8" name="AutoShape 19"/>
            <p:cNvSpPr/>
            <p:nvPr/>
          </p:nvSpPr>
          <p:spPr bwMode="auto">
            <a:xfrm>
              <a:off x="3403488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9" name="AutoShape 20"/>
            <p:cNvSpPr/>
            <p:nvPr/>
          </p:nvSpPr>
          <p:spPr bwMode="auto">
            <a:xfrm>
              <a:off x="3403488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0" name="AutoShape 21"/>
            <p:cNvSpPr/>
            <p:nvPr/>
          </p:nvSpPr>
          <p:spPr bwMode="auto">
            <a:xfrm>
              <a:off x="3403488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1" name="AutoShape 22"/>
            <p:cNvSpPr/>
            <p:nvPr/>
          </p:nvSpPr>
          <p:spPr bwMode="auto">
            <a:xfrm>
              <a:off x="3526800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2" name="AutoShape 23"/>
            <p:cNvSpPr/>
            <p:nvPr/>
          </p:nvSpPr>
          <p:spPr bwMode="auto">
            <a:xfrm>
              <a:off x="3526800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3" name="AutoShape 24"/>
            <p:cNvSpPr/>
            <p:nvPr/>
          </p:nvSpPr>
          <p:spPr bwMode="auto">
            <a:xfrm>
              <a:off x="3526800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4" name="AutoShape 25"/>
            <p:cNvSpPr/>
            <p:nvPr/>
          </p:nvSpPr>
          <p:spPr bwMode="auto">
            <a:xfrm>
              <a:off x="3650112" y="4748748"/>
              <a:ext cx="70327" cy="56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5" name="AutoShape 26"/>
            <p:cNvSpPr/>
            <p:nvPr/>
          </p:nvSpPr>
          <p:spPr bwMode="auto">
            <a:xfrm>
              <a:off x="3650112" y="4651827"/>
              <a:ext cx="70327" cy="579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6" name="AutoShape 27"/>
            <p:cNvSpPr/>
            <p:nvPr/>
          </p:nvSpPr>
          <p:spPr bwMode="auto">
            <a:xfrm>
              <a:off x="3650112" y="4555959"/>
              <a:ext cx="70327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38084" y="4374245"/>
            <a:ext cx="661832" cy="484347"/>
            <a:chOff x="9438084" y="4374245"/>
            <a:chExt cx="661832" cy="484347"/>
          </a:xfrm>
          <a:solidFill>
            <a:srgbClr val="756663"/>
          </a:solidFill>
        </p:grpSpPr>
        <p:sp>
          <p:nvSpPr>
            <p:cNvPr id="187" name="任意多边形 85"/>
            <p:cNvSpPr/>
            <p:nvPr/>
          </p:nvSpPr>
          <p:spPr>
            <a:xfrm>
              <a:off x="9457655" y="4459517"/>
              <a:ext cx="526322" cy="399075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86"/>
            <p:cNvSpPr/>
            <p:nvPr/>
          </p:nvSpPr>
          <p:spPr>
            <a:xfrm rot="13790841">
              <a:off x="9632549" y="4179780"/>
              <a:ext cx="272901" cy="661832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42992" y="4309482"/>
            <a:ext cx="443823" cy="661775"/>
            <a:chOff x="7542992" y="4309482"/>
            <a:chExt cx="443823" cy="661775"/>
          </a:xfrm>
          <a:solidFill>
            <a:srgbClr val="756663"/>
          </a:solidFill>
        </p:grpSpPr>
        <p:sp>
          <p:nvSpPr>
            <p:cNvPr id="195" name="Freeform 141"/>
            <p:cNvSpPr>
              <a:spLocks noEditPoints="1"/>
            </p:cNvSpPr>
            <p:nvPr/>
          </p:nvSpPr>
          <p:spPr bwMode="auto">
            <a:xfrm>
              <a:off x="7542992" y="4309482"/>
              <a:ext cx="443823" cy="5032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Rectangle 142"/>
            <p:cNvSpPr>
              <a:spLocks noChangeArrowheads="1"/>
            </p:cNvSpPr>
            <p:nvPr/>
          </p:nvSpPr>
          <p:spPr bwMode="auto">
            <a:xfrm>
              <a:off x="7673760" y="4828595"/>
              <a:ext cx="186248" cy="673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Freeform 143"/>
            <p:cNvSpPr/>
            <p:nvPr/>
          </p:nvSpPr>
          <p:spPr bwMode="auto">
            <a:xfrm>
              <a:off x="7673760" y="4911814"/>
              <a:ext cx="186248" cy="59443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44"/>
            <p:cNvSpPr>
              <a:spLocks noEditPoints="1"/>
            </p:cNvSpPr>
            <p:nvPr/>
          </p:nvSpPr>
          <p:spPr bwMode="auto">
            <a:xfrm>
              <a:off x="7701500" y="4452139"/>
              <a:ext cx="130771" cy="257578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3" name="Freeform 17"/>
          <p:cNvSpPr>
            <a:spLocks noEditPoints="1"/>
          </p:cNvSpPr>
          <p:nvPr/>
        </p:nvSpPr>
        <p:spPr bwMode="auto">
          <a:xfrm>
            <a:off x="4391585" y="4367987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453506" y="4288596"/>
            <a:ext cx="373519" cy="703546"/>
            <a:chOff x="8453506" y="4288596"/>
            <a:chExt cx="373519" cy="703546"/>
          </a:xfrm>
          <a:solidFill>
            <a:srgbClr val="756663"/>
          </a:solidFill>
        </p:grpSpPr>
        <p:sp>
          <p:nvSpPr>
            <p:cNvPr id="205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7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8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07655" y="4395547"/>
            <a:ext cx="489644" cy="489644"/>
            <a:chOff x="5407655" y="4395547"/>
            <a:chExt cx="489644" cy="489644"/>
          </a:xfrm>
          <a:solidFill>
            <a:srgbClr val="756663"/>
          </a:solidFill>
        </p:grpSpPr>
        <p:sp>
          <p:nvSpPr>
            <p:cNvPr id="210" name="AutoShape 56"/>
            <p:cNvSpPr/>
            <p:nvPr/>
          </p:nvSpPr>
          <p:spPr bwMode="auto">
            <a:xfrm rot="5400000">
              <a:off x="5575892" y="4227310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1" name="AutoShape 57"/>
            <p:cNvSpPr/>
            <p:nvPr/>
          </p:nvSpPr>
          <p:spPr bwMode="auto">
            <a:xfrm rot="5400000">
              <a:off x="5575892" y="4563784"/>
              <a:ext cx="153170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2" name="AutoShape 58"/>
            <p:cNvSpPr/>
            <p:nvPr/>
          </p:nvSpPr>
          <p:spPr bwMode="auto">
            <a:xfrm rot="5400000">
              <a:off x="5575891" y="4395548"/>
              <a:ext cx="153171" cy="489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13" name="Freeform 11"/>
          <p:cNvSpPr/>
          <p:nvPr/>
        </p:nvSpPr>
        <p:spPr bwMode="auto">
          <a:xfrm>
            <a:off x="1165837" y="4298046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14" name="Freeform 116"/>
          <p:cNvSpPr>
            <a:spLocks noEditPoints="1"/>
          </p:cNvSpPr>
          <p:nvPr/>
        </p:nvSpPr>
        <p:spPr bwMode="auto">
          <a:xfrm>
            <a:off x="10429259" y="4399771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70384" y="3245525"/>
            <a:ext cx="599818" cy="572704"/>
            <a:chOff x="2170384" y="3245525"/>
            <a:chExt cx="599818" cy="572704"/>
          </a:xfrm>
          <a:solidFill>
            <a:srgbClr val="756663"/>
          </a:solidFill>
        </p:grpSpPr>
        <p:sp>
          <p:nvSpPr>
            <p:cNvPr id="98" name="Freeform 64"/>
            <p:cNvSpPr>
              <a:spLocks noEditPoints="1"/>
            </p:cNvSpPr>
            <p:nvPr/>
          </p:nvSpPr>
          <p:spPr bwMode="auto">
            <a:xfrm>
              <a:off x="2170384" y="3245525"/>
              <a:ext cx="599818" cy="572704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Oval 65"/>
            <p:cNvSpPr>
              <a:spLocks noChangeArrowheads="1"/>
            </p:cNvSpPr>
            <p:nvPr/>
          </p:nvSpPr>
          <p:spPr bwMode="auto">
            <a:xfrm>
              <a:off x="2455043" y="3625068"/>
              <a:ext cx="40665" cy="4405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67704" y="3284665"/>
            <a:ext cx="565054" cy="545792"/>
            <a:chOff x="3267704" y="3284665"/>
            <a:chExt cx="565054" cy="545792"/>
          </a:xfrm>
          <a:solidFill>
            <a:srgbClr val="756663"/>
          </a:solidFill>
        </p:grpSpPr>
        <p:sp>
          <p:nvSpPr>
            <p:cNvPr id="103" name="Rectangle 18"/>
            <p:cNvSpPr>
              <a:spLocks noChangeArrowheads="1"/>
            </p:cNvSpPr>
            <p:nvPr/>
          </p:nvSpPr>
          <p:spPr bwMode="auto">
            <a:xfrm>
              <a:off x="3469968" y="350298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Rectangle 19"/>
            <p:cNvSpPr>
              <a:spLocks noChangeArrowheads="1"/>
            </p:cNvSpPr>
            <p:nvPr/>
          </p:nvSpPr>
          <p:spPr bwMode="auto">
            <a:xfrm>
              <a:off x="3566283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Rectangle 20"/>
            <p:cNvSpPr>
              <a:spLocks noChangeArrowheads="1"/>
            </p:cNvSpPr>
            <p:nvPr/>
          </p:nvSpPr>
          <p:spPr bwMode="auto">
            <a:xfrm>
              <a:off x="3665811" y="350298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Rectangle 21"/>
            <p:cNvSpPr>
              <a:spLocks noChangeArrowheads="1"/>
            </p:cNvSpPr>
            <p:nvPr/>
          </p:nvSpPr>
          <p:spPr bwMode="auto">
            <a:xfrm>
              <a:off x="3469968" y="3589666"/>
              <a:ext cx="61002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Rectangle 22"/>
            <p:cNvSpPr>
              <a:spLocks noChangeArrowheads="1"/>
            </p:cNvSpPr>
            <p:nvPr/>
          </p:nvSpPr>
          <p:spPr bwMode="auto">
            <a:xfrm>
              <a:off x="3566283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366581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3469968" y="3682772"/>
              <a:ext cx="61002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Rectangle 25"/>
            <p:cNvSpPr>
              <a:spLocks noChangeArrowheads="1"/>
            </p:cNvSpPr>
            <p:nvPr/>
          </p:nvSpPr>
          <p:spPr bwMode="auto">
            <a:xfrm>
              <a:off x="3370441" y="3589666"/>
              <a:ext cx="64211" cy="610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337044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Rectangle 27"/>
            <p:cNvSpPr>
              <a:spLocks noChangeArrowheads="1"/>
            </p:cNvSpPr>
            <p:nvPr/>
          </p:nvSpPr>
          <p:spPr bwMode="auto">
            <a:xfrm>
              <a:off x="3566283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3665811" y="3682772"/>
              <a:ext cx="64211" cy="577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29"/>
            <p:cNvSpPr>
              <a:spLocks noEditPoints="1"/>
            </p:cNvSpPr>
            <p:nvPr/>
          </p:nvSpPr>
          <p:spPr bwMode="auto">
            <a:xfrm>
              <a:off x="3267704" y="3323192"/>
              <a:ext cx="565054" cy="507265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>
              <a:off x="3373651" y="3284665"/>
              <a:ext cx="48160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3691495" y="3284665"/>
              <a:ext cx="44948" cy="770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79283" y="3224039"/>
            <a:ext cx="597590" cy="601349"/>
            <a:chOff x="6379283" y="3224039"/>
            <a:chExt cx="597590" cy="601349"/>
          </a:xfrm>
          <a:solidFill>
            <a:srgbClr val="756663"/>
          </a:solidFill>
        </p:grpSpPr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6513647" y="3224039"/>
              <a:ext cx="463226" cy="601349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5" name="Rectangle 14"/>
            <p:cNvSpPr>
              <a:spLocks noChangeArrowheads="1"/>
            </p:cNvSpPr>
            <p:nvPr/>
          </p:nvSpPr>
          <p:spPr bwMode="auto">
            <a:xfrm>
              <a:off x="6610426" y="3512499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6" name="Rectangle 15"/>
            <p:cNvSpPr>
              <a:spLocks noChangeArrowheads="1"/>
            </p:cNvSpPr>
            <p:nvPr/>
          </p:nvSpPr>
          <p:spPr bwMode="auto">
            <a:xfrm>
              <a:off x="6610426" y="3597063"/>
              <a:ext cx="264030" cy="2349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7" name="Rectangle 16"/>
            <p:cNvSpPr>
              <a:spLocks noChangeArrowheads="1"/>
            </p:cNvSpPr>
            <p:nvPr/>
          </p:nvSpPr>
          <p:spPr bwMode="auto">
            <a:xfrm>
              <a:off x="6610426" y="3680688"/>
              <a:ext cx="264030" cy="2443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148" name="Freeform 17"/>
            <p:cNvSpPr>
              <a:spLocks noEditPoints="1"/>
            </p:cNvSpPr>
            <p:nvPr/>
          </p:nvSpPr>
          <p:spPr bwMode="auto">
            <a:xfrm>
              <a:off x="6379283" y="3235314"/>
              <a:ext cx="282822" cy="292218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177" name="AutoShape 83"/>
          <p:cNvSpPr/>
          <p:nvPr/>
        </p:nvSpPr>
        <p:spPr bwMode="auto">
          <a:xfrm>
            <a:off x="4330260" y="3363969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0" name="Freeform 34"/>
          <p:cNvSpPr>
            <a:spLocks noEditPoints="1"/>
          </p:cNvSpPr>
          <p:nvPr/>
        </p:nvSpPr>
        <p:spPr bwMode="auto">
          <a:xfrm rot="5400000">
            <a:off x="9461473" y="3350329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551700" y="3220304"/>
            <a:ext cx="401165" cy="674514"/>
            <a:chOff x="7551700" y="3220304"/>
            <a:chExt cx="401165" cy="674514"/>
          </a:xfrm>
          <a:solidFill>
            <a:srgbClr val="756663"/>
          </a:solidFill>
        </p:grpSpPr>
        <p:sp>
          <p:nvSpPr>
            <p:cNvPr id="182" name="Freeform 17"/>
            <p:cNvSpPr>
              <a:spLocks noEditPoints="1"/>
            </p:cNvSpPr>
            <p:nvPr/>
          </p:nvSpPr>
          <p:spPr bwMode="auto">
            <a:xfrm>
              <a:off x="7641550" y="3704992"/>
              <a:ext cx="220198" cy="5062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 noEditPoints="1"/>
            </p:cNvSpPr>
            <p:nvPr/>
          </p:nvSpPr>
          <p:spPr bwMode="auto">
            <a:xfrm>
              <a:off x="7641550" y="3775861"/>
              <a:ext cx="220198" cy="4935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7665595" y="3846729"/>
              <a:ext cx="174639" cy="480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 noEditPoints="1"/>
            </p:cNvSpPr>
            <p:nvPr/>
          </p:nvSpPr>
          <p:spPr bwMode="auto">
            <a:xfrm>
              <a:off x="7551700" y="3220304"/>
              <a:ext cx="401165" cy="46317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1" name="Freeform 13"/>
          <p:cNvSpPr>
            <a:spLocks noEditPoints="1"/>
          </p:cNvSpPr>
          <p:nvPr/>
        </p:nvSpPr>
        <p:spPr bwMode="auto">
          <a:xfrm>
            <a:off x="8393330" y="3253878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48663" y="3276475"/>
            <a:ext cx="424219" cy="562173"/>
            <a:chOff x="1248663" y="3276475"/>
            <a:chExt cx="424219" cy="562173"/>
          </a:xfrm>
          <a:solidFill>
            <a:srgbClr val="756663"/>
          </a:solidFill>
        </p:grpSpPr>
        <p:sp>
          <p:nvSpPr>
            <p:cNvPr id="200" name="AutoShape 97"/>
            <p:cNvSpPr/>
            <p:nvPr/>
          </p:nvSpPr>
          <p:spPr bwMode="auto">
            <a:xfrm>
              <a:off x="1248663" y="3276475"/>
              <a:ext cx="424219" cy="562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1" name="AutoShape 98"/>
            <p:cNvSpPr/>
            <p:nvPr/>
          </p:nvSpPr>
          <p:spPr bwMode="auto">
            <a:xfrm>
              <a:off x="1421727" y="3329238"/>
              <a:ext cx="78091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2" name="AutoShape 99"/>
            <p:cNvSpPr/>
            <p:nvPr/>
          </p:nvSpPr>
          <p:spPr bwMode="auto">
            <a:xfrm>
              <a:off x="1441777" y="3768616"/>
              <a:ext cx="37990" cy="172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429039" y="3217229"/>
            <a:ext cx="597124" cy="541640"/>
            <a:chOff x="10429039" y="3217229"/>
            <a:chExt cx="597124" cy="541640"/>
          </a:xfrm>
          <a:solidFill>
            <a:srgbClr val="756663"/>
          </a:solidFill>
        </p:grpSpPr>
        <p:sp>
          <p:nvSpPr>
            <p:cNvPr id="216" name="Freeform 13"/>
            <p:cNvSpPr/>
            <p:nvPr/>
          </p:nvSpPr>
          <p:spPr bwMode="auto">
            <a:xfrm>
              <a:off x="10429039" y="3693045"/>
              <a:ext cx="597124" cy="65824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4"/>
            <p:cNvSpPr/>
            <p:nvPr/>
          </p:nvSpPr>
          <p:spPr bwMode="auto">
            <a:xfrm>
              <a:off x="10503327" y="3451375"/>
              <a:ext cx="7052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5"/>
            <p:cNvSpPr/>
            <p:nvPr/>
          </p:nvSpPr>
          <p:spPr bwMode="auto">
            <a:xfrm>
              <a:off x="10631215" y="3451375"/>
              <a:ext cx="65825" cy="206876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758162" y="3451375"/>
              <a:ext cx="65825" cy="206876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10881349" y="3451375"/>
              <a:ext cx="69586" cy="206876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"/>
            <p:cNvSpPr/>
            <p:nvPr/>
          </p:nvSpPr>
          <p:spPr bwMode="auto">
            <a:xfrm>
              <a:off x="10542822" y="3217229"/>
              <a:ext cx="368618" cy="110021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9"/>
            <p:cNvSpPr/>
            <p:nvPr/>
          </p:nvSpPr>
          <p:spPr bwMode="auto">
            <a:xfrm>
              <a:off x="10463832" y="3362983"/>
              <a:ext cx="526598" cy="70526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3" name="Freeform 110"/>
          <p:cNvSpPr>
            <a:spLocks noEditPoints="1"/>
          </p:cNvSpPr>
          <p:nvPr/>
        </p:nvSpPr>
        <p:spPr bwMode="auto">
          <a:xfrm>
            <a:off x="5417612" y="3284980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333407" y="5332017"/>
            <a:ext cx="711805" cy="483099"/>
            <a:chOff x="6260837" y="5332017"/>
            <a:chExt cx="711805" cy="483099"/>
          </a:xfrm>
          <a:solidFill>
            <a:srgbClr val="756663"/>
          </a:solidFill>
        </p:grpSpPr>
        <p:sp>
          <p:nvSpPr>
            <p:cNvPr id="225" name="Freeform 1354"/>
            <p:cNvSpPr/>
            <p:nvPr/>
          </p:nvSpPr>
          <p:spPr bwMode="auto">
            <a:xfrm>
              <a:off x="6800313" y="5603762"/>
              <a:ext cx="82417" cy="150967"/>
            </a:xfrm>
            <a:custGeom>
              <a:avLst/>
              <a:gdLst>
                <a:gd name="T0" fmla="*/ 14 w 14"/>
                <a:gd name="T1" fmla="*/ 23 h 25"/>
                <a:gd name="T2" fmla="*/ 12 w 14"/>
                <a:gd name="T3" fmla="*/ 25 h 25"/>
                <a:gd name="T4" fmla="*/ 2 w 14"/>
                <a:gd name="T5" fmla="*/ 25 h 25"/>
                <a:gd name="T6" fmla="*/ 0 w 14"/>
                <a:gd name="T7" fmla="*/ 23 h 25"/>
                <a:gd name="T8" fmla="*/ 0 w 14"/>
                <a:gd name="T9" fmla="*/ 1 h 25"/>
                <a:gd name="T10" fmla="*/ 2 w 14"/>
                <a:gd name="T11" fmla="*/ 0 h 25"/>
                <a:gd name="T12" fmla="*/ 12 w 14"/>
                <a:gd name="T13" fmla="*/ 0 h 25"/>
                <a:gd name="T14" fmla="*/ 14 w 14"/>
                <a:gd name="T15" fmla="*/ 1 h 25"/>
                <a:gd name="T16" fmla="*/ 14 w 14"/>
                <a:gd name="T1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5">
                  <a:moveTo>
                    <a:pt x="14" y="23"/>
                  </a:moveTo>
                  <a:cubicBezTo>
                    <a:pt x="14" y="24"/>
                    <a:pt x="13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1"/>
                  </a:cubicBez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1355"/>
            <p:cNvSpPr/>
            <p:nvPr/>
          </p:nvSpPr>
          <p:spPr bwMode="auto">
            <a:xfrm>
              <a:off x="6890225" y="5603762"/>
              <a:ext cx="82417" cy="150967"/>
            </a:xfrm>
            <a:custGeom>
              <a:avLst/>
              <a:gdLst>
                <a:gd name="T0" fmla="*/ 13 w 13"/>
                <a:gd name="T1" fmla="*/ 23 h 25"/>
                <a:gd name="T2" fmla="*/ 12 w 13"/>
                <a:gd name="T3" fmla="*/ 25 h 25"/>
                <a:gd name="T4" fmla="*/ 2 w 13"/>
                <a:gd name="T5" fmla="*/ 25 h 25"/>
                <a:gd name="T6" fmla="*/ 0 w 13"/>
                <a:gd name="T7" fmla="*/ 23 h 25"/>
                <a:gd name="T8" fmla="*/ 0 w 13"/>
                <a:gd name="T9" fmla="*/ 1 h 25"/>
                <a:gd name="T10" fmla="*/ 2 w 13"/>
                <a:gd name="T11" fmla="*/ 0 h 25"/>
                <a:gd name="T12" fmla="*/ 12 w 13"/>
                <a:gd name="T13" fmla="*/ 0 h 25"/>
                <a:gd name="T14" fmla="*/ 13 w 13"/>
                <a:gd name="T15" fmla="*/ 1 h 25"/>
                <a:gd name="T16" fmla="*/ 13 w 13"/>
                <a:gd name="T1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23"/>
                  </a:moveTo>
                  <a:cubicBezTo>
                    <a:pt x="13" y="24"/>
                    <a:pt x="12" y="25"/>
                    <a:pt x="1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lnTo>
                    <a:pt x="1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1356"/>
            <p:cNvSpPr>
              <a:spLocks noEditPoints="1"/>
            </p:cNvSpPr>
            <p:nvPr/>
          </p:nvSpPr>
          <p:spPr bwMode="auto">
            <a:xfrm>
              <a:off x="6545560" y="5332017"/>
              <a:ext cx="149855" cy="150967"/>
            </a:xfrm>
            <a:custGeom>
              <a:avLst/>
              <a:gdLst>
                <a:gd name="T0" fmla="*/ 12 w 24"/>
                <a:gd name="T1" fmla="*/ 4 h 24"/>
                <a:gd name="T2" fmla="*/ 4 w 24"/>
                <a:gd name="T3" fmla="*/ 12 h 24"/>
                <a:gd name="T4" fmla="*/ 12 w 24"/>
                <a:gd name="T5" fmla="*/ 19 h 24"/>
                <a:gd name="T6" fmla="*/ 20 w 24"/>
                <a:gd name="T7" fmla="*/ 12 h 24"/>
                <a:gd name="T8" fmla="*/ 20 w 24"/>
                <a:gd name="T9" fmla="*/ 12 h 24"/>
                <a:gd name="T10" fmla="*/ 12 w 24"/>
                <a:gd name="T11" fmla="*/ 4 h 24"/>
                <a:gd name="T12" fmla="*/ 12 w 24"/>
                <a:gd name="T13" fmla="*/ 0 h 24"/>
                <a:gd name="T14" fmla="*/ 0 w 24"/>
                <a:gd name="T15" fmla="*/ 12 h 24"/>
                <a:gd name="T16" fmla="*/ 12 w 24"/>
                <a:gd name="T17" fmla="*/ 24 h 24"/>
                <a:gd name="T18" fmla="*/ 24 w 24"/>
                <a:gd name="T19" fmla="*/ 12 h 24"/>
                <a:gd name="T20" fmla="*/ 12 w 24"/>
                <a:gd name="T21" fmla="*/ 0 h 24"/>
                <a:gd name="T22" fmla="*/ 12 w 24"/>
                <a:gd name="T23" fmla="*/ 22 h 24"/>
                <a:gd name="T24" fmla="*/ 1 w 24"/>
                <a:gd name="T25" fmla="*/ 12 h 24"/>
                <a:gd name="T26" fmla="*/ 12 w 24"/>
                <a:gd name="T27" fmla="*/ 1 h 24"/>
                <a:gd name="T28" fmla="*/ 22 w 24"/>
                <a:gd name="T29" fmla="*/ 12 h 24"/>
                <a:gd name="T30" fmla="*/ 22 w 24"/>
                <a:gd name="T31" fmla="*/ 12 h 24"/>
                <a:gd name="T32" fmla="*/ 12 w 24"/>
                <a:gd name="T3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cubicBezTo>
                    <a:pt x="4" y="16"/>
                    <a:pt x="7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357"/>
            <p:cNvSpPr>
              <a:spLocks noEditPoints="1"/>
            </p:cNvSpPr>
            <p:nvPr/>
          </p:nvSpPr>
          <p:spPr bwMode="auto">
            <a:xfrm>
              <a:off x="6335764" y="5332017"/>
              <a:ext cx="149855" cy="150967"/>
            </a:xfrm>
            <a:custGeom>
              <a:avLst/>
              <a:gdLst>
                <a:gd name="T0" fmla="*/ 12 w 24"/>
                <a:gd name="T1" fmla="*/ 4 h 24"/>
                <a:gd name="T2" fmla="*/ 4 w 24"/>
                <a:gd name="T3" fmla="*/ 12 h 24"/>
                <a:gd name="T4" fmla="*/ 12 w 24"/>
                <a:gd name="T5" fmla="*/ 19 h 24"/>
                <a:gd name="T6" fmla="*/ 20 w 24"/>
                <a:gd name="T7" fmla="*/ 12 h 24"/>
                <a:gd name="T8" fmla="*/ 20 w 24"/>
                <a:gd name="T9" fmla="*/ 12 h 24"/>
                <a:gd name="T10" fmla="*/ 12 w 24"/>
                <a:gd name="T11" fmla="*/ 4 h 24"/>
                <a:gd name="T12" fmla="*/ 12 w 24"/>
                <a:gd name="T13" fmla="*/ 0 h 24"/>
                <a:gd name="T14" fmla="*/ 0 w 24"/>
                <a:gd name="T15" fmla="*/ 12 h 24"/>
                <a:gd name="T16" fmla="*/ 12 w 24"/>
                <a:gd name="T17" fmla="*/ 24 h 24"/>
                <a:gd name="T18" fmla="*/ 24 w 24"/>
                <a:gd name="T19" fmla="*/ 12 h 24"/>
                <a:gd name="T20" fmla="*/ 12 w 24"/>
                <a:gd name="T21" fmla="*/ 0 h 24"/>
                <a:gd name="T22" fmla="*/ 12 w 24"/>
                <a:gd name="T23" fmla="*/ 22 h 24"/>
                <a:gd name="T24" fmla="*/ 1 w 24"/>
                <a:gd name="T25" fmla="*/ 12 h 24"/>
                <a:gd name="T26" fmla="*/ 12 w 24"/>
                <a:gd name="T27" fmla="*/ 1 h 24"/>
                <a:gd name="T28" fmla="*/ 22 w 24"/>
                <a:gd name="T29" fmla="*/ 12 h 24"/>
                <a:gd name="T30" fmla="*/ 22 w 24"/>
                <a:gd name="T31" fmla="*/ 12 h 24"/>
                <a:gd name="T32" fmla="*/ 12 w 24"/>
                <a:gd name="T3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8" y="4"/>
                    <a:pt x="4" y="7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7"/>
                    <a:pt x="16" y="4"/>
                    <a:pt x="12" y="4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9" y="24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2"/>
                  </a:moveTo>
                  <a:cubicBezTo>
                    <a:pt x="6" y="22"/>
                    <a:pt x="1" y="17"/>
                    <a:pt x="1" y="12"/>
                  </a:cubicBezTo>
                  <a:cubicBezTo>
                    <a:pt x="1" y="6"/>
                    <a:pt x="6" y="1"/>
                    <a:pt x="12" y="1"/>
                  </a:cubicBezTo>
                  <a:cubicBezTo>
                    <a:pt x="18" y="1"/>
                    <a:pt x="22" y="6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18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358"/>
            <p:cNvSpPr>
              <a:spLocks noEditPoints="1"/>
            </p:cNvSpPr>
            <p:nvPr/>
          </p:nvSpPr>
          <p:spPr bwMode="auto">
            <a:xfrm>
              <a:off x="6260837" y="5490535"/>
              <a:ext cx="531981" cy="324581"/>
            </a:xfrm>
            <a:custGeom>
              <a:avLst/>
              <a:gdLst>
                <a:gd name="T0" fmla="*/ 78 w 85"/>
                <a:gd name="T1" fmla="*/ 0 h 52"/>
                <a:gd name="T2" fmla="*/ 7 w 85"/>
                <a:gd name="T3" fmla="*/ 0 h 52"/>
                <a:gd name="T4" fmla="*/ 0 w 85"/>
                <a:gd name="T5" fmla="*/ 6 h 52"/>
                <a:gd name="T6" fmla="*/ 0 w 85"/>
                <a:gd name="T7" fmla="*/ 45 h 52"/>
                <a:gd name="T8" fmla="*/ 7 w 85"/>
                <a:gd name="T9" fmla="*/ 52 h 52"/>
                <a:gd name="T10" fmla="*/ 78 w 85"/>
                <a:gd name="T11" fmla="*/ 52 h 52"/>
                <a:gd name="T12" fmla="*/ 85 w 85"/>
                <a:gd name="T13" fmla="*/ 45 h 52"/>
                <a:gd name="T14" fmla="*/ 85 w 85"/>
                <a:gd name="T15" fmla="*/ 6 h 52"/>
                <a:gd name="T16" fmla="*/ 78 w 85"/>
                <a:gd name="T17" fmla="*/ 0 h 52"/>
                <a:gd name="T18" fmla="*/ 67 w 85"/>
                <a:gd name="T19" fmla="*/ 44 h 52"/>
                <a:gd name="T20" fmla="*/ 13 w 85"/>
                <a:gd name="T21" fmla="*/ 44 h 52"/>
                <a:gd name="T22" fmla="*/ 11 w 85"/>
                <a:gd name="T23" fmla="*/ 42 h 52"/>
                <a:gd name="T24" fmla="*/ 13 w 85"/>
                <a:gd name="T25" fmla="*/ 41 h 52"/>
                <a:gd name="T26" fmla="*/ 67 w 85"/>
                <a:gd name="T27" fmla="*/ 41 h 52"/>
                <a:gd name="T28" fmla="*/ 69 w 85"/>
                <a:gd name="T29" fmla="*/ 42 h 52"/>
                <a:gd name="T30" fmla="*/ 67 w 85"/>
                <a:gd name="T31" fmla="*/ 44 h 52"/>
                <a:gd name="T32" fmla="*/ 67 w 85"/>
                <a:gd name="T33" fmla="*/ 36 h 52"/>
                <a:gd name="T34" fmla="*/ 13 w 85"/>
                <a:gd name="T35" fmla="*/ 36 h 52"/>
                <a:gd name="T36" fmla="*/ 11 w 85"/>
                <a:gd name="T37" fmla="*/ 35 h 52"/>
                <a:gd name="T38" fmla="*/ 13 w 85"/>
                <a:gd name="T39" fmla="*/ 34 h 52"/>
                <a:gd name="T40" fmla="*/ 67 w 85"/>
                <a:gd name="T41" fmla="*/ 34 h 52"/>
                <a:gd name="T42" fmla="*/ 69 w 85"/>
                <a:gd name="T43" fmla="*/ 35 h 52"/>
                <a:gd name="T44" fmla="*/ 67 w 85"/>
                <a:gd name="T45" fmla="*/ 36 h 52"/>
                <a:gd name="T46" fmla="*/ 71 w 85"/>
                <a:gd name="T47" fmla="*/ 21 h 52"/>
                <a:gd name="T48" fmla="*/ 69 w 85"/>
                <a:gd name="T49" fmla="*/ 23 h 52"/>
                <a:gd name="T50" fmla="*/ 12 w 85"/>
                <a:gd name="T51" fmla="*/ 23 h 52"/>
                <a:gd name="T52" fmla="*/ 10 w 85"/>
                <a:gd name="T53" fmla="*/ 21 h 52"/>
                <a:gd name="T54" fmla="*/ 10 w 85"/>
                <a:gd name="T55" fmla="*/ 14 h 52"/>
                <a:gd name="T56" fmla="*/ 12 w 85"/>
                <a:gd name="T57" fmla="*/ 12 h 52"/>
                <a:gd name="T58" fmla="*/ 69 w 85"/>
                <a:gd name="T59" fmla="*/ 12 h 52"/>
                <a:gd name="T60" fmla="*/ 71 w 85"/>
                <a:gd name="T61" fmla="*/ 14 h 52"/>
                <a:gd name="T62" fmla="*/ 71 w 85"/>
                <a:gd name="T6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52"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9"/>
                    <a:pt x="3" y="52"/>
                    <a:pt x="7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82" y="52"/>
                    <a:pt x="85" y="49"/>
                    <a:pt x="85" y="4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3"/>
                    <a:pt x="82" y="0"/>
                    <a:pt x="78" y="0"/>
                  </a:cubicBezTo>
                  <a:close/>
                  <a:moveTo>
                    <a:pt x="67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1" y="43"/>
                    <a:pt x="11" y="42"/>
                  </a:cubicBezTo>
                  <a:cubicBezTo>
                    <a:pt x="11" y="41"/>
                    <a:pt x="12" y="41"/>
                    <a:pt x="13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69" y="41"/>
                    <a:pt x="69" y="42"/>
                  </a:cubicBezTo>
                  <a:cubicBezTo>
                    <a:pt x="69" y="43"/>
                    <a:pt x="68" y="44"/>
                    <a:pt x="67" y="44"/>
                  </a:cubicBezTo>
                  <a:close/>
                  <a:moveTo>
                    <a:pt x="67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1" y="36"/>
                    <a:pt x="11" y="35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9" y="34"/>
                    <a:pt x="69" y="35"/>
                  </a:cubicBezTo>
                  <a:cubicBezTo>
                    <a:pt x="69" y="36"/>
                    <a:pt x="68" y="36"/>
                    <a:pt x="67" y="36"/>
                  </a:cubicBezTo>
                  <a:close/>
                  <a:moveTo>
                    <a:pt x="71" y="21"/>
                  </a:moveTo>
                  <a:cubicBezTo>
                    <a:pt x="71" y="22"/>
                    <a:pt x="70" y="23"/>
                    <a:pt x="69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1" y="13"/>
                    <a:pt x="71" y="14"/>
                  </a:cubicBezTo>
                  <a:lnTo>
                    <a:pt x="7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42880" y="5384857"/>
            <a:ext cx="614404" cy="407616"/>
            <a:chOff x="9370310" y="5384857"/>
            <a:chExt cx="614404" cy="407616"/>
          </a:xfrm>
          <a:solidFill>
            <a:srgbClr val="756663"/>
          </a:solidFill>
        </p:grpSpPr>
        <p:sp>
          <p:nvSpPr>
            <p:cNvPr id="230" name="Freeform 1402"/>
            <p:cNvSpPr/>
            <p:nvPr/>
          </p:nvSpPr>
          <p:spPr bwMode="auto">
            <a:xfrm>
              <a:off x="9370310" y="5777376"/>
              <a:ext cx="614404" cy="15097"/>
            </a:xfrm>
            <a:custGeom>
              <a:avLst/>
              <a:gdLst>
                <a:gd name="T0" fmla="*/ 1 w 99"/>
                <a:gd name="T1" fmla="*/ 3 h 3"/>
                <a:gd name="T2" fmla="*/ 0 w 99"/>
                <a:gd name="T3" fmla="*/ 1 h 3"/>
                <a:gd name="T4" fmla="*/ 1 w 99"/>
                <a:gd name="T5" fmla="*/ 0 h 3"/>
                <a:gd name="T6" fmla="*/ 97 w 99"/>
                <a:gd name="T7" fmla="*/ 0 h 3"/>
                <a:gd name="T8" fmla="*/ 99 w 99"/>
                <a:gd name="T9" fmla="*/ 1 h 3"/>
                <a:gd name="T10" fmla="*/ 97 w 99"/>
                <a:gd name="T11" fmla="*/ 3 h 3"/>
                <a:gd name="T12" fmla="*/ 1 w 9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1"/>
                  </a:cubicBezTo>
                  <a:cubicBezTo>
                    <a:pt x="99" y="2"/>
                    <a:pt x="98" y="3"/>
                    <a:pt x="97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403"/>
            <p:cNvSpPr/>
            <p:nvPr/>
          </p:nvSpPr>
          <p:spPr bwMode="auto">
            <a:xfrm>
              <a:off x="9512675" y="5445245"/>
              <a:ext cx="82417" cy="317031"/>
            </a:xfrm>
            <a:custGeom>
              <a:avLst/>
              <a:gdLst>
                <a:gd name="T0" fmla="*/ 13 w 13"/>
                <a:gd name="T1" fmla="*/ 40 h 51"/>
                <a:gd name="T2" fmla="*/ 6 w 13"/>
                <a:gd name="T3" fmla="*/ 51 h 51"/>
                <a:gd name="T4" fmla="*/ 0 w 13"/>
                <a:gd name="T5" fmla="*/ 40 h 51"/>
                <a:gd name="T6" fmla="*/ 0 w 13"/>
                <a:gd name="T7" fmla="*/ 11 h 51"/>
                <a:gd name="T8" fmla="*/ 6 w 13"/>
                <a:gd name="T9" fmla="*/ 0 h 51"/>
                <a:gd name="T10" fmla="*/ 13 w 13"/>
                <a:gd name="T11" fmla="*/ 11 h 51"/>
                <a:gd name="T12" fmla="*/ 13 w 13"/>
                <a:gd name="T1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1">
                  <a:moveTo>
                    <a:pt x="13" y="40"/>
                  </a:moveTo>
                  <a:cubicBezTo>
                    <a:pt x="13" y="46"/>
                    <a:pt x="10" y="51"/>
                    <a:pt x="6" y="51"/>
                  </a:cubicBezTo>
                  <a:cubicBezTo>
                    <a:pt x="3" y="51"/>
                    <a:pt x="0" y="46"/>
                    <a:pt x="0" y="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6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404"/>
            <p:cNvSpPr/>
            <p:nvPr/>
          </p:nvSpPr>
          <p:spPr bwMode="auto">
            <a:xfrm>
              <a:off x="9385295" y="5384857"/>
              <a:ext cx="82417" cy="377417"/>
            </a:xfrm>
            <a:custGeom>
              <a:avLst/>
              <a:gdLst>
                <a:gd name="T0" fmla="*/ 13 w 13"/>
                <a:gd name="T1" fmla="*/ 50 h 61"/>
                <a:gd name="T2" fmla="*/ 7 w 13"/>
                <a:gd name="T3" fmla="*/ 61 h 61"/>
                <a:gd name="T4" fmla="*/ 0 w 13"/>
                <a:gd name="T5" fmla="*/ 50 h 61"/>
                <a:gd name="T6" fmla="*/ 0 w 13"/>
                <a:gd name="T7" fmla="*/ 11 h 61"/>
                <a:gd name="T8" fmla="*/ 7 w 13"/>
                <a:gd name="T9" fmla="*/ 0 h 61"/>
                <a:gd name="T10" fmla="*/ 13 w 13"/>
                <a:gd name="T11" fmla="*/ 11 h 61"/>
                <a:gd name="T12" fmla="*/ 13 w 13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13" y="50"/>
                  </a:moveTo>
                  <a:cubicBezTo>
                    <a:pt x="13" y="56"/>
                    <a:pt x="10" y="61"/>
                    <a:pt x="7" y="61"/>
                  </a:cubicBezTo>
                  <a:cubicBezTo>
                    <a:pt x="3" y="61"/>
                    <a:pt x="0" y="56"/>
                    <a:pt x="0" y="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405"/>
            <p:cNvSpPr/>
            <p:nvPr/>
          </p:nvSpPr>
          <p:spPr bwMode="auto">
            <a:xfrm>
              <a:off x="9632558" y="5505635"/>
              <a:ext cx="89913" cy="256643"/>
            </a:xfrm>
            <a:custGeom>
              <a:avLst/>
              <a:gdLst>
                <a:gd name="T0" fmla="*/ 14 w 14"/>
                <a:gd name="T1" fmla="*/ 30 h 41"/>
                <a:gd name="T2" fmla="*/ 7 w 14"/>
                <a:gd name="T3" fmla="*/ 41 h 41"/>
                <a:gd name="T4" fmla="*/ 0 w 14"/>
                <a:gd name="T5" fmla="*/ 30 h 41"/>
                <a:gd name="T6" fmla="*/ 0 w 14"/>
                <a:gd name="T7" fmla="*/ 11 h 41"/>
                <a:gd name="T8" fmla="*/ 7 w 14"/>
                <a:gd name="T9" fmla="*/ 0 h 41"/>
                <a:gd name="T10" fmla="*/ 14 w 14"/>
                <a:gd name="T11" fmla="*/ 11 h 41"/>
                <a:gd name="T12" fmla="*/ 14 w 14"/>
                <a:gd name="T13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1">
                  <a:moveTo>
                    <a:pt x="14" y="30"/>
                  </a:moveTo>
                  <a:cubicBezTo>
                    <a:pt x="14" y="36"/>
                    <a:pt x="11" y="41"/>
                    <a:pt x="7" y="41"/>
                  </a:cubicBezTo>
                  <a:cubicBezTo>
                    <a:pt x="3" y="41"/>
                    <a:pt x="0" y="36"/>
                    <a:pt x="0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1" y="0"/>
                    <a:pt x="14" y="5"/>
                    <a:pt x="14" y="11"/>
                  </a:cubicBezTo>
                  <a:lnTo>
                    <a:pt x="1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406"/>
            <p:cNvSpPr/>
            <p:nvPr/>
          </p:nvSpPr>
          <p:spPr bwMode="auto">
            <a:xfrm>
              <a:off x="9759931" y="5573564"/>
              <a:ext cx="74927" cy="188712"/>
            </a:xfrm>
            <a:custGeom>
              <a:avLst/>
              <a:gdLst>
                <a:gd name="T0" fmla="*/ 13 w 13"/>
                <a:gd name="T1" fmla="*/ 20 h 31"/>
                <a:gd name="T2" fmla="*/ 7 w 13"/>
                <a:gd name="T3" fmla="*/ 31 h 31"/>
                <a:gd name="T4" fmla="*/ 0 w 13"/>
                <a:gd name="T5" fmla="*/ 20 h 31"/>
                <a:gd name="T6" fmla="*/ 0 w 13"/>
                <a:gd name="T7" fmla="*/ 11 h 31"/>
                <a:gd name="T8" fmla="*/ 7 w 13"/>
                <a:gd name="T9" fmla="*/ 0 h 31"/>
                <a:gd name="T10" fmla="*/ 13 w 13"/>
                <a:gd name="T11" fmla="*/ 11 h 31"/>
                <a:gd name="T12" fmla="*/ 13 w 1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3" y="20"/>
                  </a:moveTo>
                  <a:cubicBezTo>
                    <a:pt x="13" y="26"/>
                    <a:pt x="10" y="31"/>
                    <a:pt x="7" y="31"/>
                  </a:cubicBezTo>
                  <a:cubicBezTo>
                    <a:pt x="3" y="31"/>
                    <a:pt x="0" y="26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10" y="0"/>
                    <a:pt x="13" y="5"/>
                    <a:pt x="13" y="11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1407"/>
            <p:cNvSpPr>
              <a:spLocks noChangeArrowheads="1"/>
            </p:cNvSpPr>
            <p:nvPr/>
          </p:nvSpPr>
          <p:spPr bwMode="auto">
            <a:xfrm>
              <a:off x="9879814" y="5633956"/>
              <a:ext cx="82417" cy="1283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Freeform 1416"/>
          <p:cNvSpPr/>
          <p:nvPr/>
        </p:nvSpPr>
        <p:spPr bwMode="auto">
          <a:xfrm>
            <a:off x="2177311" y="5377307"/>
            <a:ext cx="726792" cy="490645"/>
          </a:xfrm>
          <a:custGeom>
            <a:avLst/>
            <a:gdLst>
              <a:gd name="T0" fmla="*/ 99 w 116"/>
              <a:gd name="T1" fmla="*/ 38 h 79"/>
              <a:gd name="T2" fmla="*/ 87 w 116"/>
              <a:gd name="T3" fmla="*/ 12 h 79"/>
              <a:gd name="T4" fmla="*/ 58 w 116"/>
              <a:gd name="T5" fmla="*/ 0 h 79"/>
              <a:gd name="T6" fmla="*/ 28 w 116"/>
              <a:gd name="T7" fmla="*/ 12 h 79"/>
              <a:gd name="T8" fmla="*/ 16 w 116"/>
              <a:gd name="T9" fmla="*/ 38 h 79"/>
              <a:gd name="T10" fmla="*/ 0 w 116"/>
              <a:gd name="T11" fmla="*/ 56 h 79"/>
              <a:gd name="T12" fmla="*/ 16 w 116"/>
              <a:gd name="T13" fmla="*/ 74 h 79"/>
              <a:gd name="T14" fmla="*/ 21 w 116"/>
              <a:gd name="T15" fmla="*/ 79 h 79"/>
              <a:gd name="T16" fmla="*/ 27 w 116"/>
              <a:gd name="T17" fmla="*/ 72 h 79"/>
              <a:gd name="T18" fmla="*/ 27 w 116"/>
              <a:gd name="T19" fmla="*/ 41 h 79"/>
              <a:gd name="T20" fmla="*/ 27 w 116"/>
              <a:gd name="T21" fmla="*/ 41 h 79"/>
              <a:gd name="T22" fmla="*/ 36 w 116"/>
              <a:gd name="T23" fmla="*/ 19 h 79"/>
              <a:gd name="T24" fmla="*/ 58 w 116"/>
              <a:gd name="T25" fmla="*/ 10 h 79"/>
              <a:gd name="T26" fmla="*/ 80 w 116"/>
              <a:gd name="T27" fmla="*/ 19 h 79"/>
              <a:gd name="T28" fmla="*/ 89 w 116"/>
              <a:gd name="T29" fmla="*/ 40 h 79"/>
              <a:gd name="T30" fmla="*/ 89 w 116"/>
              <a:gd name="T31" fmla="*/ 40 h 79"/>
              <a:gd name="T32" fmla="*/ 89 w 116"/>
              <a:gd name="T33" fmla="*/ 72 h 79"/>
              <a:gd name="T34" fmla="*/ 94 w 116"/>
              <a:gd name="T35" fmla="*/ 79 h 79"/>
              <a:gd name="T36" fmla="*/ 99 w 116"/>
              <a:gd name="T37" fmla="*/ 74 h 79"/>
              <a:gd name="T38" fmla="*/ 116 w 116"/>
              <a:gd name="T39" fmla="*/ 56 h 79"/>
              <a:gd name="T40" fmla="*/ 99 w 116"/>
              <a:gd name="T41" fmla="*/ 3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79">
                <a:moveTo>
                  <a:pt x="99" y="38"/>
                </a:moveTo>
                <a:cubicBezTo>
                  <a:pt x="98" y="28"/>
                  <a:pt x="94" y="19"/>
                  <a:pt x="87" y="12"/>
                </a:cubicBezTo>
                <a:cubicBezTo>
                  <a:pt x="80" y="4"/>
                  <a:pt x="69" y="0"/>
                  <a:pt x="58" y="0"/>
                </a:cubicBezTo>
                <a:cubicBezTo>
                  <a:pt x="46" y="0"/>
                  <a:pt x="36" y="4"/>
                  <a:pt x="28" y="12"/>
                </a:cubicBezTo>
                <a:cubicBezTo>
                  <a:pt x="21" y="19"/>
                  <a:pt x="17" y="28"/>
                  <a:pt x="16" y="38"/>
                </a:cubicBezTo>
                <a:cubicBezTo>
                  <a:pt x="7" y="39"/>
                  <a:pt x="0" y="47"/>
                  <a:pt x="0" y="56"/>
                </a:cubicBezTo>
                <a:cubicBezTo>
                  <a:pt x="0" y="65"/>
                  <a:pt x="7" y="73"/>
                  <a:pt x="16" y="74"/>
                </a:cubicBezTo>
                <a:cubicBezTo>
                  <a:pt x="17" y="77"/>
                  <a:pt x="19" y="79"/>
                  <a:pt x="21" y="79"/>
                </a:cubicBezTo>
                <a:cubicBezTo>
                  <a:pt x="24" y="79"/>
                  <a:pt x="27" y="76"/>
                  <a:pt x="27" y="72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3"/>
                  <a:pt x="30" y="25"/>
                  <a:pt x="36" y="19"/>
                </a:cubicBezTo>
                <a:cubicBezTo>
                  <a:pt x="41" y="14"/>
                  <a:pt x="49" y="10"/>
                  <a:pt x="58" y="10"/>
                </a:cubicBezTo>
                <a:cubicBezTo>
                  <a:pt x="66" y="10"/>
                  <a:pt x="74" y="14"/>
                  <a:pt x="80" y="19"/>
                </a:cubicBezTo>
                <a:cubicBezTo>
                  <a:pt x="85" y="25"/>
                  <a:pt x="88" y="32"/>
                  <a:pt x="89" y="40"/>
                </a:cubicBezTo>
                <a:cubicBezTo>
                  <a:pt x="89" y="40"/>
                  <a:pt x="89" y="40"/>
                  <a:pt x="89" y="40"/>
                </a:cubicBezTo>
                <a:cubicBezTo>
                  <a:pt x="89" y="72"/>
                  <a:pt x="89" y="72"/>
                  <a:pt x="89" y="72"/>
                </a:cubicBezTo>
                <a:cubicBezTo>
                  <a:pt x="89" y="76"/>
                  <a:pt x="91" y="79"/>
                  <a:pt x="94" y="79"/>
                </a:cubicBezTo>
                <a:cubicBezTo>
                  <a:pt x="96" y="79"/>
                  <a:pt x="98" y="77"/>
                  <a:pt x="99" y="74"/>
                </a:cubicBezTo>
                <a:cubicBezTo>
                  <a:pt x="108" y="73"/>
                  <a:pt x="116" y="65"/>
                  <a:pt x="116" y="56"/>
                </a:cubicBezTo>
                <a:cubicBezTo>
                  <a:pt x="116" y="47"/>
                  <a:pt x="108" y="39"/>
                  <a:pt x="99" y="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7" name="Freeform 1442"/>
          <p:cNvSpPr>
            <a:spLocks noEditPoints="1"/>
          </p:cNvSpPr>
          <p:nvPr/>
        </p:nvSpPr>
        <p:spPr bwMode="auto">
          <a:xfrm>
            <a:off x="1165800" y="5362210"/>
            <a:ext cx="711806" cy="528386"/>
          </a:xfrm>
          <a:custGeom>
            <a:avLst/>
            <a:gdLst>
              <a:gd name="T0" fmla="*/ 5 w 114"/>
              <a:gd name="T1" fmla="*/ 0 h 84"/>
              <a:gd name="T2" fmla="*/ 0 w 114"/>
              <a:gd name="T3" fmla="*/ 78 h 84"/>
              <a:gd name="T4" fmla="*/ 109 w 114"/>
              <a:gd name="T5" fmla="*/ 84 h 84"/>
              <a:gd name="T6" fmla="*/ 114 w 114"/>
              <a:gd name="T7" fmla="*/ 6 h 84"/>
              <a:gd name="T8" fmla="*/ 28 w 114"/>
              <a:gd name="T9" fmla="*/ 59 h 84"/>
              <a:gd name="T10" fmla="*/ 25 w 114"/>
              <a:gd name="T11" fmla="*/ 69 h 84"/>
              <a:gd name="T12" fmla="*/ 18 w 114"/>
              <a:gd name="T13" fmla="*/ 69 h 84"/>
              <a:gd name="T14" fmla="*/ 15 w 114"/>
              <a:gd name="T15" fmla="*/ 59 h 84"/>
              <a:gd name="T16" fmla="*/ 18 w 114"/>
              <a:gd name="T17" fmla="*/ 41 h 84"/>
              <a:gd name="T18" fmla="*/ 21 w 114"/>
              <a:gd name="T19" fmla="*/ 12 h 84"/>
              <a:gd name="T20" fmla="*/ 25 w 114"/>
              <a:gd name="T21" fmla="*/ 41 h 84"/>
              <a:gd name="T22" fmla="*/ 28 w 114"/>
              <a:gd name="T23" fmla="*/ 59 h 84"/>
              <a:gd name="T24" fmla="*/ 43 w 114"/>
              <a:gd name="T25" fmla="*/ 52 h 84"/>
              <a:gd name="T26" fmla="*/ 40 w 114"/>
              <a:gd name="T27" fmla="*/ 72 h 84"/>
              <a:gd name="T28" fmla="*/ 36 w 114"/>
              <a:gd name="T29" fmla="*/ 52 h 84"/>
              <a:gd name="T30" fmla="*/ 33 w 114"/>
              <a:gd name="T31" fmla="*/ 35 h 84"/>
              <a:gd name="T32" fmla="*/ 36 w 114"/>
              <a:gd name="T33" fmla="*/ 15 h 84"/>
              <a:gd name="T34" fmla="*/ 43 w 114"/>
              <a:gd name="T35" fmla="*/ 15 h 84"/>
              <a:gd name="T36" fmla="*/ 46 w 114"/>
              <a:gd name="T37" fmla="*/ 35 h 84"/>
              <a:gd name="T38" fmla="*/ 65 w 114"/>
              <a:gd name="T39" fmla="*/ 43 h 84"/>
              <a:gd name="T40" fmla="*/ 61 w 114"/>
              <a:gd name="T41" fmla="*/ 69 h 84"/>
              <a:gd name="T42" fmla="*/ 55 w 114"/>
              <a:gd name="T43" fmla="*/ 69 h 84"/>
              <a:gd name="T44" fmla="*/ 51 w 114"/>
              <a:gd name="T45" fmla="*/ 43 h 84"/>
              <a:gd name="T46" fmla="*/ 55 w 114"/>
              <a:gd name="T47" fmla="*/ 25 h 84"/>
              <a:gd name="T48" fmla="*/ 58 w 114"/>
              <a:gd name="T49" fmla="*/ 12 h 84"/>
              <a:gd name="T50" fmla="*/ 61 w 114"/>
              <a:gd name="T51" fmla="*/ 25 h 84"/>
              <a:gd name="T52" fmla="*/ 65 w 114"/>
              <a:gd name="T53" fmla="*/ 43 h 84"/>
              <a:gd name="T54" fmla="*/ 79 w 114"/>
              <a:gd name="T55" fmla="*/ 43 h 84"/>
              <a:gd name="T56" fmla="*/ 76 w 114"/>
              <a:gd name="T57" fmla="*/ 72 h 84"/>
              <a:gd name="T58" fmla="*/ 73 w 114"/>
              <a:gd name="T59" fmla="*/ 43 h 84"/>
              <a:gd name="T60" fmla="*/ 70 w 114"/>
              <a:gd name="T61" fmla="*/ 25 h 84"/>
              <a:gd name="T62" fmla="*/ 73 w 114"/>
              <a:gd name="T63" fmla="*/ 15 h 84"/>
              <a:gd name="T64" fmla="*/ 79 w 114"/>
              <a:gd name="T65" fmla="*/ 15 h 84"/>
              <a:gd name="T66" fmla="*/ 83 w 114"/>
              <a:gd name="T67" fmla="*/ 25 h 84"/>
              <a:gd name="T68" fmla="*/ 101 w 114"/>
              <a:gd name="T69" fmla="*/ 44 h 84"/>
              <a:gd name="T70" fmla="*/ 98 w 114"/>
              <a:gd name="T71" fmla="*/ 69 h 84"/>
              <a:gd name="T72" fmla="*/ 91 w 114"/>
              <a:gd name="T73" fmla="*/ 69 h 84"/>
              <a:gd name="T74" fmla="*/ 88 w 114"/>
              <a:gd name="T75" fmla="*/ 44 h 84"/>
              <a:gd name="T76" fmla="*/ 91 w 114"/>
              <a:gd name="T77" fmla="*/ 27 h 84"/>
              <a:gd name="T78" fmla="*/ 95 w 114"/>
              <a:gd name="T79" fmla="*/ 12 h 84"/>
              <a:gd name="T80" fmla="*/ 98 w 114"/>
              <a:gd name="T81" fmla="*/ 27 h 84"/>
              <a:gd name="T82" fmla="*/ 101 w 114"/>
              <a:gd name="T83" fmla="*/ 4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84">
                <a:moveTo>
                  <a:pt x="109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5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12" y="84"/>
                  <a:pt x="114" y="81"/>
                  <a:pt x="114" y="78"/>
                </a:cubicBezTo>
                <a:cubicBezTo>
                  <a:pt x="114" y="6"/>
                  <a:pt x="114" y="6"/>
                  <a:pt x="114" y="6"/>
                </a:cubicBezTo>
                <a:cubicBezTo>
                  <a:pt x="114" y="3"/>
                  <a:pt x="112" y="0"/>
                  <a:pt x="109" y="0"/>
                </a:cubicBezTo>
                <a:close/>
                <a:moveTo>
                  <a:pt x="28" y="59"/>
                </a:moveTo>
                <a:cubicBezTo>
                  <a:pt x="28" y="60"/>
                  <a:pt x="27" y="61"/>
                  <a:pt x="25" y="62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71"/>
                  <a:pt x="23" y="72"/>
                  <a:pt x="21" y="72"/>
                </a:cubicBezTo>
                <a:cubicBezTo>
                  <a:pt x="20" y="72"/>
                  <a:pt x="18" y="71"/>
                  <a:pt x="18" y="69"/>
                </a:cubicBezTo>
                <a:cubicBezTo>
                  <a:pt x="18" y="62"/>
                  <a:pt x="18" y="62"/>
                  <a:pt x="18" y="62"/>
                </a:cubicBezTo>
                <a:cubicBezTo>
                  <a:pt x="16" y="61"/>
                  <a:pt x="15" y="60"/>
                  <a:pt x="15" y="59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3"/>
                  <a:pt x="16" y="42"/>
                  <a:pt x="18" y="41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3"/>
                  <a:pt x="20" y="12"/>
                  <a:pt x="21" y="12"/>
                </a:cubicBezTo>
                <a:cubicBezTo>
                  <a:pt x="23" y="12"/>
                  <a:pt x="25" y="13"/>
                  <a:pt x="25" y="15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2"/>
                  <a:pt x="28" y="43"/>
                  <a:pt x="28" y="44"/>
                </a:cubicBezTo>
                <a:lnTo>
                  <a:pt x="28" y="59"/>
                </a:lnTo>
                <a:close/>
                <a:moveTo>
                  <a:pt x="46" y="49"/>
                </a:moveTo>
                <a:cubicBezTo>
                  <a:pt x="46" y="51"/>
                  <a:pt x="45" y="52"/>
                  <a:pt x="43" y="52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71"/>
                  <a:pt x="41" y="72"/>
                  <a:pt x="40" y="72"/>
                </a:cubicBezTo>
                <a:cubicBezTo>
                  <a:pt x="38" y="72"/>
                  <a:pt x="36" y="71"/>
                  <a:pt x="36" y="69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2"/>
                  <a:pt x="33" y="51"/>
                  <a:pt x="33" y="49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3"/>
                  <a:pt x="34" y="32"/>
                  <a:pt x="36" y="31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3"/>
                  <a:pt x="38" y="12"/>
                  <a:pt x="40" y="12"/>
                </a:cubicBezTo>
                <a:cubicBezTo>
                  <a:pt x="41" y="12"/>
                  <a:pt x="43" y="13"/>
                  <a:pt x="43" y="15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32"/>
                  <a:pt x="46" y="33"/>
                  <a:pt x="46" y="35"/>
                </a:cubicBezTo>
                <a:lnTo>
                  <a:pt x="46" y="49"/>
                </a:lnTo>
                <a:close/>
                <a:moveTo>
                  <a:pt x="65" y="43"/>
                </a:moveTo>
                <a:cubicBezTo>
                  <a:pt x="65" y="44"/>
                  <a:pt x="63" y="45"/>
                  <a:pt x="61" y="46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71"/>
                  <a:pt x="60" y="72"/>
                  <a:pt x="58" y="72"/>
                </a:cubicBezTo>
                <a:cubicBezTo>
                  <a:pt x="56" y="72"/>
                  <a:pt x="55" y="71"/>
                  <a:pt x="55" y="69"/>
                </a:cubicBezTo>
                <a:cubicBezTo>
                  <a:pt x="55" y="46"/>
                  <a:pt x="55" y="46"/>
                  <a:pt x="55" y="46"/>
                </a:cubicBezTo>
                <a:cubicBezTo>
                  <a:pt x="53" y="45"/>
                  <a:pt x="51" y="44"/>
                  <a:pt x="51" y="43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3" y="26"/>
                  <a:pt x="55" y="2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3"/>
                  <a:pt x="56" y="12"/>
                  <a:pt x="58" y="12"/>
                </a:cubicBezTo>
                <a:cubicBezTo>
                  <a:pt x="60" y="12"/>
                  <a:pt x="61" y="13"/>
                  <a:pt x="61" y="15"/>
                </a:cubicBezTo>
                <a:cubicBezTo>
                  <a:pt x="61" y="25"/>
                  <a:pt x="61" y="25"/>
                  <a:pt x="61" y="25"/>
                </a:cubicBezTo>
                <a:cubicBezTo>
                  <a:pt x="63" y="26"/>
                  <a:pt x="65" y="27"/>
                  <a:pt x="65" y="28"/>
                </a:cubicBezTo>
                <a:lnTo>
                  <a:pt x="65" y="43"/>
                </a:lnTo>
                <a:close/>
                <a:moveTo>
                  <a:pt x="83" y="40"/>
                </a:moveTo>
                <a:cubicBezTo>
                  <a:pt x="83" y="41"/>
                  <a:pt x="81" y="42"/>
                  <a:pt x="79" y="4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1"/>
                  <a:pt x="78" y="72"/>
                  <a:pt x="76" y="72"/>
                </a:cubicBezTo>
                <a:cubicBezTo>
                  <a:pt x="74" y="72"/>
                  <a:pt x="73" y="71"/>
                  <a:pt x="73" y="69"/>
                </a:cubicBezTo>
                <a:cubicBezTo>
                  <a:pt x="73" y="43"/>
                  <a:pt x="73" y="43"/>
                  <a:pt x="73" y="43"/>
                </a:cubicBezTo>
                <a:cubicBezTo>
                  <a:pt x="71" y="42"/>
                  <a:pt x="70" y="41"/>
                  <a:pt x="70" y="40"/>
                </a:cubicBezTo>
                <a:cubicBezTo>
                  <a:pt x="70" y="25"/>
                  <a:pt x="70" y="25"/>
                  <a:pt x="70" y="25"/>
                </a:cubicBezTo>
                <a:cubicBezTo>
                  <a:pt x="70" y="24"/>
                  <a:pt x="71" y="22"/>
                  <a:pt x="73" y="22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3"/>
                  <a:pt x="74" y="12"/>
                  <a:pt x="76" y="12"/>
                </a:cubicBezTo>
                <a:cubicBezTo>
                  <a:pt x="78" y="12"/>
                  <a:pt x="79" y="13"/>
                  <a:pt x="79" y="15"/>
                </a:cubicBez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3" y="24"/>
                  <a:pt x="83" y="25"/>
                </a:cubicBezTo>
                <a:lnTo>
                  <a:pt x="83" y="40"/>
                </a:lnTo>
                <a:close/>
                <a:moveTo>
                  <a:pt x="101" y="44"/>
                </a:moveTo>
                <a:cubicBezTo>
                  <a:pt x="101" y="46"/>
                  <a:pt x="100" y="47"/>
                  <a:pt x="98" y="48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71"/>
                  <a:pt x="96" y="72"/>
                  <a:pt x="95" y="72"/>
                </a:cubicBezTo>
                <a:cubicBezTo>
                  <a:pt x="93" y="72"/>
                  <a:pt x="91" y="71"/>
                  <a:pt x="91" y="69"/>
                </a:cubicBezTo>
                <a:cubicBezTo>
                  <a:pt x="91" y="48"/>
                  <a:pt x="91" y="48"/>
                  <a:pt x="91" y="48"/>
                </a:cubicBezTo>
                <a:cubicBezTo>
                  <a:pt x="89" y="47"/>
                  <a:pt x="88" y="46"/>
                  <a:pt x="88" y="44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28"/>
                  <a:pt x="89" y="27"/>
                  <a:pt x="91" y="27"/>
                </a:cubicBezTo>
                <a:cubicBezTo>
                  <a:pt x="91" y="15"/>
                  <a:pt x="91" y="15"/>
                  <a:pt x="91" y="15"/>
                </a:cubicBezTo>
                <a:cubicBezTo>
                  <a:pt x="91" y="13"/>
                  <a:pt x="93" y="12"/>
                  <a:pt x="95" y="12"/>
                </a:cubicBezTo>
                <a:cubicBezTo>
                  <a:pt x="96" y="12"/>
                  <a:pt x="98" y="13"/>
                  <a:pt x="98" y="15"/>
                </a:cubicBezTo>
                <a:cubicBezTo>
                  <a:pt x="98" y="27"/>
                  <a:pt x="98" y="27"/>
                  <a:pt x="98" y="27"/>
                </a:cubicBezTo>
                <a:cubicBezTo>
                  <a:pt x="100" y="27"/>
                  <a:pt x="101" y="28"/>
                  <a:pt x="101" y="30"/>
                </a:cubicBezTo>
                <a:lnTo>
                  <a:pt x="10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19767" y="5339567"/>
            <a:ext cx="472038" cy="566130"/>
            <a:chOff x="5361711" y="5339567"/>
            <a:chExt cx="472038" cy="566130"/>
          </a:xfrm>
          <a:solidFill>
            <a:srgbClr val="756663"/>
          </a:solidFill>
        </p:grpSpPr>
        <p:sp>
          <p:nvSpPr>
            <p:cNvPr id="238" name="Freeform 1486"/>
            <p:cNvSpPr/>
            <p:nvPr/>
          </p:nvSpPr>
          <p:spPr bwMode="auto">
            <a:xfrm>
              <a:off x="5361711" y="5445245"/>
              <a:ext cx="472038" cy="460452"/>
            </a:xfrm>
            <a:custGeom>
              <a:avLst/>
              <a:gdLst>
                <a:gd name="T0" fmla="*/ 46 w 75"/>
                <a:gd name="T1" fmla="*/ 0 h 74"/>
                <a:gd name="T2" fmla="*/ 46 w 75"/>
                <a:gd name="T3" fmla="*/ 11 h 74"/>
                <a:gd name="T4" fmla="*/ 65 w 75"/>
                <a:gd name="T5" fmla="*/ 36 h 74"/>
                <a:gd name="T6" fmla="*/ 38 w 75"/>
                <a:gd name="T7" fmla="*/ 63 h 74"/>
                <a:gd name="T8" fmla="*/ 11 w 75"/>
                <a:gd name="T9" fmla="*/ 36 h 74"/>
                <a:gd name="T10" fmla="*/ 29 w 75"/>
                <a:gd name="T11" fmla="*/ 11 h 74"/>
                <a:gd name="T12" fmla="*/ 29 w 75"/>
                <a:gd name="T13" fmla="*/ 0 h 74"/>
                <a:gd name="T14" fmla="*/ 0 w 75"/>
                <a:gd name="T15" fmla="*/ 36 h 74"/>
                <a:gd name="T16" fmla="*/ 38 w 75"/>
                <a:gd name="T17" fmla="*/ 74 h 74"/>
                <a:gd name="T18" fmla="*/ 75 w 75"/>
                <a:gd name="T19" fmla="*/ 36 h 74"/>
                <a:gd name="T20" fmla="*/ 46 w 75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46" y="0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57" y="14"/>
                    <a:pt x="65" y="24"/>
                    <a:pt x="65" y="36"/>
                  </a:cubicBezTo>
                  <a:cubicBezTo>
                    <a:pt x="65" y="51"/>
                    <a:pt x="53" y="63"/>
                    <a:pt x="38" y="63"/>
                  </a:cubicBezTo>
                  <a:cubicBezTo>
                    <a:pt x="23" y="63"/>
                    <a:pt x="11" y="51"/>
                    <a:pt x="11" y="36"/>
                  </a:cubicBezTo>
                  <a:cubicBezTo>
                    <a:pt x="11" y="24"/>
                    <a:pt x="18" y="14"/>
                    <a:pt x="29" y="1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4"/>
                    <a:pt x="0" y="19"/>
                    <a:pt x="0" y="36"/>
                  </a:cubicBezTo>
                  <a:cubicBezTo>
                    <a:pt x="0" y="57"/>
                    <a:pt x="17" y="74"/>
                    <a:pt x="38" y="74"/>
                  </a:cubicBezTo>
                  <a:cubicBezTo>
                    <a:pt x="58" y="74"/>
                    <a:pt x="75" y="57"/>
                    <a:pt x="75" y="36"/>
                  </a:cubicBezTo>
                  <a:cubicBezTo>
                    <a:pt x="75" y="19"/>
                    <a:pt x="63" y="4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487"/>
            <p:cNvSpPr/>
            <p:nvPr/>
          </p:nvSpPr>
          <p:spPr bwMode="auto">
            <a:xfrm>
              <a:off x="5556521" y="5339567"/>
              <a:ext cx="89913" cy="271741"/>
            </a:xfrm>
            <a:custGeom>
              <a:avLst/>
              <a:gdLst>
                <a:gd name="T0" fmla="*/ 10 w 14"/>
                <a:gd name="T1" fmla="*/ 0 h 43"/>
                <a:gd name="T2" fmla="*/ 3 w 14"/>
                <a:gd name="T3" fmla="*/ 0 h 43"/>
                <a:gd name="T4" fmla="*/ 0 w 14"/>
                <a:gd name="T5" fmla="*/ 4 h 43"/>
                <a:gd name="T6" fmla="*/ 0 w 14"/>
                <a:gd name="T7" fmla="*/ 16 h 43"/>
                <a:gd name="T8" fmla="*/ 0 w 14"/>
                <a:gd name="T9" fmla="*/ 25 h 43"/>
                <a:gd name="T10" fmla="*/ 0 w 14"/>
                <a:gd name="T11" fmla="*/ 40 h 43"/>
                <a:gd name="T12" fmla="*/ 3 w 14"/>
                <a:gd name="T13" fmla="*/ 43 h 43"/>
                <a:gd name="T14" fmla="*/ 10 w 14"/>
                <a:gd name="T15" fmla="*/ 43 h 43"/>
                <a:gd name="T16" fmla="*/ 14 w 14"/>
                <a:gd name="T17" fmla="*/ 40 h 43"/>
                <a:gd name="T18" fmla="*/ 14 w 14"/>
                <a:gd name="T19" fmla="*/ 25 h 43"/>
                <a:gd name="T20" fmla="*/ 14 w 14"/>
                <a:gd name="T21" fmla="*/ 16 h 43"/>
                <a:gd name="T22" fmla="*/ 14 w 14"/>
                <a:gd name="T23" fmla="*/ 4 h 43"/>
                <a:gd name="T24" fmla="*/ 10 w 14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3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3"/>
                    <a:pt x="14" y="42"/>
                    <a:pt x="14" y="4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37807" y="5415050"/>
            <a:ext cx="681836" cy="460452"/>
            <a:chOff x="4237807" y="5415050"/>
            <a:chExt cx="681836" cy="460452"/>
          </a:xfrm>
          <a:solidFill>
            <a:srgbClr val="756663"/>
          </a:solidFill>
        </p:grpSpPr>
        <p:sp>
          <p:nvSpPr>
            <p:cNvPr id="240" name="Freeform 1553"/>
            <p:cNvSpPr/>
            <p:nvPr/>
          </p:nvSpPr>
          <p:spPr bwMode="auto">
            <a:xfrm>
              <a:off x="4237807" y="5415050"/>
              <a:ext cx="157345" cy="460452"/>
            </a:xfrm>
            <a:custGeom>
              <a:avLst/>
              <a:gdLst>
                <a:gd name="T0" fmla="*/ 25 w 26"/>
                <a:gd name="T1" fmla="*/ 42 h 74"/>
                <a:gd name="T2" fmla="*/ 22 w 26"/>
                <a:gd name="T3" fmla="*/ 42 h 74"/>
                <a:gd name="T4" fmla="*/ 20 w 26"/>
                <a:gd name="T5" fmla="*/ 21 h 74"/>
                <a:gd name="T6" fmla="*/ 13 w 26"/>
                <a:gd name="T7" fmla="*/ 0 h 74"/>
                <a:gd name="T8" fmla="*/ 6 w 26"/>
                <a:gd name="T9" fmla="*/ 21 h 74"/>
                <a:gd name="T10" fmla="*/ 4 w 26"/>
                <a:gd name="T11" fmla="*/ 42 h 74"/>
                <a:gd name="T12" fmla="*/ 1 w 26"/>
                <a:gd name="T13" fmla="*/ 42 h 74"/>
                <a:gd name="T14" fmla="*/ 0 w 26"/>
                <a:gd name="T15" fmla="*/ 48 h 74"/>
                <a:gd name="T16" fmla="*/ 0 w 26"/>
                <a:gd name="T17" fmla="*/ 53 h 74"/>
                <a:gd name="T18" fmla="*/ 4 w 26"/>
                <a:gd name="T19" fmla="*/ 54 h 74"/>
                <a:gd name="T20" fmla="*/ 6 w 26"/>
                <a:gd name="T21" fmla="*/ 64 h 74"/>
                <a:gd name="T22" fmla="*/ 13 w 26"/>
                <a:gd name="T23" fmla="*/ 74 h 74"/>
                <a:gd name="T24" fmla="*/ 20 w 26"/>
                <a:gd name="T25" fmla="*/ 64 h 74"/>
                <a:gd name="T26" fmla="*/ 22 w 26"/>
                <a:gd name="T27" fmla="*/ 54 h 74"/>
                <a:gd name="T28" fmla="*/ 25 w 26"/>
                <a:gd name="T29" fmla="*/ 54 h 74"/>
                <a:gd name="T30" fmla="*/ 26 w 26"/>
                <a:gd name="T31" fmla="*/ 48 h 74"/>
                <a:gd name="T32" fmla="*/ 25 w 26"/>
                <a:gd name="T33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42"/>
                  </a:moveTo>
                  <a:cubicBezTo>
                    <a:pt x="24" y="42"/>
                    <a:pt x="23" y="42"/>
                    <a:pt x="22" y="42"/>
                  </a:cubicBezTo>
                  <a:cubicBezTo>
                    <a:pt x="21" y="42"/>
                    <a:pt x="20" y="32"/>
                    <a:pt x="20" y="21"/>
                  </a:cubicBezTo>
                  <a:cubicBezTo>
                    <a:pt x="20" y="9"/>
                    <a:pt x="17" y="0"/>
                    <a:pt x="13" y="0"/>
                  </a:cubicBezTo>
                  <a:cubicBezTo>
                    <a:pt x="9" y="0"/>
                    <a:pt x="6" y="9"/>
                    <a:pt x="6" y="21"/>
                  </a:cubicBezTo>
                  <a:cubicBezTo>
                    <a:pt x="6" y="32"/>
                    <a:pt x="5" y="42"/>
                    <a:pt x="4" y="42"/>
                  </a:cubicBezTo>
                  <a:cubicBezTo>
                    <a:pt x="3" y="42"/>
                    <a:pt x="2" y="42"/>
                    <a:pt x="1" y="42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3"/>
                    <a:pt x="0" y="53"/>
                  </a:cubicBezTo>
                  <a:cubicBezTo>
                    <a:pt x="1" y="54"/>
                    <a:pt x="3" y="54"/>
                    <a:pt x="4" y="54"/>
                  </a:cubicBezTo>
                  <a:cubicBezTo>
                    <a:pt x="5" y="54"/>
                    <a:pt x="6" y="59"/>
                    <a:pt x="6" y="64"/>
                  </a:cubicBezTo>
                  <a:cubicBezTo>
                    <a:pt x="6" y="69"/>
                    <a:pt x="9" y="74"/>
                    <a:pt x="13" y="74"/>
                  </a:cubicBezTo>
                  <a:cubicBezTo>
                    <a:pt x="17" y="74"/>
                    <a:pt x="20" y="69"/>
                    <a:pt x="20" y="64"/>
                  </a:cubicBezTo>
                  <a:cubicBezTo>
                    <a:pt x="20" y="59"/>
                    <a:pt x="21" y="54"/>
                    <a:pt x="22" y="54"/>
                  </a:cubicBezTo>
                  <a:cubicBezTo>
                    <a:pt x="23" y="54"/>
                    <a:pt x="24" y="54"/>
                    <a:pt x="25" y="54"/>
                  </a:cubicBezTo>
                  <a:cubicBezTo>
                    <a:pt x="26" y="54"/>
                    <a:pt x="26" y="50"/>
                    <a:pt x="26" y="48"/>
                  </a:cubicBezTo>
                  <a:cubicBezTo>
                    <a:pt x="26" y="46"/>
                    <a:pt x="26" y="43"/>
                    <a:pt x="2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554"/>
            <p:cNvSpPr/>
            <p:nvPr/>
          </p:nvSpPr>
          <p:spPr bwMode="auto">
            <a:xfrm>
              <a:off x="4410137" y="5415050"/>
              <a:ext cx="164840" cy="460452"/>
            </a:xfrm>
            <a:custGeom>
              <a:avLst/>
              <a:gdLst>
                <a:gd name="T0" fmla="*/ 25 w 26"/>
                <a:gd name="T1" fmla="*/ 18 h 74"/>
                <a:gd name="T2" fmla="*/ 22 w 26"/>
                <a:gd name="T3" fmla="*/ 18 h 74"/>
                <a:gd name="T4" fmla="*/ 20 w 26"/>
                <a:gd name="T5" fmla="*/ 9 h 74"/>
                <a:gd name="T6" fmla="*/ 13 w 26"/>
                <a:gd name="T7" fmla="*/ 0 h 74"/>
                <a:gd name="T8" fmla="*/ 6 w 26"/>
                <a:gd name="T9" fmla="*/ 9 h 74"/>
                <a:gd name="T10" fmla="*/ 4 w 26"/>
                <a:gd name="T11" fmla="*/ 18 h 74"/>
                <a:gd name="T12" fmla="*/ 1 w 26"/>
                <a:gd name="T13" fmla="*/ 18 h 74"/>
                <a:gd name="T14" fmla="*/ 0 w 26"/>
                <a:gd name="T15" fmla="*/ 24 h 74"/>
                <a:gd name="T16" fmla="*/ 0 w 26"/>
                <a:gd name="T17" fmla="*/ 29 h 74"/>
                <a:gd name="T18" fmla="*/ 4 w 26"/>
                <a:gd name="T19" fmla="*/ 30 h 74"/>
                <a:gd name="T20" fmla="*/ 6 w 26"/>
                <a:gd name="T21" fmla="*/ 52 h 74"/>
                <a:gd name="T22" fmla="*/ 13 w 26"/>
                <a:gd name="T23" fmla="*/ 74 h 74"/>
                <a:gd name="T24" fmla="*/ 20 w 26"/>
                <a:gd name="T25" fmla="*/ 52 h 74"/>
                <a:gd name="T26" fmla="*/ 22 w 26"/>
                <a:gd name="T27" fmla="*/ 30 h 74"/>
                <a:gd name="T28" fmla="*/ 25 w 26"/>
                <a:gd name="T29" fmla="*/ 30 h 74"/>
                <a:gd name="T30" fmla="*/ 26 w 26"/>
                <a:gd name="T31" fmla="*/ 24 h 74"/>
                <a:gd name="T32" fmla="*/ 25 w 26"/>
                <a:gd name="T33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18"/>
                  </a:move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0" y="14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4"/>
                    <a:pt x="5" y="18"/>
                    <a:pt x="4" y="18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0" y="19"/>
                    <a:pt x="0" y="22"/>
                    <a:pt x="0" y="24"/>
                  </a:cubicBezTo>
                  <a:cubicBezTo>
                    <a:pt x="0" y="26"/>
                    <a:pt x="0" y="29"/>
                    <a:pt x="0" y="29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5" y="30"/>
                    <a:pt x="6" y="40"/>
                    <a:pt x="6" y="52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2"/>
                  </a:cubicBezTo>
                  <a:cubicBezTo>
                    <a:pt x="20" y="40"/>
                    <a:pt x="21" y="30"/>
                    <a:pt x="22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6" y="30"/>
                    <a:pt x="26" y="26"/>
                    <a:pt x="26" y="24"/>
                  </a:cubicBezTo>
                  <a:cubicBezTo>
                    <a:pt x="26" y="22"/>
                    <a:pt x="26" y="19"/>
                    <a:pt x="2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555"/>
            <p:cNvSpPr/>
            <p:nvPr/>
          </p:nvSpPr>
          <p:spPr bwMode="auto">
            <a:xfrm>
              <a:off x="4582472" y="5415050"/>
              <a:ext cx="164840" cy="460452"/>
            </a:xfrm>
            <a:custGeom>
              <a:avLst/>
              <a:gdLst>
                <a:gd name="T0" fmla="*/ 25 w 26"/>
                <a:gd name="T1" fmla="*/ 34 h 74"/>
                <a:gd name="T2" fmla="*/ 22 w 26"/>
                <a:gd name="T3" fmla="*/ 33 h 74"/>
                <a:gd name="T4" fmla="*/ 20 w 26"/>
                <a:gd name="T5" fmla="*/ 17 h 74"/>
                <a:gd name="T6" fmla="*/ 13 w 26"/>
                <a:gd name="T7" fmla="*/ 0 h 74"/>
                <a:gd name="T8" fmla="*/ 6 w 26"/>
                <a:gd name="T9" fmla="*/ 17 h 74"/>
                <a:gd name="T10" fmla="*/ 4 w 26"/>
                <a:gd name="T11" fmla="*/ 33 h 74"/>
                <a:gd name="T12" fmla="*/ 1 w 26"/>
                <a:gd name="T13" fmla="*/ 34 h 74"/>
                <a:gd name="T14" fmla="*/ 0 w 26"/>
                <a:gd name="T15" fmla="*/ 40 h 74"/>
                <a:gd name="T16" fmla="*/ 0 w 26"/>
                <a:gd name="T17" fmla="*/ 45 h 74"/>
                <a:gd name="T18" fmla="*/ 4 w 26"/>
                <a:gd name="T19" fmla="*/ 46 h 74"/>
                <a:gd name="T20" fmla="*/ 6 w 26"/>
                <a:gd name="T21" fmla="*/ 60 h 74"/>
                <a:gd name="T22" fmla="*/ 13 w 26"/>
                <a:gd name="T23" fmla="*/ 74 h 74"/>
                <a:gd name="T24" fmla="*/ 20 w 26"/>
                <a:gd name="T25" fmla="*/ 60 h 74"/>
                <a:gd name="T26" fmla="*/ 22 w 26"/>
                <a:gd name="T27" fmla="*/ 46 h 74"/>
                <a:gd name="T28" fmla="*/ 25 w 26"/>
                <a:gd name="T29" fmla="*/ 45 h 74"/>
                <a:gd name="T30" fmla="*/ 26 w 26"/>
                <a:gd name="T31" fmla="*/ 40 h 74"/>
                <a:gd name="T32" fmla="*/ 25 w 26"/>
                <a:gd name="T3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34"/>
                  </a:moveTo>
                  <a:cubicBezTo>
                    <a:pt x="24" y="33"/>
                    <a:pt x="23" y="33"/>
                    <a:pt x="22" y="33"/>
                  </a:cubicBezTo>
                  <a:cubicBezTo>
                    <a:pt x="21" y="33"/>
                    <a:pt x="20" y="26"/>
                    <a:pt x="20" y="17"/>
                  </a:cubicBezTo>
                  <a:cubicBezTo>
                    <a:pt x="20" y="7"/>
                    <a:pt x="17" y="0"/>
                    <a:pt x="13" y="0"/>
                  </a:cubicBezTo>
                  <a:cubicBezTo>
                    <a:pt x="9" y="0"/>
                    <a:pt x="6" y="7"/>
                    <a:pt x="6" y="17"/>
                  </a:cubicBezTo>
                  <a:cubicBezTo>
                    <a:pt x="6" y="26"/>
                    <a:pt x="5" y="33"/>
                    <a:pt x="4" y="33"/>
                  </a:cubicBezTo>
                  <a:cubicBezTo>
                    <a:pt x="3" y="33"/>
                    <a:pt x="2" y="33"/>
                    <a:pt x="1" y="34"/>
                  </a:cubicBezTo>
                  <a:cubicBezTo>
                    <a:pt x="0" y="34"/>
                    <a:pt x="0" y="37"/>
                    <a:pt x="0" y="40"/>
                  </a:cubicBezTo>
                  <a:cubicBezTo>
                    <a:pt x="0" y="42"/>
                    <a:pt x="0" y="44"/>
                    <a:pt x="0" y="45"/>
                  </a:cubicBezTo>
                  <a:cubicBezTo>
                    <a:pt x="1" y="45"/>
                    <a:pt x="3" y="46"/>
                    <a:pt x="4" y="46"/>
                  </a:cubicBezTo>
                  <a:cubicBezTo>
                    <a:pt x="5" y="46"/>
                    <a:pt x="6" y="52"/>
                    <a:pt x="6" y="60"/>
                  </a:cubicBezTo>
                  <a:cubicBezTo>
                    <a:pt x="6" y="67"/>
                    <a:pt x="9" y="74"/>
                    <a:pt x="13" y="74"/>
                  </a:cubicBezTo>
                  <a:cubicBezTo>
                    <a:pt x="17" y="74"/>
                    <a:pt x="20" y="67"/>
                    <a:pt x="20" y="60"/>
                  </a:cubicBezTo>
                  <a:cubicBezTo>
                    <a:pt x="20" y="52"/>
                    <a:pt x="21" y="46"/>
                    <a:pt x="22" y="46"/>
                  </a:cubicBezTo>
                  <a:cubicBezTo>
                    <a:pt x="23" y="46"/>
                    <a:pt x="24" y="46"/>
                    <a:pt x="25" y="45"/>
                  </a:cubicBezTo>
                  <a:cubicBezTo>
                    <a:pt x="26" y="45"/>
                    <a:pt x="26" y="42"/>
                    <a:pt x="26" y="40"/>
                  </a:cubicBezTo>
                  <a:cubicBezTo>
                    <a:pt x="26" y="37"/>
                    <a:pt x="26" y="34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1556"/>
            <p:cNvSpPr/>
            <p:nvPr/>
          </p:nvSpPr>
          <p:spPr bwMode="auto">
            <a:xfrm>
              <a:off x="4762298" y="5415050"/>
              <a:ext cx="157345" cy="460452"/>
            </a:xfrm>
            <a:custGeom>
              <a:avLst/>
              <a:gdLst>
                <a:gd name="T0" fmla="*/ 25 w 26"/>
                <a:gd name="T1" fmla="*/ 19 h 74"/>
                <a:gd name="T2" fmla="*/ 22 w 26"/>
                <a:gd name="T3" fmla="*/ 19 h 74"/>
                <a:gd name="T4" fmla="*/ 20 w 26"/>
                <a:gd name="T5" fmla="*/ 9 h 74"/>
                <a:gd name="T6" fmla="*/ 13 w 26"/>
                <a:gd name="T7" fmla="*/ 0 h 74"/>
                <a:gd name="T8" fmla="*/ 6 w 26"/>
                <a:gd name="T9" fmla="*/ 9 h 74"/>
                <a:gd name="T10" fmla="*/ 4 w 26"/>
                <a:gd name="T11" fmla="*/ 19 h 74"/>
                <a:gd name="T12" fmla="*/ 1 w 26"/>
                <a:gd name="T13" fmla="*/ 19 h 74"/>
                <a:gd name="T14" fmla="*/ 0 w 26"/>
                <a:gd name="T15" fmla="*/ 25 h 74"/>
                <a:gd name="T16" fmla="*/ 0 w 26"/>
                <a:gd name="T17" fmla="*/ 30 h 74"/>
                <a:gd name="T18" fmla="*/ 4 w 26"/>
                <a:gd name="T19" fmla="*/ 31 h 74"/>
                <a:gd name="T20" fmla="*/ 6 w 26"/>
                <a:gd name="T21" fmla="*/ 53 h 74"/>
                <a:gd name="T22" fmla="*/ 13 w 26"/>
                <a:gd name="T23" fmla="*/ 74 h 74"/>
                <a:gd name="T24" fmla="*/ 20 w 26"/>
                <a:gd name="T25" fmla="*/ 53 h 74"/>
                <a:gd name="T26" fmla="*/ 22 w 26"/>
                <a:gd name="T27" fmla="*/ 31 h 74"/>
                <a:gd name="T28" fmla="*/ 25 w 26"/>
                <a:gd name="T29" fmla="*/ 31 h 74"/>
                <a:gd name="T30" fmla="*/ 26 w 26"/>
                <a:gd name="T31" fmla="*/ 25 h 74"/>
                <a:gd name="T32" fmla="*/ 25 w 26"/>
                <a:gd name="T3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74">
                  <a:moveTo>
                    <a:pt x="25" y="19"/>
                  </a:moveTo>
                  <a:cubicBezTo>
                    <a:pt x="24" y="19"/>
                    <a:pt x="23" y="19"/>
                    <a:pt x="22" y="19"/>
                  </a:cubicBezTo>
                  <a:cubicBezTo>
                    <a:pt x="21" y="19"/>
                    <a:pt x="20" y="15"/>
                    <a:pt x="20" y="9"/>
                  </a:cubicBezTo>
                  <a:cubicBezTo>
                    <a:pt x="20" y="4"/>
                    <a:pt x="17" y="0"/>
                    <a:pt x="13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15"/>
                    <a:pt x="5" y="19"/>
                    <a:pt x="4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20"/>
                    <a:pt x="0" y="23"/>
                    <a:pt x="0" y="25"/>
                  </a:cubicBezTo>
                  <a:cubicBezTo>
                    <a:pt x="0" y="27"/>
                    <a:pt x="0" y="30"/>
                    <a:pt x="0" y="30"/>
                  </a:cubicBezTo>
                  <a:cubicBezTo>
                    <a:pt x="1" y="31"/>
                    <a:pt x="3" y="31"/>
                    <a:pt x="4" y="31"/>
                  </a:cubicBezTo>
                  <a:cubicBezTo>
                    <a:pt x="5" y="31"/>
                    <a:pt x="6" y="41"/>
                    <a:pt x="6" y="53"/>
                  </a:cubicBezTo>
                  <a:cubicBezTo>
                    <a:pt x="6" y="64"/>
                    <a:pt x="9" y="74"/>
                    <a:pt x="13" y="74"/>
                  </a:cubicBezTo>
                  <a:cubicBezTo>
                    <a:pt x="17" y="74"/>
                    <a:pt x="20" y="64"/>
                    <a:pt x="20" y="53"/>
                  </a:cubicBezTo>
                  <a:cubicBezTo>
                    <a:pt x="20" y="41"/>
                    <a:pt x="21" y="31"/>
                    <a:pt x="22" y="31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6" y="27"/>
                    <a:pt x="26" y="25"/>
                  </a:cubicBezTo>
                  <a:cubicBezTo>
                    <a:pt x="26" y="23"/>
                    <a:pt x="26" y="20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95955" y="5354664"/>
            <a:ext cx="719301" cy="445355"/>
            <a:chOff x="7279843" y="5354664"/>
            <a:chExt cx="719301" cy="445355"/>
          </a:xfrm>
          <a:solidFill>
            <a:srgbClr val="756663"/>
          </a:solidFill>
        </p:grpSpPr>
        <p:sp>
          <p:nvSpPr>
            <p:cNvPr id="244" name="Freeform 1578"/>
            <p:cNvSpPr>
              <a:spLocks noEditPoints="1"/>
            </p:cNvSpPr>
            <p:nvPr/>
          </p:nvSpPr>
          <p:spPr bwMode="auto">
            <a:xfrm>
              <a:off x="7279843" y="5354664"/>
              <a:ext cx="719301" cy="445355"/>
            </a:xfrm>
            <a:custGeom>
              <a:avLst/>
              <a:gdLst>
                <a:gd name="T0" fmla="*/ 100 w 116"/>
                <a:gd name="T1" fmla="*/ 7 h 71"/>
                <a:gd name="T2" fmla="*/ 43 w 116"/>
                <a:gd name="T3" fmla="*/ 7 h 71"/>
                <a:gd name="T4" fmla="*/ 34 w 116"/>
                <a:gd name="T5" fmla="*/ 0 h 71"/>
                <a:gd name="T6" fmla="*/ 29 w 116"/>
                <a:gd name="T7" fmla="*/ 0 h 71"/>
                <a:gd name="T8" fmla="*/ 21 w 116"/>
                <a:gd name="T9" fmla="*/ 7 h 71"/>
                <a:gd name="T10" fmla="*/ 16 w 116"/>
                <a:gd name="T11" fmla="*/ 7 h 71"/>
                <a:gd name="T12" fmla="*/ 0 w 116"/>
                <a:gd name="T13" fmla="*/ 24 h 71"/>
                <a:gd name="T14" fmla="*/ 0 w 116"/>
                <a:gd name="T15" fmla="*/ 54 h 71"/>
                <a:gd name="T16" fmla="*/ 16 w 116"/>
                <a:gd name="T17" fmla="*/ 71 h 71"/>
                <a:gd name="T18" fmla="*/ 100 w 116"/>
                <a:gd name="T19" fmla="*/ 71 h 71"/>
                <a:gd name="T20" fmla="*/ 116 w 116"/>
                <a:gd name="T21" fmla="*/ 54 h 71"/>
                <a:gd name="T22" fmla="*/ 116 w 116"/>
                <a:gd name="T23" fmla="*/ 24 h 71"/>
                <a:gd name="T24" fmla="*/ 100 w 116"/>
                <a:gd name="T25" fmla="*/ 7 h 71"/>
                <a:gd name="T26" fmla="*/ 40 w 116"/>
                <a:gd name="T27" fmla="*/ 31 h 71"/>
                <a:gd name="T28" fmla="*/ 16 w 116"/>
                <a:gd name="T29" fmla="*/ 31 h 71"/>
                <a:gd name="T30" fmla="*/ 16 w 116"/>
                <a:gd name="T31" fmla="*/ 19 h 71"/>
                <a:gd name="T32" fmla="*/ 40 w 116"/>
                <a:gd name="T33" fmla="*/ 19 h 71"/>
                <a:gd name="T34" fmla="*/ 40 w 116"/>
                <a:gd name="T35" fmla="*/ 31 h 71"/>
                <a:gd name="T36" fmla="*/ 76 w 116"/>
                <a:gd name="T37" fmla="*/ 61 h 71"/>
                <a:gd name="T38" fmla="*/ 54 w 116"/>
                <a:gd name="T39" fmla="*/ 38 h 71"/>
                <a:gd name="T40" fmla="*/ 76 w 116"/>
                <a:gd name="T41" fmla="*/ 15 h 71"/>
                <a:gd name="T42" fmla="*/ 99 w 116"/>
                <a:gd name="T43" fmla="*/ 38 h 71"/>
                <a:gd name="T44" fmla="*/ 76 w 116"/>
                <a:gd name="T45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71">
                  <a:moveTo>
                    <a:pt x="100" y="7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2" y="3"/>
                    <a:pt x="38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7"/>
                    <a:pt x="0" y="15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3"/>
                    <a:pt x="7" y="71"/>
                    <a:pt x="16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9" y="71"/>
                    <a:pt x="116" y="63"/>
                    <a:pt x="116" y="5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15"/>
                    <a:pt x="109" y="7"/>
                    <a:pt x="100" y="7"/>
                  </a:cubicBezTo>
                  <a:close/>
                  <a:moveTo>
                    <a:pt x="4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40" y="19"/>
                    <a:pt x="40" y="19"/>
                    <a:pt x="40" y="19"/>
                  </a:cubicBezTo>
                  <a:lnTo>
                    <a:pt x="40" y="31"/>
                  </a:lnTo>
                  <a:close/>
                  <a:moveTo>
                    <a:pt x="76" y="61"/>
                  </a:moveTo>
                  <a:cubicBezTo>
                    <a:pt x="64" y="61"/>
                    <a:pt x="54" y="51"/>
                    <a:pt x="54" y="38"/>
                  </a:cubicBezTo>
                  <a:cubicBezTo>
                    <a:pt x="54" y="26"/>
                    <a:pt x="64" y="15"/>
                    <a:pt x="76" y="15"/>
                  </a:cubicBezTo>
                  <a:cubicBezTo>
                    <a:pt x="89" y="15"/>
                    <a:pt x="99" y="26"/>
                    <a:pt x="99" y="38"/>
                  </a:cubicBezTo>
                  <a:cubicBezTo>
                    <a:pt x="99" y="51"/>
                    <a:pt x="89" y="61"/>
                    <a:pt x="76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Oval 1579"/>
            <p:cNvSpPr>
              <a:spLocks noChangeArrowheads="1"/>
            </p:cNvSpPr>
            <p:nvPr/>
          </p:nvSpPr>
          <p:spPr bwMode="auto">
            <a:xfrm>
              <a:off x="7676954" y="5520728"/>
              <a:ext cx="149855" cy="15096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6200" y="5309374"/>
            <a:ext cx="487023" cy="618970"/>
            <a:chOff x="3316200" y="5309374"/>
            <a:chExt cx="487023" cy="618970"/>
          </a:xfrm>
          <a:solidFill>
            <a:srgbClr val="756663"/>
          </a:solidFill>
        </p:grpSpPr>
        <p:sp>
          <p:nvSpPr>
            <p:cNvPr id="246" name="Freeform 1620"/>
            <p:cNvSpPr/>
            <p:nvPr/>
          </p:nvSpPr>
          <p:spPr bwMode="auto">
            <a:xfrm>
              <a:off x="3540981" y="5309374"/>
              <a:ext cx="262242" cy="26419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0 w 42"/>
                <a:gd name="T5" fmla="*/ 21 h 43"/>
                <a:gd name="T6" fmla="*/ 0 w 42"/>
                <a:gd name="T7" fmla="*/ 24 h 43"/>
                <a:gd name="T8" fmla="*/ 18 w 42"/>
                <a:gd name="T9" fmla="*/ 43 h 43"/>
                <a:gd name="T10" fmla="*/ 21 w 42"/>
                <a:gd name="T11" fmla="*/ 43 h 43"/>
                <a:gd name="T12" fmla="*/ 42 w 42"/>
                <a:gd name="T13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1" y="34"/>
                    <a:pt x="9" y="41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33" y="43"/>
                    <a:pt x="42" y="33"/>
                    <a:pt x="4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621"/>
            <p:cNvSpPr/>
            <p:nvPr/>
          </p:nvSpPr>
          <p:spPr bwMode="auto">
            <a:xfrm>
              <a:off x="3316200" y="5467892"/>
              <a:ext cx="329679" cy="460452"/>
            </a:xfrm>
            <a:custGeom>
              <a:avLst/>
              <a:gdLst>
                <a:gd name="T0" fmla="*/ 50 w 53"/>
                <a:gd name="T1" fmla="*/ 65 h 73"/>
                <a:gd name="T2" fmla="*/ 32 w 53"/>
                <a:gd name="T3" fmla="*/ 65 h 73"/>
                <a:gd name="T4" fmla="*/ 32 w 53"/>
                <a:gd name="T5" fmla="*/ 42 h 73"/>
                <a:gd name="T6" fmla="*/ 27 w 53"/>
                <a:gd name="T7" fmla="*/ 43 h 73"/>
                <a:gd name="T8" fmla="*/ 20 w 53"/>
                <a:gd name="T9" fmla="*/ 37 h 73"/>
                <a:gd name="T10" fmla="*/ 27 w 53"/>
                <a:gd name="T11" fmla="*/ 30 h 73"/>
                <a:gd name="T12" fmla="*/ 34 w 53"/>
                <a:gd name="T13" fmla="*/ 35 h 73"/>
                <a:gd name="T14" fmla="*/ 53 w 53"/>
                <a:gd name="T15" fmla="*/ 18 h 73"/>
                <a:gd name="T16" fmla="*/ 34 w 53"/>
                <a:gd name="T17" fmla="*/ 0 h 73"/>
                <a:gd name="T18" fmla="*/ 1 w 53"/>
                <a:gd name="T19" fmla="*/ 38 h 73"/>
                <a:gd name="T20" fmla="*/ 1 w 53"/>
                <a:gd name="T21" fmla="*/ 39 h 73"/>
                <a:gd name="T22" fmla="*/ 13 w 53"/>
                <a:gd name="T23" fmla="*/ 52 h 73"/>
                <a:gd name="T24" fmla="*/ 15 w 53"/>
                <a:gd name="T25" fmla="*/ 52 h 73"/>
                <a:gd name="T26" fmla="*/ 23 w 53"/>
                <a:gd name="T27" fmla="*/ 44 h 73"/>
                <a:gd name="T28" fmla="*/ 23 w 53"/>
                <a:gd name="T29" fmla="*/ 65 h 73"/>
                <a:gd name="T30" fmla="*/ 6 w 53"/>
                <a:gd name="T31" fmla="*/ 65 h 73"/>
                <a:gd name="T32" fmla="*/ 6 w 53"/>
                <a:gd name="T33" fmla="*/ 65 h 73"/>
                <a:gd name="T34" fmla="*/ 6 w 53"/>
                <a:gd name="T35" fmla="*/ 73 h 73"/>
                <a:gd name="T36" fmla="*/ 6 w 53"/>
                <a:gd name="T37" fmla="*/ 73 h 73"/>
                <a:gd name="T38" fmla="*/ 50 w 53"/>
                <a:gd name="T39" fmla="*/ 73 h 73"/>
                <a:gd name="T40" fmla="*/ 50 w 53"/>
                <a:gd name="T41" fmla="*/ 73 h 73"/>
                <a:gd name="T42" fmla="*/ 50 w 53"/>
                <a:gd name="T43" fmla="*/ 65 h 73"/>
                <a:gd name="T44" fmla="*/ 50 w 53"/>
                <a:gd name="T4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73">
                  <a:moveTo>
                    <a:pt x="50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3"/>
                    <a:pt x="29" y="43"/>
                    <a:pt x="27" y="43"/>
                  </a:cubicBezTo>
                  <a:cubicBezTo>
                    <a:pt x="23" y="43"/>
                    <a:pt x="20" y="40"/>
                    <a:pt x="20" y="37"/>
                  </a:cubicBezTo>
                  <a:cubicBezTo>
                    <a:pt x="20" y="33"/>
                    <a:pt x="23" y="30"/>
                    <a:pt x="27" y="30"/>
                  </a:cubicBezTo>
                  <a:cubicBezTo>
                    <a:pt x="30" y="30"/>
                    <a:pt x="33" y="32"/>
                    <a:pt x="34" y="35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3" y="17"/>
                    <a:pt x="36" y="9"/>
                    <a:pt x="34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4" y="52"/>
                    <a:pt x="15" y="52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622"/>
            <p:cNvSpPr/>
            <p:nvPr/>
          </p:nvSpPr>
          <p:spPr bwMode="auto">
            <a:xfrm>
              <a:off x="3443578" y="5664150"/>
              <a:ext cx="74927" cy="75483"/>
            </a:xfrm>
            <a:custGeom>
              <a:avLst/>
              <a:gdLst>
                <a:gd name="T0" fmla="*/ 12 w 12"/>
                <a:gd name="T1" fmla="*/ 4 h 12"/>
                <a:gd name="T2" fmla="*/ 6 w 12"/>
                <a:gd name="T3" fmla="*/ 0 h 12"/>
                <a:gd name="T4" fmla="*/ 0 w 12"/>
                <a:gd name="T5" fmla="*/ 6 h 12"/>
                <a:gd name="T6" fmla="*/ 6 w 12"/>
                <a:gd name="T7" fmla="*/ 12 h 12"/>
                <a:gd name="T8" fmla="*/ 10 w 12"/>
                <a:gd name="T9" fmla="*/ 10 h 12"/>
                <a:gd name="T10" fmla="*/ 12 w 12"/>
                <a:gd name="T11" fmla="*/ 6 h 12"/>
                <a:gd name="T12" fmla="*/ 12 w 12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4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" y="12"/>
                    <a:pt x="9" y="11"/>
                    <a:pt x="10" y="10"/>
                  </a:cubicBezTo>
                  <a:cubicBezTo>
                    <a:pt x="11" y="9"/>
                    <a:pt x="12" y="8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9" name="Freeform 1658"/>
          <p:cNvSpPr>
            <a:spLocks noEditPoints="1"/>
          </p:cNvSpPr>
          <p:nvPr/>
        </p:nvSpPr>
        <p:spPr bwMode="auto">
          <a:xfrm>
            <a:off x="10439410" y="5316925"/>
            <a:ext cx="659360" cy="467998"/>
          </a:xfrm>
          <a:custGeom>
            <a:avLst/>
            <a:gdLst>
              <a:gd name="T0" fmla="*/ 61 w 106"/>
              <a:gd name="T1" fmla="*/ 5 h 74"/>
              <a:gd name="T2" fmla="*/ 61 w 106"/>
              <a:gd name="T3" fmla="*/ 5 h 74"/>
              <a:gd name="T4" fmla="*/ 56 w 106"/>
              <a:gd name="T5" fmla="*/ 0 h 74"/>
              <a:gd name="T6" fmla="*/ 50 w 106"/>
              <a:gd name="T7" fmla="*/ 0 h 74"/>
              <a:gd name="T8" fmla="*/ 45 w 106"/>
              <a:gd name="T9" fmla="*/ 5 h 74"/>
              <a:gd name="T10" fmla="*/ 45 w 106"/>
              <a:gd name="T11" fmla="*/ 5 h 74"/>
              <a:gd name="T12" fmla="*/ 0 w 106"/>
              <a:gd name="T13" fmla="*/ 50 h 74"/>
              <a:gd name="T14" fmla="*/ 0 w 106"/>
              <a:gd name="T15" fmla="*/ 59 h 74"/>
              <a:gd name="T16" fmla="*/ 18 w 106"/>
              <a:gd name="T17" fmla="*/ 65 h 74"/>
              <a:gd name="T18" fmla="*/ 53 w 106"/>
              <a:gd name="T19" fmla="*/ 47 h 74"/>
              <a:gd name="T20" fmla="*/ 87 w 106"/>
              <a:gd name="T21" fmla="*/ 65 h 74"/>
              <a:gd name="T22" fmla="*/ 106 w 106"/>
              <a:gd name="T23" fmla="*/ 59 h 74"/>
              <a:gd name="T24" fmla="*/ 106 w 106"/>
              <a:gd name="T25" fmla="*/ 50 h 74"/>
              <a:gd name="T26" fmla="*/ 61 w 106"/>
              <a:gd name="T27" fmla="*/ 5 h 74"/>
              <a:gd name="T28" fmla="*/ 34 w 106"/>
              <a:gd name="T29" fmla="*/ 38 h 74"/>
              <a:gd name="T30" fmla="*/ 31 w 106"/>
              <a:gd name="T31" fmla="*/ 38 h 74"/>
              <a:gd name="T32" fmla="*/ 29 w 106"/>
              <a:gd name="T33" fmla="*/ 40 h 74"/>
              <a:gd name="T34" fmla="*/ 29 w 106"/>
              <a:gd name="T35" fmla="*/ 43 h 74"/>
              <a:gd name="T36" fmla="*/ 25 w 106"/>
              <a:gd name="T37" fmla="*/ 48 h 74"/>
              <a:gd name="T38" fmla="*/ 22 w 106"/>
              <a:gd name="T39" fmla="*/ 43 h 74"/>
              <a:gd name="T40" fmla="*/ 22 w 106"/>
              <a:gd name="T41" fmla="*/ 40 h 74"/>
              <a:gd name="T42" fmla="*/ 19 w 106"/>
              <a:gd name="T43" fmla="*/ 38 h 74"/>
              <a:gd name="T44" fmla="*/ 16 w 106"/>
              <a:gd name="T45" fmla="*/ 38 h 74"/>
              <a:gd name="T46" fmla="*/ 11 w 106"/>
              <a:gd name="T47" fmla="*/ 34 h 74"/>
              <a:gd name="T48" fmla="*/ 16 w 106"/>
              <a:gd name="T49" fmla="*/ 31 h 74"/>
              <a:gd name="T50" fmla="*/ 20 w 106"/>
              <a:gd name="T51" fmla="*/ 31 h 74"/>
              <a:gd name="T52" fmla="*/ 22 w 106"/>
              <a:gd name="T53" fmla="*/ 29 h 74"/>
              <a:gd name="T54" fmla="*/ 22 w 106"/>
              <a:gd name="T55" fmla="*/ 26 h 74"/>
              <a:gd name="T56" fmla="*/ 25 w 106"/>
              <a:gd name="T57" fmla="*/ 21 h 74"/>
              <a:gd name="T58" fmla="*/ 29 w 106"/>
              <a:gd name="T59" fmla="*/ 26 h 74"/>
              <a:gd name="T60" fmla="*/ 29 w 106"/>
              <a:gd name="T61" fmla="*/ 29 h 74"/>
              <a:gd name="T62" fmla="*/ 30 w 106"/>
              <a:gd name="T63" fmla="*/ 31 h 74"/>
              <a:gd name="T64" fmla="*/ 34 w 106"/>
              <a:gd name="T65" fmla="*/ 31 h 74"/>
              <a:gd name="T66" fmla="*/ 39 w 106"/>
              <a:gd name="T67" fmla="*/ 34 h 74"/>
              <a:gd name="T68" fmla="*/ 34 w 106"/>
              <a:gd name="T69" fmla="*/ 38 h 74"/>
              <a:gd name="T70" fmla="*/ 71 w 106"/>
              <a:gd name="T71" fmla="*/ 34 h 74"/>
              <a:gd name="T72" fmla="*/ 65 w 106"/>
              <a:gd name="T73" fmla="*/ 35 h 74"/>
              <a:gd name="T74" fmla="*/ 64 w 106"/>
              <a:gd name="T75" fmla="*/ 29 h 74"/>
              <a:gd name="T76" fmla="*/ 70 w 106"/>
              <a:gd name="T77" fmla="*/ 28 h 74"/>
              <a:gd name="T78" fmla="*/ 71 w 106"/>
              <a:gd name="T79" fmla="*/ 34 h 74"/>
              <a:gd name="T80" fmla="*/ 71 w 106"/>
              <a:gd name="T81" fmla="*/ 19 h 74"/>
              <a:gd name="T82" fmla="*/ 77 w 106"/>
              <a:gd name="T83" fmla="*/ 17 h 74"/>
              <a:gd name="T84" fmla="*/ 78 w 106"/>
              <a:gd name="T85" fmla="*/ 24 h 74"/>
              <a:gd name="T86" fmla="*/ 72 w 106"/>
              <a:gd name="T87" fmla="*/ 25 h 74"/>
              <a:gd name="T88" fmla="*/ 71 w 106"/>
              <a:gd name="T89" fmla="*/ 19 h 74"/>
              <a:gd name="T90" fmla="*/ 81 w 106"/>
              <a:gd name="T91" fmla="*/ 41 h 74"/>
              <a:gd name="T92" fmla="*/ 75 w 106"/>
              <a:gd name="T93" fmla="*/ 42 h 74"/>
              <a:gd name="T94" fmla="*/ 73 w 106"/>
              <a:gd name="T95" fmla="*/ 36 h 74"/>
              <a:gd name="T96" fmla="*/ 79 w 106"/>
              <a:gd name="T97" fmla="*/ 35 h 74"/>
              <a:gd name="T98" fmla="*/ 81 w 106"/>
              <a:gd name="T99" fmla="*/ 41 h 74"/>
              <a:gd name="T100" fmla="*/ 88 w 106"/>
              <a:gd name="T101" fmla="*/ 30 h 74"/>
              <a:gd name="T102" fmla="*/ 82 w 106"/>
              <a:gd name="T103" fmla="*/ 31 h 74"/>
              <a:gd name="T104" fmla="*/ 80 w 106"/>
              <a:gd name="T105" fmla="*/ 25 h 74"/>
              <a:gd name="T106" fmla="*/ 87 w 106"/>
              <a:gd name="T107" fmla="*/ 24 h 74"/>
              <a:gd name="T108" fmla="*/ 88 w 106"/>
              <a:gd name="T109" fmla="*/ 30 h 74"/>
              <a:gd name="T110" fmla="*/ 98 w 106"/>
              <a:gd name="T111" fmla="*/ 37 h 74"/>
              <a:gd name="T112" fmla="*/ 91 w 106"/>
              <a:gd name="T113" fmla="*/ 38 h 74"/>
              <a:gd name="T114" fmla="*/ 90 w 106"/>
              <a:gd name="T115" fmla="*/ 32 h 74"/>
              <a:gd name="T116" fmla="*/ 96 w 106"/>
              <a:gd name="T117" fmla="*/ 31 h 74"/>
              <a:gd name="T118" fmla="*/ 98 w 106"/>
              <a:gd name="T11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" h="74">
                <a:moveTo>
                  <a:pt x="61" y="5"/>
                </a:moveTo>
                <a:cubicBezTo>
                  <a:pt x="61" y="5"/>
                  <a:pt x="61" y="5"/>
                  <a:pt x="61" y="5"/>
                </a:cubicBezTo>
                <a:cubicBezTo>
                  <a:pt x="60" y="2"/>
                  <a:pt x="58" y="0"/>
                  <a:pt x="5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2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20" y="5"/>
                  <a:pt x="0" y="25"/>
                  <a:pt x="0" y="5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74"/>
                  <a:pt x="9" y="73"/>
                  <a:pt x="18" y="65"/>
                </a:cubicBezTo>
                <a:cubicBezTo>
                  <a:pt x="29" y="57"/>
                  <a:pt x="38" y="47"/>
                  <a:pt x="53" y="47"/>
                </a:cubicBezTo>
                <a:cubicBezTo>
                  <a:pt x="67" y="47"/>
                  <a:pt x="77" y="57"/>
                  <a:pt x="87" y="65"/>
                </a:cubicBezTo>
                <a:cubicBezTo>
                  <a:pt x="97" y="73"/>
                  <a:pt x="106" y="74"/>
                  <a:pt x="106" y="59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25"/>
                  <a:pt x="86" y="5"/>
                  <a:pt x="61" y="5"/>
                </a:cubicBezTo>
                <a:close/>
                <a:moveTo>
                  <a:pt x="34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30" y="39"/>
                  <a:pt x="30" y="40"/>
                  <a:pt x="29" y="40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6"/>
                  <a:pt x="27" y="48"/>
                  <a:pt x="25" y="48"/>
                </a:cubicBezTo>
                <a:cubicBezTo>
                  <a:pt x="23" y="48"/>
                  <a:pt x="22" y="46"/>
                  <a:pt x="22" y="43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39"/>
                  <a:pt x="1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1" y="36"/>
                  <a:pt x="11" y="34"/>
                </a:cubicBezTo>
                <a:cubicBezTo>
                  <a:pt x="11" y="32"/>
                  <a:pt x="13" y="31"/>
                  <a:pt x="16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1" y="30"/>
                  <a:pt x="22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3"/>
                  <a:pt x="23" y="21"/>
                  <a:pt x="25" y="21"/>
                </a:cubicBezTo>
                <a:cubicBezTo>
                  <a:pt x="27" y="21"/>
                  <a:pt x="29" y="23"/>
                  <a:pt x="29" y="26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30" y="30"/>
                  <a:pt x="30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7" y="31"/>
                  <a:pt x="39" y="32"/>
                  <a:pt x="39" y="34"/>
                </a:cubicBezTo>
                <a:cubicBezTo>
                  <a:pt x="39" y="36"/>
                  <a:pt x="37" y="38"/>
                  <a:pt x="34" y="38"/>
                </a:cubicBezTo>
                <a:close/>
                <a:moveTo>
                  <a:pt x="71" y="34"/>
                </a:moveTo>
                <a:cubicBezTo>
                  <a:pt x="70" y="36"/>
                  <a:pt x="67" y="37"/>
                  <a:pt x="65" y="35"/>
                </a:cubicBezTo>
                <a:cubicBezTo>
                  <a:pt x="63" y="34"/>
                  <a:pt x="62" y="31"/>
                  <a:pt x="64" y="29"/>
                </a:cubicBezTo>
                <a:cubicBezTo>
                  <a:pt x="65" y="27"/>
                  <a:pt x="68" y="27"/>
                  <a:pt x="70" y="28"/>
                </a:cubicBezTo>
                <a:cubicBezTo>
                  <a:pt x="72" y="29"/>
                  <a:pt x="72" y="32"/>
                  <a:pt x="71" y="34"/>
                </a:cubicBezTo>
                <a:close/>
                <a:moveTo>
                  <a:pt x="71" y="19"/>
                </a:moveTo>
                <a:cubicBezTo>
                  <a:pt x="72" y="17"/>
                  <a:pt x="75" y="16"/>
                  <a:pt x="77" y="17"/>
                </a:cubicBezTo>
                <a:cubicBezTo>
                  <a:pt x="79" y="19"/>
                  <a:pt x="79" y="22"/>
                  <a:pt x="78" y="24"/>
                </a:cubicBezTo>
                <a:cubicBezTo>
                  <a:pt x="77" y="26"/>
                  <a:pt x="74" y="26"/>
                  <a:pt x="72" y="25"/>
                </a:cubicBezTo>
                <a:cubicBezTo>
                  <a:pt x="70" y="23"/>
                  <a:pt x="69" y="21"/>
                  <a:pt x="71" y="19"/>
                </a:cubicBezTo>
                <a:close/>
                <a:moveTo>
                  <a:pt x="81" y="41"/>
                </a:moveTo>
                <a:cubicBezTo>
                  <a:pt x="79" y="43"/>
                  <a:pt x="77" y="43"/>
                  <a:pt x="75" y="42"/>
                </a:cubicBezTo>
                <a:cubicBezTo>
                  <a:pt x="72" y="40"/>
                  <a:pt x="72" y="38"/>
                  <a:pt x="73" y="36"/>
                </a:cubicBezTo>
                <a:cubicBezTo>
                  <a:pt x="75" y="34"/>
                  <a:pt x="77" y="33"/>
                  <a:pt x="79" y="35"/>
                </a:cubicBezTo>
                <a:cubicBezTo>
                  <a:pt x="81" y="36"/>
                  <a:pt x="82" y="39"/>
                  <a:pt x="81" y="41"/>
                </a:cubicBezTo>
                <a:close/>
                <a:moveTo>
                  <a:pt x="88" y="30"/>
                </a:moveTo>
                <a:cubicBezTo>
                  <a:pt x="86" y="32"/>
                  <a:pt x="84" y="33"/>
                  <a:pt x="82" y="31"/>
                </a:cubicBezTo>
                <a:cubicBezTo>
                  <a:pt x="80" y="30"/>
                  <a:pt x="79" y="27"/>
                  <a:pt x="80" y="25"/>
                </a:cubicBezTo>
                <a:cubicBezTo>
                  <a:pt x="82" y="23"/>
                  <a:pt x="85" y="23"/>
                  <a:pt x="87" y="24"/>
                </a:cubicBezTo>
                <a:cubicBezTo>
                  <a:pt x="89" y="25"/>
                  <a:pt x="89" y="28"/>
                  <a:pt x="88" y="30"/>
                </a:cubicBezTo>
                <a:close/>
                <a:moveTo>
                  <a:pt x="98" y="37"/>
                </a:moveTo>
                <a:cubicBezTo>
                  <a:pt x="96" y="39"/>
                  <a:pt x="93" y="39"/>
                  <a:pt x="91" y="38"/>
                </a:cubicBezTo>
                <a:cubicBezTo>
                  <a:pt x="89" y="37"/>
                  <a:pt x="89" y="34"/>
                  <a:pt x="90" y="32"/>
                </a:cubicBezTo>
                <a:cubicBezTo>
                  <a:pt x="92" y="30"/>
                  <a:pt x="94" y="29"/>
                  <a:pt x="96" y="31"/>
                </a:cubicBezTo>
                <a:cubicBezTo>
                  <a:pt x="98" y="32"/>
                  <a:pt x="99" y="35"/>
                  <a:pt x="98" y="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0" name="Freeform 1686"/>
          <p:cNvSpPr>
            <a:spLocks noEditPoints="1"/>
          </p:cNvSpPr>
          <p:nvPr/>
        </p:nvSpPr>
        <p:spPr bwMode="auto">
          <a:xfrm>
            <a:off x="8440275" y="5271635"/>
            <a:ext cx="494520" cy="702000"/>
          </a:xfrm>
          <a:custGeom>
            <a:avLst/>
            <a:gdLst>
              <a:gd name="T0" fmla="*/ 78 w 80"/>
              <a:gd name="T1" fmla="*/ 50 h 111"/>
              <a:gd name="T2" fmla="*/ 73 w 80"/>
              <a:gd name="T3" fmla="*/ 56 h 111"/>
              <a:gd name="T4" fmla="*/ 70 w 80"/>
              <a:gd name="T5" fmla="*/ 52 h 111"/>
              <a:gd name="T6" fmla="*/ 62 w 80"/>
              <a:gd name="T7" fmla="*/ 48 h 111"/>
              <a:gd name="T8" fmla="*/ 62 w 80"/>
              <a:gd name="T9" fmla="*/ 56 h 111"/>
              <a:gd name="T10" fmla="*/ 57 w 80"/>
              <a:gd name="T11" fmla="*/ 15 h 111"/>
              <a:gd name="T12" fmla="*/ 23 w 80"/>
              <a:gd name="T13" fmla="*/ 15 h 111"/>
              <a:gd name="T14" fmla="*/ 18 w 80"/>
              <a:gd name="T15" fmla="*/ 56 h 111"/>
              <a:gd name="T16" fmla="*/ 18 w 80"/>
              <a:gd name="T17" fmla="*/ 48 h 111"/>
              <a:gd name="T18" fmla="*/ 10 w 80"/>
              <a:gd name="T19" fmla="*/ 52 h 111"/>
              <a:gd name="T20" fmla="*/ 6 w 80"/>
              <a:gd name="T21" fmla="*/ 56 h 111"/>
              <a:gd name="T22" fmla="*/ 1 w 80"/>
              <a:gd name="T23" fmla="*/ 50 h 111"/>
              <a:gd name="T24" fmla="*/ 0 w 80"/>
              <a:gd name="T25" fmla="*/ 59 h 111"/>
              <a:gd name="T26" fmla="*/ 1 w 80"/>
              <a:gd name="T27" fmla="*/ 67 h 111"/>
              <a:gd name="T28" fmla="*/ 6 w 80"/>
              <a:gd name="T29" fmla="*/ 67 h 111"/>
              <a:gd name="T30" fmla="*/ 11 w 80"/>
              <a:gd name="T31" fmla="*/ 63 h 111"/>
              <a:gd name="T32" fmla="*/ 35 w 80"/>
              <a:gd name="T33" fmla="*/ 90 h 111"/>
              <a:gd name="T34" fmla="*/ 14 w 80"/>
              <a:gd name="T35" fmla="*/ 106 h 111"/>
              <a:gd name="T36" fmla="*/ 65 w 80"/>
              <a:gd name="T37" fmla="*/ 111 h 111"/>
              <a:gd name="T38" fmla="*/ 44 w 80"/>
              <a:gd name="T39" fmla="*/ 106 h 111"/>
              <a:gd name="T40" fmla="*/ 61 w 80"/>
              <a:gd name="T41" fmla="*/ 80 h 111"/>
              <a:gd name="T42" fmla="*/ 73 w 80"/>
              <a:gd name="T43" fmla="*/ 63 h 111"/>
              <a:gd name="T44" fmla="*/ 78 w 80"/>
              <a:gd name="T45" fmla="*/ 67 h 111"/>
              <a:gd name="T46" fmla="*/ 78 w 80"/>
              <a:gd name="T47" fmla="*/ 62 h 111"/>
              <a:gd name="T48" fmla="*/ 78 w 80"/>
              <a:gd name="T49" fmla="*/ 57 h 111"/>
              <a:gd name="T50" fmla="*/ 49 w 80"/>
              <a:gd name="T51" fmla="*/ 13 h 111"/>
              <a:gd name="T52" fmla="*/ 52 w 80"/>
              <a:gd name="T53" fmla="*/ 25 h 111"/>
              <a:gd name="T54" fmla="*/ 47 w 80"/>
              <a:gd name="T55" fmla="*/ 25 h 111"/>
              <a:gd name="T56" fmla="*/ 55 w 80"/>
              <a:gd name="T57" fmla="*/ 75 h 111"/>
              <a:gd name="T58" fmla="*/ 25 w 80"/>
              <a:gd name="T59" fmla="*/ 75 h 111"/>
              <a:gd name="T60" fmla="*/ 23 w 80"/>
              <a:gd name="T61" fmla="*/ 63 h 111"/>
              <a:gd name="T62" fmla="*/ 40 w 80"/>
              <a:gd name="T63" fmla="*/ 79 h 111"/>
              <a:gd name="T64" fmla="*/ 57 w 80"/>
              <a:gd name="T65" fmla="*/ 63 h 111"/>
              <a:gd name="T66" fmla="*/ 55 w 80"/>
              <a:gd name="T67" fmla="*/ 7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11">
                <a:moveTo>
                  <a:pt x="78" y="57"/>
                </a:moveTo>
                <a:cubicBezTo>
                  <a:pt x="78" y="50"/>
                  <a:pt x="78" y="50"/>
                  <a:pt x="78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6"/>
                  <a:pt x="73" y="56"/>
                  <a:pt x="73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0" y="54"/>
                  <a:pt x="70" y="52"/>
                </a:cubicBezTo>
                <a:cubicBezTo>
                  <a:pt x="70" y="48"/>
                  <a:pt x="70" y="48"/>
                  <a:pt x="70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2" y="55"/>
                  <a:pt x="62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7"/>
                  <a:pt x="49" y="0"/>
                  <a:pt x="40" y="0"/>
                </a:cubicBezTo>
                <a:cubicBezTo>
                  <a:pt x="31" y="0"/>
                  <a:pt x="23" y="7"/>
                  <a:pt x="23" y="15"/>
                </a:cubicBezTo>
                <a:cubicBezTo>
                  <a:pt x="23" y="56"/>
                  <a:pt x="23" y="56"/>
                  <a:pt x="23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3"/>
                  <a:pt x="18" y="52"/>
                </a:cubicBezTo>
                <a:cubicBezTo>
                  <a:pt x="18" y="48"/>
                  <a:pt x="18" y="48"/>
                  <a:pt x="1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53"/>
                  <a:pt x="10" y="55"/>
                  <a:pt x="10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0"/>
                  <a:pt x="6" y="50"/>
                  <a:pt x="6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7"/>
                  <a:pt x="0" y="58"/>
                  <a:pt x="0" y="59"/>
                </a:cubicBezTo>
                <a:cubicBezTo>
                  <a:pt x="0" y="61"/>
                  <a:pt x="0" y="62"/>
                  <a:pt x="1" y="62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3"/>
                  <a:pt x="6" y="63"/>
                  <a:pt x="6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3" y="70"/>
                  <a:pt x="15" y="76"/>
                  <a:pt x="19" y="80"/>
                </a:cubicBezTo>
                <a:cubicBezTo>
                  <a:pt x="24" y="85"/>
                  <a:pt x="29" y="89"/>
                  <a:pt x="35" y="90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90"/>
                  <a:pt x="44" y="90"/>
                  <a:pt x="44" y="90"/>
                </a:cubicBezTo>
                <a:cubicBezTo>
                  <a:pt x="50" y="89"/>
                  <a:pt x="56" y="85"/>
                  <a:pt x="61" y="80"/>
                </a:cubicBezTo>
                <a:cubicBezTo>
                  <a:pt x="64" y="76"/>
                  <a:pt x="67" y="70"/>
                  <a:pt x="69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7"/>
                  <a:pt x="73" y="67"/>
                  <a:pt x="73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7"/>
                  <a:pt x="78" y="67"/>
                  <a:pt x="78" y="67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2"/>
                  <a:pt x="80" y="61"/>
                  <a:pt x="80" y="59"/>
                </a:cubicBezTo>
                <a:cubicBezTo>
                  <a:pt x="80" y="58"/>
                  <a:pt x="79" y="57"/>
                  <a:pt x="78" y="57"/>
                </a:cubicBezTo>
                <a:close/>
                <a:moveTo>
                  <a:pt x="47" y="15"/>
                </a:moveTo>
                <a:cubicBezTo>
                  <a:pt x="47" y="14"/>
                  <a:pt x="48" y="13"/>
                  <a:pt x="49" y="13"/>
                </a:cubicBezTo>
                <a:cubicBezTo>
                  <a:pt x="51" y="13"/>
                  <a:pt x="52" y="14"/>
                  <a:pt x="52" y="1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1" y="27"/>
                  <a:pt x="49" y="27"/>
                </a:cubicBezTo>
                <a:cubicBezTo>
                  <a:pt x="48" y="27"/>
                  <a:pt x="47" y="26"/>
                  <a:pt x="47" y="25"/>
                </a:cubicBezTo>
                <a:lnTo>
                  <a:pt x="47" y="15"/>
                </a:lnTo>
                <a:close/>
                <a:moveTo>
                  <a:pt x="55" y="75"/>
                </a:moveTo>
                <a:cubicBezTo>
                  <a:pt x="51" y="80"/>
                  <a:pt x="45" y="83"/>
                  <a:pt x="40" y="83"/>
                </a:cubicBezTo>
                <a:cubicBezTo>
                  <a:pt x="34" y="83"/>
                  <a:pt x="29" y="80"/>
                  <a:pt x="25" y="75"/>
                </a:cubicBezTo>
                <a:cubicBezTo>
                  <a:pt x="22" y="72"/>
                  <a:pt x="20" y="68"/>
                  <a:pt x="19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73"/>
                  <a:pt x="31" y="79"/>
                  <a:pt x="40" y="79"/>
                </a:cubicBezTo>
                <a:cubicBezTo>
                  <a:pt x="49" y="79"/>
                  <a:pt x="57" y="73"/>
                  <a:pt x="57" y="64"/>
                </a:cubicBezTo>
                <a:cubicBezTo>
                  <a:pt x="57" y="63"/>
                  <a:pt x="57" y="63"/>
                  <a:pt x="57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0" y="68"/>
                  <a:pt x="58" y="72"/>
                  <a:pt x="55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43237" y="990954"/>
            <a:ext cx="684702" cy="726573"/>
            <a:chOff x="4143237" y="990954"/>
            <a:chExt cx="684702" cy="726573"/>
          </a:xfrm>
          <a:solidFill>
            <a:srgbClr val="756663"/>
          </a:solidFill>
        </p:grpSpPr>
        <p:sp>
          <p:nvSpPr>
            <p:cNvPr id="225" name="Freeform 81"/>
            <p:cNvSpPr/>
            <p:nvPr/>
          </p:nvSpPr>
          <p:spPr bwMode="auto">
            <a:xfrm>
              <a:off x="4143237" y="1293898"/>
              <a:ext cx="381495" cy="423629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2"/>
            <p:cNvSpPr/>
            <p:nvPr/>
          </p:nvSpPr>
          <p:spPr bwMode="auto">
            <a:xfrm>
              <a:off x="4394253" y="1096861"/>
              <a:ext cx="388951" cy="620666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83"/>
            <p:cNvSpPr/>
            <p:nvPr/>
          </p:nvSpPr>
          <p:spPr bwMode="auto">
            <a:xfrm>
              <a:off x="4569467" y="1338231"/>
              <a:ext cx="258472" cy="366981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84"/>
            <p:cNvSpPr/>
            <p:nvPr/>
          </p:nvSpPr>
          <p:spPr bwMode="auto">
            <a:xfrm>
              <a:off x="4629114" y="990954"/>
              <a:ext cx="126751" cy="125611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9753" y="965485"/>
            <a:ext cx="556070" cy="777511"/>
            <a:chOff x="6289753" y="965485"/>
            <a:chExt cx="556070" cy="777511"/>
          </a:xfrm>
          <a:solidFill>
            <a:srgbClr val="756663"/>
          </a:solidFill>
        </p:grpSpPr>
        <p:sp>
          <p:nvSpPr>
            <p:cNvPr id="230" name="Freeform 10"/>
            <p:cNvSpPr/>
            <p:nvPr/>
          </p:nvSpPr>
          <p:spPr bwMode="auto">
            <a:xfrm>
              <a:off x="6366849" y="1004853"/>
              <a:ext cx="147629" cy="159110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"/>
            <p:cNvSpPr/>
            <p:nvPr/>
          </p:nvSpPr>
          <p:spPr bwMode="auto">
            <a:xfrm>
              <a:off x="6289753" y="1172165"/>
              <a:ext cx="411722" cy="570831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"/>
            <p:cNvSpPr/>
            <p:nvPr/>
          </p:nvSpPr>
          <p:spPr bwMode="auto">
            <a:xfrm>
              <a:off x="6619458" y="965485"/>
              <a:ext cx="226365" cy="351028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36662" y="2248537"/>
            <a:ext cx="629418" cy="585795"/>
            <a:chOff x="1136662" y="2248537"/>
            <a:chExt cx="629418" cy="585795"/>
          </a:xfrm>
          <a:solidFill>
            <a:srgbClr val="756663"/>
          </a:solidFill>
        </p:grpSpPr>
        <p:sp>
          <p:nvSpPr>
            <p:cNvPr id="234" name="Freeform 30"/>
            <p:cNvSpPr/>
            <p:nvPr/>
          </p:nvSpPr>
          <p:spPr bwMode="auto">
            <a:xfrm>
              <a:off x="1314270" y="2248537"/>
              <a:ext cx="292897" cy="227463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35" name="Freeform 31"/>
            <p:cNvSpPr/>
            <p:nvPr/>
          </p:nvSpPr>
          <p:spPr bwMode="auto">
            <a:xfrm>
              <a:off x="1136662" y="2248537"/>
              <a:ext cx="227463" cy="292898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36" name="Freeform 32"/>
            <p:cNvSpPr/>
            <p:nvPr/>
          </p:nvSpPr>
          <p:spPr bwMode="auto">
            <a:xfrm>
              <a:off x="1137701" y="2492618"/>
              <a:ext cx="291859" cy="226424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37" name="Freeform 33"/>
            <p:cNvSpPr/>
            <p:nvPr/>
          </p:nvSpPr>
          <p:spPr bwMode="auto">
            <a:xfrm>
              <a:off x="1446178" y="2523778"/>
              <a:ext cx="319902" cy="310554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238" name="Freeform 10"/>
          <p:cNvSpPr>
            <a:spLocks noEditPoints="1"/>
          </p:cNvSpPr>
          <p:nvPr/>
        </p:nvSpPr>
        <p:spPr bwMode="auto">
          <a:xfrm>
            <a:off x="9425835" y="2216584"/>
            <a:ext cx="366730" cy="649701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sp>
        <p:nvSpPr>
          <p:cNvPr id="239" name="Freeform 20"/>
          <p:cNvSpPr>
            <a:spLocks noEditPoints="1"/>
          </p:cNvSpPr>
          <p:nvPr/>
        </p:nvSpPr>
        <p:spPr bwMode="auto">
          <a:xfrm>
            <a:off x="10431751" y="2326346"/>
            <a:ext cx="642251" cy="430177"/>
          </a:xfrm>
          <a:custGeom>
            <a:avLst/>
            <a:gdLst>
              <a:gd name="T0" fmla="*/ 2821 w 2821"/>
              <a:gd name="T1" fmla="*/ 623 h 1889"/>
              <a:gd name="T2" fmla="*/ 2817 w 2821"/>
              <a:gd name="T3" fmla="*/ 621 h 1889"/>
              <a:gd name="T4" fmla="*/ 2817 w 2821"/>
              <a:gd name="T5" fmla="*/ 621 h 1889"/>
              <a:gd name="T6" fmla="*/ 1409 w 2821"/>
              <a:gd name="T7" fmla="*/ 0 h 1889"/>
              <a:gd name="T8" fmla="*/ 464 w 2821"/>
              <a:gd name="T9" fmla="*/ 417 h 1889"/>
              <a:gd name="T10" fmla="*/ 397 w 2821"/>
              <a:gd name="T11" fmla="*/ 391 h 1889"/>
              <a:gd name="T12" fmla="*/ 294 w 2821"/>
              <a:gd name="T13" fmla="*/ 492 h 1889"/>
              <a:gd name="T14" fmla="*/ 0 w 2821"/>
              <a:gd name="T15" fmla="*/ 621 h 1889"/>
              <a:gd name="T16" fmla="*/ 293 w 2821"/>
              <a:gd name="T17" fmla="*/ 750 h 1889"/>
              <a:gd name="T18" fmla="*/ 293 w 2821"/>
              <a:gd name="T19" fmla="*/ 1170 h 1889"/>
              <a:gd name="T20" fmla="*/ 237 w 2821"/>
              <a:gd name="T21" fmla="*/ 1170 h 1889"/>
              <a:gd name="T22" fmla="*/ 179 w 2821"/>
              <a:gd name="T23" fmla="*/ 1877 h 1889"/>
              <a:gd name="T24" fmla="*/ 504 w 2821"/>
              <a:gd name="T25" fmla="*/ 1877 h 1889"/>
              <a:gd name="T26" fmla="*/ 446 w 2821"/>
              <a:gd name="T27" fmla="*/ 1170 h 1889"/>
              <a:gd name="T28" fmla="*/ 391 w 2821"/>
              <a:gd name="T29" fmla="*/ 1170 h 1889"/>
              <a:gd name="T30" fmla="*/ 391 w 2821"/>
              <a:gd name="T31" fmla="*/ 793 h 1889"/>
              <a:gd name="T32" fmla="*/ 468 w 2821"/>
              <a:gd name="T33" fmla="*/ 827 h 1889"/>
              <a:gd name="T34" fmla="*/ 468 w 2821"/>
              <a:gd name="T35" fmla="*/ 827 h 1889"/>
              <a:gd name="T36" fmla="*/ 638 w 2821"/>
              <a:gd name="T37" fmla="*/ 903 h 1889"/>
              <a:gd name="T38" fmla="*/ 638 w 2821"/>
              <a:gd name="T39" fmla="*/ 1450 h 1889"/>
              <a:gd name="T40" fmla="*/ 1409 w 2821"/>
              <a:gd name="T41" fmla="*/ 1889 h 1889"/>
              <a:gd name="T42" fmla="*/ 2179 w 2821"/>
              <a:gd name="T43" fmla="*/ 1450 h 1889"/>
              <a:gd name="T44" fmla="*/ 2179 w 2821"/>
              <a:gd name="T45" fmla="*/ 906 h 1889"/>
              <a:gd name="T46" fmla="*/ 2821 w 2821"/>
              <a:gd name="T47" fmla="*/ 623 h 1889"/>
              <a:gd name="T48" fmla="*/ 2034 w 2821"/>
              <a:gd name="T49" fmla="*/ 1427 h 1889"/>
              <a:gd name="T50" fmla="*/ 1409 w 2821"/>
              <a:gd name="T51" fmla="*/ 1704 h 1889"/>
              <a:gd name="T52" fmla="*/ 784 w 2821"/>
              <a:gd name="T53" fmla="*/ 1427 h 1889"/>
              <a:gd name="T54" fmla="*/ 784 w 2821"/>
              <a:gd name="T55" fmla="*/ 967 h 1889"/>
              <a:gd name="T56" fmla="*/ 1412 w 2821"/>
              <a:gd name="T57" fmla="*/ 1244 h 1889"/>
              <a:gd name="T58" fmla="*/ 2034 w 2821"/>
              <a:gd name="T59" fmla="*/ 970 h 1889"/>
              <a:gd name="T60" fmla="*/ 2034 w 2821"/>
              <a:gd name="T61" fmla="*/ 1427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1" h="1889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sp>
        <p:nvSpPr>
          <p:cNvPr id="240" name="Freeform 13"/>
          <p:cNvSpPr>
            <a:spLocks noEditPoints="1"/>
          </p:cNvSpPr>
          <p:nvPr/>
        </p:nvSpPr>
        <p:spPr bwMode="auto">
          <a:xfrm>
            <a:off x="9350866" y="4288792"/>
            <a:ext cx="516669" cy="517896"/>
          </a:xfrm>
          <a:custGeom>
            <a:avLst/>
            <a:gdLst>
              <a:gd name="T0" fmla="*/ 452 w 903"/>
              <a:gd name="T1" fmla="*/ 0 h 903"/>
              <a:gd name="T2" fmla="*/ 0 w 903"/>
              <a:gd name="T3" fmla="*/ 451 h 903"/>
              <a:gd name="T4" fmla="*/ 452 w 903"/>
              <a:gd name="T5" fmla="*/ 903 h 903"/>
              <a:gd name="T6" fmla="*/ 903 w 903"/>
              <a:gd name="T7" fmla="*/ 451 h 903"/>
              <a:gd name="T8" fmla="*/ 452 w 903"/>
              <a:gd name="T9" fmla="*/ 0 h 903"/>
              <a:gd name="T10" fmla="*/ 662 w 903"/>
              <a:gd name="T11" fmla="*/ 493 h 903"/>
              <a:gd name="T12" fmla="*/ 586 w 903"/>
              <a:gd name="T13" fmla="*/ 493 h 903"/>
              <a:gd name="T14" fmla="*/ 508 w 903"/>
              <a:gd name="T15" fmla="*/ 414 h 903"/>
              <a:gd name="T16" fmla="*/ 508 w 903"/>
              <a:gd name="T17" fmla="*/ 623 h 903"/>
              <a:gd name="T18" fmla="*/ 453 w 903"/>
              <a:gd name="T19" fmla="*/ 677 h 903"/>
              <a:gd name="T20" fmla="*/ 450 w 903"/>
              <a:gd name="T21" fmla="*/ 677 h 903"/>
              <a:gd name="T22" fmla="*/ 395 w 903"/>
              <a:gd name="T23" fmla="*/ 623 h 903"/>
              <a:gd name="T24" fmla="*/ 395 w 903"/>
              <a:gd name="T25" fmla="*/ 415 h 903"/>
              <a:gd name="T26" fmla="*/ 318 w 903"/>
              <a:gd name="T27" fmla="*/ 493 h 903"/>
              <a:gd name="T28" fmla="*/ 242 w 903"/>
              <a:gd name="T29" fmla="*/ 493 h 903"/>
              <a:gd name="T30" fmla="*/ 242 w 903"/>
              <a:gd name="T31" fmla="*/ 416 h 903"/>
              <a:gd name="T32" fmla="*/ 414 w 903"/>
              <a:gd name="T33" fmla="*/ 242 h 903"/>
              <a:gd name="T34" fmla="*/ 490 w 903"/>
              <a:gd name="T35" fmla="*/ 242 h 903"/>
              <a:gd name="T36" fmla="*/ 662 w 903"/>
              <a:gd name="T37" fmla="*/ 416 h 903"/>
              <a:gd name="T38" fmla="*/ 662 w 903"/>
              <a:gd name="T39" fmla="*/ 49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3" h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sp>
        <p:nvSpPr>
          <p:cNvPr id="241" name="Freeform 21"/>
          <p:cNvSpPr>
            <a:spLocks noEditPoints="1"/>
          </p:cNvSpPr>
          <p:nvPr/>
        </p:nvSpPr>
        <p:spPr bwMode="auto">
          <a:xfrm>
            <a:off x="5227437" y="2337734"/>
            <a:ext cx="669199" cy="407400"/>
          </a:xfrm>
          <a:custGeom>
            <a:avLst/>
            <a:gdLst>
              <a:gd name="T0" fmla="*/ 647 w 2110"/>
              <a:gd name="T1" fmla="*/ 1062 h 1284"/>
              <a:gd name="T2" fmla="*/ 425 w 2110"/>
              <a:gd name="T3" fmla="*/ 1284 h 1284"/>
              <a:gd name="T4" fmla="*/ 202 w 2110"/>
              <a:gd name="T5" fmla="*/ 1062 h 1284"/>
              <a:gd name="T6" fmla="*/ 425 w 2110"/>
              <a:gd name="T7" fmla="*/ 839 h 1284"/>
              <a:gd name="T8" fmla="*/ 647 w 2110"/>
              <a:gd name="T9" fmla="*/ 1062 h 1284"/>
              <a:gd name="T10" fmla="*/ 2110 w 2110"/>
              <a:gd name="T11" fmla="*/ 743 h 1284"/>
              <a:gd name="T12" fmla="*/ 2110 w 2110"/>
              <a:gd name="T13" fmla="*/ 982 h 1284"/>
              <a:gd name="T14" fmla="*/ 2030 w 2110"/>
              <a:gd name="T15" fmla="*/ 1062 h 1284"/>
              <a:gd name="T16" fmla="*/ 1994 w 2110"/>
              <a:gd name="T17" fmla="*/ 1062 h 1284"/>
              <a:gd name="T18" fmla="*/ 1705 w 2110"/>
              <a:gd name="T19" fmla="*/ 773 h 1284"/>
              <a:gd name="T20" fmla="*/ 1416 w 2110"/>
              <a:gd name="T21" fmla="*/ 1062 h 1284"/>
              <a:gd name="T22" fmla="*/ 714 w 2110"/>
              <a:gd name="T23" fmla="*/ 1062 h 1284"/>
              <a:gd name="T24" fmla="*/ 425 w 2110"/>
              <a:gd name="T25" fmla="*/ 773 h 1284"/>
              <a:gd name="T26" fmla="*/ 135 w 2110"/>
              <a:gd name="T27" fmla="*/ 1062 h 1284"/>
              <a:gd name="T28" fmla="*/ 80 w 2110"/>
              <a:gd name="T29" fmla="*/ 1062 h 1284"/>
              <a:gd name="T30" fmla="*/ 0 w 2110"/>
              <a:gd name="T31" fmla="*/ 982 h 1284"/>
              <a:gd name="T32" fmla="*/ 0 w 2110"/>
              <a:gd name="T33" fmla="*/ 658 h 1284"/>
              <a:gd name="T34" fmla="*/ 1020 w 2110"/>
              <a:gd name="T35" fmla="*/ 658 h 1284"/>
              <a:gd name="T36" fmla="*/ 1020 w 2110"/>
              <a:gd name="T37" fmla="*/ 40 h 1284"/>
              <a:gd name="T38" fmla="*/ 1055 w 2110"/>
              <a:gd name="T39" fmla="*/ 0 h 1284"/>
              <a:gd name="T40" fmla="*/ 1060 w 2110"/>
              <a:gd name="T41" fmla="*/ 0 h 1284"/>
              <a:gd name="T42" fmla="*/ 1415 w 2110"/>
              <a:gd name="T43" fmla="*/ 0 h 1284"/>
              <a:gd name="T44" fmla="*/ 1533 w 2110"/>
              <a:gd name="T45" fmla="*/ 70 h 1284"/>
              <a:gd name="T46" fmla="*/ 1745 w 2110"/>
              <a:gd name="T47" fmla="*/ 463 h 1284"/>
              <a:gd name="T48" fmla="*/ 1857 w 2110"/>
              <a:gd name="T49" fmla="*/ 563 h 1284"/>
              <a:gd name="T50" fmla="*/ 2036 w 2110"/>
              <a:gd name="T51" fmla="*/ 634 h 1284"/>
              <a:gd name="T52" fmla="*/ 2110 w 2110"/>
              <a:gd name="T53" fmla="*/ 743 h 1284"/>
              <a:gd name="T54" fmla="*/ 1634 w 2110"/>
              <a:gd name="T55" fmla="*/ 530 h 1284"/>
              <a:gd name="T56" fmla="*/ 1435 w 2110"/>
              <a:gd name="T57" fmla="*/ 169 h 1284"/>
              <a:gd name="T58" fmla="*/ 1376 w 2110"/>
              <a:gd name="T59" fmla="*/ 134 h 1284"/>
              <a:gd name="T60" fmla="*/ 1190 w 2110"/>
              <a:gd name="T61" fmla="*/ 134 h 1284"/>
              <a:gd name="T62" fmla="*/ 1149 w 2110"/>
              <a:gd name="T63" fmla="*/ 174 h 1284"/>
              <a:gd name="T64" fmla="*/ 1149 w 2110"/>
              <a:gd name="T65" fmla="*/ 524 h 1284"/>
              <a:gd name="T66" fmla="*/ 1190 w 2110"/>
              <a:gd name="T67" fmla="*/ 565 h 1284"/>
              <a:gd name="T68" fmla="*/ 1613 w 2110"/>
              <a:gd name="T69" fmla="*/ 565 h 1284"/>
              <a:gd name="T70" fmla="*/ 1634 w 2110"/>
              <a:gd name="T71" fmla="*/ 530 h 1284"/>
              <a:gd name="T72" fmla="*/ 1055 w 2110"/>
              <a:gd name="T73" fmla="*/ 0 h 1284"/>
              <a:gd name="T74" fmla="*/ 1055 w 2110"/>
              <a:gd name="T75" fmla="*/ 0 h 1284"/>
              <a:gd name="T76" fmla="*/ 1060 w 2110"/>
              <a:gd name="T77" fmla="*/ 0 h 1284"/>
              <a:gd name="T78" fmla="*/ 1055 w 2110"/>
              <a:gd name="T79" fmla="*/ 0 h 1284"/>
              <a:gd name="T80" fmla="*/ 1705 w 2110"/>
              <a:gd name="T81" fmla="*/ 839 h 1284"/>
              <a:gd name="T82" fmla="*/ 1482 w 2110"/>
              <a:gd name="T83" fmla="*/ 1062 h 1284"/>
              <a:gd name="T84" fmla="*/ 1705 w 2110"/>
              <a:gd name="T85" fmla="*/ 1284 h 1284"/>
              <a:gd name="T86" fmla="*/ 1927 w 2110"/>
              <a:gd name="T87" fmla="*/ 1062 h 1284"/>
              <a:gd name="T88" fmla="*/ 1705 w 2110"/>
              <a:gd name="T89" fmla="*/ 839 h 1284"/>
              <a:gd name="T90" fmla="*/ 122 w 2110"/>
              <a:gd name="T91" fmla="*/ 150 h 1284"/>
              <a:gd name="T92" fmla="*/ 122 w 2110"/>
              <a:gd name="T93" fmla="*/ 563 h 1284"/>
              <a:gd name="T94" fmla="*/ 483 w 2110"/>
              <a:gd name="T95" fmla="*/ 357 h 1284"/>
              <a:gd name="T96" fmla="*/ 122 w 2110"/>
              <a:gd name="T97" fmla="*/ 150 h 1284"/>
              <a:gd name="T98" fmla="*/ 540 w 2110"/>
              <a:gd name="T99" fmla="*/ 389 h 1284"/>
              <a:gd name="T100" fmla="*/ 176 w 2110"/>
              <a:gd name="T101" fmla="*/ 597 h 1284"/>
              <a:gd name="T102" fmla="*/ 903 w 2110"/>
              <a:gd name="T103" fmla="*/ 597 h 1284"/>
              <a:gd name="T104" fmla="*/ 540 w 2110"/>
              <a:gd name="T105" fmla="*/ 389 h 1284"/>
              <a:gd name="T106" fmla="*/ 179 w 2110"/>
              <a:gd name="T107" fmla="*/ 118 h 1284"/>
              <a:gd name="T108" fmla="*/ 540 w 2110"/>
              <a:gd name="T109" fmla="*/ 324 h 1284"/>
              <a:gd name="T110" fmla="*/ 902 w 2110"/>
              <a:gd name="T111" fmla="*/ 118 h 1284"/>
              <a:gd name="T112" fmla="*/ 179 w 2110"/>
              <a:gd name="T113" fmla="*/ 118 h 1284"/>
              <a:gd name="T114" fmla="*/ 597 w 2110"/>
              <a:gd name="T115" fmla="*/ 357 h 1284"/>
              <a:gd name="T116" fmla="*/ 959 w 2110"/>
              <a:gd name="T117" fmla="*/ 565 h 1284"/>
              <a:gd name="T118" fmla="*/ 959 w 2110"/>
              <a:gd name="T119" fmla="*/ 150 h 1284"/>
              <a:gd name="T120" fmla="*/ 597 w 2110"/>
              <a:gd name="T121" fmla="*/ 357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0" h="1284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solidFill>
            <a:srgbClr val="75666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grpSp>
        <p:nvGrpSpPr>
          <p:cNvPr id="15" name="组合 14"/>
          <p:cNvGrpSpPr/>
          <p:nvPr/>
        </p:nvGrpSpPr>
        <p:grpSpPr>
          <a:xfrm>
            <a:off x="8311167" y="3271817"/>
            <a:ext cx="602314" cy="522816"/>
            <a:chOff x="8311167" y="3271817"/>
            <a:chExt cx="602314" cy="522816"/>
          </a:xfrm>
          <a:solidFill>
            <a:srgbClr val="756663"/>
          </a:solidFill>
        </p:grpSpPr>
        <p:sp>
          <p:nvSpPr>
            <p:cNvPr id="243" name="Freeform 25"/>
            <p:cNvSpPr/>
            <p:nvPr/>
          </p:nvSpPr>
          <p:spPr bwMode="auto">
            <a:xfrm>
              <a:off x="8463616" y="3357862"/>
              <a:ext cx="295545" cy="68275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44" name="Freeform 26"/>
            <p:cNvSpPr/>
            <p:nvPr/>
          </p:nvSpPr>
          <p:spPr bwMode="auto">
            <a:xfrm>
              <a:off x="8463616" y="3271817"/>
              <a:ext cx="295545" cy="67339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45" name="Freeform 27"/>
            <p:cNvSpPr/>
            <p:nvPr/>
          </p:nvSpPr>
          <p:spPr bwMode="auto">
            <a:xfrm>
              <a:off x="8311167" y="3472900"/>
              <a:ext cx="602314" cy="321733"/>
            </a:xfrm>
            <a:custGeom>
              <a:avLst/>
              <a:gdLst>
                <a:gd name="T0" fmla="*/ 56 w 2836"/>
                <a:gd name="T1" fmla="*/ 247 h 1516"/>
                <a:gd name="T2" fmla="*/ 761 w 2836"/>
                <a:gd name="T3" fmla="*/ 952 h 1516"/>
                <a:gd name="T4" fmla="*/ 932 w 2836"/>
                <a:gd name="T5" fmla="*/ 1027 h 1516"/>
                <a:gd name="T6" fmla="*/ 2188 w 2836"/>
                <a:gd name="T7" fmla="*/ 1027 h 1516"/>
                <a:gd name="T8" fmla="*/ 2336 w 2836"/>
                <a:gd name="T9" fmla="*/ 1089 h 1516"/>
                <a:gd name="T10" fmla="*/ 2713 w 2836"/>
                <a:gd name="T11" fmla="*/ 1477 h 1516"/>
                <a:gd name="T12" fmla="*/ 2784 w 2836"/>
                <a:gd name="T13" fmla="*/ 1516 h 1516"/>
                <a:gd name="T14" fmla="*/ 2836 w 2836"/>
                <a:gd name="T15" fmla="*/ 1426 h 1516"/>
                <a:gd name="T16" fmla="*/ 2836 w 2836"/>
                <a:gd name="T17" fmla="*/ 1031 h 1516"/>
                <a:gd name="T18" fmla="*/ 2775 w 2836"/>
                <a:gd name="T19" fmla="*/ 882 h 1516"/>
                <a:gd name="T20" fmla="*/ 2535 w 2836"/>
                <a:gd name="T21" fmla="*/ 631 h 1516"/>
                <a:gd name="T22" fmla="*/ 2149 w 2836"/>
                <a:gd name="T23" fmla="*/ 245 h 1516"/>
                <a:gd name="T24" fmla="*/ 2040 w 2836"/>
                <a:gd name="T25" fmla="*/ 196 h 1516"/>
                <a:gd name="T26" fmla="*/ 1018 w 2836"/>
                <a:gd name="T27" fmla="*/ 196 h 1516"/>
                <a:gd name="T28" fmla="*/ 873 w 2836"/>
                <a:gd name="T29" fmla="*/ 342 h 1516"/>
                <a:gd name="T30" fmla="*/ 1018 w 2836"/>
                <a:gd name="T31" fmla="*/ 487 h 1516"/>
                <a:gd name="T32" fmla="*/ 1734 w 2836"/>
                <a:gd name="T33" fmla="*/ 487 h 1516"/>
                <a:gd name="T34" fmla="*/ 1811 w 2836"/>
                <a:gd name="T35" fmla="*/ 563 h 1516"/>
                <a:gd name="T36" fmla="*/ 782 w 2836"/>
                <a:gd name="T37" fmla="*/ 563 h 1516"/>
                <a:gd name="T38" fmla="*/ 262 w 2836"/>
                <a:gd name="T39" fmla="*/ 42 h 1516"/>
                <a:gd name="T40" fmla="*/ 159 w 2836"/>
                <a:gd name="T41" fmla="*/ 0 h 1516"/>
                <a:gd name="T42" fmla="*/ 56 w 2836"/>
                <a:gd name="T43" fmla="*/ 42 h 1516"/>
                <a:gd name="T44" fmla="*/ 56 w 2836"/>
                <a:gd name="T45" fmla="*/ 247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36" h="151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46" name="Freeform 28"/>
            <p:cNvSpPr/>
            <p:nvPr/>
          </p:nvSpPr>
          <p:spPr bwMode="auto">
            <a:xfrm>
              <a:off x="8463616" y="3444842"/>
              <a:ext cx="295545" cy="99139"/>
            </a:xfrm>
            <a:custGeom>
              <a:avLst/>
              <a:gdLst>
                <a:gd name="T0" fmla="*/ 68 w 1392"/>
                <a:gd name="T1" fmla="*/ 470 h 470"/>
                <a:gd name="T2" fmla="*/ 299 w 1392"/>
                <a:gd name="T3" fmla="*/ 242 h 470"/>
                <a:gd name="T4" fmla="*/ 1321 w 1392"/>
                <a:gd name="T5" fmla="*/ 242 h 470"/>
                <a:gd name="T6" fmla="*/ 1392 w 1392"/>
                <a:gd name="T7" fmla="*/ 254 h 470"/>
                <a:gd name="T8" fmla="*/ 1392 w 1392"/>
                <a:gd name="T9" fmla="*/ 145 h 470"/>
                <a:gd name="T10" fmla="*/ 1247 w 1392"/>
                <a:gd name="T11" fmla="*/ 0 h 470"/>
                <a:gd name="T12" fmla="*/ 145 w 1392"/>
                <a:gd name="T13" fmla="*/ 0 h 470"/>
                <a:gd name="T14" fmla="*/ 0 w 1392"/>
                <a:gd name="T15" fmla="*/ 145 h 470"/>
                <a:gd name="T16" fmla="*/ 0 w 1392"/>
                <a:gd name="T17" fmla="*/ 348 h 470"/>
                <a:gd name="T18" fmla="*/ 68 w 1392"/>
                <a:gd name="T1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2" h="470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247" name="Freeform 83"/>
          <p:cNvSpPr>
            <a:spLocks noEditPoints="1"/>
          </p:cNvSpPr>
          <p:nvPr/>
        </p:nvSpPr>
        <p:spPr bwMode="auto">
          <a:xfrm>
            <a:off x="2370028" y="2285876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8" name="Freeform 113"/>
          <p:cNvSpPr>
            <a:spLocks noEditPoints="1"/>
          </p:cNvSpPr>
          <p:nvPr/>
        </p:nvSpPr>
        <p:spPr bwMode="auto">
          <a:xfrm>
            <a:off x="9330290" y="3314512"/>
            <a:ext cx="557820" cy="437427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80606" y="917200"/>
            <a:ext cx="341530" cy="874080"/>
            <a:chOff x="1280606" y="917200"/>
            <a:chExt cx="341530" cy="874080"/>
          </a:xfrm>
          <a:solidFill>
            <a:srgbClr val="756663"/>
          </a:solidFill>
        </p:grpSpPr>
        <p:sp>
          <p:nvSpPr>
            <p:cNvPr id="250" name="Freeform 96"/>
            <p:cNvSpPr/>
            <p:nvPr/>
          </p:nvSpPr>
          <p:spPr bwMode="auto">
            <a:xfrm>
              <a:off x="1280606" y="1064809"/>
              <a:ext cx="341530" cy="726471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51" name="Oval 97"/>
            <p:cNvSpPr>
              <a:spLocks noChangeArrowheads="1"/>
            </p:cNvSpPr>
            <p:nvPr/>
          </p:nvSpPr>
          <p:spPr bwMode="auto">
            <a:xfrm>
              <a:off x="1381908" y="917200"/>
              <a:ext cx="136034" cy="13892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2687" y="951250"/>
            <a:ext cx="375427" cy="805981"/>
            <a:chOff x="2352687" y="951250"/>
            <a:chExt cx="375427" cy="805981"/>
          </a:xfrm>
          <a:solidFill>
            <a:srgbClr val="756663"/>
          </a:solidFill>
        </p:grpSpPr>
        <p:sp>
          <p:nvSpPr>
            <p:cNvPr id="253" name="Oval 98"/>
            <p:cNvSpPr>
              <a:spLocks noChangeArrowheads="1"/>
            </p:cNvSpPr>
            <p:nvPr/>
          </p:nvSpPr>
          <p:spPr bwMode="auto">
            <a:xfrm>
              <a:off x="2481330" y="951250"/>
              <a:ext cx="120766" cy="12076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54" name="Freeform 99"/>
            <p:cNvSpPr/>
            <p:nvPr/>
          </p:nvSpPr>
          <p:spPr bwMode="auto">
            <a:xfrm>
              <a:off x="2352687" y="1098269"/>
              <a:ext cx="375427" cy="6589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55" name="Freeform 110"/>
          <p:cNvSpPr>
            <a:spLocks noEditPoints="1"/>
          </p:cNvSpPr>
          <p:nvPr/>
        </p:nvSpPr>
        <p:spPr bwMode="auto">
          <a:xfrm>
            <a:off x="4128494" y="2296902"/>
            <a:ext cx="714189" cy="489064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358268" y="3243157"/>
            <a:ext cx="580136" cy="580136"/>
            <a:chOff x="7358268" y="3243157"/>
            <a:chExt cx="580136" cy="580136"/>
          </a:xfrm>
          <a:solidFill>
            <a:srgbClr val="756663"/>
          </a:solidFill>
        </p:grpSpPr>
        <p:sp>
          <p:nvSpPr>
            <p:cNvPr id="257" name="Rectangle 10"/>
            <p:cNvSpPr>
              <a:spLocks noChangeArrowheads="1"/>
            </p:cNvSpPr>
            <p:nvPr/>
          </p:nvSpPr>
          <p:spPr bwMode="auto">
            <a:xfrm>
              <a:off x="7766927" y="3538834"/>
              <a:ext cx="59296" cy="5609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8" name="Freeform 11"/>
            <p:cNvSpPr>
              <a:spLocks noEditPoints="1"/>
            </p:cNvSpPr>
            <p:nvPr/>
          </p:nvSpPr>
          <p:spPr bwMode="auto">
            <a:xfrm>
              <a:off x="7725260" y="3378576"/>
              <a:ext cx="66508" cy="151445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Freeform 12"/>
            <p:cNvSpPr>
              <a:spLocks noEditPoints="1"/>
            </p:cNvSpPr>
            <p:nvPr/>
          </p:nvSpPr>
          <p:spPr bwMode="auto">
            <a:xfrm>
              <a:off x="7782152" y="3390595"/>
              <a:ext cx="60898" cy="127406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0" name="Freeform 13"/>
            <p:cNvSpPr>
              <a:spLocks noEditPoints="1"/>
            </p:cNvSpPr>
            <p:nvPr/>
          </p:nvSpPr>
          <p:spPr bwMode="auto">
            <a:xfrm>
              <a:off x="7358268" y="3243157"/>
              <a:ext cx="580136" cy="580136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1" name="Freeform 26"/>
          <p:cNvSpPr>
            <a:spLocks noEditPoints="1"/>
          </p:cNvSpPr>
          <p:nvPr/>
        </p:nvSpPr>
        <p:spPr bwMode="auto">
          <a:xfrm>
            <a:off x="5188296" y="965044"/>
            <a:ext cx="747480" cy="778393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2" name="Freeform 5"/>
          <p:cNvSpPr>
            <a:spLocks noEditPoints="1"/>
          </p:cNvSpPr>
          <p:nvPr/>
        </p:nvSpPr>
        <p:spPr bwMode="auto">
          <a:xfrm>
            <a:off x="1173292" y="3266525"/>
            <a:ext cx="556158" cy="533401"/>
          </a:xfrm>
          <a:custGeom>
            <a:avLst/>
            <a:gdLst/>
            <a:ahLst/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l="0" t="0" r="r" b="b"/>
            <a:pathLst>
              <a:path w="680" h="652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3" name="Freeform 122"/>
          <p:cNvSpPr>
            <a:spLocks noEditPoints="1"/>
          </p:cNvSpPr>
          <p:nvPr/>
        </p:nvSpPr>
        <p:spPr bwMode="auto">
          <a:xfrm>
            <a:off x="5285254" y="3316004"/>
            <a:ext cx="553565" cy="43444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4" name="Freeform 23"/>
          <p:cNvSpPr>
            <a:spLocks noEditPoints="1"/>
          </p:cNvSpPr>
          <p:nvPr/>
        </p:nvSpPr>
        <p:spPr bwMode="auto">
          <a:xfrm>
            <a:off x="6311986" y="2299553"/>
            <a:ext cx="511605" cy="48376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5" name="Freeform 100"/>
          <p:cNvSpPr>
            <a:spLocks noEditPoints="1"/>
          </p:cNvSpPr>
          <p:nvPr/>
        </p:nvSpPr>
        <p:spPr bwMode="auto">
          <a:xfrm>
            <a:off x="3260967" y="3289432"/>
            <a:ext cx="508633" cy="487586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6" name="Freeform 5"/>
          <p:cNvSpPr>
            <a:spLocks noEditPoints="1"/>
          </p:cNvSpPr>
          <p:nvPr/>
        </p:nvSpPr>
        <p:spPr bwMode="auto">
          <a:xfrm>
            <a:off x="7360772" y="1014392"/>
            <a:ext cx="575129" cy="67969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7" name="Freeform 126"/>
          <p:cNvSpPr/>
          <p:nvPr/>
        </p:nvSpPr>
        <p:spPr bwMode="auto">
          <a:xfrm>
            <a:off x="10530097" y="3246499"/>
            <a:ext cx="445559" cy="57345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8" name="Freeform 145"/>
          <p:cNvSpPr>
            <a:spLocks noEditPoints="1"/>
          </p:cNvSpPr>
          <p:nvPr/>
        </p:nvSpPr>
        <p:spPr bwMode="auto">
          <a:xfrm>
            <a:off x="3299227" y="2351012"/>
            <a:ext cx="432113" cy="380844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9" name="Freeform 96"/>
          <p:cNvSpPr>
            <a:spLocks noEditPoints="1"/>
          </p:cNvSpPr>
          <p:nvPr/>
        </p:nvSpPr>
        <p:spPr bwMode="auto">
          <a:xfrm>
            <a:off x="2324864" y="3304218"/>
            <a:ext cx="431072" cy="458014"/>
          </a:xfrm>
          <a:custGeom>
            <a:avLst/>
            <a:gdLst/>
            <a:ahLst/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l="0" t="0" r="r" b="b"/>
            <a:pathLst>
              <a:path w="59" h="63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3277534" y="1004515"/>
            <a:ext cx="475498" cy="699451"/>
            <a:chOff x="3277534" y="1004515"/>
            <a:chExt cx="475498" cy="699451"/>
          </a:xfrm>
          <a:solidFill>
            <a:srgbClr val="756663"/>
          </a:solidFill>
        </p:grpSpPr>
        <p:sp>
          <p:nvSpPr>
            <p:cNvPr id="271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2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3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4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5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6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998" y="5336394"/>
            <a:ext cx="666746" cy="572985"/>
            <a:chOff x="1117998" y="5336394"/>
            <a:chExt cx="666746" cy="572985"/>
          </a:xfrm>
          <a:solidFill>
            <a:srgbClr val="756663"/>
          </a:solidFill>
        </p:grpSpPr>
        <p:sp>
          <p:nvSpPr>
            <p:cNvPr id="278" name="Freeform 94"/>
            <p:cNvSpPr/>
            <p:nvPr/>
          </p:nvSpPr>
          <p:spPr bwMode="auto">
            <a:xfrm>
              <a:off x="1305520" y="5336394"/>
              <a:ext cx="479224" cy="526104"/>
            </a:xfrm>
            <a:custGeom>
              <a:avLst/>
              <a:gdLst>
                <a:gd name="T0" fmla="*/ 109 w 111"/>
                <a:gd name="T1" fmla="*/ 42 h 122"/>
                <a:gd name="T2" fmla="*/ 22 w 111"/>
                <a:gd name="T3" fmla="*/ 0 h 122"/>
                <a:gd name="T4" fmla="*/ 19 w 111"/>
                <a:gd name="T5" fmla="*/ 1 h 122"/>
                <a:gd name="T6" fmla="*/ 0 w 111"/>
                <a:gd name="T7" fmla="*/ 41 h 122"/>
                <a:gd name="T8" fmla="*/ 11 w 111"/>
                <a:gd name="T9" fmla="*/ 41 h 122"/>
                <a:gd name="T10" fmla="*/ 25 w 111"/>
                <a:gd name="T11" fmla="*/ 12 h 122"/>
                <a:gd name="T12" fmla="*/ 100 w 111"/>
                <a:gd name="T13" fmla="*/ 48 h 122"/>
                <a:gd name="T14" fmla="*/ 77 w 111"/>
                <a:gd name="T15" fmla="*/ 97 h 122"/>
                <a:gd name="T16" fmla="*/ 63 w 111"/>
                <a:gd name="T17" fmla="*/ 91 h 122"/>
                <a:gd name="T18" fmla="*/ 63 w 111"/>
                <a:gd name="T19" fmla="*/ 117 h 122"/>
                <a:gd name="T20" fmla="*/ 71 w 111"/>
                <a:gd name="T21" fmla="*/ 121 h 122"/>
                <a:gd name="T22" fmla="*/ 74 w 111"/>
                <a:gd name="T23" fmla="*/ 120 h 122"/>
                <a:gd name="T24" fmla="*/ 110 w 111"/>
                <a:gd name="T25" fmla="*/ 45 h 122"/>
                <a:gd name="T26" fmla="*/ 109 w 111"/>
                <a:gd name="T27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22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9" name="Freeform 95"/>
            <p:cNvSpPr>
              <a:spLocks noEditPoints="1"/>
            </p:cNvSpPr>
            <p:nvPr/>
          </p:nvSpPr>
          <p:spPr bwMode="auto">
            <a:xfrm>
              <a:off x="1117998" y="5534334"/>
              <a:ext cx="432343" cy="375045"/>
            </a:xfrm>
            <a:custGeom>
              <a:avLst/>
              <a:gdLst>
                <a:gd name="T0" fmla="*/ 99 w 101"/>
                <a:gd name="T1" fmla="*/ 0 h 87"/>
                <a:gd name="T2" fmla="*/ 2 w 101"/>
                <a:gd name="T3" fmla="*/ 0 h 87"/>
                <a:gd name="T4" fmla="*/ 0 w 101"/>
                <a:gd name="T5" fmla="*/ 2 h 87"/>
                <a:gd name="T6" fmla="*/ 0 w 101"/>
                <a:gd name="T7" fmla="*/ 85 h 87"/>
                <a:gd name="T8" fmla="*/ 2 w 101"/>
                <a:gd name="T9" fmla="*/ 87 h 87"/>
                <a:gd name="T10" fmla="*/ 99 w 101"/>
                <a:gd name="T11" fmla="*/ 87 h 87"/>
                <a:gd name="T12" fmla="*/ 101 w 101"/>
                <a:gd name="T13" fmla="*/ 85 h 87"/>
                <a:gd name="T14" fmla="*/ 101 w 101"/>
                <a:gd name="T15" fmla="*/ 2 h 87"/>
                <a:gd name="T16" fmla="*/ 99 w 101"/>
                <a:gd name="T17" fmla="*/ 0 h 87"/>
                <a:gd name="T18" fmla="*/ 94 w 101"/>
                <a:gd name="T19" fmla="*/ 64 h 87"/>
                <a:gd name="T20" fmla="*/ 10 w 101"/>
                <a:gd name="T21" fmla="*/ 64 h 87"/>
                <a:gd name="T22" fmla="*/ 10 w 101"/>
                <a:gd name="T23" fmla="*/ 9 h 87"/>
                <a:gd name="T24" fmla="*/ 94 w 101"/>
                <a:gd name="T25" fmla="*/ 9 h 87"/>
                <a:gd name="T26" fmla="*/ 94 w 101"/>
                <a:gd name="T27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89388" y="4288792"/>
            <a:ext cx="517896" cy="517896"/>
            <a:chOff x="7389388" y="4288792"/>
            <a:chExt cx="517896" cy="517896"/>
          </a:xfrm>
          <a:solidFill>
            <a:srgbClr val="756663"/>
          </a:solidFill>
        </p:grpSpPr>
        <p:sp>
          <p:nvSpPr>
            <p:cNvPr id="281" name="Freeform 104"/>
            <p:cNvSpPr>
              <a:spLocks noEditPoints="1"/>
            </p:cNvSpPr>
            <p:nvPr/>
          </p:nvSpPr>
          <p:spPr bwMode="auto">
            <a:xfrm>
              <a:off x="7671100" y="4288792"/>
              <a:ext cx="236184" cy="230493"/>
            </a:xfrm>
            <a:custGeom>
              <a:avLst/>
              <a:gdLst>
                <a:gd name="T0" fmla="*/ 0 w 83"/>
                <a:gd name="T1" fmla="*/ 0 h 81"/>
                <a:gd name="T2" fmla="*/ 0 w 83"/>
                <a:gd name="T3" fmla="*/ 81 h 81"/>
                <a:gd name="T4" fmla="*/ 83 w 83"/>
                <a:gd name="T5" fmla="*/ 81 h 81"/>
                <a:gd name="T6" fmla="*/ 83 w 83"/>
                <a:gd name="T7" fmla="*/ 0 h 81"/>
                <a:gd name="T8" fmla="*/ 0 w 83"/>
                <a:gd name="T9" fmla="*/ 0 h 81"/>
                <a:gd name="T10" fmla="*/ 75 w 83"/>
                <a:gd name="T11" fmla="*/ 50 h 81"/>
                <a:gd name="T12" fmla="*/ 52 w 83"/>
                <a:gd name="T13" fmla="*/ 50 h 81"/>
                <a:gd name="T14" fmla="*/ 52 w 83"/>
                <a:gd name="T15" fmla="*/ 73 h 81"/>
                <a:gd name="T16" fmla="*/ 32 w 83"/>
                <a:gd name="T17" fmla="*/ 73 h 81"/>
                <a:gd name="T18" fmla="*/ 32 w 83"/>
                <a:gd name="T19" fmla="*/ 50 h 81"/>
                <a:gd name="T20" fmla="*/ 9 w 83"/>
                <a:gd name="T21" fmla="*/ 50 h 81"/>
                <a:gd name="T22" fmla="*/ 9 w 83"/>
                <a:gd name="T23" fmla="*/ 30 h 81"/>
                <a:gd name="T24" fmla="*/ 32 w 83"/>
                <a:gd name="T25" fmla="*/ 30 h 81"/>
                <a:gd name="T26" fmla="*/ 32 w 83"/>
                <a:gd name="T27" fmla="*/ 7 h 81"/>
                <a:gd name="T28" fmla="*/ 52 w 83"/>
                <a:gd name="T29" fmla="*/ 7 h 81"/>
                <a:gd name="T30" fmla="*/ 52 w 83"/>
                <a:gd name="T31" fmla="*/ 30 h 81"/>
                <a:gd name="T32" fmla="*/ 75 w 83"/>
                <a:gd name="T33" fmla="*/ 30 h 81"/>
                <a:gd name="T34" fmla="*/ 75 w 83"/>
                <a:gd name="T35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1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2" name="Freeform 105"/>
            <p:cNvSpPr>
              <a:spLocks noEditPoints="1"/>
            </p:cNvSpPr>
            <p:nvPr/>
          </p:nvSpPr>
          <p:spPr bwMode="auto">
            <a:xfrm>
              <a:off x="7389388" y="4288792"/>
              <a:ext cx="236184" cy="230493"/>
            </a:xfrm>
            <a:custGeom>
              <a:avLst/>
              <a:gdLst>
                <a:gd name="T0" fmla="*/ 0 w 83"/>
                <a:gd name="T1" fmla="*/ 81 h 81"/>
                <a:gd name="T2" fmla="*/ 83 w 83"/>
                <a:gd name="T3" fmla="*/ 81 h 81"/>
                <a:gd name="T4" fmla="*/ 83 w 83"/>
                <a:gd name="T5" fmla="*/ 0 h 81"/>
                <a:gd name="T6" fmla="*/ 0 w 83"/>
                <a:gd name="T7" fmla="*/ 0 h 81"/>
                <a:gd name="T8" fmla="*/ 0 w 83"/>
                <a:gd name="T9" fmla="*/ 81 h 81"/>
                <a:gd name="T10" fmla="*/ 19 w 83"/>
                <a:gd name="T11" fmla="*/ 30 h 81"/>
                <a:gd name="T12" fmla="*/ 70 w 83"/>
                <a:gd name="T13" fmla="*/ 30 h 81"/>
                <a:gd name="T14" fmla="*/ 70 w 83"/>
                <a:gd name="T15" fmla="*/ 50 h 81"/>
                <a:gd name="T16" fmla="*/ 19 w 83"/>
                <a:gd name="T17" fmla="*/ 50 h 81"/>
                <a:gd name="T18" fmla="*/ 19 w 83"/>
                <a:gd name="T1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1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3" name="Freeform 106"/>
            <p:cNvSpPr>
              <a:spLocks noEditPoints="1"/>
            </p:cNvSpPr>
            <p:nvPr/>
          </p:nvSpPr>
          <p:spPr bwMode="auto">
            <a:xfrm>
              <a:off x="7671100" y="4561968"/>
              <a:ext cx="236184" cy="244720"/>
            </a:xfrm>
            <a:custGeom>
              <a:avLst/>
              <a:gdLst>
                <a:gd name="T0" fmla="*/ 0 w 83"/>
                <a:gd name="T1" fmla="*/ 86 h 86"/>
                <a:gd name="T2" fmla="*/ 83 w 83"/>
                <a:gd name="T3" fmla="*/ 86 h 86"/>
                <a:gd name="T4" fmla="*/ 83 w 83"/>
                <a:gd name="T5" fmla="*/ 0 h 86"/>
                <a:gd name="T6" fmla="*/ 0 w 83"/>
                <a:gd name="T7" fmla="*/ 0 h 86"/>
                <a:gd name="T8" fmla="*/ 0 w 83"/>
                <a:gd name="T9" fmla="*/ 86 h 86"/>
                <a:gd name="T10" fmla="*/ 17 w 83"/>
                <a:gd name="T11" fmla="*/ 18 h 86"/>
                <a:gd name="T12" fmla="*/ 66 w 83"/>
                <a:gd name="T13" fmla="*/ 18 h 86"/>
                <a:gd name="T14" fmla="*/ 66 w 83"/>
                <a:gd name="T15" fmla="*/ 38 h 86"/>
                <a:gd name="T16" fmla="*/ 17 w 83"/>
                <a:gd name="T17" fmla="*/ 38 h 86"/>
                <a:gd name="T18" fmla="*/ 17 w 83"/>
                <a:gd name="T19" fmla="*/ 18 h 86"/>
                <a:gd name="T20" fmla="*/ 17 w 83"/>
                <a:gd name="T21" fmla="*/ 51 h 86"/>
                <a:gd name="T22" fmla="*/ 66 w 83"/>
                <a:gd name="T23" fmla="*/ 51 h 86"/>
                <a:gd name="T24" fmla="*/ 66 w 83"/>
                <a:gd name="T25" fmla="*/ 71 h 86"/>
                <a:gd name="T26" fmla="*/ 17 w 83"/>
                <a:gd name="T27" fmla="*/ 71 h 86"/>
                <a:gd name="T28" fmla="*/ 17 w 83"/>
                <a:gd name="T2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6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4" name="Freeform 107"/>
            <p:cNvSpPr>
              <a:spLocks noEditPoints="1"/>
            </p:cNvSpPr>
            <p:nvPr/>
          </p:nvSpPr>
          <p:spPr bwMode="auto">
            <a:xfrm>
              <a:off x="7389388" y="4561968"/>
              <a:ext cx="236184" cy="244720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82445" y="4284688"/>
            <a:ext cx="459759" cy="526104"/>
            <a:chOff x="8382445" y="4284688"/>
            <a:chExt cx="459759" cy="526104"/>
          </a:xfrm>
          <a:solidFill>
            <a:srgbClr val="756663"/>
          </a:solidFill>
        </p:grpSpPr>
        <p:sp>
          <p:nvSpPr>
            <p:cNvPr id="286" name="Freeform 107"/>
            <p:cNvSpPr/>
            <p:nvPr/>
          </p:nvSpPr>
          <p:spPr bwMode="auto">
            <a:xfrm>
              <a:off x="8438907" y="4335835"/>
              <a:ext cx="346836" cy="423805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7" name="Freeform 108"/>
            <p:cNvSpPr/>
            <p:nvPr/>
          </p:nvSpPr>
          <p:spPr bwMode="auto">
            <a:xfrm>
              <a:off x="8499400" y="4284688"/>
              <a:ext cx="342804" cy="416497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8" name="Freeform 109"/>
            <p:cNvSpPr/>
            <p:nvPr/>
          </p:nvSpPr>
          <p:spPr bwMode="auto">
            <a:xfrm>
              <a:off x="8382445" y="4390640"/>
              <a:ext cx="342804" cy="420152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9" name="Freeform 105"/>
          <p:cNvSpPr>
            <a:spLocks noEditPoints="1"/>
          </p:cNvSpPr>
          <p:nvPr/>
        </p:nvSpPr>
        <p:spPr bwMode="auto">
          <a:xfrm>
            <a:off x="6283649" y="3282608"/>
            <a:ext cx="568279" cy="501235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42990" y="2264328"/>
            <a:ext cx="610692" cy="554212"/>
            <a:chOff x="7342990" y="2264328"/>
            <a:chExt cx="610692" cy="554212"/>
          </a:xfrm>
          <a:solidFill>
            <a:srgbClr val="756663"/>
          </a:solidFill>
        </p:grpSpPr>
        <p:sp>
          <p:nvSpPr>
            <p:cNvPr id="291" name="Rectangle 72"/>
            <p:cNvSpPr>
              <a:spLocks noChangeArrowheads="1"/>
            </p:cNvSpPr>
            <p:nvPr/>
          </p:nvSpPr>
          <p:spPr bwMode="auto">
            <a:xfrm>
              <a:off x="7480660" y="2264328"/>
              <a:ext cx="342412" cy="98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2" name="Freeform 73"/>
            <p:cNvSpPr>
              <a:spLocks noEditPoints="1"/>
            </p:cNvSpPr>
            <p:nvPr/>
          </p:nvSpPr>
          <p:spPr bwMode="auto">
            <a:xfrm>
              <a:off x="7342990" y="2394938"/>
              <a:ext cx="610692" cy="25063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3" name="Freeform 74"/>
            <p:cNvSpPr/>
            <p:nvPr/>
          </p:nvSpPr>
          <p:spPr bwMode="auto">
            <a:xfrm>
              <a:off x="7470070" y="2550260"/>
              <a:ext cx="356532" cy="268280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4" name="Rectangle 75"/>
            <p:cNvSpPr>
              <a:spLocks noChangeArrowheads="1"/>
            </p:cNvSpPr>
            <p:nvPr/>
          </p:nvSpPr>
          <p:spPr bwMode="auto">
            <a:xfrm>
              <a:off x="7533610" y="2610268"/>
              <a:ext cx="22239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5" name="Rectangle 76"/>
            <p:cNvSpPr>
              <a:spLocks noChangeArrowheads="1"/>
            </p:cNvSpPr>
            <p:nvPr/>
          </p:nvSpPr>
          <p:spPr bwMode="auto">
            <a:xfrm>
              <a:off x="7540671" y="2694989"/>
              <a:ext cx="21533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57589" y="5394075"/>
            <a:ext cx="565623" cy="457622"/>
            <a:chOff x="2257589" y="5394075"/>
            <a:chExt cx="565623" cy="457622"/>
          </a:xfrm>
          <a:solidFill>
            <a:srgbClr val="756663"/>
          </a:solidFill>
        </p:grpSpPr>
        <p:sp>
          <p:nvSpPr>
            <p:cNvPr id="297" name="Freeform 35"/>
            <p:cNvSpPr>
              <a:spLocks noEditPoints="1"/>
            </p:cNvSpPr>
            <p:nvPr/>
          </p:nvSpPr>
          <p:spPr bwMode="auto">
            <a:xfrm>
              <a:off x="2257589" y="5450820"/>
              <a:ext cx="565623" cy="400877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8" name="Rectangle 36"/>
            <p:cNvSpPr>
              <a:spLocks noChangeArrowheads="1"/>
            </p:cNvSpPr>
            <p:nvPr/>
          </p:nvSpPr>
          <p:spPr bwMode="auto">
            <a:xfrm>
              <a:off x="2314335" y="5394075"/>
              <a:ext cx="117152" cy="43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9" name="Oval 37"/>
            <p:cNvSpPr>
              <a:spLocks noChangeArrowheads="1"/>
            </p:cNvSpPr>
            <p:nvPr/>
          </p:nvSpPr>
          <p:spPr bwMode="auto">
            <a:xfrm>
              <a:off x="2387555" y="5577124"/>
              <a:ext cx="148271" cy="148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34874" y="2285270"/>
            <a:ext cx="554900" cy="496874"/>
            <a:chOff x="8334874" y="2285270"/>
            <a:chExt cx="554900" cy="496874"/>
          </a:xfrm>
          <a:solidFill>
            <a:srgbClr val="756663"/>
          </a:solidFill>
        </p:grpSpPr>
        <p:sp>
          <p:nvSpPr>
            <p:cNvPr id="301" name="Freeform 205"/>
            <p:cNvSpPr>
              <a:spLocks noEditPoints="1"/>
            </p:cNvSpPr>
            <p:nvPr/>
          </p:nvSpPr>
          <p:spPr bwMode="auto">
            <a:xfrm>
              <a:off x="8418291" y="2285270"/>
              <a:ext cx="257503" cy="250251"/>
            </a:xfrm>
            <a:custGeom>
              <a:avLst/>
              <a:gdLst>
                <a:gd name="T0" fmla="*/ 12 w 71"/>
                <a:gd name="T1" fmla="*/ 69 h 69"/>
                <a:gd name="T2" fmla="*/ 12 w 71"/>
                <a:gd name="T3" fmla="*/ 67 h 69"/>
                <a:gd name="T4" fmla="*/ 64 w 71"/>
                <a:gd name="T5" fmla="*/ 67 h 69"/>
                <a:gd name="T6" fmla="*/ 64 w 71"/>
                <a:gd name="T7" fmla="*/ 69 h 69"/>
                <a:gd name="T8" fmla="*/ 71 w 71"/>
                <a:gd name="T9" fmla="*/ 69 h 69"/>
                <a:gd name="T10" fmla="*/ 71 w 71"/>
                <a:gd name="T11" fmla="*/ 10 h 69"/>
                <a:gd name="T12" fmla="*/ 59 w 71"/>
                <a:gd name="T13" fmla="*/ 0 h 69"/>
                <a:gd name="T14" fmla="*/ 0 w 71"/>
                <a:gd name="T15" fmla="*/ 0 h 69"/>
                <a:gd name="T16" fmla="*/ 0 w 71"/>
                <a:gd name="T17" fmla="*/ 69 h 69"/>
                <a:gd name="T18" fmla="*/ 12 w 71"/>
                <a:gd name="T19" fmla="*/ 69 h 69"/>
                <a:gd name="T20" fmla="*/ 59 w 71"/>
                <a:gd name="T21" fmla="*/ 3 h 69"/>
                <a:gd name="T22" fmla="*/ 69 w 71"/>
                <a:gd name="T23" fmla="*/ 12 h 69"/>
                <a:gd name="T24" fmla="*/ 59 w 71"/>
                <a:gd name="T25" fmla="*/ 12 h 69"/>
                <a:gd name="T26" fmla="*/ 59 w 71"/>
                <a:gd name="T27" fmla="*/ 3 h 69"/>
                <a:gd name="T28" fmla="*/ 12 w 71"/>
                <a:gd name="T29" fmla="*/ 17 h 69"/>
                <a:gd name="T30" fmla="*/ 64 w 71"/>
                <a:gd name="T31" fmla="*/ 17 h 69"/>
                <a:gd name="T32" fmla="*/ 64 w 71"/>
                <a:gd name="T33" fmla="*/ 22 h 69"/>
                <a:gd name="T34" fmla="*/ 12 w 71"/>
                <a:gd name="T35" fmla="*/ 22 h 69"/>
                <a:gd name="T36" fmla="*/ 12 w 71"/>
                <a:gd name="T37" fmla="*/ 17 h 69"/>
                <a:gd name="T38" fmla="*/ 12 w 71"/>
                <a:gd name="T39" fmla="*/ 29 h 69"/>
                <a:gd name="T40" fmla="*/ 64 w 71"/>
                <a:gd name="T41" fmla="*/ 29 h 69"/>
                <a:gd name="T42" fmla="*/ 64 w 71"/>
                <a:gd name="T43" fmla="*/ 33 h 69"/>
                <a:gd name="T44" fmla="*/ 12 w 71"/>
                <a:gd name="T45" fmla="*/ 33 h 69"/>
                <a:gd name="T46" fmla="*/ 12 w 71"/>
                <a:gd name="T47" fmla="*/ 29 h 69"/>
                <a:gd name="T48" fmla="*/ 12 w 71"/>
                <a:gd name="T49" fmla="*/ 41 h 69"/>
                <a:gd name="T50" fmla="*/ 64 w 71"/>
                <a:gd name="T51" fmla="*/ 41 h 69"/>
                <a:gd name="T52" fmla="*/ 64 w 71"/>
                <a:gd name="T53" fmla="*/ 48 h 69"/>
                <a:gd name="T54" fmla="*/ 12 w 71"/>
                <a:gd name="T55" fmla="*/ 48 h 69"/>
                <a:gd name="T56" fmla="*/ 12 w 71"/>
                <a:gd name="T57" fmla="*/ 41 h 69"/>
                <a:gd name="T58" fmla="*/ 12 w 71"/>
                <a:gd name="T59" fmla="*/ 52 h 69"/>
                <a:gd name="T60" fmla="*/ 64 w 71"/>
                <a:gd name="T61" fmla="*/ 52 h 69"/>
                <a:gd name="T62" fmla="*/ 64 w 71"/>
                <a:gd name="T63" fmla="*/ 59 h 69"/>
                <a:gd name="T64" fmla="*/ 12 w 71"/>
                <a:gd name="T65" fmla="*/ 59 h 69"/>
                <a:gd name="T66" fmla="*/ 12 w 71"/>
                <a:gd name="T67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9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06"/>
            <p:cNvSpPr/>
            <p:nvPr/>
          </p:nvSpPr>
          <p:spPr bwMode="auto">
            <a:xfrm>
              <a:off x="8392903" y="2698727"/>
              <a:ext cx="446096" cy="83417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07"/>
            <p:cNvSpPr>
              <a:spLocks noEditPoints="1"/>
            </p:cNvSpPr>
            <p:nvPr/>
          </p:nvSpPr>
          <p:spPr bwMode="auto">
            <a:xfrm>
              <a:off x="8334874" y="2499252"/>
              <a:ext cx="554900" cy="257504"/>
            </a:xfrm>
            <a:custGeom>
              <a:avLst/>
              <a:gdLst>
                <a:gd name="T0" fmla="*/ 60 w 65"/>
                <a:gd name="T1" fmla="*/ 0 h 30"/>
                <a:gd name="T2" fmla="*/ 43 w 65"/>
                <a:gd name="T3" fmla="*/ 0 h 30"/>
                <a:gd name="T4" fmla="*/ 43 w 65"/>
                <a:gd name="T5" fmla="*/ 6 h 30"/>
                <a:gd name="T6" fmla="*/ 8 w 65"/>
                <a:gd name="T7" fmla="*/ 6 h 30"/>
                <a:gd name="T8" fmla="*/ 8 w 65"/>
                <a:gd name="T9" fmla="*/ 0 h 30"/>
                <a:gd name="T10" fmla="*/ 6 w 65"/>
                <a:gd name="T11" fmla="*/ 0 h 30"/>
                <a:gd name="T12" fmla="*/ 0 w 65"/>
                <a:gd name="T13" fmla="*/ 6 h 30"/>
                <a:gd name="T14" fmla="*/ 0 w 65"/>
                <a:gd name="T15" fmla="*/ 24 h 30"/>
                <a:gd name="T16" fmla="*/ 5 w 65"/>
                <a:gd name="T17" fmla="*/ 30 h 30"/>
                <a:gd name="T18" fmla="*/ 5 w 65"/>
                <a:gd name="T19" fmla="*/ 28 h 30"/>
                <a:gd name="T20" fmla="*/ 5 w 65"/>
                <a:gd name="T21" fmla="*/ 27 h 30"/>
                <a:gd name="T22" fmla="*/ 5 w 65"/>
                <a:gd name="T23" fmla="*/ 27 h 30"/>
                <a:gd name="T24" fmla="*/ 12 w 65"/>
                <a:gd name="T25" fmla="*/ 21 h 30"/>
                <a:gd name="T26" fmla="*/ 54 w 65"/>
                <a:gd name="T27" fmla="*/ 21 h 30"/>
                <a:gd name="T28" fmla="*/ 61 w 65"/>
                <a:gd name="T29" fmla="*/ 28 h 30"/>
                <a:gd name="T30" fmla="*/ 61 w 65"/>
                <a:gd name="T31" fmla="*/ 30 h 30"/>
                <a:gd name="T32" fmla="*/ 65 w 65"/>
                <a:gd name="T33" fmla="*/ 24 h 30"/>
                <a:gd name="T34" fmla="*/ 65 w 65"/>
                <a:gd name="T35" fmla="*/ 6 h 30"/>
                <a:gd name="T36" fmla="*/ 60 w 65"/>
                <a:gd name="T37" fmla="*/ 0 h 30"/>
                <a:gd name="T38" fmla="*/ 56 w 65"/>
                <a:gd name="T39" fmla="*/ 12 h 30"/>
                <a:gd name="T40" fmla="*/ 52 w 65"/>
                <a:gd name="T41" fmla="*/ 8 h 30"/>
                <a:gd name="T42" fmla="*/ 56 w 65"/>
                <a:gd name="T43" fmla="*/ 4 h 30"/>
                <a:gd name="T44" fmla="*/ 60 w 65"/>
                <a:gd name="T45" fmla="*/ 8 h 30"/>
                <a:gd name="T46" fmla="*/ 56 w 65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30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4" name="Freeform 19"/>
          <p:cNvSpPr>
            <a:spLocks noEditPoints="1"/>
          </p:cNvSpPr>
          <p:nvPr/>
        </p:nvSpPr>
        <p:spPr bwMode="auto">
          <a:xfrm>
            <a:off x="1152909" y="4307645"/>
            <a:ext cx="596925" cy="480190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05" name="Freeform 7"/>
          <p:cNvSpPr>
            <a:spLocks noEditPoints="1"/>
          </p:cNvSpPr>
          <p:nvPr/>
        </p:nvSpPr>
        <p:spPr bwMode="auto">
          <a:xfrm>
            <a:off x="2223185" y="4230525"/>
            <a:ext cx="634430" cy="63443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06" name="AutoShape 4"/>
          <p:cNvSpPr/>
          <p:nvPr/>
        </p:nvSpPr>
        <p:spPr bwMode="auto">
          <a:xfrm>
            <a:off x="4238080" y="4300232"/>
            <a:ext cx="495017" cy="495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7" name="AutoShape 100"/>
          <p:cNvSpPr/>
          <p:nvPr/>
        </p:nvSpPr>
        <p:spPr bwMode="auto">
          <a:xfrm>
            <a:off x="6353344" y="4253161"/>
            <a:ext cx="428888" cy="589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5310" y="3241676"/>
            <a:ext cx="520556" cy="520556"/>
            <a:chOff x="4225310" y="3241676"/>
            <a:chExt cx="520556" cy="520556"/>
          </a:xfrm>
          <a:solidFill>
            <a:srgbClr val="756663"/>
          </a:solidFill>
        </p:grpSpPr>
        <p:sp>
          <p:nvSpPr>
            <p:cNvPr id="309" name="AutoShape 128"/>
            <p:cNvSpPr/>
            <p:nvPr/>
          </p:nvSpPr>
          <p:spPr bwMode="auto">
            <a:xfrm>
              <a:off x="4225310" y="3241676"/>
              <a:ext cx="520556" cy="5205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0" name="AutoShape 129"/>
            <p:cNvSpPr/>
            <p:nvPr/>
          </p:nvSpPr>
          <p:spPr bwMode="auto">
            <a:xfrm>
              <a:off x="4550436" y="3306635"/>
              <a:ext cx="129695" cy="12991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1" name="Freeform 6"/>
          <p:cNvSpPr>
            <a:spLocks noEditPoints="1"/>
          </p:cNvSpPr>
          <p:nvPr/>
        </p:nvSpPr>
        <p:spPr bwMode="auto">
          <a:xfrm>
            <a:off x="10449949" y="4238042"/>
            <a:ext cx="605854" cy="61939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5351459" y="4266650"/>
            <a:ext cx="421155" cy="562180"/>
            <a:chOff x="5351459" y="4266650"/>
            <a:chExt cx="421155" cy="562180"/>
          </a:xfrm>
          <a:solidFill>
            <a:srgbClr val="756663"/>
          </a:solidFill>
        </p:grpSpPr>
        <p:sp>
          <p:nvSpPr>
            <p:cNvPr id="313" name="AutoShape 115"/>
            <p:cNvSpPr/>
            <p:nvPr/>
          </p:nvSpPr>
          <p:spPr bwMode="auto">
            <a:xfrm>
              <a:off x="5351459" y="4266650"/>
              <a:ext cx="421155" cy="5621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4" name="AutoShape 116"/>
            <p:cNvSpPr/>
            <p:nvPr/>
          </p:nvSpPr>
          <p:spPr bwMode="auto">
            <a:xfrm>
              <a:off x="5527020" y="4600504"/>
              <a:ext cx="70033" cy="1055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5" name="AutoShape 117"/>
          <p:cNvSpPr/>
          <p:nvPr/>
        </p:nvSpPr>
        <p:spPr bwMode="auto">
          <a:xfrm>
            <a:off x="3226420" y="4330970"/>
            <a:ext cx="577726" cy="43354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28093" y="1080709"/>
            <a:ext cx="762214" cy="547063"/>
            <a:chOff x="9228093" y="1080709"/>
            <a:chExt cx="762214" cy="547063"/>
          </a:xfrm>
          <a:solidFill>
            <a:srgbClr val="756663"/>
          </a:solidFill>
        </p:grpSpPr>
        <p:sp>
          <p:nvSpPr>
            <p:cNvPr id="317" name="Oval 31"/>
            <p:cNvSpPr>
              <a:spLocks noChangeArrowheads="1"/>
            </p:cNvSpPr>
            <p:nvPr/>
          </p:nvSpPr>
          <p:spPr bwMode="auto">
            <a:xfrm>
              <a:off x="9554756" y="1362768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2"/>
            <p:cNvSpPr/>
            <p:nvPr/>
          </p:nvSpPr>
          <p:spPr bwMode="auto">
            <a:xfrm>
              <a:off x="9512775" y="1475591"/>
              <a:ext cx="192849" cy="152181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Oval 33"/>
            <p:cNvSpPr>
              <a:spLocks noChangeArrowheads="1"/>
            </p:cNvSpPr>
            <p:nvPr/>
          </p:nvSpPr>
          <p:spPr bwMode="auto">
            <a:xfrm>
              <a:off x="9276633" y="1362768"/>
              <a:ext cx="10101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4"/>
            <p:cNvSpPr/>
            <p:nvPr/>
          </p:nvSpPr>
          <p:spPr bwMode="auto">
            <a:xfrm>
              <a:off x="9228093" y="1475591"/>
              <a:ext cx="198097" cy="152181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35"/>
            <p:cNvSpPr>
              <a:spLocks noChangeArrowheads="1"/>
            </p:cNvSpPr>
            <p:nvPr/>
          </p:nvSpPr>
          <p:spPr bwMode="auto">
            <a:xfrm>
              <a:off x="9839438" y="1362768"/>
              <a:ext cx="102328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6"/>
            <p:cNvSpPr/>
            <p:nvPr/>
          </p:nvSpPr>
          <p:spPr bwMode="auto">
            <a:xfrm>
              <a:off x="9790898" y="1475591"/>
              <a:ext cx="199409" cy="152181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37"/>
            <p:cNvSpPr>
              <a:spLocks noChangeArrowheads="1"/>
            </p:cNvSpPr>
            <p:nvPr/>
          </p:nvSpPr>
          <p:spPr bwMode="auto">
            <a:xfrm>
              <a:off x="9415695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8"/>
            <p:cNvSpPr/>
            <p:nvPr/>
          </p:nvSpPr>
          <p:spPr bwMode="auto">
            <a:xfrm>
              <a:off x="9367154" y="1194844"/>
              <a:ext cx="199409" cy="150869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39"/>
            <p:cNvSpPr>
              <a:spLocks noChangeArrowheads="1"/>
            </p:cNvSpPr>
            <p:nvPr/>
          </p:nvSpPr>
          <p:spPr bwMode="auto">
            <a:xfrm>
              <a:off x="9695129" y="1080709"/>
              <a:ext cx="10757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40"/>
            <p:cNvSpPr/>
            <p:nvPr/>
          </p:nvSpPr>
          <p:spPr bwMode="auto">
            <a:xfrm>
              <a:off x="9651837" y="1194844"/>
              <a:ext cx="198097" cy="150869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35902" y="1108315"/>
            <a:ext cx="433949" cy="491850"/>
            <a:chOff x="10535902" y="1108315"/>
            <a:chExt cx="433949" cy="491850"/>
          </a:xfrm>
          <a:solidFill>
            <a:srgbClr val="756663"/>
          </a:solidFill>
        </p:grpSpPr>
        <p:sp>
          <p:nvSpPr>
            <p:cNvPr id="328" name="Freeform 11"/>
            <p:cNvSpPr/>
            <p:nvPr/>
          </p:nvSpPr>
          <p:spPr bwMode="auto">
            <a:xfrm>
              <a:off x="10535902" y="1372295"/>
              <a:ext cx="433949" cy="227870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2"/>
            <p:cNvSpPr/>
            <p:nvPr/>
          </p:nvSpPr>
          <p:spPr bwMode="auto">
            <a:xfrm>
              <a:off x="10649837" y="1108315"/>
              <a:ext cx="194250" cy="239699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3"/>
            <p:cNvSpPr/>
            <p:nvPr/>
          </p:nvSpPr>
          <p:spPr bwMode="auto">
            <a:xfrm>
              <a:off x="10718323" y="1420235"/>
              <a:ext cx="68485" cy="155649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Oval 14"/>
            <p:cNvSpPr>
              <a:spLocks noChangeArrowheads="1"/>
            </p:cNvSpPr>
            <p:nvPr/>
          </p:nvSpPr>
          <p:spPr bwMode="auto">
            <a:xfrm>
              <a:off x="10718323" y="1372295"/>
              <a:ext cx="57279" cy="59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2" name="Freeform 135"/>
          <p:cNvSpPr>
            <a:spLocks noEditPoints="1"/>
          </p:cNvSpPr>
          <p:nvPr/>
        </p:nvSpPr>
        <p:spPr bwMode="auto">
          <a:xfrm>
            <a:off x="8365966" y="1123474"/>
            <a:ext cx="492717" cy="46153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566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161789" y="5402094"/>
            <a:ext cx="706989" cy="441584"/>
            <a:chOff x="3161789" y="5402094"/>
            <a:chExt cx="706989" cy="441584"/>
          </a:xfrm>
          <a:solidFill>
            <a:srgbClr val="756663"/>
          </a:solidFill>
        </p:grpSpPr>
        <p:sp>
          <p:nvSpPr>
            <p:cNvPr id="334" name="AutoShape 43"/>
            <p:cNvSpPr/>
            <p:nvPr/>
          </p:nvSpPr>
          <p:spPr bwMode="auto">
            <a:xfrm>
              <a:off x="3161789" y="5402094"/>
              <a:ext cx="706989" cy="4415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5" name="AutoShape 44"/>
            <p:cNvSpPr/>
            <p:nvPr/>
          </p:nvSpPr>
          <p:spPr bwMode="auto">
            <a:xfrm>
              <a:off x="3427290" y="5534669"/>
              <a:ext cx="99478" cy="993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6" name="AutoShape 45"/>
            <p:cNvSpPr/>
            <p:nvPr/>
          </p:nvSpPr>
          <p:spPr bwMode="auto">
            <a:xfrm>
              <a:off x="3360915" y="5468382"/>
              <a:ext cx="309752" cy="3093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0918" y="5368096"/>
            <a:ext cx="582236" cy="509581"/>
            <a:chOff x="5270918" y="5368096"/>
            <a:chExt cx="582236" cy="509581"/>
          </a:xfrm>
          <a:solidFill>
            <a:srgbClr val="756663"/>
          </a:solidFill>
        </p:grpSpPr>
        <p:sp>
          <p:nvSpPr>
            <p:cNvPr id="338" name="AutoShape 101"/>
            <p:cNvSpPr/>
            <p:nvPr/>
          </p:nvSpPr>
          <p:spPr bwMode="auto">
            <a:xfrm>
              <a:off x="5270918" y="5368096"/>
              <a:ext cx="582236" cy="509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9" name="AutoShape 102"/>
            <p:cNvSpPr/>
            <p:nvPr/>
          </p:nvSpPr>
          <p:spPr bwMode="auto">
            <a:xfrm>
              <a:off x="5343573" y="5440751"/>
              <a:ext cx="443893" cy="327446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40906" y="5343318"/>
            <a:ext cx="489365" cy="559137"/>
            <a:chOff x="4240906" y="5343318"/>
            <a:chExt cx="489365" cy="559137"/>
          </a:xfrm>
          <a:solidFill>
            <a:srgbClr val="756663"/>
          </a:solidFill>
        </p:grpSpPr>
        <p:sp>
          <p:nvSpPr>
            <p:cNvPr id="341" name="AutoShape 131"/>
            <p:cNvSpPr/>
            <p:nvPr/>
          </p:nvSpPr>
          <p:spPr bwMode="auto">
            <a:xfrm>
              <a:off x="4240906" y="5343318"/>
              <a:ext cx="489365" cy="559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2" name="AutoShape 132"/>
            <p:cNvSpPr/>
            <p:nvPr/>
          </p:nvSpPr>
          <p:spPr bwMode="auto">
            <a:xfrm>
              <a:off x="4346043" y="5569840"/>
              <a:ext cx="69773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3" name="AutoShape 133"/>
            <p:cNvSpPr/>
            <p:nvPr/>
          </p:nvSpPr>
          <p:spPr bwMode="auto">
            <a:xfrm>
              <a:off x="4451180" y="5569840"/>
              <a:ext cx="69773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4" name="AutoShape 134"/>
            <p:cNvSpPr/>
            <p:nvPr/>
          </p:nvSpPr>
          <p:spPr bwMode="auto">
            <a:xfrm>
              <a:off x="4555362" y="5569840"/>
              <a:ext cx="69772" cy="262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03300" y="5366084"/>
            <a:ext cx="528976" cy="513604"/>
            <a:chOff x="6303300" y="5366084"/>
            <a:chExt cx="528976" cy="513604"/>
          </a:xfrm>
          <a:solidFill>
            <a:srgbClr val="756663"/>
          </a:solidFill>
        </p:grpSpPr>
        <p:sp>
          <p:nvSpPr>
            <p:cNvPr id="346" name="AutoShape 16"/>
            <p:cNvSpPr/>
            <p:nvPr/>
          </p:nvSpPr>
          <p:spPr bwMode="auto">
            <a:xfrm>
              <a:off x="6568240" y="5647301"/>
              <a:ext cx="66009" cy="66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7" name="AutoShape 17"/>
            <p:cNvSpPr/>
            <p:nvPr/>
          </p:nvSpPr>
          <p:spPr bwMode="auto">
            <a:xfrm>
              <a:off x="6303300" y="5366084"/>
              <a:ext cx="528976" cy="513604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" name="AutoShape 47"/>
          <p:cNvSpPr/>
          <p:nvPr/>
        </p:nvSpPr>
        <p:spPr bwMode="auto">
          <a:xfrm>
            <a:off x="7383848" y="5358398"/>
            <a:ext cx="528977" cy="528976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9" name="AutoShape 139"/>
          <p:cNvSpPr/>
          <p:nvPr/>
        </p:nvSpPr>
        <p:spPr bwMode="auto">
          <a:xfrm>
            <a:off x="8329942" y="5349192"/>
            <a:ext cx="564765" cy="5473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0" name="AutoShape 147"/>
          <p:cNvSpPr/>
          <p:nvPr/>
        </p:nvSpPr>
        <p:spPr bwMode="auto">
          <a:xfrm>
            <a:off x="9326817" y="5375258"/>
            <a:ext cx="564766" cy="495256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75666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534242" y="5304972"/>
            <a:ext cx="437268" cy="635829"/>
            <a:chOff x="10534242" y="5304972"/>
            <a:chExt cx="437268" cy="635829"/>
          </a:xfrm>
          <a:solidFill>
            <a:srgbClr val="756663"/>
          </a:solidFill>
        </p:grpSpPr>
        <p:sp>
          <p:nvSpPr>
            <p:cNvPr id="352" name="AutoShape 30"/>
            <p:cNvSpPr/>
            <p:nvPr/>
          </p:nvSpPr>
          <p:spPr bwMode="auto">
            <a:xfrm>
              <a:off x="10534242" y="5304972"/>
              <a:ext cx="437268" cy="635829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3" name="AutoShape 31"/>
            <p:cNvSpPr/>
            <p:nvPr/>
          </p:nvSpPr>
          <p:spPr bwMode="auto">
            <a:xfrm>
              <a:off x="10614534" y="5582740"/>
              <a:ext cx="281023" cy="227857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Tm="4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58"/>
          <p:cNvSpPr>
            <a:spLocks noEditPoints="1"/>
          </p:cNvSpPr>
          <p:nvPr/>
        </p:nvSpPr>
        <p:spPr bwMode="auto">
          <a:xfrm>
            <a:off x="6200503" y="2006601"/>
            <a:ext cx="342900" cy="304800"/>
          </a:xfrm>
          <a:custGeom>
            <a:avLst/>
            <a:gdLst>
              <a:gd name="T0" fmla="*/ 148 w 296"/>
              <a:gd name="T1" fmla="*/ 0 h 262"/>
              <a:gd name="T2" fmla="*/ 164 w 296"/>
              <a:gd name="T3" fmla="*/ 8 h 262"/>
              <a:gd name="T4" fmla="*/ 287 w 296"/>
              <a:gd name="T5" fmla="*/ 150 h 262"/>
              <a:gd name="T6" fmla="*/ 278 w 296"/>
              <a:gd name="T7" fmla="*/ 170 h 262"/>
              <a:gd name="T8" fmla="*/ 227 w 296"/>
              <a:gd name="T9" fmla="*/ 170 h 262"/>
              <a:gd name="T10" fmla="*/ 202 w 296"/>
              <a:gd name="T11" fmla="*/ 170 h 262"/>
              <a:gd name="T12" fmla="*/ 202 w 296"/>
              <a:gd name="T13" fmla="*/ 237 h 262"/>
              <a:gd name="T14" fmla="*/ 177 w 296"/>
              <a:gd name="T15" fmla="*/ 262 h 262"/>
              <a:gd name="T16" fmla="*/ 119 w 296"/>
              <a:gd name="T17" fmla="*/ 262 h 262"/>
              <a:gd name="T18" fmla="*/ 94 w 296"/>
              <a:gd name="T19" fmla="*/ 237 h 262"/>
              <a:gd name="T20" fmla="*/ 94 w 296"/>
              <a:gd name="T21" fmla="*/ 170 h 262"/>
              <a:gd name="T22" fmla="*/ 68 w 296"/>
              <a:gd name="T23" fmla="*/ 170 h 262"/>
              <a:gd name="T24" fmla="*/ 18 w 296"/>
              <a:gd name="T25" fmla="*/ 170 h 262"/>
              <a:gd name="T26" fmla="*/ 9 w 296"/>
              <a:gd name="T27" fmla="*/ 150 h 262"/>
              <a:gd name="T28" fmla="*/ 132 w 296"/>
              <a:gd name="T29" fmla="*/ 8 h 262"/>
              <a:gd name="T30" fmla="*/ 148 w 296"/>
              <a:gd name="T31" fmla="*/ 0 h 262"/>
              <a:gd name="T32" fmla="*/ 148 w 296"/>
              <a:gd name="T33" fmla="*/ 19 h 262"/>
              <a:gd name="T34" fmla="*/ 146 w 296"/>
              <a:gd name="T35" fmla="*/ 20 h 262"/>
              <a:gd name="T36" fmla="*/ 146 w 296"/>
              <a:gd name="T37" fmla="*/ 21 h 262"/>
              <a:gd name="T38" fmla="*/ 33 w 296"/>
              <a:gd name="T39" fmla="*/ 151 h 262"/>
              <a:gd name="T40" fmla="*/ 68 w 296"/>
              <a:gd name="T41" fmla="*/ 151 h 262"/>
              <a:gd name="T42" fmla="*/ 94 w 296"/>
              <a:gd name="T43" fmla="*/ 151 h 262"/>
              <a:gd name="T44" fmla="*/ 112 w 296"/>
              <a:gd name="T45" fmla="*/ 170 h 262"/>
              <a:gd name="T46" fmla="*/ 112 w 296"/>
              <a:gd name="T47" fmla="*/ 237 h 262"/>
              <a:gd name="T48" fmla="*/ 119 w 296"/>
              <a:gd name="T49" fmla="*/ 244 h 262"/>
              <a:gd name="T50" fmla="*/ 177 w 296"/>
              <a:gd name="T51" fmla="*/ 244 h 262"/>
              <a:gd name="T52" fmla="*/ 183 w 296"/>
              <a:gd name="T53" fmla="*/ 237 h 262"/>
              <a:gd name="T54" fmla="*/ 183 w 296"/>
              <a:gd name="T55" fmla="*/ 170 h 262"/>
              <a:gd name="T56" fmla="*/ 202 w 296"/>
              <a:gd name="T57" fmla="*/ 151 h 262"/>
              <a:gd name="T58" fmla="*/ 227 w 296"/>
              <a:gd name="T59" fmla="*/ 151 h 262"/>
              <a:gd name="T60" fmla="*/ 263 w 296"/>
              <a:gd name="T61" fmla="*/ 151 h 262"/>
              <a:gd name="T62" fmla="*/ 150 w 296"/>
              <a:gd name="T63" fmla="*/ 21 h 262"/>
              <a:gd name="T64" fmla="*/ 150 w 296"/>
              <a:gd name="T65" fmla="*/ 20 h 262"/>
              <a:gd name="T66" fmla="*/ 148 w 296"/>
              <a:gd name="T67" fmla="*/ 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9"/>
          <p:cNvSpPr>
            <a:spLocks noEditPoints="1"/>
          </p:cNvSpPr>
          <p:nvPr/>
        </p:nvSpPr>
        <p:spPr bwMode="auto">
          <a:xfrm>
            <a:off x="6873603" y="2057401"/>
            <a:ext cx="333375" cy="204788"/>
          </a:xfrm>
          <a:custGeom>
            <a:avLst/>
            <a:gdLst>
              <a:gd name="T0" fmla="*/ 273 w 288"/>
              <a:gd name="T1" fmla="*/ 0 h 177"/>
              <a:gd name="T2" fmla="*/ 16 w 288"/>
              <a:gd name="T3" fmla="*/ 0 h 177"/>
              <a:gd name="T4" fmla="*/ 0 w 288"/>
              <a:gd name="T5" fmla="*/ 15 h 177"/>
              <a:gd name="T6" fmla="*/ 0 w 288"/>
              <a:gd name="T7" fmla="*/ 162 h 177"/>
              <a:gd name="T8" fmla="*/ 16 w 288"/>
              <a:gd name="T9" fmla="*/ 177 h 177"/>
              <a:gd name="T10" fmla="*/ 273 w 288"/>
              <a:gd name="T11" fmla="*/ 177 h 177"/>
              <a:gd name="T12" fmla="*/ 288 w 288"/>
              <a:gd name="T13" fmla="*/ 162 h 177"/>
              <a:gd name="T14" fmla="*/ 288 w 288"/>
              <a:gd name="T15" fmla="*/ 15 h 177"/>
              <a:gd name="T16" fmla="*/ 273 w 288"/>
              <a:gd name="T17" fmla="*/ 0 h 177"/>
              <a:gd name="T18" fmla="*/ 273 w 288"/>
              <a:gd name="T19" fmla="*/ 162 h 177"/>
              <a:gd name="T20" fmla="*/ 273 w 288"/>
              <a:gd name="T21" fmla="*/ 162 h 177"/>
              <a:gd name="T22" fmla="*/ 16 w 288"/>
              <a:gd name="T23" fmla="*/ 162 h 177"/>
              <a:gd name="T24" fmla="*/ 15 w 288"/>
              <a:gd name="T25" fmla="*/ 162 h 177"/>
              <a:gd name="T26" fmla="*/ 15 w 288"/>
              <a:gd name="T27" fmla="*/ 15 h 177"/>
              <a:gd name="T28" fmla="*/ 16 w 288"/>
              <a:gd name="T29" fmla="*/ 15 h 177"/>
              <a:gd name="T30" fmla="*/ 273 w 288"/>
              <a:gd name="T31" fmla="*/ 15 h 177"/>
              <a:gd name="T32" fmla="*/ 273 w 288"/>
              <a:gd name="T33" fmla="*/ 15 h 177"/>
              <a:gd name="T34" fmla="*/ 273 w 288"/>
              <a:gd name="T35" fmla="*/ 16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77">
                <a:moveTo>
                  <a:pt x="27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0"/>
                  <a:pt x="7" y="177"/>
                  <a:pt x="16" y="177"/>
                </a:cubicBezTo>
                <a:cubicBezTo>
                  <a:pt x="273" y="177"/>
                  <a:pt x="273" y="177"/>
                  <a:pt x="273" y="177"/>
                </a:cubicBezTo>
                <a:cubicBezTo>
                  <a:pt x="281" y="177"/>
                  <a:pt x="288" y="170"/>
                  <a:pt x="288" y="162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288" y="7"/>
                  <a:pt x="281" y="0"/>
                  <a:pt x="273" y="0"/>
                </a:cubicBezTo>
                <a:close/>
                <a:moveTo>
                  <a:pt x="273" y="162"/>
                </a:moveTo>
                <a:cubicBezTo>
                  <a:pt x="273" y="162"/>
                  <a:pt x="273" y="162"/>
                  <a:pt x="273" y="162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3" y="15"/>
                  <a:pt x="273" y="15"/>
                  <a:pt x="273" y="15"/>
                </a:cubicBezTo>
                <a:lnTo>
                  <a:pt x="273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692281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461"/>
          <p:cNvSpPr>
            <a:spLocks noChangeArrowheads="1"/>
          </p:cNvSpPr>
          <p:nvPr/>
        </p:nvSpPr>
        <p:spPr bwMode="auto">
          <a:xfrm>
            <a:off x="6973616" y="2097088"/>
            <a:ext cx="28575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462"/>
          <p:cNvSpPr>
            <a:spLocks noChangeArrowheads="1"/>
          </p:cNvSpPr>
          <p:nvPr/>
        </p:nvSpPr>
        <p:spPr bwMode="auto">
          <a:xfrm>
            <a:off x="7026003" y="2097088"/>
            <a:ext cx="30163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463"/>
          <p:cNvSpPr>
            <a:spLocks noChangeArrowheads="1"/>
          </p:cNvSpPr>
          <p:nvPr/>
        </p:nvSpPr>
        <p:spPr bwMode="auto">
          <a:xfrm>
            <a:off x="7079978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464"/>
          <p:cNvSpPr>
            <a:spLocks noChangeArrowheads="1"/>
          </p:cNvSpPr>
          <p:nvPr/>
        </p:nvSpPr>
        <p:spPr bwMode="auto">
          <a:xfrm>
            <a:off x="7132366" y="2097088"/>
            <a:ext cx="26988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465"/>
          <p:cNvSpPr>
            <a:spLocks noChangeArrowheads="1"/>
          </p:cNvSpPr>
          <p:nvPr/>
        </p:nvSpPr>
        <p:spPr bwMode="auto">
          <a:xfrm>
            <a:off x="6948216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466"/>
          <p:cNvSpPr>
            <a:spLocks noChangeArrowheads="1"/>
          </p:cNvSpPr>
          <p:nvPr/>
        </p:nvSpPr>
        <p:spPr bwMode="auto">
          <a:xfrm>
            <a:off x="7000603" y="2146301"/>
            <a:ext cx="30163" cy="285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467"/>
          <p:cNvSpPr>
            <a:spLocks noChangeArrowheads="1"/>
          </p:cNvSpPr>
          <p:nvPr/>
        </p:nvSpPr>
        <p:spPr bwMode="auto">
          <a:xfrm>
            <a:off x="7054578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468"/>
          <p:cNvSpPr>
            <a:spLocks noChangeArrowheads="1"/>
          </p:cNvSpPr>
          <p:nvPr/>
        </p:nvSpPr>
        <p:spPr bwMode="auto">
          <a:xfrm>
            <a:off x="7106966" y="2146301"/>
            <a:ext cx="26988" cy="285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469"/>
          <p:cNvSpPr>
            <a:spLocks noChangeArrowheads="1"/>
          </p:cNvSpPr>
          <p:nvPr/>
        </p:nvSpPr>
        <p:spPr bwMode="auto">
          <a:xfrm>
            <a:off x="6973616" y="2195513"/>
            <a:ext cx="133350" cy="285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70"/>
          <p:cNvSpPr>
            <a:spLocks noEditPoints="1"/>
          </p:cNvSpPr>
          <p:nvPr/>
        </p:nvSpPr>
        <p:spPr bwMode="auto">
          <a:xfrm>
            <a:off x="7540353" y="3324226"/>
            <a:ext cx="334963" cy="333375"/>
          </a:xfrm>
          <a:custGeom>
            <a:avLst/>
            <a:gdLst>
              <a:gd name="T0" fmla="*/ 144 w 289"/>
              <a:gd name="T1" fmla="*/ 0 h 288"/>
              <a:gd name="T2" fmla="*/ 0 w 289"/>
              <a:gd name="T3" fmla="*/ 144 h 288"/>
              <a:gd name="T4" fmla="*/ 144 w 289"/>
              <a:gd name="T5" fmla="*/ 288 h 288"/>
              <a:gd name="T6" fmla="*/ 289 w 289"/>
              <a:gd name="T7" fmla="*/ 144 h 288"/>
              <a:gd name="T8" fmla="*/ 144 w 289"/>
              <a:gd name="T9" fmla="*/ 0 h 288"/>
              <a:gd name="T10" fmla="*/ 144 w 289"/>
              <a:gd name="T11" fmla="*/ 252 h 288"/>
              <a:gd name="T12" fmla="*/ 36 w 289"/>
              <a:gd name="T13" fmla="*/ 144 h 288"/>
              <a:gd name="T14" fmla="*/ 144 w 289"/>
              <a:gd name="T15" fmla="*/ 36 h 288"/>
              <a:gd name="T16" fmla="*/ 253 w 289"/>
              <a:gd name="T17" fmla="*/ 144 h 288"/>
              <a:gd name="T18" fmla="*/ 144 w 289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9" y="223"/>
                  <a:pt x="289" y="144"/>
                </a:cubicBezTo>
                <a:cubicBezTo>
                  <a:pt x="289" y="64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5" y="252"/>
                  <a:pt x="36" y="203"/>
                  <a:pt x="36" y="144"/>
                </a:cubicBezTo>
                <a:cubicBezTo>
                  <a:pt x="36" y="84"/>
                  <a:pt x="85" y="36"/>
                  <a:pt x="144" y="36"/>
                </a:cubicBezTo>
                <a:cubicBezTo>
                  <a:pt x="204" y="36"/>
                  <a:pt x="253" y="84"/>
                  <a:pt x="253" y="144"/>
                </a:cubicBezTo>
                <a:cubicBezTo>
                  <a:pt x="253" y="203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71"/>
          <p:cNvSpPr>
            <a:spLocks noEditPoints="1"/>
          </p:cNvSpPr>
          <p:nvPr/>
        </p:nvSpPr>
        <p:spPr bwMode="auto">
          <a:xfrm>
            <a:off x="7610203" y="3392488"/>
            <a:ext cx="200025" cy="200025"/>
          </a:xfrm>
          <a:custGeom>
            <a:avLst/>
            <a:gdLst>
              <a:gd name="T0" fmla="*/ 86 w 172"/>
              <a:gd name="T1" fmla="*/ 0 h 172"/>
              <a:gd name="T2" fmla="*/ 0 w 172"/>
              <a:gd name="T3" fmla="*/ 86 h 172"/>
              <a:gd name="T4" fmla="*/ 86 w 172"/>
              <a:gd name="T5" fmla="*/ 172 h 172"/>
              <a:gd name="T6" fmla="*/ 172 w 172"/>
              <a:gd name="T7" fmla="*/ 86 h 172"/>
              <a:gd name="T8" fmla="*/ 86 w 172"/>
              <a:gd name="T9" fmla="*/ 0 h 172"/>
              <a:gd name="T10" fmla="*/ 63 w 172"/>
              <a:gd name="T11" fmla="*/ 58 h 172"/>
              <a:gd name="T12" fmla="*/ 39 w 172"/>
              <a:gd name="T13" fmla="*/ 93 h 172"/>
              <a:gd name="T14" fmla="*/ 24 w 172"/>
              <a:gd name="T15" fmla="*/ 82 h 172"/>
              <a:gd name="T16" fmla="*/ 24 w 172"/>
              <a:gd name="T17" fmla="*/ 79 h 172"/>
              <a:gd name="T18" fmla="*/ 83 w 172"/>
              <a:gd name="T19" fmla="*/ 20 h 172"/>
              <a:gd name="T20" fmla="*/ 87 w 172"/>
              <a:gd name="T21" fmla="*/ 20 h 172"/>
              <a:gd name="T22" fmla="*/ 97 w 172"/>
              <a:gd name="T23" fmla="*/ 34 h 172"/>
              <a:gd name="T24" fmla="*/ 63 w 172"/>
              <a:gd name="T25" fmla="*/ 58 h 172"/>
              <a:gd name="T26" fmla="*/ 112 w 172"/>
              <a:gd name="T27" fmla="*/ 128 h 172"/>
              <a:gd name="T28" fmla="*/ 98 w 172"/>
              <a:gd name="T29" fmla="*/ 114 h 172"/>
              <a:gd name="T30" fmla="*/ 112 w 172"/>
              <a:gd name="T31" fmla="*/ 100 h 172"/>
              <a:gd name="T32" fmla="*/ 126 w 172"/>
              <a:gd name="T33" fmla="*/ 114 h 172"/>
              <a:gd name="T34" fmla="*/ 112 w 172"/>
              <a:gd name="T35" fmla="*/ 12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" h="172"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3"/>
                  <a:pt x="38" y="172"/>
                  <a:pt x="86" y="172"/>
                </a:cubicBezTo>
                <a:cubicBezTo>
                  <a:pt x="133" y="172"/>
                  <a:pt x="172" y="133"/>
                  <a:pt x="172" y="86"/>
                </a:cubicBezTo>
                <a:cubicBezTo>
                  <a:pt x="172" y="38"/>
                  <a:pt x="133" y="0"/>
                  <a:pt x="86" y="0"/>
                </a:cubicBezTo>
                <a:close/>
                <a:moveTo>
                  <a:pt x="63" y="58"/>
                </a:moveTo>
                <a:cubicBezTo>
                  <a:pt x="53" y="67"/>
                  <a:pt x="43" y="85"/>
                  <a:pt x="39" y="93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1"/>
                  <a:pt x="24" y="80"/>
                  <a:pt x="24" y="79"/>
                </a:cubicBezTo>
                <a:cubicBezTo>
                  <a:pt x="24" y="51"/>
                  <a:pt x="55" y="20"/>
                  <a:pt x="83" y="20"/>
                </a:cubicBezTo>
                <a:cubicBezTo>
                  <a:pt x="84" y="20"/>
                  <a:pt x="86" y="20"/>
                  <a:pt x="87" y="20"/>
                </a:cubicBezTo>
                <a:cubicBezTo>
                  <a:pt x="97" y="34"/>
                  <a:pt x="97" y="34"/>
                  <a:pt x="97" y="34"/>
                </a:cubicBezTo>
                <a:cubicBezTo>
                  <a:pt x="88" y="39"/>
                  <a:pt x="74" y="46"/>
                  <a:pt x="63" y="58"/>
                </a:cubicBezTo>
                <a:close/>
                <a:moveTo>
                  <a:pt x="112" y="128"/>
                </a:moveTo>
                <a:cubicBezTo>
                  <a:pt x="104" y="128"/>
                  <a:pt x="98" y="122"/>
                  <a:pt x="98" y="114"/>
                </a:cubicBezTo>
                <a:cubicBezTo>
                  <a:pt x="98" y="106"/>
                  <a:pt x="104" y="100"/>
                  <a:pt x="112" y="100"/>
                </a:cubicBezTo>
                <a:cubicBezTo>
                  <a:pt x="119" y="100"/>
                  <a:pt x="126" y="106"/>
                  <a:pt x="126" y="114"/>
                </a:cubicBezTo>
                <a:cubicBezTo>
                  <a:pt x="126" y="122"/>
                  <a:pt x="119" y="128"/>
                  <a:pt x="112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477"/>
          <p:cNvSpPr>
            <a:spLocks noEditPoints="1"/>
          </p:cNvSpPr>
          <p:nvPr/>
        </p:nvSpPr>
        <p:spPr bwMode="auto">
          <a:xfrm>
            <a:off x="7624491" y="2657476"/>
            <a:ext cx="163513" cy="333375"/>
          </a:xfrm>
          <a:custGeom>
            <a:avLst/>
            <a:gdLst>
              <a:gd name="T0" fmla="*/ 60 w 103"/>
              <a:gd name="T1" fmla="*/ 105 h 210"/>
              <a:gd name="T2" fmla="*/ 60 w 103"/>
              <a:gd name="T3" fmla="*/ 104 h 210"/>
              <a:gd name="T4" fmla="*/ 103 w 103"/>
              <a:gd name="T5" fmla="*/ 61 h 210"/>
              <a:gd name="T6" fmla="*/ 42 w 103"/>
              <a:gd name="T7" fmla="*/ 0 h 210"/>
              <a:gd name="T8" fmla="*/ 42 w 103"/>
              <a:gd name="T9" fmla="*/ 87 h 210"/>
              <a:gd name="T10" fmla="*/ 10 w 103"/>
              <a:gd name="T11" fmla="*/ 54 h 210"/>
              <a:gd name="T12" fmla="*/ 0 w 103"/>
              <a:gd name="T13" fmla="*/ 65 h 210"/>
              <a:gd name="T14" fmla="*/ 39 w 103"/>
              <a:gd name="T15" fmla="*/ 105 h 210"/>
              <a:gd name="T16" fmla="*/ 0 w 103"/>
              <a:gd name="T17" fmla="*/ 144 h 210"/>
              <a:gd name="T18" fmla="*/ 10 w 103"/>
              <a:gd name="T19" fmla="*/ 154 h 210"/>
              <a:gd name="T20" fmla="*/ 42 w 103"/>
              <a:gd name="T21" fmla="*/ 122 h 210"/>
              <a:gd name="T22" fmla="*/ 42 w 103"/>
              <a:gd name="T23" fmla="*/ 210 h 210"/>
              <a:gd name="T24" fmla="*/ 103 w 103"/>
              <a:gd name="T25" fmla="*/ 149 h 210"/>
              <a:gd name="T26" fmla="*/ 60 w 103"/>
              <a:gd name="T27" fmla="*/ 105 h 210"/>
              <a:gd name="T28" fmla="*/ 60 w 103"/>
              <a:gd name="T29" fmla="*/ 105 h 210"/>
              <a:gd name="T30" fmla="*/ 57 w 103"/>
              <a:gd name="T31" fmla="*/ 35 h 210"/>
              <a:gd name="T32" fmla="*/ 83 w 103"/>
              <a:gd name="T33" fmla="*/ 61 h 210"/>
              <a:gd name="T34" fmla="*/ 57 w 103"/>
              <a:gd name="T35" fmla="*/ 87 h 210"/>
              <a:gd name="T36" fmla="*/ 57 w 103"/>
              <a:gd name="T37" fmla="*/ 35 h 210"/>
              <a:gd name="T38" fmla="*/ 57 w 103"/>
              <a:gd name="T39" fmla="*/ 174 h 210"/>
              <a:gd name="T40" fmla="*/ 57 w 103"/>
              <a:gd name="T41" fmla="*/ 122 h 210"/>
              <a:gd name="T42" fmla="*/ 83 w 103"/>
              <a:gd name="T43" fmla="*/ 149 h 210"/>
              <a:gd name="T44" fmla="*/ 57 w 103"/>
              <a:gd name="T45" fmla="*/ 17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3" h="210">
                <a:moveTo>
                  <a:pt x="60" y="105"/>
                </a:moveTo>
                <a:lnTo>
                  <a:pt x="60" y="104"/>
                </a:lnTo>
                <a:lnTo>
                  <a:pt x="103" y="61"/>
                </a:lnTo>
                <a:lnTo>
                  <a:pt x="42" y="0"/>
                </a:lnTo>
                <a:lnTo>
                  <a:pt x="42" y="87"/>
                </a:lnTo>
                <a:lnTo>
                  <a:pt x="10" y="54"/>
                </a:lnTo>
                <a:lnTo>
                  <a:pt x="0" y="65"/>
                </a:lnTo>
                <a:lnTo>
                  <a:pt x="39" y="105"/>
                </a:lnTo>
                <a:lnTo>
                  <a:pt x="0" y="144"/>
                </a:lnTo>
                <a:lnTo>
                  <a:pt x="10" y="154"/>
                </a:lnTo>
                <a:lnTo>
                  <a:pt x="42" y="122"/>
                </a:lnTo>
                <a:lnTo>
                  <a:pt x="42" y="210"/>
                </a:lnTo>
                <a:lnTo>
                  <a:pt x="103" y="149"/>
                </a:lnTo>
                <a:lnTo>
                  <a:pt x="60" y="105"/>
                </a:lnTo>
                <a:lnTo>
                  <a:pt x="60" y="105"/>
                </a:lnTo>
                <a:close/>
                <a:moveTo>
                  <a:pt x="57" y="35"/>
                </a:moveTo>
                <a:lnTo>
                  <a:pt x="83" y="61"/>
                </a:lnTo>
                <a:lnTo>
                  <a:pt x="57" y="87"/>
                </a:lnTo>
                <a:lnTo>
                  <a:pt x="57" y="35"/>
                </a:lnTo>
                <a:close/>
                <a:moveTo>
                  <a:pt x="57" y="174"/>
                </a:moveTo>
                <a:lnTo>
                  <a:pt x="57" y="122"/>
                </a:lnTo>
                <a:lnTo>
                  <a:pt x="83" y="149"/>
                </a:lnTo>
                <a:lnTo>
                  <a:pt x="57" y="1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Line 481"/>
          <p:cNvSpPr>
            <a:spLocks noChangeShapeType="1"/>
          </p:cNvSpPr>
          <p:nvPr/>
        </p:nvSpPr>
        <p:spPr bwMode="auto">
          <a:xfrm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Line 482"/>
          <p:cNvSpPr>
            <a:spLocks noChangeShapeType="1"/>
          </p:cNvSpPr>
          <p:nvPr/>
        </p:nvSpPr>
        <p:spPr bwMode="auto">
          <a:xfrm>
            <a:off x="7600678" y="65087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483"/>
          <p:cNvSpPr/>
          <p:nvPr/>
        </p:nvSpPr>
        <p:spPr bwMode="auto">
          <a:xfrm>
            <a:off x="7600678" y="650876"/>
            <a:ext cx="209550" cy="333375"/>
          </a:xfrm>
          <a:custGeom>
            <a:avLst/>
            <a:gdLst>
              <a:gd name="T0" fmla="*/ 132 w 132"/>
              <a:gd name="T1" fmla="*/ 119 h 210"/>
              <a:gd name="T2" fmla="*/ 0 w 132"/>
              <a:gd name="T3" fmla="*/ 0 h 210"/>
              <a:gd name="T4" fmla="*/ 0 w 132"/>
              <a:gd name="T5" fmla="*/ 0 h 210"/>
              <a:gd name="T6" fmla="*/ 0 w 132"/>
              <a:gd name="T7" fmla="*/ 0 h 210"/>
              <a:gd name="T8" fmla="*/ 0 w 132"/>
              <a:gd name="T9" fmla="*/ 0 h 210"/>
              <a:gd name="T10" fmla="*/ 0 w 132"/>
              <a:gd name="T11" fmla="*/ 178 h 210"/>
              <a:gd name="T12" fmla="*/ 45 w 132"/>
              <a:gd name="T13" fmla="*/ 147 h 210"/>
              <a:gd name="T14" fmla="*/ 74 w 132"/>
              <a:gd name="T15" fmla="*/ 210 h 210"/>
              <a:gd name="T16" fmla="*/ 106 w 132"/>
              <a:gd name="T17" fmla="*/ 196 h 210"/>
              <a:gd name="T18" fmla="*/ 78 w 132"/>
              <a:gd name="T19" fmla="*/ 132 h 210"/>
              <a:gd name="T20" fmla="*/ 132 w 132"/>
              <a:gd name="T21" fmla="*/ 11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210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"/>
                </a:lnTo>
                <a:lnTo>
                  <a:pt x="45" y="147"/>
                </a:lnTo>
                <a:lnTo>
                  <a:pt x="74" y="210"/>
                </a:lnTo>
                <a:lnTo>
                  <a:pt x="106" y="196"/>
                </a:lnTo>
                <a:lnTo>
                  <a:pt x="78" y="132"/>
                </a:lnTo>
                <a:lnTo>
                  <a:pt x="132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92"/>
          <p:cNvSpPr/>
          <p:nvPr/>
        </p:nvSpPr>
        <p:spPr bwMode="auto">
          <a:xfrm>
            <a:off x="11882166" y="984251"/>
            <a:ext cx="1588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93"/>
          <p:cNvSpPr/>
          <p:nvPr/>
        </p:nvSpPr>
        <p:spPr bwMode="auto">
          <a:xfrm>
            <a:off x="11820253" y="920751"/>
            <a:ext cx="63500" cy="63500"/>
          </a:xfrm>
          <a:custGeom>
            <a:avLst/>
            <a:gdLst>
              <a:gd name="T0" fmla="*/ 39 w 40"/>
              <a:gd name="T1" fmla="*/ 40 h 40"/>
              <a:gd name="T2" fmla="*/ 40 w 40"/>
              <a:gd name="T3" fmla="*/ 40 h 40"/>
              <a:gd name="T4" fmla="*/ 40 w 40"/>
              <a:gd name="T5" fmla="*/ 0 h 40"/>
              <a:gd name="T6" fmla="*/ 0 w 40"/>
              <a:gd name="T7" fmla="*/ 40 h 40"/>
              <a:gd name="T8" fmla="*/ 39 w 40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39" y="40"/>
                </a:moveTo>
                <a:lnTo>
                  <a:pt x="40" y="40"/>
                </a:lnTo>
                <a:lnTo>
                  <a:pt x="40" y="0"/>
                </a:lnTo>
                <a:lnTo>
                  <a:pt x="0" y="40"/>
                </a:lnTo>
                <a:lnTo>
                  <a:pt x="39" y="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94"/>
          <p:cNvSpPr/>
          <p:nvPr/>
        </p:nvSpPr>
        <p:spPr bwMode="auto">
          <a:xfrm>
            <a:off x="11685316" y="787401"/>
            <a:ext cx="198438" cy="196850"/>
          </a:xfrm>
          <a:custGeom>
            <a:avLst/>
            <a:gdLst>
              <a:gd name="T0" fmla="*/ 39 w 125"/>
              <a:gd name="T1" fmla="*/ 124 h 124"/>
              <a:gd name="T2" fmla="*/ 125 w 125"/>
              <a:gd name="T3" fmla="*/ 38 h 124"/>
              <a:gd name="T4" fmla="*/ 125 w 125"/>
              <a:gd name="T5" fmla="*/ 0 h 124"/>
              <a:gd name="T6" fmla="*/ 0 w 125"/>
              <a:gd name="T7" fmla="*/ 124 h 124"/>
              <a:gd name="T8" fmla="*/ 39 w 125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4">
                <a:moveTo>
                  <a:pt x="39" y="124"/>
                </a:moveTo>
                <a:lnTo>
                  <a:pt x="125" y="38"/>
                </a:lnTo>
                <a:lnTo>
                  <a:pt x="125" y="0"/>
                </a:lnTo>
                <a:lnTo>
                  <a:pt x="0" y="124"/>
                </a:lnTo>
                <a:lnTo>
                  <a:pt x="39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95"/>
          <p:cNvSpPr/>
          <p:nvPr/>
        </p:nvSpPr>
        <p:spPr bwMode="auto">
          <a:xfrm>
            <a:off x="11550378" y="650876"/>
            <a:ext cx="333375" cy="333375"/>
          </a:xfrm>
          <a:custGeom>
            <a:avLst/>
            <a:gdLst>
              <a:gd name="T0" fmla="*/ 0 w 210"/>
              <a:gd name="T1" fmla="*/ 210 h 210"/>
              <a:gd name="T2" fmla="*/ 39 w 210"/>
              <a:gd name="T3" fmla="*/ 210 h 210"/>
              <a:gd name="T4" fmla="*/ 210 w 210"/>
              <a:gd name="T5" fmla="*/ 39 h 210"/>
              <a:gd name="T6" fmla="*/ 210 w 210"/>
              <a:gd name="T7" fmla="*/ 0 h 210"/>
              <a:gd name="T8" fmla="*/ 0 w 210"/>
              <a:gd name="T9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10">
                <a:moveTo>
                  <a:pt x="0" y="210"/>
                </a:moveTo>
                <a:lnTo>
                  <a:pt x="39" y="210"/>
                </a:lnTo>
                <a:lnTo>
                  <a:pt x="210" y="39"/>
                </a:lnTo>
                <a:lnTo>
                  <a:pt x="210" y="0"/>
                </a:lnTo>
                <a:lnTo>
                  <a:pt x="0" y="2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08"/>
          <p:cNvSpPr/>
          <p:nvPr/>
        </p:nvSpPr>
        <p:spPr bwMode="auto">
          <a:xfrm>
            <a:off x="8964341" y="8191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Line 509"/>
          <p:cNvSpPr>
            <a:spLocks noChangeShapeType="1"/>
          </p:cNvSpPr>
          <p:nvPr/>
        </p:nvSpPr>
        <p:spPr bwMode="auto">
          <a:xfrm flipV="1">
            <a:off x="8964341" y="819151"/>
            <a:ext cx="85725" cy="85725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Line 510"/>
          <p:cNvSpPr>
            <a:spLocks noChangeShapeType="1"/>
          </p:cNvSpPr>
          <p:nvPr/>
        </p:nvSpPr>
        <p:spPr bwMode="auto">
          <a:xfrm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Line 511"/>
          <p:cNvSpPr>
            <a:spLocks noChangeShapeType="1"/>
          </p:cNvSpPr>
          <p:nvPr/>
        </p:nvSpPr>
        <p:spPr bwMode="auto">
          <a:xfrm>
            <a:off x="8964341" y="733426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12"/>
          <p:cNvSpPr/>
          <p:nvPr/>
        </p:nvSpPr>
        <p:spPr bwMode="auto">
          <a:xfrm>
            <a:off x="8964341" y="6524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13"/>
          <p:cNvSpPr/>
          <p:nvPr/>
        </p:nvSpPr>
        <p:spPr bwMode="auto">
          <a:xfrm>
            <a:off x="9631091" y="652463"/>
            <a:ext cx="177800" cy="331788"/>
          </a:xfrm>
          <a:custGeom>
            <a:avLst/>
            <a:gdLst>
              <a:gd name="T0" fmla="*/ 149 w 153"/>
              <a:gd name="T1" fmla="*/ 137 h 286"/>
              <a:gd name="T2" fmla="*/ 16 w 153"/>
              <a:gd name="T3" fmla="*/ 3 h 286"/>
              <a:gd name="T4" fmla="*/ 9 w 153"/>
              <a:gd name="T5" fmla="*/ 0 h 286"/>
              <a:gd name="T6" fmla="*/ 3 w 153"/>
              <a:gd name="T7" fmla="*/ 3 h 286"/>
              <a:gd name="T8" fmla="*/ 2 w 153"/>
              <a:gd name="T9" fmla="*/ 3 h 286"/>
              <a:gd name="T10" fmla="*/ 0 w 153"/>
              <a:gd name="T11" fmla="*/ 10 h 286"/>
              <a:gd name="T12" fmla="*/ 0 w 153"/>
              <a:gd name="T13" fmla="*/ 75 h 286"/>
              <a:gd name="T14" fmla="*/ 2 w 153"/>
              <a:gd name="T15" fmla="*/ 81 h 286"/>
              <a:gd name="T16" fmla="*/ 64 w 153"/>
              <a:gd name="T17" fmla="*/ 143 h 286"/>
              <a:gd name="T18" fmla="*/ 2 w 153"/>
              <a:gd name="T19" fmla="*/ 205 h 286"/>
              <a:gd name="T20" fmla="*/ 0 w 153"/>
              <a:gd name="T21" fmla="*/ 212 h 286"/>
              <a:gd name="T22" fmla="*/ 0 w 153"/>
              <a:gd name="T23" fmla="*/ 277 h 286"/>
              <a:gd name="T24" fmla="*/ 2 w 153"/>
              <a:gd name="T25" fmla="*/ 283 h 286"/>
              <a:gd name="T26" fmla="*/ 3 w 153"/>
              <a:gd name="T27" fmla="*/ 283 h 286"/>
              <a:gd name="T28" fmla="*/ 9 w 153"/>
              <a:gd name="T29" fmla="*/ 286 h 286"/>
              <a:gd name="T30" fmla="*/ 16 w 153"/>
              <a:gd name="T31" fmla="*/ 283 h 286"/>
              <a:gd name="T32" fmla="*/ 149 w 153"/>
              <a:gd name="T33" fmla="*/ 150 h 286"/>
              <a:gd name="T34" fmla="*/ 149 w 153"/>
              <a:gd name="T35" fmla="*/ 137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286">
                <a:moveTo>
                  <a:pt x="149" y="137"/>
                </a:moveTo>
                <a:cubicBezTo>
                  <a:pt x="16" y="3"/>
                  <a:pt x="16" y="3"/>
                  <a:pt x="16" y="3"/>
                </a:cubicBezTo>
                <a:cubicBezTo>
                  <a:pt x="14" y="1"/>
                  <a:pt x="11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1" y="79"/>
                  <a:pt x="2" y="81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2" y="205"/>
                  <a:pt x="2" y="205"/>
                  <a:pt x="2" y="205"/>
                </a:cubicBezTo>
                <a:cubicBezTo>
                  <a:pt x="1" y="207"/>
                  <a:pt x="0" y="209"/>
                  <a:pt x="0" y="212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9"/>
                  <a:pt x="1" y="281"/>
                  <a:pt x="2" y="283"/>
                </a:cubicBezTo>
                <a:cubicBezTo>
                  <a:pt x="3" y="283"/>
                  <a:pt x="3" y="283"/>
                  <a:pt x="3" y="283"/>
                </a:cubicBezTo>
                <a:cubicBezTo>
                  <a:pt x="4" y="285"/>
                  <a:pt x="7" y="286"/>
                  <a:pt x="9" y="286"/>
                </a:cubicBezTo>
                <a:cubicBezTo>
                  <a:pt x="12" y="286"/>
                  <a:pt x="14" y="285"/>
                  <a:pt x="16" y="283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53" y="146"/>
                  <a:pt x="153" y="140"/>
                  <a:pt x="14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14"/>
          <p:cNvSpPr>
            <a:spLocks noEditPoints="1"/>
          </p:cNvSpPr>
          <p:nvPr/>
        </p:nvSpPr>
        <p:spPr bwMode="auto">
          <a:xfrm>
            <a:off x="10213703" y="649288"/>
            <a:ext cx="333375" cy="334963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15"/>
          <p:cNvSpPr>
            <a:spLocks noEditPoints="1"/>
          </p:cNvSpPr>
          <p:nvPr/>
        </p:nvSpPr>
        <p:spPr bwMode="auto">
          <a:xfrm>
            <a:off x="6205266" y="4660901"/>
            <a:ext cx="333375" cy="334963"/>
          </a:xfrm>
          <a:custGeom>
            <a:avLst/>
            <a:gdLst>
              <a:gd name="T0" fmla="*/ 0 w 210"/>
              <a:gd name="T1" fmla="*/ 0 h 211"/>
              <a:gd name="T2" fmla="*/ 0 w 210"/>
              <a:gd name="T3" fmla="*/ 211 h 211"/>
              <a:gd name="T4" fmla="*/ 210 w 210"/>
              <a:gd name="T5" fmla="*/ 211 h 211"/>
              <a:gd name="T6" fmla="*/ 210 w 210"/>
              <a:gd name="T7" fmla="*/ 0 h 211"/>
              <a:gd name="T8" fmla="*/ 0 w 210"/>
              <a:gd name="T9" fmla="*/ 0 h 211"/>
              <a:gd name="T10" fmla="*/ 17 w 210"/>
              <a:gd name="T11" fmla="*/ 136 h 211"/>
              <a:gd name="T12" fmla="*/ 75 w 210"/>
              <a:gd name="T13" fmla="*/ 193 h 211"/>
              <a:gd name="T14" fmla="*/ 17 w 210"/>
              <a:gd name="T15" fmla="*/ 193 h 211"/>
              <a:gd name="T16" fmla="*/ 17 w 210"/>
              <a:gd name="T17" fmla="*/ 136 h 211"/>
              <a:gd name="T18" fmla="*/ 12 w 210"/>
              <a:gd name="T19" fmla="*/ 105 h 211"/>
              <a:gd name="T20" fmla="*/ 105 w 210"/>
              <a:gd name="T21" fmla="*/ 105 h 211"/>
              <a:gd name="T22" fmla="*/ 105 w 210"/>
              <a:gd name="T23" fmla="*/ 198 h 211"/>
              <a:gd name="T24" fmla="*/ 12 w 210"/>
              <a:gd name="T25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0" h="211">
                <a:moveTo>
                  <a:pt x="0" y="0"/>
                </a:moveTo>
                <a:lnTo>
                  <a:pt x="0" y="211"/>
                </a:lnTo>
                <a:lnTo>
                  <a:pt x="210" y="211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7" y="136"/>
                </a:moveTo>
                <a:lnTo>
                  <a:pt x="75" y="193"/>
                </a:lnTo>
                <a:lnTo>
                  <a:pt x="17" y="193"/>
                </a:lnTo>
                <a:lnTo>
                  <a:pt x="17" y="136"/>
                </a:lnTo>
                <a:close/>
                <a:moveTo>
                  <a:pt x="12" y="105"/>
                </a:moveTo>
                <a:lnTo>
                  <a:pt x="105" y="105"/>
                </a:lnTo>
                <a:lnTo>
                  <a:pt x="105" y="198"/>
                </a:lnTo>
                <a:lnTo>
                  <a:pt x="12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17"/>
          <p:cNvSpPr/>
          <p:nvPr/>
        </p:nvSpPr>
        <p:spPr bwMode="auto">
          <a:xfrm>
            <a:off x="9043716" y="5475288"/>
            <a:ext cx="0" cy="3175"/>
          </a:xfrm>
          <a:custGeom>
            <a:avLst/>
            <a:gdLst>
              <a:gd name="T0" fmla="*/ 1 h 2"/>
              <a:gd name="T1" fmla="*/ 2 h 2"/>
              <a:gd name="T2" fmla="*/ 1 h 2"/>
              <a:gd name="T3" fmla="*/ 0 h 2"/>
              <a:gd name="T4" fmla="*/ 1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18"/>
          <p:cNvSpPr/>
          <p:nvPr/>
        </p:nvSpPr>
        <p:spPr bwMode="auto">
          <a:xfrm>
            <a:off x="8961166" y="5330826"/>
            <a:ext cx="163513" cy="146050"/>
          </a:xfrm>
          <a:custGeom>
            <a:avLst/>
            <a:gdLst>
              <a:gd name="T0" fmla="*/ 71 w 141"/>
              <a:gd name="T1" fmla="*/ 126 h 126"/>
              <a:gd name="T2" fmla="*/ 71 w 141"/>
              <a:gd name="T3" fmla="*/ 125 h 126"/>
              <a:gd name="T4" fmla="*/ 71 w 141"/>
              <a:gd name="T5" fmla="*/ 126 h 126"/>
              <a:gd name="T6" fmla="*/ 141 w 141"/>
              <a:gd name="T7" fmla="*/ 36 h 126"/>
              <a:gd name="T8" fmla="*/ 71 w 141"/>
              <a:gd name="T9" fmla="*/ 0 h 126"/>
              <a:gd name="T10" fmla="*/ 71 w 141"/>
              <a:gd name="T11" fmla="*/ 0 h 126"/>
              <a:gd name="T12" fmla="*/ 71 w 141"/>
              <a:gd name="T13" fmla="*/ 0 h 126"/>
              <a:gd name="T14" fmla="*/ 70 w 141"/>
              <a:gd name="T15" fmla="*/ 0 h 126"/>
              <a:gd name="T16" fmla="*/ 70 w 141"/>
              <a:gd name="T17" fmla="*/ 0 h 126"/>
              <a:gd name="T18" fmla="*/ 0 w 141"/>
              <a:gd name="T19" fmla="*/ 35 h 126"/>
              <a:gd name="T20" fmla="*/ 71 w 141"/>
              <a:gd name="T2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1" h="126">
                <a:moveTo>
                  <a:pt x="71" y="126"/>
                </a:moveTo>
                <a:cubicBezTo>
                  <a:pt x="71" y="126"/>
                  <a:pt x="71" y="125"/>
                  <a:pt x="71" y="125"/>
                </a:cubicBezTo>
                <a:cubicBezTo>
                  <a:pt x="71" y="125"/>
                  <a:pt x="71" y="126"/>
                  <a:pt x="71" y="126"/>
                </a:cubicBezTo>
                <a:cubicBezTo>
                  <a:pt x="83" y="88"/>
                  <a:pt x="108" y="57"/>
                  <a:pt x="141" y="36"/>
                </a:cubicBezTo>
                <a:cubicBezTo>
                  <a:pt x="122" y="17"/>
                  <a:pt x="98" y="4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44" y="4"/>
                  <a:pt x="19" y="17"/>
                  <a:pt x="0" y="35"/>
                </a:cubicBezTo>
                <a:cubicBezTo>
                  <a:pt x="33" y="56"/>
                  <a:pt x="58" y="88"/>
                  <a:pt x="71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19"/>
          <p:cNvSpPr/>
          <p:nvPr/>
        </p:nvSpPr>
        <p:spPr bwMode="auto">
          <a:xfrm>
            <a:off x="8877028" y="5372101"/>
            <a:ext cx="146050" cy="292100"/>
          </a:xfrm>
          <a:custGeom>
            <a:avLst/>
            <a:gdLst>
              <a:gd name="T0" fmla="*/ 126 w 126"/>
              <a:gd name="T1" fmla="*/ 252 h 252"/>
              <a:gd name="T2" fmla="*/ 126 w 126"/>
              <a:gd name="T3" fmla="*/ 127 h 252"/>
              <a:gd name="T4" fmla="*/ 126 w 126"/>
              <a:gd name="T5" fmla="*/ 127 h 252"/>
              <a:gd name="T6" fmla="*/ 0 w 126"/>
              <a:gd name="T7" fmla="*/ 0 h 252"/>
              <a:gd name="T8" fmla="*/ 0 w 126"/>
              <a:gd name="T9" fmla="*/ 127 h 252"/>
              <a:gd name="T10" fmla="*/ 0 w 126"/>
              <a:gd name="T11" fmla="*/ 127 h 252"/>
              <a:gd name="T12" fmla="*/ 126 w 126"/>
              <a:gd name="T1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252">
                <a:moveTo>
                  <a:pt x="126" y="252"/>
                </a:moveTo>
                <a:cubicBezTo>
                  <a:pt x="126" y="127"/>
                  <a:pt x="126" y="127"/>
                  <a:pt x="126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18" y="61"/>
                  <a:pt x="66" y="8"/>
                  <a:pt x="0" y="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9" y="192"/>
                  <a:pt x="61" y="243"/>
                  <a:pt x="126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20"/>
          <p:cNvSpPr/>
          <p:nvPr/>
        </p:nvSpPr>
        <p:spPr bwMode="auto">
          <a:xfrm>
            <a:off x="9064353" y="5372101"/>
            <a:ext cx="146050" cy="292100"/>
          </a:xfrm>
          <a:custGeom>
            <a:avLst/>
            <a:gdLst>
              <a:gd name="T0" fmla="*/ 127 w 127"/>
              <a:gd name="T1" fmla="*/ 0 h 252"/>
              <a:gd name="T2" fmla="*/ 0 w 127"/>
              <a:gd name="T3" fmla="*/ 127 h 252"/>
              <a:gd name="T4" fmla="*/ 0 w 127"/>
              <a:gd name="T5" fmla="*/ 127 h 252"/>
              <a:gd name="T6" fmla="*/ 0 w 127"/>
              <a:gd name="T7" fmla="*/ 252 h 252"/>
              <a:gd name="T8" fmla="*/ 127 w 127"/>
              <a:gd name="T9" fmla="*/ 127 h 252"/>
              <a:gd name="T10" fmla="*/ 127 w 127"/>
              <a:gd name="T11" fmla="*/ 127 h 252"/>
              <a:gd name="T12" fmla="*/ 127 w 127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52">
                <a:moveTo>
                  <a:pt x="127" y="0"/>
                </a:moveTo>
                <a:cubicBezTo>
                  <a:pt x="61" y="8"/>
                  <a:pt x="8" y="61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252"/>
                  <a:pt x="0" y="252"/>
                  <a:pt x="0" y="252"/>
                </a:cubicBezTo>
                <a:cubicBezTo>
                  <a:pt x="66" y="243"/>
                  <a:pt x="118" y="192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lnTo>
                  <a:pt x="1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Rectangle 522"/>
          <p:cNvSpPr>
            <a:spLocks noChangeArrowheads="1"/>
          </p:cNvSpPr>
          <p:nvPr/>
        </p:nvSpPr>
        <p:spPr bwMode="auto">
          <a:xfrm>
            <a:off x="7026003" y="5549901"/>
            <a:ext cx="30163" cy="1127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523"/>
          <p:cNvSpPr/>
          <p:nvPr/>
        </p:nvSpPr>
        <p:spPr bwMode="auto">
          <a:xfrm>
            <a:off x="6892653" y="5329238"/>
            <a:ext cx="266700" cy="93663"/>
          </a:xfrm>
          <a:custGeom>
            <a:avLst/>
            <a:gdLst>
              <a:gd name="T0" fmla="*/ 115 w 231"/>
              <a:gd name="T1" fmla="*/ 28 h 81"/>
              <a:gd name="T2" fmla="*/ 30 w 231"/>
              <a:gd name="T3" fmla="*/ 28 h 81"/>
              <a:gd name="T4" fmla="*/ 25 w 231"/>
              <a:gd name="T5" fmla="*/ 30 h 81"/>
              <a:gd name="T6" fmla="*/ 2 w 231"/>
              <a:gd name="T7" fmla="*/ 50 h 81"/>
              <a:gd name="T8" fmla="*/ 0 w 231"/>
              <a:gd name="T9" fmla="*/ 54 h 81"/>
              <a:gd name="T10" fmla="*/ 0 w 231"/>
              <a:gd name="T11" fmla="*/ 55 h 81"/>
              <a:gd name="T12" fmla="*/ 2 w 231"/>
              <a:gd name="T13" fmla="*/ 60 h 81"/>
              <a:gd name="T14" fmla="*/ 25 w 231"/>
              <a:gd name="T15" fmla="*/ 79 h 81"/>
              <a:gd name="T16" fmla="*/ 30 w 231"/>
              <a:gd name="T17" fmla="*/ 81 h 81"/>
              <a:gd name="T18" fmla="*/ 229 w 231"/>
              <a:gd name="T19" fmla="*/ 81 h 81"/>
              <a:gd name="T20" fmla="*/ 231 w 231"/>
              <a:gd name="T21" fmla="*/ 78 h 81"/>
              <a:gd name="T22" fmla="*/ 231 w 231"/>
              <a:gd name="T23" fmla="*/ 31 h 81"/>
              <a:gd name="T24" fmla="*/ 229 w 231"/>
              <a:gd name="T25" fmla="*/ 28 h 81"/>
              <a:gd name="T26" fmla="*/ 142 w 231"/>
              <a:gd name="T27" fmla="*/ 28 h 81"/>
              <a:gd name="T28" fmla="*/ 142 w 231"/>
              <a:gd name="T29" fmla="*/ 13 h 81"/>
              <a:gd name="T30" fmla="*/ 142 w 231"/>
              <a:gd name="T31" fmla="*/ 0 h 81"/>
              <a:gd name="T32" fmla="*/ 115 w 231"/>
              <a:gd name="T33" fmla="*/ 0 h 81"/>
              <a:gd name="T34" fmla="*/ 115 w 231"/>
              <a:gd name="T35" fmla="*/ 13 h 81"/>
              <a:gd name="T36" fmla="*/ 115 w 231"/>
              <a:gd name="T3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1" h="8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524"/>
          <p:cNvSpPr/>
          <p:nvPr/>
        </p:nvSpPr>
        <p:spPr bwMode="auto">
          <a:xfrm>
            <a:off x="6922816" y="5440363"/>
            <a:ext cx="266700" cy="92075"/>
          </a:xfrm>
          <a:custGeom>
            <a:avLst/>
            <a:gdLst>
              <a:gd name="T0" fmla="*/ 89 w 231"/>
              <a:gd name="T1" fmla="*/ 27 h 80"/>
              <a:gd name="T2" fmla="*/ 3 w 231"/>
              <a:gd name="T3" fmla="*/ 27 h 80"/>
              <a:gd name="T4" fmla="*/ 0 w 231"/>
              <a:gd name="T5" fmla="*/ 30 h 80"/>
              <a:gd name="T6" fmla="*/ 0 w 231"/>
              <a:gd name="T7" fmla="*/ 77 h 80"/>
              <a:gd name="T8" fmla="*/ 3 w 231"/>
              <a:gd name="T9" fmla="*/ 80 h 80"/>
              <a:gd name="T10" fmla="*/ 202 w 231"/>
              <a:gd name="T11" fmla="*/ 80 h 80"/>
              <a:gd name="T12" fmla="*/ 206 w 231"/>
              <a:gd name="T13" fmla="*/ 78 h 80"/>
              <a:gd name="T14" fmla="*/ 229 w 231"/>
              <a:gd name="T15" fmla="*/ 59 h 80"/>
              <a:gd name="T16" fmla="*/ 231 w 231"/>
              <a:gd name="T17" fmla="*/ 54 h 80"/>
              <a:gd name="T18" fmla="*/ 231 w 231"/>
              <a:gd name="T19" fmla="*/ 53 h 80"/>
              <a:gd name="T20" fmla="*/ 229 w 231"/>
              <a:gd name="T21" fmla="*/ 49 h 80"/>
              <a:gd name="T22" fmla="*/ 206 w 231"/>
              <a:gd name="T23" fmla="*/ 29 h 80"/>
              <a:gd name="T24" fmla="*/ 202 w 231"/>
              <a:gd name="T25" fmla="*/ 27 h 80"/>
              <a:gd name="T26" fmla="*/ 116 w 231"/>
              <a:gd name="T27" fmla="*/ 27 h 80"/>
              <a:gd name="T28" fmla="*/ 116 w 231"/>
              <a:gd name="T29" fmla="*/ 12 h 80"/>
              <a:gd name="T30" fmla="*/ 116 w 231"/>
              <a:gd name="T31" fmla="*/ 1 h 80"/>
              <a:gd name="T32" fmla="*/ 116 w 231"/>
              <a:gd name="T33" fmla="*/ 0 h 80"/>
              <a:gd name="T34" fmla="*/ 89 w 231"/>
              <a:gd name="T35" fmla="*/ 0 h 80"/>
              <a:gd name="T36" fmla="*/ 89 w 231"/>
              <a:gd name="T37" fmla="*/ 1 h 80"/>
              <a:gd name="T38" fmla="*/ 89 w 231"/>
              <a:gd name="T39" fmla="*/ 12 h 80"/>
              <a:gd name="T40" fmla="*/ 89 w 231"/>
              <a:gd name="T41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1" h="80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525"/>
          <p:cNvSpPr/>
          <p:nvPr/>
        </p:nvSpPr>
        <p:spPr bwMode="auto">
          <a:xfrm>
            <a:off x="7619728" y="5327651"/>
            <a:ext cx="227013" cy="193675"/>
          </a:xfrm>
          <a:custGeom>
            <a:avLst/>
            <a:gdLst>
              <a:gd name="T0" fmla="*/ 134 w 196"/>
              <a:gd name="T1" fmla="*/ 102 h 167"/>
              <a:gd name="T2" fmla="*/ 196 w 196"/>
              <a:gd name="T3" fmla="*/ 34 h 167"/>
              <a:gd name="T4" fmla="*/ 76 w 196"/>
              <a:gd name="T5" fmla="*/ 22 h 167"/>
              <a:gd name="T6" fmla="*/ 0 w 196"/>
              <a:gd name="T7" fmla="*/ 2 h 167"/>
              <a:gd name="T8" fmla="*/ 0 w 196"/>
              <a:gd name="T9" fmla="*/ 137 h 167"/>
              <a:gd name="T10" fmla="*/ 39 w 196"/>
              <a:gd name="T11" fmla="*/ 135 h 167"/>
              <a:gd name="T12" fmla="*/ 191 w 196"/>
              <a:gd name="T13" fmla="*/ 160 h 167"/>
              <a:gd name="T14" fmla="*/ 134 w 196"/>
              <a:gd name="T15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67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Rectangle 526"/>
          <p:cNvSpPr>
            <a:spLocks noChangeArrowheads="1"/>
          </p:cNvSpPr>
          <p:nvPr/>
        </p:nvSpPr>
        <p:spPr bwMode="auto">
          <a:xfrm>
            <a:off x="7564166" y="5329238"/>
            <a:ext cx="28575" cy="3333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38"/>
          <p:cNvSpPr>
            <a:spLocks noEditPoints="1"/>
          </p:cNvSpPr>
          <p:nvPr/>
        </p:nvSpPr>
        <p:spPr bwMode="auto">
          <a:xfrm>
            <a:off x="8269016" y="652463"/>
            <a:ext cx="209550" cy="333375"/>
          </a:xfrm>
          <a:custGeom>
            <a:avLst/>
            <a:gdLst>
              <a:gd name="T0" fmla="*/ 132 w 132"/>
              <a:gd name="T1" fmla="*/ 119 h 210"/>
              <a:gd name="T2" fmla="*/ 0 w 132"/>
              <a:gd name="T3" fmla="*/ 0 h 210"/>
              <a:gd name="T4" fmla="*/ 0 w 132"/>
              <a:gd name="T5" fmla="*/ 0 h 210"/>
              <a:gd name="T6" fmla="*/ 0 w 132"/>
              <a:gd name="T7" fmla="*/ 177 h 210"/>
              <a:gd name="T8" fmla="*/ 46 w 132"/>
              <a:gd name="T9" fmla="*/ 147 h 210"/>
              <a:gd name="T10" fmla="*/ 74 w 132"/>
              <a:gd name="T11" fmla="*/ 210 h 210"/>
              <a:gd name="T12" fmla="*/ 107 w 132"/>
              <a:gd name="T13" fmla="*/ 196 h 210"/>
              <a:gd name="T14" fmla="*/ 78 w 132"/>
              <a:gd name="T15" fmla="*/ 132 h 210"/>
              <a:gd name="T16" fmla="*/ 132 w 132"/>
              <a:gd name="T17" fmla="*/ 119 h 210"/>
              <a:gd name="T18" fmla="*/ 53 w 132"/>
              <a:gd name="T19" fmla="*/ 120 h 210"/>
              <a:gd name="T20" fmla="*/ 36 w 132"/>
              <a:gd name="T21" fmla="*/ 132 h 210"/>
              <a:gd name="T22" fmla="*/ 18 w 132"/>
              <a:gd name="T23" fmla="*/ 144 h 210"/>
              <a:gd name="T24" fmla="*/ 18 w 132"/>
              <a:gd name="T25" fmla="*/ 39 h 210"/>
              <a:gd name="T26" fmla="*/ 96 w 132"/>
              <a:gd name="T27" fmla="*/ 110 h 210"/>
              <a:gd name="T28" fmla="*/ 74 w 132"/>
              <a:gd name="T29" fmla="*/ 115 h 210"/>
              <a:gd name="T30" fmla="*/ 53 w 132"/>
              <a:gd name="T31" fmla="*/ 12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2" h="210">
                <a:moveTo>
                  <a:pt x="132" y="119"/>
                </a:moveTo>
                <a:lnTo>
                  <a:pt x="0" y="0"/>
                </a:lnTo>
                <a:lnTo>
                  <a:pt x="0" y="0"/>
                </a:lnTo>
                <a:lnTo>
                  <a:pt x="0" y="177"/>
                </a:lnTo>
                <a:lnTo>
                  <a:pt x="46" y="147"/>
                </a:lnTo>
                <a:lnTo>
                  <a:pt x="74" y="210"/>
                </a:lnTo>
                <a:lnTo>
                  <a:pt x="107" y="196"/>
                </a:lnTo>
                <a:lnTo>
                  <a:pt x="78" y="132"/>
                </a:lnTo>
                <a:lnTo>
                  <a:pt x="132" y="119"/>
                </a:lnTo>
                <a:close/>
                <a:moveTo>
                  <a:pt x="53" y="120"/>
                </a:moveTo>
                <a:lnTo>
                  <a:pt x="36" y="132"/>
                </a:lnTo>
                <a:lnTo>
                  <a:pt x="18" y="144"/>
                </a:lnTo>
                <a:lnTo>
                  <a:pt x="18" y="39"/>
                </a:lnTo>
                <a:lnTo>
                  <a:pt x="96" y="110"/>
                </a:lnTo>
                <a:lnTo>
                  <a:pt x="74" y="115"/>
                </a:lnTo>
                <a:lnTo>
                  <a:pt x="53" y="1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543"/>
          <p:cNvSpPr/>
          <p:nvPr/>
        </p:nvSpPr>
        <p:spPr bwMode="auto">
          <a:xfrm>
            <a:off x="11550378" y="1517651"/>
            <a:ext cx="333375" cy="69850"/>
          </a:xfrm>
          <a:custGeom>
            <a:avLst/>
            <a:gdLst>
              <a:gd name="T0" fmla="*/ 61 w 210"/>
              <a:gd name="T1" fmla="*/ 44 h 44"/>
              <a:gd name="T2" fmla="*/ 210 w 210"/>
              <a:gd name="T3" fmla="*/ 44 h 44"/>
              <a:gd name="T4" fmla="*/ 177 w 210"/>
              <a:gd name="T5" fmla="*/ 20 h 44"/>
              <a:gd name="T6" fmla="*/ 61 w 210"/>
              <a:gd name="T7" fmla="*/ 20 h 44"/>
              <a:gd name="T8" fmla="*/ 55 w 210"/>
              <a:gd name="T9" fmla="*/ 20 h 44"/>
              <a:gd name="T10" fmla="*/ 51 w 210"/>
              <a:gd name="T11" fmla="*/ 17 h 44"/>
              <a:gd name="T12" fmla="*/ 27 w 210"/>
              <a:gd name="T13" fmla="*/ 0 h 44"/>
              <a:gd name="T14" fmla="*/ 0 w 210"/>
              <a:gd name="T15" fmla="*/ 0 h 44"/>
              <a:gd name="T16" fmla="*/ 61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44"/>
          <p:cNvSpPr/>
          <p:nvPr/>
        </p:nvSpPr>
        <p:spPr bwMode="auto">
          <a:xfrm>
            <a:off x="11550378" y="1452563"/>
            <a:ext cx="333375" cy="69850"/>
          </a:xfrm>
          <a:custGeom>
            <a:avLst/>
            <a:gdLst>
              <a:gd name="T0" fmla="*/ 210 w 210"/>
              <a:gd name="T1" fmla="*/ 44 h 44"/>
              <a:gd name="T2" fmla="*/ 177 w 210"/>
              <a:gd name="T3" fmla="*/ 20 h 44"/>
              <a:gd name="T4" fmla="*/ 61 w 210"/>
              <a:gd name="T5" fmla="*/ 20 h 44"/>
              <a:gd name="T6" fmla="*/ 55 w 210"/>
              <a:gd name="T7" fmla="*/ 20 h 44"/>
              <a:gd name="T8" fmla="*/ 51 w 210"/>
              <a:gd name="T9" fmla="*/ 17 h 44"/>
              <a:gd name="T10" fmla="*/ 27 w 210"/>
              <a:gd name="T11" fmla="*/ 0 h 44"/>
              <a:gd name="T12" fmla="*/ 0 w 210"/>
              <a:gd name="T13" fmla="*/ 0 h 44"/>
              <a:gd name="T14" fmla="*/ 61 w 210"/>
              <a:gd name="T15" fmla="*/ 44 h 44"/>
              <a:gd name="T16" fmla="*/ 210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45"/>
          <p:cNvSpPr/>
          <p:nvPr/>
        </p:nvSpPr>
        <p:spPr bwMode="auto">
          <a:xfrm>
            <a:off x="11550378" y="1387476"/>
            <a:ext cx="333375" cy="69850"/>
          </a:xfrm>
          <a:custGeom>
            <a:avLst/>
            <a:gdLst>
              <a:gd name="T0" fmla="*/ 210 w 210"/>
              <a:gd name="T1" fmla="*/ 44 h 44"/>
              <a:gd name="T2" fmla="*/ 149 w 210"/>
              <a:gd name="T3" fmla="*/ 0 h 44"/>
              <a:gd name="T4" fmla="*/ 0 w 210"/>
              <a:gd name="T5" fmla="*/ 0 h 44"/>
              <a:gd name="T6" fmla="*/ 61 w 210"/>
              <a:gd name="T7" fmla="*/ 44 h 44"/>
              <a:gd name="T8" fmla="*/ 210 w 21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50"/>
          <p:cNvSpPr>
            <a:spLocks noEditPoints="1"/>
          </p:cNvSpPr>
          <p:nvPr/>
        </p:nvSpPr>
        <p:spPr bwMode="auto">
          <a:xfrm>
            <a:off x="7568928" y="1989138"/>
            <a:ext cx="280988" cy="331788"/>
          </a:xfrm>
          <a:custGeom>
            <a:avLst/>
            <a:gdLst>
              <a:gd name="T0" fmla="*/ 139 w 242"/>
              <a:gd name="T1" fmla="*/ 47 h 287"/>
              <a:gd name="T2" fmla="*/ 139 w 242"/>
              <a:gd name="T3" fmla="*/ 23 h 287"/>
              <a:gd name="T4" fmla="*/ 152 w 242"/>
              <a:gd name="T5" fmla="*/ 23 h 287"/>
              <a:gd name="T6" fmla="*/ 163 w 242"/>
              <a:gd name="T7" fmla="*/ 11 h 287"/>
              <a:gd name="T8" fmla="*/ 152 w 242"/>
              <a:gd name="T9" fmla="*/ 0 h 287"/>
              <a:gd name="T10" fmla="*/ 91 w 242"/>
              <a:gd name="T11" fmla="*/ 0 h 287"/>
              <a:gd name="T12" fmla="*/ 79 w 242"/>
              <a:gd name="T13" fmla="*/ 11 h 287"/>
              <a:gd name="T14" fmla="*/ 91 w 242"/>
              <a:gd name="T15" fmla="*/ 23 h 287"/>
              <a:gd name="T16" fmla="*/ 103 w 242"/>
              <a:gd name="T17" fmla="*/ 23 h 287"/>
              <a:gd name="T18" fmla="*/ 103 w 242"/>
              <a:gd name="T19" fmla="*/ 47 h 287"/>
              <a:gd name="T20" fmla="*/ 0 w 242"/>
              <a:gd name="T21" fmla="*/ 166 h 287"/>
              <a:gd name="T22" fmla="*/ 121 w 242"/>
              <a:gd name="T23" fmla="*/ 287 h 287"/>
              <a:gd name="T24" fmla="*/ 242 w 242"/>
              <a:gd name="T25" fmla="*/ 166 h 287"/>
              <a:gd name="T26" fmla="*/ 139 w 242"/>
              <a:gd name="T27" fmla="*/ 47 h 287"/>
              <a:gd name="T28" fmla="*/ 121 w 242"/>
              <a:gd name="T29" fmla="*/ 257 h 287"/>
              <a:gd name="T30" fmla="*/ 30 w 242"/>
              <a:gd name="T31" fmla="*/ 166 h 287"/>
              <a:gd name="T32" fmla="*/ 121 w 242"/>
              <a:gd name="T33" fmla="*/ 75 h 287"/>
              <a:gd name="T34" fmla="*/ 212 w 242"/>
              <a:gd name="T35" fmla="*/ 166 h 287"/>
              <a:gd name="T36" fmla="*/ 121 w 242"/>
              <a:gd name="T37" fmla="*/ 25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2" h="287">
                <a:moveTo>
                  <a:pt x="139" y="47"/>
                </a:moveTo>
                <a:cubicBezTo>
                  <a:pt x="139" y="23"/>
                  <a:pt x="139" y="23"/>
                  <a:pt x="139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8" y="23"/>
                  <a:pt x="163" y="18"/>
                  <a:pt x="163" y="11"/>
                </a:cubicBezTo>
                <a:cubicBezTo>
                  <a:pt x="163" y="5"/>
                  <a:pt x="158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4" y="0"/>
                  <a:pt x="79" y="5"/>
                  <a:pt x="79" y="11"/>
                </a:cubicBezTo>
                <a:cubicBezTo>
                  <a:pt x="79" y="18"/>
                  <a:pt x="84" y="23"/>
                  <a:pt x="91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5"/>
                  <a:pt x="0" y="106"/>
                  <a:pt x="0" y="166"/>
                </a:cubicBezTo>
                <a:cubicBezTo>
                  <a:pt x="0" y="233"/>
                  <a:pt x="54" y="287"/>
                  <a:pt x="121" y="287"/>
                </a:cubicBezTo>
                <a:cubicBezTo>
                  <a:pt x="188" y="287"/>
                  <a:pt x="242" y="233"/>
                  <a:pt x="242" y="166"/>
                </a:cubicBezTo>
                <a:cubicBezTo>
                  <a:pt x="242" y="105"/>
                  <a:pt x="197" y="55"/>
                  <a:pt x="139" y="47"/>
                </a:cubicBezTo>
                <a:close/>
                <a:moveTo>
                  <a:pt x="121" y="257"/>
                </a:moveTo>
                <a:cubicBezTo>
                  <a:pt x="71" y="257"/>
                  <a:pt x="30" y="216"/>
                  <a:pt x="30" y="166"/>
                </a:cubicBezTo>
                <a:cubicBezTo>
                  <a:pt x="30" y="116"/>
                  <a:pt x="71" y="75"/>
                  <a:pt x="121" y="75"/>
                </a:cubicBezTo>
                <a:cubicBezTo>
                  <a:pt x="171" y="75"/>
                  <a:pt x="212" y="116"/>
                  <a:pt x="212" y="166"/>
                </a:cubicBezTo>
                <a:cubicBezTo>
                  <a:pt x="212" y="216"/>
                  <a:pt x="171" y="257"/>
                  <a:pt x="121" y="2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551"/>
          <p:cNvSpPr/>
          <p:nvPr/>
        </p:nvSpPr>
        <p:spPr bwMode="auto">
          <a:xfrm>
            <a:off x="7695928" y="2105026"/>
            <a:ext cx="85725" cy="131763"/>
          </a:xfrm>
          <a:custGeom>
            <a:avLst/>
            <a:gdLst>
              <a:gd name="T0" fmla="*/ 71 w 74"/>
              <a:gd name="T1" fmla="*/ 93 h 114"/>
              <a:gd name="T2" fmla="*/ 23 w 74"/>
              <a:gd name="T3" fmla="*/ 61 h 114"/>
              <a:gd name="T4" fmla="*/ 23 w 74"/>
              <a:gd name="T5" fmla="*/ 5 h 114"/>
              <a:gd name="T6" fmla="*/ 21 w 74"/>
              <a:gd name="T7" fmla="*/ 2 h 114"/>
              <a:gd name="T8" fmla="*/ 18 w 74"/>
              <a:gd name="T9" fmla="*/ 0 h 114"/>
              <a:gd name="T10" fmla="*/ 5 w 74"/>
              <a:gd name="T11" fmla="*/ 0 h 114"/>
              <a:gd name="T12" fmla="*/ 1 w 74"/>
              <a:gd name="T13" fmla="*/ 2 h 114"/>
              <a:gd name="T14" fmla="*/ 0 w 74"/>
              <a:gd name="T15" fmla="*/ 5 h 114"/>
              <a:gd name="T16" fmla="*/ 0 w 74"/>
              <a:gd name="T17" fmla="*/ 71 h 114"/>
              <a:gd name="T18" fmla="*/ 1 w 74"/>
              <a:gd name="T19" fmla="*/ 75 h 114"/>
              <a:gd name="T20" fmla="*/ 2 w 74"/>
              <a:gd name="T21" fmla="*/ 75 h 114"/>
              <a:gd name="T22" fmla="*/ 58 w 74"/>
              <a:gd name="T23" fmla="*/ 113 h 114"/>
              <a:gd name="T24" fmla="*/ 61 w 74"/>
              <a:gd name="T25" fmla="*/ 114 h 114"/>
              <a:gd name="T26" fmla="*/ 62 w 74"/>
              <a:gd name="T27" fmla="*/ 114 h 114"/>
              <a:gd name="T28" fmla="*/ 65 w 74"/>
              <a:gd name="T29" fmla="*/ 111 h 114"/>
              <a:gd name="T30" fmla="*/ 72 w 74"/>
              <a:gd name="T31" fmla="*/ 100 h 114"/>
              <a:gd name="T32" fmla="*/ 71 w 74"/>
              <a:gd name="T33" fmla="*/ 9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114">
                <a:moveTo>
                  <a:pt x="71" y="93"/>
                </a:moveTo>
                <a:cubicBezTo>
                  <a:pt x="23" y="61"/>
                  <a:pt x="23" y="61"/>
                  <a:pt x="23" y="6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2"/>
                </a:cubicBezTo>
                <a:cubicBezTo>
                  <a:pt x="21" y="1"/>
                  <a:pt x="19" y="0"/>
                  <a:pt x="1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4"/>
                  <a:pt x="1" y="75"/>
                </a:cubicBezTo>
                <a:cubicBezTo>
                  <a:pt x="1" y="75"/>
                  <a:pt x="2" y="75"/>
                  <a:pt x="2" y="75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9" y="113"/>
                  <a:pt x="60" y="114"/>
                  <a:pt x="61" y="114"/>
                </a:cubicBezTo>
                <a:cubicBezTo>
                  <a:pt x="61" y="114"/>
                  <a:pt x="62" y="114"/>
                  <a:pt x="62" y="114"/>
                </a:cubicBezTo>
                <a:cubicBezTo>
                  <a:pt x="63" y="113"/>
                  <a:pt x="64" y="112"/>
                  <a:pt x="65" y="11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8"/>
                  <a:pt x="73" y="95"/>
                  <a:pt x="71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552"/>
          <p:cNvSpPr>
            <a:spLocks noEditPoints="1"/>
          </p:cNvSpPr>
          <p:nvPr/>
        </p:nvSpPr>
        <p:spPr bwMode="auto">
          <a:xfrm>
            <a:off x="8237266" y="1987551"/>
            <a:ext cx="280988" cy="333375"/>
          </a:xfrm>
          <a:custGeom>
            <a:avLst/>
            <a:gdLst>
              <a:gd name="T0" fmla="*/ 140 w 243"/>
              <a:gd name="T1" fmla="*/ 47 h 288"/>
              <a:gd name="T2" fmla="*/ 140 w 243"/>
              <a:gd name="T3" fmla="*/ 24 h 288"/>
              <a:gd name="T4" fmla="*/ 152 w 243"/>
              <a:gd name="T5" fmla="*/ 24 h 288"/>
              <a:gd name="T6" fmla="*/ 164 w 243"/>
              <a:gd name="T7" fmla="*/ 12 h 288"/>
              <a:gd name="T8" fmla="*/ 152 w 243"/>
              <a:gd name="T9" fmla="*/ 0 h 288"/>
              <a:gd name="T10" fmla="*/ 91 w 243"/>
              <a:gd name="T11" fmla="*/ 0 h 288"/>
              <a:gd name="T12" fmla="*/ 79 w 243"/>
              <a:gd name="T13" fmla="*/ 12 h 288"/>
              <a:gd name="T14" fmla="*/ 91 w 243"/>
              <a:gd name="T15" fmla="*/ 24 h 288"/>
              <a:gd name="T16" fmla="*/ 103 w 243"/>
              <a:gd name="T17" fmla="*/ 24 h 288"/>
              <a:gd name="T18" fmla="*/ 103 w 243"/>
              <a:gd name="T19" fmla="*/ 47 h 288"/>
              <a:gd name="T20" fmla="*/ 0 w 243"/>
              <a:gd name="T21" fmla="*/ 167 h 288"/>
              <a:gd name="T22" fmla="*/ 122 w 243"/>
              <a:gd name="T23" fmla="*/ 288 h 288"/>
              <a:gd name="T24" fmla="*/ 243 w 243"/>
              <a:gd name="T25" fmla="*/ 167 h 288"/>
              <a:gd name="T26" fmla="*/ 140 w 243"/>
              <a:gd name="T27" fmla="*/ 47 h 288"/>
              <a:gd name="T28" fmla="*/ 122 w 243"/>
              <a:gd name="T29" fmla="*/ 258 h 288"/>
              <a:gd name="T30" fmla="*/ 31 w 243"/>
              <a:gd name="T31" fmla="*/ 167 h 288"/>
              <a:gd name="T32" fmla="*/ 122 w 243"/>
              <a:gd name="T33" fmla="*/ 76 h 288"/>
              <a:gd name="T34" fmla="*/ 213 w 243"/>
              <a:gd name="T35" fmla="*/ 167 h 288"/>
              <a:gd name="T36" fmla="*/ 122 w 243"/>
              <a:gd name="T37" fmla="*/ 2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288">
                <a:moveTo>
                  <a:pt x="140" y="47"/>
                </a:moveTo>
                <a:cubicBezTo>
                  <a:pt x="140" y="24"/>
                  <a:pt x="140" y="24"/>
                  <a:pt x="140" y="24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59" y="24"/>
                  <a:pt x="164" y="18"/>
                  <a:pt x="164" y="12"/>
                </a:cubicBezTo>
                <a:cubicBezTo>
                  <a:pt x="164" y="5"/>
                  <a:pt x="159" y="0"/>
                  <a:pt x="15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5" y="0"/>
                  <a:pt x="79" y="5"/>
                  <a:pt x="79" y="12"/>
                </a:cubicBezTo>
                <a:cubicBezTo>
                  <a:pt x="79" y="18"/>
                  <a:pt x="85" y="24"/>
                  <a:pt x="91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45" y="56"/>
                  <a:pt x="0" y="106"/>
                  <a:pt x="0" y="167"/>
                </a:cubicBezTo>
                <a:cubicBezTo>
                  <a:pt x="0" y="234"/>
                  <a:pt x="55" y="288"/>
                  <a:pt x="122" y="288"/>
                </a:cubicBezTo>
                <a:cubicBezTo>
                  <a:pt x="189" y="288"/>
                  <a:pt x="243" y="234"/>
                  <a:pt x="243" y="167"/>
                </a:cubicBezTo>
                <a:cubicBezTo>
                  <a:pt x="243" y="106"/>
                  <a:pt x="198" y="56"/>
                  <a:pt x="140" y="47"/>
                </a:cubicBezTo>
                <a:close/>
                <a:moveTo>
                  <a:pt x="122" y="258"/>
                </a:moveTo>
                <a:cubicBezTo>
                  <a:pt x="71" y="258"/>
                  <a:pt x="31" y="217"/>
                  <a:pt x="31" y="167"/>
                </a:cubicBezTo>
                <a:cubicBezTo>
                  <a:pt x="31" y="117"/>
                  <a:pt x="71" y="76"/>
                  <a:pt x="122" y="76"/>
                </a:cubicBezTo>
                <a:cubicBezTo>
                  <a:pt x="172" y="76"/>
                  <a:pt x="213" y="117"/>
                  <a:pt x="213" y="167"/>
                </a:cubicBezTo>
                <a:cubicBezTo>
                  <a:pt x="213" y="217"/>
                  <a:pt x="172" y="258"/>
                  <a:pt x="122" y="2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553"/>
          <p:cNvSpPr/>
          <p:nvPr/>
        </p:nvSpPr>
        <p:spPr bwMode="auto">
          <a:xfrm>
            <a:off x="8315053" y="2117726"/>
            <a:ext cx="125413" cy="125413"/>
          </a:xfrm>
          <a:custGeom>
            <a:avLst/>
            <a:gdLst>
              <a:gd name="T0" fmla="*/ 62 w 79"/>
              <a:gd name="T1" fmla="*/ 0 h 79"/>
              <a:gd name="T2" fmla="*/ 40 w 79"/>
              <a:gd name="T3" fmla="*/ 22 h 79"/>
              <a:gd name="T4" fmla="*/ 18 w 79"/>
              <a:gd name="T5" fmla="*/ 0 h 79"/>
              <a:gd name="T6" fmla="*/ 0 w 79"/>
              <a:gd name="T7" fmla="*/ 18 h 79"/>
              <a:gd name="T8" fmla="*/ 22 w 79"/>
              <a:gd name="T9" fmla="*/ 40 h 79"/>
              <a:gd name="T10" fmla="*/ 0 w 79"/>
              <a:gd name="T11" fmla="*/ 62 h 79"/>
              <a:gd name="T12" fmla="*/ 18 w 79"/>
              <a:gd name="T13" fmla="*/ 79 h 79"/>
              <a:gd name="T14" fmla="*/ 40 w 79"/>
              <a:gd name="T15" fmla="*/ 57 h 79"/>
              <a:gd name="T16" fmla="*/ 62 w 79"/>
              <a:gd name="T17" fmla="*/ 79 h 79"/>
              <a:gd name="T18" fmla="*/ 79 w 79"/>
              <a:gd name="T19" fmla="*/ 62 h 79"/>
              <a:gd name="T20" fmla="*/ 57 w 79"/>
              <a:gd name="T21" fmla="*/ 40 h 79"/>
              <a:gd name="T22" fmla="*/ 79 w 79"/>
              <a:gd name="T23" fmla="*/ 18 h 79"/>
              <a:gd name="T24" fmla="*/ 62 w 79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79">
                <a:moveTo>
                  <a:pt x="62" y="0"/>
                </a:moveTo>
                <a:lnTo>
                  <a:pt x="40" y="22"/>
                </a:lnTo>
                <a:lnTo>
                  <a:pt x="18" y="0"/>
                </a:lnTo>
                <a:lnTo>
                  <a:pt x="0" y="18"/>
                </a:lnTo>
                <a:lnTo>
                  <a:pt x="22" y="40"/>
                </a:lnTo>
                <a:lnTo>
                  <a:pt x="0" y="62"/>
                </a:lnTo>
                <a:lnTo>
                  <a:pt x="18" y="79"/>
                </a:lnTo>
                <a:lnTo>
                  <a:pt x="40" y="57"/>
                </a:lnTo>
                <a:lnTo>
                  <a:pt x="62" y="79"/>
                </a:lnTo>
                <a:lnTo>
                  <a:pt x="79" y="62"/>
                </a:lnTo>
                <a:lnTo>
                  <a:pt x="57" y="40"/>
                </a:lnTo>
                <a:lnTo>
                  <a:pt x="79" y="18"/>
                </a:lnTo>
                <a:lnTo>
                  <a:pt x="6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554"/>
          <p:cNvSpPr/>
          <p:nvPr/>
        </p:nvSpPr>
        <p:spPr bwMode="auto">
          <a:xfrm>
            <a:off x="6232253" y="652463"/>
            <a:ext cx="279400" cy="333375"/>
          </a:xfrm>
          <a:custGeom>
            <a:avLst/>
            <a:gdLst>
              <a:gd name="T0" fmla="*/ 184 w 240"/>
              <a:gd name="T1" fmla="*/ 0 h 288"/>
              <a:gd name="T2" fmla="*/ 128 w 240"/>
              <a:gd name="T3" fmla="*/ 67 h 288"/>
              <a:gd name="T4" fmla="*/ 163 w 240"/>
              <a:gd name="T5" fmla="*/ 67 h 288"/>
              <a:gd name="T6" fmla="*/ 163 w 240"/>
              <a:gd name="T7" fmla="*/ 100 h 288"/>
              <a:gd name="T8" fmla="*/ 163 w 240"/>
              <a:gd name="T9" fmla="*/ 101 h 288"/>
              <a:gd name="T10" fmla="*/ 154 w 240"/>
              <a:gd name="T11" fmla="*/ 122 h 288"/>
              <a:gd name="T12" fmla="*/ 128 w 240"/>
              <a:gd name="T13" fmla="*/ 152 h 288"/>
              <a:gd name="T14" fmla="*/ 120 w 240"/>
              <a:gd name="T15" fmla="*/ 160 h 288"/>
              <a:gd name="T16" fmla="*/ 112 w 240"/>
              <a:gd name="T17" fmla="*/ 152 h 288"/>
              <a:gd name="T18" fmla="*/ 86 w 240"/>
              <a:gd name="T19" fmla="*/ 122 h 288"/>
              <a:gd name="T20" fmla="*/ 78 w 240"/>
              <a:gd name="T21" fmla="*/ 101 h 288"/>
              <a:gd name="T22" fmla="*/ 78 w 240"/>
              <a:gd name="T23" fmla="*/ 100 h 288"/>
              <a:gd name="T24" fmla="*/ 78 w 240"/>
              <a:gd name="T25" fmla="*/ 67 h 288"/>
              <a:gd name="T26" fmla="*/ 112 w 240"/>
              <a:gd name="T27" fmla="*/ 67 h 288"/>
              <a:gd name="T28" fmla="*/ 56 w 240"/>
              <a:gd name="T29" fmla="*/ 0 h 288"/>
              <a:gd name="T30" fmla="*/ 0 w 240"/>
              <a:gd name="T31" fmla="*/ 67 h 288"/>
              <a:gd name="T32" fmla="*/ 35 w 240"/>
              <a:gd name="T33" fmla="*/ 67 h 288"/>
              <a:gd name="T34" fmla="*/ 35 w 240"/>
              <a:gd name="T35" fmla="*/ 100 h 288"/>
              <a:gd name="T36" fmla="*/ 60 w 240"/>
              <a:gd name="T37" fmla="*/ 158 h 288"/>
              <a:gd name="T38" fmla="*/ 89 w 240"/>
              <a:gd name="T39" fmla="*/ 189 h 288"/>
              <a:gd name="T40" fmla="*/ 89 w 240"/>
              <a:gd name="T41" fmla="*/ 189 h 288"/>
              <a:gd name="T42" fmla="*/ 89 w 240"/>
              <a:gd name="T43" fmla="*/ 288 h 288"/>
              <a:gd name="T44" fmla="*/ 152 w 240"/>
              <a:gd name="T45" fmla="*/ 288 h 288"/>
              <a:gd name="T46" fmla="*/ 152 w 240"/>
              <a:gd name="T47" fmla="*/ 188 h 288"/>
              <a:gd name="T48" fmla="*/ 180 w 240"/>
              <a:gd name="T49" fmla="*/ 158 h 288"/>
              <a:gd name="T50" fmla="*/ 205 w 240"/>
              <a:gd name="T51" fmla="*/ 100 h 288"/>
              <a:gd name="T52" fmla="*/ 205 w 240"/>
              <a:gd name="T53" fmla="*/ 67 h 288"/>
              <a:gd name="T54" fmla="*/ 240 w 240"/>
              <a:gd name="T55" fmla="*/ 67 h 288"/>
              <a:gd name="T56" fmla="*/ 184 w 240"/>
              <a:gd name="T5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0" h="288">
                <a:moveTo>
                  <a:pt x="184" y="0"/>
                </a:moveTo>
                <a:cubicBezTo>
                  <a:pt x="128" y="67"/>
                  <a:pt x="128" y="67"/>
                  <a:pt x="128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76"/>
                  <a:pt x="163" y="83"/>
                  <a:pt x="163" y="100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3" y="106"/>
                  <a:pt x="160" y="113"/>
                  <a:pt x="154" y="122"/>
                </a:cubicBezTo>
                <a:cubicBezTo>
                  <a:pt x="148" y="131"/>
                  <a:pt x="139" y="141"/>
                  <a:pt x="128" y="152"/>
                </a:cubicBezTo>
                <a:cubicBezTo>
                  <a:pt x="126" y="155"/>
                  <a:pt x="123" y="157"/>
                  <a:pt x="120" y="160"/>
                </a:cubicBezTo>
                <a:cubicBezTo>
                  <a:pt x="117" y="157"/>
                  <a:pt x="114" y="155"/>
                  <a:pt x="112" y="152"/>
                </a:cubicBezTo>
                <a:cubicBezTo>
                  <a:pt x="101" y="141"/>
                  <a:pt x="92" y="131"/>
                  <a:pt x="86" y="122"/>
                </a:cubicBezTo>
                <a:cubicBezTo>
                  <a:pt x="80" y="113"/>
                  <a:pt x="78" y="106"/>
                  <a:pt x="78" y="101"/>
                </a:cubicBezTo>
                <a:cubicBezTo>
                  <a:pt x="78" y="101"/>
                  <a:pt x="78" y="101"/>
                  <a:pt x="78" y="100"/>
                </a:cubicBezTo>
                <a:cubicBezTo>
                  <a:pt x="78" y="83"/>
                  <a:pt x="78" y="76"/>
                  <a:pt x="78" y="67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56" y="0"/>
                  <a:pt x="56" y="0"/>
                  <a:pt x="56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76"/>
                  <a:pt x="35" y="83"/>
                  <a:pt x="35" y="100"/>
                </a:cubicBezTo>
                <a:cubicBezTo>
                  <a:pt x="35" y="123"/>
                  <a:pt x="47" y="142"/>
                  <a:pt x="60" y="158"/>
                </a:cubicBezTo>
                <a:cubicBezTo>
                  <a:pt x="69" y="169"/>
                  <a:pt x="79" y="179"/>
                  <a:pt x="89" y="189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62" y="179"/>
                  <a:pt x="172" y="169"/>
                  <a:pt x="180" y="158"/>
                </a:cubicBezTo>
                <a:cubicBezTo>
                  <a:pt x="194" y="142"/>
                  <a:pt x="205" y="123"/>
                  <a:pt x="205" y="100"/>
                </a:cubicBezTo>
                <a:cubicBezTo>
                  <a:pt x="205" y="83"/>
                  <a:pt x="205" y="76"/>
                  <a:pt x="205" y="67"/>
                </a:cubicBezTo>
                <a:cubicBezTo>
                  <a:pt x="240" y="67"/>
                  <a:pt x="240" y="67"/>
                  <a:pt x="240" y="67"/>
                </a:cubicBezTo>
                <a:lnTo>
                  <a:pt x="18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555"/>
          <p:cNvSpPr/>
          <p:nvPr/>
        </p:nvSpPr>
        <p:spPr bwMode="auto">
          <a:xfrm>
            <a:off x="6935516" y="652463"/>
            <a:ext cx="203200" cy="333375"/>
          </a:xfrm>
          <a:custGeom>
            <a:avLst/>
            <a:gdLst>
              <a:gd name="T0" fmla="*/ 146 w 175"/>
              <a:gd name="T1" fmla="*/ 196 h 288"/>
              <a:gd name="T2" fmla="*/ 119 w 175"/>
              <a:gd name="T3" fmla="*/ 166 h 288"/>
              <a:gd name="T4" fmla="*/ 118 w 175"/>
              <a:gd name="T5" fmla="*/ 166 h 288"/>
              <a:gd name="T6" fmla="*/ 118 w 175"/>
              <a:gd name="T7" fmla="*/ 93 h 288"/>
              <a:gd name="T8" fmla="*/ 175 w 175"/>
              <a:gd name="T9" fmla="*/ 93 h 288"/>
              <a:gd name="T10" fmla="*/ 88 w 175"/>
              <a:gd name="T11" fmla="*/ 0 h 288"/>
              <a:gd name="T12" fmla="*/ 0 w 175"/>
              <a:gd name="T13" fmla="*/ 93 h 288"/>
              <a:gd name="T14" fmla="*/ 59 w 175"/>
              <a:gd name="T15" fmla="*/ 93 h 288"/>
              <a:gd name="T16" fmla="*/ 59 w 175"/>
              <a:gd name="T17" fmla="*/ 167 h 288"/>
              <a:gd name="T18" fmla="*/ 31 w 175"/>
              <a:gd name="T19" fmla="*/ 196 h 288"/>
              <a:gd name="T20" fmla="*/ 8 w 175"/>
              <a:gd name="T21" fmla="*/ 251 h 288"/>
              <a:gd name="T22" fmla="*/ 8 w 175"/>
              <a:gd name="T23" fmla="*/ 288 h 288"/>
              <a:gd name="T24" fmla="*/ 48 w 175"/>
              <a:gd name="T25" fmla="*/ 288 h 288"/>
              <a:gd name="T26" fmla="*/ 48 w 175"/>
              <a:gd name="T27" fmla="*/ 251 h 288"/>
              <a:gd name="T28" fmla="*/ 48 w 175"/>
              <a:gd name="T29" fmla="*/ 251 h 288"/>
              <a:gd name="T30" fmla="*/ 56 w 175"/>
              <a:gd name="T31" fmla="*/ 230 h 288"/>
              <a:gd name="T32" fmla="*/ 81 w 175"/>
              <a:gd name="T33" fmla="*/ 202 h 288"/>
              <a:gd name="T34" fmla="*/ 89 w 175"/>
              <a:gd name="T35" fmla="*/ 194 h 288"/>
              <a:gd name="T36" fmla="*/ 97 w 175"/>
              <a:gd name="T37" fmla="*/ 202 h 288"/>
              <a:gd name="T38" fmla="*/ 121 w 175"/>
              <a:gd name="T39" fmla="*/ 230 h 288"/>
              <a:gd name="T40" fmla="*/ 129 w 175"/>
              <a:gd name="T41" fmla="*/ 251 h 288"/>
              <a:gd name="T42" fmla="*/ 129 w 175"/>
              <a:gd name="T43" fmla="*/ 251 h 288"/>
              <a:gd name="T44" fmla="*/ 129 w 175"/>
              <a:gd name="T45" fmla="*/ 288 h 288"/>
              <a:gd name="T46" fmla="*/ 170 w 175"/>
              <a:gd name="T47" fmla="*/ 288 h 288"/>
              <a:gd name="T48" fmla="*/ 170 w 175"/>
              <a:gd name="T49" fmla="*/ 251 h 288"/>
              <a:gd name="T50" fmla="*/ 146 w 175"/>
              <a:gd name="T51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5" h="288">
                <a:moveTo>
                  <a:pt x="146" y="196"/>
                </a:moveTo>
                <a:cubicBezTo>
                  <a:pt x="138" y="186"/>
                  <a:pt x="128" y="176"/>
                  <a:pt x="119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6"/>
                  <a:pt x="118" y="101"/>
                  <a:pt x="118" y="93"/>
                </a:cubicBezTo>
                <a:cubicBezTo>
                  <a:pt x="175" y="93"/>
                  <a:pt x="175" y="93"/>
                  <a:pt x="175" y="93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105"/>
                  <a:pt x="59" y="167"/>
                  <a:pt x="59" y="167"/>
                </a:cubicBezTo>
                <a:cubicBezTo>
                  <a:pt x="49" y="176"/>
                  <a:pt x="39" y="186"/>
                  <a:pt x="31" y="196"/>
                </a:cubicBezTo>
                <a:cubicBezTo>
                  <a:pt x="19" y="211"/>
                  <a:pt x="8" y="229"/>
                  <a:pt x="8" y="251"/>
                </a:cubicBezTo>
                <a:cubicBezTo>
                  <a:pt x="8" y="267"/>
                  <a:pt x="8" y="280"/>
                  <a:pt x="8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48" y="280"/>
                  <a:pt x="48" y="267"/>
                  <a:pt x="48" y="251"/>
                </a:cubicBezTo>
                <a:cubicBezTo>
                  <a:pt x="48" y="251"/>
                  <a:pt x="48" y="251"/>
                  <a:pt x="48" y="251"/>
                </a:cubicBezTo>
                <a:cubicBezTo>
                  <a:pt x="48" y="246"/>
                  <a:pt x="51" y="239"/>
                  <a:pt x="56" y="230"/>
                </a:cubicBezTo>
                <a:cubicBezTo>
                  <a:pt x="62" y="222"/>
                  <a:pt x="71" y="212"/>
                  <a:pt x="81" y="202"/>
                </a:cubicBezTo>
                <a:cubicBezTo>
                  <a:pt x="84" y="199"/>
                  <a:pt x="86" y="197"/>
                  <a:pt x="89" y="194"/>
                </a:cubicBezTo>
                <a:cubicBezTo>
                  <a:pt x="92" y="197"/>
                  <a:pt x="94" y="199"/>
                  <a:pt x="97" y="202"/>
                </a:cubicBezTo>
                <a:cubicBezTo>
                  <a:pt x="107" y="212"/>
                  <a:pt x="116" y="222"/>
                  <a:pt x="121" y="230"/>
                </a:cubicBezTo>
                <a:cubicBezTo>
                  <a:pt x="127" y="239"/>
                  <a:pt x="129" y="246"/>
                  <a:pt x="129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67"/>
                  <a:pt x="129" y="280"/>
                  <a:pt x="129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0"/>
                  <a:pt x="170" y="267"/>
                  <a:pt x="170" y="251"/>
                </a:cubicBezTo>
                <a:cubicBezTo>
                  <a:pt x="170" y="229"/>
                  <a:pt x="159" y="211"/>
                  <a:pt x="146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556"/>
          <p:cNvSpPr/>
          <p:nvPr/>
        </p:nvSpPr>
        <p:spPr bwMode="auto">
          <a:xfrm>
            <a:off x="10456591" y="2657476"/>
            <a:ext cx="9525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Line 557"/>
          <p:cNvSpPr>
            <a:spLocks noChangeShapeType="1"/>
          </p:cNvSpPr>
          <p:nvPr/>
        </p:nvSpPr>
        <p:spPr bwMode="auto">
          <a:xfrm>
            <a:off x="10456591" y="2657476"/>
            <a:ext cx="9525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558"/>
          <p:cNvSpPr>
            <a:spLocks noEditPoints="1"/>
          </p:cNvSpPr>
          <p:nvPr/>
        </p:nvSpPr>
        <p:spPr bwMode="auto">
          <a:xfrm>
            <a:off x="10277203" y="2657476"/>
            <a:ext cx="204788" cy="334963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559"/>
          <p:cNvSpPr>
            <a:spLocks noEditPoints="1"/>
          </p:cNvSpPr>
          <p:nvPr/>
        </p:nvSpPr>
        <p:spPr bwMode="auto">
          <a:xfrm>
            <a:off x="10921728" y="2657476"/>
            <a:ext cx="250825" cy="333375"/>
          </a:xfrm>
          <a:custGeom>
            <a:avLst/>
            <a:gdLst>
              <a:gd name="T0" fmla="*/ 194 w 216"/>
              <a:gd name="T1" fmla="*/ 0 h 288"/>
              <a:gd name="T2" fmla="*/ 21 w 216"/>
              <a:gd name="T3" fmla="*/ 0 h 288"/>
              <a:gd name="T4" fmla="*/ 0 w 216"/>
              <a:gd name="T5" fmla="*/ 21 h 288"/>
              <a:gd name="T6" fmla="*/ 0 w 216"/>
              <a:gd name="T7" fmla="*/ 267 h 288"/>
              <a:gd name="T8" fmla="*/ 21 w 216"/>
              <a:gd name="T9" fmla="*/ 288 h 288"/>
              <a:gd name="T10" fmla="*/ 194 w 216"/>
              <a:gd name="T11" fmla="*/ 288 h 288"/>
              <a:gd name="T12" fmla="*/ 216 w 216"/>
              <a:gd name="T13" fmla="*/ 267 h 288"/>
              <a:gd name="T14" fmla="*/ 216 w 216"/>
              <a:gd name="T15" fmla="*/ 21 h 288"/>
              <a:gd name="T16" fmla="*/ 194 w 216"/>
              <a:gd name="T17" fmla="*/ 0 h 288"/>
              <a:gd name="T18" fmla="*/ 108 w 216"/>
              <a:gd name="T19" fmla="*/ 279 h 288"/>
              <a:gd name="T20" fmla="*/ 101 w 216"/>
              <a:gd name="T21" fmla="*/ 272 h 288"/>
              <a:gd name="T22" fmla="*/ 108 w 216"/>
              <a:gd name="T23" fmla="*/ 265 h 288"/>
              <a:gd name="T24" fmla="*/ 116 w 216"/>
              <a:gd name="T25" fmla="*/ 272 h 288"/>
              <a:gd name="T26" fmla="*/ 108 w 216"/>
              <a:gd name="T27" fmla="*/ 279 h 288"/>
              <a:gd name="T28" fmla="*/ 184 w 216"/>
              <a:gd name="T29" fmla="*/ 256 h 288"/>
              <a:gd name="T30" fmla="*/ 32 w 216"/>
              <a:gd name="T31" fmla="*/ 256 h 288"/>
              <a:gd name="T32" fmla="*/ 32 w 216"/>
              <a:gd name="T33" fmla="*/ 32 h 288"/>
              <a:gd name="T34" fmla="*/ 184 w 216"/>
              <a:gd name="T35" fmla="*/ 32 h 288"/>
              <a:gd name="T36" fmla="*/ 184 w 216"/>
              <a:gd name="T37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" h="288">
                <a:moveTo>
                  <a:pt x="194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8"/>
                  <a:pt x="10" y="288"/>
                  <a:pt x="21" y="288"/>
                </a:cubicBezTo>
                <a:cubicBezTo>
                  <a:pt x="194" y="288"/>
                  <a:pt x="194" y="288"/>
                  <a:pt x="194" y="288"/>
                </a:cubicBezTo>
                <a:cubicBezTo>
                  <a:pt x="206" y="288"/>
                  <a:pt x="216" y="278"/>
                  <a:pt x="216" y="267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16" y="9"/>
                  <a:pt x="206" y="0"/>
                  <a:pt x="194" y="0"/>
                </a:cubicBezTo>
                <a:close/>
                <a:moveTo>
                  <a:pt x="108" y="279"/>
                </a:moveTo>
                <a:cubicBezTo>
                  <a:pt x="105" y="279"/>
                  <a:pt x="101" y="276"/>
                  <a:pt x="101" y="272"/>
                </a:cubicBezTo>
                <a:cubicBezTo>
                  <a:pt x="101" y="268"/>
                  <a:pt x="105" y="265"/>
                  <a:pt x="108" y="265"/>
                </a:cubicBezTo>
                <a:cubicBezTo>
                  <a:pt x="112" y="265"/>
                  <a:pt x="116" y="268"/>
                  <a:pt x="116" y="272"/>
                </a:cubicBezTo>
                <a:cubicBezTo>
                  <a:pt x="116" y="276"/>
                  <a:pt x="112" y="279"/>
                  <a:pt x="108" y="279"/>
                </a:cubicBezTo>
                <a:close/>
                <a:moveTo>
                  <a:pt x="18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184" y="32"/>
                  <a:pt x="184" y="32"/>
                  <a:pt x="184" y="32"/>
                </a:cubicBezTo>
                <a:lnTo>
                  <a:pt x="184" y="2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562"/>
          <p:cNvSpPr>
            <a:spLocks noEditPoints="1"/>
          </p:cNvSpPr>
          <p:nvPr/>
        </p:nvSpPr>
        <p:spPr bwMode="auto">
          <a:xfrm>
            <a:off x="10212116" y="1316038"/>
            <a:ext cx="338138" cy="336550"/>
          </a:xfrm>
          <a:custGeom>
            <a:avLst/>
            <a:gdLst>
              <a:gd name="T0" fmla="*/ 32 w 292"/>
              <a:gd name="T1" fmla="*/ 289 h 291"/>
              <a:gd name="T2" fmla="*/ 54 w 292"/>
              <a:gd name="T3" fmla="*/ 267 h 291"/>
              <a:gd name="T4" fmla="*/ 75 w 292"/>
              <a:gd name="T5" fmla="*/ 266 h 291"/>
              <a:gd name="T6" fmla="*/ 201 w 292"/>
              <a:gd name="T7" fmla="*/ 140 h 291"/>
              <a:gd name="T8" fmla="*/ 212 w 292"/>
              <a:gd name="T9" fmla="*/ 151 h 291"/>
              <a:gd name="T10" fmla="*/ 247 w 292"/>
              <a:gd name="T11" fmla="*/ 149 h 291"/>
              <a:gd name="T12" fmla="*/ 250 w 292"/>
              <a:gd name="T13" fmla="*/ 114 h 291"/>
              <a:gd name="T14" fmla="*/ 238 w 292"/>
              <a:gd name="T15" fmla="*/ 103 h 291"/>
              <a:gd name="T16" fmla="*/ 278 w 292"/>
              <a:gd name="T17" fmla="*/ 63 h 291"/>
              <a:gd name="T18" fmla="*/ 278 w 292"/>
              <a:gd name="T19" fmla="*/ 63 h 291"/>
              <a:gd name="T20" fmla="*/ 278 w 292"/>
              <a:gd name="T21" fmla="*/ 14 h 291"/>
              <a:gd name="T22" fmla="*/ 228 w 292"/>
              <a:gd name="T23" fmla="*/ 14 h 291"/>
              <a:gd name="T24" fmla="*/ 189 w 292"/>
              <a:gd name="T25" fmla="*/ 53 h 291"/>
              <a:gd name="T26" fmla="*/ 177 w 292"/>
              <a:gd name="T27" fmla="*/ 41 h 291"/>
              <a:gd name="T28" fmla="*/ 142 w 292"/>
              <a:gd name="T29" fmla="*/ 44 h 291"/>
              <a:gd name="T30" fmla="*/ 139 w 292"/>
              <a:gd name="T31" fmla="*/ 78 h 291"/>
              <a:gd name="T32" fmla="*/ 151 w 292"/>
              <a:gd name="T33" fmla="*/ 90 h 291"/>
              <a:gd name="T34" fmla="*/ 25 w 292"/>
              <a:gd name="T35" fmla="*/ 216 h 291"/>
              <a:gd name="T36" fmla="*/ 21 w 292"/>
              <a:gd name="T37" fmla="*/ 228 h 291"/>
              <a:gd name="T38" fmla="*/ 24 w 292"/>
              <a:gd name="T39" fmla="*/ 237 h 291"/>
              <a:gd name="T40" fmla="*/ 2 w 292"/>
              <a:gd name="T41" fmla="*/ 260 h 291"/>
              <a:gd name="T42" fmla="*/ 0 w 292"/>
              <a:gd name="T43" fmla="*/ 265 h 291"/>
              <a:gd name="T44" fmla="*/ 2 w 292"/>
              <a:gd name="T45" fmla="*/ 271 h 291"/>
              <a:gd name="T46" fmla="*/ 21 w 292"/>
              <a:gd name="T47" fmla="*/ 289 h 291"/>
              <a:gd name="T48" fmla="*/ 26 w 292"/>
              <a:gd name="T49" fmla="*/ 291 h 291"/>
              <a:gd name="T50" fmla="*/ 32 w 292"/>
              <a:gd name="T51" fmla="*/ 289 h 291"/>
              <a:gd name="T52" fmla="*/ 162 w 292"/>
              <a:gd name="T53" fmla="*/ 101 h 291"/>
              <a:gd name="T54" fmla="*/ 190 w 292"/>
              <a:gd name="T55" fmla="*/ 129 h 291"/>
              <a:gd name="T56" fmla="*/ 64 w 292"/>
              <a:gd name="T57" fmla="*/ 255 h 291"/>
              <a:gd name="T58" fmla="*/ 36 w 292"/>
              <a:gd name="T59" fmla="*/ 228 h 291"/>
              <a:gd name="T60" fmla="*/ 162 w 292"/>
              <a:gd name="T61" fmla="*/ 101 h 291"/>
              <a:gd name="T62" fmla="*/ 19 w 292"/>
              <a:gd name="T63" fmla="*/ 265 h 291"/>
              <a:gd name="T64" fmla="*/ 34 w 292"/>
              <a:gd name="T65" fmla="*/ 250 h 291"/>
              <a:gd name="T66" fmla="*/ 41 w 292"/>
              <a:gd name="T67" fmla="*/ 258 h 291"/>
              <a:gd name="T68" fmla="*/ 26 w 292"/>
              <a:gd name="T69" fmla="*/ 272 h 291"/>
              <a:gd name="T70" fmla="*/ 19 w 292"/>
              <a:gd name="T71" fmla="*/ 26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291">
                <a:moveTo>
                  <a:pt x="32" y="289"/>
                </a:moveTo>
                <a:cubicBezTo>
                  <a:pt x="54" y="267"/>
                  <a:pt x="54" y="267"/>
                  <a:pt x="54" y="267"/>
                </a:cubicBezTo>
                <a:cubicBezTo>
                  <a:pt x="60" y="272"/>
                  <a:pt x="69" y="272"/>
                  <a:pt x="75" y="266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21" y="160"/>
                  <a:pt x="237" y="159"/>
                  <a:pt x="247" y="149"/>
                </a:cubicBezTo>
                <a:cubicBezTo>
                  <a:pt x="257" y="138"/>
                  <a:pt x="258" y="123"/>
                  <a:pt x="250" y="114"/>
                </a:cubicBezTo>
                <a:cubicBezTo>
                  <a:pt x="238" y="103"/>
                  <a:pt x="238" y="103"/>
                  <a:pt x="238" y="10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78" y="63"/>
                  <a:pt x="278" y="63"/>
                  <a:pt x="278" y="63"/>
                </a:cubicBezTo>
                <a:cubicBezTo>
                  <a:pt x="292" y="50"/>
                  <a:pt x="292" y="27"/>
                  <a:pt x="278" y="14"/>
                </a:cubicBezTo>
                <a:cubicBezTo>
                  <a:pt x="264" y="0"/>
                  <a:pt x="242" y="0"/>
                  <a:pt x="228" y="14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68" y="32"/>
                  <a:pt x="152" y="33"/>
                  <a:pt x="142" y="44"/>
                </a:cubicBezTo>
                <a:cubicBezTo>
                  <a:pt x="132" y="54"/>
                  <a:pt x="130" y="70"/>
                  <a:pt x="139" y="78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25" y="216"/>
                  <a:pt x="25" y="216"/>
                  <a:pt x="25" y="216"/>
                </a:cubicBezTo>
                <a:cubicBezTo>
                  <a:pt x="22" y="219"/>
                  <a:pt x="21" y="223"/>
                  <a:pt x="21" y="228"/>
                </a:cubicBezTo>
                <a:cubicBezTo>
                  <a:pt x="21" y="231"/>
                  <a:pt x="22" y="235"/>
                  <a:pt x="24" y="237"/>
                </a:cubicBezTo>
                <a:cubicBezTo>
                  <a:pt x="2" y="260"/>
                  <a:pt x="2" y="260"/>
                  <a:pt x="2" y="260"/>
                </a:cubicBezTo>
                <a:cubicBezTo>
                  <a:pt x="1" y="261"/>
                  <a:pt x="0" y="263"/>
                  <a:pt x="0" y="265"/>
                </a:cubicBezTo>
                <a:cubicBezTo>
                  <a:pt x="0" y="267"/>
                  <a:pt x="1" y="269"/>
                  <a:pt x="2" y="271"/>
                </a:cubicBezTo>
                <a:cubicBezTo>
                  <a:pt x="21" y="289"/>
                  <a:pt x="21" y="289"/>
                  <a:pt x="21" y="289"/>
                </a:cubicBezTo>
                <a:cubicBezTo>
                  <a:pt x="22" y="291"/>
                  <a:pt x="24" y="291"/>
                  <a:pt x="26" y="291"/>
                </a:cubicBezTo>
                <a:cubicBezTo>
                  <a:pt x="28" y="291"/>
                  <a:pt x="30" y="291"/>
                  <a:pt x="32" y="289"/>
                </a:cubicBezTo>
                <a:close/>
                <a:moveTo>
                  <a:pt x="162" y="101"/>
                </a:moveTo>
                <a:cubicBezTo>
                  <a:pt x="190" y="129"/>
                  <a:pt x="190" y="129"/>
                  <a:pt x="190" y="129"/>
                </a:cubicBezTo>
                <a:cubicBezTo>
                  <a:pt x="64" y="255"/>
                  <a:pt x="64" y="255"/>
                  <a:pt x="64" y="255"/>
                </a:cubicBezTo>
                <a:cubicBezTo>
                  <a:pt x="36" y="228"/>
                  <a:pt x="36" y="228"/>
                  <a:pt x="36" y="228"/>
                </a:cubicBezTo>
                <a:lnTo>
                  <a:pt x="162" y="101"/>
                </a:lnTo>
                <a:close/>
                <a:moveTo>
                  <a:pt x="19" y="265"/>
                </a:moveTo>
                <a:cubicBezTo>
                  <a:pt x="34" y="250"/>
                  <a:pt x="34" y="250"/>
                  <a:pt x="34" y="250"/>
                </a:cubicBezTo>
                <a:cubicBezTo>
                  <a:pt x="41" y="258"/>
                  <a:pt x="41" y="258"/>
                  <a:pt x="41" y="258"/>
                </a:cubicBezTo>
                <a:cubicBezTo>
                  <a:pt x="26" y="272"/>
                  <a:pt x="26" y="272"/>
                  <a:pt x="26" y="272"/>
                </a:cubicBezTo>
                <a:lnTo>
                  <a:pt x="19" y="2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69"/>
          <p:cNvSpPr>
            <a:spLocks noEditPoints="1"/>
          </p:cNvSpPr>
          <p:nvPr/>
        </p:nvSpPr>
        <p:spPr bwMode="auto">
          <a:xfrm>
            <a:off x="10210528" y="1987551"/>
            <a:ext cx="334963" cy="333375"/>
          </a:xfrm>
          <a:custGeom>
            <a:avLst/>
            <a:gdLst>
              <a:gd name="T0" fmla="*/ 266 w 288"/>
              <a:gd name="T1" fmla="*/ 85 h 288"/>
              <a:gd name="T2" fmla="*/ 260 w 288"/>
              <a:gd name="T3" fmla="*/ 86 h 288"/>
              <a:gd name="T4" fmla="*/ 203 w 288"/>
              <a:gd name="T5" fmla="*/ 26 h 288"/>
              <a:gd name="T6" fmla="*/ 144 w 288"/>
              <a:gd name="T7" fmla="*/ 0 h 288"/>
              <a:gd name="T8" fmla="*/ 86 w 288"/>
              <a:gd name="T9" fmla="*/ 26 h 288"/>
              <a:gd name="T10" fmla="*/ 28 w 288"/>
              <a:gd name="T11" fmla="*/ 86 h 288"/>
              <a:gd name="T12" fmla="*/ 22 w 288"/>
              <a:gd name="T13" fmla="*/ 85 h 288"/>
              <a:gd name="T14" fmla="*/ 0 w 288"/>
              <a:gd name="T15" fmla="*/ 144 h 288"/>
              <a:gd name="T16" fmla="*/ 22 w 288"/>
              <a:gd name="T17" fmla="*/ 203 h 288"/>
              <a:gd name="T18" fmla="*/ 28 w 288"/>
              <a:gd name="T19" fmla="*/ 202 h 288"/>
              <a:gd name="T20" fmla="*/ 86 w 288"/>
              <a:gd name="T21" fmla="*/ 262 h 288"/>
              <a:gd name="T22" fmla="*/ 144 w 288"/>
              <a:gd name="T23" fmla="*/ 288 h 288"/>
              <a:gd name="T24" fmla="*/ 203 w 288"/>
              <a:gd name="T25" fmla="*/ 262 h 288"/>
              <a:gd name="T26" fmla="*/ 260 w 288"/>
              <a:gd name="T27" fmla="*/ 202 h 288"/>
              <a:gd name="T28" fmla="*/ 266 w 288"/>
              <a:gd name="T29" fmla="*/ 203 h 288"/>
              <a:gd name="T30" fmla="*/ 288 w 288"/>
              <a:gd name="T31" fmla="*/ 144 h 288"/>
              <a:gd name="T32" fmla="*/ 266 w 288"/>
              <a:gd name="T33" fmla="*/ 189 h 288"/>
              <a:gd name="T34" fmla="*/ 216 w 288"/>
              <a:gd name="T35" fmla="*/ 144 h 288"/>
              <a:gd name="T36" fmla="*/ 266 w 288"/>
              <a:gd name="T37" fmla="*/ 100 h 288"/>
              <a:gd name="T38" fmla="*/ 266 w 288"/>
              <a:gd name="T39" fmla="*/ 189 h 288"/>
              <a:gd name="T40" fmla="*/ 144 w 288"/>
              <a:gd name="T41" fmla="*/ 274 h 288"/>
              <a:gd name="T42" fmla="*/ 114 w 288"/>
              <a:gd name="T43" fmla="*/ 209 h 288"/>
              <a:gd name="T44" fmla="*/ 175 w 288"/>
              <a:gd name="T45" fmla="*/ 209 h 288"/>
              <a:gd name="T46" fmla="*/ 181 w 288"/>
              <a:gd name="T47" fmla="*/ 196 h 288"/>
              <a:gd name="T48" fmla="*/ 168 w 288"/>
              <a:gd name="T49" fmla="*/ 196 h 288"/>
              <a:gd name="T50" fmla="*/ 120 w 288"/>
              <a:gd name="T51" fmla="*/ 196 h 288"/>
              <a:gd name="T52" fmla="*/ 107 w 288"/>
              <a:gd name="T53" fmla="*/ 196 h 288"/>
              <a:gd name="T54" fmla="*/ 86 w 288"/>
              <a:gd name="T55" fmla="*/ 187 h 288"/>
              <a:gd name="T56" fmla="*/ 92 w 288"/>
              <a:gd name="T57" fmla="*/ 168 h 288"/>
              <a:gd name="T58" fmla="*/ 92 w 288"/>
              <a:gd name="T59" fmla="*/ 120 h 288"/>
              <a:gd name="T60" fmla="*/ 86 w 288"/>
              <a:gd name="T61" fmla="*/ 101 h 288"/>
              <a:gd name="T62" fmla="*/ 107 w 288"/>
              <a:gd name="T63" fmla="*/ 92 h 288"/>
              <a:gd name="T64" fmla="*/ 120 w 288"/>
              <a:gd name="T65" fmla="*/ 92 h 288"/>
              <a:gd name="T66" fmla="*/ 168 w 288"/>
              <a:gd name="T67" fmla="*/ 92 h 288"/>
              <a:gd name="T68" fmla="*/ 181 w 288"/>
              <a:gd name="T69" fmla="*/ 92 h 288"/>
              <a:gd name="T70" fmla="*/ 202 w 288"/>
              <a:gd name="T71" fmla="*/ 101 h 288"/>
              <a:gd name="T72" fmla="*/ 196 w 288"/>
              <a:gd name="T73" fmla="*/ 120 h 288"/>
              <a:gd name="T74" fmla="*/ 196 w 288"/>
              <a:gd name="T75" fmla="*/ 168 h 288"/>
              <a:gd name="T76" fmla="*/ 202 w 288"/>
              <a:gd name="T77" fmla="*/ 187 h 288"/>
              <a:gd name="T78" fmla="*/ 181 w 288"/>
              <a:gd name="T79" fmla="*/ 196 h 288"/>
              <a:gd name="T80" fmla="*/ 22 w 288"/>
              <a:gd name="T81" fmla="*/ 100 h 288"/>
              <a:gd name="T82" fmla="*/ 72 w 288"/>
              <a:gd name="T83" fmla="*/ 144 h 288"/>
              <a:gd name="T84" fmla="*/ 22 w 288"/>
              <a:gd name="T85" fmla="*/ 189 h 288"/>
              <a:gd name="T86" fmla="*/ 144 w 288"/>
              <a:gd name="T87" fmla="*/ 14 h 288"/>
              <a:gd name="T88" fmla="*/ 175 w 288"/>
              <a:gd name="T89" fmla="*/ 79 h 288"/>
              <a:gd name="T90" fmla="*/ 114 w 288"/>
              <a:gd name="T91" fmla="*/ 79 h 288"/>
              <a:gd name="T92" fmla="*/ 144 w 288"/>
              <a:gd name="T9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88">
                <a:moveTo>
                  <a:pt x="279" y="95"/>
                </a:moveTo>
                <a:cubicBezTo>
                  <a:pt x="277" y="89"/>
                  <a:pt x="272" y="85"/>
                  <a:pt x="266" y="85"/>
                </a:cubicBezTo>
                <a:cubicBezTo>
                  <a:pt x="265" y="85"/>
                  <a:pt x="263" y="85"/>
                  <a:pt x="262" y="86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47" y="61"/>
                  <a:pt x="227" y="41"/>
                  <a:pt x="202" y="28"/>
                </a:cubicBezTo>
                <a:cubicBezTo>
                  <a:pt x="203" y="26"/>
                  <a:pt x="203" y="26"/>
                  <a:pt x="203" y="26"/>
                </a:cubicBezTo>
                <a:cubicBezTo>
                  <a:pt x="204" y="19"/>
                  <a:pt x="200" y="11"/>
                  <a:pt x="194" y="9"/>
                </a:cubicBezTo>
                <a:cubicBezTo>
                  <a:pt x="178" y="3"/>
                  <a:pt x="161" y="0"/>
                  <a:pt x="144" y="0"/>
                </a:cubicBezTo>
                <a:cubicBezTo>
                  <a:pt x="127" y="0"/>
                  <a:pt x="110" y="3"/>
                  <a:pt x="95" y="9"/>
                </a:cubicBezTo>
                <a:cubicBezTo>
                  <a:pt x="88" y="11"/>
                  <a:pt x="84" y="19"/>
                  <a:pt x="86" y="26"/>
                </a:cubicBezTo>
                <a:cubicBezTo>
                  <a:pt x="86" y="28"/>
                  <a:pt x="86" y="28"/>
                  <a:pt x="86" y="28"/>
                </a:cubicBezTo>
                <a:cubicBezTo>
                  <a:pt x="61" y="41"/>
                  <a:pt x="41" y="61"/>
                  <a:pt x="28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5" y="85"/>
                  <a:pt x="23" y="85"/>
                  <a:pt x="22" y="85"/>
                </a:cubicBezTo>
                <a:cubicBezTo>
                  <a:pt x="16" y="85"/>
                  <a:pt x="11" y="89"/>
                  <a:pt x="9" y="95"/>
                </a:cubicBezTo>
                <a:cubicBezTo>
                  <a:pt x="3" y="110"/>
                  <a:pt x="0" y="127"/>
                  <a:pt x="0" y="144"/>
                </a:cubicBezTo>
                <a:cubicBezTo>
                  <a:pt x="0" y="161"/>
                  <a:pt x="3" y="178"/>
                  <a:pt x="9" y="194"/>
                </a:cubicBezTo>
                <a:cubicBezTo>
                  <a:pt x="11" y="199"/>
                  <a:pt x="16" y="203"/>
                  <a:pt x="22" y="203"/>
                </a:cubicBezTo>
                <a:cubicBezTo>
                  <a:pt x="23" y="203"/>
                  <a:pt x="25" y="203"/>
                  <a:pt x="26" y="203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41" y="227"/>
                  <a:pt x="61" y="247"/>
                  <a:pt x="86" y="260"/>
                </a:cubicBezTo>
                <a:cubicBezTo>
                  <a:pt x="86" y="262"/>
                  <a:pt x="86" y="262"/>
                  <a:pt x="86" y="262"/>
                </a:cubicBezTo>
                <a:cubicBezTo>
                  <a:pt x="84" y="269"/>
                  <a:pt x="88" y="277"/>
                  <a:pt x="95" y="279"/>
                </a:cubicBezTo>
                <a:cubicBezTo>
                  <a:pt x="110" y="285"/>
                  <a:pt x="127" y="288"/>
                  <a:pt x="144" y="288"/>
                </a:cubicBezTo>
                <a:cubicBezTo>
                  <a:pt x="161" y="288"/>
                  <a:pt x="178" y="285"/>
                  <a:pt x="194" y="279"/>
                </a:cubicBezTo>
                <a:cubicBezTo>
                  <a:pt x="200" y="277"/>
                  <a:pt x="204" y="269"/>
                  <a:pt x="203" y="262"/>
                </a:cubicBezTo>
                <a:cubicBezTo>
                  <a:pt x="202" y="260"/>
                  <a:pt x="202" y="260"/>
                  <a:pt x="202" y="260"/>
                </a:cubicBezTo>
                <a:cubicBezTo>
                  <a:pt x="227" y="247"/>
                  <a:pt x="247" y="227"/>
                  <a:pt x="260" y="202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3" y="203"/>
                  <a:pt x="265" y="203"/>
                  <a:pt x="266" y="203"/>
                </a:cubicBezTo>
                <a:cubicBezTo>
                  <a:pt x="272" y="203"/>
                  <a:pt x="277" y="199"/>
                  <a:pt x="279" y="194"/>
                </a:cubicBezTo>
                <a:cubicBezTo>
                  <a:pt x="285" y="178"/>
                  <a:pt x="288" y="161"/>
                  <a:pt x="288" y="144"/>
                </a:cubicBezTo>
                <a:cubicBezTo>
                  <a:pt x="288" y="127"/>
                  <a:pt x="285" y="110"/>
                  <a:pt x="279" y="95"/>
                </a:cubicBezTo>
                <a:close/>
                <a:moveTo>
                  <a:pt x="266" y="189"/>
                </a:moveTo>
                <a:cubicBezTo>
                  <a:pt x="209" y="175"/>
                  <a:pt x="209" y="175"/>
                  <a:pt x="209" y="175"/>
                </a:cubicBezTo>
                <a:cubicBezTo>
                  <a:pt x="213" y="165"/>
                  <a:pt x="216" y="155"/>
                  <a:pt x="216" y="144"/>
                </a:cubicBezTo>
                <a:cubicBezTo>
                  <a:pt x="216" y="133"/>
                  <a:pt x="214" y="123"/>
                  <a:pt x="209" y="113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71" y="113"/>
                  <a:pt x="274" y="128"/>
                  <a:pt x="274" y="144"/>
                </a:cubicBezTo>
                <a:cubicBezTo>
                  <a:pt x="274" y="160"/>
                  <a:pt x="271" y="175"/>
                  <a:pt x="266" y="189"/>
                </a:cubicBezTo>
                <a:close/>
                <a:moveTo>
                  <a:pt x="189" y="266"/>
                </a:moveTo>
                <a:cubicBezTo>
                  <a:pt x="175" y="271"/>
                  <a:pt x="160" y="274"/>
                  <a:pt x="144" y="274"/>
                </a:cubicBezTo>
                <a:cubicBezTo>
                  <a:pt x="128" y="274"/>
                  <a:pt x="113" y="271"/>
                  <a:pt x="100" y="266"/>
                </a:cubicBezTo>
                <a:cubicBezTo>
                  <a:pt x="114" y="209"/>
                  <a:pt x="114" y="209"/>
                  <a:pt x="114" y="209"/>
                </a:cubicBezTo>
                <a:cubicBezTo>
                  <a:pt x="123" y="213"/>
                  <a:pt x="133" y="216"/>
                  <a:pt x="144" y="216"/>
                </a:cubicBezTo>
                <a:cubicBezTo>
                  <a:pt x="155" y="216"/>
                  <a:pt x="165" y="213"/>
                  <a:pt x="175" y="209"/>
                </a:cubicBezTo>
                <a:lnTo>
                  <a:pt x="189" y="266"/>
                </a:lnTo>
                <a:close/>
                <a:moveTo>
                  <a:pt x="181" y="196"/>
                </a:moveTo>
                <a:cubicBezTo>
                  <a:pt x="179" y="195"/>
                  <a:pt x="177" y="195"/>
                  <a:pt x="175" y="195"/>
                </a:cubicBezTo>
                <a:cubicBezTo>
                  <a:pt x="173" y="195"/>
                  <a:pt x="170" y="195"/>
                  <a:pt x="168" y="196"/>
                </a:cubicBezTo>
                <a:cubicBezTo>
                  <a:pt x="161" y="200"/>
                  <a:pt x="153" y="202"/>
                  <a:pt x="144" y="202"/>
                </a:cubicBezTo>
                <a:cubicBezTo>
                  <a:pt x="136" y="202"/>
                  <a:pt x="127" y="200"/>
                  <a:pt x="120" y="196"/>
                </a:cubicBezTo>
                <a:cubicBezTo>
                  <a:pt x="118" y="195"/>
                  <a:pt x="116" y="195"/>
                  <a:pt x="114" y="195"/>
                </a:cubicBezTo>
                <a:cubicBezTo>
                  <a:pt x="111" y="195"/>
                  <a:pt x="109" y="195"/>
                  <a:pt x="107" y="196"/>
                </a:cubicBezTo>
                <a:cubicBezTo>
                  <a:pt x="105" y="197"/>
                  <a:pt x="103" y="199"/>
                  <a:pt x="101" y="202"/>
                </a:cubicBezTo>
                <a:cubicBezTo>
                  <a:pt x="96" y="198"/>
                  <a:pt x="91" y="193"/>
                  <a:pt x="86" y="187"/>
                </a:cubicBezTo>
                <a:cubicBezTo>
                  <a:pt x="89" y="185"/>
                  <a:pt x="91" y="183"/>
                  <a:pt x="92" y="181"/>
                </a:cubicBezTo>
                <a:cubicBezTo>
                  <a:pt x="94" y="177"/>
                  <a:pt x="94" y="172"/>
                  <a:pt x="92" y="168"/>
                </a:cubicBezTo>
                <a:cubicBezTo>
                  <a:pt x="88" y="161"/>
                  <a:pt x="86" y="152"/>
                  <a:pt x="86" y="144"/>
                </a:cubicBezTo>
                <a:cubicBezTo>
                  <a:pt x="86" y="136"/>
                  <a:pt x="88" y="127"/>
                  <a:pt x="92" y="120"/>
                </a:cubicBezTo>
                <a:cubicBezTo>
                  <a:pt x="94" y="116"/>
                  <a:pt x="94" y="111"/>
                  <a:pt x="92" y="107"/>
                </a:cubicBezTo>
                <a:cubicBezTo>
                  <a:pt x="91" y="105"/>
                  <a:pt x="89" y="103"/>
                  <a:pt x="86" y="101"/>
                </a:cubicBezTo>
                <a:cubicBezTo>
                  <a:pt x="90" y="95"/>
                  <a:pt x="96" y="90"/>
                  <a:pt x="101" y="86"/>
                </a:cubicBezTo>
                <a:cubicBezTo>
                  <a:pt x="103" y="89"/>
                  <a:pt x="105" y="91"/>
                  <a:pt x="107" y="92"/>
                </a:cubicBezTo>
                <a:cubicBezTo>
                  <a:pt x="109" y="93"/>
                  <a:pt x="111" y="93"/>
                  <a:pt x="114" y="93"/>
                </a:cubicBezTo>
                <a:cubicBezTo>
                  <a:pt x="116" y="93"/>
                  <a:pt x="118" y="93"/>
                  <a:pt x="120" y="92"/>
                </a:cubicBezTo>
                <a:cubicBezTo>
                  <a:pt x="127" y="88"/>
                  <a:pt x="136" y="86"/>
                  <a:pt x="144" y="86"/>
                </a:cubicBezTo>
                <a:cubicBezTo>
                  <a:pt x="152" y="86"/>
                  <a:pt x="161" y="88"/>
                  <a:pt x="168" y="92"/>
                </a:cubicBezTo>
                <a:cubicBezTo>
                  <a:pt x="170" y="93"/>
                  <a:pt x="172" y="93"/>
                  <a:pt x="175" y="93"/>
                </a:cubicBezTo>
                <a:cubicBezTo>
                  <a:pt x="177" y="93"/>
                  <a:pt x="179" y="93"/>
                  <a:pt x="181" y="92"/>
                </a:cubicBezTo>
                <a:cubicBezTo>
                  <a:pt x="183" y="91"/>
                  <a:pt x="185" y="89"/>
                  <a:pt x="187" y="86"/>
                </a:cubicBezTo>
                <a:cubicBezTo>
                  <a:pt x="193" y="91"/>
                  <a:pt x="198" y="96"/>
                  <a:pt x="202" y="101"/>
                </a:cubicBezTo>
                <a:cubicBezTo>
                  <a:pt x="199" y="103"/>
                  <a:pt x="197" y="105"/>
                  <a:pt x="196" y="107"/>
                </a:cubicBezTo>
                <a:cubicBezTo>
                  <a:pt x="194" y="111"/>
                  <a:pt x="194" y="116"/>
                  <a:pt x="196" y="120"/>
                </a:cubicBezTo>
                <a:cubicBezTo>
                  <a:pt x="200" y="127"/>
                  <a:pt x="202" y="136"/>
                  <a:pt x="202" y="144"/>
                </a:cubicBezTo>
                <a:cubicBezTo>
                  <a:pt x="202" y="152"/>
                  <a:pt x="200" y="161"/>
                  <a:pt x="196" y="168"/>
                </a:cubicBezTo>
                <a:cubicBezTo>
                  <a:pt x="194" y="172"/>
                  <a:pt x="194" y="177"/>
                  <a:pt x="196" y="181"/>
                </a:cubicBezTo>
                <a:cubicBezTo>
                  <a:pt x="197" y="183"/>
                  <a:pt x="199" y="185"/>
                  <a:pt x="202" y="187"/>
                </a:cubicBezTo>
                <a:cubicBezTo>
                  <a:pt x="198" y="193"/>
                  <a:pt x="193" y="198"/>
                  <a:pt x="187" y="202"/>
                </a:cubicBezTo>
                <a:cubicBezTo>
                  <a:pt x="185" y="199"/>
                  <a:pt x="183" y="197"/>
                  <a:pt x="181" y="196"/>
                </a:cubicBezTo>
                <a:close/>
                <a:moveTo>
                  <a:pt x="14" y="144"/>
                </a:moveTo>
                <a:cubicBezTo>
                  <a:pt x="14" y="128"/>
                  <a:pt x="17" y="113"/>
                  <a:pt x="22" y="100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75" y="123"/>
                  <a:pt x="72" y="133"/>
                  <a:pt x="72" y="144"/>
                </a:cubicBezTo>
                <a:cubicBezTo>
                  <a:pt x="72" y="155"/>
                  <a:pt x="75" y="165"/>
                  <a:pt x="79" y="175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17" y="175"/>
                  <a:pt x="14" y="160"/>
                  <a:pt x="14" y="144"/>
                </a:cubicBezTo>
                <a:close/>
                <a:moveTo>
                  <a:pt x="144" y="14"/>
                </a:moveTo>
                <a:cubicBezTo>
                  <a:pt x="160" y="14"/>
                  <a:pt x="175" y="17"/>
                  <a:pt x="189" y="22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65" y="75"/>
                  <a:pt x="155" y="72"/>
                  <a:pt x="144" y="72"/>
                </a:cubicBezTo>
                <a:cubicBezTo>
                  <a:pt x="133" y="72"/>
                  <a:pt x="123" y="75"/>
                  <a:pt x="114" y="79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13" y="17"/>
                  <a:pt x="128" y="14"/>
                  <a:pt x="14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70"/>
          <p:cNvSpPr/>
          <p:nvPr/>
        </p:nvSpPr>
        <p:spPr bwMode="auto">
          <a:xfrm>
            <a:off x="10210528" y="3989388"/>
            <a:ext cx="336550" cy="334963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591"/>
          <p:cNvSpPr>
            <a:spLocks noEditPoints="1"/>
          </p:cNvSpPr>
          <p:nvPr/>
        </p:nvSpPr>
        <p:spPr bwMode="auto">
          <a:xfrm>
            <a:off x="8962753" y="1989138"/>
            <a:ext cx="163513" cy="333375"/>
          </a:xfrm>
          <a:custGeom>
            <a:avLst/>
            <a:gdLst>
              <a:gd name="T0" fmla="*/ 119 w 141"/>
              <a:gd name="T1" fmla="*/ 166 h 288"/>
              <a:gd name="T2" fmla="*/ 119 w 141"/>
              <a:gd name="T3" fmla="*/ 49 h 288"/>
              <a:gd name="T4" fmla="*/ 70 w 141"/>
              <a:gd name="T5" fmla="*/ 0 h 288"/>
              <a:gd name="T6" fmla="*/ 22 w 141"/>
              <a:gd name="T7" fmla="*/ 49 h 288"/>
              <a:gd name="T8" fmla="*/ 22 w 141"/>
              <a:gd name="T9" fmla="*/ 166 h 288"/>
              <a:gd name="T10" fmla="*/ 0 w 141"/>
              <a:gd name="T11" fmla="*/ 217 h 288"/>
              <a:gd name="T12" fmla="*/ 70 w 141"/>
              <a:gd name="T13" fmla="*/ 288 h 288"/>
              <a:gd name="T14" fmla="*/ 141 w 141"/>
              <a:gd name="T15" fmla="*/ 217 h 288"/>
              <a:gd name="T16" fmla="*/ 119 w 141"/>
              <a:gd name="T17" fmla="*/ 166 h 288"/>
              <a:gd name="T18" fmla="*/ 70 w 141"/>
              <a:gd name="T19" fmla="*/ 273 h 288"/>
              <a:gd name="T20" fmla="*/ 15 w 141"/>
              <a:gd name="T21" fmla="*/ 217 h 288"/>
              <a:gd name="T22" fmla="*/ 37 w 141"/>
              <a:gd name="T23" fmla="*/ 174 h 288"/>
              <a:gd name="T24" fmla="*/ 37 w 141"/>
              <a:gd name="T25" fmla="*/ 49 h 288"/>
              <a:gd name="T26" fmla="*/ 70 w 141"/>
              <a:gd name="T27" fmla="*/ 15 h 288"/>
              <a:gd name="T28" fmla="*/ 70 w 141"/>
              <a:gd name="T29" fmla="*/ 15 h 288"/>
              <a:gd name="T30" fmla="*/ 70 w 141"/>
              <a:gd name="T31" fmla="*/ 15 h 288"/>
              <a:gd name="T32" fmla="*/ 104 w 141"/>
              <a:gd name="T33" fmla="*/ 49 h 288"/>
              <a:gd name="T34" fmla="*/ 104 w 141"/>
              <a:gd name="T35" fmla="*/ 174 h 288"/>
              <a:gd name="T36" fmla="*/ 126 w 141"/>
              <a:gd name="T37" fmla="*/ 217 h 288"/>
              <a:gd name="T38" fmla="*/ 70 w 141"/>
              <a:gd name="T39" fmla="*/ 27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1" h="288">
                <a:moveTo>
                  <a:pt x="119" y="166"/>
                </a:moveTo>
                <a:cubicBezTo>
                  <a:pt x="119" y="49"/>
                  <a:pt x="119" y="49"/>
                  <a:pt x="119" y="49"/>
                </a:cubicBezTo>
                <a:cubicBezTo>
                  <a:pt x="119" y="22"/>
                  <a:pt x="97" y="0"/>
                  <a:pt x="70" y="0"/>
                </a:cubicBezTo>
                <a:cubicBezTo>
                  <a:pt x="44" y="0"/>
                  <a:pt x="22" y="22"/>
                  <a:pt x="22" y="49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8" y="180"/>
                  <a:pt x="0" y="198"/>
                  <a:pt x="0" y="217"/>
                </a:cubicBezTo>
                <a:cubicBezTo>
                  <a:pt x="0" y="256"/>
                  <a:pt x="32" y="288"/>
                  <a:pt x="70" y="288"/>
                </a:cubicBezTo>
                <a:cubicBezTo>
                  <a:pt x="109" y="288"/>
                  <a:pt x="141" y="256"/>
                  <a:pt x="141" y="217"/>
                </a:cubicBezTo>
                <a:cubicBezTo>
                  <a:pt x="141" y="198"/>
                  <a:pt x="133" y="180"/>
                  <a:pt x="119" y="166"/>
                </a:cubicBezTo>
                <a:close/>
                <a:moveTo>
                  <a:pt x="70" y="273"/>
                </a:moveTo>
                <a:cubicBezTo>
                  <a:pt x="40" y="273"/>
                  <a:pt x="15" y="248"/>
                  <a:pt x="15" y="217"/>
                </a:cubicBezTo>
                <a:cubicBezTo>
                  <a:pt x="15" y="200"/>
                  <a:pt x="23" y="184"/>
                  <a:pt x="37" y="174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30"/>
                  <a:pt x="52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89" y="15"/>
                  <a:pt x="104" y="30"/>
                  <a:pt x="104" y="4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17" y="184"/>
                  <a:pt x="126" y="200"/>
                  <a:pt x="126" y="217"/>
                </a:cubicBezTo>
                <a:cubicBezTo>
                  <a:pt x="126" y="248"/>
                  <a:pt x="101" y="273"/>
                  <a:pt x="70" y="2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592"/>
          <p:cNvSpPr/>
          <p:nvPr/>
        </p:nvSpPr>
        <p:spPr bwMode="auto">
          <a:xfrm>
            <a:off x="9004028" y="2090738"/>
            <a:ext cx="80963" cy="192088"/>
          </a:xfrm>
          <a:custGeom>
            <a:avLst/>
            <a:gdLst>
              <a:gd name="T0" fmla="*/ 35 w 71"/>
              <a:gd name="T1" fmla="*/ 0 h 165"/>
              <a:gd name="T2" fmla="*/ 22 w 71"/>
              <a:gd name="T3" fmla="*/ 13 h 165"/>
              <a:gd name="T4" fmla="*/ 22 w 71"/>
              <a:gd name="T5" fmla="*/ 96 h 165"/>
              <a:gd name="T6" fmla="*/ 18 w 71"/>
              <a:gd name="T7" fmla="*/ 98 h 165"/>
              <a:gd name="T8" fmla="*/ 0 w 71"/>
              <a:gd name="T9" fmla="*/ 129 h 165"/>
              <a:gd name="T10" fmla="*/ 35 w 71"/>
              <a:gd name="T11" fmla="*/ 165 h 165"/>
              <a:gd name="T12" fmla="*/ 71 w 71"/>
              <a:gd name="T13" fmla="*/ 129 h 165"/>
              <a:gd name="T14" fmla="*/ 53 w 71"/>
              <a:gd name="T15" fmla="*/ 98 h 165"/>
              <a:gd name="T16" fmla="*/ 49 w 71"/>
              <a:gd name="T17" fmla="*/ 96 h 165"/>
              <a:gd name="T18" fmla="*/ 49 w 71"/>
              <a:gd name="T19" fmla="*/ 13 h 165"/>
              <a:gd name="T20" fmla="*/ 35 w 71"/>
              <a:gd name="T2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65">
                <a:moveTo>
                  <a:pt x="35" y="0"/>
                </a:moveTo>
                <a:cubicBezTo>
                  <a:pt x="28" y="0"/>
                  <a:pt x="22" y="6"/>
                  <a:pt x="22" y="13"/>
                </a:cubicBezTo>
                <a:cubicBezTo>
                  <a:pt x="22" y="96"/>
                  <a:pt x="22" y="96"/>
                  <a:pt x="22" y="96"/>
                </a:cubicBezTo>
                <a:cubicBezTo>
                  <a:pt x="18" y="98"/>
                  <a:pt x="18" y="98"/>
                  <a:pt x="18" y="98"/>
                </a:cubicBezTo>
                <a:cubicBezTo>
                  <a:pt x="7" y="104"/>
                  <a:pt x="0" y="116"/>
                  <a:pt x="0" y="129"/>
                </a:cubicBezTo>
                <a:cubicBezTo>
                  <a:pt x="0" y="149"/>
                  <a:pt x="16" y="165"/>
                  <a:pt x="35" y="165"/>
                </a:cubicBezTo>
                <a:cubicBezTo>
                  <a:pt x="55" y="165"/>
                  <a:pt x="71" y="149"/>
                  <a:pt x="71" y="129"/>
                </a:cubicBezTo>
                <a:cubicBezTo>
                  <a:pt x="71" y="116"/>
                  <a:pt x="64" y="104"/>
                  <a:pt x="53" y="98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6"/>
                  <a:pt x="43" y="0"/>
                  <a:pt x="3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594"/>
          <p:cNvSpPr>
            <a:spLocks noEditPoints="1"/>
          </p:cNvSpPr>
          <p:nvPr/>
        </p:nvSpPr>
        <p:spPr bwMode="auto">
          <a:xfrm>
            <a:off x="10932841" y="4062413"/>
            <a:ext cx="231775" cy="195263"/>
          </a:xfrm>
          <a:custGeom>
            <a:avLst/>
            <a:gdLst>
              <a:gd name="T0" fmla="*/ 100 w 200"/>
              <a:gd name="T1" fmla="*/ 0 h 168"/>
              <a:gd name="T2" fmla="*/ 0 w 200"/>
              <a:gd name="T3" fmla="*/ 28 h 168"/>
              <a:gd name="T4" fmla="*/ 0 w 200"/>
              <a:gd name="T5" fmla="*/ 141 h 168"/>
              <a:gd name="T6" fmla="*/ 100 w 200"/>
              <a:gd name="T7" fmla="*/ 168 h 168"/>
              <a:gd name="T8" fmla="*/ 200 w 200"/>
              <a:gd name="T9" fmla="*/ 140 h 168"/>
              <a:gd name="T10" fmla="*/ 200 w 200"/>
              <a:gd name="T11" fmla="*/ 29 h 168"/>
              <a:gd name="T12" fmla="*/ 100 w 200"/>
              <a:gd name="T13" fmla="*/ 0 h 168"/>
              <a:gd name="T14" fmla="*/ 162 w 200"/>
              <a:gd name="T15" fmla="*/ 82 h 168"/>
              <a:gd name="T16" fmla="*/ 146 w 200"/>
              <a:gd name="T17" fmla="*/ 82 h 168"/>
              <a:gd name="T18" fmla="*/ 146 w 200"/>
              <a:gd name="T19" fmla="*/ 60 h 168"/>
              <a:gd name="T20" fmla="*/ 126 w 200"/>
              <a:gd name="T21" fmla="*/ 60 h 168"/>
              <a:gd name="T22" fmla="*/ 126 w 200"/>
              <a:gd name="T23" fmla="*/ 82 h 168"/>
              <a:gd name="T24" fmla="*/ 110 w 200"/>
              <a:gd name="T25" fmla="*/ 82 h 168"/>
              <a:gd name="T26" fmla="*/ 110 w 200"/>
              <a:gd name="T27" fmla="*/ 60 h 168"/>
              <a:gd name="T28" fmla="*/ 90 w 200"/>
              <a:gd name="T29" fmla="*/ 60 h 168"/>
              <a:gd name="T30" fmla="*/ 90 w 200"/>
              <a:gd name="T31" fmla="*/ 82 h 168"/>
              <a:gd name="T32" fmla="*/ 74 w 200"/>
              <a:gd name="T33" fmla="*/ 82 h 168"/>
              <a:gd name="T34" fmla="*/ 74 w 200"/>
              <a:gd name="T35" fmla="*/ 60 h 168"/>
              <a:gd name="T36" fmla="*/ 54 w 200"/>
              <a:gd name="T37" fmla="*/ 60 h 168"/>
              <a:gd name="T38" fmla="*/ 54 w 200"/>
              <a:gd name="T39" fmla="*/ 82 h 168"/>
              <a:gd name="T40" fmla="*/ 38 w 200"/>
              <a:gd name="T41" fmla="*/ 82 h 168"/>
              <a:gd name="T42" fmla="*/ 38 w 200"/>
              <a:gd name="T43" fmla="*/ 60 h 168"/>
              <a:gd name="T44" fmla="*/ 19 w 200"/>
              <a:gd name="T45" fmla="*/ 60 h 168"/>
              <a:gd name="T46" fmla="*/ 19 w 200"/>
              <a:gd name="T47" fmla="*/ 44 h 168"/>
              <a:gd name="T48" fmla="*/ 38 w 200"/>
              <a:gd name="T49" fmla="*/ 44 h 168"/>
              <a:gd name="T50" fmla="*/ 38 w 200"/>
              <a:gd name="T51" fmla="*/ 23 h 168"/>
              <a:gd name="T52" fmla="*/ 54 w 200"/>
              <a:gd name="T53" fmla="*/ 23 h 168"/>
              <a:gd name="T54" fmla="*/ 54 w 200"/>
              <a:gd name="T55" fmla="*/ 44 h 168"/>
              <a:gd name="T56" fmla="*/ 74 w 200"/>
              <a:gd name="T57" fmla="*/ 44 h 168"/>
              <a:gd name="T58" fmla="*/ 74 w 200"/>
              <a:gd name="T59" fmla="*/ 23 h 168"/>
              <a:gd name="T60" fmla="*/ 90 w 200"/>
              <a:gd name="T61" fmla="*/ 23 h 168"/>
              <a:gd name="T62" fmla="*/ 90 w 200"/>
              <a:gd name="T63" fmla="*/ 44 h 168"/>
              <a:gd name="T64" fmla="*/ 110 w 200"/>
              <a:gd name="T65" fmla="*/ 44 h 168"/>
              <a:gd name="T66" fmla="*/ 110 w 200"/>
              <a:gd name="T67" fmla="*/ 23 h 168"/>
              <a:gd name="T68" fmla="*/ 126 w 200"/>
              <a:gd name="T69" fmla="*/ 23 h 168"/>
              <a:gd name="T70" fmla="*/ 126 w 200"/>
              <a:gd name="T71" fmla="*/ 44 h 168"/>
              <a:gd name="T72" fmla="*/ 146 w 200"/>
              <a:gd name="T73" fmla="*/ 44 h 168"/>
              <a:gd name="T74" fmla="*/ 146 w 200"/>
              <a:gd name="T75" fmla="*/ 23 h 168"/>
              <a:gd name="T76" fmla="*/ 162 w 200"/>
              <a:gd name="T77" fmla="*/ 23 h 168"/>
              <a:gd name="T78" fmla="*/ 162 w 200"/>
              <a:gd name="T79" fmla="*/ 44 h 168"/>
              <a:gd name="T80" fmla="*/ 182 w 200"/>
              <a:gd name="T81" fmla="*/ 44 h 168"/>
              <a:gd name="T82" fmla="*/ 182 w 200"/>
              <a:gd name="T83" fmla="*/ 60 h 168"/>
              <a:gd name="T84" fmla="*/ 162 w 200"/>
              <a:gd name="T85" fmla="*/ 60 h 168"/>
              <a:gd name="T86" fmla="*/ 162 w 200"/>
              <a:gd name="T87" fmla="*/ 8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68">
                <a:moveTo>
                  <a:pt x="100" y="0"/>
                </a:moveTo>
                <a:cubicBezTo>
                  <a:pt x="61" y="0"/>
                  <a:pt x="26" y="12"/>
                  <a:pt x="0" y="28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57"/>
                  <a:pt x="61" y="168"/>
                  <a:pt x="100" y="168"/>
                </a:cubicBezTo>
                <a:cubicBezTo>
                  <a:pt x="139" y="168"/>
                  <a:pt x="174" y="156"/>
                  <a:pt x="200" y="140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74" y="12"/>
                  <a:pt x="139" y="0"/>
                  <a:pt x="100" y="0"/>
                </a:cubicBezTo>
                <a:close/>
                <a:moveTo>
                  <a:pt x="162" y="82"/>
                </a:moveTo>
                <a:cubicBezTo>
                  <a:pt x="146" y="82"/>
                  <a:pt x="146" y="82"/>
                  <a:pt x="146" y="82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26" y="60"/>
                  <a:pt x="126" y="60"/>
                  <a:pt x="126" y="60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82"/>
                  <a:pt x="90" y="82"/>
                  <a:pt x="90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82"/>
                  <a:pt x="54" y="82"/>
                  <a:pt x="54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60"/>
                  <a:pt x="38" y="60"/>
                  <a:pt x="3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44"/>
                  <a:pt x="19" y="44"/>
                  <a:pt x="19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23"/>
                  <a:pt x="38" y="23"/>
                  <a:pt x="38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44"/>
                  <a:pt x="54" y="44"/>
                  <a:pt x="54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4" y="23"/>
                  <a:pt x="74" y="23"/>
                  <a:pt x="74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44"/>
                  <a:pt x="90" y="44"/>
                  <a:pt x="9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23"/>
                  <a:pt x="146" y="23"/>
                  <a:pt x="146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62" y="60"/>
                  <a:pt x="162" y="60"/>
                  <a:pt x="162" y="60"/>
                </a:cubicBezTo>
                <a:lnTo>
                  <a:pt x="162" y="8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595"/>
          <p:cNvSpPr/>
          <p:nvPr/>
        </p:nvSpPr>
        <p:spPr bwMode="auto">
          <a:xfrm>
            <a:off x="11183666" y="4110038"/>
            <a:ext cx="31750" cy="103188"/>
          </a:xfrm>
          <a:custGeom>
            <a:avLst/>
            <a:gdLst>
              <a:gd name="T0" fmla="*/ 28 w 28"/>
              <a:gd name="T1" fmla="*/ 44 h 89"/>
              <a:gd name="T2" fmla="*/ 0 w 28"/>
              <a:gd name="T3" fmla="*/ 0 h 89"/>
              <a:gd name="T4" fmla="*/ 0 w 28"/>
              <a:gd name="T5" fmla="*/ 89 h 89"/>
              <a:gd name="T6" fmla="*/ 28 w 28"/>
              <a:gd name="T7" fmla="*/ 4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89">
                <a:moveTo>
                  <a:pt x="28" y="44"/>
                </a:moveTo>
                <a:cubicBezTo>
                  <a:pt x="28" y="31"/>
                  <a:pt x="18" y="15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8" y="74"/>
                  <a:pt x="28" y="58"/>
                  <a:pt x="28" y="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596"/>
          <p:cNvSpPr/>
          <p:nvPr/>
        </p:nvSpPr>
        <p:spPr bwMode="auto">
          <a:xfrm>
            <a:off x="10880453" y="4108451"/>
            <a:ext cx="33338" cy="104775"/>
          </a:xfrm>
          <a:custGeom>
            <a:avLst/>
            <a:gdLst>
              <a:gd name="T0" fmla="*/ 0 w 29"/>
              <a:gd name="T1" fmla="*/ 45 h 91"/>
              <a:gd name="T2" fmla="*/ 29 w 29"/>
              <a:gd name="T3" fmla="*/ 91 h 91"/>
              <a:gd name="T4" fmla="*/ 29 w 29"/>
              <a:gd name="T5" fmla="*/ 0 h 91"/>
              <a:gd name="T6" fmla="*/ 0 w 29"/>
              <a:gd name="T7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91">
                <a:moveTo>
                  <a:pt x="0" y="45"/>
                </a:moveTo>
                <a:cubicBezTo>
                  <a:pt x="0" y="59"/>
                  <a:pt x="11" y="76"/>
                  <a:pt x="29" y="91"/>
                </a:cubicBezTo>
                <a:cubicBezTo>
                  <a:pt x="29" y="0"/>
                  <a:pt x="29" y="0"/>
                  <a:pt x="29" y="0"/>
                </a:cubicBezTo>
                <a:cubicBezTo>
                  <a:pt x="11" y="15"/>
                  <a:pt x="0" y="31"/>
                  <a:pt x="0" y="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597"/>
          <p:cNvSpPr>
            <a:spLocks noEditPoints="1"/>
          </p:cNvSpPr>
          <p:nvPr/>
        </p:nvSpPr>
        <p:spPr bwMode="auto">
          <a:xfrm>
            <a:off x="11550378" y="3992563"/>
            <a:ext cx="333375" cy="333375"/>
          </a:xfrm>
          <a:custGeom>
            <a:avLst/>
            <a:gdLst>
              <a:gd name="T0" fmla="*/ 286 w 288"/>
              <a:gd name="T1" fmla="*/ 121 h 287"/>
              <a:gd name="T2" fmla="*/ 265 w 288"/>
              <a:gd name="T3" fmla="*/ 66 h 287"/>
              <a:gd name="T4" fmla="*/ 173 w 288"/>
              <a:gd name="T5" fmla="*/ 3 h 287"/>
              <a:gd name="T6" fmla="*/ 144 w 288"/>
              <a:gd name="T7" fmla="*/ 0 h 287"/>
              <a:gd name="T8" fmla="*/ 116 w 288"/>
              <a:gd name="T9" fmla="*/ 3 h 287"/>
              <a:gd name="T10" fmla="*/ 23 w 288"/>
              <a:gd name="T11" fmla="*/ 66 h 287"/>
              <a:gd name="T12" fmla="*/ 2 w 288"/>
              <a:gd name="T13" fmla="*/ 121 h 287"/>
              <a:gd name="T14" fmla="*/ 0 w 288"/>
              <a:gd name="T15" fmla="*/ 143 h 287"/>
              <a:gd name="T16" fmla="*/ 41 w 288"/>
              <a:gd name="T17" fmla="*/ 244 h 287"/>
              <a:gd name="T18" fmla="*/ 97 w 288"/>
              <a:gd name="T19" fmla="*/ 280 h 287"/>
              <a:gd name="T20" fmla="*/ 144 w 288"/>
              <a:gd name="T21" fmla="*/ 287 h 287"/>
              <a:gd name="T22" fmla="*/ 191 w 288"/>
              <a:gd name="T23" fmla="*/ 279 h 287"/>
              <a:gd name="T24" fmla="*/ 247 w 288"/>
              <a:gd name="T25" fmla="*/ 244 h 287"/>
              <a:gd name="T26" fmla="*/ 288 w 288"/>
              <a:gd name="T27" fmla="*/ 143 h 287"/>
              <a:gd name="T28" fmla="*/ 286 w 288"/>
              <a:gd name="T29" fmla="*/ 121 h 287"/>
              <a:gd name="T30" fmla="*/ 241 w 288"/>
              <a:gd name="T31" fmla="*/ 225 h 287"/>
              <a:gd name="T32" fmla="*/ 239 w 288"/>
              <a:gd name="T33" fmla="*/ 218 h 287"/>
              <a:gd name="T34" fmla="*/ 188 w 288"/>
              <a:gd name="T35" fmla="*/ 218 h 287"/>
              <a:gd name="T36" fmla="*/ 172 w 288"/>
              <a:gd name="T37" fmla="*/ 266 h 287"/>
              <a:gd name="T38" fmla="*/ 174 w 288"/>
              <a:gd name="T39" fmla="*/ 267 h 287"/>
              <a:gd name="T40" fmla="*/ 144 w 288"/>
              <a:gd name="T41" fmla="*/ 270 h 287"/>
              <a:gd name="T42" fmla="*/ 115 w 288"/>
              <a:gd name="T43" fmla="*/ 267 h 287"/>
              <a:gd name="T44" fmla="*/ 116 w 288"/>
              <a:gd name="T45" fmla="*/ 266 h 287"/>
              <a:gd name="T46" fmla="*/ 101 w 288"/>
              <a:gd name="T47" fmla="*/ 218 h 287"/>
              <a:gd name="T48" fmla="*/ 50 w 288"/>
              <a:gd name="T49" fmla="*/ 218 h 287"/>
              <a:gd name="T50" fmla="*/ 48 w 288"/>
              <a:gd name="T51" fmla="*/ 226 h 287"/>
              <a:gd name="T52" fmla="*/ 17 w 288"/>
              <a:gd name="T53" fmla="*/ 143 h 287"/>
              <a:gd name="T54" fmla="*/ 18 w 288"/>
              <a:gd name="T55" fmla="*/ 132 h 287"/>
              <a:gd name="T56" fmla="*/ 34 w 288"/>
              <a:gd name="T57" fmla="*/ 144 h 287"/>
              <a:gd name="T58" fmla="*/ 75 w 288"/>
              <a:gd name="T59" fmla="*/ 114 h 287"/>
              <a:gd name="T60" fmla="*/ 60 w 288"/>
              <a:gd name="T61" fmla="*/ 66 h 287"/>
              <a:gd name="T62" fmla="*/ 43 w 288"/>
              <a:gd name="T63" fmla="*/ 66 h 287"/>
              <a:gd name="T64" fmla="*/ 110 w 288"/>
              <a:gd name="T65" fmla="*/ 21 h 287"/>
              <a:gd name="T66" fmla="*/ 104 w 288"/>
              <a:gd name="T67" fmla="*/ 40 h 287"/>
              <a:gd name="T68" fmla="*/ 145 w 288"/>
              <a:gd name="T69" fmla="*/ 69 h 287"/>
              <a:gd name="T70" fmla="*/ 185 w 288"/>
              <a:gd name="T71" fmla="*/ 40 h 287"/>
              <a:gd name="T72" fmla="*/ 180 w 288"/>
              <a:gd name="T73" fmla="*/ 22 h 287"/>
              <a:gd name="T74" fmla="*/ 245 w 288"/>
              <a:gd name="T75" fmla="*/ 66 h 287"/>
              <a:gd name="T76" fmla="*/ 229 w 288"/>
              <a:gd name="T77" fmla="*/ 66 h 287"/>
              <a:gd name="T78" fmla="*/ 213 w 288"/>
              <a:gd name="T79" fmla="*/ 114 h 287"/>
              <a:gd name="T80" fmla="*/ 254 w 288"/>
              <a:gd name="T81" fmla="*/ 144 h 287"/>
              <a:gd name="T82" fmla="*/ 270 w 288"/>
              <a:gd name="T83" fmla="*/ 132 h 287"/>
              <a:gd name="T84" fmla="*/ 271 w 288"/>
              <a:gd name="T85" fmla="*/ 143 h 287"/>
              <a:gd name="T86" fmla="*/ 241 w 288"/>
              <a:gd name="T87" fmla="*/ 22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87">
                <a:moveTo>
                  <a:pt x="286" y="121"/>
                </a:moveTo>
                <a:cubicBezTo>
                  <a:pt x="283" y="101"/>
                  <a:pt x="276" y="83"/>
                  <a:pt x="265" y="66"/>
                </a:cubicBezTo>
                <a:cubicBezTo>
                  <a:pt x="245" y="34"/>
                  <a:pt x="212" y="11"/>
                  <a:pt x="173" y="3"/>
                </a:cubicBezTo>
                <a:cubicBezTo>
                  <a:pt x="164" y="1"/>
                  <a:pt x="154" y="0"/>
                  <a:pt x="144" y="0"/>
                </a:cubicBezTo>
                <a:cubicBezTo>
                  <a:pt x="134" y="0"/>
                  <a:pt x="125" y="1"/>
                  <a:pt x="116" y="3"/>
                </a:cubicBezTo>
                <a:cubicBezTo>
                  <a:pt x="77" y="10"/>
                  <a:pt x="43" y="34"/>
                  <a:pt x="23" y="66"/>
                </a:cubicBezTo>
                <a:cubicBezTo>
                  <a:pt x="12" y="83"/>
                  <a:pt x="5" y="101"/>
                  <a:pt x="2" y="121"/>
                </a:cubicBezTo>
                <a:cubicBezTo>
                  <a:pt x="1" y="128"/>
                  <a:pt x="0" y="136"/>
                  <a:pt x="0" y="143"/>
                </a:cubicBezTo>
                <a:cubicBezTo>
                  <a:pt x="0" y="183"/>
                  <a:pt x="16" y="218"/>
                  <a:pt x="41" y="244"/>
                </a:cubicBezTo>
                <a:cubicBezTo>
                  <a:pt x="57" y="260"/>
                  <a:pt x="76" y="272"/>
                  <a:pt x="97" y="280"/>
                </a:cubicBezTo>
                <a:cubicBezTo>
                  <a:pt x="112" y="285"/>
                  <a:pt x="128" y="287"/>
                  <a:pt x="144" y="287"/>
                </a:cubicBezTo>
                <a:cubicBezTo>
                  <a:pt x="160" y="287"/>
                  <a:pt x="176" y="284"/>
                  <a:pt x="191" y="279"/>
                </a:cubicBezTo>
                <a:cubicBezTo>
                  <a:pt x="212" y="272"/>
                  <a:pt x="232" y="260"/>
                  <a:pt x="247" y="244"/>
                </a:cubicBezTo>
                <a:cubicBezTo>
                  <a:pt x="272" y="218"/>
                  <a:pt x="288" y="182"/>
                  <a:pt x="288" y="143"/>
                </a:cubicBezTo>
                <a:cubicBezTo>
                  <a:pt x="288" y="136"/>
                  <a:pt x="287" y="128"/>
                  <a:pt x="286" y="121"/>
                </a:cubicBezTo>
                <a:close/>
                <a:moveTo>
                  <a:pt x="241" y="225"/>
                </a:moveTo>
                <a:cubicBezTo>
                  <a:pt x="239" y="218"/>
                  <a:pt x="239" y="218"/>
                  <a:pt x="239" y="218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4" y="267"/>
                  <a:pt x="174" y="267"/>
                  <a:pt x="174" y="267"/>
                </a:cubicBezTo>
                <a:cubicBezTo>
                  <a:pt x="164" y="269"/>
                  <a:pt x="154" y="270"/>
                  <a:pt x="144" y="270"/>
                </a:cubicBezTo>
                <a:cubicBezTo>
                  <a:pt x="134" y="270"/>
                  <a:pt x="124" y="269"/>
                  <a:pt x="115" y="267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1" y="218"/>
                  <a:pt x="101" y="218"/>
                  <a:pt x="101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8" y="226"/>
                  <a:pt x="48" y="226"/>
                  <a:pt x="48" y="226"/>
                </a:cubicBezTo>
                <a:cubicBezTo>
                  <a:pt x="29" y="204"/>
                  <a:pt x="17" y="175"/>
                  <a:pt x="17" y="143"/>
                </a:cubicBezTo>
                <a:cubicBezTo>
                  <a:pt x="17" y="140"/>
                  <a:pt x="17" y="136"/>
                  <a:pt x="18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60" y="66"/>
                  <a:pt x="60" y="66"/>
                  <a:pt x="60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60" y="45"/>
                  <a:pt x="83" y="29"/>
                  <a:pt x="110" y="21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85" y="40"/>
                  <a:pt x="185" y="40"/>
                  <a:pt x="185" y="40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206" y="29"/>
                  <a:pt x="228" y="45"/>
                  <a:pt x="245" y="66"/>
                </a:cubicBezTo>
                <a:cubicBezTo>
                  <a:pt x="229" y="66"/>
                  <a:pt x="229" y="66"/>
                  <a:pt x="229" y="66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1" y="136"/>
                  <a:pt x="271" y="140"/>
                  <a:pt x="271" y="143"/>
                </a:cubicBezTo>
                <a:cubicBezTo>
                  <a:pt x="271" y="175"/>
                  <a:pt x="260" y="203"/>
                  <a:pt x="241" y="22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598"/>
          <p:cNvSpPr/>
          <p:nvPr/>
        </p:nvSpPr>
        <p:spPr bwMode="auto">
          <a:xfrm>
            <a:off x="11661503" y="4117976"/>
            <a:ext cx="111125" cy="104775"/>
          </a:xfrm>
          <a:custGeom>
            <a:avLst/>
            <a:gdLst>
              <a:gd name="T0" fmla="*/ 0 w 70"/>
              <a:gd name="T1" fmla="*/ 26 h 66"/>
              <a:gd name="T2" fmla="*/ 14 w 70"/>
              <a:gd name="T3" fmla="*/ 66 h 66"/>
              <a:gd name="T4" fmla="*/ 57 w 70"/>
              <a:gd name="T5" fmla="*/ 66 h 66"/>
              <a:gd name="T6" fmla="*/ 70 w 70"/>
              <a:gd name="T7" fmla="*/ 26 h 66"/>
              <a:gd name="T8" fmla="*/ 35 w 70"/>
              <a:gd name="T9" fmla="*/ 0 h 66"/>
              <a:gd name="T10" fmla="*/ 0 w 70"/>
              <a:gd name="T11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66">
                <a:moveTo>
                  <a:pt x="0" y="26"/>
                </a:moveTo>
                <a:lnTo>
                  <a:pt x="14" y="66"/>
                </a:lnTo>
                <a:lnTo>
                  <a:pt x="57" y="66"/>
                </a:lnTo>
                <a:lnTo>
                  <a:pt x="70" y="26"/>
                </a:lnTo>
                <a:lnTo>
                  <a:pt x="35" y="0"/>
                </a:lnTo>
                <a:lnTo>
                  <a:pt x="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601"/>
          <p:cNvSpPr>
            <a:spLocks noEditPoints="1"/>
          </p:cNvSpPr>
          <p:nvPr/>
        </p:nvSpPr>
        <p:spPr bwMode="auto">
          <a:xfrm>
            <a:off x="8229328" y="3325813"/>
            <a:ext cx="292100" cy="333375"/>
          </a:xfrm>
          <a:custGeom>
            <a:avLst/>
            <a:gdLst>
              <a:gd name="T0" fmla="*/ 0 w 184"/>
              <a:gd name="T1" fmla="*/ 210 h 210"/>
              <a:gd name="T2" fmla="*/ 184 w 184"/>
              <a:gd name="T3" fmla="*/ 0 h 210"/>
              <a:gd name="T4" fmla="*/ 29 w 184"/>
              <a:gd name="T5" fmla="*/ 195 h 210"/>
              <a:gd name="T6" fmla="*/ 10 w 184"/>
              <a:gd name="T7" fmla="*/ 176 h 210"/>
              <a:gd name="T8" fmla="*/ 29 w 184"/>
              <a:gd name="T9" fmla="*/ 195 h 210"/>
              <a:gd name="T10" fmla="*/ 10 w 184"/>
              <a:gd name="T11" fmla="*/ 162 h 210"/>
              <a:gd name="T12" fmla="*/ 29 w 184"/>
              <a:gd name="T13" fmla="*/ 143 h 210"/>
              <a:gd name="T14" fmla="*/ 29 w 184"/>
              <a:gd name="T15" fmla="*/ 130 h 210"/>
              <a:gd name="T16" fmla="*/ 10 w 184"/>
              <a:gd name="T17" fmla="*/ 111 h 210"/>
              <a:gd name="T18" fmla="*/ 29 w 184"/>
              <a:gd name="T19" fmla="*/ 130 h 210"/>
              <a:gd name="T20" fmla="*/ 10 w 184"/>
              <a:gd name="T21" fmla="*/ 98 h 210"/>
              <a:gd name="T22" fmla="*/ 29 w 184"/>
              <a:gd name="T23" fmla="*/ 79 h 210"/>
              <a:gd name="T24" fmla="*/ 29 w 184"/>
              <a:gd name="T25" fmla="*/ 66 h 210"/>
              <a:gd name="T26" fmla="*/ 10 w 184"/>
              <a:gd name="T27" fmla="*/ 47 h 210"/>
              <a:gd name="T28" fmla="*/ 29 w 184"/>
              <a:gd name="T29" fmla="*/ 66 h 210"/>
              <a:gd name="T30" fmla="*/ 10 w 184"/>
              <a:gd name="T31" fmla="*/ 34 h 210"/>
              <a:gd name="T32" fmla="*/ 29 w 184"/>
              <a:gd name="T33" fmla="*/ 15 h 210"/>
              <a:gd name="T34" fmla="*/ 145 w 184"/>
              <a:gd name="T35" fmla="*/ 184 h 210"/>
              <a:gd name="T36" fmla="*/ 40 w 184"/>
              <a:gd name="T37" fmla="*/ 117 h 210"/>
              <a:gd name="T38" fmla="*/ 145 w 184"/>
              <a:gd name="T39" fmla="*/ 184 h 210"/>
              <a:gd name="T40" fmla="*/ 40 w 184"/>
              <a:gd name="T41" fmla="*/ 92 h 210"/>
              <a:gd name="T42" fmla="*/ 145 w 184"/>
              <a:gd name="T43" fmla="*/ 26 h 210"/>
              <a:gd name="T44" fmla="*/ 175 w 184"/>
              <a:gd name="T45" fmla="*/ 195 h 210"/>
              <a:gd name="T46" fmla="*/ 156 w 184"/>
              <a:gd name="T47" fmla="*/ 176 h 210"/>
              <a:gd name="T48" fmla="*/ 175 w 184"/>
              <a:gd name="T49" fmla="*/ 195 h 210"/>
              <a:gd name="T50" fmla="*/ 156 w 184"/>
              <a:gd name="T51" fmla="*/ 162 h 210"/>
              <a:gd name="T52" fmla="*/ 175 w 184"/>
              <a:gd name="T53" fmla="*/ 143 h 210"/>
              <a:gd name="T54" fmla="*/ 175 w 184"/>
              <a:gd name="T55" fmla="*/ 130 h 210"/>
              <a:gd name="T56" fmla="*/ 156 w 184"/>
              <a:gd name="T57" fmla="*/ 111 h 210"/>
              <a:gd name="T58" fmla="*/ 175 w 184"/>
              <a:gd name="T59" fmla="*/ 130 h 210"/>
              <a:gd name="T60" fmla="*/ 156 w 184"/>
              <a:gd name="T61" fmla="*/ 98 h 210"/>
              <a:gd name="T62" fmla="*/ 175 w 184"/>
              <a:gd name="T63" fmla="*/ 79 h 210"/>
              <a:gd name="T64" fmla="*/ 175 w 184"/>
              <a:gd name="T65" fmla="*/ 66 h 210"/>
              <a:gd name="T66" fmla="*/ 156 w 184"/>
              <a:gd name="T67" fmla="*/ 47 h 210"/>
              <a:gd name="T68" fmla="*/ 175 w 184"/>
              <a:gd name="T69" fmla="*/ 66 h 210"/>
              <a:gd name="T70" fmla="*/ 156 w 184"/>
              <a:gd name="T71" fmla="*/ 34 h 210"/>
              <a:gd name="T72" fmla="*/ 175 w 184"/>
              <a:gd name="T73" fmla="*/ 1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210">
                <a:moveTo>
                  <a:pt x="0" y="0"/>
                </a:moveTo>
                <a:lnTo>
                  <a:pt x="0" y="210"/>
                </a:lnTo>
                <a:lnTo>
                  <a:pt x="184" y="210"/>
                </a:lnTo>
                <a:lnTo>
                  <a:pt x="184" y="0"/>
                </a:lnTo>
                <a:lnTo>
                  <a:pt x="0" y="0"/>
                </a:lnTo>
                <a:close/>
                <a:moveTo>
                  <a:pt x="29" y="195"/>
                </a:moveTo>
                <a:lnTo>
                  <a:pt x="10" y="195"/>
                </a:lnTo>
                <a:lnTo>
                  <a:pt x="10" y="176"/>
                </a:lnTo>
                <a:lnTo>
                  <a:pt x="29" y="176"/>
                </a:lnTo>
                <a:lnTo>
                  <a:pt x="29" y="195"/>
                </a:lnTo>
                <a:close/>
                <a:moveTo>
                  <a:pt x="29" y="162"/>
                </a:moveTo>
                <a:lnTo>
                  <a:pt x="10" y="162"/>
                </a:lnTo>
                <a:lnTo>
                  <a:pt x="10" y="143"/>
                </a:lnTo>
                <a:lnTo>
                  <a:pt x="29" y="143"/>
                </a:lnTo>
                <a:lnTo>
                  <a:pt x="29" y="162"/>
                </a:lnTo>
                <a:close/>
                <a:moveTo>
                  <a:pt x="29" y="130"/>
                </a:moveTo>
                <a:lnTo>
                  <a:pt x="10" y="130"/>
                </a:lnTo>
                <a:lnTo>
                  <a:pt x="10" y="111"/>
                </a:lnTo>
                <a:lnTo>
                  <a:pt x="29" y="111"/>
                </a:lnTo>
                <a:lnTo>
                  <a:pt x="29" y="130"/>
                </a:lnTo>
                <a:close/>
                <a:moveTo>
                  <a:pt x="29" y="98"/>
                </a:moveTo>
                <a:lnTo>
                  <a:pt x="10" y="98"/>
                </a:lnTo>
                <a:lnTo>
                  <a:pt x="10" y="79"/>
                </a:lnTo>
                <a:lnTo>
                  <a:pt x="29" y="79"/>
                </a:lnTo>
                <a:lnTo>
                  <a:pt x="29" y="98"/>
                </a:lnTo>
                <a:close/>
                <a:moveTo>
                  <a:pt x="29" y="66"/>
                </a:moveTo>
                <a:lnTo>
                  <a:pt x="10" y="66"/>
                </a:lnTo>
                <a:lnTo>
                  <a:pt x="10" y="47"/>
                </a:lnTo>
                <a:lnTo>
                  <a:pt x="29" y="47"/>
                </a:lnTo>
                <a:lnTo>
                  <a:pt x="29" y="66"/>
                </a:lnTo>
                <a:close/>
                <a:moveTo>
                  <a:pt x="29" y="34"/>
                </a:moveTo>
                <a:lnTo>
                  <a:pt x="10" y="34"/>
                </a:lnTo>
                <a:lnTo>
                  <a:pt x="10" y="15"/>
                </a:lnTo>
                <a:lnTo>
                  <a:pt x="29" y="15"/>
                </a:lnTo>
                <a:lnTo>
                  <a:pt x="29" y="34"/>
                </a:lnTo>
                <a:close/>
                <a:moveTo>
                  <a:pt x="145" y="184"/>
                </a:moveTo>
                <a:lnTo>
                  <a:pt x="40" y="184"/>
                </a:lnTo>
                <a:lnTo>
                  <a:pt x="40" y="117"/>
                </a:lnTo>
                <a:lnTo>
                  <a:pt x="145" y="117"/>
                </a:lnTo>
                <a:lnTo>
                  <a:pt x="145" y="184"/>
                </a:lnTo>
                <a:close/>
                <a:moveTo>
                  <a:pt x="145" y="92"/>
                </a:moveTo>
                <a:lnTo>
                  <a:pt x="40" y="92"/>
                </a:lnTo>
                <a:lnTo>
                  <a:pt x="40" y="26"/>
                </a:lnTo>
                <a:lnTo>
                  <a:pt x="145" y="26"/>
                </a:lnTo>
                <a:lnTo>
                  <a:pt x="145" y="92"/>
                </a:lnTo>
                <a:close/>
                <a:moveTo>
                  <a:pt x="175" y="195"/>
                </a:moveTo>
                <a:lnTo>
                  <a:pt x="156" y="195"/>
                </a:lnTo>
                <a:lnTo>
                  <a:pt x="156" y="176"/>
                </a:lnTo>
                <a:lnTo>
                  <a:pt x="175" y="176"/>
                </a:lnTo>
                <a:lnTo>
                  <a:pt x="175" y="195"/>
                </a:lnTo>
                <a:close/>
                <a:moveTo>
                  <a:pt x="175" y="162"/>
                </a:moveTo>
                <a:lnTo>
                  <a:pt x="156" y="162"/>
                </a:lnTo>
                <a:lnTo>
                  <a:pt x="156" y="143"/>
                </a:lnTo>
                <a:lnTo>
                  <a:pt x="175" y="143"/>
                </a:lnTo>
                <a:lnTo>
                  <a:pt x="175" y="162"/>
                </a:lnTo>
                <a:close/>
                <a:moveTo>
                  <a:pt x="175" y="130"/>
                </a:moveTo>
                <a:lnTo>
                  <a:pt x="156" y="130"/>
                </a:lnTo>
                <a:lnTo>
                  <a:pt x="156" y="111"/>
                </a:lnTo>
                <a:lnTo>
                  <a:pt x="175" y="111"/>
                </a:lnTo>
                <a:lnTo>
                  <a:pt x="175" y="130"/>
                </a:lnTo>
                <a:close/>
                <a:moveTo>
                  <a:pt x="175" y="98"/>
                </a:moveTo>
                <a:lnTo>
                  <a:pt x="156" y="98"/>
                </a:lnTo>
                <a:lnTo>
                  <a:pt x="156" y="79"/>
                </a:lnTo>
                <a:lnTo>
                  <a:pt x="175" y="79"/>
                </a:lnTo>
                <a:lnTo>
                  <a:pt x="175" y="98"/>
                </a:lnTo>
                <a:close/>
                <a:moveTo>
                  <a:pt x="175" y="66"/>
                </a:moveTo>
                <a:lnTo>
                  <a:pt x="156" y="66"/>
                </a:lnTo>
                <a:lnTo>
                  <a:pt x="156" y="47"/>
                </a:lnTo>
                <a:lnTo>
                  <a:pt x="175" y="47"/>
                </a:lnTo>
                <a:lnTo>
                  <a:pt x="175" y="66"/>
                </a:lnTo>
                <a:close/>
                <a:moveTo>
                  <a:pt x="175" y="34"/>
                </a:moveTo>
                <a:lnTo>
                  <a:pt x="156" y="34"/>
                </a:lnTo>
                <a:lnTo>
                  <a:pt x="156" y="15"/>
                </a:lnTo>
                <a:lnTo>
                  <a:pt x="175" y="15"/>
                </a:lnTo>
                <a:lnTo>
                  <a:pt x="175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602"/>
          <p:cNvSpPr>
            <a:spLocks noEditPoints="1"/>
          </p:cNvSpPr>
          <p:nvPr/>
        </p:nvSpPr>
        <p:spPr bwMode="auto">
          <a:xfrm>
            <a:off x="8253141" y="4660901"/>
            <a:ext cx="250825" cy="333375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Rectangle 603"/>
          <p:cNvSpPr>
            <a:spLocks noChangeArrowheads="1"/>
          </p:cNvSpPr>
          <p:nvPr/>
        </p:nvSpPr>
        <p:spPr bwMode="auto">
          <a:xfrm>
            <a:off x="10518503" y="4752976"/>
            <a:ext cx="26988" cy="2047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604"/>
          <p:cNvSpPr>
            <a:spLocks noEditPoints="1"/>
          </p:cNvSpPr>
          <p:nvPr/>
        </p:nvSpPr>
        <p:spPr bwMode="auto">
          <a:xfrm>
            <a:off x="10267678" y="4700588"/>
            <a:ext cx="222250" cy="257175"/>
          </a:xfrm>
          <a:custGeom>
            <a:avLst/>
            <a:gdLst>
              <a:gd name="T0" fmla="*/ 176 w 192"/>
              <a:gd name="T1" fmla="*/ 46 h 222"/>
              <a:gd name="T2" fmla="*/ 132 w 192"/>
              <a:gd name="T3" fmla="*/ 0 h 222"/>
              <a:gd name="T4" fmla="*/ 60 w 192"/>
              <a:gd name="T5" fmla="*/ 0 h 222"/>
              <a:gd name="T6" fmla="*/ 18 w 192"/>
              <a:gd name="T7" fmla="*/ 46 h 222"/>
              <a:gd name="T8" fmla="*/ 0 w 192"/>
              <a:gd name="T9" fmla="*/ 46 h 222"/>
              <a:gd name="T10" fmla="*/ 0 w 192"/>
              <a:gd name="T11" fmla="*/ 222 h 222"/>
              <a:gd name="T12" fmla="*/ 192 w 192"/>
              <a:gd name="T13" fmla="*/ 222 h 222"/>
              <a:gd name="T14" fmla="*/ 192 w 192"/>
              <a:gd name="T15" fmla="*/ 46 h 222"/>
              <a:gd name="T16" fmla="*/ 176 w 192"/>
              <a:gd name="T17" fmla="*/ 46 h 222"/>
              <a:gd name="T18" fmla="*/ 113 w 192"/>
              <a:gd name="T19" fmla="*/ 42 h 222"/>
              <a:gd name="T20" fmla="*/ 77 w 192"/>
              <a:gd name="T21" fmla="*/ 42 h 222"/>
              <a:gd name="T22" fmla="*/ 67 w 192"/>
              <a:gd name="T23" fmla="*/ 31 h 222"/>
              <a:gd name="T24" fmla="*/ 77 w 192"/>
              <a:gd name="T25" fmla="*/ 20 h 222"/>
              <a:gd name="T26" fmla="*/ 113 w 192"/>
              <a:gd name="T27" fmla="*/ 20 h 222"/>
              <a:gd name="T28" fmla="*/ 124 w 192"/>
              <a:gd name="T29" fmla="*/ 31 h 222"/>
              <a:gd name="T30" fmla="*/ 113 w 192"/>
              <a:gd name="T31" fmla="*/ 4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222">
                <a:moveTo>
                  <a:pt x="176" y="46"/>
                </a:moveTo>
                <a:cubicBezTo>
                  <a:pt x="166" y="26"/>
                  <a:pt x="148" y="0"/>
                  <a:pt x="13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5" y="0"/>
                  <a:pt x="29" y="25"/>
                  <a:pt x="1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22"/>
                  <a:pt x="0" y="222"/>
                  <a:pt x="0" y="222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92" y="46"/>
                  <a:pt x="192" y="46"/>
                  <a:pt x="192" y="46"/>
                </a:cubicBezTo>
                <a:lnTo>
                  <a:pt x="176" y="46"/>
                </a:lnTo>
                <a:close/>
                <a:moveTo>
                  <a:pt x="113" y="42"/>
                </a:moveTo>
                <a:cubicBezTo>
                  <a:pt x="77" y="42"/>
                  <a:pt x="77" y="42"/>
                  <a:pt x="77" y="42"/>
                </a:cubicBezTo>
                <a:cubicBezTo>
                  <a:pt x="72" y="42"/>
                  <a:pt x="67" y="37"/>
                  <a:pt x="67" y="31"/>
                </a:cubicBezTo>
                <a:cubicBezTo>
                  <a:pt x="67" y="25"/>
                  <a:pt x="72" y="20"/>
                  <a:pt x="77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9" y="20"/>
                  <a:pt x="124" y="25"/>
                  <a:pt x="124" y="31"/>
                </a:cubicBezTo>
                <a:cubicBezTo>
                  <a:pt x="124" y="37"/>
                  <a:pt x="119" y="42"/>
                  <a:pt x="113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Rectangle 605"/>
          <p:cNvSpPr>
            <a:spLocks noChangeArrowheads="1"/>
          </p:cNvSpPr>
          <p:nvPr/>
        </p:nvSpPr>
        <p:spPr bwMode="auto">
          <a:xfrm>
            <a:off x="10212116" y="4752976"/>
            <a:ext cx="28575" cy="2047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606"/>
          <p:cNvSpPr/>
          <p:nvPr/>
        </p:nvSpPr>
        <p:spPr bwMode="auto">
          <a:xfrm>
            <a:off x="8348391" y="4052888"/>
            <a:ext cx="193675" cy="169863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0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0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607"/>
          <p:cNvSpPr>
            <a:spLocks noEditPoints="1"/>
          </p:cNvSpPr>
          <p:nvPr/>
        </p:nvSpPr>
        <p:spPr bwMode="auto">
          <a:xfrm>
            <a:off x="8208691" y="4100513"/>
            <a:ext cx="119063" cy="122238"/>
          </a:xfrm>
          <a:custGeom>
            <a:avLst/>
            <a:gdLst>
              <a:gd name="T0" fmla="*/ 72 w 102"/>
              <a:gd name="T1" fmla="*/ 83 h 105"/>
              <a:gd name="T2" fmla="*/ 102 w 102"/>
              <a:gd name="T3" fmla="*/ 98 h 105"/>
              <a:gd name="T4" fmla="*/ 102 w 102"/>
              <a:gd name="T5" fmla="*/ 0 h 105"/>
              <a:gd name="T6" fmla="*/ 39 w 102"/>
              <a:gd name="T7" fmla="*/ 0 h 105"/>
              <a:gd name="T8" fmla="*/ 0 w 102"/>
              <a:gd name="T9" fmla="*/ 42 h 105"/>
              <a:gd name="T10" fmla="*/ 0 w 102"/>
              <a:gd name="T11" fmla="*/ 105 h 105"/>
              <a:gd name="T12" fmla="*/ 37 w 102"/>
              <a:gd name="T13" fmla="*/ 105 h 105"/>
              <a:gd name="T14" fmla="*/ 72 w 102"/>
              <a:gd name="T15" fmla="*/ 83 h 105"/>
              <a:gd name="T16" fmla="*/ 24 w 102"/>
              <a:gd name="T17" fmla="*/ 46 h 105"/>
              <a:gd name="T18" fmla="*/ 45 w 102"/>
              <a:gd name="T19" fmla="*/ 21 h 105"/>
              <a:gd name="T20" fmla="*/ 79 w 102"/>
              <a:gd name="T21" fmla="*/ 21 h 105"/>
              <a:gd name="T22" fmla="*/ 79 w 102"/>
              <a:gd name="T23" fmla="*/ 67 h 105"/>
              <a:gd name="T24" fmla="*/ 24 w 102"/>
              <a:gd name="T25" fmla="*/ 67 h 105"/>
              <a:gd name="T26" fmla="*/ 24 w 102"/>
              <a:gd name="T27" fmla="*/ 4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2" h="105">
                <a:moveTo>
                  <a:pt x="72" y="83"/>
                </a:moveTo>
                <a:cubicBezTo>
                  <a:pt x="84" y="83"/>
                  <a:pt x="95" y="89"/>
                  <a:pt x="102" y="98"/>
                </a:cubicBezTo>
                <a:cubicBezTo>
                  <a:pt x="102" y="0"/>
                  <a:pt x="102" y="0"/>
                  <a:pt x="10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43" y="92"/>
                  <a:pt x="56" y="83"/>
                  <a:pt x="72" y="83"/>
                </a:cubicBezTo>
                <a:close/>
                <a:moveTo>
                  <a:pt x="24" y="46"/>
                </a:moveTo>
                <a:cubicBezTo>
                  <a:pt x="45" y="21"/>
                  <a:pt x="45" y="21"/>
                  <a:pt x="45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67"/>
                  <a:pt x="79" y="67"/>
                  <a:pt x="79" y="67"/>
                </a:cubicBezTo>
                <a:cubicBezTo>
                  <a:pt x="24" y="67"/>
                  <a:pt x="24" y="67"/>
                  <a:pt x="24" y="67"/>
                </a:cubicBezTo>
                <a:lnTo>
                  <a:pt x="24" y="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608"/>
          <p:cNvSpPr>
            <a:spLocks noChangeArrowheads="1"/>
          </p:cNvSpPr>
          <p:nvPr/>
        </p:nvSpPr>
        <p:spPr bwMode="auto">
          <a:xfrm>
            <a:off x="8262666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609"/>
          <p:cNvSpPr>
            <a:spLocks noChangeArrowheads="1"/>
          </p:cNvSpPr>
          <p:nvPr/>
        </p:nvSpPr>
        <p:spPr bwMode="auto">
          <a:xfrm>
            <a:off x="8448403" y="4211638"/>
            <a:ext cx="58738" cy="5873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610"/>
          <p:cNvSpPr/>
          <p:nvPr/>
        </p:nvSpPr>
        <p:spPr bwMode="auto">
          <a:xfrm>
            <a:off x="9016728" y="4052888"/>
            <a:ext cx="193675" cy="169863"/>
          </a:xfrm>
          <a:custGeom>
            <a:avLst/>
            <a:gdLst>
              <a:gd name="T0" fmla="*/ 167 w 167"/>
              <a:gd name="T1" fmla="*/ 0 h 146"/>
              <a:gd name="T2" fmla="*/ 0 w 167"/>
              <a:gd name="T3" fmla="*/ 0 h 146"/>
              <a:gd name="T4" fmla="*/ 0 w 167"/>
              <a:gd name="T5" fmla="*/ 146 h 146"/>
              <a:gd name="T6" fmla="*/ 76 w 167"/>
              <a:gd name="T7" fmla="*/ 146 h 146"/>
              <a:gd name="T8" fmla="*/ 111 w 167"/>
              <a:gd name="T9" fmla="*/ 124 h 146"/>
              <a:gd name="T10" fmla="*/ 145 w 167"/>
              <a:gd name="T11" fmla="*/ 146 h 146"/>
              <a:gd name="T12" fmla="*/ 167 w 167"/>
              <a:gd name="T13" fmla="*/ 146 h 146"/>
              <a:gd name="T14" fmla="*/ 167 w 167"/>
              <a:gd name="T1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46">
                <a:moveTo>
                  <a:pt x="1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82" y="133"/>
                  <a:pt x="95" y="124"/>
                  <a:pt x="111" y="124"/>
                </a:cubicBezTo>
                <a:cubicBezTo>
                  <a:pt x="126" y="124"/>
                  <a:pt x="139" y="133"/>
                  <a:pt x="145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611"/>
          <p:cNvSpPr/>
          <p:nvPr/>
        </p:nvSpPr>
        <p:spPr bwMode="auto">
          <a:xfrm>
            <a:off x="8878616" y="4100513"/>
            <a:ext cx="117475" cy="122238"/>
          </a:xfrm>
          <a:custGeom>
            <a:avLst/>
            <a:gdLst>
              <a:gd name="T0" fmla="*/ 71 w 101"/>
              <a:gd name="T1" fmla="*/ 83 h 105"/>
              <a:gd name="T2" fmla="*/ 101 w 101"/>
              <a:gd name="T3" fmla="*/ 98 h 105"/>
              <a:gd name="T4" fmla="*/ 101 w 101"/>
              <a:gd name="T5" fmla="*/ 0 h 105"/>
              <a:gd name="T6" fmla="*/ 38 w 101"/>
              <a:gd name="T7" fmla="*/ 0 h 105"/>
              <a:gd name="T8" fmla="*/ 0 w 101"/>
              <a:gd name="T9" fmla="*/ 42 h 105"/>
              <a:gd name="T10" fmla="*/ 0 w 101"/>
              <a:gd name="T11" fmla="*/ 105 h 105"/>
              <a:gd name="T12" fmla="*/ 36 w 101"/>
              <a:gd name="T13" fmla="*/ 105 h 105"/>
              <a:gd name="T14" fmla="*/ 71 w 101"/>
              <a:gd name="T15" fmla="*/ 8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05">
                <a:moveTo>
                  <a:pt x="71" y="83"/>
                </a:moveTo>
                <a:cubicBezTo>
                  <a:pt x="83" y="83"/>
                  <a:pt x="94" y="89"/>
                  <a:pt x="101" y="98"/>
                </a:cubicBezTo>
                <a:cubicBezTo>
                  <a:pt x="101" y="0"/>
                  <a:pt x="101" y="0"/>
                  <a:pt x="10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05"/>
                  <a:pt x="0" y="105"/>
                  <a:pt x="0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42" y="92"/>
                  <a:pt x="55" y="83"/>
                  <a:pt x="71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612"/>
          <p:cNvSpPr>
            <a:spLocks noChangeArrowheads="1"/>
          </p:cNvSpPr>
          <p:nvPr/>
        </p:nvSpPr>
        <p:spPr bwMode="auto">
          <a:xfrm>
            <a:off x="8931003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Oval 613"/>
          <p:cNvSpPr>
            <a:spLocks noChangeArrowheads="1"/>
          </p:cNvSpPr>
          <p:nvPr/>
        </p:nvSpPr>
        <p:spPr bwMode="auto">
          <a:xfrm>
            <a:off x="9116741" y="4211638"/>
            <a:ext cx="58738" cy="57150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614"/>
          <p:cNvSpPr/>
          <p:nvPr/>
        </p:nvSpPr>
        <p:spPr bwMode="auto">
          <a:xfrm>
            <a:off x="9626328" y="4097338"/>
            <a:ext cx="252413" cy="98425"/>
          </a:xfrm>
          <a:custGeom>
            <a:avLst/>
            <a:gdLst>
              <a:gd name="T0" fmla="*/ 218 w 218"/>
              <a:gd name="T1" fmla="*/ 0 h 84"/>
              <a:gd name="T2" fmla="*/ 0 w 218"/>
              <a:gd name="T3" fmla="*/ 0 h 84"/>
              <a:gd name="T4" fmla="*/ 0 w 218"/>
              <a:gd name="T5" fmla="*/ 84 h 84"/>
              <a:gd name="T6" fmla="*/ 165 w 218"/>
              <a:gd name="T7" fmla="*/ 84 h 84"/>
              <a:gd name="T8" fmla="*/ 185 w 218"/>
              <a:gd name="T9" fmla="*/ 71 h 84"/>
              <a:gd name="T10" fmla="*/ 205 w 218"/>
              <a:gd name="T11" fmla="*/ 84 h 84"/>
              <a:gd name="T12" fmla="*/ 218 w 218"/>
              <a:gd name="T13" fmla="*/ 84 h 84"/>
              <a:gd name="T14" fmla="*/ 218 w 218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84">
                <a:moveTo>
                  <a:pt x="2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9" y="77"/>
                  <a:pt x="176" y="71"/>
                  <a:pt x="185" y="71"/>
                </a:cubicBezTo>
                <a:cubicBezTo>
                  <a:pt x="194" y="71"/>
                  <a:pt x="201" y="77"/>
                  <a:pt x="205" y="84"/>
                </a:cubicBezTo>
                <a:cubicBezTo>
                  <a:pt x="218" y="84"/>
                  <a:pt x="218" y="84"/>
                  <a:pt x="218" y="84"/>
                </a:cubicBezTo>
                <a:lnTo>
                  <a:pt x="2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615"/>
          <p:cNvSpPr>
            <a:spLocks noEditPoints="1"/>
          </p:cNvSpPr>
          <p:nvPr/>
        </p:nvSpPr>
        <p:spPr bwMode="auto">
          <a:xfrm>
            <a:off x="9546953" y="4125913"/>
            <a:ext cx="66675" cy="69850"/>
          </a:xfrm>
          <a:custGeom>
            <a:avLst/>
            <a:gdLst>
              <a:gd name="T0" fmla="*/ 41 w 58"/>
              <a:gd name="T1" fmla="*/ 47 h 60"/>
              <a:gd name="T2" fmla="*/ 58 w 58"/>
              <a:gd name="T3" fmla="*/ 56 h 60"/>
              <a:gd name="T4" fmla="*/ 58 w 58"/>
              <a:gd name="T5" fmla="*/ 0 h 60"/>
              <a:gd name="T6" fmla="*/ 22 w 58"/>
              <a:gd name="T7" fmla="*/ 0 h 60"/>
              <a:gd name="T8" fmla="*/ 0 w 58"/>
              <a:gd name="T9" fmla="*/ 24 h 60"/>
              <a:gd name="T10" fmla="*/ 0 w 58"/>
              <a:gd name="T11" fmla="*/ 60 h 60"/>
              <a:gd name="T12" fmla="*/ 21 w 58"/>
              <a:gd name="T13" fmla="*/ 60 h 60"/>
              <a:gd name="T14" fmla="*/ 41 w 58"/>
              <a:gd name="T15" fmla="*/ 47 h 60"/>
              <a:gd name="T16" fmla="*/ 13 w 58"/>
              <a:gd name="T17" fmla="*/ 27 h 60"/>
              <a:gd name="T18" fmla="*/ 26 w 58"/>
              <a:gd name="T19" fmla="*/ 12 h 60"/>
              <a:gd name="T20" fmla="*/ 45 w 58"/>
              <a:gd name="T21" fmla="*/ 12 h 60"/>
              <a:gd name="T22" fmla="*/ 45 w 58"/>
              <a:gd name="T23" fmla="*/ 38 h 60"/>
              <a:gd name="T24" fmla="*/ 13 w 58"/>
              <a:gd name="T25" fmla="*/ 38 h 60"/>
              <a:gd name="T26" fmla="*/ 13 w 58"/>
              <a:gd name="T27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0">
                <a:moveTo>
                  <a:pt x="41" y="47"/>
                </a:moveTo>
                <a:cubicBezTo>
                  <a:pt x="48" y="47"/>
                  <a:pt x="54" y="51"/>
                  <a:pt x="58" y="56"/>
                </a:cubicBezTo>
                <a:cubicBezTo>
                  <a:pt x="58" y="0"/>
                  <a:pt x="58" y="0"/>
                  <a:pt x="5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0"/>
                  <a:pt x="0" y="60"/>
                  <a:pt x="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3"/>
                  <a:pt x="32" y="47"/>
                  <a:pt x="41" y="47"/>
                </a:cubicBezTo>
                <a:close/>
                <a:moveTo>
                  <a:pt x="13" y="27"/>
                </a:moveTo>
                <a:cubicBezTo>
                  <a:pt x="26" y="12"/>
                  <a:pt x="26" y="12"/>
                  <a:pt x="26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38"/>
                  <a:pt x="45" y="38"/>
                  <a:pt x="45" y="38"/>
                </a:cubicBezTo>
                <a:cubicBezTo>
                  <a:pt x="13" y="38"/>
                  <a:pt x="13" y="38"/>
                  <a:pt x="13" y="38"/>
                </a:cubicBezTo>
                <a:lnTo>
                  <a:pt x="1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616"/>
          <p:cNvSpPr>
            <a:spLocks noChangeArrowheads="1"/>
          </p:cNvSpPr>
          <p:nvPr/>
        </p:nvSpPr>
        <p:spPr bwMode="auto">
          <a:xfrm>
            <a:off x="957711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617"/>
          <p:cNvSpPr>
            <a:spLocks noChangeArrowheads="1"/>
          </p:cNvSpPr>
          <p:nvPr/>
        </p:nvSpPr>
        <p:spPr bwMode="auto">
          <a:xfrm>
            <a:off x="9824766" y="4189413"/>
            <a:ext cx="33338" cy="3333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626"/>
          <p:cNvSpPr>
            <a:spLocks noEditPoints="1"/>
          </p:cNvSpPr>
          <p:nvPr/>
        </p:nvSpPr>
        <p:spPr bwMode="auto">
          <a:xfrm>
            <a:off x="9545366" y="2093913"/>
            <a:ext cx="268288" cy="185738"/>
          </a:xfrm>
          <a:custGeom>
            <a:avLst/>
            <a:gdLst>
              <a:gd name="T0" fmla="*/ 232 w 232"/>
              <a:gd name="T1" fmla="*/ 45 h 160"/>
              <a:gd name="T2" fmla="*/ 187 w 232"/>
              <a:gd name="T3" fmla="*/ 0 h 160"/>
              <a:gd name="T4" fmla="*/ 147 w 232"/>
              <a:gd name="T5" fmla="*/ 25 h 160"/>
              <a:gd name="T6" fmla="*/ 119 w 232"/>
              <a:gd name="T7" fmla="*/ 18 h 160"/>
              <a:gd name="T8" fmla="*/ 64 w 232"/>
              <a:gd name="T9" fmla="*/ 51 h 160"/>
              <a:gd name="T10" fmla="*/ 48 w 232"/>
              <a:gd name="T11" fmla="*/ 46 h 160"/>
              <a:gd name="T12" fmla="*/ 19 w 232"/>
              <a:gd name="T13" fmla="*/ 75 h 160"/>
              <a:gd name="T14" fmla="*/ 20 w 232"/>
              <a:gd name="T15" fmla="*/ 83 h 160"/>
              <a:gd name="T16" fmla="*/ 0 w 232"/>
              <a:gd name="T17" fmla="*/ 118 h 160"/>
              <a:gd name="T18" fmla="*/ 40 w 232"/>
              <a:gd name="T19" fmla="*/ 160 h 160"/>
              <a:gd name="T20" fmla="*/ 40 w 232"/>
              <a:gd name="T21" fmla="*/ 160 h 160"/>
              <a:gd name="T22" fmla="*/ 42 w 232"/>
              <a:gd name="T23" fmla="*/ 160 h 160"/>
              <a:gd name="T24" fmla="*/ 42 w 232"/>
              <a:gd name="T25" fmla="*/ 160 h 160"/>
              <a:gd name="T26" fmla="*/ 43 w 232"/>
              <a:gd name="T27" fmla="*/ 160 h 160"/>
              <a:gd name="T28" fmla="*/ 161 w 232"/>
              <a:gd name="T29" fmla="*/ 160 h 160"/>
              <a:gd name="T30" fmla="*/ 163 w 232"/>
              <a:gd name="T31" fmla="*/ 160 h 160"/>
              <a:gd name="T32" fmla="*/ 195 w 232"/>
              <a:gd name="T33" fmla="*/ 146 h 160"/>
              <a:gd name="T34" fmla="*/ 196 w 232"/>
              <a:gd name="T35" fmla="*/ 146 h 160"/>
              <a:gd name="T36" fmla="*/ 196 w 232"/>
              <a:gd name="T37" fmla="*/ 144 h 160"/>
              <a:gd name="T38" fmla="*/ 204 w 232"/>
              <a:gd name="T39" fmla="*/ 119 h 160"/>
              <a:gd name="T40" fmla="*/ 192 w 232"/>
              <a:gd name="T41" fmla="*/ 90 h 160"/>
              <a:gd name="T42" fmla="*/ 232 w 232"/>
              <a:gd name="T43" fmla="*/ 45 h 160"/>
              <a:gd name="T44" fmla="*/ 163 w 232"/>
              <a:gd name="T45" fmla="*/ 146 h 160"/>
              <a:gd name="T46" fmla="*/ 162 w 232"/>
              <a:gd name="T47" fmla="*/ 146 h 160"/>
              <a:gd name="T48" fmla="*/ 162 w 232"/>
              <a:gd name="T49" fmla="*/ 146 h 160"/>
              <a:gd name="T50" fmla="*/ 161 w 232"/>
              <a:gd name="T51" fmla="*/ 146 h 160"/>
              <a:gd name="T52" fmla="*/ 43 w 232"/>
              <a:gd name="T53" fmla="*/ 146 h 160"/>
              <a:gd name="T54" fmla="*/ 42 w 232"/>
              <a:gd name="T55" fmla="*/ 146 h 160"/>
              <a:gd name="T56" fmla="*/ 42 w 232"/>
              <a:gd name="T57" fmla="*/ 146 h 160"/>
              <a:gd name="T58" fmla="*/ 42 w 232"/>
              <a:gd name="T59" fmla="*/ 146 h 160"/>
              <a:gd name="T60" fmla="*/ 14 w 232"/>
              <a:gd name="T61" fmla="*/ 118 h 160"/>
              <a:gd name="T62" fmla="*/ 28 w 232"/>
              <a:gd name="T63" fmla="*/ 94 h 160"/>
              <a:gd name="T64" fmla="*/ 37 w 232"/>
              <a:gd name="T65" fmla="*/ 89 h 160"/>
              <a:gd name="T66" fmla="*/ 34 w 232"/>
              <a:gd name="T67" fmla="*/ 80 h 160"/>
              <a:gd name="T68" fmla="*/ 33 w 232"/>
              <a:gd name="T69" fmla="*/ 75 h 160"/>
              <a:gd name="T70" fmla="*/ 48 w 232"/>
              <a:gd name="T71" fmla="*/ 60 h 160"/>
              <a:gd name="T72" fmla="*/ 57 w 232"/>
              <a:gd name="T73" fmla="*/ 63 h 160"/>
              <a:gd name="T74" fmla="*/ 70 w 232"/>
              <a:gd name="T75" fmla="*/ 73 h 160"/>
              <a:gd name="T76" fmla="*/ 76 w 232"/>
              <a:gd name="T77" fmla="*/ 59 h 160"/>
              <a:gd name="T78" fmla="*/ 119 w 232"/>
              <a:gd name="T79" fmla="*/ 32 h 160"/>
              <a:gd name="T80" fmla="*/ 166 w 232"/>
              <a:gd name="T81" fmla="*/ 79 h 160"/>
              <a:gd name="T82" fmla="*/ 166 w 232"/>
              <a:gd name="T83" fmla="*/ 81 h 160"/>
              <a:gd name="T84" fmla="*/ 166 w 232"/>
              <a:gd name="T85" fmla="*/ 82 h 160"/>
              <a:gd name="T86" fmla="*/ 166 w 232"/>
              <a:gd name="T87" fmla="*/ 91 h 160"/>
              <a:gd name="T88" fmla="*/ 174 w 232"/>
              <a:gd name="T89" fmla="*/ 94 h 160"/>
              <a:gd name="T90" fmla="*/ 190 w 232"/>
              <a:gd name="T91" fmla="*/ 119 h 160"/>
              <a:gd name="T92" fmla="*/ 163 w 232"/>
              <a:gd name="T93" fmla="*/ 146 h 160"/>
              <a:gd name="T94" fmla="*/ 163 w 232"/>
              <a:gd name="T95" fmla="*/ 1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160">
                <a:moveTo>
                  <a:pt x="232" y="45"/>
                </a:moveTo>
                <a:cubicBezTo>
                  <a:pt x="232" y="20"/>
                  <a:pt x="212" y="0"/>
                  <a:pt x="187" y="0"/>
                </a:cubicBezTo>
                <a:cubicBezTo>
                  <a:pt x="170" y="0"/>
                  <a:pt x="155" y="10"/>
                  <a:pt x="147" y="25"/>
                </a:cubicBezTo>
                <a:cubicBezTo>
                  <a:pt x="139" y="20"/>
                  <a:pt x="129" y="18"/>
                  <a:pt x="119" y="18"/>
                </a:cubicBezTo>
                <a:cubicBezTo>
                  <a:pt x="95" y="18"/>
                  <a:pt x="75" y="31"/>
                  <a:pt x="64" y="51"/>
                </a:cubicBezTo>
                <a:cubicBezTo>
                  <a:pt x="60" y="48"/>
                  <a:pt x="54" y="46"/>
                  <a:pt x="48" y="46"/>
                </a:cubicBezTo>
                <a:cubicBezTo>
                  <a:pt x="32" y="46"/>
                  <a:pt x="19" y="59"/>
                  <a:pt x="19" y="75"/>
                </a:cubicBezTo>
                <a:cubicBezTo>
                  <a:pt x="19" y="78"/>
                  <a:pt x="19" y="80"/>
                  <a:pt x="20" y="83"/>
                </a:cubicBezTo>
                <a:cubicBezTo>
                  <a:pt x="8" y="90"/>
                  <a:pt x="0" y="103"/>
                  <a:pt x="0" y="118"/>
                </a:cubicBezTo>
                <a:cubicBezTo>
                  <a:pt x="0" y="141"/>
                  <a:pt x="18" y="159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60"/>
                  <a:pt x="163" y="160"/>
                  <a:pt x="163" y="160"/>
                </a:cubicBezTo>
                <a:cubicBezTo>
                  <a:pt x="176" y="160"/>
                  <a:pt x="187" y="155"/>
                  <a:pt x="195" y="146"/>
                </a:cubicBezTo>
                <a:cubicBezTo>
                  <a:pt x="196" y="146"/>
                  <a:pt x="196" y="146"/>
                  <a:pt x="196" y="146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201" y="137"/>
                  <a:pt x="204" y="129"/>
                  <a:pt x="204" y="119"/>
                </a:cubicBezTo>
                <a:cubicBezTo>
                  <a:pt x="204" y="108"/>
                  <a:pt x="200" y="97"/>
                  <a:pt x="192" y="90"/>
                </a:cubicBezTo>
                <a:cubicBezTo>
                  <a:pt x="214" y="87"/>
                  <a:pt x="232" y="68"/>
                  <a:pt x="232" y="45"/>
                </a:cubicBezTo>
                <a:close/>
                <a:moveTo>
                  <a:pt x="163" y="146"/>
                </a:move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42" y="146"/>
                  <a:pt x="42" y="146"/>
                  <a:pt x="42" y="146"/>
                </a:cubicBezTo>
                <a:cubicBezTo>
                  <a:pt x="27" y="146"/>
                  <a:pt x="14" y="133"/>
                  <a:pt x="14" y="118"/>
                </a:cubicBezTo>
                <a:cubicBezTo>
                  <a:pt x="14" y="108"/>
                  <a:pt x="20" y="99"/>
                  <a:pt x="28" y="94"/>
                </a:cubicBezTo>
                <a:cubicBezTo>
                  <a:pt x="37" y="89"/>
                  <a:pt x="37" y="89"/>
                  <a:pt x="37" y="89"/>
                </a:cubicBezTo>
                <a:cubicBezTo>
                  <a:pt x="34" y="80"/>
                  <a:pt x="34" y="80"/>
                  <a:pt x="34" y="80"/>
                </a:cubicBezTo>
                <a:cubicBezTo>
                  <a:pt x="33" y="78"/>
                  <a:pt x="33" y="77"/>
                  <a:pt x="33" y="75"/>
                </a:cubicBezTo>
                <a:cubicBezTo>
                  <a:pt x="33" y="67"/>
                  <a:pt x="40" y="60"/>
                  <a:pt x="48" y="60"/>
                </a:cubicBezTo>
                <a:cubicBezTo>
                  <a:pt x="51" y="60"/>
                  <a:pt x="55" y="61"/>
                  <a:pt x="57" y="63"/>
                </a:cubicBezTo>
                <a:cubicBezTo>
                  <a:pt x="70" y="73"/>
                  <a:pt x="70" y="73"/>
                  <a:pt x="70" y="73"/>
                </a:cubicBezTo>
                <a:cubicBezTo>
                  <a:pt x="76" y="59"/>
                  <a:pt x="76" y="59"/>
                  <a:pt x="76" y="59"/>
                </a:cubicBezTo>
                <a:cubicBezTo>
                  <a:pt x="84" y="42"/>
                  <a:pt x="101" y="32"/>
                  <a:pt x="119" y="32"/>
                </a:cubicBezTo>
                <a:cubicBezTo>
                  <a:pt x="145" y="32"/>
                  <a:pt x="166" y="53"/>
                  <a:pt x="166" y="79"/>
                </a:cubicBezTo>
                <a:cubicBezTo>
                  <a:pt x="166" y="80"/>
                  <a:pt x="166" y="80"/>
                  <a:pt x="166" y="81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84" y="98"/>
                  <a:pt x="190" y="108"/>
                  <a:pt x="190" y="119"/>
                </a:cubicBezTo>
                <a:cubicBezTo>
                  <a:pt x="190" y="134"/>
                  <a:pt x="178" y="146"/>
                  <a:pt x="163" y="146"/>
                </a:cubicBezTo>
                <a:cubicBezTo>
                  <a:pt x="163" y="146"/>
                  <a:pt x="163" y="146"/>
                  <a:pt x="163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Rectangle 627"/>
          <p:cNvSpPr>
            <a:spLocks noChangeArrowheads="1"/>
          </p:cNvSpPr>
          <p:nvPr/>
        </p:nvSpPr>
        <p:spPr bwMode="auto">
          <a:xfrm>
            <a:off x="9751741" y="2028826"/>
            <a:ext cx="20638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628"/>
          <p:cNvSpPr>
            <a:spLocks noChangeArrowheads="1"/>
          </p:cNvSpPr>
          <p:nvPr/>
        </p:nvSpPr>
        <p:spPr bwMode="auto">
          <a:xfrm>
            <a:off x="9843816" y="2135188"/>
            <a:ext cx="34925" cy="206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629"/>
          <p:cNvSpPr/>
          <p:nvPr/>
        </p:nvSpPr>
        <p:spPr bwMode="auto">
          <a:xfrm>
            <a:off x="9813653" y="2055813"/>
            <a:ext cx="38100" cy="39688"/>
          </a:xfrm>
          <a:custGeom>
            <a:avLst/>
            <a:gdLst>
              <a:gd name="T0" fmla="*/ 24 w 24"/>
              <a:gd name="T1" fmla="*/ 10 h 25"/>
              <a:gd name="T2" fmla="*/ 15 w 24"/>
              <a:gd name="T3" fmla="*/ 0 h 25"/>
              <a:gd name="T4" fmla="*/ 0 w 24"/>
              <a:gd name="T5" fmla="*/ 16 h 25"/>
              <a:gd name="T6" fmla="*/ 8 w 24"/>
              <a:gd name="T7" fmla="*/ 25 h 25"/>
              <a:gd name="T8" fmla="*/ 24 w 24"/>
              <a:gd name="T9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5">
                <a:moveTo>
                  <a:pt x="24" y="10"/>
                </a:moveTo>
                <a:lnTo>
                  <a:pt x="15" y="0"/>
                </a:lnTo>
                <a:lnTo>
                  <a:pt x="0" y="16"/>
                </a:lnTo>
                <a:lnTo>
                  <a:pt x="8" y="25"/>
                </a:lnTo>
                <a:lnTo>
                  <a:pt x="24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630"/>
          <p:cNvSpPr/>
          <p:nvPr/>
        </p:nvSpPr>
        <p:spPr bwMode="auto">
          <a:xfrm>
            <a:off x="9813653" y="2195513"/>
            <a:ext cx="38100" cy="39688"/>
          </a:xfrm>
          <a:custGeom>
            <a:avLst/>
            <a:gdLst>
              <a:gd name="T0" fmla="*/ 0 w 24"/>
              <a:gd name="T1" fmla="*/ 9 h 25"/>
              <a:gd name="T2" fmla="*/ 15 w 24"/>
              <a:gd name="T3" fmla="*/ 25 h 25"/>
              <a:gd name="T4" fmla="*/ 24 w 24"/>
              <a:gd name="T5" fmla="*/ 17 h 25"/>
              <a:gd name="T6" fmla="*/ 8 w 24"/>
              <a:gd name="T7" fmla="*/ 0 h 25"/>
              <a:gd name="T8" fmla="*/ 0 w 24"/>
              <a:gd name="T9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5">
                <a:moveTo>
                  <a:pt x="0" y="9"/>
                </a:moveTo>
                <a:lnTo>
                  <a:pt x="15" y="25"/>
                </a:lnTo>
                <a:lnTo>
                  <a:pt x="24" y="17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631"/>
          <p:cNvSpPr/>
          <p:nvPr/>
        </p:nvSpPr>
        <p:spPr bwMode="auto">
          <a:xfrm>
            <a:off x="9670778" y="2055813"/>
            <a:ext cx="41275" cy="39688"/>
          </a:xfrm>
          <a:custGeom>
            <a:avLst/>
            <a:gdLst>
              <a:gd name="T0" fmla="*/ 26 w 26"/>
              <a:gd name="T1" fmla="*/ 16 h 25"/>
              <a:gd name="T2" fmla="*/ 10 w 26"/>
              <a:gd name="T3" fmla="*/ 0 h 25"/>
              <a:gd name="T4" fmla="*/ 0 w 26"/>
              <a:gd name="T5" fmla="*/ 9 h 25"/>
              <a:gd name="T6" fmla="*/ 17 w 26"/>
              <a:gd name="T7" fmla="*/ 25 h 25"/>
              <a:gd name="T8" fmla="*/ 26 w 26"/>
              <a:gd name="T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26" y="16"/>
                </a:moveTo>
                <a:lnTo>
                  <a:pt x="10" y="0"/>
                </a:lnTo>
                <a:lnTo>
                  <a:pt x="0" y="9"/>
                </a:lnTo>
                <a:lnTo>
                  <a:pt x="17" y="25"/>
                </a:lnTo>
                <a:lnTo>
                  <a:pt x="26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633"/>
          <p:cNvSpPr>
            <a:spLocks noEditPoints="1"/>
          </p:cNvSpPr>
          <p:nvPr/>
        </p:nvSpPr>
        <p:spPr bwMode="auto">
          <a:xfrm>
            <a:off x="6875191" y="3367088"/>
            <a:ext cx="334963" cy="247650"/>
          </a:xfrm>
          <a:custGeom>
            <a:avLst/>
            <a:gdLst>
              <a:gd name="T0" fmla="*/ 279 w 288"/>
              <a:gd name="T1" fmla="*/ 35 h 214"/>
              <a:gd name="T2" fmla="*/ 205 w 288"/>
              <a:gd name="T3" fmla="*/ 35 h 214"/>
              <a:gd name="T4" fmla="*/ 205 w 288"/>
              <a:gd name="T5" fmla="*/ 34 h 214"/>
              <a:gd name="T6" fmla="*/ 196 w 288"/>
              <a:gd name="T7" fmla="*/ 8 h 214"/>
              <a:gd name="T8" fmla="*/ 183 w 288"/>
              <a:gd name="T9" fmla="*/ 0 h 214"/>
              <a:gd name="T10" fmla="*/ 108 w 288"/>
              <a:gd name="T11" fmla="*/ 0 h 214"/>
              <a:gd name="T12" fmla="*/ 94 w 288"/>
              <a:gd name="T13" fmla="*/ 8 h 214"/>
              <a:gd name="T14" fmla="*/ 86 w 288"/>
              <a:gd name="T15" fmla="*/ 34 h 214"/>
              <a:gd name="T16" fmla="*/ 86 w 288"/>
              <a:gd name="T17" fmla="*/ 35 h 214"/>
              <a:gd name="T18" fmla="*/ 9 w 288"/>
              <a:gd name="T19" fmla="*/ 35 h 214"/>
              <a:gd name="T20" fmla="*/ 0 w 288"/>
              <a:gd name="T21" fmla="*/ 44 h 214"/>
              <a:gd name="T22" fmla="*/ 0 w 288"/>
              <a:gd name="T23" fmla="*/ 205 h 214"/>
              <a:gd name="T24" fmla="*/ 9 w 288"/>
              <a:gd name="T25" fmla="*/ 214 h 214"/>
              <a:gd name="T26" fmla="*/ 279 w 288"/>
              <a:gd name="T27" fmla="*/ 214 h 214"/>
              <a:gd name="T28" fmla="*/ 288 w 288"/>
              <a:gd name="T29" fmla="*/ 205 h 214"/>
              <a:gd name="T30" fmla="*/ 288 w 288"/>
              <a:gd name="T31" fmla="*/ 44 h 214"/>
              <a:gd name="T32" fmla="*/ 279 w 288"/>
              <a:gd name="T33" fmla="*/ 35 h 214"/>
              <a:gd name="T34" fmla="*/ 179 w 288"/>
              <a:gd name="T35" fmla="*/ 181 h 214"/>
              <a:gd name="T36" fmla="*/ 33 w 288"/>
              <a:gd name="T37" fmla="*/ 181 h 214"/>
              <a:gd name="T38" fmla="*/ 33 w 288"/>
              <a:gd name="T39" fmla="*/ 69 h 214"/>
              <a:gd name="T40" fmla="*/ 179 w 288"/>
              <a:gd name="T41" fmla="*/ 69 h 214"/>
              <a:gd name="T42" fmla="*/ 179 w 288"/>
              <a:gd name="T43" fmla="*/ 18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14">
                <a:moveTo>
                  <a:pt x="279" y="35"/>
                </a:moveTo>
                <a:cubicBezTo>
                  <a:pt x="205" y="35"/>
                  <a:pt x="205" y="35"/>
                  <a:pt x="205" y="35"/>
                </a:cubicBezTo>
                <a:cubicBezTo>
                  <a:pt x="205" y="35"/>
                  <a:pt x="205" y="35"/>
                  <a:pt x="205" y="34"/>
                </a:cubicBezTo>
                <a:cubicBezTo>
                  <a:pt x="196" y="8"/>
                  <a:pt x="196" y="8"/>
                  <a:pt x="196" y="8"/>
                </a:cubicBezTo>
                <a:cubicBezTo>
                  <a:pt x="194" y="4"/>
                  <a:pt x="188" y="0"/>
                  <a:pt x="18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3" y="0"/>
                  <a:pt x="97" y="4"/>
                  <a:pt x="94" y="8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5"/>
                  <a:pt x="86" y="35"/>
                  <a:pt x="86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0" y="39"/>
                  <a:pt x="0" y="4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10"/>
                  <a:pt x="4" y="214"/>
                  <a:pt x="9" y="214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84" y="214"/>
                  <a:pt x="288" y="210"/>
                  <a:pt x="288" y="205"/>
                </a:cubicBezTo>
                <a:cubicBezTo>
                  <a:pt x="288" y="44"/>
                  <a:pt x="288" y="44"/>
                  <a:pt x="288" y="44"/>
                </a:cubicBezTo>
                <a:cubicBezTo>
                  <a:pt x="288" y="39"/>
                  <a:pt x="284" y="35"/>
                  <a:pt x="279" y="35"/>
                </a:cubicBezTo>
                <a:close/>
                <a:moveTo>
                  <a:pt x="179" y="181"/>
                </a:moveTo>
                <a:cubicBezTo>
                  <a:pt x="33" y="181"/>
                  <a:pt x="33" y="181"/>
                  <a:pt x="33" y="181"/>
                </a:cubicBezTo>
                <a:cubicBezTo>
                  <a:pt x="33" y="69"/>
                  <a:pt x="33" y="69"/>
                  <a:pt x="33" y="69"/>
                </a:cubicBezTo>
                <a:cubicBezTo>
                  <a:pt x="179" y="69"/>
                  <a:pt x="179" y="69"/>
                  <a:pt x="179" y="69"/>
                </a:cubicBezTo>
                <a:lnTo>
                  <a:pt x="179" y="1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638"/>
          <p:cNvSpPr/>
          <p:nvPr/>
        </p:nvSpPr>
        <p:spPr bwMode="auto">
          <a:xfrm>
            <a:off x="8256316" y="2687638"/>
            <a:ext cx="238125" cy="95250"/>
          </a:xfrm>
          <a:custGeom>
            <a:avLst/>
            <a:gdLst>
              <a:gd name="T0" fmla="*/ 103 w 206"/>
              <a:gd name="T1" fmla="*/ 29 h 82"/>
              <a:gd name="T2" fmla="*/ 183 w 206"/>
              <a:gd name="T3" fmla="*/ 82 h 82"/>
              <a:gd name="T4" fmla="*/ 206 w 206"/>
              <a:gd name="T5" fmla="*/ 62 h 82"/>
              <a:gd name="T6" fmla="*/ 103 w 206"/>
              <a:gd name="T7" fmla="*/ 0 h 82"/>
              <a:gd name="T8" fmla="*/ 0 w 206"/>
              <a:gd name="T9" fmla="*/ 62 h 82"/>
              <a:gd name="T10" fmla="*/ 23 w 206"/>
              <a:gd name="T11" fmla="*/ 82 h 82"/>
              <a:gd name="T12" fmla="*/ 103 w 206"/>
              <a:gd name="T13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2">
                <a:moveTo>
                  <a:pt x="103" y="29"/>
                </a:moveTo>
                <a:cubicBezTo>
                  <a:pt x="139" y="29"/>
                  <a:pt x="170" y="51"/>
                  <a:pt x="183" y="8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186" y="25"/>
                  <a:pt x="148" y="0"/>
                  <a:pt x="103" y="0"/>
                </a:cubicBezTo>
                <a:cubicBezTo>
                  <a:pt x="58" y="0"/>
                  <a:pt x="20" y="25"/>
                  <a:pt x="0" y="62"/>
                </a:cubicBezTo>
                <a:cubicBezTo>
                  <a:pt x="23" y="82"/>
                  <a:pt x="23" y="82"/>
                  <a:pt x="23" y="82"/>
                </a:cubicBezTo>
                <a:cubicBezTo>
                  <a:pt x="36" y="51"/>
                  <a:pt x="67" y="29"/>
                  <a:pt x="103" y="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639"/>
          <p:cNvSpPr/>
          <p:nvPr/>
        </p:nvSpPr>
        <p:spPr bwMode="auto">
          <a:xfrm>
            <a:off x="8256316" y="2860676"/>
            <a:ext cx="238125" cy="96838"/>
          </a:xfrm>
          <a:custGeom>
            <a:avLst/>
            <a:gdLst>
              <a:gd name="T0" fmla="*/ 103 w 206"/>
              <a:gd name="T1" fmla="*/ 54 h 83"/>
              <a:gd name="T2" fmla="*/ 23 w 206"/>
              <a:gd name="T3" fmla="*/ 0 h 83"/>
              <a:gd name="T4" fmla="*/ 0 w 206"/>
              <a:gd name="T5" fmla="*/ 21 h 83"/>
              <a:gd name="T6" fmla="*/ 103 w 206"/>
              <a:gd name="T7" fmla="*/ 83 h 83"/>
              <a:gd name="T8" fmla="*/ 206 w 206"/>
              <a:gd name="T9" fmla="*/ 21 h 83"/>
              <a:gd name="T10" fmla="*/ 183 w 206"/>
              <a:gd name="T11" fmla="*/ 0 h 83"/>
              <a:gd name="T12" fmla="*/ 103 w 206"/>
              <a:gd name="T13" fmla="*/ 5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83">
                <a:moveTo>
                  <a:pt x="103" y="54"/>
                </a:moveTo>
                <a:cubicBezTo>
                  <a:pt x="67" y="54"/>
                  <a:pt x="36" y="32"/>
                  <a:pt x="23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20" y="57"/>
                  <a:pt x="58" y="83"/>
                  <a:pt x="103" y="83"/>
                </a:cubicBezTo>
                <a:cubicBezTo>
                  <a:pt x="148" y="83"/>
                  <a:pt x="186" y="58"/>
                  <a:pt x="206" y="21"/>
                </a:cubicBezTo>
                <a:cubicBezTo>
                  <a:pt x="183" y="0"/>
                  <a:pt x="183" y="0"/>
                  <a:pt x="183" y="0"/>
                </a:cubicBezTo>
                <a:cubicBezTo>
                  <a:pt x="170" y="32"/>
                  <a:pt x="139" y="54"/>
                  <a:pt x="103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640"/>
          <p:cNvSpPr/>
          <p:nvPr/>
        </p:nvSpPr>
        <p:spPr bwMode="auto">
          <a:xfrm>
            <a:off x="8426178" y="2716213"/>
            <a:ext cx="117475" cy="212725"/>
          </a:xfrm>
          <a:custGeom>
            <a:avLst/>
            <a:gdLst>
              <a:gd name="T0" fmla="*/ 74 w 74"/>
              <a:gd name="T1" fmla="*/ 0 h 134"/>
              <a:gd name="T2" fmla="*/ 43 w 74"/>
              <a:gd name="T3" fmla="*/ 28 h 134"/>
              <a:gd name="T4" fmla="*/ 27 w 74"/>
              <a:gd name="T5" fmla="*/ 42 h 134"/>
              <a:gd name="T6" fmla="*/ 0 w 74"/>
              <a:gd name="T7" fmla="*/ 67 h 134"/>
              <a:gd name="T8" fmla="*/ 27 w 74"/>
              <a:gd name="T9" fmla="*/ 91 h 134"/>
              <a:gd name="T10" fmla="*/ 43 w 74"/>
              <a:gd name="T11" fmla="*/ 107 h 134"/>
              <a:gd name="T12" fmla="*/ 74 w 74"/>
              <a:gd name="T13" fmla="*/ 134 h 134"/>
              <a:gd name="T14" fmla="*/ 74 w 74"/>
              <a:gd name="T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134">
                <a:moveTo>
                  <a:pt x="74" y="0"/>
                </a:moveTo>
                <a:lnTo>
                  <a:pt x="43" y="28"/>
                </a:lnTo>
                <a:lnTo>
                  <a:pt x="27" y="42"/>
                </a:lnTo>
                <a:lnTo>
                  <a:pt x="0" y="67"/>
                </a:lnTo>
                <a:lnTo>
                  <a:pt x="27" y="91"/>
                </a:lnTo>
                <a:lnTo>
                  <a:pt x="43" y="107"/>
                </a:lnTo>
                <a:lnTo>
                  <a:pt x="74" y="134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641"/>
          <p:cNvSpPr/>
          <p:nvPr/>
        </p:nvSpPr>
        <p:spPr bwMode="auto">
          <a:xfrm>
            <a:off x="8207103" y="2716213"/>
            <a:ext cx="119063" cy="212725"/>
          </a:xfrm>
          <a:custGeom>
            <a:avLst/>
            <a:gdLst>
              <a:gd name="T0" fmla="*/ 75 w 75"/>
              <a:gd name="T1" fmla="*/ 67 h 134"/>
              <a:gd name="T2" fmla="*/ 48 w 75"/>
              <a:gd name="T3" fmla="*/ 42 h 134"/>
              <a:gd name="T4" fmla="*/ 31 w 75"/>
              <a:gd name="T5" fmla="*/ 28 h 134"/>
              <a:gd name="T6" fmla="*/ 0 w 75"/>
              <a:gd name="T7" fmla="*/ 0 h 134"/>
              <a:gd name="T8" fmla="*/ 0 w 75"/>
              <a:gd name="T9" fmla="*/ 134 h 134"/>
              <a:gd name="T10" fmla="*/ 31 w 75"/>
              <a:gd name="T11" fmla="*/ 107 h 134"/>
              <a:gd name="T12" fmla="*/ 48 w 75"/>
              <a:gd name="T13" fmla="*/ 91 h 134"/>
              <a:gd name="T14" fmla="*/ 75 w 75"/>
              <a:gd name="T15" fmla="*/ 6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34">
                <a:moveTo>
                  <a:pt x="75" y="67"/>
                </a:moveTo>
                <a:lnTo>
                  <a:pt x="48" y="42"/>
                </a:lnTo>
                <a:lnTo>
                  <a:pt x="31" y="28"/>
                </a:lnTo>
                <a:lnTo>
                  <a:pt x="0" y="0"/>
                </a:lnTo>
                <a:lnTo>
                  <a:pt x="0" y="134"/>
                </a:lnTo>
                <a:lnTo>
                  <a:pt x="31" y="107"/>
                </a:lnTo>
                <a:lnTo>
                  <a:pt x="48" y="91"/>
                </a:lnTo>
                <a:lnTo>
                  <a:pt x="75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642"/>
          <p:cNvSpPr/>
          <p:nvPr/>
        </p:nvSpPr>
        <p:spPr bwMode="auto">
          <a:xfrm>
            <a:off x="8916716" y="2765426"/>
            <a:ext cx="254000" cy="225425"/>
          </a:xfrm>
          <a:custGeom>
            <a:avLst/>
            <a:gdLst>
              <a:gd name="T0" fmla="*/ 177 w 218"/>
              <a:gd name="T1" fmla="*/ 1 h 195"/>
              <a:gd name="T2" fmla="*/ 158 w 218"/>
              <a:gd name="T3" fmla="*/ 20 h 195"/>
              <a:gd name="T4" fmla="*/ 191 w 218"/>
              <a:gd name="T5" fmla="*/ 86 h 195"/>
              <a:gd name="T6" fmla="*/ 109 w 218"/>
              <a:gd name="T7" fmla="*/ 167 h 195"/>
              <a:gd name="T8" fmla="*/ 28 w 218"/>
              <a:gd name="T9" fmla="*/ 86 h 195"/>
              <a:gd name="T10" fmla="*/ 61 w 218"/>
              <a:gd name="T11" fmla="*/ 20 h 195"/>
              <a:gd name="T12" fmla="*/ 42 w 218"/>
              <a:gd name="T13" fmla="*/ 0 h 195"/>
              <a:gd name="T14" fmla="*/ 0 w 218"/>
              <a:gd name="T15" fmla="*/ 86 h 195"/>
              <a:gd name="T16" fmla="*/ 109 w 218"/>
              <a:gd name="T17" fmla="*/ 195 h 195"/>
              <a:gd name="T18" fmla="*/ 218 w 218"/>
              <a:gd name="T19" fmla="*/ 86 h 195"/>
              <a:gd name="T20" fmla="*/ 177 w 218"/>
              <a:gd name="T21" fmla="*/ 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8" h="195">
                <a:moveTo>
                  <a:pt x="177" y="1"/>
                </a:moveTo>
                <a:cubicBezTo>
                  <a:pt x="158" y="20"/>
                  <a:pt x="158" y="20"/>
                  <a:pt x="158" y="20"/>
                </a:cubicBezTo>
                <a:cubicBezTo>
                  <a:pt x="178" y="35"/>
                  <a:pt x="191" y="59"/>
                  <a:pt x="191" y="86"/>
                </a:cubicBezTo>
                <a:cubicBezTo>
                  <a:pt x="191" y="131"/>
                  <a:pt x="154" y="167"/>
                  <a:pt x="109" y="167"/>
                </a:cubicBezTo>
                <a:cubicBezTo>
                  <a:pt x="64" y="167"/>
                  <a:pt x="28" y="131"/>
                  <a:pt x="28" y="86"/>
                </a:cubicBezTo>
                <a:cubicBezTo>
                  <a:pt x="28" y="59"/>
                  <a:pt x="41" y="35"/>
                  <a:pt x="61" y="20"/>
                </a:cubicBezTo>
                <a:cubicBezTo>
                  <a:pt x="42" y="0"/>
                  <a:pt x="42" y="0"/>
                  <a:pt x="42" y="0"/>
                </a:cubicBezTo>
                <a:cubicBezTo>
                  <a:pt x="17" y="20"/>
                  <a:pt x="0" y="51"/>
                  <a:pt x="0" y="86"/>
                </a:cubicBezTo>
                <a:cubicBezTo>
                  <a:pt x="0" y="146"/>
                  <a:pt x="49" y="195"/>
                  <a:pt x="109" y="195"/>
                </a:cubicBezTo>
                <a:cubicBezTo>
                  <a:pt x="169" y="195"/>
                  <a:pt x="218" y="146"/>
                  <a:pt x="218" y="86"/>
                </a:cubicBezTo>
                <a:cubicBezTo>
                  <a:pt x="218" y="51"/>
                  <a:pt x="202" y="20"/>
                  <a:pt x="177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643"/>
          <p:cNvSpPr/>
          <p:nvPr/>
        </p:nvSpPr>
        <p:spPr bwMode="auto">
          <a:xfrm>
            <a:off x="8972278" y="2657476"/>
            <a:ext cx="144463" cy="201613"/>
          </a:xfrm>
          <a:custGeom>
            <a:avLst/>
            <a:gdLst>
              <a:gd name="T0" fmla="*/ 56 w 91"/>
              <a:gd name="T1" fmla="*/ 127 h 127"/>
              <a:gd name="T2" fmla="*/ 56 w 91"/>
              <a:gd name="T3" fmla="*/ 102 h 127"/>
              <a:gd name="T4" fmla="*/ 56 w 91"/>
              <a:gd name="T5" fmla="*/ 51 h 127"/>
              <a:gd name="T6" fmla="*/ 91 w 91"/>
              <a:gd name="T7" fmla="*/ 51 h 127"/>
              <a:gd name="T8" fmla="*/ 45 w 91"/>
              <a:gd name="T9" fmla="*/ 0 h 127"/>
              <a:gd name="T10" fmla="*/ 0 w 91"/>
              <a:gd name="T11" fmla="*/ 51 h 127"/>
              <a:gd name="T12" fmla="*/ 35 w 91"/>
              <a:gd name="T13" fmla="*/ 51 h 127"/>
              <a:gd name="T14" fmla="*/ 35 w 91"/>
              <a:gd name="T15" fmla="*/ 106 h 127"/>
              <a:gd name="T16" fmla="*/ 35 w 91"/>
              <a:gd name="T17" fmla="*/ 127 h 127"/>
              <a:gd name="T18" fmla="*/ 56 w 91"/>
              <a:gd name="T19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127">
                <a:moveTo>
                  <a:pt x="56" y="127"/>
                </a:moveTo>
                <a:lnTo>
                  <a:pt x="56" y="102"/>
                </a:lnTo>
                <a:lnTo>
                  <a:pt x="56" y="51"/>
                </a:lnTo>
                <a:lnTo>
                  <a:pt x="91" y="51"/>
                </a:lnTo>
                <a:lnTo>
                  <a:pt x="45" y="0"/>
                </a:lnTo>
                <a:lnTo>
                  <a:pt x="0" y="51"/>
                </a:lnTo>
                <a:lnTo>
                  <a:pt x="35" y="51"/>
                </a:lnTo>
                <a:lnTo>
                  <a:pt x="35" y="106"/>
                </a:lnTo>
                <a:lnTo>
                  <a:pt x="35" y="127"/>
                </a:lnTo>
                <a:lnTo>
                  <a:pt x="56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649"/>
          <p:cNvSpPr>
            <a:spLocks noEditPoints="1"/>
          </p:cNvSpPr>
          <p:nvPr/>
        </p:nvSpPr>
        <p:spPr bwMode="auto">
          <a:xfrm>
            <a:off x="6249716" y="2657476"/>
            <a:ext cx="242888" cy="333375"/>
          </a:xfrm>
          <a:custGeom>
            <a:avLst/>
            <a:gdLst>
              <a:gd name="T0" fmla="*/ 45 w 153"/>
              <a:gd name="T1" fmla="*/ 0 h 210"/>
              <a:gd name="T2" fmla="*/ 45 w 153"/>
              <a:gd name="T3" fmla="*/ 0 h 210"/>
              <a:gd name="T4" fmla="*/ 0 w 153"/>
              <a:gd name="T5" fmla="*/ 43 h 210"/>
              <a:gd name="T6" fmla="*/ 0 w 153"/>
              <a:gd name="T7" fmla="*/ 210 h 210"/>
              <a:gd name="T8" fmla="*/ 153 w 153"/>
              <a:gd name="T9" fmla="*/ 210 h 210"/>
              <a:gd name="T10" fmla="*/ 153 w 153"/>
              <a:gd name="T11" fmla="*/ 0 h 210"/>
              <a:gd name="T12" fmla="*/ 45 w 153"/>
              <a:gd name="T13" fmla="*/ 0 h 210"/>
              <a:gd name="T14" fmla="*/ 136 w 153"/>
              <a:gd name="T15" fmla="*/ 54 h 210"/>
              <a:gd name="T16" fmla="*/ 98 w 153"/>
              <a:gd name="T17" fmla="*/ 17 h 210"/>
              <a:gd name="T18" fmla="*/ 136 w 153"/>
              <a:gd name="T19" fmla="*/ 17 h 210"/>
              <a:gd name="T20" fmla="*/ 136 w 153"/>
              <a:gd name="T21" fmla="*/ 54 h 210"/>
              <a:gd name="T22" fmla="*/ 73 w 153"/>
              <a:gd name="T23" fmla="*/ 27 h 210"/>
              <a:gd name="T24" fmla="*/ 73 w 153"/>
              <a:gd name="T25" fmla="*/ 192 h 210"/>
              <a:gd name="T26" fmla="*/ 20 w 153"/>
              <a:gd name="T27" fmla="*/ 192 h 210"/>
              <a:gd name="T28" fmla="*/ 73 w 153"/>
              <a:gd name="T29" fmla="*/ 27 h 210"/>
              <a:gd name="T30" fmla="*/ 18 w 153"/>
              <a:gd name="T31" fmla="*/ 169 h 210"/>
              <a:gd name="T32" fmla="*/ 18 w 153"/>
              <a:gd name="T33" fmla="*/ 61 h 210"/>
              <a:gd name="T34" fmla="*/ 52 w 153"/>
              <a:gd name="T35" fmla="*/ 61 h 210"/>
              <a:gd name="T36" fmla="*/ 18 w 153"/>
              <a:gd name="T37" fmla="*/ 169 h 210"/>
              <a:gd name="T38" fmla="*/ 82 w 153"/>
              <a:gd name="T39" fmla="*/ 27 h 210"/>
              <a:gd name="T40" fmla="*/ 134 w 153"/>
              <a:gd name="T41" fmla="*/ 192 h 210"/>
              <a:gd name="T42" fmla="*/ 82 w 153"/>
              <a:gd name="T43" fmla="*/ 192 h 210"/>
              <a:gd name="T44" fmla="*/ 82 w 153"/>
              <a:gd name="T45" fmla="*/ 27 h 210"/>
              <a:gd name="T46" fmla="*/ 88 w 153"/>
              <a:gd name="T47" fmla="*/ 19 h 210"/>
              <a:gd name="T48" fmla="*/ 136 w 153"/>
              <a:gd name="T49" fmla="*/ 66 h 210"/>
              <a:gd name="T50" fmla="*/ 136 w 153"/>
              <a:gd name="T51" fmla="*/ 168 h 210"/>
              <a:gd name="T52" fmla="*/ 88 w 153"/>
              <a:gd name="T53" fmla="*/ 19 h 210"/>
              <a:gd name="T54" fmla="*/ 67 w 153"/>
              <a:gd name="T55" fmla="*/ 17 h 210"/>
              <a:gd name="T56" fmla="*/ 63 w 153"/>
              <a:gd name="T57" fmla="*/ 30 h 210"/>
              <a:gd name="T58" fmla="*/ 63 w 153"/>
              <a:gd name="T59" fmla="*/ 17 h 210"/>
              <a:gd name="T60" fmla="*/ 67 w 153"/>
              <a:gd name="T61" fmla="*/ 17 h 210"/>
              <a:gd name="T62" fmla="*/ 49 w 153"/>
              <a:gd name="T63" fmla="*/ 14 h 210"/>
              <a:gd name="T64" fmla="*/ 49 w 153"/>
              <a:gd name="T65" fmla="*/ 49 h 210"/>
              <a:gd name="T66" fmla="*/ 15 w 153"/>
              <a:gd name="T67" fmla="*/ 49 h 210"/>
              <a:gd name="T68" fmla="*/ 49 w 153"/>
              <a:gd name="T69" fmla="*/ 1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210">
                <a:moveTo>
                  <a:pt x="45" y="0"/>
                </a:moveTo>
                <a:lnTo>
                  <a:pt x="45" y="0"/>
                </a:lnTo>
                <a:lnTo>
                  <a:pt x="0" y="43"/>
                </a:lnTo>
                <a:lnTo>
                  <a:pt x="0" y="210"/>
                </a:lnTo>
                <a:lnTo>
                  <a:pt x="153" y="210"/>
                </a:lnTo>
                <a:lnTo>
                  <a:pt x="153" y="0"/>
                </a:lnTo>
                <a:lnTo>
                  <a:pt x="45" y="0"/>
                </a:lnTo>
                <a:close/>
                <a:moveTo>
                  <a:pt x="136" y="54"/>
                </a:moveTo>
                <a:lnTo>
                  <a:pt x="98" y="17"/>
                </a:lnTo>
                <a:lnTo>
                  <a:pt x="136" y="17"/>
                </a:lnTo>
                <a:lnTo>
                  <a:pt x="136" y="54"/>
                </a:lnTo>
                <a:close/>
                <a:moveTo>
                  <a:pt x="73" y="27"/>
                </a:moveTo>
                <a:lnTo>
                  <a:pt x="73" y="192"/>
                </a:lnTo>
                <a:lnTo>
                  <a:pt x="20" y="192"/>
                </a:lnTo>
                <a:lnTo>
                  <a:pt x="73" y="27"/>
                </a:lnTo>
                <a:close/>
                <a:moveTo>
                  <a:pt x="18" y="169"/>
                </a:moveTo>
                <a:lnTo>
                  <a:pt x="18" y="61"/>
                </a:lnTo>
                <a:lnTo>
                  <a:pt x="52" y="61"/>
                </a:lnTo>
                <a:lnTo>
                  <a:pt x="18" y="169"/>
                </a:lnTo>
                <a:close/>
                <a:moveTo>
                  <a:pt x="82" y="27"/>
                </a:moveTo>
                <a:lnTo>
                  <a:pt x="134" y="192"/>
                </a:lnTo>
                <a:lnTo>
                  <a:pt x="82" y="192"/>
                </a:lnTo>
                <a:lnTo>
                  <a:pt x="82" y="27"/>
                </a:lnTo>
                <a:close/>
                <a:moveTo>
                  <a:pt x="88" y="19"/>
                </a:moveTo>
                <a:lnTo>
                  <a:pt x="136" y="66"/>
                </a:lnTo>
                <a:lnTo>
                  <a:pt x="136" y="168"/>
                </a:lnTo>
                <a:lnTo>
                  <a:pt x="88" y="19"/>
                </a:lnTo>
                <a:close/>
                <a:moveTo>
                  <a:pt x="67" y="17"/>
                </a:moveTo>
                <a:lnTo>
                  <a:pt x="63" y="30"/>
                </a:lnTo>
                <a:lnTo>
                  <a:pt x="63" y="17"/>
                </a:lnTo>
                <a:lnTo>
                  <a:pt x="67" y="17"/>
                </a:lnTo>
                <a:close/>
                <a:moveTo>
                  <a:pt x="49" y="14"/>
                </a:moveTo>
                <a:lnTo>
                  <a:pt x="49" y="49"/>
                </a:lnTo>
                <a:lnTo>
                  <a:pt x="15" y="49"/>
                </a:lnTo>
                <a:lnTo>
                  <a:pt x="4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650"/>
          <p:cNvSpPr/>
          <p:nvPr/>
        </p:nvSpPr>
        <p:spPr bwMode="auto">
          <a:xfrm>
            <a:off x="10213703" y="3330576"/>
            <a:ext cx="357188" cy="322263"/>
          </a:xfrm>
          <a:custGeom>
            <a:avLst/>
            <a:gdLst>
              <a:gd name="T0" fmla="*/ 266 w 308"/>
              <a:gd name="T1" fmla="*/ 12 h 278"/>
              <a:gd name="T2" fmla="*/ 250 w 308"/>
              <a:gd name="T3" fmla="*/ 0 h 278"/>
              <a:gd name="T4" fmla="*/ 239 w 308"/>
              <a:gd name="T5" fmla="*/ 12 h 278"/>
              <a:gd name="T6" fmla="*/ 221 w 308"/>
              <a:gd name="T7" fmla="*/ 15 h 278"/>
              <a:gd name="T8" fmla="*/ 208 w 308"/>
              <a:gd name="T9" fmla="*/ 36 h 278"/>
              <a:gd name="T10" fmla="*/ 176 w 308"/>
              <a:gd name="T11" fmla="*/ 30 h 278"/>
              <a:gd name="T12" fmla="*/ 167 w 308"/>
              <a:gd name="T13" fmla="*/ 38 h 278"/>
              <a:gd name="T14" fmla="*/ 134 w 308"/>
              <a:gd name="T15" fmla="*/ 34 h 278"/>
              <a:gd name="T16" fmla="*/ 129 w 308"/>
              <a:gd name="T17" fmla="*/ 39 h 278"/>
              <a:gd name="T18" fmla="*/ 90 w 308"/>
              <a:gd name="T19" fmla="*/ 159 h 278"/>
              <a:gd name="T20" fmla="*/ 43 w 308"/>
              <a:gd name="T21" fmla="*/ 207 h 278"/>
              <a:gd name="T22" fmla="*/ 24 w 308"/>
              <a:gd name="T23" fmla="*/ 197 h 278"/>
              <a:gd name="T24" fmla="*/ 0 w 308"/>
              <a:gd name="T25" fmla="*/ 221 h 278"/>
              <a:gd name="T26" fmla="*/ 24 w 308"/>
              <a:gd name="T27" fmla="*/ 245 h 278"/>
              <a:gd name="T28" fmla="*/ 36 w 308"/>
              <a:gd name="T29" fmla="*/ 242 h 278"/>
              <a:gd name="T30" fmla="*/ 33 w 308"/>
              <a:gd name="T31" fmla="*/ 254 h 278"/>
              <a:gd name="T32" fmla="*/ 56 w 308"/>
              <a:gd name="T33" fmla="*/ 278 h 278"/>
              <a:gd name="T34" fmla="*/ 80 w 308"/>
              <a:gd name="T35" fmla="*/ 254 h 278"/>
              <a:gd name="T36" fmla="*/ 70 w 308"/>
              <a:gd name="T37" fmla="*/ 234 h 278"/>
              <a:gd name="T38" fmla="*/ 117 w 308"/>
              <a:gd name="T39" fmla="*/ 187 h 278"/>
              <a:gd name="T40" fmla="*/ 239 w 308"/>
              <a:gd name="T41" fmla="*/ 150 h 278"/>
              <a:gd name="T42" fmla="*/ 266 w 308"/>
              <a:gd name="T43" fmla="*/ 1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78">
                <a:moveTo>
                  <a:pt x="266" y="12"/>
                </a:moveTo>
                <a:cubicBezTo>
                  <a:pt x="261" y="7"/>
                  <a:pt x="256" y="3"/>
                  <a:pt x="250" y="0"/>
                </a:cubicBezTo>
                <a:cubicBezTo>
                  <a:pt x="248" y="5"/>
                  <a:pt x="244" y="9"/>
                  <a:pt x="239" y="12"/>
                </a:cubicBezTo>
                <a:cubicBezTo>
                  <a:pt x="233" y="15"/>
                  <a:pt x="227" y="16"/>
                  <a:pt x="221" y="15"/>
                </a:cubicBezTo>
                <a:cubicBezTo>
                  <a:pt x="220" y="24"/>
                  <a:pt x="215" y="32"/>
                  <a:pt x="208" y="36"/>
                </a:cubicBezTo>
                <a:cubicBezTo>
                  <a:pt x="198" y="41"/>
                  <a:pt x="186" y="38"/>
                  <a:pt x="176" y="30"/>
                </a:cubicBezTo>
                <a:cubicBezTo>
                  <a:pt x="174" y="33"/>
                  <a:pt x="171" y="36"/>
                  <a:pt x="167" y="38"/>
                </a:cubicBezTo>
                <a:cubicBezTo>
                  <a:pt x="156" y="44"/>
                  <a:pt x="143" y="42"/>
                  <a:pt x="134" y="34"/>
                </a:cubicBezTo>
                <a:cubicBezTo>
                  <a:pt x="132" y="36"/>
                  <a:pt x="130" y="37"/>
                  <a:pt x="129" y="39"/>
                </a:cubicBezTo>
                <a:cubicBezTo>
                  <a:pt x="91" y="77"/>
                  <a:pt x="76" y="126"/>
                  <a:pt x="90" y="159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38" y="201"/>
                  <a:pt x="31" y="197"/>
                  <a:pt x="24" y="197"/>
                </a:cubicBezTo>
                <a:cubicBezTo>
                  <a:pt x="11" y="197"/>
                  <a:pt x="0" y="208"/>
                  <a:pt x="0" y="221"/>
                </a:cubicBezTo>
                <a:cubicBezTo>
                  <a:pt x="0" y="234"/>
                  <a:pt x="11" y="245"/>
                  <a:pt x="24" y="245"/>
                </a:cubicBezTo>
                <a:cubicBezTo>
                  <a:pt x="28" y="245"/>
                  <a:pt x="32" y="244"/>
                  <a:pt x="36" y="242"/>
                </a:cubicBezTo>
                <a:cubicBezTo>
                  <a:pt x="34" y="245"/>
                  <a:pt x="33" y="249"/>
                  <a:pt x="33" y="254"/>
                </a:cubicBezTo>
                <a:cubicBezTo>
                  <a:pt x="33" y="267"/>
                  <a:pt x="43" y="278"/>
                  <a:pt x="56" y="278"/>
                </a:cubicBezTo>
                <a:cubicBezTo>
                  <a:pt x="69" y="278"/>
                  <a:pt x="80" y="267"/>
                  <a:pt x="80" y="254"/>
                </a:cubicBezTo>
                <a:cubicBezTo>
                  <a:pt x="80" y="246"/>
                  <a:pt x="76" y="239"/>
                  <a:pt x="70" y="234"/>
                </a:cubicBezTo>
                <a:cubicBezTo>
                  <a:pt x="117" y="187"/>
                  <a:pt x="117" y="187"/>
                  <a:pt x="117" y="187"/>
                </a:cubicBezTo>
                <a:cubicBezTo>
                  <a:pt x="150" y="203"/>
                  <a:pt x="200" y="189"/>
                  <a:pt x="239" y="150"/>
                </a:cubicBezTo>
                <a:cubicBezTo>
                  <a:pt x="284" y="104"/>
                  <a:pt x="308" y="55"/>
                  <a:pt x="266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651"/>
          <p:cNvSpPr/>
          <p:nvPr/>
        </p:nvSpPr>
        <p:spPr bwMode="auto">
          <a:xfrm>
            <a:off x="10882041" y="3324226"/>
            <a:ext cx="331788" cy="333375"/>
          </a:xfrm>
          <a:custGeom>
            <a:avLst/>
            <a:gdLst>
              <a:gd name="T0" fmla="*/ 260 w 287"/>
              <a:gd name="T1" fmla="*/ 194 h 288"/>
              <a:gd name="T2" fmla="*/ 237 w 287"/>
              <a:gd name="T3" fmla="*/ 205 h 288"/>
              <a:gd name="T4" fmla="*/ 176 w 287"/>
              <a:gd name="T5" fmla="*/ 144 h 288"/>
              <a:gd name="T6" fmla="*/ 237 w 287"/>
              <a:gd name="T7" fmla="*/ 83 h 288"/>
              <a:gd name="T8" fmla="*/ 260 w 287"/>
              <a:gd name="T9" fmla="*/ 94 h 288"/>
              <a:gd name="T10" fmla="*/ 287 w 287"/>
              <a:gd name="T11" fmla="*/ 66 h 288"/>
              <a:gd name="T12" fmla="*/ 260 w 287"/>
              <a:gd name="T13" fmla="*/ 38 h 288"/>
              <a:gd name="T14" fmla="*/ 245 w 287"/>
              <a:gd name="T15" fmla="*/ 42 h 288"/>
              <a:gd name="T16" fmla="*/ 249 w 287"/>
              <a:gd name="T17" fmla="*/ 28 h 288"/>
              <a:gd name="T18" fmla="*/ 221 w 287"/>
              <a:gd name="T19" fmla="*/ 0 h 288"/>
              <a:gd name="T20" fmla="*/ 194 w 287"/>
              <a:gd name="T21" fmla="*/ 28 h 288"/>
              <a:gd name="T22" fmla="*/ 206 w 287"/>
              <a:gd name="T23" fmla="*/ 50 h 288"/>
              <a:gd name="T24" fmla="*/ 205 w 287"/>
              <a:gd name="T25" fmla="*/ 51 h 288"/>
              <a:gd name="T26" fmla="*/ 205 w 287"/>
              <a:gd name="T27" fmla="*/ 50 h 288"/>
              <a:gd name="T28" fmla="*/ 144 w 287"/>
              <a:gd name="T29" fmla="*/ 111 h 288"/>
              <a:gd name="T30" fmla="*/ 83 w 287"/>
              <a:gd name="T31" fmla="*/ 50 h 288"/>
              <a:gd name="T32" fmla="*/ 94 w 287"/>
              <a:gd name="T33" fmla="*/ 28 h 288"/>
              <a:gd name="T34" fmla="*/ 66 w 287"/>
              <a:gd name="T35" fmla="*/ 0 h 288"/>
              <a:gd name="T36" fmla="*/ 38 w 287"/>
              <a:gd name="T37" fmla="*/ 28 h 288"/>
              <a:gd name="T38" fmla="*/ 42 w 287"/>
              <a:gd name="T39" fmla="*/ 42 h 288"/>
              <a:gd name="T40" fmla="*/ 28 w 287"/>
              <a:gd name="T41" fmla="*/ 38 h 288"/>
              <a:gd name="T42" fmla="*/ 0 w 287"/>
              <a:gd name="T43" fmla="*/ 66 h 288"/>
              <a:gd name="T44" fmla="*/ 28 w 287"/>
              <a:gd name="T45" fmla="*/ 94 h 288"/>
              <a:gd name="T46" fmla="*/ 50 w 287"/>
              <a:gd name="T47" fmla="*/ 83 h 288"/>
              <a:gd name="T48" fmla="*/ 111 w 287"/>
              <a:gd name="T49" fmla="*/ 144 h 288"/>
              <a:gd name="T50" fmla="*/ 50 w 287"/>
              <a:gd name="T51" fmla="*/ 205 h 288"/>
              <a:gd name="T52" fmla="*/ 28 w 287"/>
              <a:gd name="T53" fmla="*/ 194 h 288"/>
              <a:gd name="T54" fmla="*/ 0 w 287"/>
              <a:gd name="T55" fmla="*/ 222 h 288"/>
              <a:gd name="T56" fmla="*/ 28 w 287"/>
              <a:gd name="T57" fmla="*/ 250 h 288"/>
              <a:gd name="T58" fmla="*/ 42 w 287"/>
              <a:gd name="T59" fmla="*/ 246 h 288"/>
              <a:gd name="T60" fmla="*/ 38 w 287"/>
              <a:gd name="T61" fmla="*/ 260 h 288"/>
              <a:gd name="T62" fmla="*/ 66 w 287"/>
              <a:gd name="T63" fmla="*/ 288 h 288"/>
              <a:gd name="T64" fmla="*/ 94 w 287"/>
              <a:gd name="T65" fmla="*/ 260 h 288"/>
              <a:gd name="T66" fmla="*/ 82 w 287"/>
              <a:gd name="T67" fmla="*/ 237 h 288"/>
              <a:gd name="T68" fmla="*/ 82 w 287"/>
              <a:gd name="T69" fmla="*/ 237 h 288"/>
              <a:gd name="T70" fmla="*/ 83 w 287"/>
              <a:gd name="T71" fmla="*/ 237 h 288"/>
              <a:gd name="T72" fmla="*/ 144 w 287"/>
              <a:gd name="T73" fmla="*/ 176 h 288"/>
              <a:gd name="T74" fmla="*/ 205 w 287"/>
              <a:gd name="T75" fmla="*/ 237 h 288"/>
              <a:gd name="T76" fmla="*/ 194 w 287"/>
              <a:gd name="T77" fmla="*/ 259 h 288"/>
              <a:gd name="T78" fmla="*/ 221 w 287"/>
              <a:gd name="T79" fmla="*/ 287 h 288"/>
              <a:gd name="T80" fmla="*/ 249 w 287"/>
              <a:gd name="T81" fmla="*/ 259 h 288"/>
              <a:gd name="T82" fmla="*/ 245 w 287"/>
              <a:gd name="T83" fmla="*/ 245 h 288"/>
              <a:gd name="T84" fmla="*/ 260 w 287"/>
              <a:gd name="T85" fmla="*/ 249 h 288"/>
              <a:gd name="T86" fmla="*/ 287 w 287"/>
              <a:gd name="T87" fmla="*/ 221 h 288"/>
              <a:gd name="T88" fmla="*/ 260 w 287"/>
              <a:gd name="T8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" h="288">
                <a:moveTo>
                  <a:pt x="260" y="194"/>
                </a:moveTo>
                <a:cubicBezTo>
                  <a:pt x="250" y="194"/>
                  <a:pt x="242" y="198"/>
                  <a:pt x="237" y="205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43" y="89"/>
                  <a:pt x="251" y="94"/>
                  <a:pt x="260" y="94"/>
                </a:cubicBezTo>
                <a:cubicBezTo>
                  <a:pt x="275" y="94"/>
                  <a:pt x="287" y="81"/>
                  <a:pt x="287" y="66"/>
                </a:cubicBezTo>
                <a:cubicBezTo>
                  <a:pt x="287" y="50"/>
                  <a:pt x="275" y="38"/>
                  <a:pt x="260" y="38"/>
                </a:cubicBezTo>
                <a:cubicBezTo>
                  <a:pt x="254" y="38"/>
                  <a:pt x="249" y="39"/>
                  <a:pt x="245" y="42"/>
                </a:cubicBezTo>
                <a:cubicBezTo>
                  <a:pt x="248" y="38"/>
                  <a:pt x="249" y="33"/>
                  <a:pt x="249" y="28"/>
                </a:cubicBezTo>
                <a:cubicBezTo>
                  <a:pt x="249" y="12"/>
                  <a:pt x="237" y="0"/>
                  <a:pt x="221" y="0"/>
                </a:cubicBezTo>
                <a:cubicBezTo>
                  <a:pt x="206" y="0"/>
                  <a:pt x="194" y="12"/>
                  <a:pt x="194" y="28"/>
                </a:cubicBezTo>
                <a:cubicBezTo>
                  <a:pt x="194" y="37"/>
                  <a:pt x="198" y="45"/>
                  <a:pt x="206" y="50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83" y="50"/>
                  <a:pt x="83" y="50"/>
                  <a:pt x="83" y="50"/>
                </a:cubicBezTo>
                <a:cubicBezTo>
                  <a:pt x="89" y="45"/>
                  <a:pt x="94" y="37"/>
                  <a:pt x="94" y="28"/>
                </a:cubicBezTo>
                <a:cubicBezTo>
                  <a:pt x="94" y="13"/>
                  <a:pt x="81" y="0"/>
                  <a:pt x="66" y="0"/>
                </a:cubicBezTo>
                <a:cubicBezTo>
                  <a:pt x="51" y="0"/>
                  <a:pt x="38" y="13"/>
                  <a:pt x="38" y="28"/>
                </a:cubicBezTo>
                <a:cubicBezTo>
                  <a:pt x="38" y="33"/>
                  <a:pt x="40" y="38"/>
                  <a:pt x="42" y="42"/>
                </a:cubicBezTo>
                <a:cubicBezTo>
                  <a:pt x="38" y="40"/>
                  <a:pt x="33" y="38"/>
                  <a:pt x="28" y="38"/>
                </a:cubicBezTo>
                <a:cubicBezTo>
                  <a:pt x="12" y="38"/>
                  <a:pt x="0" y="51"/>
                  <a:pt x="0" y="66"/>
                </a:cubicBezTo>
                <a:cubicBezTo>
                  <a:pt x="0" y="81"/>
                  <a:pt x="12" y="94"/>
                  <a:pt x="28" y="94"/>
                </a:cubicBezTo>
                <a:cubicBezTo>
                  <a:pt x="37" y="94"/>
                  <a:pt x="45" y="89"/>
                  <a:pt x="50" y="8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45" y="198"/>
                  <a:pt x="37" y="194"/>
                  <a:pt x="28" y="194"/>
                </a:cubicBezTo>
                <a:cubicBezTo>
                  <a:pt x="12" y="194"/>
                  <a:pt x="0" y="206"/>
                  <a:pt x="0" y="222"/>
                </a:cubicBezTo>
                <a:cubicBezTo>
                  <a:pt x="0" y="237"/>
                  <a:pt x="12" y="250"/>
                  <a:pt x="28" y="250"/>
                </a:cubicBezTo>
                <a:cubicBezTo>
                  <a:pt x="33" y="250"/>
                  <a:pt x="38" y="248"/>
                  <a:pt x="42" y="246"/>
                </a:cubicBezTo>
                <a:cubicBezTo>
                  <a:pt x="40" y="250"/>
                  <a:pt x="38" y="255"/>
                  <a:pt x="38" y="260"/>
                </a:cubicBezTo>
                <a:cubicBezTo>
                  <a:pt x="38" y="275"/>
                  <a:pt x="51" y="288"/>
                  <a:pt x="66" y="288"/>
                </a:cubicBezTo>
                <a:cubicBezTo>
                  <a:pt x="81" y="288"/>
                  <a:pt x="94" y="275"/>
                  <a:pt x="94" y="260"/>
                </a:cubicBezTo>
                <a:cubicBezTo>
                  <a:pt x="94" y="250"/>
                  <a:pt x="89" y="242"/>
                  <a:pt x="82" y="237"/>
                </a:cubicBezTo>
                <a:cubicBezTo>
                  <a:pt x="82" y="237"/>
                  <a:pt x="82" y="237"/>
                  <a:pt x="82" y="237"/>
                </a:cubicBezTo>
                <a:cubicBezTo>
                  <a:pt x="83" y="237"/>
                  <a:pt x="83" y="237"/>
                  <a:pt x="83" y="237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198" y="242"/>
                  <a:pt x="194" y="250"/>
                  <a:pt x="194" y="259"/>
                </a:cubicBezTo>
                <a:cubicBezTo>
                  <a:pt x="194" y="275"/>
                  <a:pt x="206" y="287"/>
                  <a:pt x="221" y="287"/>
                </a:cubicBezTo>
                <a:cubicBezTo>
                  <a:pt x="237" y="287"/>
                  <a:pt x="249" y="275"/>
                  <a:pt x="249" y="259"/>
                </a:cubicBezTo>
                <a:cubicBezTo>
                  <a:pt x="249" y="254"/>
                  <a:pt x="248" y="249"/>
                  <a:pt x="245" y="245"/>
                </a:cubicBezTo>
                <a:cubicBezTo>
                  <a:pt x="249" y="248"/>
                  <a:pt x="254" y="249"/>
                  <a:pt x="260" y="249"/>
                </a:cubicBezTo>
                <a:cubicBezTo>
                  <a:pt x="275" y="249"/>
                  <a:pt x="287" y="237"/>
                  <a:pt x="287" y="221"/>
                </a:cubicBezTo>
                <a:cubicBezTo>
                  <a:pt x="287" y="206"/>
                  <a:pt x="275" y="194"/>
                  <a:pt x="260" y="19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52"/>
          <p:cNvSpPr>
            <a:spLocks noEditPoints="1"/>
          </p:cNvSpPr>
          <p:nvPr/>
        </p:nvSpPr>
        <p:spPr bwMode="auto">
          <a:xfrm>
            <a:off x="11550378" y="3324226"/>
            <a:ext cx="333375" cy="333375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55"/>
          <p:cNvSpPr>
            <a:spLocks noEditPoints="1"/>
          </p:cNvSpPr>
          <p:nvPr/>
        </p:nvSpPr>
        <p:spPr bwMode="auto">
          <a:xfrm>
            <a:off x="9559654" y="3324226"/>
            <a:ext cx="309563" cy="333375"/>
          </a:xfrm>
          <a:custGeom>
            <a:avLst/>
            <a:gdLst>
              <a:gd name="T0" fmla="*/ 267 w 267"/>
              <a:gd name="T1" fmla="*/ 70 h 288"/>
              <a:gd name="T2" fmla="*/ 144 w 267"/>
              <a:gd name="T3" fmla="*/ 0 h 288"/>
              <a:gd name="T4" fmla="*/ 0 w 267"/>
              <a:gd name="T5" fmla="*/ 144 h 288"/>
              <a:gd name="T6" fmla="*/ 144 w 267"/>
              <a:gd name="T7" fmla="*/ 288 h 288"/>
              <a:gd name="T8" fmla="*/ 266 w 267"/>
              <a:gd name="T9" fmla="*/ 219 h 288"/>
              <a:gd name="T10" fmla="*/ 142 w 267"/>
              <a:gd name="T11" fmla="*/ 145 h 288"/>
              <a:gd name="T12" fmla="*/ 267 w 267"/>
              <a:gd name="T13" fmla="*/ 70 h 288"/>
              <a:gd name="T14" fmla="*/ 169 w 267"/>
              <a:gd name="T15" fmla="*/ 39 h 288"/>
              <a:gd name="T16" fmla="*/ 192 w 267"/>
              <a:gd name="T17" fmla="*/ 62 h 288"/>
              <a:gd name="T18" fmla="*/ 169 w 267"/>
              <a:gd name="T19" fmla="*/ 85 h 288"/>
              <a:gd name="T20" fmla="*/ 146 w 267"/>
              <a:gd name="T21" fmla="*/ 62 h 288"/>
              <a:gd name="T22" fmla="*/ 169 w 267"/>
              <a:gd name="T23" fmla="*/ 3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7" h="288">
                <a:moveTo>
                  <a:pt x="267" y="70"/>
                </a:moveTo>
                <a:cubicBezTo>
                  <a:pt x="242" y="28"/>
                  <a:pt x="196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195" y="288"/>
                  <a:pt x="241" y="261"/>
                  <a:pt x="266" y="219"/>
                </a:cubicBezTo>
                <a:cubicBezTo>
                  <a:pt x="142" y="145"/>
                  <a:pt x="142" y="145"/>
                  <a:pt x="142" y="145"/>
                </a:cubicBezTo>
                <a:lnTo>
                  <a:pt x="267" y="70"/>
                </a:lnTo>
                <a:close/>
                <a:moveTo>
                  <a:pt x="169" y="39"/>
                </a:moveTo>
                <a:cubicBezTo>
                  <a:pt x="182" y="39"/>
                  <a:pt x="192" y="49"/>
                  <a:pt x="192" y="62"/>
                </a:cubicBezTo>
                <a:cubicBezTo>
                  <a:pt x="192" y="74"/>
                  <a:pt x="182" y="85"/>
                  <a:pt x="169" y="85"/>
                </a:cubicBezTo>
                <a:cubicBezTo>
                  <a:pt x="156" y="85"/>
                  <a:pt x="146" y="74"/>
                  <a:pt x="146" y="62"/>
                </a:cubicBezTo>
                <a:cubicBezTo>
                  <a:pt x="146" y="49"/>
                  <a:pt x="156" y="39"/>
                  <a:pt x="169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59"/>
          <p:cNvSpPr>
            <a:spLocks noEditPoints="1"/>
          </p:cNvSpPr>
          <p:nvPr/>
        </p:nvSpPr>
        <p:spPr bwMode="auto">
          <a:xfrm>
            <a:off x="7584804" y="4660901"/>
            <a:ext cx="252413" cy="333375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662"/>
          <p:cNvSpPr>
            <a:spLocks noEditPoints="1"/>
          </p:cNvSpPr>
          <p:nvPr/>
        </p:nvSpPr>
        <p:spPr bwMode="auto">
          <a:xfrm>
            <a:off x="8877029" y="3365501"/>
            <a:ext cx="333375" cy="247650"/>
          </a:xfrm>
          <a:custGeom>
            <a:avLst/>
            <a:gdLst>
              <a:gd name="T0" fmla="*/ 226 w 288"/>
              <a:gd name="T1" fmla="*/ 88 h 213"/>
              <a:gd name="T2" fmla="*/ 226 w 288"/>
              <a:gd name="T3" fmla="*/ 88 h 213"/>
              <a:gd name="T4" fmla="*/ 158 w 288"/>
              <a:gd name="T5" fmla="*/ 88 h 213"/>
              <a:gd name="T6" fmla="*/ 159 w 288"/>
              <a:gd name="T7" fmla="*/ 71 h 213"/>
              <a:gd name="T8" fmla="*/ 145 w 288"/>
              <a:gd name="T9" fmla="*/ 11 h 213"/>
              <a:gd name="T10" fmla="*/ 133 w 288"/>
              <a:gd name="T11" fmla="*/ 1 h 213"/>
              <a:gd name="T12" fmla="*/ 127 w 288"/>
              <a:gd name="T13" fmla="*/ 11 h 213"/>
              <a:gd name="T14" fmla="*/ 143 w 288"/>
              <a:gd name="T15" fmla="*/ 71 h 213"/>
              <a:gd name="T16" fmla="*/ 142 w 288"/>
              <a:gd name="T17" fmla="*/ 88 h 213"/>
              <a:gd name="T18" fmla="*/ 63 w 288"/>
              <a:gd name="T19" fmla="*/ 88 h 213"/>
              <a:gd name="T20" fmla="*/ 0 w 288"/>
              <a:gd name="T21" fmla="*/ 150 h 213"/>
              <a:gd name="T22" fmla="*/ 63 w 288"/>
              <a:gd name="T23" fmla="*/ 213 h 213"/>
              <a:gd name="T24" fmla="*/ 113 w 288"/>
              <a:gd name="T25" fmla="*/ 189 h 213"/>
              <a:gd name="T26" fmla="*/ 176 w 288"/>
              <a:gd name="T27" fmla="*/ 189 h 213"/>
              <a:gd name="T28" fmla="*/ 226 w 288"/>
              <a:gd name="T29" fmla="*/ 213 h 213"/>
              <a:gd name="T30" fmla="*/ 288 w 288"/>
              <a:gd name="T31" fmla="*/ 150 h 213"/>
              <a:gd name="T32" fmla="*/ 226 w 288"/>
              <a:gd name="T33" fmla="*/ 88 h 213"/>
              <a:gd name="T34" fmla="*/ 89 w 288"/>
              <a:gd name="T35" fmla="*/ 161 h 213"/>
              <a:gd name="T36" fmla="*/ 67 w 288"/>
              <a:gd name="T37" fmla="*/ 161 h 213"/>
              <a:gd name="T38" fmla="*/ 67 w 288"/>
              <a:gd name="T39" fmla="*/ 183 h 213"/>
              <a:gd name="T40" fmla="*/ 50 w 288"/>
              <a:gd name="T41" fmla="*/ 183 h 213"/>
              <a:gd name="T42" fmla="*/ 50 w 288"/>
              <a:gd name="T43" fmla="*/ 161 h 213"/>
              <a:gd name="T44" fmla="*/ 28 w 288"/>
              <a:gd name="T45" fmla="*/ 161 h 213"/>
              <a:gd name="T46" fmla="*/ 28 w 288"/>
              <a:gd name="T47" fmla="*/ 144 h 213"/>
              <a:gd name="T48" fmla="*/ 50 w 288"/>
              <a:gd name="T49" fmla="*/ 144 h 213"/>
              <a:gd name="T50" fmla="*/ 50 w 288"/>
              <a:gd name="T51" fmla="*/ 122 h 213"/>
              <a:gd name="T52" fmla="*/ 67 w 288"/>
              <a:gd name="T53" fmla="*/ 122 h 213"/>
              <a:gd name="T54" fmla="*/ 67 w 288"/>
              <a:gd name="T55" fmla="*/ 144 h 213"/>
              <a:gd name="T56" fmla="*/ 89 w 288"/>
              <a:gd name="T57" fmla="*/ 144 h 213"/>
              <a:gd name="T58" fmla="*/ 89 w 288"/>
              <a:gd name="T59" fmla="*/ 161 h 213"/>
              <a:gd name="T60" fmla="*/ 157 w 288"/>
              <a:gd name="T61" fmla="*/ 148 h 213"/>
              <a:gd name="T62" fmla="*/ 132 w 288"/>
              <a:gd name="T63" fmla="*/ 148 h 213"/>
              <a:gd name="T64" fmla="*/ 122 w 288"/>
              <a:gd name="T65" fmla="*/ 139 h 213"/>
              <a:gd name="T66" fmla="*/ 132 w 288"/>
              <a:gd name="T67" fmla="*/ 130 h 213"/>
              <a:gd name="T68" fmla="*/ 157 w 288"/>
              <a:gd name="T69" fmla="*/ 130 h 213"/>
              <a:gd name="T70" fmla="*/ 166 w 288"/>
              <a:gd name="T71" fmla="*/ 139 h 213"/>
              <a:gd name="T72" fmla="*/ 157 w 288"/>
              <a:gd name="T73" fmla="*/ 148 h 213"/>
              <a:gd name="T74" fmla="*/ 217 w 288"/>
              <a:gd name="T75" fmla="*/ 188 h 213"/>
              <a:gd name="T76" fmla="*/ 201 w 288"/>
              <a:gd name="T77" fmla="*/ 173 h 213"/>
              <a:gd name="T78" fmla="*/ 217 w 288"/>
              <a:gd name="T79" fmla="*/ 157 h 213"/>
              <a:gd name="T80" fmla="*/ 232 w 288"/>
              <a:gd name="T81" fmla="*/ 173 h 213"/>
              <a:gd name="T82" fmla="*/ 217 w 288"/>
              <a:gd name="T83" fmla="*/ 188 h 213"/>
              <a:gd name="T84" fmla="*/ 250 w 288"/>
              <a:gd name="T85" fmla="*/ 155 h 213"/>
              <a:gd name="T86" fmla="*/ 235 w 288"/>
              <a:gd name="T87" fmla="*/ 139 h 213"/>
              <a:gd name="T88" fmla="*/ 250 w 288"/>
              <a:gd name="T89" fmla="*/ 124 h 213"/>
              <a:gd name="T90" fmla="*/ 266 w 288"/>
              <a:gd name="T91" fmla="*/ 139 h 213"/>
              <a:gd name="T92" fmla="*/ 250 w 288"/>
              <a:gd name="T93" fmla="*/ 15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8" h="213">
                <a:moveTo>
                  <a:pt x="226" y="88"/>
                </a:moveTo>
                <a:cubicBezTo>
                  <a:pt x="226" y="88"/>
                  <a:pt x="226" y="88"/>
                  <a:pt x="226" y="88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8" y="83"/>
                  <a:pt x="159" y="77"/>
                  <a:pt x="159" y="71"/>
                </a:cubicBezTo>
                <a:cubicBezTo>
                  <a:pt x="159" y="54"/>
                  <a:pt x="156" y="32"/>
                  <a:pt x="145" y="11"/>
                </a:cubicBezTo>
                <a:cubicBezTo>
                  <a:pt x="145" y="11"/>
                  <a:pt x="142" y="0"/>
                  <a:pt x="133" y="1"/>
                </a:cubicBezTo>
                <a:cubicBezTo>
                  <a:pt x="122" y="2"/>
                  <a:pt x="127" y="11"/>
                  <a:pt x="127" y="11"/>
                </a:cubicBezTo>
                <a:cubicBezTo>
                  <a:pt x="140" y="31"/>
                  <a:pt x="143" y="54"/>
                  <a:pt x="143" y="71"/>
                </a:cubicBezTo>
                <a:cubicBezTo>
                  <a:pt x="143" y="77"/>
                  <a:pt x="142" y="83"/>
                  <a:pt x="14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28" y="88"/>
                  <a:pt x="0" y="116"/>
                  <a:pt x="0" y="150"/>
                </a:cubicBezTo>
                <a:cubicBezTo>
                  <a:pt x="0" y="185"/>
                  <a:pt x="28" y="213"/>
                  <a:pt x="63" y="213"/>
                </a:cubicBezTo>
                <a:cubicBezTo>
                  <a:pt x="83" y="213"/>
                  <a:pt x="101" y="203"/>
                  <a:pt x="113" y="189"/>
                </a:cubicBezTo>
                <a:cubicBezTo>
                  <a:pt x="176" y="189"/>
                  <a:pt x="176" y="189"/>
                  <a:pt x="176" y="189"/>
                </a:cubicBezTo>
                <a:cubicBezTo>
                  <a:pt x="187" y="203"/>
                  <a:pt x="205" y="213"/>
                  <a:pt x="226" y="213"/>
                </a:cubicBezTo>
                <a:cubicBezTo>
                  <a:pt x="260" y="213"/>
                  <a:pt x="288" y="185"/>
                  <a:pt x="288" y="150"/>
                </a:cubicBezTo>
                <a:cubicBezTo>
                  <a:pt x="288" y="116"/>
                  <a:pt x="261" y="88"/>
                  <a:pt x="226" y="88"/>
                </a:cubicBezTo>
                <a:close/>
                <a:moveTo>
                  <a:pt x="89" y="161"/>
                </a:moveTo>
                <a:cubicBezTo>
                  <a:pt x="67" y="161"/>
                  <a:pt x="67" y="161"/>
                  <a:pt x="67" y="161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89" y="144"/>
                  <a:pt x="89" y="144"/>
                  <a:pt x="89" y="144"/>
                </a:cubicBezTo>
                <a:lnTo>
                  <a:pt x="89" y="161"/>
                </a:lnTo>
                <a:close/>
                <a:moveTo>
                  <a:pt x="157" y="148"/>
                </a:moveTo>
                <a:cubicBezTo>
                  <a:pt x="132" y="148"/>
                  <a:pt x="132" y="148"/>
                  <a:pt x="132" y="148"/>
                </a:cubicBezTo>
                <a:cubicBezTo>
                  <a:pt x="126" y="148"/>
                  <a:pt x="122" y="144"/>
                  <a:pt x="122" y="139"/>
                </a:cubicBezTo>
                <a:cubicBezTo>
                  <a:pt x="122" y="134"/>
                  <a:pt x="126" y="130"/>
                  <a:pt x="132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62" y="130"/>
                  <a:pt x="166" y="134"/>
                  <a:pt x="166" y="139"/>
                </a:cubicBezTo>
                <a:cubicBezTo>
                  <a:pt x="166" y="144"/>
                  <a:pt x="162" y="148"/>
                  <a:pt x="157" y="148"/>
                </a:cubicBezTo>
                <a:close/>
                <a:moveTo>
                  <a:pt x="217" y="188"/>
                </a:moveTo>
                <a:cubicBezTo>
                  <a:pt x="208" y="188"/>
                  <a:pt x="201" y="181"/>
                  <a:pt x="201" y="173"/>
                </a:cubicBezTo>
                <a:cubicBezTo>
                  <a:pt x="201" y="164"/>
                  <a:pt x="208" y="157"/>
                  <a:pt x="217" y="157"/>
                </a:cubicBezTo>
                <a:cubicBezTo>
                  <a:pt x="225" y="157"/>
                  <a:pt x="232" y="164"/>
                  <a:pt x="232" y="173"/>
                </a:cubicBezTo>
                <a:cubicBezTo>
                  <a:pt x="232" y="181"/>
                  <a:pt x="225" y="188"/>
                  <a:pt x="217" y="188"/>
                </a:cubicBezTo>
                <a:close/>
                <a:moveTo>
                  <a:pt x="250" y="155"/>
                </a:moveTo>
                <a:cubicBezTo>
                  <a:pt x="241" y="155"/>
                  <a:pt x="235" y="148"/>
                  <a:pt x="235" y="139"/>
                </a:cubicBezTo>
                <a:cubicBezTo>
                  <a:pt x="235" y="131"/>
                  <a:pt x="241" y="124"/>
                  <a:pt x="250" y="124"/>
                </a:cubicBezTo>
                <a:cubicBezTo>
                  <a:pt x="259" y="124"/>
                  <a:pt x="266" y="131"/>
                  <a:pt x="266" y="139"/>
                </a:cubicBezTo>
                <a:cubicBezTo>
                  <a:pt x="266" y="148"/>
                  <a:pt x="259" y="155"/>
                  <a:pt x="250" y="1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663"/>
          <p:cNvSpPr>
            <a:spLocks noEditPoints="1"/>
          </p:cNvSpPr>
          <p:nvPr/>
        </p:nvSpPr>
        <p:spPr bwMode="auto">
          <a:xfrm>
            <a:off x="10885216" y="1320801"/>
            <a:ext cx="333375" cy="333375"/>
          </a:xfrm>
          <a:custGeom>
            <a:avLst/>
            <a:gdLst>
              <a:gd name="T0" fmla="*/ 164 w 210"/>
              <a:gd name="T1" fmla="*/ 52 h 210"/>
              <a:gd name="T2" fmla="*/ 210 w 210"/>
              <a:gd name="T3" fmla="*/ 7 h 210"/>
              <a:gd name="T4" fmla="*/ 202 w 210"/>
              <a:gd name="T5" fmla="*/ 0 h 210"/>
              <a:gd name="T6" fmla="*/ 158 w 210"/>
              <a:gd name="T7" fmla="*/ 44 h 210"/>
              <a:gd name="T8" fmla="*/ 64 w 210"/>
              <a:gd name="T9" fmla="*/ 44 h 210"/>
              <a:gd name="T10" fmla="*/ 64 w 210"/>
              <a:gd name="T11" fmla="*/ 8 h 210"/>
              <a:gd name="T12" fmla="*/ 36 w 210"/>
              <a:gd name="T13" fmla="*/ 8 h 210"/>
              <a:gd name="T14" fmla="*/ 36 w 210"/>
              <a:gd name="T15" fmla="*/ 44 h 210"/>
              <a:gd name="T16" fmla="*/ 0 w 210"/>
              <a:gd name="T17" fmla="*/ 44 h 210"/>
              <a:gd name="T18" fmla="*/ 0 w 210"/>
              <a:gd name="T19" fmla="*/ 72 h 210"/>
              <a:gd name="T20" fmla="*/ 36 w 210"/>
              <a:gd name="T21" fmla="*/ 72 h 210"/>
              <a:gd name="T22" fmla="*/ 36 w 210"/>
              <a:gd name="T23" fmla="*/ 174 h 210"/>
              <a:gd name="T24" fmla="*/ 136 w 210"/>
              <a:gd name="T25" fmla="*/ 174 h 210"/>
              <a:gd name="T26" fmla="*/ 136 w 210"/>
              <a:gd name="T27" fmla="*/ 210 h 210"/>
              <a:gd name="T28" fmla="*/ 164 w 210"/>
              <a:gd name="T29" fmla="*/ 210 h 210"/>
              <a:gd name="T30" fmla="*/ 164 w 210"/>
              <a:gd name="T31" fmla="*/ 174 h 210"/>
              <a:gd name="T32" fmla="*/ 200 w 210"/>
              <a:gd name="T33" fmla="*/ 174 h 210"/>
              <a:gd name="T34" fmla="*/ 200 w 210"/>
              <a:gd name="T35" fmla="*/ 146 h 210"/>
              <a:gd name="T36" fmla="*/ 200 w 210"/>
              <a:gd name="T37" fmla="*/ 146 h 210"/>
              <a:gd name="T38" fmla="*/ 164 w 210"/>
              <a:gd name="T39" fmla="*/ 146 h 210"/>
              <a:gd name="T40" fmla="*/ 164 w 210"/>
              <a:gd name="T41" fmla="*/ 52 h 210"/>
              <a:gd name="T42" fmla="*/ 129 w 210"/>
              <a:gd name="T43" fmla="*/ 72 h 210"/>
              <a:gd name="T44" fmla="*/ 64 w 210"/>
              <a:gd name="T45" fmla="*/ 137 h 210"/>
              <a:gd name="T46" fmla="*/ 64 w 210"/>
              <a:gd name="T47" fmla="*/ 72 h 210"/>
              <a:gd name="T48" fmla="*/ 129 w 210"/>
              <a:gd name="T49" fmla="*/ 72 h 210"/>
              <a:gd name="T50" fmla="*/ 71 w 210"/>
              <a:gd name="T51" fmla="*/ 146 h 210"/>
              <a:gd name="T52" fmla="*/ 136 w 210"/>
              <a:gd name="T53" fmla="*/ 81 h 210"/>
              <a:gd name="T54" fmla="*/ 136 w 210"/>
              <a:gd name="T55" fmla="*/ 146 h 210"/>
              <a:gd name="T56" fmla="*/ 71 w 210"/>
              <a:gd name="T57" fmla="*/ 14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0" h="210">
                <a:moveTo>
                  <a:pt x="164" y="52"/>
                </a:moveTo>
                <a:lnTo>
                  <a:pt x="210" y="7"/>
                </a:lnTo>
                <a:lnTo>
                  <a:pt x="202" y="0"/>
                </a:lnTo>
                <a:lnTo>
                  <a:pt x="158" y="44"/>
                </a:lnTo>
                <a:lnTo>
                  <a:pt x="64" y="44"/>
                </a:lnTo>
                <a:lnTo>
                  <a:pt x="64" y="8"/>
                </a:lnTo>
                <a:lnTo>
                  <a:pt x="36" y="8"/>
                </a:lnTo>
                <a:lnTo>
                  <a:pt x="36" y="44"/>
                </a:lnTo>
                <a:lnTo>
                  <a:pt x="0" y="44"/>
                </a:lnTo>
                <a:lnTo>
                  <a:pt x="0" y="72"/>
                </a:lnTo>
                <a:lnTo>
                  <a:pt x="36" y="72"/>
                </a:lnTo>
                <a:lnTo>
                  <a:pt x="36" y="174"/>
                </a:lnTo>
                <a:lnTo>
                  <a:pt x="136" y="174"/>
                </a:lnTo>
                <a:lnTo>
                  <a:pt x="136" y="210"/>
                </a:lnTo>
                <a:lnTo>
                  <a:pt x="164" y="210"/>
                </a:lnTo>
                <a:lnTo>
                  <a:pt x="164" y="174"/>
                </a:lnTo>
                <a:lnTo>
                  <a:pt x="200" y="174"/>
                </a:lnTo>
                <a:lnTo>
                  <a:pt x="200" y="146"/>
                </a:lnTo>
                <a:lnTo>
                  <a:pt x="200" y="146"/>
                </a:lnTo>
                <a:lnTo>
                  <a:pt x="164" y="146"/>
                </a:lnTo>
                <a:lnTo>
                  <a:pt x="164" y="52"/>
                </a:lnTo>
                <a:close/>
                <a:moveTo>
                  <a:pt x="129" y="72"/>
                </a:moveTo>
                <a:lnTo>
                  <a:pt x="64" y="137"/>
                </a:lnTo>
                <a:lnTo>
                  <a:pt x="64" y="72"/>
                </a:lnTo>
                <a:lnTo>
                  <a:pt x="129" y="72"/>
                </a:lnTo>
                <a:close/>
                <a:moveTo>
                  <a:pt x="71" y="146"/>
                </a:moveTo>
                <a:lnTo>
                  <a:pt x="136" y="81"/>
                </a:lnTo>
                <a:lnTo>
                  <a:pt x="136" y="146"/>
                </a:lnTo>
                <a:lnTo>
                  <a:pt x="71" y="14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664"/>
          <p:cNvSpPr>
            <a:spLocks noEditPoints="1"/>
          </p:cNvSpPr>
          <p:nvPr/>
        </p:nvSpPr>
        <p:spPr bwMode="auto">
          <a:xfrm>
            <a:off x="6202091" y="3376613"/>
            <a:ext cx="334963" cy="242888"/>
          </a:xfrm>
          <a:custGeom>
            <a:avLst/>
            <a:gdLst>
              <a:gd name="T0" fmla="*/ 278 w 288"/>
              <a:gd name="T1" fmla="*/ 24 h 210"/>
              <a:gd name="T2" fmla="*/ 128 w 288"/>
              <a:gd name="T3" fmla="*/ 24 h 210"/>
              <a:gd name="T4" fmla="*/ 128 w 288"/>
              <a:gd name="T5" fmla="*/ 24 h 210"/>
              <a:gd name="T6" fmla="*/ 118 w 288"/>
              <a:gd name="T7" fmla="*/ 8 h 210"/>
              <a:gd name="T8" fmla="*/ 104 w 288"/>
              <a:gd name="T9" fmla="*/ 0 h 210"/>
              <a:gd name="T10" fmla="*/ 61 w 288"/>
              <a:gd name="T11" fmla="*/ 0 h 210"/>
              <a:gd name="T12" fmla="*/ 47 w 288"/>
              <a:gd name="T13" fmla="*/ 8 h 210"/>
              <a:gd name="T14" fmla="*/ 37 w 288"/>
              <a:gd name="T15" fmla="*/ 24 h 210"/>
              <a:gd name="T16" fmla="*/ 37 w 288"/>
              <a:gd name="T17" fmla="*/ 24 h 210"/>
              <a:gd name="T18" fmla="*/ 10 w 288"/>
              <a:gd name="T19" fmla="*/ 24 h 210"/>
              <a:gd name="T20" fmla="*/ 0 w 288"/>
              <a:gd name="T21" fmla="*/ 34 h 210"/>
              <a:gd name="T22" fmla="*/ 0 w 288"/>
              <a:gd name="T23" fmla="*/ 200 h 210"/>
              <a:gd name="T24" fmla="*/ 10 w 288"/>
              <a:gd name="T25" fmla="*/ 210 h 210"/>
              <a:gd name="T26" fmla="*/ 278 w 288"/>
              <a:gd name="T27" fmla="*/ 210 h 210"/>
              <a:gd name="T28" fmla="*/ 288 w 288"/>
              <a:gd name="T29" fmla="*/ 200 h 210"/>
              <a:gd name="T30" fmla="*/ 288 w 288"/>
              <a:gd name="T31" fmla="*/ 34 h 210"/>
              <a:gd name="T32" fmla="*/ 278 w 288"/>
              <a:gd name="T33" fmla="*/ 24 h 210"/>
              <a:gd name="T34" fmla="*/ 42 w 288"/>
              <a:gd name="T35" fmla="*/ 194 h 210"/>
              <a:gd name="T36" fmla="*/ 8 w 288"/>
              <a:gd name="T37" fmla="*/ 194 h 210"/>
              <a:gd name="T38" fmla="*/ 8 w 288"/>
              <a:gd name="T39" fmla="*/ 41 h 210"/>
              <a:gd name="T40" fmla="*/ 42 w 288"/>
              <a:gd name="T41" fmla="*/ 41 h 210"/>
              <a:gd name="T42" fmla="*/ 42 w 288"/>
              <a:gd name="T43" fmla="*/ 194 h 210"/>
              <a:gd name="T44" fmla="*/ 144 w 288"/>
              <a:gd name="T45" fmla="*/ 179 h 210"/>
              <a:gd name="T46" fmla="*/ 82 w 288"/>
              <a:gd name="T47" fmla="*/ 117 h 210"/>
              <a:gd name="T48" fmla="*/ 144 w 288"/>
              <a:gd name="T49" fmla="*/ 56 h 210"/>
              <a:gd name="T50" fmla="*/ 205 w 288"/>
              <a:gd name="T51" fmla="*/ 117 h 210"/>
              <a:gd name="T52" fmla="*/ 144 w 288"/>
              <a:gd name="T53" fmla="*/ 179 h 210"/>
              <a:gd name="T54" fmla="*/ 261 w 288"/>
              <a:gd name="T55" fmla="*/ 91 h 210"/>
              <a:gd name="T56" fmla="*/ 225 w 288"/>
              <a:gd name="T57" fmla="*/ 91 h 210"/>
              <a:gd name="T58" fmla="*/ 225 w 288"/>
              <a:gd name="T59" fmla="*/ 55 h 210"/>
              <a:gd name="T60" fmla="*/ 261 w 288"/>
              <a:gd name="T61" fmla="*/ 55 h 210"/>
              <a:gd name="T62" fmla="*/ 261 w 288"/>
              <a:gd name="T63" fmla="*/ 9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8" h="210">
                <a:moveTo>
                  <a:pt x="27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4"/>
                  <a:pt x="109" y="0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6" y="0"/>
                  <a:pt x="49" y="4"/>
                  <a:pt x="47" y="8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4"/>
                  <a:pt x="0" y="28"/>
                  <a:pt x="0" y="3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06"/>
                  <a:pt x="5" y="210"/>
                  <a:pt x="10" y="210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84" y="210"/>
                  <a:pt x="288" y="206"/>
                  <a:pt x="288" y="200"/>
                </a:cubicBezTo>
                <a:cubicBezTo>
                  <a:pt x="288" y="34"/>
                  <a:pt x="288" y="34"/>
                  <a:pt x="288" y="34"/>
                </a:cubicBezTo>
                <a:cubicBezTo>
                  <a:pt x="288" y="28"/>
                  <a:pt x="284" y="24"/>
                  <a:pt x="278" y="24"/>
                </a:cubicBezTo>
                <a:close/>
                <a:moveTo>
                  <a:pt x="42" y="194"/>
                </a:moveTo>
                <a:cubicBezTo>
                  <a:pt x="8" y="194"/>
                  <a:pt x="8" y="194"/>
                  <a:pt x="8" y="194"/>
                </a:cubicBezTo>
                <a:cubicBezTo>
                  <a:pt x="8" y="41"/>
                  <a:pt x="8" y="41"/>
                  <a:pt x="8" y="41"/>
                </a:cubicBezTo>
                <a:cubicBezTo>
                  <a:pt x="42" y="41"/>
                  <a:pt x="42" y="41"/>
                  <a:pt x="42" y="41"/>
                </a:cubicBezTo>
                <a:lnTo>
                  <a:pt x="42" y="194"/>
                </a:lnTo>
                <a:close/>
                <a:moveTo>
                  <a:pt x="144" y="179"/>
                </a:moveTo>
                <a:cubicBezTo>
                  <a:pt x="110" y="179"/>
                  <a:pt x="82" y="151"/>
                  <a:pt x="82" y="117"/>
                </a:cubicBezTo>
                <a:cubicBezTo>
                  <a:pt x="82" y="83"/>
                  <a:pt x="110" y="56"/>
                  <a:pt x="144" y="56"/>
                </a:cubicBezTo>
                <a:cubicBezTo>
                  <a:pt x="178" y="56"/>
                  <a:pt x="205" y="83"/>
                  <a:pt x="205" y="117"/>
                </a:cubicBezTo>
                <a:cubicBezTo>
                  <a:pt x="205" y="151"/>
                  <a:pt x="178" y="179"/>
                  <a:pt x="144" y="179"/>
                </a:cubicBezTo>
                <a:close/>
                <a:moveTo>
                  <a:pt x="261" y="91"/>
                </a:moveTo>
                <a:cubicBezTo>
                  <a:pt x="225" y="91"/>
                  <a:pt x="225" y="91"/>
                  <a:pt x="225" y="91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61" y="55"/>
                  <a:pt x="261" y="55"/>
                  <a:pt x="261" y="55"/>
                </a:cubicBezTo>
                <a:lnTo>
                  <a:pt x="261" y="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670"/>
          <p:cNvSpPr/>
          <p:nvPr/>
        </p:nvSpPr>
        <p:spPr bwMode="auto">
          <a:xfrm>
            <a:off x="9569179" y="2790826"/>
            <a:ext cx="287338" cy="198438"/>
          </a:xfrm>
          <a:custGeom>
            <a:avLst/>
            <a:gdLst>
              <a:gd name="T0" fmla="*/ 206 w 247"/>
              <a:gd name="T1" fmla="*/ 0 h 172"/>
              <a:gd name="T2" fmla="*/ 180 w 247"/>
              <a:gd name="T3" fmla="*/ 0 h 172"/>
              <a:gd name="T4" fmla="*/ 180 w 247"/>
              <a:gd name="T5" fmla="*/ 31 h 172"/>
              <a:gd name="T6" fmla="*/ 206 w 247"/>
              <a:gd name="T7" fmla="*/ 31 h 172"/>
              <a:gd name="T8" fmla="*/ 216 w 247"/>
              <a:gd name="T9" fmla="*/ 41 h 172"/>
              <a:gd name="T10" fmla="*/ 216 w 247"/>
              <a:gd name="T11" fmla="*/ 131 h 172"/>
              <a:gd name="T12" fmla="*/ 206 w 247"/>
              <a:gd name="T13" fmla="*/ 141 h 172"/>
              <a:gd name="T14" fmla="*/ 41 w 247"/>
              <a:gd name="T15" fmla="*/ 141 h 172"/>
              <a:gd name="T16" fmla="*/ 31 w 247"/>
              <a:gd name="T17" fmla="*/ 131 h 172"/>
              <a:gd name="T18" fmla="*/ 31 w 247"/>
              <a:gd name="T19" fmla="*/ 41 h 172"/>
              <a:gd name="T20" fmla="*/ 41 w 247"/>
              <a:gd name="T21" fmla="*/ 31 h 172"/>
              <a:gd name="T22" fmla="*/ 67 w 247"/>
              <a:gd name="T23" fmla="*/ 31 h 172"/>
              <a:gd name="T24" fmla="*/ 67 w 247"/>
              <a:gd name="T25" fmla="*/ 0 h 172"/>
              <a:gd name="T26" fmla="*/ 41 w 247"/>
              <a:gd name="T27" fmla="*/ 0 h 172"/>
              <a:gd name="T28" fmla="*/ 0 w 247"/>
              <a:gd name="T29" fmla="*/ 41 h 172"/>
              <a:gd name="T30" fmla="*/ 0 w 247"/>
              <a:gd name="T31" fmla="*/ 131 h 172"/>
              <a:gd name="T32" fmla="*/ 41 w 247"/>
              <a:gd name="T33" fmla="*/ 172 h 172"/>
              <a:gd name="T34" fmla="*/ 206 w 247"/>
              <a:gd name="T35" fmla="*/ 172 h 172"/>
              <a:gd name="T36" fmla="*/ 247 w 247"/>
              <a:gd name="T37" fmla="*/ 131 h 172"/>
              <a:gd name="T38" fmla="*/ 247 w 247"/>
              <a:gd name="T39" fmla="*/ 41 h 172"/>
              <a:gd name="T40" fmla="*/ 206 w 247"/>
              <a:gd name="T4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7" h="172">
                <a:moveTo>
                  <a:pt x="206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12" y="31"/>
                  <a:pt x="216" y="36"/>
                  <a:pt x="216" y="4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6"/>
                  <a:pt x="212" y="141"/>
                  <a:pt x="206" y="141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36" y="141"/>
                  <a:pt x="31" y="136"/>
                  <a:pt x="31" y="13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6"/>
                  <a:pt x="36" y="31"/>
                  <a:pt x="41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0"/>
                  <a:pt x="67" y="0"/>
                  <a:pt x="6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3"/>
                  <a:pt x="19" y="172"/>
                  <a:pt x="41" y="172"/>
                </a:cubicBezTo>
                <a:cubicBezTo>
                  <a:pt x="206" y="172"/>
                  <a:pt x="206" y="172"/>
                  <a:pt x="206" y="172"/>
                </a:cubicBezTo>
                <a:cubicBezTo>
                  <a:pt x="229" y="172"/>
                  <a:pt x="247" y="153"/>
                  <a:pt x="247" y="131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7" y="19"/>
                  <a:pt x="229" y="0"/>
                  <a:pt x="20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671"/>
          <p:cNvSpPr/>
          <p:nvPr/>
        </p:nvSpPr>
        <p:spPr bwMode="auto">
          <a:xfrm>
            <a:off x="9619979" y="2654301"/>
            <a:ext cx="184150" cy="239713"/>
          </a:xfrm>
          <a:custGeom>
            <a:avLst/>
            <a:gdLst>
              <a:gd name="T0" fmla="*/ 44 w 116"/>
              <a:gd name="T1" fmla="*/ 151 h 151"/>
              <a:gd name="T2" fmla="*/ 73 w 116"/>
              <a:gd name="T3" fmla="*/ 151 h 151"/>
              <a:gd name="T4" fmla="*/ 73 w 116"/>
              <a:gd name="T5" fmla="*/ 67 h 151"/>
              <a:gd name="T6" fmla="*/ 116 w 116"/>
              <a:gd name="T7" fmla="*/ 67 h 151"/>
              <a:gd name="T8" fmla="*/ 58 w 116"/>
              <a:gd name="T9" fmla="*/ 0 h 151"/>
              <a:gd name="T10" fmla="*/ 0 w 116"/>
              <a:gd name="T11" fmla="*/ 67 h 151"/>
              <a:gd name="T12" fmla="*/ 44 w 116"/>
              <a:gd name="T13" fmla="*/ 67 h 151"/>
              <a:gd name="T14" fmla="*/ 44 w 116"/>
              <a:gd name="T1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" h="151">
                <a:moveTo>
                  <a:pt x="44" y="151"/>
                </a:moveTo>
                <a:lnTo>
                  <a:pt x="73" y="151"/>
                </a:lnTo>
                <a:lnTo>
                  <a:pt x="73" y="67"/>
                </a:lnTo>
                <a:lnTo>
                  <a:pt x="116" y="67"/>
                </a:lnTo>
                <a:lnTo>
                  <a:pt x="58" y="0"/>
                </a:lnTo>
                <a:lnTo>
                  <a:pt x="0" y="67"/>
                </a:lnTo>
                <a:lnTo>
                  <a:pt x="44" y="67"/>
                </a:lnTo>
                <a:lnTo>
                  <a:pt x="4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672"/>
          <p:cNvSpPr/>
          <p:nvPr/>
        </p:nvSpPr>
        <p:spPr bwMode="auto">
          <a:xfrm>
            <a:off x="8262666" y="5321301"/>
            <a:ext cx="214313" cy="347663"/>
          </a:xfrm>
          <a:custGeom>
            <a:avLst/>
            <a:gdLst>
              <a:gd name="T0" fmla="*/ 149 w 185"/>
              <a:gd name="T1" fmla="*/ 36 h 300"/>
              <a:gd name="T2" fmla="*/ 185 w 185"/>
              <a:gd name="T3" fmla="*/ 9 h 300"/>
              <a:gd name="T4" fmla="*/ 57 w 185"/>
              <a:gd name="T5" fmla="*/ 48 h 300"/>
              <a:gd name="T6" fmla="*/ 57 w 185"/>
              <a:gd name="T7" fmla="*/ 252 h 300"/>
              <a:gd name="T8" fmla="*/ 185 w 185"/>
              <a:gd name="T9" fmla="*/ 292 h 300"/>
              <a:gd name="T10" fmla="*/ 149 w 185"/>
              <a:gd name="T11" fmla="*/ 265 h 300"/>
              <a:gd name="T12" fmla="*/ 149 w 185"/>
              <a:gd name="T13" fmla="*/ 3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300">
                <a:moveTo>
                  <a:pt x="149" y="36"/>
                </a:moveTo>
                <a:cubicBezTo>
                  <a:pt x="160" y="25"/>
                  <a:pt x="172" y="16"/>
                  <a:pt x="185" y="9"/>
                </a:cubicBezTo>
                <a:cubicBezTo>
                  <a:pt x="140" y="0"/>
                  <a:pt x="92" y="14"/>
                  <a:pt x="57" y="48"/>
                </a:cubicBezTo>
                <a:cubicBezTo>
                  <a:pt x="0" y="105"/>
                  <a:pt x="0" y="196"/>
                  <a:pt x="57" y="252"/>
                </a:cubicBezTo>
                <a:cubicBezTo>
                  <a:pt x="92" y="287"/>
                  <a:pt x="140" y="300"/>
                  <a:pt x="185" y="292"/>
                </a:cubicBezTo>
                <a:cubicBezTo>
                  <a:pt x="172" y="285"/>
                  <a:pt x="160" y="276"/>
                  <a:pt x="149" y="265"/>
                </a:cubicBezTo>
                <a:cubicBezTo>
                  <a:pt x="86" y="202"/>
                  <a:pt x="86" y="99"/>
                  <a:pt x="149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673"/>
          <p:cNvSpPr/>
          <p:nvPr/>
        </p:nvSpPr>
        <p:spPr bwMode="auto">
          <a:xfrm>
            <a:off x="8251554" y="1320801"/>
            <a:ext cx="257175" cy="341313"/>
          </a:xfrm>
          <a:custGeom>
            <a:avLst/>
            <a:gdLst>
              <a:gd name="T0" fmla="*/ 130 w 221"/>
              <a:gd name="T1" fmla="*/ 50 h 295"/>
              <a:gd name="T2" fmla="*/ 193 w 221"/>
              <a:gd name="T3" fmla="*/ 80 h 295"/>
              <a:gd name="T4" fmla="*/ 221 w 221"/>
              <a:gd name="T5" fmla="*/ 79 h 295"/>
              <a:gd name="T6" fmla="*/ 136 w 221"/>
              <a:gd name="T7" fmla="*/ 2 h 295"/>
              <a:gd name="T8" fmla="*/ 72 w 221"/>
              <a:gd name="T9" fmla="*/ 2 h 295"/>
              <a:gd name="T10" fmla="*/ 60 w 221"/>
              <a:gd name="T11" fmla="*/ 10 h 295"/>
              <a:gd name="T12" fmla="*/ 41 w 221"/>
              <a:gd name="T13" fmla="*/ 4 h 295"/>
              <a:gd name="T14" fmla="*/ 18 w 221"/>
              <a:gd name="T15" fmla="*/ 1 h 295"/>
              <a:gd name="T16" fmla="*/ 15 w 221"/>
              <a:gd name="T17" fmla="*/ 1 h 295"/>
              <a:gd name="T18" fmla="*/ 0 w 221"/>
              <a:gd name="T19" fmla="*/ 14 h 295"/>
              <a:gd name="T20" fmla="*/ 0 w 221"/>
              <a:gd name="T21" fmla="*/ 53 h 295"/>
              <a:gd name="T22" fmla="*/ 15 w 221"/>
              <a:gd name="T23" fmla="*/ 66 h 295"/>
              <a:gd name="T24" fmla="*/ 18 w 221"/>
              <a:gd name="T25" fmla="*/ 66 h 295"/>
              <a:gd name="T26" fmla="*/ 43 w 221"/>
              <a:gd name="T27" fmla="*/ 61 h 295"/>
              <a:gd name="T28" fmla="*/ 70 w 221"/>
              <a:gd name="T29" fmla="*/ 55 h 295"/>
              <a:gd name="T30" fmla="*/ 85 w 221"/>
              <a:gd name="T31" fmla="*/ 79 h 295"/>
              <a:gd name="T32" fmla="*/ 85 w 221"/>
              <a:gd name="T33" fmla="*/ 139 h 295"/>
              <a:gd name="T34" fmla="*/ 75 w 221"/>
              <a:gd name="T35" fmla="*/ 154 h 295"/>
              <a:gd name="T36" fmla="*/ 75 w 221"/>
              <a:gd name="T37" fmla="*/ 158 h 295"/>
              <a:gd name="T38" fmla="*/ 75 w 221"/>
              <a:gd name="T39" fmla="*/ 266 h 295"/>
              <a:gd name="T40" fmla="*/ 75 w 221"/>
              <a:gd name="T41" fmla="*/ 269 h 295"/>
              <a:gd name="T42" fmla="*/ 136 w 221"/>
              <a:gd name="T43" fmla="*/ 269 h 295"/>
              <a:gd name="T44" fmla="*/ 136 w 221"/>
              <a:gd name="T45" fmla="*/ 266 h 295"/>
              <a:gd name="T46" fmla="*/ 136 w 221"/>
              <a:gd name="T47" fmla="*/ 158 h 295"/>
              <a:gd name="T48" fmla="*/ 136 w 221"/>
              <a:gd name="T49" fmla="*/ 154 h 295"/>
              <a:gd name="T50" fmla="*/ 125 w 221"/>
              <a:gd name="T51" fmla="*/ 139 h 295"/>
              <a:gd name="T52" fmla="*/ 125 w 221"/>
              <a:gd name="T53" fmla="*/ 66 h 295"/>
              <a:gd name="T54" fmla="*/ 130 w 221"/>
              <a:gd name="T55" fmla="*/ 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" h="295">
                <a:moveTo>
                  <a:pt x="130" y="50"/>
                </a:moveTo>
                <a:cubicBezTo>
                  <a:pt x="163" y="41"/>
                  <a:pt x="193" y="80"/>
                  <a:pt x="193" y="80"/>
                </a:cubicBezTo>
                <a:cubicBezTo>
                  <a:pt x="221" y="79"/>
                  <a:pt x="221" y="79"/>
                  <a:pt x="221" y="79"/>
                </a:cubicBezTo>
                <a:cubicBezTo>
                  <a:pt x="221" y="79"/>
                  <a:pt x="185" y="2"/>
                  <a:pt x="136" y="2"/>
                </a:cubicBezTo>
                <a:cubicBezTo>
                  <a:pt x="119" y="2"/>
                  <a:pt x="93" y="2"/>
                  <a:pt x="72" y="2"/>
                </a:cubicBezTo>
                <a:cubicBezTo>
                  <a:pt x="68" y="2"/>
                  <a:pt x="64" y="10"/>
                  <a:pt x="60" y="10"/>
                </a:cubicBezTo>
                <a:cubicBezTo>
                  <a:pt x="50" y="8"/>
                  <a:pt x="43" y="5"/>
                  <a:pt x="41" y="4"/>
                </a:cubicBezTo>
                <a:cubicBezTo>
                  <a:pt x="36" y="0"/>
                  <a:pt x="26" y="1"/>
                  <a:pt x="18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3" y="1"/>
                  <a:pt x="0" y="0"/>
                  <a:pt x="0" y="1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7"/>
                  <a:pt x="3" y="66"/>
                  <a:pt x="15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7" y="66"/>
                  <a:pt x="38" y="67"/>
                  <a:pt x="43" y="61"/>
                </a:cubicBezTo>
                <a:cubicBezTo>
                  <a:pt x="48" y="58"/>
                  <a:pt x="59" y="52"/>
                  <a:pt x="70" y="55"/>
                </a:cubicBezTo>
                <a:cubicBezTo>
                  <a:pt x="83" y="60"/>
                  <a:pt x="84" y="73"/>
                  <a:pt x="85" y="79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79" y="143"/>
                  <a:pt x="75" y="148"/>
                  <a:pt x="75" y="154"/>
                </a:cubicBezTo>
                <a:cubicBezTo>
                  <a:pt x="75" y="155"/>
                  <a:pt x="75" y="156"/>
                  <a:pt x="75" y="158"/>
                </a:cubicBezTo>
                <a:cubicBezTo>
                  <a:pt x="75" y="158"/>
                  <a:pt x="75" y="244"/>
                  <a:pt x="75" y="266"/>
                </a:cubicBezTo>
                <a:cubicBezTo>
                  <a:pt x="75" y="267"/>
                  <a:pt x="75" y="268"/>
                  <a:pt x="75" y="269"/>
                </a:cubicBezTo>
                <a:cubicBezTo>
                  <a:pt x="75" y="295"/>
                  <a:pt x="136" y="295"/>
                  <a:pt x="136" y="269"/>
                </a:cubicBezTo>
                <a:cubicBezTo>
                  <a:pt x="136" y="268"/>
                  <a:pt x="136" y="267"/>
                  <a:pt x="136" y="266"/>
                </a:cubicBezTo>
                <a:cubicBezTo>
                  <a:pt x="136" y="243"/>
                  <a:pt x="136" y="158"/>
                  <a:pt x="136" y="158"/>
                </a:cubicBezTo>
                <a:cubicBezTo>
                  <a:pt x="136" y="156"/>
                  <a:pt x="136" y="155"/>
                  <a:pt x="136" y="154"/>
                </a:cubicBezTo>
                <a:cubicBezTo>
                  <a:pt x="136" y="148"/>
                  <a:pt x="131" y="143"/>
                  <a:pt x="125" y="139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126" y="58"/>
                  <a:pt x="127" y="51"/>
                  <a:pt x="130" y="5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674"/>
          <p:cNvSpPr>
            <a:spLocks noEditPoints="1"/>
          </p:cNvSpPr>
          <p:nvPr/>
        </p:nvSpPr>
        <p:spPr bwMode="auto">
          <a:xfrm>
            <a:off x="6873604" y="4075113"/>
            <a:ext cx="333375" cy="138113"/>
          </a:xfrm>
          <a:custGeom>
            <a:avLst/>
            <a:gdLst>
              <a:gd name="T0" fmla="*/ 265 w 288"/>
              <a:gd name="T1" fmla="*/ 46 h 120"/>
              <a:gd name="T2" fmla="*/ 252 w 288"/>
              <a:gd name="T3" fmla="*/ 46 h 120"/>
              <a:gd name="T4" fmla="*/ 217 w 288"/>
              <a:gd name="T5" fmla="*/ 0 h 120"/>
              <a:gd name="T6" fmla="*/ 115 w 288"/>
              <a:gd name="T7" fmla="*/ 0 h 120"/>
              <a:gd name="T8" fmla="*/ 68 w 288"/>
              <a:gd name="T9" fmla="*/ 46 h 120"/>
              <a:gd name="T10" fmla="*/ 55 w 288"/>
              <a:gd name="T11" fmla="*/ 46 h 120"/>
              <a:gd name="T12" fmla="*/ 0 w 288"/>
              <a:gd name="T13" fmla="*/ 69 h 120"/>
              <a:gd name="T14" fmla="*/ 0 w 288"/>
              <a:gd name="T15" fmla="*/ 105 h 120"/>
              <a:gd name="T16" fmla="*/ 10 w 288"/>
              <a:gd name="T17" fmla="*/ 119 h 120"/>
              <a:gd name="T18" fmla="*/ 54 w 288"/>
              <a:gd name="T19" fmla="*/ 76 h 120"/>
              <a:gd name="T20" fmla="*/ 97 w 288"/>
              <a:gd name="T21" fmla="*/ 119 h 120"/>
              <a:gd name="T22" fmla="*/ 97 w 288"/>
              <a:gd name="T23" fmla="*/ 120 h 120"/>
              <a:gd name="T24" fmla="*/ 189 w 288"/>
              <a:gd name="T25" fmla="*/ 120 h 120"/>
              <a:gd name="T26" fmla="*/ 189 w 288"/>
              <a:gd name="T27" fmla="*/ 119 h 120"/>
              <a:gd name="T28" fmla="*/ 232 w 288"/>
              <a:gd name="T29" fmla="*/ 76 h 120"/>
              <a:gd name="T30" fmla="*/ 276 w 288"/>
              <a:gd name="T31" fmla="*/ 119 h 120"/>
              <a:gd name="T32" fmla="*/ 288 w 288"/>
              <a:gd name="T33" fmla="*/ 105 h 120"/>
              <a:gd name="T34" fmla="*/ 288 w 288"/>
              <a:gd name="T35" fmla="*/ 65 h 120"/>
              <a:gd name="T36" fmla="*/ 265 w 288"/>
              <a:gd name="T37" fmla="*/ 46 h 120"/>
              <a:gd name="T38" fmla="*/ 209 w 288"/>
              <a:gd name="T39" fmla="*/ 12 h 120"/>
              <a:gd name="T40" fmla="*/ 233 w 288"/>
              <a:gd name="T41" fmla="*/ 43 h 120"/>
              <a:gd name="T42" fmla="*/ 174 w 288"/>
              <a:gd name="T43" fmla="*/ 43 h 120"/>
              <a:gd name="T44" fmla="*/ 174 w 288"/>
              <a:gd name="T45" fmla="*/ 12 h 120"/>
              <a:gd name="T46" fmla="*/ 209 w 288"/>
              <a:gd name="T47" fmla="*/ 12 h 120"/>
              <a:gd name="T48" fmla="*/ 123 w 288"/>
              <a:gd name="T49" fmla="*/ 12 h 120"/>
              <a:gd name="T50" fmla="*/ 156 w 288"/>
              <a:gd name="T51" fmla="*/ 12 h 120"/>
              <a:gd name="T52" fmla="*/ 156 w 288"/>
              <a:gd name="T53" fmla="*/ 43 h 120"/>
              <a:gd name="T54" fmla="*/ 93 w 288"/>
              <a:gd name="T55" fmla="*/ 43 h 120"/>
              <a:gd name="T56" fmla="*/ 123 w 288"/>
              <a:gd name="T57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120">
                <a:moveTo>
                  <a:pt x="265" y="46"/>
                </a:moveTo>
                <a:cubicBezTo>
                  <a:pt x="252" y="46"/>
                  <a:pt x="252" y="46"/>
                  <a:pt x="252" y="46"/>
                </a:cubicBezTo>
                <a:cubicBezTo>
                  <a:pt x="244" y="29"/>
                  <a:pt x="223" y="0"/>
                  <a:pt x="21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80" y="29"/>
                  <a:pt x="68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46" y="46"/>
                  <a:pt x="0" y="48"/>
                  <a:pt x="0" y="69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1"/>
                  <a:pt x="4" y="117"/>
                  <a:pt x="10" y="119"/>
                </a:cubicBezTo>
                <a:cubicBezTo>
                  <a:pt x="11" y="95"/>
                  <a:pt x="30" y="76"/>
                  <a:pt x="54" y="76"/>
                </a:cubicBezTo>
                <a:cubicBezTo>
                  <a:pt x="78" y="76"/>
                  <a:pt x="97" y="95"/>
                  <a:pt x="97" y="119"/>
                </a:cubicBezTo>
                <a:cubicBezTo>
                  <a:pt x="97" y="119"/>
                  <a:pt x="97" y="120"/>
                  <a:pt x="97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19"/>
                  <a:pt x="189" y="119"/>
                </a:cubicBezTo>
                <a:cubicBezTo>
                  <a:pt x="189" y="95"/>
                  <a:pt x="209" y="76"/>
                  <a:pt x="232" y="76"/>
                </a:cubicBezTo>
                <a:cubicBezTo>
                  <a:pt x="256" y="76"/>
                  <a:pt x="276" y="95"/>
                  <a:pt x="276" y="119"/>
                </a:cubicBezTo>
                <a:cubicBezTo>
                  <a:pt x="283" y="118"/>
                  <a:pt x="288" y="112"/>
                  <a:pt x="288" y="105"/>
                </a:cubicBezTo>
                <a:cubicBezTo>
                  <a:pt x="288" y="65"/>
                  <a:pt x="288" y="65"/>
                  <a:pt x="288" y="65"/>
                </a:cubicBezTo>
                <a:cubicBezTo>
                  <a:pt x="288" y="56"/>
                  <a:pt x="273" y="46"/>
                  <a:pt x="265" y="46"/>
                </a:cubicBezTo>
                <a:close/>
                <a:moveTo>
                  <a:pt x="209" y="12"/>
                </a:moveTo>
                <a:cubicBezTo>
                  <a:pt x="215" y="12"/>
                  <a:pt x="222" y="26"/>
                  <a:pt x="233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12"/>
                  <a:pt x="174" y="12"/>
                  <a:pt x="174" y="12"/>
                </a:cubicBezTo>
                <a:lnTo>
                  <a:pt x="209" y="12"/>
                </a:lnTo>
                <a:close/>
                <a:moveTo>
                  <a:pt x="123" y="12"/>
                </a:moveTo>
                <a:cubicBezTo>
                  <a:pt x="156" y="12"/>
                  <a:pt x="156" y="12"/>
                  <a:pt x="156" y="12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106" y="27"/>
                  <a:pt x="117" y="12"/>
                  <a:pt x="1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675"/>
          <p:cNvSpPr>
            <a:spLocks noChangeArrowheads="1"/>
          </p:cNvSpPr>
          <p:nvPr/>
        </p:nvSpPr>
        <p:spPr bwMode="auto">
          <a:xfrm>
            <a:off x="6903766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676"/>
          <p:cNvSpPr>
            <a:spLocks noChangeArrowheads="1"/>
          </p:cNvSpPr>
          <p:nvPr/>
        </p:nvSpPr>
        <p:spPr bwMode="auto">
          <a:xfrm>
            <a:off x="7111729" y="4181476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677"/>
          <p:cNvSpPr>
            <a:spLocks noEditPoints="1"/>
          </p:cNvSpPr>
          <p:nvPr/>
        </p:nvSpPr>
        <p:spPr bwMode="auto">
          <a:xfrm>
            <a:off x="11550379" y="4660901"/>
            <a:ext cx="333375" cy="331788"/>
          </a:xfrm>
          <a:custGeom>
            <a:avLst/>
            <a:gdLst>
              <a:gd name="T0" fmla="*/ 249 w 288"/>
              <a:gd name="T1" fmla="*/ 60 h 286"/>
              <a:gd name="T2" fmla="*/ 138 w 288"/>
              <a:gd name="T3" fmla="*/ 27 h 286"/>
              <a:gd name="T4" fmla="*/ 86 w 288"/>
              <a:gd name="T5" fmla="*/ 0 h 286"/>
              <a:gd name="T6" fmla="*/ 68 w 288"/>
              <a:gd name="T7" fmla="*/ 17 h 286"/>
              <a:gd name="T8" fmla="*/ 68 w 288"/>
              <a:gd name="T9" fmla="*/ 18 h 286"/>
              <a:gd name="T10" fmla="*/ 32 w 288"/>
              <a:gd name="T11" fmla="*/ 104 h 286"/>
              <a:gd name="T12" fmla="*/ 16 w 288"/>
              <a:gd name="T13" fmla="*/ 103 h 286"/>
              <a:gd name="T14" fmla="*/ 0 w 288"/>
              <a:gd name="T15" fmla="*/ 118 h 286"/>
              <a:gd name="T16" fmla="*/ 5 w 288"/>
              <a:gd name="T17" fmla="*/ 182 h 286"/>
              <a:gd name="T18" fmla="*/ 17 w 288"/>
              <a:gd name="T19" fmla="*/ 186 h 286"/>
              <a:gd name="T20" fmla="*/ 75 w 288"/>
              <a:gd name="T21" fmla="*/ 237 h 286"/>
              <a:gd name="T22" fmla="*/ 71 w 288"/>
              <a:gd name="T23" fmla="*/ 270 h 286"/>
              <a:gd name="T24" fmla="*/ 87 w 288"/>
              <a:gd name="T25" fmla="*/ 286 h 286"/>
              <a:gd name="T26" fmla="*/ 150 w 288"/>
              <a:gd name="T27" fmla="*/ 280 h 286"/>
              <a:gd name="T28" fmla="*/ 153 w 288"/>
              <a:gd name="T29" fmla="*/ 268 h 286"/>
              <a:gd name="T30" fmla="*/ 156 w 288"/>
              <a:gd name="T31" fmla="*/ 262 h 286"/>
              <a:gd name="T32" fmla="*/ 162 w 288"/>
              <a:gd name="T33" fmla="*/ 268 h 286"/>
              <a:gd name="T34" fmla="*/ 165 w 288"/>
              <a:gd name="T35" fmla="*/ 280 h 286"/>
              <a:gd name="T36" fmla="*/ 228 w 288"/>
              <a:gd name="T37" fmla="*/ 286 h 286"/>
              <a:gd name="T38" fmla="*/ 244 w 288"/>
              <a:gd name="T39" fmla="*/ 270 h 286"/>
              <a:gd name="T40" fmla="*/ 240 w 288"/>
              <a:gd name="T41" fmla="*/ 236 h 286"/>
              <a:gd name="T42" fmla="*/ 224 w 288"/>
              <a:gd name="T43" fmla="*/ 223 h 286"/>
              <a:gd name="T44" fmla="*/ 224 w 288"/>
              <a:gd name="T45" fmla="*/ 266 h 286"/>
              <a:gd name="T46" fmla="*/ 185 w 288"/>
              <a:gd name="T47" fmla="*/ 240 h 286"/>
              <a:gd name="T48" fmla="*/ 156 w 288"/>
              <a:gd name="T49" fmla="*/ 243 h 286"/>
              <a:gd name="T50" fmla="*/ 130 w 288"/>
              <a:gd name="T51" fmla="*/ 241 h 286"/>
              <a:gd name="T52" fmla="*/ 91 w 288"/>
              <a:gd name="T53" fmla="*/ 266 h 286"/>
              <a:gd name="T54" fmla="*/ 91 w 288"/>
              <a:gd name="T55" fmla="*/ 224 h 286"/>
              <a:gd name="T56" fmla="*/ 46 w 288"/>
              <a:gd name="T57" fmla="*/ 164 h 286"/>
              <a:gd name="T58" fmla="*/ 20 w 288"/>
              <a:gd name="T59" fmla="*/ 122 h 286"/>
              <a:gd name="T60" fmla="*/ 48 w 288"/>
              <a:gd name="T61" fmla="*/ 117 h 286"/>
              <a:gd name="T62" fmla="*/ 88 w 288"/>
              <a:gd name="T63" fmla="*/ 65 h 286"/>
              <a:gd name="T64" fmla="*/ 135 w 288"/>
              <a:gd name="T65" fmla="*/ 47 h 286"/>
              <a:gd name="T66" fmla="*/ 156 w 288"/>
              <a:gd name="T67" fmla="*/ 45 h 286"/>
              <a:gd name="T68" fmla="*/ 269 w 288"/>
              <a:gd name="T69" fmla="*/ 144 h 286"/>
              <a:gd name="T70" fmla="*/ 224 w 288"/>
              <a:gd name="T71" fmla="*/ 223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6">
                <a:moveTo>
                  <a:pt x="288" y="144"/>
                </a:moveTo>
                <a:cubicBezTo>
                  <a:pt x="288" y="111"/>
                  <a:pt x="273" y="81"/>
                  <a:pt x="249" y="60"/>
                </a:cubicBezTo>
                <a:cubicBezTo>
                  <a:pt x="225" y="39"/>
                  <a:pt x="192" y="26"/>
                  <a:pt x="156" y="26"/>
                </a:cubicBezTo>
                <a:cubicBezTo>
                  <a:pt x="150" y="26"/>
                  <a:pt x="144" y="26"/>
                  <a:pt x="138" y="27"/>
                </a:cubicBezTo>
                <a:cubicBezTo>
                  <a:pt x="94" y="2"/>
                  <a:pt x="94" y="2"/>
                  <a:pt x="94" y="2"/>
                </a:cubicBezTo>
                <a:cubicBezTo>
                  <a:pt x="92" y="0"/>
                  <a:pt x="89" y="0"/>
                  <a:pt x="86" y="0"/>
                </a:cubicBezTo>
                <a:cubicBezTo>
                  <a:pt x="83" y="0"/>
                  <a:pt x="80" y="0"/>
                  <a:pt x="77" y="2"/>
                </a:cubicBezTo>
                <a:cubicBezTo>
                  <a:pt x="72" y="5"/>
                  <a:pt x="68" y="11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8"/>
                </a:cubicBezTo>
                <a:cubicBezTo>
                  <a:pt x="69" y="55"/>
                  <a:pt x="69" y="55"/>
                  <a:pt x="69" y="55"/>
                </a:cubicBezTo>
                <a:cubicBezTo>
                  <a:pt x="52" y="68"/>
                  <a:pt x="40" y="85"/>
                  <a:pt x="32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6" y="103"/>
                  <a:pt x="16" y="103"/>
                </a:cubicBezTo>
                <a:cubicBezTo>
                  <a:pt x="12" y="103"/>
                  <a:pt x="8" y="104"/>
                  <a:pt x="5" y="107"/>
                </a:cubicBezTo>
                <a:cubicBezTo>
                  <a:pt x="2" y="110"/>
                  <a:pt x="0" y="114"/>
                  <a:pt x="0" y="118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79"/>
                  <a:pt x="5" y="182"/>
                </a:cubicBezTo>
                <a:cubicBezTo>
                  <a:pt x="8" y="184"/>
                  <a:pt x="12" y="186"/>
                  <a:pt x="16" y="186"/>
                </a:cubicBezTo>
                <a:cubicBezTo>
                  <a:pt x="16" y="186"/>
                  <a:pt x="17" y="186"/>
                  <a:pt x="17" y="186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41" y="206"/>
                  <a:pt x="56" y="224"/>
                  <a:pt x="75" y="237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70"/>
                </a:cubicBezTo>
                <a:cubicBezTo>
                  <a:pt x="71" y="274"/>
                  <a:pt x="73" y="277"/>
                  <a:pt x="75" y="280"/>
                </a:cubicBezTo>
                <a:cubicBezTo>
                  <a:pt x="78" y="284"/>
                  <a:pt x="82" y="286"/>
                  <a:pt x="87" y="286"/>
                </a:cubicBezTo>
                <a:cubicBezTo>
                  <a:pt x="138" y="286"/>
                  <a:pt x="138" y="286"/>
                  <a:pt x="138" y="286"/>
                </a:cubicBezTo>
                <a:cubicBezTo>
                  <a:pt x="142" y="286"/>
                  <a:pt x="147" y="284"/>
                  <a:pt x="150" y="280"/>
                </a:cubicBezTo>
                <a:cubicBezTo>
                  <a:pt x="152" y="277"/>
                  <a:pt x="153" y="274"/>
                  <a:pt x="153" y="270"/>
                </a:cubicBezTo>
                <a:cubicBezTo>
                  <a:pt x="153" y="269"/>
                  <a:pt x="153" y="269"/>
                  <a:pt x="153" y="268"/>
                </a:cubicBezTo>
                <a:cubicBezTo>
                  <a:pt x="153" y="262"/>
                  <a:pt x="153" y="262"/>
                  <a:pt x="153" y="262"/>
                </a:cubicBezTo>
                <a:cubicBezTo>
                  <a:pt x="154" y="262"/>
                  <a:pt x="155" y="262"/>
                  <a:pt x="156" y="262"/>
                </a:cubicBezTo>
                <a:cubicBezTo>
                  <a:pt x="158" y="262"/>
                  <a:pt x="160" y="262"/>
                  <a:pt x="162" y="262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162" y="269"/>
                  <a:pt x="161" y="269"/>
                  <a:pt x="161" y="270"/>
                </a:cubicBezTo>
                <a:cubicBezTo>
                  <a:pt x="161" y="274"/>
                  <a:pt x="163" y="277"/>
                  <a:pt x="165" y="280"/>
                </a:cubicBezTo>
                <a:cubicBezTo>
                  <a:pt x="168" y="284"/>
                  <a:pt x="173" y="286"/>
                  <a:pt x="177" y="286"/>
                </a:cubicBezTo>
                <a:cubicBezTo>
                  <a:pt x="228" y="286"/>
                  <a:pt x="228" y="286"/>
                  <a:pt x="228" y="286"/>
                </a:cubicBezTo>
                <a:cubicBezTo>
                  <a:pt x="233" y="285"/>
                  <a:pt x="237" y="284"/>
                  <a:pt x="240" y="280"/>
                </a:cubicBezTo>
                <a:cubicBezTo>
                  <a:pt x="242" y="277"/>
                  <a:pt x="244" y="274"/>
                  <a:pt x="244" y="270"/>
                </a:cubicBezTo>
                <a:cubicBezTo>
                  <a:pt x="244" y="269"/>
                  <a:pt x="244" y="269"/>
                  <a:pt x="243" y="268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69" y="214"/>
                  <a:pt x="288" y="181"/>
                  <a:pt x="288" y="144"/>
                </a:cubicBezTo>
                <a:close/>
                <a:moveTo>
                  <a:pt x="224" y="223"/>
                </a:moveTo>
                <a:cubicBezTo>
                  <a:pt x="219" y="226"/>
                  <a:pt x="219" y="226"/>
                  <a:pt x="219" y="226"/>
                </a:cubicBezTo>
                <a:cubicBezTo>
                  <a:pt x="224" y="266"/>
                  <a:pt x="224" y="266"/>
                  <a:pt x="224" y="266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85" y="240"/>
                  <a:pt x="185" y="240"/>
                  <a:pt x="185" y="240"/>
                </a:cubicBezTo>
                <a:cubicBezTo>
                  <a:pt x="172" y="242"/>
                  <a:pt x="172" y="242"/>
                  <a:pt x="172" y="242"/>
                </a:cubicBezTo>
                <a:cubicBezTo>
                  <a:pt x="167" y="242"/>
                  <a:pt x="162" y="243"/>
                  <a:pt x="156" y="243"/>
                </a:cubicBezTo>
                <a:cubicBezTo>
                  <a:pt x="152" y="243"/>
                  <a:pt x="147" y="243"/>
                  <a:pt x="143" y="242"/>
                </a:cubicBezTo>
                <a:cubicBezTo>
                  <a:pt x="130" y="241"/>
                  <a:pt x="130" y="241"/>
                  <a:pt x="130" y="241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91" y="224"/>
                  <a:pt x="91" y="224"/>
                  <a:pt x="91" y="224"/>
                </a:cubicBezTo>
                <a:cubicBezTo>
                  <a:pt x="70" y="211"/>
                  <a:pt x="55" y="193"/>
                  <a:pt x="48" y="17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54" y="98"/>
                  <a:pt x="67" y="81"/>
                  <a:pt x="84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20"/>
                  <a:pt x="88" y="20"/>
                  <a:pt x="88" y="20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44" y="46"/>
                  <a:pt x="150" y="45"/>
                  <a:pt x="156" y="45"/>
                </a:cubicBezTo>
                <a:cubicBezTo>
                  <a:pt x="188" y="45"/>
                  <a:pt x="216" y="56"/>
                  <a:pt x="236" y="74"/>
                </a:cubicBezTo>
                <a:cubicBezTo>
                  <a:pt x="256" y="92"/>
                  <a:pt x="269" y="117"/>
                  <a:pt x="269" y="144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69" y="176"/>
                  <a:pt x="251" y="205"/>
                  <a:pt x="224" y="22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678"/>
          <p:cNvSpPr/>
          <p:nvPr/>
        </p:nvSpPr>
        <p:spPr bwMode="auto">
          <a:xfrm>
            <a:off x="11726591" y="4730751"/>
            <a:ext cx="92075" cy="50800"/>
          </a:xfrm>
          <a:custGeom>
            <a:avLst/>
            <a:gdLst>
              <a:gd name="T0" fmla="*/ 10 w 80"/>
              <a:gd name="T1" fmla="*/ 0 h 44"/>
              <a:gd name="T2" fmla="*/ 0 w 80"/>
              <a:gd name="T3" fmla="*/ 9 h 44"/>
              <a:gd name="T4" fmla="*/ 9 w 80"/>
              <a:gd name="T5" fmla="*/ 19 h 44"/>
              <a:gd name="T6" fmla="*/ 9 w 80"/>
              <a:gd name="T7" fmla="*/ 19 h 44"/>
              <a:gd name="T8" fmla="*/ 10 w 80"/>
              <a:gd name="T9" fmla="*/ 19 h 44"/>
              <a:gd name="T10" fmla="*/ 62 w 80"/>
              <a:gd name="T11" fmla="*/ 41 h 44"/>
              <a:gd name="T12" fmla="*/ 69 w 80"/>
              <a:gd name="T13" fmla="*/ 44 h 44"/>
              <a:gd name="T14" fmla="*/ 76 w 80"/>
              <a:gd name="T15" fmla="*/ 41 h 44"/>
              <a:gd name="T16" fmla="*/ 76 w 80"/>
              <a:gd name="T17" fmla="*/ 27 h 44"/>
              <a:gd name="T18" fmla="*/ 10 w 80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44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9"/>
                  <a:pt x="10" y="19"/>
                </a:cubicBezTo>
                <a:cubicBezTo>
                  <a:pt x="16" y="20"/>
                  <a:pt x="44" y="23"/>
                  <a:pt x="62" y="41"/>
                </a:cubicBezTo>
                <a:cubicBezTo>
                  <a:pt x="64" y="43"/>
                  <a:pt x="66" y="44"/>
                  <a:pt x="69" y="44"/>
                </a:cubicBezTo>
                <a:cubicBezTo>
                  <a:pt x="71" y="44"/>
                  <a:pt x="74" y="43"/>
                  <a:pt x="76" y="41"/>
                </a:cubicBezTo>
                <a:cubicBezTo>
                  <a:pt x="80" y="37"/>
                  <a:pt x="79" y="31"/>
                  <a:pt x="76" y="27"/>
                </a:cubicBezTo>
                <a:cubicBezTo>
                  <a:pt x="48" y="1"/>
                  <a:pt x="11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679"/>
          <p:cNvSpPr/>
          <p:nvPr/>
        </p:nvSpPr>
        <p:spPr bwMode="auto">
          <a:xfrm>
            <a:off x="11617054" y="4772026"/>
            <a:ext cx="49213" cy="49213"/>
          </a:xfrm>
          <a:custGeom>
            <a:avLst/>
            <a:gdLst>
              <a:gd name="T0" fmla="*/ 11 w 42"/>
              <a:gd name="T1" fmla="*/ 12 h 43"/>
              <a:gd name="T2" fmla="*/ 5 w 42"/>
              <a:gd name="T3" fmla="*/ 38 h 43"/>
              <a:gd name="T4" fmla="*/ 31 w 42"/>
              <a:gd name="T5" fmla="*/ 31 h 43"/>
              <a:gd name="T6" fmla="*/ 37 w 42"/>
              <a:gd name="T7" fmla="*/ 5 h 43"/>
              <a:gd name="T8" fmla="*/ 11 w 42"/>
              <a:gd name="T9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3">
                <a:moveTo>
                  <a:pt x="11" y="12"/>
                </a:moveTo>
                <a:cubicBezTo>
                  <a:pt x="2" y="21"/>
                  <a:pt x="0" y="33"/>
                  <a:pt x="5" y="38"/>
                </a:cubicBezTo>
                <a:cubicBezTo>
                  <a:pt x="11" y="43"/>
                  <a:pt x="22" y="40"/>
                  <a:pt x="31" y="31"/>
                </a:cubicBezTo>
                <a:cubicBezTo>
                  <a:pt x="40" y="21"/>
                  <a:pt x="42" y="10"/>
                  <a:pt x="37" y="5"/>
                </a:cubicBezTo>
                <a:cubicBezTo>
                  <a:pt x="31" y="0"/>
                  <a:pt x="20" y="3"/>
                  <a:pt x="11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680"/>
          <p:cNvSpPr>
            <a:spLocks noChangeArrowheads="1"/>
          </p:cNvSpPr>
          <p:nvPr/>
        </p:nvSpPr>
        <p:spPr bwMode="auto">
          <a:xfrm>
            <a:off x="11618641" y="5522913"/>
            <a:ext cx="198438" cy="762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681"/>
          <p:cNvSpPr>
            <a:spLocks noEditPoints="1"/>
          </p:cNvSpPr>
          <p:nvPr/>
        </p:nvSpPr>
        <p:spPr bwMode="auto">
          <a:xfrm>
            <a:off x="11553554" y="5329238"/>
            <a:ext cx="327025" cy="333375"/>
          </a:xfrm>
          <a:custGeom>
            <a:avLst/>
            <a:gdLst>
              <a:gd name="T0" fmla="*/ 254 w 281"/>
              <a:gd name="T1" fmla="*/ 111 h 287"/>
              <a:gd name="T2" fmla="*/ 254 w 281"/>
              <a:gd name="T3" fmla="*/ 111 h 287"/>
              <a:gd name="T4" fmla="*/ 145 w 281"/>
              <a:gd name="T5" fmla="*/ 2 h 287"/>
              <a:gd name="T6" fmla="*/ 145 w 281"/>
              <a:gd name="T7" fmla="*/ 2 h 287"/>
              <a:gd name="T8" fmla="*/ 137 w 281"/>
              <a:gd name="T9" fmla="*/ 2 h 287"/>
              <a:gd name="T10" fmla="*/ 137 w 281"/>
              <a:gd name="T11" fmla="*/ 2 h 287"/>
              <a:gd name="T12" fmla="*/ 137 w 281"/>
              <a:gd name="T13" fmla="*/ 2 h 287"/>
              <a:gd name="T14" fmla="*/ 27 w 281"/>
              <a:gd name="T15" fmla="*/ 111 h 287"/>
              <a:gd name="T16" fmla="*/ 0 w 281"/>
              <a:gd name="T17" fmla="*/ 111 h 287"/>
              <a:gd name="T18" fmla="*/ 0 w 281"/>
              <a:gd name="T19" fmla="*/ 287 h 287"/>
              <a:gd name="T20" fmla="*/ 281 w 281"/>
              <a:gd name="T21" fmla="*/ 287 h 287"/>
              <a:gd name="T22" fmla="*/ 281 w 281"/>
              <a:gd name="T23" fmla="*/ 111 h 287"/>
              <a:gd name="T24" fmla="*/ 254 w 281"/>
              <a:gd name="T25" fmla="*/ 111 h 287"/>
              <a:gd name="T26" fmla="*/ 141 w 281"/>
              <a:gd name="T27" fmla="*/ 14 h 287"/>
              <a:gd name="T28" fmla="*/ 238 w 281"/>
              <a:gd name="T29" fmla="*/ 111 h 287"/>
              <a:gd name="T30" fmla="*/ 44 w 281"/>
              <a:gd name="T31" fmla="*/ 111 h 287"/>
              <a:gd name="T32" fmla="*/ 141 w 281"/>
              <a:gd name="T33" fmla="*/ 14 h 287"/>
              <a:gd name="T34" fmla="*/ 242 w 281"/>
              <a:gd name="T35" fmla="*/ 248 h 287"/>
              <a:gd name="T36" fmla="*/ 39 w 281"/>
              <a:gd name="T37" fmla="*/ 248 h 287"/>
              <a:gd name="T38" fmla="*/ 39 w 281"/>
              <a:gd name="T39" fmla="*/ 150 h 287"/>
              <a:gd name="T40" fmla="*/ 242 w 281"/>
              <a:gd name="T41" fmla="*/ 150 h 287"/>
              <a:gd name="T42" fmla="*/ 242 w 281"/>
              <a:gd name="T43" fmla="*/ 24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287">
                <a:moveTo>
                  <a:pt x="254" y="111"/>
                </a:moveTo>
                <a:cubicBezTo>
                  <a:pt x="254" y="111"/>
                  <a:pt x="254" y="111"/>
                  <a:pt x="254" y="111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3" y="0"/>
                  <a:pt x="139" y="0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87"/>
                  <a:pt x="0" y="287"/>
                  <a:pt x="0" y="287"/>
                </a:cubicBezTo>
                <a:cubicBezTo>
                  <a:pt x="281" y="287"/>
                  <a:pt x="281" y="287"/>
                  <a:pt x="281" y="287"/>
                </a:cubicBezTo>
                <a:cubicBezTo>
                  <a:pt x="281" y="111"/>
                  <a:pt x="281" y="111"/>
                  <a:pt x="281" y="111"/>
                </a:cubicBezTo>
                <a:lnTo>
                  <a:pt x="254" y="111"/>
                </a:lnTo>
                <a:close/>
                <a:moveTo>
                  <a:pt x="141" y="14"/>
                </a:moveTo>
                <a:cubicBezTo>
                  <a:pt x="238" y="111"/>
                  <a:pt x="238" y="111"/>
                  <a:pt x="238" y="111"/>
                </a:cubicBezTo>
                <a:cubicBezTo>
                  <a:pt x="44" y="111"/>
                  <a:pt x="44" y="111"/>
                  <a:pt x="44" y="111"/>
                </a:cubicBezTo>
                <a:lnTo>
                  <a:pt x="141" y="14"/>
                </a:lnTo>
                <a:close/>
                <a:moveTo>
                  <a:pt x="242" y="248"/>
                </a:moveTo>
                <a:cubicBezTo>
                  <a:pt x="39" y="248"/>
                  <a:pt x="39" y="248"/>
                  <a:pt x="39" y="248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242" y="150"/>
                  <a:pt x="242" y="150"/>
                  <a:pt x="242" y="150"/>
                </a:cubicBezTo>
                <a:lnTo>
                  <a:pt x="242" y="2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682"/>
          <p:cNvSpPr>
            <a:spLocks noEditPoints="1"/>
          </p:cNvSpPr>
          <p:nvPr/>
        </p:nvSpPr>
        <p:spPr bwMode="auto">
          <a:xfrm>
            <a:off x="9535841" y="1328738"/>
            <a:ext cx="354013" cy="319088"/>
          </a:xfrm>
          <a:custGeom>
            <a:avLst/>
            <a:gdLst>
              <a:gd name="T0" fmla="*/ 268 w 305"/>
              <a:gd name="T1" fmla="*/ 178 h 275"/>
              <a:gd name="T2" fmla="*/ 209 w 305"/>
              <a:gd name="T3" fmla="*/ 150 h 275"/>
              <a:gd name="T4" fmla="*/ 201 w 305"/>
              <a:gd name="T5" fmla="*/ 151 h 275"/>
              <a:gd name="T6" fmla="*/ 182 w 305"/>
              <a:gd name="T7" fmla="*/ 132 h 275"/>
              <a:gd name="T8" fmla="*/ 239 w 305"/>
              <a:gd name="T9" fmla="*/ 75 h 275"/>
              <a:gd name="T10" fmla="*/ 254 w 305"/>
              <a:gd name="T11" fmla="*/ 0 h 275"/>
              <a:gd name="T12" fmla="*/ 152 w 305"/>
              <a:gd name="T13" fmla="*/ 102 h 275"/>
              <a:gd name="T14" fmla="*/ 51 w 305"/>
              <a:gd name="T15" fmla="*/ 0 h 275"/>
              <a:gd name="T16" fmla="*/ 66 w 305"/>
              <a:gd name="T17" fmla="*/ 75 h 275"/>
              <a:gd name="T18" fmla="*/ 123 w 305"/>
              <a:gd name="T19" fmla="*/ 132 h 275"/>
              <a:gd name="T20" fmla="*/ 104 w 305"/>
              <a:gd name="T21" fmla="*/ 151 h 275"/>
              <a:gd name="T22" fmla="*/ 95 w 305"/>
              <a:gd name="T23" fmla="*/ 150 h 275"/>
              <a:gd name="T24" fmla="*/ 36 w 305"/>
              <a:gd name="T25" fmla="*/ 178 h 275"/>
              <a:gd name="T26" fmla="*/ 19 w 305"/>
              <a:gd name="T27" fmla="*/ 265 h 275"/>
              <a:gd name="T28" fmla="*/ 47 w 305"/>
              <a:gd name="T29" fmla="*/ 275 h 275"/>
              <a:gd name="T30" fmla="*/ 106 w 305"/>
              <a:gd name="T31" fmla="*/ 247 h 275"/>
              <a:gd name="T32" fmla="*/ 133 w 305"/>
              <a:gd name="T33" fmla="*/ 181 h 275"/>
              <a:gd name="T34" fmla="*/ 152 w 305"/>
              <a:gd name="T35" fmla="*/ 162 h 275"/>
              <a:gd name="T36" fmla="*/ 171 w 305"/>
              <a:gd name="T37" fmla="*/ 181 h 275"/>
              <a:gd name="T38" fmla="*/ 199 w 305"/>
              <a:gd name="T39" fmla="*/ 247 h 275"/>
              <a:gd name="T40" fmla="*/ 258 w 305"/>
              <a:gd name="T41" fmla="*/ 275 h 275"/>
              <a:gd name="T42" fmla="*/ 286 w 305"/>
              <a:gd name="T43" fmla="*/ 265 h 275"/>
              <a:gd name="T44" fmla="*/ 268 w 305"/>
              <a:gd name="T45" fmla="*/ 178 h 275"/>
              <a:gd name="T46" fmla="*/ 87 w 305"/>
              <a:gd name="T47" fmla="*/ 228 h 275"/>
              <a:gd name="T48" fmla="*/ 47 w 305"/>
              <a:gd name="T49" fmla="*/ 248 h 275"/>
              <a:gd name="T50" fmla="*/ 39 w 305"/>
              <a:gd name="T51" fmla="*/ 245 h 275"/>
              <a:gd name="T52" fmla="*/ 56 w 305"/>
              <a:gd name="T53" fmla="*/ 197 h 275"/>
              <a:gd name="T54" fmla="*/ 95 w 305"/>
              <a:gd name="T55" fmla="*/ 177 h 275"/>
              <a:gd name="T56" fmla="*/ 104 w 305"/>
              <a:gd name="T57" fmla="*/ 180 h 275"/>
              <a:gd name="T58" fmla="*/ 87 w 305"/>
              <a:gd name="T59" fmla="*/ 228 h 275"/>
              <a:gd name="T60" fmla="*/ 266 w 305"/>
              <a:gd name="T61" fmla="*/ 245 h 275"/>
              <a:gd name="T62" fmla="*/ 258 w 305"/>
              <a:gd name="T63" fmla="*/ 248 h 275"/>
              <a:gd name="T64" fmla="*/ 218 w 305"/>
              <a:gd name="T65" fmla="*/ 228 h 275"/>
              <a:gd name="T66" fmla="*/ 201 w 305"/>
              <a:gd name="T67" fmla="*/ 180 h 275"/>
              <a:gd name="T68" fmla="*/ 209 w 305"/>
              <a:gd name="T69" fmla="*/ 177 h 275"/>
              <a:gd name="T70" fmla="*/ 249 w 305"/>
              <a:gd name="T71" fmla="*/ 197 h 275"/>
              <a:gd name="T72" fmla="*/ 266 w 305"/>
              <a:gd name="T73" fmla="*/ 24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5" h="275">
                <a:moveTo>
                  <a:pt x="268" y="178"/>
                </a:moveTo>
                <a:cubicBezTo>
                  <a:pt x="250" y="160"/>
                  <a:pt x="228" y="150"/>
                  <a:pt x="209" y="150"/>
                </a:cubicBezTo>
                <a:cubicBezTo>
                  <a:pt x="206" y="150"/>
                  <a:pt x="203" y="150"/>
                  <a:pt x="201" y="151"/>
                </a:cubicBezTo>
                <a:cubicBezTo>
                  <a:pt x="182" y="132"/>
                  <a:pt x="182" y="132"/>
                  <a:pt x="182" y="13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39" y="75"/>
                  <a:pt x="283" y="29"/>
                  <a:pt x="254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29"/>
                  <a:pt x="66" y="75"/>
                  <a:pt x="66" y="75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1" y="150"/>
                  <a:pt x="98" y="150"/>
                  <a:pt x="95" y="150"/>
                </a:cubicBezTo>
                <a:cubicBezTo>
                  <a:pt x="77" y="150"/>
                  <a:pt x="55" y="160"/>
                  <a:pt x="36" y="178"/>
                </a:cubicBezTo>
                <a:cubicBezTo>
                  <a:pt x="8" y="207"/>
                  <a:pt x="0" y="245"/>
                  <a:pt x="19" y="265"/>
                </a:cubicBezTo>
                <a:cubicBezTo>
                  <a:pt x="26" y="272"/>
                  <a:pt x="36" y="275"/>
                  <a:pt x="47" y="275"/>
                </a:cubicBezTo>
                <a:cubicBezTo>
                  <a:pt x="66" y="275"/>
                  <a:pt x="88" y="265"/>
                  <a:pt x="106" y="247"/>
                </a:cubicBezTo>
                <a:cubicBezTo>
                  <a:pt x="127" y="227"/>
                  <a:pt x="137" y="201"/>
                  <a:pt x="133" y="18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201"/>
                  <a:pt x="178" y="227"/>
                  <a:pt x="199" y="247"/>
                </a:cubicBezTo>
                <a:cubicBezTo>
                  <a:pt x="217" y="265"/>
                  <a:pt x="239" y="275"/>
                  <a:pt x="258" y="275"/>
                </a:cubicBezTo>
                <a:cubicBezTo>
                  <a:pt x="269" y="275"/>
                  <a:pt x="279" y="272"/>
                  <a:pt x="286" y="265"/>
                </a:cubicBezTo>
                <a:cubicBezTo>
                  <a:pt x="305" y="245"/>
                  <a:pt x="297" y="207"/>
                  <a:pt x="268" y="178"/>
                </a:cubicBezTo>
                <a:close/>
                <a:moveTo>
                  <a:pt x="87" y="228"/>
                </a:moveTo>
                <a:cubicBezTo>
                  <a:pt x="72" y="242"/>
                  <a:pt x="56" y="248"/>
                  <a:pt x="47" y="248"/>
                </a:cubicBezTo>
                <a:cubicBezTo>
                  <a:pt x="45" y="248"/>
                  <a:pt x="41" y="247"/>
                  <a:pt x="39" y="245"/>
                </a:cubicBezTo>
                <a:cubicBezTo>
                  <a:pt x="33" y="240"/>
                  <a:pt x="36" y="217"/>
                  <a:pt x="56" y="197"/>
                </a:cubicBezTo>
                <a:cubicBezTo>
                  <a:pt x="71" y="183"/>
                  <a:pt x="86" y="177"/>
                  <a:pt x="95" y="177"/>
                </a:cubicBezTo>
                <a:cubicBezTo>
                  <a:pt x="98" y="177"/>
                  <a:pt x="102" y="178"/>
                  <a:pt x="104" y="180"/>
                </a:cubicBezTo>
                <a:cubicBezTo>
                  <a:pt x="109" y="185"/>
                  <a:pt x="107" y="208"/>
                  <a:pt x="87" y="228"/>
                </a:cubicBezTo>
                <a:close/>
                <a:moveTo>
                  <a:pt x="266" y="245"/>
                </a:moveTo>
                <a:cubicBezTo>
                  <a:pt x="264" y="247"/>
                  <a:pt x="260" y="248"/>
                  <a:pt x="258" y="248"/>
                </a:cubicBezTo>
                <a:cubicBezTo>
                  <a:pt x="249" y="248"/>
                  <a:pt x="233" y="242"/>
                  <a:pt x="218" y="228"/>
                </a:cubicBezTo>
                <a:cubicBezTo>
                  <a:pt x="198" y="208"/>
                  <a:pt x="195" y="185"/>
                  <a:pt x="201" y="180"/>
                </a:cubicBezTo>
                <a:cubicBezTo>
                  <a:pt x="203" y="178"/>
                  <a:pt x="207" y="177"/>
                  <a:pt x="209" y="177"/>
                </a:cubicBezTo>
                <a:cubicBezTo>
                  <a:pt x="218" y="177"/>
                  <a:pt x="234" y="183"/>
                  <a:pt x="249" y="197"/>
                </a:cubicBezTo>
                <a:cubicBezTo>
                  <a:pt x="269" y="217"/>
                  <a:pt x="272" y="240"/>
                  <a:pt x="266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684"/>
          <p:cNvSpPr/>
          <p:nvPr/>
        </p:nvSpPr>
        <p:spPr bwMode="auto">
          <a:xfrm>
            <a:off x="6203679" y="1466851"/>
            <a:ext cx="65088" cy="82550"/>
          </a:xfrm>
          <a:custGeom>
            <a:avLst/>
            <a:gdLst>
              <a:gd name="T0" fmla="*/ 42 w 56"/>
              <a:gd name="T1" fmla="*/ 32 h 72"/>
              <a:gd name="T2" fmla="*/ 30 w 56"/>
              <a:gd name="T3" fmla="*/ 32 h 72"/>
              <a:gd name="T4" fmla="*/ 30 w 56"/>
              <a:gd name="T5" fmla="*/ 11 h 72"/>
              <a:gd name="T6" fmla="*/ 42 w 56"/>
              <a:gd name="T7" fmla="*/ 11 h 72"/>
              <a:gd name="T8" fmla="*/ 42 w 56"/>
              <a:gd name="T9" fmla="*/ 32 h 72"/>
              <a:gd name="T10" fmla="*/ 45 w 56"/>
              <a:gd name="T11" fmla="*/ 30 h 72"/>
              <a:gd name="T12" fmla="*/ 46 w 56"/>
              <a:gd name="T13" fmla="*/ 28 h 72"/>
              <a:gd name="T14" fmla="*/ 52 w 56"/>
              <a:gd name="T15" fmla="*/ 10 h 72"/>
              <a:gd name="T16" fmla="*/ 56 w 56"/>
              <a:gd name="T17" fmla="*/ 0 h 72"/>
              <a:gd name="T18" fmla="*/ 0 w 56"/>
              <a:gd name="T19" fmla="*/ 0 h 72"/>
              <a:gd name="T20" fmla="*/ 0 w 56"/>
              <a:gd name="T21" fmla="*/ 72 h 72"/>
              <a:gd name="T22" fmla="*/ 11 w 56"/>
              <a:gd name="T23" fmla="*/ 72 h 72"/>
              <a:gd name="T24" fmla="*/ 42 w 56"/>
              <a:gd name="T25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2"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1"/>
                  <a:pt x="44" y="31"/>
                  <a:pt x="45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52" y="10"/>
                  <a:pt x="52" y="10"/>
                  <a:pt x="52" y="10"/>
                </a:cubicBezTo>
                <a:cubicBezTo>
                  <a:pt x="53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6" y="55"/>
                  <a:pt x="30" y="41"/>
                  <a:pt x="42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685"/>
          <p:cNvSpPr>
            <a:spLocks noEditPoints="1"/>
          </p:cNvSpPr>
          <p:nvPr/>
        </p:nvSpPr>
        <p:spPr bwMode="auto">
          <a:xfrm>
            <a:off x="6468791" y="1568451"/>
            <a:ext cx="68263" cy="80963"/>
          </a:xfrm>
          <a:custGeom>
            <a:avLst/>
            <a:gdLst>
              <a:gd name="T0" fmla="*/ 11 w 59"/>
              <a:gd name="T1" fmla="*/ 46 h 70"/>
              <a:gd name="T2" fmla="*/ 41 w 59"/>
              <a:gd name="T3" fmla="*/ 70 h 70"/>
              <a:gd name="T4" fmla="*/ 57 w 59"/>
              <a:gd name="T5" fmla="*/ 64 h 70"/>
              <a:gd name="T6" fmla="*/ 59 w 59"/>
              <a:gd name="T7" fmla="*/ 26 h 70"/>
              <a:gd name="T8" fmla="*/ 43 w 59"/>
              <a:gd name="T9" fmla="*/ 0 h 70"/>
              <a:gd name="T10" fmla="*/ 0 w 59"/>
              <a:gd name="T11" fmla="*/ 0 h 70"/>
              <a:gd name="T12" fmla="*/ 11 w 59"/>
              <a:gd name="T13" fmla="*/ 46 h 70"/>
              <a:gd name="T14" fmla="*/ 32 w 59"/>
              <a:gd name="T15" fmla="*/ 27 h 70"/>
              <a:gd name="T16" fmla="*/ 41 w 59"/>
              <a:gd name="T17" fmla="*/ 31 h 70"/>
              <a:gd name="T18" fmla="*/ 38 w 59"/>
              <a:gd name="T19" fmla="*/ 40 h 70"/>
              <a:gd name="T20" fmla="*/ 28 w 59"/>
              <a:gd name="T21" fmla="*/ 37 h 70"/>
              <a:gd name="T22" fmla="*/ 32 w 59"/>
              <a:gd name="T23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70">
                <a:moveTo>
                  <a:pt x="11" y="46"/>
                </a:moveTo>
                <a:cubicBezTo>
                  <a:pt x="21" y="44"/>
                  <a:pt x="33" y="54"/>
                  <a:pt x="41" y="70"/>
                </a:cubicBezTo>
                <a:cubicBezTo>
                  <a:pt x="57" y="64"/>
                  <a:pt x="57" y="64"/>
                  <a:pt x="57" y="64"/>
                </a:cubicBezTo>
                <a:cubicBezTo>
                  <a:pt x="50" y="47"/>
                  <a:pt x="52" y="31"/>
                  <a:pt x="59" y="26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0"/>
                  <a:pt x="0" y="0"/>
                  <a:pt x="0" y="0"/>
                </a:cubicBezTo>
                <a:lnTo>
                  <a:pt x="11" y="46"/>
                </a:lnTo>
                <a:close/>
                <a:moveTo>
                  <a:pt x="32" y="27"/>
                </a:moveTo>
                <a:cubicBezTo>
                  <a:pt x="36" y="26"/>
                  <a:pt x="40" y="27"/>
                  <a:pt x="41" y="31"/>
                </a:cubicBezTo>
                <a:cubicBezTo>
                  <a:pt x="43" y="35"/>
                  <a:pt x="41" y="39"/>
                  <a:pt x="38" y="40"/>
                </a:cubicBezTo>
                <a:cubicBezTo>
                  <a:pt x="34" y="42"/>
                  <a:pt x="30" y="40"/>
                  <a:pt x="28" y="37"/>
                </a:cubicBezTo>
                <a:cubicBezTo>
                  <a:pt x="27" y="33"/>
                  <a:pt x="28" y="29"/>
                  <a:pt x="32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686"/>
          <p:cNvSpPr/>
          <p:nvPr/>
        </p:nvSpPr>
        <p:spPr bwMode="auto">
          <a:xfrm>
            <a:off x="6370366" y="1320801"/>
            <a:ext cx="96838" cy="127000"/>
          </a:xfrm>
          <a:custGeom>
            <a:avLst/>
            <a:gdLst>
              <a:gd name="T0" fmla="*/ 44 w 84"/>
              <a:gd name="T1" fmla="*/ 16 h 110"/>
              <a:gd name="T2" fmla="*/ 16 w 84"/>
              <a:gd name="T3" fmla="*/ 4 h 110"/>
              <a:gd name="T4" fmla="*/ 5 w 84"/>
              <a:gd name="T5" fmla="*/ 32 h 110"/>
              <a:gd name="T6" fmla="*/ 38 w 84"/>
              <a:gd name="T7" fmla="*/ 110 h 110"/>
              <a:gd name="T8" fmla="*/ 84 w 84"/>
              <a:gd name="T9" fmla="*/ 110 h 110"/>
              <a:gd name="T10" fmla="*/ 44 w 84"/>
              <a:gd name="T11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10">
                <a:moveTo>
                  <a:pt x="44" y="16"/>
                </a:moveTo>
                <a:cubicBezTo>
                  <a:pt x="39" y="5"/>
                  <a:pt x="27" y="0"/>
                  <a:pt x="16" y="4"/>
                </a:cubicBezTo>
                <a:cubicBezTo>
                  <a:pt x="5" y="9"/>
                  <a:pt x="0" y="21"/>
                  <a:pt x="5" y="32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84" y="110"/>
                  <a:pt x="84" y="110"/>
                  <a:pt x="84" y="110"/>
                </a:cubicBezTo>
                <a:lnTo>
                  <a:pt x="44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687"/>
          <p:cNvSpPr>
            <a:spLocks noEditPoints="1"/>
          </p:cNvSpPr>
          <p:nvPr/>
        </p:nvSpPr>
        <p:spPr bwMode="auto">
          <a:xfrm>
            <a:off x="6341791" y="1466851"/>
            <a:ext cx="196850" cy="82550"/>
          </a:xfrm>
          <a:custGeom>
            <a:avLst/>
            <a:gdLst>
              <a:gd name="T0" fmla="*/ 169 w 169"/>
              <a:gd name="T1" fmla="*/ 72 h 72"/>
              <a:gd name="T2" fmla="*/ 169 w 169"/>
              <a:gd name="T3" fmla="*/ 0 h 72"/>
              <a:gd name="T4" fmla="*/ 12 w 169"/>
              <a:gd name="T5" fmla="*/ 0 h 72"/>
              <a:gd name="T6" fmla="*/ 9 w 169"/>
              <a:gd name="T7" fmla="*/ 9 h 72"/>
              <a:gd name="T8" fmla="*/ 9 w 169"/>
              <a:gd name="T9" fmla="*/ 35 h 72"/>
              <a:gd name="T10" fmla="*/ 2 w 169"/>
              <a:gd name="T11" fmla="*/ 56 h 72"/>
              <a:gd name="T12" fmla="*/ 0 w 169"/>
              <a:gd name="T13" fmla="*/ 61 h 72"/>
              <a:gd name="T14" fmla="*/ 2 w 169"/>
              <a:gd name="T15" fmla="*/ 72 h 72"/>
              <a:gd name="T16" fmla="*/ 169 w 169"/>
              <a:gd name="T17" fmla="*/ 72 h 72"/>
              <a:gd name="T18" fmla="*/ 139 w 169"/>
              <a:gd name="T19" fmla="*/ 11 h 72"/>
              <a:gd name="T20" fmla="*/ 139 w 169"/>
              <a:gd name="T21" fmla="*/ 32 h 72"/>
              <a:gd name="T22" fmla="*/ 127 w 169"/>
              <a:gd name="T23" fmla="*/ 32 h 72"/>
              <a:gd name="T24" fmla="*/ 127 w 169"/>
              <a:gd name="T25" fmla="*/ 11 h 72"/>
              <a:gd name="T26" fmla="*/ 139 w 169"/>
              <a:gd name="T27" fmla="*/ 11 h 72"/>
              <a:gd name="T28" fmla="*/ 31 w 169"/>
              <a:gd name="T29" fmla="*/ 49 h 72"/>
              <a:gd name="T30" fmla="*/ 19 w 169"/>
              <a:gd name="T31" fmla="*/ 49 h 72"/>
              <a:gd name="T32" fmla="*/ 19 w 169"/>
              <a:gd name="T33" fmla="*/ 11 h 72"/>
              <a:gd name="T34" fmla="*/ 31 w 169"/>
              <a:gd name="T35" fmla="*/ 11 h 72"/>
              <a:gd name="T36" fmla="*/ 31 w 169"/>
              <a:gd name="T37" fmla="*/ 49 h 72"/>
              <a:gd name="T38" fmla="*/ 67 w 169"/>
              <a:gd name="T39" fmla="*/ 32 h 72"/>
              <a:gd name="T40" fmla="*/ 55 w 169"/>
              <a:gd name="T41" fmla="*/ 32 h 72"/>
              <a:gd name="T42" fmla="*/ 55 w 169"/>
              <a:gd name="T43" fmla="*/ 11 h 72"/>
              <a:gd name="T44" fmla="*/ 67 w 169"/>
              <a:gd name="T45" fmla="*/ 11 h 72"/>
              <a:gd name="T46" fmla="*/ 67 w 169"/>
              <a:gd name="T47" fmla="*/ 32 h 72"/>
              <a:gd name="T48" fmla="*/ 103 w 169"/>
              <a:gd name="T49" fmla="*/ 49 h 72"/>
              <a:gd name="T50" fmla="*/ 91 w 169"/>
              <a:gd name="T51" fmla="*/ 49 h 72"/>
              <a:gd name="T52" fmla="*/ 91 w 169"/>
              <a:gd name="T53" fmla="*/ 11 h 72"/>
              <a:gd name="T54" fmla="*/ 103 w 169"/>
              <a:gd name="T55" fmla="*/ 11 h 72"/>
              <a:gd name="T56" fmla="*/ 103 w 169"/>
              <a:gd name="T57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9" h="72">
                <a:moveTo>
                  <a:pt x="169" y="72"/>
                </a:moveTo>
                <a:cubicBezTo>
                  <a:pt x="169" y="0"/>
                  <a:pt x="169" y="0"/>
                  <a:pt x="1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1" y="17"/>
                  <a:pt x="12" y="26"/>
                  <a:pt x="9" y="35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5"/>
                  <a:pt x="2" y="68"/>
                  <a:pt x="2" y="72"/>
                </a:cubicBezTo>
                <a:lnTo>
                  <a:pt x="169" y="72"/>
                </a:lnTo>
                <a:close/>
                <a:moveTo>
                  <a:pt x="139" y="11"/>
                </a:moveTo>
                <a:cubicBezTo>
                  <a:pt x="139" y="32"/>
                  <a:pt x="139" y="32"/>
                  <a:pt x="139" y="32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11"/>
                  <a:pt x="127" y="11"/>
                  <a:pt x="127" y="11"/>
                </a:cubicBezTo>
                <a:lnTo>
                  <a:pt x="139" y="11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  <a:moveTo>
                  <a:pt x="67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11"/>
                  <a:pt x="55" y="11"/>
                  <a:pt x="55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32"/>
                </a:lnTo>
                <a:close/>
                <a:moveTo>
                  <a:pt x="103" y="49"/>
                </a:moveTo>
                <a:cubicBezTo>
                  <a:pt x="91" y="49"/>
                  <a:pt x="91" y="49"/>
                  <a:pt x="91" y="49"/>
                </a:cubicBezTo>
                <a:cubicBezTo>
                  <a:pt x="91" y="11"/>
                  <a:pt x="91" y="11"/>
                  <a:pt x="91" y="11"/>
                </a:cubicBezTo>
                <a:cubicBezTo>
                  <a:pt x="103" y="11"/>
                  <a:pt x="103" y="11"/>
                  <a:pt x="103" y="11"/>
                </a:cubicBezTo>
                <a:lnTo>
                  <a:pt x="10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688"/>
          <p:cNvSpPr/>
          <p:nvPr/>
        </p:nvSpPr>
        <p:spPr bwMode="auto">
          <a:xfrm>
            <a:off x="6210029" y="1516063"/>
            <a:ext cx="127000" cy="131763"/>
          </a:xfrm>
          <a:custGeom>
            <a:avLst/>
            <a:gdLst>
              <a:gd name="T0" fmla="*/ 94 w 110"/>
              <a:gd name="T1" fmla="*/ 18 h 114"/>
              <a:gd name="T2" fmla="*/ 95 w 110"/>
              <a:gd name="T3" fmla="*/ 17 h 114"/>
              <a:gd name="T4" fmla="*/ 63 w 110"/>
              <a:gd name="T5" fmla="*/ 0 h 114"/>
              <a:gd name="T6" fmla="*/ 55 w 110"/>
              <a:gd name="T7" fmla="*/ 0 h 114"/>
              <a:gd name="T8" fmla="*/ 24 w 110"/>
              <a:gd name="T9" fmla="*/ 53 h 114"/>
              <a:gd name="T10" fmla="*/ 2 w 110"/>
              <a:gd name="T11" fmla="*/ 98 h 114"/>
              <a:gd name="T12" fmla="*/ 32 w 110"/>
              <a:gd name="T13" fmla="*/ 112 h 114"/>
              <a:gd name="T14" fmla="*/ 42 w 110"/>
              <a:gd name="T15" fmla="*/ 109 h 114"/>
              <a:gd name="T16" fmla="*/ 94 w 110"/>
              <a:gd name="T17" fmla="*/ 1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14">
                <a:moveTo>
                  <a:pt x="94" y="18"/>
                </a:moveTo>
                <a:cubicBezTo>
                  <a:pt x="95" y="17"/>
                  <a:pt x="95" y="17"/>
                  <a:pt x="95" y="17"/>
                </a:cubicBezTo>
                <a:cubicBezTo>
                  <a:pt x="86" y="5"/>
                  <a:pt x="74" y="1"/>
                  <a:pt x="63" y="0"/>
                </a:cubicBezTo>
                <a:cubicBezTo>
                  <a:pt x="60" y="0"/>
                  <a:pt x="57" y="0"/>
                  <a:pt x="55" y="0"/>
                </a:cubicBezTo>
                <a:cubicBezTo>
                  <a:pt x="47" y="4"/>
                  <a:pt x="16" y="25"/>
                  <a:pt x="24" y="53"/>
                </a:cubicBezTo>
                <a:cubicBezTo>
                  <a:pt x="35" y="91"/>
                  <a:pt x="8" y="95"/>
                  <a:pt x="2" y="98"/>
                </a:cubicBezTo>
                <a:cubicBezTo>
                  <a:pt x="0" y="99"/>
                  <a:pt x="11" y="114"/>
                  <a:pt x="32" y="112"/>
                </a:cubicBezTo>
                <a:cubicBezTo>
                  <a:pt x="35" y="111"/>
                  <a:pt x="38" y="110"/>
                  <a:pt x="42" y="109"/>
                </a:cubicBezTo>
                <a:cubicBezTo>
                  <a:pt x="69" y="99"/>
                  <a:pt x="110" y="63"/>
                  <a:pt x="94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689"/>
          <p:cNvSpPr/>
          <p:nvPr/>
        </p:nvSpPr>
        <p:spPr bwMode="auto">
          <a:xfrm>
            <a:off x="6278291" y="1322388"/>
            <a:ext cx="96838" cy="201613"/>
          </a:xfrm>
          <a:custGeom>
            <a:avLst/>
            <a:gdLst>
              <a:gd name="T0" fmla="*/ 18 w 84"/>
              <a:gd name="T1" fmla="*/ 126 h 174"/>
              <a:gd name="T2" fmla="*/ 5 w 84"/>
              <a:gd name="T3" fmla="*/ 140 h 174"/>
              <a:gd name="T4" fmla="*/ 0 w 84"/>
              <a:gd name="T5" fmla="*/ 157 h 174"/>
              <a:gd name="T6" fmla="*/ 5 w 84"/>
              <a:gd name="T7" fmla="*/ 158 h 174"/>
              <a:gd name="T8" fmla="*/ 39 w 84"/>
              <a:gd name="T9" fmla="*/ 174 h 174"/>
              <a:gd name="T10" fmla="*/ 46 w 84"/>
              <a:gd name="T11" fmla="*/ 153 h 174"/>
              <a:gd name="T12" fmla="*/ 43 w 84"/>
              <a:gd name="T13" fmla="*/ 134 h 174"/>
              <a:gd name="T14" fmla="*/ 82 w 84"/>
              <a:gd name="T15" fmla="*/ 17 h 174"/>
              <a:gd name="T16" fmla="*/ 73 w 84"/>
              <a:gd name="T17" fmla="*/ 1 h 174"/>
              <a:gd name="T18" fmla="*/ 68 w 84"/>
              <a:gd name="T19" fmla="*/ 0 h 174"/>
              <a:gd name="T20" fmla="*/ 57 w 84"/>
              <a:gd name="T21" fmla="*/ 9 h 174"/>
              <a:gd name="T22" fmla="*/ 18 w 84"/>
              <a:gd name="T23" fmla="*/ 12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18" y="126"/>
                </a:moveTo>
                <a:cubicBezTo>
                  <a:pt x="13" y="128"/>
                  <a:pt x="8" y="133"/>
                  <a:pt x="5" y="140"/>
                </a:cubicBezTo>
                <a:cubicBezTo>
                  <a:pt x="0" y="157"/>
                  <a:pt x="0" y="157"/>
                  <a:pt x="0" y="157"/>
                </a:cubicBezTo>
                <a:cubicBezTo>
                  <a:pt x="1" y="157"/>
                  <a:pt x="3" y="158"/>
                  <a:pt x="5" y="158"/>
                </a:cubicBezTo>
                <a:cubicBezTo>
                  <a:pt x="16" y="158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6"/>
                  <a:pt x="47" y="140"/>
                  <a:pt x="43" y="134"/>
                </a:cubicBezTo>
                <a:cubicBezTo>
                  <a:pt x="82" y="17"/>
                  <a:pt x="82" y="17"/>
                  <a:pt x="82" y="17"/>
                </a:cubicBezTo>
                <a:cubicBezTo>
                  <a:pt x="84" y="10"/>
                  <a:pt x="80" y="3"/>
                  <a:pt x="73" y="1"/>
                </a:cubicBezTo>
                <a:cubicBezTo>
                  <a:pt x="72" y="0"/>
                  <a:pt x="70" y="0"/>
                  <a:pt x="68" y="0"/>
                </a:cubicBezTo>
                <a:cubicBezTo>
                  <a:pt x="63" y="1"/>
                  <a:pt x="59" y="4"/>
                  <a:pt x="57" y="9"/>
                </a:cubicBezTo>
                <a:lnTo>
                  <a:pt x="1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690"/>
          <p:cNvSpPr>
            <a:spLocks noEditPoints="1"/>
          </p:cNvSpPr>
          <p:nvPr/>
        </p:nvSpPr>
        <p:spPr bwMode="auto">
          <a:xfrm>
            <a:off x="7538766" y="1319213"/>
            <a:ext cx="334963" cy="333375"/>
          </a:xfrm>
          <a:custGeom>
            <a:avLst/>
            <a:gdLst>
              <a:gd name="T0" fmla="*/ 211 w 211"/>
              <a:gd name="T1" fmla="*/ 0 h 210"/>
              <a:gd name="T2" fmla="*/ 211 w 211"/>
              <a:gd name="T3" fmla="*/ 0 h 210"/>
              <a:gd name="T4" fmla="*/ 0 w 211"/>
              <a:gd name="T5" fmla="*/ 210 h 210"/>
              <a:gd name="T6" fmla="*/ 0 w 211"/>
              <a:gd name="T7" fmla="*/ 210 h 210"/>
              <a:gd name="T8" fmla="*/ 211 w 211"/>
              <a:gd name="T9" fmla="*/ 210 h 210"/>
              <a:gd name="T10" fmla="*/ 211 w 211"/>
              <a:gd name="T11" fmla="*/ 0 h 210"/>
              <a:gd name="T12" fmla="*/ 166 w 211"/>
              <a:gd name="T13" fmla="*/ 55 h 210"/>
              <a:gd name="T14" fmla="*/ 176 w 211"/>
              <a:gd name="T15" fmla="*/ 65 h 210"/>
              <a:gd name="T16" fmla="*/ 171 w 211"/>
              <a:gd name="T17" fmla="*/ 71 h 210"/>
              <a:gd name="T18" fmla="*/ 160 w 211"/>
              <a:gd name="T19" fmla="*/ 61 h 210"/>
              <a:gd name="T20" fmla="*/ 166 w 211"/>
              <a:gd name="T21" fmla="*/ 55 h 210"/>
              <a:gd name="T22" fmla="*/ 149 w 211"/>
              <a:gd name="T23" fmla="*/ 72 h 210"/>
              <a:gd name="T24" fmla="*/ 167 w 211"/>
              <a:gd name="T25" fmla="*/ 91 h 210"/>
              <a:gd name="T26" fmla="*/ 161 w 211"/>
              <a:gd name="T27" fmla="*/ 97 h 210"/>
              <a:gd name="T28" fmla="*/ 143 w 211"/>
              <a:gd name="T29" fmla="*/ 78 h 210"/>
              <a:gd name="T30" fmla="*/ 149 w 211"/>
              <a:gd name="T31" fmla="*/ 72 h 210"/>
              <a:gd name="T32" fmla="*/ 131 w 211"/>
              <a:gd name="T33" fmla="*/ 90 h 210"/>
              <a:gd name="T34" fmla="*/ 141 w 211"/>
              <a:gd name="T35" fmla="*/ 100 h 210"/>
              <a:gd name="T36" fmla="*/ 136 w 211"/>
              <a:gd name="T37" fmla="*/ 106 h 210"/>
              <a:gd name="T38" fmla="*/ 125 w 211"/>
              <a:gd name="T39" fmla="*/ 96 h 210"/>
              <a:gd name="T40" fmla="*/ 131 w 211"/>
              <a:gd name="T41" fmla="*/ 90 h 210"/>
              <a:gd name="T42" fmla="*/ 114 w 211"/>
              <a:gd name="T43" fmla="*/ 107 h 210"/>
              <a:gd name="T44" fmla="*/ 132 w 211"/>
              <a:gd name="T45" fmla="*/ 126 h 210"/>
              <a:gd name="T46" fmla="*/ 126 w 211"/>
              <a:gd name="T47" fmla="*/ 132 h 210"/>
              <a:gd name="T48" fmla="*/ 108 w 211"/>
              <a:gd name="T49" fmla="*/ 113 h 210"/>
              <a:gd name="T50" fmla="*/ 114 w 211"/>
              <a:gd name="T51" fmla="*/ 107 h 210"/>
              <a:gd name="T52" fmla="*/ 96 w 211"/>
              <a:gd name="T53" fmla="*/ 125 h 210"/>
              <a:gd name="T54" fmla="*/ 106 w 211"/>
              <a:gd name="T55" fmla="*/ 135 h 210"/>
              <a:gd name="T56" fmla="*/ 100 w 211"/>
              <a:gd name="T57" fmla="*/ 141 h 210"/>
              <a:gd name="T58" fmla="*/ 90 w 211"/>
              <a:gd name="T59" fmla="*/ 131 h 210"/>
              <a:gd name="T60" fmla="*/ 96 w 211"/>
              <a:gd name="T61" fmla="*/ 125 h 210"/>
              <a:gd name="T62" fmla="*/ 79 w 211"/>
              <a:gd name="T63" fmla="*/ 142 h 210"/>
              <a:gd name="T64" fmla="*/ 97 w 211"/>
              <a:gd name="T65" fmla="*/ 161 h 210"/>
              <a:gd name="T66" fmla="*/ 91 w 211"/>
              <a:gd name="T67" fmla="*/ 167 h 210"/>
              <a:gd name="T68" fmla="*/ 73 w 211"/>
              <a:gd name="T69" fmla="*/ 148 h 210"/>
              <a:gd name="T70" fmla="*/ 79 w 211"/>
              <a:gd name="T71" fmla="*/ 142 h 210"/>
              <a:gd name="T72" fmla="*/ 65 w 211"/>
              <a:gd name="T73" fmla="*/ 176 h 210"/>
              <a:gd name="T74" fmla="*/ 55 w 211"/>
              <a:gd name="T75" fmla="*/ 166 h 210"/>
              <a:gd name="T76" fmla="*/ 61 w 211"/>
              <a:gd name="T77" fmla="*/ 160 h 210"/>
              <a:gd name="T78" fmla="*/ 71 w 211"/>
              <a:gd name="T79" fmla="*/ 170 h 210"/>
              <a:gd name="T80" fmla="*/ 65 w 211"/>
              <a:gd name="T81" fmla="*/ 176 h 210"/>
              <a:gd name="T82" fmla="*/ 176 w 211"/>
              <a:gd name="T83" fmla="*/ 175 h 210"/>
              <a:gd name="T84" fmla="*/ 106 w 211"/>
              <a:gd name="T85" fmla="*/ 175 h 210"/>
              <a:gd name="T86" fmla="*/ 176 w 211"/>
              <a:gd name="T87" fmla="*/ 105 h 210"/>
              <a:gd name="T88" fmla="*/ 176 w 211"/>
              <a:gd name="T89" fmla="*/ 1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1" h="210">
                <a:moveTo>
                  <a:pt x="211" y="0"/>
                </a:moveTo>
                <a:lnTo>
                  <a:pt x="211" y="0"/>
                </a:lnTo>
                <a:lnTo>
                  <a:pt x="0" y="210"/>
                </a:lnTo>
                <a:lnTo>
                  <a:pt x="0" y="210"/>
                </a:lnTo>
                <a:lnTo>
                  <a:pt x="211" y="210"/>
                </a:lnTo>
                <a:lnTo>
                  <a:pt x="211" y="0"/>
                </a:lnTo>
                <a:close/>
                <a:moveTo>
                  <a:pt x="166" y="55"/>
                </a:moveTo>
                <a:lnTo>
                  <a:pt x="176" y="65"/>
                </a:lnTo>
                <a:lnTo>
                  <a:pt x="171" y="71"/>
                </a:lnTo>
                <a:lnTo>
                  <a:pt x="160" y="61"/>
                </a:lnTo>
                <a:lnTo>
                  <a:pt x="166" y="55"/>
                </a:lnTo>
                <a:close/>
                <a:moveTo>
                  <a:pt x="149" y="72"/>
                </a:moveTo>
                <a:lnTo>
                  <a:pt x="167" y="91"/>
                </a:lnTo>
                <a:lnTo>
                  <a:pt x="161" y="97"/>
                </a:lnTo>
                <a:lnTo>
                  <a:pt x="143" y="78"/>
                </a:lnTo>
                <a:lnTo>
                  <a:pt x="149" y="72"/>
                </a:lnTo>
                <a:close/>
                <a:moveTo>
                  <a:pt x="131" y="90"/>
                </a:moveTo>
                <a:lnTo>
                  <a:pt x="141" y="100"/>
                </a:lnTo>
                <a:lnTo>
                  <a:pt x="136" y="106"/>
                </a:lnTo>
                <a:lnTo>
                  <a:pt x="125" y="96"/>
                </a:lnTo>
                <a:lnTo>
                  <a:pt x="131" y="90"/>
                </a:lnTo>
                <a:close/>
                <a:moveTo>
                  <a:pt x="114" y="107"/>
                </a:moveTo>
                <a:lnTo>
                  <a:pt x="132" y="126"/>
                </a:lnTo>
                <a:lnTo>
                  <a:pt x="126" y="132"/>
                </a:lnTo>
                <a:lnTo>
                  <a:pt x="108" y="113"/>
                </a:lnTo>
                <a:lnTo>
                  <a:pt x="114" y="107"/>
                </a:lnTo>
                <a:close/>
                <a:moveTo>
                  <a:pt x="96" y="125"/>
                </a:moveTo>
                <a:lnTo>
                  <a:pt x="106" y="135"/>
                </a:lnTo>
                <a:lnTo>
                  <a:pt x="100" y="141"/>
                </a:lnTo>
                <a:lnTo>
                  <a:pt x="90" y="131"/>
                </a:lnTo>
                <a:lnTo>
                  <a:pt x="96" y="125"/>
                </a:lnTo>
                <a:close/>
                <a:moveTo>
                  <a:pt x="79" y="142"/>
                </a:moveTo>
                <a:lnTo>
                  <a:pt x="97" y="161"/>
                </a:lnTo>
                <a:lnTo>
                  <a:pt x="91" y="167"/>
                </a:lnTo>
                <a:lnTo>
                  <a:pt x="73" y="148"/>
                </a:lnTo>
                <a:lnTo>
                  <a:pt x="79" y="142"/>
                </a:lnTo>
                <a:close/>
                <a:moveTo>
                  <a:pt x="65" y="176"/>
                </a:moveTo>
                <a:lnTo>
                  <a:pt x="55" y="166"/>
                </a:lnTo>
                <a:lnTo>
                  <a:pt x="61" y="160"/>
                </a:lnTo>
                <a:lnTo>
                  <a:pt x="71" y="170"/>
                </a:lnTo>
                <a:lnTo>
                  <a:pt x="65" y="176"/>
                </a:lnTo>
                <a:close/>
                <a:moveTo>
                  <a:pt x="176" y="175"/>
                </a:moveTo>
                <a:lnTo>
                  <a:pt x="106" y="175"/>
                </a:lnTo>
                <a:lnTo>
                  <a:pt x="176" y="105"/>
                </a:lnTo>
                <a:lnTo>
                  <a:pt x="176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695"/>
          <p:cNvSpPr>
            <a:spLocks noEditPoints="1"/>
          </p:cNvSpPr>
          <p:nvPr/>
        </p:nvSpPr>
        <p:spPr bwMode="auto">
          <a:xfrm>
            <a:off x="9073879" y="1512888"/>
            <a:ext cx="138113" cy="139700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696"/>
          <p:cNvSpPr/>
          <p:nvPr/>
        </p:nvSpPr>
        <p:spPr bwMode="auto">
          <a:xfrm>
            <a:off x="8877029" y="1317626"/>
            <a:ext cx="174625" cy="173038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697"/>
          <p:cNvSpPr/>
          <p:nvPr/>
        </p:nvSpPr>
        <p:spPr bwMode="auto">
          <a:xfrm>
            <a:off x="8899254" y="1317626"/>
            <a:ext cx="331788" cy="334963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700"/>
          <p:cNvSpPr>
            <a:spLocks noEditPoints="1"/>
          </p:cNvSpPr>
          <p:nvPr/>
        </p:nvSpPr>
        <p:spPr bwMode="auto">
          <a:xfrm>
            <a:off x="7008541" y="1466851"/>
            <a:ext cx="93663" cy="84138"/>
          </a:xfrm>
          <a:custGeom>
            <a:avLst/>
            <a:gdLst>
              <a:gd name="T0" fmla="*/ 61 w 80"/>
              <a:gd name="T1" fmla="*/ 32 h 72"/>
              <a:gd name="T2" fmla="*/ 56 w 80"/>
              <a:gd name="T3" fmla="*/ 32 h 72"/>
              <a:gd name="T4" fmla="*/ 56 w 80"/>
              <a:gd name="T5" fmla="*/ 11 h 72"/>
              <a:gd name="T6" fmla="*/ 57 w 80"/>
              <a:gd name="T7" fmla="*/ 11 h 72"/>
              <a:gd name="T8" fmla="*/ 52 w 80"/>
              <a:gd name="T9" fmla="*/ 0 h 72"/>
              <a:gd name="T10" fmla="*/ 37 w 80"/>
              <a:gd name="T11" fmla="*/ 0 h 72"/>
              <a:gd name="T12" fmla="*/ 37 w 80"/>
              <a:gd name="T13" fmla="*/ 0 h 72"/>
              <a:gd name="T14" fmla="*/ 12 w 80"/>
              <a:gd name="T15" fmla="*/ 0 h 72"/>
              <a:gd name="T16" fmla="*/ 9 w 80"/>
              <a:gd name="T17" fmla="*/ 9 h 72"/>
              <a:gd name="T18" fmla="*/ 9 w 80"/>
              <a:gd name="T19" fmla="*/ 34 h 72"/>
              <a:gd name="T20" fmla="*/ 2 w 80"/>
              <a:gd name="T21" fmla="*/ 55 h 72"/>
              <a:gd name="T22" fmla="*/ 0 w 80"/>
              <a:gd name="T23" fmla="*/ 61 h 72"/>
              <a:gd name="T24" fmla="*/ 2 w 80"/>
              <a:gd name="T25" fmla="*/ 71 h 72"/>
              <a:gd name="T26" fmla="*/ 44 w 80"/>
              <a:gd name="T27" fmla="*/ 71 h 72"/>
              <a:gd name="T28" fmla="*/ 44 w 80"/>
              <a:gd name="T29" fmla="*/ 72 h 72"/>
              <a:gd name="T30" fmla="*/ 80 w 80"/>
              <a:gd name="T31" fmla="*/ 72 h 72"/>
              <a:gd name="T32" fmla="*/ 63 w 80"/>
              <a:gd name="T33" fmla="*/ 35 h 72"/>
              <a:gd name="T34" fmla="*/ 61 w 80"/>
              <a:gd name="T35" fmla="*/ 32 h 72"/>
              <a:gd name="T36" fmla="*/ 31 w 80"/>
              <a:gd name="T37" fmla="*/ 49 h 72"/>
              <a:gd name="T38" fmla="*/ 19 w 80"/>
              <a:gd name="T39" fmla="*/ 49 h 72"/>
              <a:gd name="T40" fmla="*/ 19 w 80"/>
              <a:gd name="T41" fmla="*/ 11 h 72"/>
              <a:gd name="T42" fmla="*/ 31 w 80"/>
              <a:gd name="T43" fmla="*/ 11 h 72"/>
              <a:gd name="T44" fmla="*/ 31 w 80"/>
              <a:gd name="T45" fmla="*/ 4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72">
                <a:moveTo>
                  <a:pt x="61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0"/>
                  <a:pt x="52" y="0"/>
                  <a:pt x="5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9"/>
                  <a:pt x="9" y="9"/>
                  <a:pt x="9" y="9"/>
                </a:cubicBezTo>
                <a:cubicBezTo>
                  <a:pt x="12" y="17"/>
                  <a:pt x="12" y="26"/>
                  <a:pt x="9" y="34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4"/>
                  <a:pt x="2" y="68"/>
                  <a:pt x="2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63" y="35"/>
                  <a:pt x="63" y="35"/>
                  <a:pt x="63" y="35"/>
                </a:cubicBezTo>
                <a:lnTo>
                  <a:pt x="61" y="32"/>
                </a:lnTo>
                <a:close/>
                <a:moveTo>
                  <a:pt x="31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1"/>
                  <a:pt x="19" y="11"/>
                  <a:pt x="19" y="11"/>
                </a:cubicBezTo>
                <a:cubicBezTo>
                  <a:pt x="31" y="11"/>
                  <a:pt x="31" y="11"/>
                  <a:pt x="31" y="11"/>
                </a:cubicBezTo>
                <a:lnTo>
                  <a:pt x="31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701"/>
          <p:cNvSpPr/>
          <p:nvPr/>
        </p:nvSpPr>
        <p:spPr bwMode="auto">
          <a:xfrm>
            <a:off x="7168879" y="1466851"/>
            <a:ext cx="38100" cy="84138"/>
          </a:xfrm>
          <a:custGeom>
            <a:avLst/>
            <a:gdLst>
              <a:gd name="T0" fmla="*/ 16 w 24"/>
              <a:gd name="T1" fmla="*/ 34 h 53"/>
              <a:gd name="T2" fmla="*/ 21 w 24"/>
              <a:gd name="T3" fmla="*/ 45 h 53"/>
              <a:gd name="T4" fmla="*/ 16 w 24"/>
              <a:gd name="T5" fmla="*/ 47 h 53"/>
              <a:gd name="T6" fmla="*/ 21 w 24"/>
              <a:gd name="T7" fmla="*/ 53 h 53"/>
              <a:gd name="T8" fmla="*/ 24 w 24"/>
              <a:gd name="T9" fmla="*/ 53 h 53"/>
              <a:gd name="T10" fmla="*/ 24 w 24"/>
              <a:gd name="T11" fmla="*/ 0 h 53"/>
              <a:gd name="T12" fmla="*/ 0 w 24"/>
              <a:gd name="T13" fmla="*/ 0 h 53"/>
              <a:gd name="T14" fmla="*/ 0 w 24"/>
              <a:gd name="T15" fmla="*/ 0 h 53"/>
              <a:gd name="T16" fmla="*/ 16 w 24"/>
              <a:gd name="T17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3">
                <a:moveTo>
                  <a:pt x="16" y="34"/>
                </a:moveTo>
                <a:lnTo>
                  <a:pt x="21" y="45"/>
                </a:lnTo>
                <a:lnTo>
                  <a:pt x="16" y="47"/>
                </a:lnTo>
                <a:lnTo>
                  <a:pt x="21" y="53"/>
                </a:lnTo>
                <a:lnTo>
                  <a:pt x="24" y="53"/>
                </a:ln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16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702"/>
          <p:cNvSpPr>
            <a:spLocks noEditPoints="1"/>
          </p:cNvSpPr>
          <p:nvPr/>
        </p:nvSpPr>
        <p:spPr bwMode="auto">
          <a:xfrm>
            <a:off x="7138716" y="1549401"/>
            <a:ext cx="68263" cy="93663"/>
          </a:xfrm>
          <a:custGeom>
            <a:avLst/>
            <a:gdLst>
              <a:gd name="T0" fmla="*/ 58 w 58"/>
              <a:gd name="T1" fmla="*/ 38 h 81"/>
              <a:gd name="T2" fmla="*/ 34 w 58"/>
              <a:gd name="T3" fmla="*/ 0 h 81"/>
              <a:gd name="T4" fmla="*/ 0 w 58"/>
              <a:gd name="T5" fmla="*/ 16 h 81"/>
              <a:gd name="T6" fmla="*/ 12 w 58"/>
              <a:gd name="T7" fmla="*/ 59 h 81"/>
              <a:gd name="T8" fmla="*/ 16 w 58"/>
              <a:gd name="T9" fmla="*/ 58 h 81"/>
              <a:gd name="T10" fmla="*/ 42 w 58"/>
              <a:gd name="T11" fmla="*/ 81 h 81"/>
              <a:gd name="T12" fmla="*/ 57 w 58"/>
              <a:gd name="T13" fmla="*/ 74 h 81"/>
              <a:gd name="T14" fmla="*/ 58 w 58"/>
              <a:gd name="T15" fmla="*/ 38 h 81"/>
              <a:gd name="T16" fmla="*/ 38 w 58"/>
              <a:gd name="T17" fmla="*/ 53 h 81"/>
              <a:gd name="T18" fmla="*/ 35 w 58"/>
              <a:gd name="T19" fmla="*/ 53 h 81"/>
              <a:gd name="T20" fmla="*/ 28 w 58"/>
              <a:gd name="T21" fmla="*/ 49 h 81"/>
              <a:gd name="T22" fmla="*/ 32 w 58"/>
              <a:gd name="T23" fmla="*/ 40 h 81"/>
              <a:gd name="T24" fmla="*/ 35 w 58"/>
              <a:gd name="T25" fmla="*/ 39 h 81"/>
              <a:gd name="T26" fmla="*/ 41 w 58"/>
              <a:gd name="T27" fmla="*/ 43 h 81"/>
              <a:gd name="T28" fmla="*/ 38 w 58"/>
              <a:gd name="T29" fmla="*/ 5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81">
                <a:moveTo>
                  <a:pt x="58" y="38"/>
                </a:moveTo>
                <a:cubicBezTo>
                  <a:pt x="34" y="0"/>
                  <a:pt x="34" y="0"/>
                  <a:pt x="34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58"/>
                  <a:pt x="16" y="58"/>
                </a:cubicBezTo>
                <a:cubicBezTo>
                  <a:pt x="24" y="58"/>
                  <a:pt x="35" y="67"/>
                  <a:pt x="42" y="81"/>
                </a:cubicBezTo>
                <a:cubicBezTo>
                  <a:pt x="57" y="74"/>
                  <a:pt x="57" y="74"/>
                  <a:pt x="57" y="74"/>
                </a:cubicBezTo>
                <a:cubicBezTo>
                  <a:pt x="50" y="58"/>
                  <a:pt x="51" y="43"/>
                  <a:pt x="58" y="38"/>
                </a:cubicBezTo>
                <a:close/>
                <a:moveTo>
                  <a:pt x="38" y="53"/>
                </a:moveTo>
                <a:cubicBezTo>
                  <a:pt x="37" y="53"/>
                  <a:pt x="36" y="53"/>
                  <a:pt x="35" y="53"/>
                </a:cubicBezTo>
                <a:cubicBezTo>
                  <a:pt x="32" y="53"/>
                  <a:pt x="30" y="52"/>
                  <a:pt x="28" y="49"/>
                </a:cubicBezTo>
                <a:cubicBezTo>
                  <a:pt x="27" y="46"/>
                  <a:pt x="28" y="42"/>
                  <a:pt x="32" y="40"/>
                </a:cubicBezTo>
                <a:cubicBezTo>
                  <a:pt x="33" y="39"/>
                  <a:pt x="34" y="39"/>
                  <a:pt x="35" y="39"/>
                </a:cubicBezTo>
                <a:cubicBezTo>
                  <a:pt x="37" y="39"/>
                  <a:pt x="40" y="41"/>
                  <a:pt x="41" y="43"/>
                </a:cubicBezTo>
                <a:cubicBezTo>
                  <a:pt x="43" y="47"/>
                  <a:pt x="41" y="51"/>
                  <a:pt x="38" y="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703"/>
          <p:cNvSpPr/>
          <p:nvPr/>
        </p:nvSpPr>
        <p:spPr bwMode="auto">
          <a:xfrm>
            <a:off x="7035529" y="1330326"/>
            <a:ext cx="141288" cy="223838"/>
          </a:xfrm>
          <a:custGeom>
            <a:avLst/>
            <a:gdLst>
              <a:gd name="T0" fmla="*/ 101 w 122"/>
              <a:gd name="T1" fmla="*/ 124 h 193"/>
              <a:gd name="T2" fmla="*/ 96 w 122"/>
              <a:gd name="T3" fmla="*/ 127 h 193"/>
              <a:gd name="T4" fmla="*/ 42 w 122"/>
              <a:gd name="T5" fmla="*/ 12 h 193"/>
              <a:gd name="T6" fmla="*/ 24 w 122"/>
              <a:gd name="T7" fmla="*/ 0 h 193"/>
              <a:gd name="T8" fmla="*/ 15 w 122"/>
              <a:gd name="T9" fmla="*/ 2 h 193"/>
              <a:gd name="T10" fmla="*/ 5 w 122"/>
              <a:gd name="T11" fmla="*/ 29 h 193"/>
              <a:gd name="T12" fmla="*/ 59 w 122"/>
              <a:gd name="T13" fmla="*/ 144 h 193"/>
              <a:gd name="T14" fmla="*/ 54 w 122"/>
              <a:gd name="T15" fmla="*/ 146 h 193"/>
              <a:gd name="T16" fmla="*/ 76 w 122"/>
              <a:gd name="T17" fmla="*/ 193 h 193"/>
              <a:gd name="T18" fmla="*/ 122 w 122"/>
              <a:gd name="T19" fmla="*/ 171 h 193"/>
              <a:gd name="T20" fmla="*/ 101 w 122"/>
              <a:gd name="T21" fmla="*/ 12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2" h="193">
                <a:moveTo>
                  <a:pt x="101" y="124"/>
                </a:moveTo>
                <a:cubicBezTo>
                  <a:pt x="96" y="127"/>
                  <a:pt x="96" y="127"/>
                  <a:pt x="96" y="127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4"/>
                  <a:pt x="31" y="0"/>
                  <a:pt x="24" y="0"/>
                </a:cubicBezTo>
                <a:cubicBezTo>
                  <a:pt x="21" y="0"/>
                  <a:pt x="18" y="0"/>
                  <a:pt x="15" y="2"/>
                </a:cubicBezTo>
                <a:cubicBezTo>
                  <a:pt x="5" y="7"/>
                  <a:pt x="0" y="19"/>
                  <a:pt x="5" y="29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122" y="171"/>
                  <a:pt x="122" y="171"/>
                  <a:pt x="122" y="171"/>
                </a:cubicBezTo>
                <a:lnTo>
                  <a:pt x="101" y="1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704"/>
          <p:cNvSpPr/>
          <p:nvPr/>
        </p:nvSpPr>
        <p:spPr bwMode="auto">
          <a:xfrm>
            <a:off x="6872016" y="1466851"/>
            <a:ext cx="65088" cy="82550"/>
          </a:xfrm>
          <a:custGeom>
            <a:avLst/>
            <a:gdLst>
              <a:gd name="T0" fmla="*/ 41 w 56"/>
              <a:gd name="T1" fmla="*/ 32 h 71"/>
              <a:gd name="T2" fmla="*/ 30 w 56"/>
              <a:gd name="T3" fmla="*/ 32 h 71"/>
              <a:gd name="T4" fmla="*/ 30 w 56"/>
              <a:gd name="T5" fmla="*/ 11 h 71"/>
              <a:gd name="T6" fmla="*/ 42 w 56"/>
              <a:gd name="T7" fmla="*/ 11 h 71"/>
              <a:gd name="T8" fmla="*/ 42 w 56"/>
              <a:gd name="T9" fmla="*/ 31 h 71"/>
              <a:gd name="T10" fmla="*/ 44 w 56"/>
              <a:gd name="T11" fmla="*/ 29 h 71"/>
              <a:gd name="T12" fmla="*/ 45 w 56"/>
              <a:gd name="T13" fmla="*/ 27 h 71"/>
              <a:gd name="T14" fmla="*/ 51 w 56"/>
              <a:gd name="T15" fmla="*/ 9 h 71"/>
              <a:gd name="T16" fmla="*/ 56 w 56"/>
              <a:gd name="T17" fmla="*/ 0 h 71"/>
              <a:gd name="T18" fmla="*/ 0 w 56"/>
              <a:gd name="T19" fmla="*/ 0 h 71"/>
              <a:gd name="T20" fmla="*/ 0 w 56"/>
              <a:gd name="T21" fmla="*/ 71 h 71"/>
              <a:gd name="T22" fmla="*/ 10 w 56"/>
              <a:gd name="T23" fmla="*/ 71 h 71"/>
              <a:gd name="T24" fmla="*/ 41 w 56"/>
              <a:gd name="T25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71">
                <a:moveTo>
                  <a:pt x="41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11"/>
                  <a:pt x="30" y="11"/>
                  <a:pt x="3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3" y="30"/>
                  <a:pt x="44" y="29"/>
                </a:cubicBezTo>
                <a:cubicBezTo>
                  <a:pt x="45" y="27"/>
                  <a:pt x="45" y="27"/>
                  <a:pt x="45" y="27"/>
                </a:cubicBezTo>
                <a:cubicBezTo>
                  <a:pt x="51" y="9"/>
                  <a:pt x="51" y="9"/>
                  <a:pt x="51" y="9"/>
                </a:cubicBezTo>
                <a:cubicBezTo>
                  <a:pt x="52" y="6"/>
                  <a:pt x="54" y="3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6" y="54"/>
                  <a:pt x="29" y="40"/>
                  <a:pt x="41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705"/>
          <p:cNvSpPr/>
          <p:nvPr/>
        </p:nvSpPr>
        <p:spPr bwMode="auto">
          <a:xfrm>
            <a:off x="6876779" y="1516063"/>
            <a:ext cx="127000" cy="133350"/>
          </a:xfrm>
          <a:custGeom>
            <a:avLst/>
            <a:gdLst>
              <a:gd name="T0" fmla="*/ 95 w 110"/>
              <a:gd name="T1" fmla="*/ 18 h 115"/>
              <a:gd name="T2" fmla="*/ 63 w 110"/>
              <a:gd name="T3" fmla="*/ 1 h 115"/>
              <a:gd name="T4" fmla="*/ 55 w 110"/>
              <a:gd name="T5" fmla="*/ 1 h 115"/>
              <a:gd name="T6" fmla="*/ 24 w 110"/>
              <a:gd name="T7" fmla="*/ 53 h 115"/>
              <a:gd name="T8" fmla="*/ 2 w 110"/>
              <a:gd name="T9" fmla="*/ 98 h 115"/>
              <a:gd name="T10" fmla="*/ 32 w 110"/>
              <a:gd name="T11" fmla="*/ 112 h 115"/>
              <a:gd name="T12" fmla="*/ 42 w 110"/>
              <a:gd name="T13" fmla="*/ 110 h 115"/>
              <a:gd name="T14" fmla="*/ 95 w 110"/>
              <a:gd name="T15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15">
                <a:moveTo>
                  <a:pt x="95" y="18"/>
                </a:moveTo>
                <a:cubicBezTo>
                  <a:pt x="86" y="6"/>
                  <a:pt x="75" y="2"/>
                  <a:pt x="63" y="1"/>
                </a:cubicBezTo>
                <a:cubicBezTo>
                  <a:pt x="60" y="0"/>
                  <a:pt x="58" y="0"/>
                  <a:pt x="55" y="1"/>
                </a:cubicBezTo>
                <a:cubicBezTo>
                  <a:pt x="47" y="5"/>
                  <a:pt x="16" y="26"/>
                  <a:pt x="24" y="53"/>
                </a:cubicBezTo>
                <a:cubicBezTo>
                  <a:pt x="35" y="92"/>
                  <a:pt x="8" y="96"/>
                  <a:pt x="2" y="98"/>
                </a:cubicBezTo>
                <a:cubicBezTo>
                  <a:pt x="0" y="100"/>
                  <a:pt x="11" y="115"/>
                  <a:pt x="32" y="112"/>
                </a:cubicBezTo>
                <a:cubicBezTo>
                  <a:pt x="35" y="112"/>
                  <a:pt x="38" y="111"/>
                  <a:pt x="42" y="110"/>
                </a:cubicBezTo>
                <a:cubicBezTo>
                  <a:pt x="69" y="100"/>
                  <a:pt x="110" y="63"/>
                  <a:pt x="95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706"/>
          <p:cNvSpPr/>
          <p:nvPr/>
        </p:nvSpPr>
        <p:spPr bwMode="auto">
          <a:xfrm>
            <a:off x="6945041" y="1322388"/>
            <a:ext cx="98425" cy="201613"/>
          </a:xfrm>
          <a:custGeom>
            <a:avLst/>
            <a:gdLst>
              <a:gd name="T0" fmla="*/ 82 w 84"/>
              <a:gd name="T1" fmla="*/ 18 h 174"/>
              <a:gd name="T2" fmla="*/ 74 w 84"/>
              <a:gd name="T3" fmla="*/ 1 h 174"/>
              <a:gd name="T4" fmla="*/ 68 w 84"/>
              <a:gd name="T5" fmla="*/ 1 h 174"/>
              <a:gd name="T6" fmla="*/ 57 w 84"/>
              <a:gd name="T7" fmla="*/ 9 h 174"/>
              <a:gd name="T8" fmla="*/ 19 w 84"/>
              <a:gd name="T9" fmla="*/ 127 h 174"/>
              <a:gd name="T10" fmla="*/ 6 w 84"/>
              <a:gd name="T11" fmla="*/ 140 h 174"/>
              <a:gd name="T12" fmla="*/ 0 w 84"/>
              <a:gd name="T13" fmla="*/ 158 h 174"/>
              <a:gd name="T14" fmla="*/ 5 w 84"/>
              <a:gd name="T15" fmla="*/ 158 h 174"/>
              <a:gd name="T16" fmla="*/ 39 w 84"/>
              <a:gd name="T17" fmla="*/ 174 h 174"/>
              <a:gd name="T18" fmla="*/ 46 w 84"/>
              <a:gd name="T19" fmla="*/ 153 h 174"/>
              <a:gd name="T20" fmla="*/ 44 w 84"/>
              <a:gd name="T21" fmla="*/ 135 h 174"/>
              <a:gd name="T22" fmla="*/ 82 w 84"/>
              <a:gd name="T23" fmla="*/ 1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174">
                <a:moveTo>
                  <a:pt x="82" y="18"/>
                </a:moveTo>
                <a:cubicBezTo>
                  <a:pt x="84" y="11"/>
                  <a:pt x="81" y="3"/>
                  <a:pt x="74" y="1"/>
                </a:cubicBezTo>
                <a:cubicBezTo>
                  <a:pt x="72" y="0"/>
                  <a:pt x="70" y="0"/>
                  <a:pt x="68" y="1"/>
                </a:cubicBezTo>
                <a:cubicBezTo>
                  <a:pt x="63" y="1"/>
                  <a:pt x="59" y="4"/>
                  <a:pt x="57" y="9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3" y="129"/>
                  <a:pt x="8" y="134"/>
                  <a:pt x="6" y="140"/>
                </a:cubicBezTo>
                <a:cubicBezTo>
                  <a:pt x="0" y="158"/>
                  <a:pt x="0" y="158"/>
                  <a:pt x="0" y="158"/>
                </a:cubicBezTo>
                <a:cubicBezTo>
                  <a:pt x="2" y="158"/>
                  <a:pt x="3" y="158"/>
                  <a:pt x="5" y="158"/>
                </a:cubicBezTo>
                <a:cubicBezTo>
                  <a:pt x="17" y="159"/>
                  <a:pt x="29" y="163"/>
                  <a:pt x="39" y="17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8" y="147"/>
                  <a:pt x="47" y="140"/>
                  <a:pt x="44" y="135"/>
                </a:cubicBezTo>
                <a:lnTo>
                  <a:pt x="82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707"/>
          <p:cNvSpPr/>
          <p:nvPr/>
        </p:nvSpPr>
        <p:spPr bwMode="auto">
          <a:xfrm>
            <a:off x="6203679" y="4005263"/>
            <a:ext cx="136525" cy="306388"/>
          </a:xfrm>
          <a:custGeom>
            <a:avLst/>
            <a:gdLst>
              <a:gd name="T0" fmla="*/ 63 w 117"/>
              <a:gd name="T1" fmla="*/ 0 h 263"/>
              <a:gd name="T2" fmla="*/ 0 w 117"/>
              <a:gd name="T3" fmla="*/ 73 h 263"/>
              <a:gd name="T4" fmla="*/ 9 w 117"/>
              <a:gd name="T5" fmla="*/ 168 h 263"/>
              <a:gd name="T6" fmla="*/ 9 w 117"/>
              <a:gd name="T7" fmla="*/ 219 h 263"/>
              <a:gd name="T8" fmla="*/ 53 w 117"/>
              <a:gd name="T9" fmla="*/ 263 h 263"/>
              <a:gd name="T10" fmla="*/ 97 w 117"/>
              <a:gd name="T11" fmla="*/ 219 h 263"/>
              <a:gd name="T12" fmla="*/ 91 w 117"/>
              <a:gd name="T13" fmla="*/ 163 h 263"/>
              <a:gd name="T14" fmla="*/ 117 w 117"/>
              <a:gd name="T15" fmla="*/ 63 h 263"/>
              <a:gd name="T16" fmla="*/ 63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63" y="0"/>
                </a:moveTo>
                <a:cubicBezTo>
                  <a:pt x="17" y="0"/>
                  <a:pt x="0" y="48"/>
                  <a:pt x="0" y="73"/>
                </a:cubicBezTo>
                <a:cubicBezTo>
                  <a:pt x="0" y="88"/>
                  <a:pt x="3" y="128"/>
                  <a:pt x="9" y="168"/>
                </a:cubicBezTo>
                <a:cubicBezTo>
                  <a:pt x="9" y="219"/>
                  <a:pt x="9" y="219"/>
                  <a:pt x="9" y="219"/>
                </a:cubicBezTo>
                <a:cubicBezTo>
                  <a:pt x="9" y="244"/>
                  <a:pt x="29" y="263"/>
                  <a:pt x="53" y="263"/>
                </a:cubicBezTo>
                <a:cubicBezTo>
                  <a:pt x="77" y="263"/>
                  <a:pt x="96" y="246"/>
                  <a:pt x="97" y="219"/>
                </a:cubicBezTo>
                <a:cubicBezTo>
                  <a:pt x="98" y="209"/>
                  <a:pt x="95" y="187"/>
                  <a:pt x="91" y="163"/>
                </a:cubicBezTo>
                <a:cubicBezTo>
                  <a:pt x="92" y="117"/>
                  <a:pt x="117" y="119"/>
                  <a:pt x="117" y="63"/>
                </a:cubicBezTo>
                <a:cubicBezTo>
                  <a:pt x="117" y="29"/>
                  <a:pt x="97" y="0"/>
                  <a:pt x="6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708"/>
          <p:cNvSpPr/>
          <p:nvPr/>
        </p:nvSpPr>
        <p:spPr bwMode="auto">
          <a:xfrm>
            <a:off x="6402116" y="4005263"/>
            <a:ext cx="136525" cy="306388"/>
          </a:xfrm>
          <a:custGeom>
            <a:avLst/>
            <a:gdLst>
              <a:gd name="T0" fmla="*/ 54 w 117"/>
              <a:gd name="T1" fmla="*/ 0 h 263"/>
              <a:gd name="T2" fmla="*/ 0 w 117"/>
              <a:gd name="T3" fmla="*/ 63 h 263"/>
              <a:gd name="T4" fmla="*/ 26 w 117"/>
              <a:gd name="T5" fmla="*/ 163 h 263"/>
              <a:gd name="T6" fmla="*/ 20 w 117"/>
              <a:gd name="T7" fmla="*/ 219 h 263"/>
              <a:gd name="T8" fmla="*/ 64 w 117"/>
              <a:gd name="T9" fmla="*/ 263 h 263"/>
              <a:gd name="T10" fmla="*/ 108 w 117"/>
              <a:gd name="T11" fmla="*/ 219 h 263"/>
              <a:gd name="T12" fmla="*/ 108 w 117"/>
              <a:gd name="T13" fmla="*/ 168 h 263"/>
              <a:gd name="T14" fmla="*/ 117 w 117"/>
              <a:gd name="T15" fmla="*/ 73 h 263"/>
              <a:gd name="T16" fmla="*/ 54 w 117"/>
              <a:gd name="T1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63">
                <a:moveTo>
                  <a:pt x="54" y="0"/>
                </a:moveTo>
                <a:cubicBezTo>
                  <a:pt x="19" y="0"/>
                  <a:pt x="0" y="29"/>
                  <a:pt x="0" y="63"/>
                </a:cubicBezTo>
                <a:cubicBezTo>
                  <a:pt x="0" y="119"/>
                  <a:pt x="25" y="117"/>
                  <a:pt x="26" y="163"/>
                </a:cubicBezTo>
                <a:cubicBezTo>
                  <a:pt x="22" y="187"/>
                  <a:pt x="19" y="209"/>
                  <a:pt x="20" y="219"/>
                </a:cubicBezTo>
                <a:cubicBezTo>
                  <a:pt x="21" y="246"/>
                  <a:pt x="39" y="263"/>
                  <a:pt x="64" y="263"/>
                </a:cubicBezTo>
                <a:cubicBezTo>
                  <a:pt x="88" y="263"/>
                  <a:pt x="108" y="244"/>
                  <a:pt x="108" y="21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14" y="128"/>
                  <a:pt x="117" y="88"/>
                  <a:pt x="117" y="73"/>
                </a:cubicBezTo>
                <a:cubicBezTo>
                  <a:pt x="117" y="48"/>
                  <a:pt x="100" y="0"/>
                  <a:pt x="5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Rectangle 771"/>
          <p:cNvSpPr>
            <a:spLocks noChangeArrowheads="1"/>
          </p:cNvSpPr>
          <p:nvPr/>
        </p:nvSpPr>
        <p:spPr bwMode="auto">
          <a:xfrm>
            <a:off x="7075216" y="2971801"/>
            <a:ext cx="28575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Rectangle 772"/>
          <p:cNvSpPr>
            <a:spLocks noChangeArrowheads="1"/>
          </p:cNvSpPr>
          <p:nvPr/>
        </p:nvSpPr>
        <p:spPr bwMode="auto">
          <a:xfrm>
            <a:off x="7141891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773"/>
          <p:cNvSpPr/>
          <p:nvPr/>
        </p:nvSpPr>
        <p:spPr bwMode="auto">
          <a:xfrm>
            <a:off x="7124429" y="2955926"/>
            <a:ext cx="34925" cy="34925"/>
          </a:xfrm>
          <a:custGeom>
            <a:avLst/>
            <a:gdLst>
              <a:gd name="T0" fmla="*/ 11 w 22"/>
              <a:gd name="T1" fmla="*/ 10 h 22"/>
              <a:gd name="T2" fmla="*/ 0 w 22"/>
              <a:gd name="T3" fmla="*/ 10 h 22"/>
              <a:gd name="T4" fmla="*/ 0 w 22"/>
              <a:gd name="T5" fmla="*/ 22 h 22"/>
              <a:gd name="T6" fmla="*/ 22 w 22"/>
              <a:gd name="T7" fmla="*/ 22 h 22"/>
              <a:gd name="T8" fmla="*/ 22 w 22"/>
              <a:gd name="T9" fmla="*/ 0 h 22"/>
              <a:gd name="T10" fmla="*/ 11 w 22"/>
              <a:gd name="T11" fmla="*/ 0 h 22"/>
              <a:gd name="T12" fmla="*/ 11 w 22"/>
              <a:gd name="T13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2">
                <a:moveTo>
                  <a:pt x="11" y="10"/>
                </a:moveTo>
                <a:lnTo>
                  <a:pt x="0" y="10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Rectangle 774"/>
          <p:cNvSpPr>
            <a:spLocks noChangeArrowheads="1"/>
          </p:cNvSpPr>
          <p:nvPr/>
        </p:nvSpPr>
        <p:spPr bwMode="auto">
          <a:xfrm>
            <a:off x="7141891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Rectangle 775"/>
          <p:cNvSpPr>
            <a:spLocks noChangeArrowheads="1"/>
          </p:cNvSpPr>
          <p:nvPr/>
        </p:nvSpPr>
        <p:spPr bwMode="auto">
          <a:xfrm>
            <a:off x="6975204" y="2971801"/>
            <a:ext cx="26988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776"/>
          <p:cNvSpPr/>
          <p:nvPr/>
        </p:nvSpPr>
        <p:spPr bwMode="auto">
          <a:xfrm>
            <a:off x="7024416" y="2971801"/>
            <a:ext cx="28575" cy="19050"/>
          </a:xfrm>
          <a:custGeom>
            <a:avLst/>
            <a:gdLst>
              <a:gd name="T0" fmla="*/ 1 w 18"/>
              <a:gd name="T1" fmla="*/ 0 h 12"/>
              <a:gd name="T2" fmla="*/ 0 w 18"/>
              <a:gd name="T3" fmla="*/ 0 h 12"/>
              <a:gd name="T4" fmla="*/ 0 w 18"/>
              <a:gd name="T5" fmla="*/ 12 h 12"/>
              <a:gd name="T6" fmla="*/ 1 w 18"/>
              <a:gd name="T7" fmla="*/ 12 h 12"/>
              <a:gd name="T8" fmla="*/ 17 w 18"/>
              <a:gd name="T9" fmla="*/ 12 h 12"/>
              <a:gd name="T10" fmla="*/ 18 w 18"/>
              <a:gd name="T11" fmla="*/ 12 h 12"/>
              <a:gd name="T12" fmla="*/ 18 w 18"/>
              <a:gd name="T13" fmla="*/ 0 h 12"/>
              <a:gd name="T14" fmla="*/ 17 w 18"/>
              <a:gd name="T15" fmla="*/ 0 h 12"/>
              <a:gd name="T16" fmla="*/ 1 w 18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2">
                <a:moveTo>
                  <a:pt x="1" y="0"/>
                </a:moveTo>
                <a:lnTo>
                  <a:pt x="0" y="0"/>
                </a:lnTo>
                <a:lnTo>
                  <a:pt x="0" y="12"/>
                </a:lnTo>
                <a:lnTo>
                  <a:pt x="1" y="12"/>
                </a:lnTo>
                <a:lnTo>
                  <a:pt x="17" y="12"/>
                </a:lnTo>
                <a:lnTo>
                  <a:pt x="18" y="12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777"/>
          <p:cNvSpPr/>
          <p:nvPr/>
        </p:nvSpPr>
        <p:spPr bwMode="auto">
          <a:xfrm>
            <a:off x="6918054" y="2808288"/>
            <a:ext cx="17463" cy="31750"/>
          </a:xfrm>
          <a:custGeom>
            <a:avLst/>
            <a:gdLst>
              <a:gd name="T0" fmla="*/ 11 w 11"/>
              <a:gd name="T1" fmla="*/ 10 h 20"/>
              <a:gd name="T2" fmla="*/ 11 w 11"/>
              <a:gd name="T3" fmla="*/ 0 h 20"/>
              <a:gd name="T4" fmla="*/ 0 w 11"/>
              <a:gd name="T5" fmla="*/ 0 h 20"/>
              <a:gd name="T6" fmla="*/ 0 w 11"/>
              <a:gd name="T7" fmla="*/ 10 h 20"/>
              <a:gd name="T8" fmla="*/ 0 w 11"/>
              <a:gd name="T9" fmla="*/ 20 h 20"/>
              <a:gd name="T10" fmla="*/ 11 w 11"/>
              <a:gd name="T11" fmla="*/ 20 h 20"/>
              <a:gd name="T12" fmla="*/ 11 w 1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11" y="10"/>
                </a:move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Rectangle 778"/>
          <p:cNvSpPr>
            <a:spLocks noChangeArrowheads="1"/>
          </p:cNvSpPr>
          <p:nvPr/>
        </p:nvSpPr>
        <p:spPr bwMode="auto">
          <a:xfrm>
            <a:off x="6918054" y="2859088"/>
            <a:ext cx="17463" cy="317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779"/>
          <p:cNvSpPr/>
          <p:nvPr/>
        </p:nvSpPr>
        <p:spPr bwMode="auto">
          <a:xfrm>
            <a:off x="6918054" y="2955926"/>
            <a:ext cx="36513" cy="34925"/>
          </a:xfrm>
          <a:custGeom>
            <a:avLst/>
            <a:gdLst>
              <a:gd name="T0" fmla="*/ 11 w 23"/>
              <a:gd name="T1" fmla="*/ 0 h 22"/>
              <a:gd name="T2" fmla="*/ 0 w 23"/>
              <a:gd name="T3" fmla="*/ 0 h 22"/>
              <a:gd name="T4" fmla="*/ 0 w 23"/>
              <a:gd name="T5" fmla="*/ 22 h 22"/>
              <a:gd name="T6" fmla="*/ 23 w 23"/>
              <a:gd name="T7" fmla="*/ 22 h 22"/>
              <a:gd name="T8" fmla="*/ 23 w 23"/>
              <a:gd name="T9" fmla="*/ 10 h 22"/>
              <a:gd name="T10" fmla="*/ 11 w 23"/>
              <a:gd name="T11" fmla="*/ 10 h 22"/>
              <a:gd name="T12" fmla="*/ 11 w 23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2">
                <a:moveTo>
                  <a:pt x="11" y="0"/>
                </a:moveTo>
                <a:lnTo>
                  <a:pt x="0" y="0"/>
                </a:lnTo>
                <a:lnTo>
                  <a:pt x="0" y="22"/>
                </a:lnTo>
                <a:lnTo>
                  <a:pt x="23" y="22"/>
                </a:lnTo>
                <a:lnTo>
                  <a:pt x="23" y="10"/>
                </a:lnTo>
                <a:lnTo>
                  <a:pt x="11" y="10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Rectangle 780"/>
          <p:cNvSpPr>
            <a:spLocks noChangeArrowheads="1"/>
          </p:cNvSpPr>
          <p:nvPr/>
        </p:nvSpPr>
        <p:spPr bwMode="auto">
          <a:xfrm>
            <a:off x="6918054" y="2908301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Rectangle 781"/>
          <p:cNvSpPr>
            <a:spLocks noChangeArrowheads="1"/>
          </p:cNvSpPr>
          <p:nvPr/>
        </p:nvSpPr>
        <p:spPr bwMode="auto">
          <a:xfrm>
            <a:off x="7075216" y="2657476"/>
            <a:ext cx="28575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782"/>
          <p:cNvSpPr/>
          <p:nvPr/>
        </p:nvSpPr>
        <p:spPr bwMode="auto">
          <a:xfrm>
            <a:off x="7141891" y="2808288"/>
            <a:ext cx="17463" cy="31750"/>
          </a:xfrm>
          <a:custGeom>
            <a:avLst/>
            <a:gdLst>
              <a:gd name="T0" fmla="*/ 0 w 11"/>
              <a:gd name="T1" fmla="*/ 10 h 20"/>
              <a:gd name="T2" fmla="*/ 0 w 11"/>
              <a:gd name="T3" fmla="*/ 20 h 20"/>
              <a:gd name="T4" fmla="*/ 11 w 11"/>
              <a:gd name="T5" fmla="*/ 20 h 20"/>
              <a:gd name="T6" fmla="*/ 11 w 11"/>
              <a:gd name="T7" fmla="*/ 10 h 20"/>
              <a:gd name="T8" fmla="*/ 11 w 11"/>
              <a:gd name="T9" fmla="*/ 0 h 20"/>
              <a:gd name="T10" fmla="*/ 0 w 11"/>
              <a:gd name="T11" fmla="*/ 0 h 20"/>
              <a:gd name="T12" fmla="*/ 0 w 11"/>
              <a:gd name="T1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10"/>
                </a:moveTo>
                <a:lnTo>
                  <a:pt x="0" y="20"/>
                </a:lnTo>
                <a:lnTo>
                  <a:pt x="11" y="20"/>
                </a:lnTo>
                <a:lnTo>
                  <a:pt x="11" y="1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Rectangle 783"/>
          <p:cNvSpPr>
            <a:spLocks noChangeArrowheads="1"/>
          </p:cNvSpPr>
          <p:nvPr/>
        </p:nvSpPr>
        <p:spPr bwMode="auto">
          <a:xfrm>
            <a:off x="7141891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784"/>
          <p:cNvSpPr/>
          <p:nvPr/>
        </p:nvSpPr>
        <p:spPr bwMode="auto">
          <a:xfrm>
            <a:off x="7124429" y="2657476"/>
            <a:ext cx="34925" cy="33338"/>
          </a:xfrm>
          <a:custGeom>
            <a:avLst/>
            <a:gdLst>
              <a:gd name="T0" fmla="*/ 11 w 22"/>
              <a:gd name="T1" fmla="*/ 21 h 21"/>
              <a:gd name="T2" fmla="*/ 22 w 22"/>
              <a:gd name="T3" fmla="*/ 21 h 21"/>
              <a:gd name="T4" fmla="*/ 22 w 22"/>
              <a:gd name="T5" fmla="*/ 0 h 21"/>
              <a:gd name="T6" fmla="*/ 0 w 22"/>
              <a:gd name="T7" fmla="*/ 0 h 21"/>
              <a:gd name="T8" fmla="*/ 0 w 22"/>
              <a:gd name="T9" fmla="*/ 11 h 21"/>
              <a:gd name="T10" fmla="*/ 11 w 22"/>
              <a:gd name="T11" fmla="*/ 11 h 21"/>
              <a:gd name="T12" fmla="*/ 11 w 22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1">
                <a:moveTo>
                  <a:pt x="11" y="21"/>
                </a:moveTo>
                <a:lnTo>
                  <a:pt x="22" y="21"/>
                </a:lnTo>
                <a:lnTo>
                  <a:pt x="22" y="0"/>
                </a:lnTo>
                <a:lnTo>
                  <a:pt x="0" y="0"/>
                </a:lnTo>
                <a:lnTo>
                  <a:pt x="0" y="11"/>
                </a:lnTo>
                <a:lnTo>
                  <a:pt x="11" y="11"/>
                </a:lnTo>
                <a:lnTo>
                  <a:pt x="11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Rectangle 785"/>
          <p:cNvSpPr>
            <a:spLocks noChangeArrowheads="1"/>
          </p:cNvSpPr>
          <p:nvPr/>
        </p:nvSpPr>
        <p:spPr bwMode="auto">
          <a:xfrm>
            <a:off x="7141891" y="2708276"/>
            <a:ext cx="17463" cy="301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786"/>
          <p:cNvSpPr/>
          <p:nvPr/>
        </p:nvSpPr>
        <p:spPr bwMode="auto">
          <a:xfrm>
            <a:off x="7024416" y="2657476"/>
            <a:ext cx="28575" cy="17463"/>
          </a:xfrm>
          <a:custGeom>
            <a:avLst/>
            <a:gdLst>
              <a:gd name="T0" fmla="*/ 1 w 18"/>
              <a:gd name="T1" fmla="*/ 0 h 11"/>
              <a:gd name="T2" fmla="*/ 0 w 18"/>
              <a:gd name="T3" fmla="*/ 0 h 11"/>
              <a:gd name="T4" fmla="*/ 0 w 18"/>
              <a:gd name="T5" fmla="*/ 11 h 11"/>
              <a:gd name="T6" fmla="*/ 1 w 18"/>
              <a:gd name="T7" fmla="*/ 11 h 11"/>
              <a:gd name="T8" fmla="*/ 17 w 18"/>
              <a:gd name="T9" fmla="*/ 11 h 11"/>
              <a:gd name="T10" fmla="*/ 18 w 18"/>
              <a:gd name="T11" fmla="*/ 11 h 11"/>
              <a:gd name="T12" fmla="*/ 18 w 18"/>
              <a:gd name="T13" fmla="*/ 0 h 11"/>
              <a:gd name="T14" fmla="*/ 17 w 18"/>
              <a:gd name="T15" fmla="*/ 0 h 11"/>
              <a:gd name="T16" fmla="*/ 1 w 18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1">
                <a:moveTo>
                  <a:pt x="1" y="0"/>
                </a:moveTo>
                <a:lnTo>
                  <a:pt x="0" y="0"/>
                </a:lnTo>
                <a:lnTo>
                  <a:pt x="0" y="11"/>
                </a:lnTo>
                <a:lnTo>
                  <a:pt x="1" y="11"/>
                </a:lnTo>
                <a:lnTo>
                  <a:pt x="17" y="11"/>
                </a:lnTo>
                <a:lnTo>
                  <a:pt x="18" y="11"/>
                </a:lnTo>
                <a:lnTo>
                  <a:pt x="18" y="0"/>
                </a:lnTo>
                <a:lnTo>
                  <a:pt x="17" y="0"/>
                </a:ln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Rectangle 787"/>
          <p:cNvSpPr>
            <a:spLocks noChangeArrowheads="1"/>
          </p:cNvSpPr>
          <p:nvPr/>
        </p:nvSpPr>
        <p:spPr bwMode="auto">
          <a:xfrm>
            <a:off x="6918054" y="2757488"/>
            <a:ext cx="17463" cy="333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788"/>
          <p:cNvSpPr/>
          <p:nvPr/>
        </p:nvSpPr>
        <p:spPr bwMode="auto">
          <a:xfrm>
            <a:off x="6918054" y="2657476"/>
            <a:ext cx="84138" cy="80963"/>
          </a:xfrm>
          <a:custGeom>
            <a:avLst/>
            <a:gdLst>
              <a:gd name="T0" fmla="*/ 53 w 53"/>
              <a:gd name="T1" fmla="*/ 0 h 51"/>
              <a:gd name="T2" fmla="*/ 0 w 53"/>
              <a:gd name="T3" fmla="*/ 51 h 51"/>
              <a:gd name="T4" fmla="*/ 53 w 53"/>
              <a:gd name="T5" fmla="*/ 51 h 51"/>
              <a:gd name="T6" fmla="*/ 53 w 53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51">
                <a:moveTo>
                  <a:pt x="53" y="0"/>
                </a:moveTo>
                <a:lnTo>
                  <a:pt x="0" y="51"/>
                </a:lnTo>
                <a:lnTo>
                  <a:pt x="53" y="51"/>
                </a:lnTo>
                <a:lnTo>
                  <a:pt x="5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792"/>
          <p:cNvSpPr>
            <a:spLocks noEditPoints="1"/>
          </p:cNvSpPr>
          <p:nvPr/>
        </p:nvSpPr>
        <p:spPr bwMode="auto">
          <a:xfrm>
            <a:off x="10980466" y="760413"/>
            <a:ext cx="138113" cy="114300"/>
          </a:xfrm>
          <a:custGeom>
            <a:avLst/>
            <a:gdLst>
              <a:gd name="T0" fmla="*/ 92 w 118"/>
              <a:gd name="T1" fmla="*/ 0 h 99"/>
              <a:gd name="T2" fmla="*/ 26 w 118"/>
              <a:gd name="T3" fmla="*/ 0 h 99"/>
              <a:gd name="T4" fmla="*/ 0 w 118"/>
              <a:gd name="T5" fmla="*/ 26 h 99"/>
              <a:gd name="T6" fmla="*/ 0 w 118"/>
              <a:gd name="T7" fmla="*/ 72 h 99"/>
              <a:gd name="T8" fmla="*/ 26 w 118"/>
              <a:gd name="T9" fmla="*/ 99 h 99"/>
              <a:gd name="T10" fmla="*/ 92 w 118"/>
              <a:gd name="T11" fmla="*/ 99 h 99"/>
              <a:gd name="T12" fmla="*/ 118 w 118"/>
              <a:gd name="T13" fmla="*/ 72 h 99"/>
              <a:gd name="T14" fmla="*/ 118 w 118"/>
              <a:gd name="T15" fmla="*/ 26 h 99"/>
              <a:gd name="T16" fmla="*/ 92 w 118"/>
              <a:gd name="T17" fmla="*/ 0 h 99"/>
              <a:gd name="T18" fmla="*/ 89 w 118"/>
              <a:gd name="T19" fmla="*/ 75 h 99"/>
              <a:gd name="T20" fmla="*/ 30 w 118"/>
              <a:gd name="T21" fmla="*/ 75 h 99"/>
              <a:gd name="T22" fmla="*/ 23 w 118"/>
              <a:gd name="T23" fmla="*/ 69 h 99"/>
              <a:gd name="T24" fmla="*/ 23 w 118"/>
              <a:gd name="T25" fmla="*/ 29 h 99"/>
              <a:gd name="T26" fmla="*/ 30 w 118"/>
              <a:gd name="T27" fmla="*/ 23 h 99"/>
              <a:gd name="T28" fmla="*/ 89 w 118"/>
              <a:gd name="T29" fmla="*/ 23 h 99"/>
              <a:gd name="T30" fmla="*/ 95 w 118"/>
              <a:gd name="T31" fmla="*/ 29 h 99"/>
              <a:gd name="T32" fmla="*/ 95 w 118"/>
              <a:gd name="T33" fmla="*/ 69 h 99"/>
              <a:gd name="T34" fmla="*/ 89 w 118"/>
              <a:gd name="T35" fmla="*/ 7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99">
                <a:moveTo>
                  <a:pt x="92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7"/>
                  <a:pt x="12" y="99"/>
                  <a:pt x="26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107" y="99"/>
                  <a:pt x="118" y="87"/>
                  <a:pt x="118" y="72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11"/>
                  <a:pt x="107" y="0"/>
                  <a:pt x="92" y="0"/>
                </a:cubicBezTo>
                <a:close/>
                <a:moveTo>
                  <a:pt x="89" y="75"/>
                </a:moveTo>
                <a:cubicBezTo>
                  <a:pt x="30" y="75"/>
                  <a:pt x="30" y="75"/>
                  <a:pt x="30" y="75"/>
                </a:cubicBezTo>
                <a:cubicBezTo>
                  <a:pt x="26" y="75"/>
                  <a:pt x="23" y="72"/>
                  <a:pt x="23" y="6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6"/>
                  <a:pt x="26" y="23"/>
                  <a:pt x="3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3"/>
                  <a:pt x="95" y="26"/>
                  <a:pt x="95" y="2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72"/>
                  <a:pt x="92" y="75"/>
                  <a:pt x="8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793"/>
          <p:cNvSpPr/>
          <p:nvPr/>
        </p:nvSpPr>
        <p:spPr bwMode="auto">
          <a:xfrm>
            <a:off x="11045554" y="649288"/>
            <a:ext cx="173038" cy="171450"/>
          </a:xfrm>
          <a:custGeom>
            <a:avLst/>
            <a:gdLst>
              <a:gd name="T0" fmla="*/ 129 w 148"/>
              <a:gd name="T1" fmla="*/ 113 h 147"/>
              <a:gd name="T2" fmla="*/ 128 w 148"/>
              <a:gd name="T3" fmla="*/ 113 h 147"/>
              <a:gd name="T4" fmla="*/ 126 w 148"/>
              <a:gd name="T5" fmla="*/ 113 h 147"/>
              <a:gd name="T6" fmla="*/ 126 w 148"/>
              <a:gd name="T7" fmla="*/ 113 h 147"/>
              <a:gd name="T8" fmla="*/ 34 w 148"/>
              <a:gd name="T9" fmla="*/ 21 h 147"/>
              <a:gd name="T10" fmla="*/ 34 w 148"/>
              <a:gd name="T11" fmla="*/ 21 h 147"/>
              <a:gd name="T12" fmla="*/ 34 w 148"/>
              <a:gd name="T13" fmla="*/ 0 h 147"/>
              <a:gd name="T14" fmla="*/ 0 w 148"/>
              <a:gd name="T15" fmla="*/ 35 h 147"/>
              <a:gd name="T16" fmla="*/ 34 w 148"/>
              <a:gd name="T17" fmla="*/ 69 h 147"/>
              <a:gd name="T18" fmla="*/ 34 w 148"/>
              <a:gd name="T19" fmla="*/ 68 h 147"/>
              <a:gd name="T20" fmla="*/ 34 w 148"/>
              <a:gd name="T21" fmla="*/ 46 h 147"/>
              <a:gd name="T22" fmla="*/ 34 w 148"/>
              <a:gd name="T23" fmla="*/ 46 h 147"/>
              <a:gd name="T24" fmla="*/ 101 w 148"/>
              <a:gd name="T25" fmla="*/ 113 h 147"/>
              <a:gd name="T26" fmla="*/ 101 w 148"/>
              <a:gd name="T27" fmla="*/ 113 h 147"/>
              <a:gd name="T28" fmla="*/ 99 w 148"/>
              <a:gd name="T29" fmla="*/ 113 h 147"/>
              <a:gd name="T30" fmla="*/ 99 w 148"/>
              <a:gd name="T31" fmla="*/ 113 h 147"/>
              <a:gd name="T32" fmla="*/ 79 w 148"/>
              <a:gd name="T33" fmla="*/ 113 h 147"/>
              <a:gd name="T34" fmla="*/ 114 w 148"/>
              <a:gd name="T35" fmla="*/ 147 h 147"/>
              <a:gd name="T36" fmla="*/ 148 w 148"/>
              <a:gd name="T37" fmla="*/ 113 h 147"/>
              <a:gd name="T38" fmla="*/ 129 w 148"/>
              <a:gd name="T39" fmla="*/ 11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147">
                <a:moveTo>
                  <a:pt x="129" y="113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6" y="62"/>
                  <a:pt x="8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71" y="46"/>
                  <a:pt x="101" y="76"/>
                  <a:pt x="101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8" y="113"/>
                  <a:pt x="148" y="113"/>
                  <a:pt x="148" y="113"/>
                </a:cubicBezTo>
                <a:lnTo>
                  <a:pt x="129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794"/>
          <p:cNvSpPr/>
          <p:nvPr/>
        </p:nvSpPr>
        <p:spPr bwMode="auto">
          <a:xfrm>
            <a:off x="10882041" y="812801"/>
            <a:ext cx="173038" cy="171450"/>
          </a:xfrm>
          <a:custGeom>
            <a:avLst/>
            <a:gdLst>
              <a:gd name="T0" fmla="*/ 114 w 149"/>
              <a:gd name="T1" fmla="*/ 79 h 147"/>
              <a:gd name="T2" fmla="*/ 114 w 149"/>
              <a:gd name="T3" fmla="*/ 101 h 147"/>
              <a:gd name="T4" fmla="*/ 114 w 149"/>
              <a:gd name="T5" fmla="*/ 101 h 147"/>
              <a:gd name="T6" fmla="*/ 47 w 149"/>
              <a:gd name="T7" fmla="*/ 34 h 147"/>
              <a:gd name="T8" fmla="*/ 47 w 149"/>
              <a:gd name="T9" fmla="*/ 34 h 147"/>
              <a:gd name="T10" fmla="*/ 49 w 149"/>
              <a:gd name="T11" fmla="*/ 34 h 147"/>
              <a:gd name="T12" fmla="*/ 50 w 149"/>
              <a:gd name="T13" fmla="*/ 34 h 147"/>
              <a:gd name="T14" fmla="*/ 69 w 149"/>
              <a:gd name="T15" fmla="*/ 34 h 147"/>
              <a:gd name="T16" fmla="*/ 35 w 149"/>
              <a:gd name="T17" fmla="*/ 0 h 147"/>
              <a:gd name="T18" fmla="*/ 0 w 149"/>
              <a:gd name="T19" fmla="*/ 34 h 147"/>
              <a:gd name="T20" fmla="*/ 20 w 149"/>
              <a:gd name="T21" fmla="*/ 34 h 147"/>
              <a:gd name="T22" fmla="*/ 20 w 149"/>
              <a:gd name="T23" fmla="*/ 34 h 147"/>
              <a:gd name="T24" fmla="*/ 22 w 149"/>
              <a:gd name="T25" fmla="*/ 34 h 147"/>
              <a:gd name="T26" fmla="*/ 22 w 149"/>
              <a:gd name="T27" fmla="*/ 34 h 147"/>
              <a:gd name="T28" fmla="*/ 114 w 149"/>
              <a:gd name="T29" fmla="*/ 126 h 147"/>
              <a:gd name="T30" fmla="*/ 114 w 149"/>
              <a:gd name="T31" fmla="*/ 126 h 147"/>
              <a:gd name="T32" fmla="*/ 114 w 149"/>
              <a:gd name="T33" fmla="*/ 147 h 147"/>
              <a:gd name="T34" fmla="*/ 149 w 149"/>
              <a:gd name="T35" fmla="*/ 112 h 147"/>
              <a:gd name="T36" fmla="*/ 114 w 149"/>
              <a:gd name="T37" fmla="*/ 78 h 147"/>
              <a:gd name="T38" fmla="*/ 114 w 149"/>
              <a:gd name="T39" fmla="*/ 7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7">
                <a:moveTo>
                  <a:pt x="114" y="79"/>
                </a:moveTo>
                <a:cubicBezTo>
                  <a:pt x="114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77" y="101"/>
                  <a:pt x="47" y="71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85"/>
                  <a:pt x="63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14" y="78"/>
                  <a:pt x="114" y="78"/>
                  <a:pt x="114" y="78"/>
                </a:cubicBezTo>
                <a:lnTo>
                  <a:pt x="114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795"/>
          <p:cNvSpPr>
            <a:spLocks noEditPoints="1"/>
          </p:cNvSpPr>
          <p:nvPr/>
        </p:nvSpPr>
        <p:spPr bwMode="auto">
          <a:xfrm>
            <a:off x="6914879" y="4660901"/>
            <a:ext cx="249238" cy="334963"/>
          </a:xfrm>
          <a:custGeom>
            <a:avLst/>
            <a:gdLst>
              <a:gd name="T0" fmla="*/ 191 w 214"/>
              <a:gd name="T1" fmla="*/ 20 h 289"/>
              <a:gd name="T2" fmla="*/ 178 w 214"/>
              <a:gd name="T3" fmla="*/ 20 h 289"/>
              <a:gd name="T4" fmla="*/ 178 w 214"/>
              <a:gd name="T5" fmla="*/ 11 h 289"/>
              <a:gd name="T6" fmla="*/ 167 w 214"/>
              <a:gd name="T7" fmla="*/ 0 h 289"/>
              <a:gd name="T8" fmla="*/ 155 w 214"/>
              <a:gd name="T9" fmla="*/ 11 h 289"/>
              <a:gd name="T10" fmla="*/ 155 w 214"/>
              <a:gd name="T11" fmla="*/ 20 h 289"/>
              <a:gd name="T12" fmla="*/ 118 w 214"/>
              <a:gd name="T13" fmla="*/ 20 h 289"/>
              <a:gd name="T14" fmla="*/ 118 w 214"/>
              <a:gd name="T15" fmla="*/ 11 h 289"/>
              <a:gd name="T16" fmla="*/ 107 w 214"/>
              <a:gd name="T17" fmla="*/ 0 h 289"/>
              <a:gd name="T18" fmla="*/ 96 w 214"/>
              <a:gd name="T19" fmla="*/ 11 h 289"/>
              <a:gd name="T20" fmla="*/ 96 w 214"/>
              <a:gd name="T21" fmla="*/ 20 h 289"/>
              <a:gd name="T22" fmla="*/ 59 w 214"/>
              <a:gd name="T23" fmla="*/ 20 h 289"/>
              <a:gd name="T24" fmla="*/ 59 w 214"/>
              <a:gd name="T25" fmla="*/ 11 h 289"/>
              <a:gd name="T26" fmla="*/ 48 w 214"/>
              <a:gd name="T27" fmla="*/ 0 h 289"/>
              <a:gd name="T28" fmla="*/ 36 w 214"/>
              <a:gd name="T29" fmla="*/ 11 h 289"/>
              <a:gd name="T30" fmla="*/ 36 w 214"/>
              <a:gd name="T31" fmla="*/ 20 h 289"/>
              <a:gd name="T32" fmla="*/ 24 w 214"/>
              <a:gd name="T33" fmla="*/ 20 h 289"/>
              <a:gd name="T34" fmla="*/ 0 w 214"/>
              <a:gd name="T35" fmla="*/ 43 h 289"/>
              <a:gd name="T36" fmla="*/ 0 w 214"/>
              <a:gd name="T37" fmla="*/ 266 h 289"/>
              <a:gd name="T38" fmla="*/ 24 w 214"/>
              <a:gd name="T39" fmla="*/ 289 h 289"/>
              <a:gd name="T40" fmla="*/ 191 w 214"/>
              <a:gd name="T41" fmla="*/ 289 h 289"/>
              <a:gd name="T42" fmla="*/ 214 w 214"/>
              <a:gd name="T43" fmla="*/ 266 h 289"/>
              <a:gd name="T44" fmla="*/ 214 w 214"/>
              <a:gd name="T45" fmla="*/ 43 h 289"/>
              <a:gd name="T46" fmla="*/ 191 w 214"/>
              <a:gd name="T47" fmla="*/ 20 h 289"/>
              <a:gd name="T48" fmla="*/ 191 w 214"/>
              <a:gd name="T49" fmla="*/ 264 h 289"/>
              <a:gd name="T50" fmla="*/ 23 w 214"/>
              <a:gd name="T51" fmla="*/ 264 h 289"/>
              <a:gd name="T52" fmla="*/ 23 w 214"/>
              <a:gd name="T53" fmla="*/ 45 h 289"/>
              <a:gd name="T54" fmla="*/ 36 w 214"/>
              <a:gd name="T55" fmla="*/ 45 h 289"/>
              <a:gd name="T56" fmla="*/ 36 w 214"/>
              <a:gd name="T57" fmla="*/ 52 h 289"/>
              <a:gd name="T58" fmla="*/ 48 w 214"/>
              <a:gd name="T59" fmla="*/ 63 h 289"/>
              <a:gd name="T60" fmla="*/ 59 w 214"/>
              <a:gd name="T61" fmla="*/ 52 h 289"/>
              <a:gd name="T62" fmla="*/ 59 w 214"/>
              <a:gd name="T63" fmla="*/ 45 h 289"/>
              <a:gd name="T64" fmla="*/ 96 w 214"/>
              <a:gd name="T65" fmla="*/ 45 h 289"/>
              <a:gd name="T66" fmla="*/ 96 w 214"/>
              <a:gd name="T67" fmla="*/ 52 h 289"/>
              <a:gd name="T68" fmla="*/ 107 w 214"/>
              <a:gd name="T69" fmla="*/ 63 h 289"/>
              <a:gd name="T70" fmla="*/ 118 w 214"/>
              <a:gd name="T71" fmla="*/ 52 h 289"/>
              <a:gd name="T72" fmla="*/ 118 w 214"/>
              <a:gd name="T73" fmla="*/ 45 h 289"/>
              <a:gd name="T74" fmla="*/ 155 w 214"/>
              <a:gd name="T75" fmla="*/ 45 h 289"/>
              <a:gd name="T76" fmla="*/ 155 w 214"/>
              <a:gd name="T77" fmla="*/ 52 h 289"/>
              <a:gd name="T78" fmla="*/ 167 w 214"/>
              <a:gd name="T79" fmla="*/ 63 h 289"/>
              <a:gd name="T80" fmla="*/ 178 w 214"/>
              <a:gd name="T81" fmla="*/ 52 h 289"/>
              <a:gd name="T82" fmla="*/ 178 w 214"/>
              <a:gd name="T83" fmla="*/ 45 h 289"/>
              <a:gd name="T84" fmla="*/ 191 w 214"/>
              <a:gd name="T85" fmla="*/ 45 h 289"/>
              <a:gd name="T86" fmla="*/ 191 w 214"/>
              <a:gd name="T87" fmla="*/ 26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4" h="289">
                <a:moveTo>
                  <a:pt x="191" y="20"/>
                </a:moveTo>
                <a:cubicBezTo>
                  <a:pt x="178" y="20"/>
                  <a:pt x="178" y="20"/>
                  <a:pt x="178" y="20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78" y="5"/>
                  <a:pt x="173" y="0"/>
                  <a:pt x="167" y="0"/>
                </a:cubicBezTo>
                <a:cubicBezTo>
                  <a:pt x="160" y="0"/>
                  <a:pt x="155" y="5"/>
                  <a:pt x="155" y="11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5"/>
                  <a:pt x="113" y="0"/>
                  <a:pt x="107" y="0"/>
                </a:cubicBezTo>
                <a:cubicBezTo>
                  <a:pt x="101" y="0"/>
                  <a:pt x="96" y="5"/>
                  <a:pt x="96" y="11"/>
                </a:cubicBezTo>
                <a:cubicBezTo>
                  <a:pt x="96" y="20"/>
                  <a:pt x="96" y="20"/>
                  <a:pt x="96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5"/>
                  <a:pt x="54" y="0"/>
                  <a:pt x="48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20"/>
                  <a:pt x="36" y="20"/>
                  <a:pt x="3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1" y="20"/>
                  <a:pt x="0" y="30"/>
                  <a:pt x="0" y="43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8"/>
                  <a:pt x="11" y="289"/>
                  <a:pt x="24" y="289"/>
                </a:cubicBezTo>
                <a:cubicBezTo>
                  <a:pt x="191" y="289"/>
                  <a:pt x="191" y="289"/>
                  <a:pt x="191" y="289"/>
                </a:cubicBezTo>
                <a:cubicBezTo>
                  <a:pt x="204" y="289"/>
                  <a:pt x="214" y="278"/>
                  <a:pt x="214" y="266"/>
                </a:cubicBezTo>
                <a:cubicBezTo>
                  <a:pt x="214" y="43"/>
                  <a:pt x="214" y="43"/>
                  <a:pt x="214" y="43"/>
                </a:cubicBezTo>
                <a:cubicBezTo>
                  <a:pt x="214" y="30"/>
                  <a:pt x="204" y="20"/>
                  <a:pt x="191" y="20"/>
                </a:cubicBezTo>
                <a:close/>
                <a:moveTo>
                  <a:pt x="191" y="264"/>
                </a:moveTo>
                <a:cubicBezTo>
                  <a:pt x="23" y="264"/>
                  <a:pt x="23" y="264"/>
                  <a:pt x="23" y="264"/>
                </a:cubicBezTo>
                <a:cubicBezTo>
                  <a:pt x="23" y="45"/>
                  <a:pt x="23" y="45"/>
                  <a:pt x="23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8"/>
                  <a:pt x="41" y="63"/>
                  <a:pt x="48" y="63"/>
                </a:cubicBezTo>
                <a:cubicBezTo>
                  <a:pt x="54" y="63"/>
                  <a:pt x="59" y="58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8"/>
                  <a:pt x="101" y="63"/>
                  <a:pt x="107" y="63"/>
                </a:cubicBezTo>
                <a:cubicBezTo>
                  <a:pt x="113" y="63"/>
                  <a:pt x="118" y="58"/>
                  <a:pt x="118" y="52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5" y="58"/>
                  <a:pt x="160" y="63"/>
                  <a:pt x="167" y="63"/>
                </a:cubicBezTo>
                <a:cubicBezTo>
                  <a:pt x="173" y="63"/>
                  <a:pt x="178" y="58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91" y="45"/>
                  <a:pt x="191" y="45"/>
                  <a:pt x="191" y="45"/>
                </a:cubicBezTo>
                <a:lnTo>
                  <a:pt x="191" y="2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Rectangle 796"/>
          <p:cNvSpPr>
            <a:spLocks noChangeArrowheads="1"/>
          </p:cNvSpPr>
          <p:nvPr/>
        </p:nvSpPr>
        <p:spPr bwMode="auto">
          <a:xfrm>
            <a:off x="6970441" y="476726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Rectangle 797"/>
          <p:cNvSpPr>
            <a:spLocks noChangeArrowheads="1"/>
          </p:cNvSpPr>
          <p:nvPr/>
        </p:nvSpPr>
        <p:spPr bwMode="auto">
          <a:xfrm>
            <a:off x="6970441" y="4814888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Rectangle 798"/>
          <p:cNvSpPr>
            <a:spLocks noChangeArrowheads="1"/>
          </p:cNvSpPr>
          <p:nvPr/>
        </p:nvSpPr>
        <p:spPr bwMode="auto">
          <a:xfrm>
            <a:off x="6970441" y="4862513"/>
            <a:ext cx="138113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Rectangle 799"/>
          <p:cNvSpPr>
            <a:spLocks noChangeArrowheads="1"/>
          </p:cNvSpPr>
          <p:nvPr/>
        </p:nvSpPr>
        <p:spPr bwMode="auto">
          <a:xfrm>
            <a:off x="6970441" y="4910138"/>
            <a:ext cx="13811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801"/>
          <p:cNvSpPr/>
          <p:nvPr/>
        </p:nvSpPr>
        <p:spPr bwMode="auto">
          <a:xfrm>
            <a:off x="11558316" y="1987551"/>
            <a:ext cx="317500" cy="333375"/>
          </a:xfrm>
          <a:custGeom>
            <a:avLst/>
            <a:gdLst>
              <a:gd name="T0" fmla="*/ 273 w 273"/>
              <a:gd name="T1" fmla="*/ 93 h 288"/>
              <a:gd name="T2" fmla="*/ 249 w 273"/>
              <a:gd name="T3" fmla="*/ 51 h 288"/>
              <a:gd name="T4" fmla="*/ 170 w 273"/>
              <a:gd name="T5" fmla="*/ 86 h 288"/>
              <a:gd name="T6" fmla="*/ 160 w 273"/>
              <a:gd name="T7" fmla="*/ 0 h 288"/>
              <a:gd name="T8" fmla="*/ 112 w 273"/>
              <a:gd name="T9" fmla="*/ 0 h 288"/>
              <a:gd name="T10" fmla="*/ 103 w 273"/>
              <a:gd name="T11" fmla="*/ 86 h 288"/>
              <a:gd name="T12" fmla="*/ 23 w 273"/>
              <a:gd name="T13" fmla="*/ 51 h 288"/>
              <a:gd name="T14" fmla="*/ 0 w 273"/>
              <a:gd name="T15" fmla="*/ 93 h 288"/>
              <a:gd name="T16" fmla="*/ 69 w 273"/>
              <a:gd name="T17" fmla="*/ 144 h 288"/>
              <a:gd name="T18" fmla="*/ 0 w 273"/>
              <a:gd name="T19" fmla="*/ 195 h 288"/>
              <a:gd name="T20" fmla="*/ 23 w 273"/>
              <a:gd name="T21" fmla="*/ 237 h 288"/>
              <a:gd name="T22" fmla="*/ 103 w 273"/>
              <a:gd name="T23" fmla="*/ 202 h 288"/>
              <a:gd name="T24" fmla="*/ 112 w 273"/>
              <a:gd name="T25" fmla="*/ 288 h 288"/>
              <a:gd name="T26" fmla="*/ 160 w 273"/>
              <a:gd name="T27" fmla="*/ 288 h 288"/>
              <a:gd name="T28" fmla="*/ 170 w 273"/>
              <a:gd name="T29" fmla="*/ 202 h 288"/>
              <a:gd name="T30" fmla="*/ 249 w 273"/>
              <a:gd name="T31" fmla="*/ 237 h 288"/>
              <a:gd name="T32" fmla="*/ 273 w 273"/>
              <a:gd name="T33" fmla="*/ 195 h 288"/>
              <a:gd name="T34" fmla="*/ 203 w 273"/>
              <a:gd name="T35" fmla="*/ 144 h 288"/>
              <a:gd name="T36" fmla="*/ 273 w 273"/>
              <a:gd name="T37" fmla="*/ 9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3" h="288">
                <a:moveTo>
                  <a:pt x="273" y="93"/>
                </a:moveTo>
                <a:cubicBezTo>
                  <a:pt x="249" y="51"/>
                  <a:pt x="249" y="51"/>
                  <a:pt x="249" y="51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0" y="0"/>
                  <a:pt x="160" y="0"/>
                  <a:pt x="16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23" y="51"/>
                  <a:pt x="23" y="51"/>
                  <a:pt x="23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44" y="163"/>
                  <a:pt x="0" y="195"/>
                  <a:pt x="0" y="195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103" y="202"/>
                  <a:pt x="103" y="202"/>
                  <a:pt x="103" y="202"/>
                </a:cubicBezTo>
                <a:cubicBezTo>
                  <a:pt x="112" y="288"/>
                  <a:pt x="112" y="288"/>
                  <a:pt x="112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8"/>
                  <a:pt x="166" y="234"/>
                  <a:pt x="170" y="202"/>
                </a:cubicBezTo>
                <a:cubicBezTo>
                  <a:pt x="249" y="237"/>
                  <a:pt x="249" y="237"/>
                  <a:pt x="249" y="237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195"/>
                  <a:pt x="229" y="163"/>
                  <a:pt x="203" y="144"/>
                </a:cubicBezTo>
                <a:lnTo>
                  <a:pt x="273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802"/>
          <p:cNvSpPr>
            <a:spLocks noEditPoints="1"/>
          </p:cNvSpPr>
          <p:nvPr/>
        </p:nvSpPr>
        <p:spPr bwMode="auto">
          <a:xfrm>
            <a:off x="10889979" y="1987551"/>
            <a:ext cx="317500" cy="333375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Freeform 816"/>
          <p:cNvSpPr/>
          <p:nvPr/>
        </p:nvSpPr>
        <p:spPr bwMode="auto">
          <a:xfrm>
            <a:off x="6256066" y="5540376"/>
            <a:ext cx="106363" cy="120650"/>
          </a:xfrm>
          <a:custGeom>
            <a:avLst/>
            <a:gdLst>
              <a:gd name="T0" fmla="*/ 0 w 92"/>
              <a:gd name="T1" fmla="*/ 0 h 104"/>
              <a:gd name="T2" fmla="*/ 18 w 92"/>
              <a:gd name="T3" fmla="*/ 24 h 104"/>
              <a:gd name="T4" fmla="*/ 18 w 92"/>
              <a:gd name="T5" fmla="*/ 89 h 104"/>
              <a:gd name="T6" fmla="*/ 33 w 92"/>
              <a:gd name="T7" fmla="*/ 104 h 104"/>
              <a:gd name="T8" fmla="*/ 76 w 92"/>
              <a:gd name="T9" fmla="*/ 104 h 104"/>
              <a:gd name="T10" fmla="*/ 92 w 92"/>
              <a:gd name="T11" fmla="*/ 89 h 104"/>
              <a:gd name="T12" fmla="*/ 74 w 92"/>
              <a:gd name="T13" fmla="*/ 24 h 104"/>
              <a:gd name="T14" fmla="*/ 84 w 92"/>
              <a:gd name="T15" fmla="*/ 9 h 104"/>
              <a:gd name="T16" fmla="*/ 22 w 92"/>
              <a:gd name="T17" fmla="*/ 2 h 104"/>
              <a:gd name="T18" fmla="*/ 0 w 92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104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Freeform 817"/>
          <p:cNvSpPr/>
          <p:nvPr/>
        </p:nvSpPr>
        <p:spPr bwMode="auto">
          <a:xfrm>
            <a:off x="6310041" y="5327651"/>
            <a:ext cx="228600" cy="254000"/>
          </a:xfrm>
          <a:custGeom>
            <a:avLst/>
            <a:gdLst>
              <a:gd name="T0" fmla="*/ 0 w 198"/>
              <a:gd name="T1" fmla="*/ 160 h 219"/>
              <a:gd name="T2" fmla="*/ 198 w 198"/>
              <a:gd name="T3" fmla="*/ 219 h 219"/>
              <a:gd name="T4" fmla="*/ 198 w 198"/>
              <a:gd name="T5" fmla="*/ 0 h 219"/>
              <a:gd name="T6" fmla="*/ 0 w 198"/>
              <a:gd name="T7" fmla="*/ 59 h 219"/>
              <a:gd name="T8" fmla="*/ 0 w 198"/>
              <a:gd name="T9" fmla="*/ 16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19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Freeform 818"/>
          <p:cNvSpPr/>
          <p:nvPr/>
        </p:nvSpPr>
        <p:spPr bwMode="auto">
          <a:xfrm>
            <a:off x="6205266" y="5397501"/>
            <a:ext cx="66675" cy="114300"/>
          </a:xfrm>
          <a:custGeom>
            <a:avLst/>
            <a:gdLst>
              <a:gd name="T0" fmla="*/ 57 w 57"/>
              <a:gd name="T1" fmla="*/ 98 h 98"/>
              <a:gd name="T2" fmla="*/ 57 w 57"/>
              <a:gd name="T3" fmla="*/ 0 h 98"/>
              <a:gd name="T4" fmla="*/ 0 w 57"/>
              <a:gd name="T5" fmla="*/ 49 h 98"/>
              <a:gd name="T6" fmla="*/ 57 w 57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98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822"/>
          <p:cNvSpPr/>
          <p:nvPr/>
        </p:nvSpPr>
        <p:spPr bwMode="auto">
          <a:xfrm>
            <a:off x="10213704" y="5349876"/>
            <a:ext cx="287338" cy="212725"/>
          </a:xfrm>
          <a:custGeom>
            <a:avLst/>
            <a:gdLst>
              <a:gd name="T0" fmla="*/ 38 w 248"/>
              <a:gd name="T1" fmla="*/ 134 h 184"/>
              <a:gd name="T2" fmla="*/ 39 w 248"/>
              <a:gd name="T3" fmla="*/ 132 h 184"/>
              <a:gd name="T4" fmla="*/ 25 w 248"/>
              <a:gd name="T5" fmla="*/ 93 h 184"/>
              <a:gd name="T6" fmla="*/ 35 w 248"/>
              <a:gd name="T7" fmla="*/ 74 h 184"/>
              <a:gd name="T8" fmla="*/ 183 w 248"/>
              <a:gd name="T9" fmla="*/ 24 h 184"/>
              <a:gd name="T10" fmla="*/ 202 w 248"/>
              <a:gd name="T11" fmla="*/ 33 h 184"/>
              <a:gd name="T12" fmla="*/ 223 w 248"/>
              <a:gd name="T13" fmla="*/ 95 h 184"/>
              <a:gd name="T14" fmla="*/ 248 w 248"/>
              <a:gd name="T15" fmla="*/ 95 h 184"/>
              <a:gd name="T16" fmla="*/ 221 w 248"/>
              <a:gd name="T17" fmla="*/ 15 h 184"/>
              <a:gd name="T18" fmla="*/ 198 w 248"/>
              <a:gd name="T19" fmla="*/ 0 h 184"/>
              <a:gd name="T20" fmla="*/ 9 w 248"/>
              <a:gd name="T21" fmla="*/ 65 h 184"/>
              <a:gd name="T22" fmla="*/ 0 w 248"/>
              <a:gd name="T23" fmla="*/ 90 h 184"/>
              <a:gd name="T24" fmla="*/ 32 w 248"/>
              <a:gd name="T25" fmla="*/ 184 h 184"/>
              <a:gd name="T26" fmla="*/ 38 w 248"/>
              <a:gd name="T27" fmla="*/ 183 h 184"/>
              <a:gd name="T28" fmla="*/ 38 w 248"/>
              <a:gd name="T29" fmla="*/ 133 h 184"/>
              <a:gd name="T30" fmla="*/ 38 w 248"/>
              <a:gd name="T31" fmla="*/ 13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184">
                <a:moveTo>
                  <a:pt x="38" y="134"/>
                </a:moveTo>
                <a:cubicBezTo>
                  <a:pt x="38" y="134"/>
                  <a:pt x="39" y="133"/>
                  <a:pt x="39" y="13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34" y="86"/>
                  <a:pt x="35" y="74"/>
                </a:cubicBezTo>
                <a:cubicBezTo>
                  <a:pt x="183" y="24"/>
                  <a:pt x="183" y="24"/>
                  <a:pt x="183" y="24"/>
                </a:cubicBezTo>
                <a:cubicBezTo>
                  <a:pt x="190" y="32"/>
                  <a:pt x="202" y="33"/>
                  <a:pt x="202" y="33"/>
                </a:cubicBezTo>
                <a:cubicBezTo>
                  <a:pt x="223" y="95"/>
                  <a:pt x="223" y="95"/>
                  <a:pt x="223" y="95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1" y="15"/>
                  <a:pt x="206" y="20"/>
                  <a:pt x="198" y="0"/>
                </a:cubicBezTo>
                <a:cubicBezTo>
                  <a:pt x="9" y="65"/>
                  <a:pt x="9" y="65"/>
                  <a:pt x="9" y="65"/>
                </a:cubicBezTo>
                <a:cubicBezTo>
                  <a:pt x="15" y="85"/>
                  <a:pt x="0" y="90"/>
                  <a:pt x="0" y="90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2" y="184"/>
                  <a:pt x="35" y="183"/>
                  <a:pt x="38" y="18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4"/>
                  <a:pt x="38" y="134"/>
                  <a:pt x="3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Freeform 823"/>
          <p:cNvSpPr/>
          <p:nvPr/>
        </p:nvSpPr>
        <p:spPr bwMode="auto">
          <a:xfrm>
            <a:off x="10259741" y="5394326"/>
            <a:ext cx="196850" cy="96838"/>
          </a:xfrm>
          <a:custGeom>
            <a:avLst/>
            <a:gdLst>
              <a:gd name="T0" fmla="*/ 139 w 170"/>
              <a:gd name="T1" fmla="*/ 0 h 84"/>
              <a:gd name="T2" fmla="*/ 7 w 170"/>
              <a:gd name="T3" fmla="*/ 45 h 84"/>
              <a:gd name="T4" fmla="*/ 0 w 170"/>
              <a:gd name="T5" fmla="*/ 59 h 84"/>
              <a:gd name="T6" fmla="*/ 9 w 170"/>
              <a:gd name="T7" fmla="*/ 84 h 84"/>
              <a:gd name="T8" fmla="*/ 14 w 170"/>
              <a:gd name="T9" fmla="*/ 79 h 84"/>
              <a:gd name="T10" fmla="*/ 13 w 170"/>
              <a:gd name="T11" fmla="*/ 79 h 84"/>
              <a:gd name="T12" fmla="*/ 13 w 170"/>
              <a:gd name="T13" fmla="*/ 79 h 84"/>
              <a:gd name="T14" fmla="*/ 13 w 170"/>
              <a:gd name="T15" fmla="*/ 79 h 84"/>
              <a:gd name="T16" fmla="*/ 13 w 170"/>
              <a:gd name="T17" fmla="*/ 79 h 84"/>
              <a:gd name="T18" fmla="*/ 15 w 170"/>
              <a:gd name="T19" fmla="*/ 73 h 84"/>
              <a:gd name="T20" fmla="*/ 31 w 170"/>
              <a:gd name="T21" fmla="*/ 57 h 84"/>
              <a:gd name="T22" fmla="*/ 170 w 170"/>
              <a:gd name="T23" fmla="*/ 57 h 84"/>
              <a:gd name="T24" fmla="*/ 153 w 170"/>
              <a:gd name="T25" fmla="*/ 7 h 84"/>
              <a:gd name="T26" fmla="*/ 139 w 170"/>
              <a:gd name="T2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0" h="84">
                <a:moveTo>
                  <a:pt x="139" y="0"/>
                </a:moveTo>
                <a:cubicBezTo>
                  <a:pt x="7" y="45"/>
                  <a:pt x="7" y="45"/>
                  <a:pt x="7" y="45"/>
                </a:cubicBezTo>
                <a:cubicBezTo>
                  <a:pt x="6" y="51"/>
                  <a:pt x="3" y="56"/>
                  <a:pt x="0" y="59"/>
                </a:cubicBezTo>
                <a:cubicBezTo>
                  <a:pt x="9" y="84"/>
                  <a:pt x="9" y="84"/>
                  <a:pt x="9" y="84"/>
                </a:cubicBezTo>
                <a:cubicBezTo>
                  <a:pt x="11" y="82"/>
                  <a:pt x="12" y="79"/>
                  <a:pt x="14" y="79"/>
                </a:cubicBezTo>
                <a:cubicBezTo>
                  <a:pt x="14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4" y="79"/>
                  <a:pt x="14" y="77"/>
                  <a:pt x="15" y="73"/>
                </a:cubicBezTo>
                <a:cubicBezTo>
                  <a:pt x="15" y="64"/>
                  <a:pt x="22" y="57"/>
                  <a:pt x="31" y="57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53" y="7"/>
                  <a:pt x="153" y="7"/>
                  <a:pt x="153" y="7"/>
                </a:cubicBezTo>
                <a:cubicBezTo>
                  <a:pt x="149" y="6"/>
                  <a:pt x="144" y="4"/>
                  <a:pt x="1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Freeform 824"/>
          <p:cNvSpPr>
            <a:spLocks noEditPoints="1"/>
          </p:cNvSpPr>
          <p:nvPr/>
        </p:nvSpPr>
        <p:spPr bwMode="auto">
          <a:xfrm>
            <a:off x="10275616" y="5480051"/>
            <a:ext cx="271463" cy="163513"/>
          </a:xfrm>
          <a:custGeom>
            <a:avLst/>
            <a:gdLst>
              <a:gd name="T0" fmla="*/ 217 w 234"/>
              <a:gd name="T1" fmla="*/ 0 h 141"/>
              <a:gd name="T2" fmla="*/ 17 w 234"/>
              <a:gd name="T3" fmla="*/ 0 h 141"/>
              <a:gd name="T4" fmla="*/ 0 w 234"/>
              <a:gd name="T5" fmla="*/ 21 h 141"/>
              <a:gd name="T6" fmla="*/ 0 w 234"/>
              <a:gd name="T7" fmla="*/ 119 h 141"/>
              <a:gd name="T8" fmla="*/ 17 w 234"/>
              <a:gd name="T9" fmla="*/ 141 h 141"/>
              <a:gd name="T10" fmla="*/ 217 w 234"/>
              <a:gd name="T11" fmla="*/ 141 h 141"/>
              <a:gd name="T12" fmla="*/ 234 w 234"/>
              <a:gd name="T13" fmla="*/ 119 h 141"/>
              <a:gd name="T14" fmla="*/ 234 w 234"/>
              <a:gd name="T15" fmla="*/ 21 h 141"/>
              <a:gd name="T16" fmla="*/ 217 w 234"/>
              <a:gd name="T17" fmla="*/ 0 h 141"/>
              <a:gd name="T18" fmla="*/ 210 w 234"/>
              <a:gd name="T19" fmla="*/ 109 h 141"/>
              <a:gd name="T20" fmla="*/ 195 w 234"/>
              <a:gd name="T21" fmla="*/ 124 h 141"/>
              <a:gd name="T22" fmla="*/ 38 w 234"/>
              <a:gd name="T23" fmla="*/ 124 h 141"/>
              <a:gd name="T24" fmla="*/ 24 w 234"/>
              <a:gd name="T25" fmla="*/ 109 h 141"/>
              <a:gd name="T26" fmla="*/ 24 w 234"/>
              <a:gd name="T27" fmla="*/ 31 h 141"/>
              <a:gd name="T28" fmla="*/ 38 w 234"/>
              <a:gd name="T29" fmla="*/ 17 h 141"/>
              <a:gd name="T30" fmla="*/ 195 w 234"/>
              <a:gd name="T31" fmla="*/ 17 h 141"/>
              <a:gd name="T32" fmla="*/ 210 w 234"/>
              <a:gd name="T33" fmla="*/ 31 h 141"/>
              <a:gd name="T34" fmla="*/ 210 w 234"/>
              <a:gd name="T35" fmla="*/ 10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141">
                <a:moveTo>
                  <a:pt x="2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21"/>
                  <a:pt x="0" y="21"/>
                  <a:pt x="0" y="2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7" y="120"/>
                  <a:pt x="17" y="141"/>
                </a:cubicBezTo>
                <a:cubicBezTo>
                  <a:pt x="217" y="141"/>
                  <a:pt x="217" y="141"/>
                  <a:pt x="217" y="141"/>
                </a:cubicBezTo>
                <a:cubicBezTo>
                  <a:pt x="217" y="120"/>
                  <a:pt x="234" y="119"/>
                  <a:pt x="234" y="119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234" y="21"/>
                  <a:pt x="218" y="21"/>
                  <a:pt x="217" y="0"/>
                </a:cubicBezTo>
                <a:close/>
                <a:moveTo>
                  <a:pt x="210" y="109"/>
                </a:moveTo>
                <a:cubicBezTo>
                  <a:pt x="210" y="109"/>
                  <a:pt x="199" y="113"/>
                  <a:pt x="195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5" y="113"/>
                  <a:pt x="24" y="109"/>
                  <a:pt x="24" y="109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34" y="27"/>
                  <a:pt x="38" y="17"/>
                </a:cubicBezTo>
                <a:cubicBezTo>
                  <a:pt x="195" y="17"/>
                  <a:pt x="195" y="17"/>
                  <a:pt x="195" y="17"/>
                </a:cubicBezTo>
                <a:cubicBezTo>
                  <a:pt x="199" y="27"/>
                  <a:pt x="210" y="31"/>
                  <a:pt x="210" y="31"/>
                </a:cubicBezTo>
                <a:lnTo>
                  <a:pt x="210" y="10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Freeform 825"/>
          <p:cNvSpPr/>
          <p:nvPr/>
        </p:nvSpPr>
        <p:spPr bwMode="auto">
          <a:xfrm>
            <a:off x="10316891" y="5513388"/>
            <a:ext cx="187325" cy="95250"/>
          </a:xfrm>
          <a:custGeom>
            <a:avLst/>
            <a:gdLst>
              <a:gd name="T0" fmla="*/ 12 w 161"/>
              <a:gd name="T1" fmla="*/ 83 h 83"/>
              <a:gd name="T2" fmla="*/ 150 w 161"/>
              <a:gd name="T3" fmla="*/ 83 h 83"/>
              <a:gd name="T4" fmla="*/ 161 w 161"/>
              <a:gd name="T5" fmla="*/ 71 h 83"/>
              <a:gd name="T6" fmla="*/ 161 w 161"/>
              <a:gd name="T7" fmla="*/ 11 h 83"/>
              <a:gd name="T8" fmla="*/ 150 w 161"/>
              <a:gd name="T9" fmla="*/ 0 h 83"/>
              <a:gd name="T10" fmla="*/ 11 w 161"/>
              <a:gd name="T11" fmla="*/ 0 h 83"/>
              <a:gd name="T12" fmla="*/ 0 w 161"/>
              <a:gd name="T13" fmla="*/ 11 h 83"/>
              <a:gd name="T14" fmla="*/ 0 w 161"/>
              <a:gd name="T15" fmla="*/ 71 h 83"/>
              <a:gd name="T16" fmla="*/ 12 w 161"/>
              <a:gd name="T1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83">
                <a:moveTo>
                  <a:pt x="12" y="83"/>
                </a:moveTo>
                <a:cubicBezTo>
                  <a:pt x="150" y="83"/>
                  <a:pt x="150" y="83"/>
                  <a:pt x="150" y="83"/>
                </a:cubicBezTo>
                <a:cubicBezTo>
                  <a:pt x="153" y="77"/>
                  <a:pt x="158" y="73"/>
                  <a:pt x="161" y="7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58" y="9"/>
                  <a:pt x="154" y="5"/>
                  <a:pt x="15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5"/>
                  <a:pt x="4" y="9"/>
                  <a:pt x="0" y="11"/>
                </a:cubicBezTo>
                <a:cubicBezTo>
                  <a:pt x="0" y="71"/>
                  <a:pt x="0" y="71"/>
                  <a:pt x="0" y="71"/>
                </a:cubicBezTo>
                <a:cubicBezTo>
                  <a:pt x="4" y="73"/>
                  <a:pt x="8" y="77"/>
                  <a:pt x="12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Freeform 826"/>
          <p:cNvSpPr/>
          <p:nvPr/>
        </p:nvSpPr>
        <p:spPr bwMode="auto">
          <a:xfrm>
            <a:off x="10886804" y="5538788"/>
            <a:ext cx="325438" cy="125413"/>
          </a:xfrm>
          <a:custGeom>
            <a:avLst/>
            <a:gdLst>
              <a:gd name="T0" fmla="*/ 34 w 280"/>
              <a:gd name="T1" fmla="*/ 75 h 108"/>
              <a:gd name="T2" fmla="*/ 10 w 280"/>
              <a:gd name="T3" fmla="*/ 75 h 108"/>
              <a:gd name="T4" fmla="*/ 0 w 280"/>
              <a:gd name="T5" fmla="*/ 85 h 108"/>
              <a:gd name="T6" fmla="*/ 0 w 280"/>
              <a:gd name="T7" fmla="*/ 98 h 108"/>
              <a:gd name="T8" fmla="*/ 10 w 280"/>
              <a:gd name="T9" fmla="*/ 108 h 108"/>
              <a:gd name="T10" fmla="*/ 270 w 280"/>
              <a:gd name="T11" fmla="*/ 108 h 108"/>
              <a:gd name="T12" fmla="*/ 280 w 280"/>
              <a:gd name="T13" fmla="*/ 98 h 108"/>
              <a:gd name="T14" fmla="*/ 280 w 280"/>
              <a:gd name="T15" fmla="*/ 85 h 108"/>
              <a:gd name="T16" fmla="*/ 270 w 280"/>
              <a:gd name="T17" fmla="*/ 75 h 108"/>
              <a:gd name="T18" fmla="*/ 248 w 280"/>
              <a:gd name="T19" fmla="*/ 75 h 108"/>
              <a:gd name="T20" fmla="*/ 220 w 280"/>
              <a:gd name="T21" fmla="*/ 0 h 108"/>
              <a:gd name="T22" fmla="*/ 62 w 280"/>
              <a:gd name="T23" fmla="*/ 0 h 108"/>
              <a:gd name="T24" fmla="*/ 34 w 280"/>
              <a:gd name="T25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08">
                <a:moveTo>
                  <a:pt x="34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5" y="75"/>
                  <a:pt x="0" y="79"/>
                  <a:pt x="0" y="8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3"/>
                  <a:pt x="5" y="108"/>
                  <a:pt x="10" y="108"/>
                </a:cubicBezTo>
                <a:cubicBezTo>
                  <a:pt x="270" y="108"/>
                  <a:pt x="270" y="108"/>
                  <a:pt x="270" y="108"/>
                </a:cubicBezTo>
                <a:cubicBezTo>
                  <a:pt x="276" y="108"/>
                  <a:pt x="280" y="103"/>
                  <a:pt x="280" y="98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79"/>
                  <a:pt x="276" y="75"/>
                  <a:pt x="270" y="75"/>
                </a:cubicBezTo>
                <a:cubicBezTo>
                  <a:pt x="248" y="75"/>
                  <a:pt x="248" y="75"/>
                  <a:pt x="248" y="75"/>
                </a:cubicBezTo>
                <a:cubicBezTo>
                  <a:pt x="220" y="0"/>
                  <a:pt x="220" y="0"/>
                  <a:pt x="220" y="0"/>
                </a:cubicBezTo>
                <a:cubicBezTo>
                  <a:pt x="62" y="0"/>
                  <a:pt x="62" y="0"/>
                  <a:pt x="62" y="0"/>
                </a:cubicBezTo>
                <a:lnTo>
                  <a:pt x="34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Freeform 827"/>
          <p:cNvSpPr/>
          <p:nvPr/>
        </p:nvSpPr>
        <p:spPr bwMode="auto">
          <a:xfrm>
            <a:off x="11005866" y="5329238"/>
            <a:ext cx="90488" cy="85725"/>
          </a:xfrm>
          <a:custGeom>
            <a:avLst/>
            <a:gdLst>
              <a:gd name="T0" fmla="*/ 54 w 78"/>
              <a:gd name="T1" fmla="*/ 9 h 75"/>
              <a:gd name="T2" fmla="*/ 39 w 78"/>
              <a:gd name="T3" fmla="*/ 0 h 75"/>
              <a:gd name="T4" fmla="*/ 24 w 78"/>
              <a:gd name="T5" fmla="*/ 10 h 75"/>
              <a:gd name="T6" fmla="*/ 0 w 78"/>
              <a:gd name="T7" fmla="*/ 75 h 75"/>
              <a:gd name="T8" fmla="*/ 78 w 78"/>
              <a:gd name="T9" fmla="*/ 75 h 75"/>
              <a:gd name="T10" fmla="*/ 54 w 78"/>
              <a:gd name="T11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75">
                <a:moveTo>
                  <a:pt x="54" y="9"/>
                </a:moveTo>
                <a:cubicBezTo>
                  <a:pt x="54" y="9"/>
                  <a:pt x="52" y="0"/>
                  <a:pt x="39" y="0"/>
                </a:cubicBezTo>
                <a:cubicBezTo>
                  <a:pt x="26" y="0"/>
                  <a:pt x="24" y="10"/>
                  <a:pt x="24" y="10"/>
                </a:cubicBezTo>
                <a:cubicBezTo>
                  <a:pt x="0" y="75"/>
                  <a:pt x="0" y="75"/>
                  <a:pt x="0" y="75"/>
                </a:cubicBezTo>
                <a:cubicBezTo>
                  <a:pt x="78" y="75"/>
                  <a:pt x="78" y="75"/>
                  <a:pt x="78" y="75"/>
                </a:cubicBezTo>
                <a:lnTo>
                  <a:pt x="54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Freeform 828"/>
          <p:cNvSpPr/>
          <p:nvPr/>
        </p:nvSpPr>
        <p:spPr bwMode="auto">
          <a:xfrm>
            <a:off x="10972529" y="5449888"/>
            <a:ext cx="157163" cy="55563"/>
          </a:xfrm>
          <a:custGeom>
            <a:avLst/>
            <a:gdLst>
              <a:gd name="T0" fmla="*/ 13 w 99"/>
              <a:gd name="T1" fmla="*/ 0 h 35"/>
              <a:gd name="T2" fmla="*/ 0 w 99"/>
              <a:gd name="T3" fmla="*/ 35 h 35"/>
              <a:gd name="T4" fmla="*/ 99 w 99"/>
              <a:gd name="T5" fmla="*/ 35 h 35"/>
              <a:gd name="T6" fmla="*/ 86 w 99"/>
              <a:gd name="T7" fmla="*/ 0 h 35"/>
              <a:gd name="T8" fmla="*/ 13 w 9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5">
                <a:moveTo>
                  <a:pt x="13" y="0"/>
                </a:moveTo>
                <a:lnTo>
                  <a:pt x="0" y="35"/>
                </a:lnTo>
                <a:lnTo>
                  <a:pt x="99" y="35"/>
                </a:lnTo>
                <a:lnTo>
                  <a:pt x="86" y="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Freeform 831"/>
          <p:cNvSpPr>
            <a:spLocks noEditPoints="1"/>
          </p:cNvSpPr>
          <p:nvPr/>
        </p:nvSpPr>
        <p:spPr bwMode="auto">
          <a:xfrm>
            <a:off x="6203679" y="6070601"/>
            <a:ext cx="334963" cy="188913"/>
          </a:xfrm>
          <a:custGeom>
            <a:avLst/>
            <a:gdLst>
              <a:gd name="T0" fmla="*/ 247 w 288"/>
              <a:gd name="T1" fmla="*/ 82 h 164"/>
              <a:gd name="T2" fmla="*/ 288 w 288"/>
              <a:gd name="T3" fmla="*/ 69 h 164"/>
              <a:gd name="T4" fmla="*/ 253 w 288"/>
              <a:gd name="T5" fmla="*/ 52 h 164"/>
              <a:gd name="T6" fmla="*/ 198 w 288"/>
              <a:gd name="T7" fmla="*/ 0 h 164"/>
              <a:gd name="T8" fmla="*/ 142 w 288"/>
              <a:gd name="T9" fmla="*/ 56 h 164"/>
              <a:gd name="T10" fmla="*/ 142 w 288"/>
              <a:gd name="T11" fmla="*/ 57 h 164"/>
              <a:gd name="T12" fmla="*/ 135 w 288"/>
              <a:gd name="T13" fmla="*/ 66 h 164"/>
              <a:gd name="T14" fmla="*/ 62 w 288"/>
              <a:gd name="T15" fmla="*/ 52 h 164"/>
              <a:gd name="T16" fmla="*/ 89 w 288"/>
              <a:gd name="T17" fmla="*/ 99 h 164"/>
              <a:gd name="T18" fmla="*/ 0 w 288"/>
              <a:gd name="T19" fmla="*/ 94 h 164"/>
              <a:gd name="T20" fmla="*/ 126 w 288"/>
              <a:gd name="T21" fmla="*/ 164 h 164"/>
              <a:gd name="T22" fmla="*/ 232 w 288"/>
              <a:gd name="T23" fmla="*/ 99 h 164"/>
              <a:gd name="T24" fmla="*/ 247 w 288"/>
              <a:gd name="T25" fmla="*/ 82 h 164"/>
              <a:gd name="T26" fmla="*/ 210 w 288"/>
              <a:gd name="T27" fmla="*/ 28 h 164"/>
              <a:gd name="T28" fmla="*/ 225 w 288"/>
              <a:gd name="T29" fmla="*/ 43 h 164"/>
              <a:gd name="T30" fmla="*/ 210 w 288"/>
              <a:gd name="T31" fmla="*/ 59 h 164"/>
              <a:gd name="T32" fmla="*/ 194 w 288"/>
              <a:gd name="T33" fmla="*/ 43 h 164"/>
              <a:gd name="T34" fmla="*/ 210 w 288"/>
              <a:gd name="T35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164">
                <a:moveTo>
                  <a:pt x="247" y="82"/>
                </a:moveTo>
                <a:cubicBezTo>
                  <a:pt x="288" y="69"/>
                  <a:pt x="288" y="69"/>
                  <a:pt x="288" y="6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1" y="23"/>
                  <a:pt x="227" y="0"/>
                  <a:pt x="198" y="0"/>
                </a:cubicBezTo>
                <a:cubicBezTo>
                  <a:pt x="167" y="0"/>
                  <a:pt x="142" y="25"/>
                  <a:pt x="142" y="56"/>
                </a:cubicBezTo>
                <a:cubicBezTo>
                  <a:pt x="142" y="56"/>
                  <a:pt x="142" y="57"/>
                  <a:pt x="142" y="57"/>
                </a:cubicBezTo>
                <a:cubicBezTo>
                  <a:pt x="140" y="60"/>
                  <a:pt x="137" y="63"/>
                  <a:pt x="135" y="66"/>
                </a:cubicBezTo>
                <a:cubicBezTo>
                  <a:pt x="112" y="68"/>
                  <a:pt x="77" y="67"/>
                  <a:pt x="62" y="52"/>
                </a:cubicBezTo>
                <a:cubicBezTo>
                  <a:pt x="43" y="34"/>
                  <a:pt x="52" y="83"/>
                  <a:pt x="89" y="99"/>
                </a:cubicBezTo>
                <a:cubicBezTo>
                  <a:pt x="43" y="115"/>
                  <a:pt x="0" y="94"/>
                  <a:pt x="0" y="94"/>
                </a:cubicBezTo>
                <a:cubicBezTo>
                  <a:pt x="0" y="94"/>
                  <a:pt x="31" y="164"/>
                  <a:pt x="126" y="164"/>
                </a:cubicBezTo>
                <a:cubicBezTo>
                  <a:pt x="197" y="164"/>
                  <a:pt x="223" y="121"/>
                  <a:pt x="232" y="99"/>
                </a:cubicBezTo>
                <a:cubicBezTo>
                  <a:pt x="238" y="94"/>
                  <a:pt x="243" y="89"/>
                  <a:pt x="247" y="82"/>
                </a:cubicBezTo>
                <a:close/>
                <a:moveTo>
                  <a:pt x="210" y="28"/>
                </a:moveTo>
                <a:cubicBezTo>
                  <a:pt x="218" y="28"/>
                  <a:pt x="225" y="35"/>
                  <a:pt x="225" y="43"/>
                </a:cubicBezTo>
                <a:cubicBezTo>
                  <a:pt x="225" y="52"/>
                  <a:pt x="218" y="59"/>
                  <a:pt x="210" y="59"/>
                </a:cubicBezTo>
                <a:cubicBezTo>
                  <a:pt x="201" y="59"/>
                  <a:pt x="194" y="52"/>
                  <a:pt x="194" y="43"/>
                </a:cubicBezTo>
                <a:cubicBezTo>
                  <a:pt x="194" y="35"/>
                  <a:pt x="201" y="28"/>
                  <a:pt x="210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Freeform 832"/>
          <p:cNvSpPr>
            <a:spLocks noEditPoints="1"/>
          </p:cNvSpPr>
          <p:nvPr/>
        </p:nvSpPr>
        <p:spPr bwMode="auto">
          <a:xfrm>
            <a:off x="6865666" y="6057901"/>
            <a:ext cx="341313" cy="214313"/>
          </a:xfrm>
          <a:custGeom>
            <a:avLst/>
            <a:gdLst>
              <a:gd name="T0" fmla="*/ 263 w 293"/>
              <a:gd name="T1" fmla="*/ 26 h 186"/>
              <a:gd name="T2" fmla="*/ 224 w 293"/>
              <a:gd name="T3" fmla="*/ 1 h 186"/>
              <a:gd name="T4" fmla="*/ 188 w 293"/>
              <a:gd name="T5" fmla="*/ 44 h 186"/>
              <a:gd name="T6" fmla="*/ 189 w 293"/>
              <a:gd name="T7" fmla="*/ 47 h 186"/>
              <a:gd name="T8" fmla="*/ 112 w 293"/>
              <a:gd name="T9" fmla="*/ 79 h 186"/>
              <a:gd name="T10" fmla="*/ 6 w 293"/>
              <a:gd name="T11" fmla="*/ 66 h 186"/>
              <a:gd name="T12" fmla="*/ 147 w 293"/>
              <a:gd name="T13" fmla="*/ 157 h 186"/>
              <a:gd name="T14" fmla="*/ 146 w 293"/>
              <a:gd name="T15" fmla="*/ 181 h 186"/>
              <a:gd name="T16" fmla="*/ 141 w 293"/>
              <a:gd name="T17" fmla="*/ 182 h 186"/>
              <a:gd name="T18" fmla="*/ 145 w 293"/>
              <a:gd name="T19" fmla="*/ 183 h 186"/>
              <a:gd name="T20" fmla="*/ 142 w 293"/>
              <a:gd name="T21" fmla="*/ 185 h 186"/>
              <a:gd name="T22" fmla="*/ 148 w 293"/>
              <a:gd name="T23" fmla="*/ 184 h 186"/>
              <a:gd name="T24" fmla="*/ 153 w 293"/>
              <a:gd name="T25" fmla="*/ 186 h 186"/>
              <a:gd name="T26" fmla="*/ 151 w 293"/>
              <a:gd name="T27" fmla="*/ 182 h 186"/>
              <a:gd name="T28" fmla="*/ 150 w 293"/>
              <a:gd name="T29" fmla="*/ 181 h 186"/>
              <a:gd name="T30" fmla="*/ 154 w 293"/>
              <a:gd name="T31" fmla="*/ 157 h 186"/>
              <a:gd name="T32" fmla="*/ 165 w 293"/>
              <a:gd name="T33" fmla="*/ 156 h 186"/>
              <a:gd name="T34" fmla="*/ 169 w 293"/>
              <a:gd name="T35" fmla="*/ 181 h 186"/>
              <a:gd name="T36" fmla="*/ 168 w 293"/>
              <a:gd name="T37" fmla="*/ 182 h 186"/>
              <a:gd name="T38" fmla="*/ 167 w 293"/>
              <a:gd name="T39" fmla="*/ 186 h 186"/>
              <a:gd name="T40" fmla="*/ 171 w 293"/>
              <a:gd name="T41" fmla="*/ 184 h 186"/>
              <a:gd name="T42" fmla="*/ 177 w 293"/>
              <a:gd name="T43" fmla="*/ 185 h 186"/>
              <a:gd name="T44" fmla="*/ 174 w 293"/>
              <a:gd name="T45" fmla="*/ 183 h 186"/>
              <a:gd name="T46" fmla="*/ 178 w 293"/>
              <a:gd name="T47" fmla="*/ 182 h 186"/>
              <a:gd name="T48" fmla="*/ 173 w 293"/>
              <a:gd name="T49" fmla="*/ 181 h 186"/>
              <a:gd name="T50" fmla="*/ 173 w 293"/>
              <a:gd name="T51" fmla="*/ 155 h 186"/>
              <a:gd name="T52" fmla="*/ 194 w 293"/>
              <a:gd name="T53" fmla="*/ 149 h 186"/>
              <a:gd name="T54" fmla="*/ 231 w 293"/>
              <a:gd name="T55" fmla="*/ 73 h 186"/>
              <a:gd name="T56" fmla="*/ 265 w 293"/>
              <a:gd name="T57" fmla="*/ 49 h 186"/>
              <a:gd name="T58" fmla="*/ 293 w 293"/>
              <a:gd name="T59" fmla="*/ 33 h 186"/>
              <a:gd name="T60" fmla="*/ 263 w 293"/>
              <a:gd name="T61" fmla="*/ 26 h 186"/>
              <a:gd name="T62" fmla="*/ 164 w 293"/>
              <a:gd name="T63" fmla="*/ 127 h 186"/>
              <a:gd name="T64" fmla="*/ 108 w 293"/>
              <a:gd name="T65" fmla="*/ 113 h 186"/>
              <a:gd name="T66" fmla="*/ 113 w 293"/>
              <a:gd name="T67" fmla="*/ 113 h 186"/>
              <a:gd name="T68" fmla="*/ 163 w 293"/>
              <a:gd name="T69" fmla="*/ 118 h 186"/>
              <a:gd name="T70" fmla="*/ 200 w 293"/>
              <a:gd name="T71" fmla="*/ 86 h 186"/>
              <a:gd name="T72" fmla="*/ 164 w 293"/>
              <a:gd name="T73" fmla="*/ 127 h 186"/>
              <a:gd name="T74" fmla="*/ 240 w 293"/>
              <a:gd name="T75" fmla="*/ 32 h 186"/>
              <a:gd name="T76" fmla="*/ 232 w 293"/>
              <a:gd name="T77" fmla="*/ 24 h 186"/>
              <a:gd name="T78" fmla="*/ 240 w 293"/>
              <a:gd name="T79" fmla="*/ 16 h 186"/>
              <a:gd name="T80" fmla="*/ 248 w 293"/>
              <a:gd name="T81" fmla="*/ 24 h 186"/>
              <a:gd name="T82" fmla="*/ 240 w 293"/>
              <a:gd name="T83" fmla="*/ 3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3" h="186">
                <a:moveTo>
                  <a:pt x="263" y="26"/>
                </a:moveTo>
                <a:cubicBezTo>
                  <a:pt x="257" y="10"/>
                  <a:pt x="241" y="0"/>
                  <a:pt x="224" y="1"/>
                </a:cubicBezTo>
                <a:cubicBezTo>
                  <a:pt x="202" y="3"/>
                  <a:pt x="186" y="22"/>
                  <a:pt x="188" y="44"/>
                </a:cubicBezTo>
                <a:cubicBezTo>
                  <a:pt x="188" y="45"/>
                  <a:pt x="189" y="46"/>
                  <a:pt x="189" y="47"/>
                </a:cubicBezTo>
                <a:cubicBezTo>
                  <a:pt x="158" y="59"/>
                  <a:pt x="134" y="74"/>
                  <a:pt x="112" y="79"/>
                </a:cubicBezTo>
                <a:cubicBezTo>
                  <a:pt x="92" y="84"/>
                  <a:pt x="0" y="64"/>
                  <a:pt x="6" y="66"/>
                </a:cubicBezTo>
                <a:cubicBezTo>
                  <a:pt x="80" y="102"/>
                  <a:pt x="104" y="153"/>
                  <a:pt x="147" y="157"/>
                </a:cubicBezTo>
                <a:cubicBezTo>
                  <a:pt x="146" y="181"/>
                  <a:pt x="146" y="181"/>
                  <a:pt x="146" y="18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8" y="184"/>
                  <a:pt x="148" y="184"/>
                  <a:pt x="148" y="184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7" y="157"/>
                  <a:pt x="161" y="157"/>
                  <a:pt x="165" y="156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80" y="154"/>
                  <a:pt x="185" y="153"/>
                  <a:pt x="194" y="149"/>
                </a:cubicBezTo>
                <a:cubicBezTo>
                  <a:pt x="218" y="140"/>
                  <a:pt x="239" y="108"/>
                  <a:pt x="231" y="73"/>
                </a:cubicBezTo>
                <a:cubicBezTo>
                  <a:pt x="246" y="70"/>
                  <a:pt x="260" y="62"/>
                  <a:pt x="265" y="49"/>
                </a:cubicBezTo>
                <a:cubicBezTo>
                  <a:pt x="293" y="33"/>
                  <a:pt x="293" y="33"/>
                  <a:pt x="293" y="33"/>
                </a:cubicBezTo>
                <a:lnTo>
                  <a:pt x="263" y="26"/>
                </a:lnTo>
                <a:close/>
                <a:moveTo>
                  <a:pt x="164" y="127"/>
                </a:moveTo>
                <a:cubicBezTo>
                  <a:pt x="140" y="130"/>
                  <a:pt x="109" y="113"/>
                  <a:pt x="10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38" y="121"/>
                  <a:pt x="163" y="118"/>
                </a:cubicBezTo>
                <a:cubicBezTo>
                  <a:pt x="189" y="115"/>
                  <a:pt x="200" y="86"/>
                  <a:pt x="200" y="86"/>
                </a:cubicBezTo>
                <a:cubicBezTo>
                  <a:pt x="200" y="87"/>
                  <a:pt x="200" y="123"/>
                  <a:pt x="164" y="127"/>
                </a:cubicBezTo>
                <a:close/>
                <a:moveTo>
                  <a:pt x="240" y="32"/>
                </a:moveTo>
                <a:cubicBezTo>
                  <a:pt x="236" y="32"/>
                  <a:pt x="232" y="28"/>
                  <a:pt x="232" y="24"/>
                </a:cubicBezTo>
                <a:cubicBezTo>
                  <a:pt x="232" y="19"/>
                  <a:pt x="236" y="16"/>
                  <a:pt x="240" y="16"/>
                </a:cubicBezTo>
                <a:cubicBezTo>
                  <a:pt x="244" y="16"/>
                  <a:pt x="248" y="19"/>
                  <a:pt x="248" y="24"/>
                </a:cubicBezTo>
                <a:cubicBezTo>
                  <a:pt x="248" y="28"/>
                  <a:pt x="244" y="32"/>
                  <a:pt x="24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Freeform 833"/>
          <p:cNvSpPr>
            <a:spLocks noEditPoints="1"/>
          </p:cNvSpPr>
          <p:nvPr/>
        </p:nvSpPr>
        <p:spPr bwMode="auto">
          <a:xfrm>
            <a:off x="10909029" y="4822826"/>
            <a:ext cx="276225" cy="171450"/>
          </a:xfrm>
          <a:custGeom>
            <a:avLst/>
            <a:gdLst>
              <a:gd name="T0" fmla="*/ 13 w 174"/>
              <a:gd name="T1" fmla="*/ 108 h 108"/>
              <a:gd name="T2" fmla="*/ 162 w 174"/>
              <a:gd name="T3" fmla="*/ 108 h 108"/>
              <a:gd name="T4" fmla="*/ 174 w 174"/>
              <a:gd name="T5" fmla="*/ 0 h 108"/>
              <a:gd name="T6" fmla="*/ 0 w 174"/>
              <a:gd name="T7" fmla="*/ 0 h 108"/>
              <a:gd name="T8" fmla="*/ 13 w 174"/>
              <a:gd name="T9" fmla="*/ 108 h 108"/>
              <a:gd name="T10" fmla="*/ 124 w 174"/>
              <a:gd name="T11" fmla="*/ 31 h 108"/>
              <a:gd name="T12" fmla="*/ 146 w 174"/>
              <a:gd name="T13" fmla="*/ 31 h 108"/>
              <a:gd name="T14" fmla="*/ 139 w 174"/>
              <a:gd name="T15" fmla="*/ 78 h 108"/>
              <a:gd name="T16" fmla="*/ 116 w 174"/>
              <a:gd name="T17" fmla="*/ 78 h 108"/>
              <a:gd name="T18" fmla="*/ 124 w 174"/>
              <a:gd name="T19" fmla="*/ 31 h 108"/>
              <a:gd name="T20" fmla="*/ 76 w 174"/>
              <a:gd name="T21" fmla="*/ 31 h 108"/>
              <a:gd name="T22" fmla="*/ 98 w 174"/>
              <a:gd name="T23" fmla="*/ 31 h 108"/>
              <a:gd name="T24" fmla="*/ 98 w 174"/>
              <a:gd name="T25" fmla="*/ 78 h 108"/>
              <a:gd name="T26" fmla="*/ 76 w 174"/>
              <a:gd name="T27" fmla="*/ 78 h 108"/>
              <a:gd name="T28" fmla="*/ 76 w 174"/>
              <a:gd name="T29" fmla="*/ 31 h 108"/>
              <a:gd name="T30" fmla="*/ 51 w 174"/>
              <a:gd name="T31" fmla="*/ 31 h 108"/>
              <a:gd name="T32" fmla="*/ 58 w 174"/>
              <a:gd name="T33" fmla="*/ 78 h 108"/>
              <a:gd name="T34" fmla="*/ 35 w 174"/>
              <a:gd name="T35" fmla="*/ 78 h 108"/>
              <a:gd name="T36" fmla="*/ 28 w 174"/>
              <a:gd name="T37" fmla="*/ 31 h 108"/>
              <a:gd name="T38" fmla="*/ 51 w 174"/>
              <a:gd name="T39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4" h="108">
                <a:moveTo>
                  <a:pt x="13" y="108"/>
                </a:moveTo>
                <a:lnTo>
                  <a:pt x="162" y="108"/>
                </a:lnTo>
                <a:lnTo>
                  <a:pt x="174" y="0"/>
                </a:lnTo>
                <a:lnTo>
                  <a:pt x="0" y="0"/>
                </a:lnTo>
                <a:lnTo>
                  <a:pt x="13" y="108"/>
                </a:lnTo>
                <a:close/>
                <a:moveTo>
                  <a:pt x="124" y="31"/>
                </a:moveTo>
                <a:lnTo>
                  <a:pt x="146" y="31"/>
                </a:lnTo>
                <a:lnTo>
                  <a:pt x="139" y="78"/>
                </a:lnTo>
                <a:lnTo>
                  <a:pt x="116" y="78"/>
                </a:lnTo>
                <a:lnTo>
                  <a:pt x="124" y="31"/>
                </a:lnTo>
                <a:close/>
                <a:moveTo>
                  <a:pt x="76" y="31"/>
                </a:moveTo>
                <a:lnTo>
                  <a:pt x="98" y="31"/>
                </a:lnTo>
                <a:lnTo>
                  <a:pt x="98" y="78"/>
                </a:lnTo>
                <a:lnTo>
                  <a:pt x="76" y="78"/>
                </a:lnTo>
                <a:lnTo>
                  <a:pt x="76" y="31"/>
                </a:lnTo>
                <a:close/>
                <a:moveTo>
                  <a:pt x="51" y="31"/>
                </a:moveTo>
                <a:lnTo>
                  <a:pt x="58" y="78"/>
                </a:lnTo>
                <a:lnTo>
                  <a:pt x="35" y="78"/>
                </a:lnTo>
                <a:lnTo>
                  <a:pt x="28" y="31"/>
                </a:lnTo>
                <a:lnTo>
                  <a:pt x="51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Freeform 834"/>
          <p:cNvSpPr/>
          <p:nvPr/>
        </p:nvSpPr>
        <p:spPr bwMode="auto">
          <a:xfrm>
            <a:off x="10909029" y="4660901"/>
            <a:ext cx="276225" cy="146050"/>
          </a:xfrm>
          <a:custGeom>
            <a:avLst/>
            <a:gdLst>
              <a:gd name="T0" fmla="*/ 157 w 174"/>
              <a:gd name="T1" fmla="*/ 80 h 92"/>
              <a:gd name="T2" fmla="*/ 115 w 174"/>
              <a:gd name="T3" fmla="*/ 0 h 92"/>
              <a:gd name="T4" fmla="*/ 93 w 174"/>
              <a:gd name="T5" fmla="*/ 11 h 92"/>
              <a:gd name="T6" fmla="*/ 129 w 174"/>
              <a:gd name="T7" fmla="*/ 80 h 92"/>
              <a:gd name="T8" fmla="*/ 45 w 174"/>
              <a:gd name="T9" fmla="*/ 80 h 92"/>
              <a:gd name="T10" fmla="*/ 81 w 174"/>
              <a:gd name="T11" fmla="*/ 11 h 92"/>
              <a:gd name="T12" fmla="*/ 59 w 174"/>
              <a:gd name="T13" fmla="*/ 0 h 92"/>
              <a:gd name="T14" fmla="*/ 18 w 174"/>
              <a:gd name="T15" fmla="*/ 80 h 92"/>
              <a:gd name="T16" fmla="*/ 0 w 174"/>
              <a:gd name="T17" fmla="*/ 80 h 92"/>
              <a:gd name="T18" fmla="*/ 0 w 174"/>
              <a:gd name="T19" fmla="*/ 92 h 92"/>
              <a:gd name="T20" fmla="*/ 174 w 174"/>
              <a:gd name="T21" fmla="*/ 92 h 92"/>
              <a:gd name="T22" fmla="*/ 174 w 174"/>
              <a:gd name="T23" fmla="*/ 80 h 92"/>
              <a:gd name="T24" fmla="*/ 157 w 174"/>
              <a:gd name="T25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4" h="92">
                <a:moveTo>
                  <a:pt x="157" y="80"/>
                </a:moveTo>
                <a:lnTo>
                  <a:pt x="115" y="0"/>
                </a:lnTo>
                <a:lnTo>
                  <a:pt x="93" y="11"/>
                </a:lnTo>
                <a:lnTo>
                  <a:pt x="129" y="80"/>
                </a:lnTo>
                <a:lnTo>
                  <a:pt x="45" y="80"/>
                </a:lnTo>
                <a:lnTo>
                  <a:pt x="81" y="11"/>
                </a:lnTo>
                <a:lnTo>
                  <a:pt x="59" y="0"/>
                </a:lnTo>
                <a:lnTo>
                  <a:pt x="18" y="80"/>
                </a:lnTo>
                <a:lnTo>
                  <a:pt x="0" y="80"/>
                </a:lnTo>
                <a:lnTo>
                  <a:pt x="0" y="92"/>
                </a:lnTo>
                <a:lnTo>
                  <a:pt x="174" y="92"/>
                </a:lnTo>
                <a:lnTo>
                  <a:pt x="174" y="80"/>
                </a:lnTo>
                <a:lnTo>
                  <a:pt x="157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Freeform 835"/>
          <p:cNvSpPr/>
          <p:nvPr/>
        </p:nvSpPr>
        <p:spPr bwMode="auto">
          <a:xfrm>
            <a:off x="8210279" y="5997576"/>
            <a:ext cx="333375" cy="331788"/>
          </a:xfrm>
          <a:custGeom>
            <a:avLst/>
            <a:gdLst>
              <a:gd name="T0" fmla="*/ 288 w 288"/>
              <a:gd name="T1" fmla="*/ 144 h 287"/>
              <a:gd name="T2" fmla="*/ 144 w 288"/>
              <a:gd name="T3" fmla="*/ 0 h 287"/>
              <a:gd name="T4" fmla="*/ 0 w 288"/>
              <a:gd name="T5" fmla="*/ 144 h 287"/>
              <a:gd name="T6" fmla="*/ 128 w 288"/>
              <a:gd name="T7" fmla="*/ 287 h 287"/>
              <a:gd name="T8" fmla="*/ 128 w 288"/>
              <a:gd name="T9" fmla="*/ 177 h 287"/>
              <a:gd name="T10" fmla="*/ 104 w 288"/>
              <a:gd name="T11" fmla="*/ 177 h 287"/>
              <a:gd name="T12" fmla="*/ 104 w 288"/>
              <a:gd name="T13" fmla="*/ 136 h 287"/>
              <a:gd name="T14" fmla="*/ 128 w 288"/>
              <a:gd name="T15" fmla="*/ 136 h 287"/>
              <a:gd name="T16" fmla="*/ 128 w 288"/>
              <a:gd name="T17" fmla="*/ 102 h 287"/>
              <a:gd name="T18" fmla="*/ 180 w 288"/>
              <a:gd name="T19" fmla="*/ 54 h 287"/>
              <a:gd name="T20" fmla="*/ 217 w 288"/>
              <a:gd name="T21" fmla="*/ 54 h 287"/>
              <a:gd name="T22" fmla="*/ 217 w 288"/>
              <a:gd name="T23" fmla="*/ 97 h 287"/>
              <a:gd name="T24" fmla="*/ 190 w 288"/>
              <a:gd name="T25" fmla="*/ 97 h 287"/>
              <a:gd name="T26" fmla="*/ 179 w 288"/>
              <a:gd name="T27" fmla="*/ 107 h 287"/>
              <a:gd name="T28" fmla="*/ 179 w 288"/>
              <a:gd name="T29" fmla="*/ 136 h 287"/>
              <a:gd name="T30" fmla="*/ 217 w 288"/>
              <a:gd name="T31" fmla="*/ 136 h 287"/>
              <a:gd name="T32" fmla="*/ 212 w 288"/>
              <a:gd name="T33" fmla="*/ 177 h 287"/>
              <a:gd name="T34" fmla="*/ 178 w 288"/>
              <a:gd name="T35" fmla="*/ 177 h 287"/>
              <a:gd name="T36" fmla="*/ 178 w 288"/>
              <a:gd name="T37" fmla="*/ 283 h 287"/>
              <a:gd name="T38" fmla="*/ 288 w 288"/>
              <a:gd name="T39" fmla="*/ 14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7">
                <a:moveTo>
                  <a:pt x="288" y="144"/>
                </a:moveTo>
                <a:cubicBezTo>
                  <a:pt x="288" y="64"/>
                  <a:pt x="223" y="0"/>
                  <a:pt x="144" y="0"/>
                </a:cubicBezTo>
                <a:cubicBezTo>
                  <a:pt x="64" y="0"/>
                  <a:pt x="0" y="64"/>
                  <a:pt x="0" y="144"/>
                </a:cubicBezTo>
                <a:cubicBezTo>
                  <a:pt x="0" y="218"/>
                  <a:pt x="56" y="279"/>
                  <a:pt x="128" y="287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36"/>
                  <a:pt x="128" y="108"/>
                  <a:pt x="128" y="102"/>
                </a:cubicBezTo>
                <a:cubicBezTo>
                  <a:pt x="128" y="96"/>
                  <a:pt x="127" y="54"/>
                  <a:pt x="180" y="54"/>
                </a:cubicBezTo>
                <a:cubicBezTo>
                  <a:pt x="187" y="54"/>
                  <a:pt x="203" y="54"/>
                  <a:pt x="217" y="54"/>
                </a:cubicBezTo>
                <a:cubicBezTo>
                  <a:pt x="217" y="72"/>
                  <a:pt x="217" y="92"/>
                  <a:pt x="217" y="97"/>
                </a:cubicBezTo>
                <a:cubicBezTo>
                  <a:pt x="206" y="97"/>
                  <a:pt x="195" y="97"/>
                  <a:pt x="190" y="97"/>
                </a:cubicBezTo>
                <a:cubicBezTo>
                  <a:pt x="184" y="97"/>
                  <a:pt x="179" y="103"/>
                  <a:pt x="179" y="107"/>
                </a:cubicBezTo>
                <a:cubicBezTo>
                  <a:pt x="179" y="111"/>
                  <a:pt x="179" y="136"/>
                  <a:pt x="179" y="136"/>
                </a:cubicBezTo>
                <a:cubicBezTo>
                  <a:pt x="179" y="136"/>
                  <a:pt x="213" y="136"/>
                  <a:pt x="217" y="136"/>
                </a:cubicBezTo>
                <a:cubicBezTo>
                  <a:pt x="215" y="157"/>
                  <a:pt x="212" y="177"/>
                  <a:pt x="212" y="177"/>
                </a:cubicBezTo>
                <a:cubicBezTo>
                  <a:pt x="178" y="177"/>
                  <a:pt x="178" y="177"/>
                  <a:pt x="178" y="177"/>
                </a:cubicBezTo>
                <a:cubicBezTo>
                  <a:pt x="178" y="283"/>
                  <a:pt x="178" y="283"/>
                  <a:pt x="178" y="283"/>
                </a:cubicBezTo>
                <a:cubicBezTo>
                  <a:pt x="241" y="268"/>
                  <a:pt x="288" y="211"/>
                  <a:pt x="288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Freeform 836"/>
          <p:cNvSpPr>
            <a:spLocks noEditPoints="1"/>
          </p:cNvSpPr>
          <p:nvPr/>
        </p:nvSpPr>
        <p:spPr bwMode="auto">
          <a:xfrm>
            <a:off x="8878616" y="599757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64 w 288"/>
              <a:gd name="T11" fmla="*/ 143 h 288"/>
              <a:gd name="T12" fmla="*/ 212 w 288"/>
              <a:gd name="T13" fmla="*/ 137 h 288"/>
              <a:gd name="T14" fmla="*/ 176 w 288"/>
              <a:gd name="T15" fmla="*/ 141 h 288"/>
              <a:gd name="T16" fmla="*/ 166 w 288"/>
              <a:gd name="T17" fmla="*/ 116 h 288"/>
              <a:gd name="T18" fmla="*/ 235 w 288"/>
              <a:gd name="T19" fmla="*/ 66 h 288"/>
              <a:gd name="T20" fmla="*/ 264 w 288"/>
              <a:gd name="T21" fmla="*/ 143 h 288"/>
              <a:gd name="T22" fmla="*/ 222 w 288"/>
              <a:gd name="T23" fmla="*/ 53 h 288"/>
              <a:gd name="T24" fmla="*/ 158 w 288"/>
              <a:gd name="T25" fmla="*/ 99 h 288"/>
              <a:gd name="T26" fmla="*/ 113 w 288"/>
              <a:gd name="T27" fmla="*/ 29 h 288"/>
              <a:gd name="T28" fmla="*/ 144 w 288"/>
              <a:gd name="T29" fmla="*/ 24 h 288"/>
              <a:gd name="T30" fmla="*/ 222 w 288"/>
              <a:gd name="T31" fmla="*/ 53 h 288"/>
              <a:gd name="T32" fmla="*/ 94 w 288"/>
              <a:gd name="T33" fmla="*/ 35 h 288"/>
              <a:gd name="T34" fmla="*/ 140 w 288"/>
              <a:gd name="T35" fmla="*/ 106 h 288"/>
              <a:gd name="T36" fmla="*/ 41 w 288"/>
              <a:gd name="T37" fmla="*/ 120 h 288"/>
              <a:gd name="T38" fmla="*/ 27 w 288"/>
              <a:gd name="T39" fmla="*/ 120 h 288"/>
              <a:gd name="T40" fmla="*/ 94 w 288"/>
              <a:gd name="T41" fmla="*/ 35 h 288"/>
              <a:gd name="T42" fmla="*/ 25 w 288"/>
              <a:gd name="T43" fmla="*/ 144 h 288"/>
              <a:gd name="T44" fmla="*/ 25 w 288"/>
              <a:gd name="T45" fmla="*/ 138 h 288"/>
              <a:gd name="T46" fmla="*/ 41 w 288"/>
              <a:gd name="T47" fmla="*/ 138 h 288"/>
              <a:gd name="T48" fmla="*/ 148 w 288"/>
              <a:gd name="T49" fmla="*/ 122 h 288"/>
              <a:gd name="T50" fmla="*/ 158 w 288"/>
              <a:gd name="T51" fmla="*/ 145 h 288"/>
              <a:gd name="T52" fmla="*/ 91 w 288"/>
              <a:gd name="T53" fmla="*/ 184 h 288"/>
              <a:gd name="T54" fmla="*/ 57 w 288"/>
              <a:gd name="T55" fmla="*/ 225 h 288"/>
              <a:gd name="T56" fmla="*/ 25 w 288"/>
              <a:gd name="T57" fmla="*/ 144 h 288"/>
              <a:gd name="T58" fmla="*/ 70 w 288"/>
              <a:gd name="T59" fmla="*/ 237 h 288"/>
              <a:gd name="T60" fmla="*/ 71 w 288"/>
              <a:gd name="T61" fmla="*/ 236 h 288"/>
              <a:gd name="T62" fmla="*/ 165 w 288"/>
              <a:gd name="T63" fmla="*/ 162 h 288"/>
              <a:gd name="T64" fmla="*/ 190 w 288"/>
              <a:gd name="T65" fmla="*/ 254 h 288"/>
              <a:gd name="T66" fmla="*/ 144 w 288"/>
              <a:gd name="T67" fmla="*/ 263 h 288"/>
              <a:gd name="T68" fmla="*/ 70 w 288"/>
              <a:gd name="T69" fmla="*/ 237 h 288"/>
              <a:gd name="T70" fmla="*/ 207 w 288"/>
              <a:gd name="T71" fmla="*/ 245 h 288"/>
              <a:gd name="T72" fmla="*/ 183 w 288"/>
              <a:gd name="T73" fmla="*/ 158 h 288"/>
              <a:gd name="T74" fmla="*/ 212 w 288"/>
              <a:gd name="T75" fmla="*/ 155 h 288"/>
              <a:gd name="T76" fmla="*/ 262 w 288"/>
              <a:gd name="T77" fmla="*/ 162 h 288"/>
              <a:gd name="T78" fmla="*/ 207 w 288"/>
              <a:gd name="T79" fmla="*/ 2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64" y="143"/>
                </a:moveTo>
                <a:cubicBezTo>
                  <a:pt x="245" y="139"/>
                  <a:pt x="228" y="137"/>
                  <a:pt x="212" y="137"/>
                </a:cubicBezTo>
                <a:cubicBezTo>
                  <a:pt x="199" y="137"/>
                  <a:pt x="187" y="138"/>
                  <a:pt x="176" y="141"/>
                </a:cubicBezTo>
                <a:cubicBezTo>
                  <a:pt x="173" y="132"/>
                  <a:pt x="169" y="124"/>
                  <a:pt x="166" y="116"/>
                </a:cubicBezTo>
                <a:cubicBezTo>
                  <a:pt x="191" y="105"/>
                  <a:pt x="216" y="90"/>
                  <a:pt x="235" y="66"/>
                </a:cubicBezTo>
                <a:cubicBezTo>
                  <a:pt x="253" y="87"/>
                  <a:pt x="263" y="114"/>
                  <a:pt x="264" y="143"/>
                </a:cubicBezTo>
                <a:close/>
                <a:moveTo>
                  <a:pt x="222" y="53"/>
                </a:moveTo>
                <a:cubicBezTo>
                  <a:pt x="205" y="75"/>
                  <a:pt x="182" y="89"/>
                  <a:pt x="158" y="99"/>
                </a:cubicBezTo>
                <a:cubicBezTo>
                  <a:pt x="140" y="64"/>
                  <a:pt x="123" y="41"/>
                  <a:pt x="113" y="29"/>
                </a:cubicBezTo>
                <a:cubicBezTo>
                  <a:pt x="123" y="26"/>
                  <a:pt x="133" y="24"/>
                  <a:pt x="144" y="24"/>
                </a:cubicBezTo>
                <a:cubicBezTo>
                  <a:pt x="174" y="24"/>
                  <a:pt x="201" y="35"/>
                  <a:pt x="222" y="53"/>
                </a:cubicBezTo>
                <a:close/>
                <a:moveTo>
                  <a:pt x="94" y="35"/>
                </a:moveTo>
                <a:cubicBezTo>
                  <a:pt x="102" y="44"/>
                  <a:pt x="120" y="67"/>
                  <a:pt x="140" y="106"/>
                </a:cubicBezTo>
                <a:cubicBezTo>
                  <a:pt x="102" y="118"/>
                  <a:pt x="64" y="120"/>
                  <a:pt x="41" y="120"/>
                </a:cubicBezTo>
                <a:cubicBezTo>
                  <a:pt x="35" y="120"/>
                  <a:pt x="30" y="120"/>
                  <a:pt x="27" y="120"/>
                </a:cubicBezTo>
                <a:cubicBezTo>
                  <a:pt x="35" y="82"/>
                  <a:pt x="60" y="51"/>
                  <a:pt x="94" y="35"/>
                </a:cubicBezTo>
                <a:close/>
                <a:moveTo>
                  <a:pt x="25" y="144"/>
                </a:moveTo>
                <a:cubicBezTo>
                  <a:pt x="25" y="142"/>
                  <a:pt x="25" y="140"/>
                  <a:pt x="25" y="138"/>
                </a:cubicBezTo>
                <a:cubicBezTo>
                  <a:pt x="28" y="138"/>
                  <a:pt x="34" y="138"/>
                  <a:pt x="41" y="138"/>
                </a:cubicBezTo>
                <a:cubicBezTo>
                  <a:pt x="65" y="138"/>
                  <a:pt x="107" y="136"/>
                  <a:pt x="148" y="122"/>
                </a:cubicBezTo>
                <a:cubicBezTo>
                  <a:pt x="152" y="130"/>
                  <a:pt x="155" y="137"/>
                  <a:pt x="158" y="145"/>
                </a:cubicBezTo>
                <a:cubicBezTo>
                  <a:pt x="129" y="154"/>
                  <a:pt x="107" y="169"/>
                  <a:pt x="91" y="184"/>
                </a:cubicBezTo>
                <a:cubicBezTo>
                  <a:pt x="73" y="200"/>
                  <a:pt x="62" y="216"/>
                  <a:pt x="57" y="225"/>
                </a:cubicBezTo>
                <a:cubicBezTo>
                  <a:pt x="37" y="203"/>
                  <a:pt x="25" y="175"/>
                  <a:pt x="25" y="144"/>
                </a:cubicBezTo>
                <a:close/>
                <a:moveTo>
                  <a:pt x="70" y="237"/>
                </a:moveTo>
                <a:cubicBezTo>
                  <a:pt x="71" y="237"/>
                  <a:pt x="71" y="237"/>
                  <a:pt x="71" y="236"/>
                </a:cubicBezTo>
                <a:cubicBezTo>
                  <a:pt x="79" y="223"/>
                  <a:pt x="108" y="179"/>
                  <a:pt x="165" y="162"/>
                </a:cubicBezTo>
                <a:cubicBezTo>
                  <a:pt x="175" y="189"/>
                  <a:pt x="183" y="219"/>
                  <a:pt x="190" y="254"/>
                </a:cubicBezTo>
                <a:cubicBezTo>
                  <a:pt x="176" y="260"/>
                  <a:pt x="160" y="263"/>
                  <a:pt x="144" y="263"/>
                </a:cubicBezTo>
                <a:cubicBezTo>
                  <a:pt x="116" y="263"/>
                  <a:pt x="91" y="254"/>
                  <a:pt x="70" y="237"/>
                </a:cubicBezTo>
                <a:close/>
                <a:moveTo>
                  <a:pt x="207" y="245"/>
                </a:moveTo>
                <a:cubicBezTo>
                  <a:pt x="200" y="213"/>
                  <a:pt x="192" y="183"/>
                  <a:pt x="183" y="158"/>
                </a:cubicBezTo>
                <a:cubicBezTo>
                  <a:pt x="192" y="156"/>
                  <a:pt x="202" y="155"/>
                  <a:pt x="212" y="155"/>
                </a:cubicBezTo>
                <a:cubicBezTo>
                  <a:pt x="227" y="155"/>
                  <a:pt x="244" y="157"/>
                  <a:pt x="262" y="162"/>
                </a:cubicBezTo>
                <a:cubicBezTo>
                  <a:pt x="257" y="197"/>
                  <a:pt x="236" y="227"/>
                  <a:pt x="207" y="2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837"/>
          <p:cNvSpPr/>
          <p:nvPr/>
        </p:nvSpPr>
        <p:spPr bwMode="auto">
          <a:xfrm>
            <a:off x="9685066" y="6057901"/>
            <a:ext cx="98425" cy="66675"/>
          </a:xfrm>
          <a:custGeom>
            <a:avLst/>
            <a:gdLst>
              <a:gd name="T0" fmla="*/ 84 w 84"/>
              <a:gd name="T1" fmla="*/ 22 h 58"/>
              <a:gd name="T2" fmla="*/ 24 w 84"/>
              <a:gd name="T3" fmla="*/ 0 h 58"/>
              <a:gd name="T4" fmla="*/ 0 w 84"/>
              <a:gd name="T5" fmla="*/ 3 h 58"/>
              <a:gd name="T6" fmla="*/ 34 w 84"/>
              <a:gd name="T7" fmla="*/ 58 h 58"/>
              <a:gd name="T8" fmla="*/ 84 w 84"/>
              <a:gd name="T9" fmla="*/ 2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58">
                <a:moveTo>
                  <a:pt x="84" y="22"/>
                </a:moveTo>
                <a:cubicBezTo>
                  <a:pt x="68" y="8"/>
                  <a:pt x="47" y="0"/>
                  <a:pt x="24" y="0"/>
                </a:cubicBezTo>
                <a:cubicBezTo>
                  <a:pt x="16" y="0"/>
                  <a:pt x="7" y="1"/>
                  <a:pt x="0" y="3"/>
                </a:cubicBezTo>
                <a:cubicBezTo>
                  <a:pt x="7" y="12"/>
                  <a:pt x="21" y="31"/>
                  <a:pt x="34" y="58"/>
                </a:cubicBezTo>
                <a:cubicBezTo>
                  <a:pt x="53" y="50"/>
                  <a:pt x="71" y="39"/>
                  <a:pt x="84" y="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838"/>
          <p:cNvSpPr/>
          <p:nvPr/>
        </p:nvSpPr>
        <p:spPr bwMode="auto">
          <a:xfrm>
            <a:off x="9608866" y="6065838"/>
            <a:ext cx="101600" cy="77788"/>
          </a:xfrm>
          <a:custGeom>
            <a:avLst/>
            <a:gdLst>
              <a:gd name="T0" fmla="*/ 87 w 87"/>
              <a:gd name="T1" fmla="*/ 55 h 66"/>
              <a:gd name="T2" fmla="*/ 51 w 87"/>
              <a:gd name="T3" fmla="*/ 0 h 66"/>
              <a:gd name="T4" fmla="*/ 0 w 87"/>
              <a:gd name="T5" fmla="*/ 65 h 66"/>
              <a:gd name="T6" fmla="*/ 11 w 87"/>
              <a:gd name="T7" fmla="*/ 66 h 66"/>
              <a:gd name="T8" fmla="*/ 87 w 87"/>
              <a:gd name="T9" fmla="*/ 5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66">
                <a:moveTo>
                  <a:pt x="87" y="55"/>
                </a:moveTo>
                <a:cubicBezTo>
                  <a:pt x="72" y="25"/>
                  <a:pt x="57" y="7"/>
                  <a:pt x="51" y="0"/>
                </a:cubicBezTo>
                <a:cubicBezTo>
                  <a:pt x="25" y="12"/>
                  <a:pt x="5" y="36"/>
                  <a:pt x="0" y="65"/>
                </a:cubicBezTo>
                <a:cubicBezTo>
                  <a:pt x="2" y="66"/>
                  <a:pt x="6" y="66"/>
                  <a:pt x="11" y="66"/>
                </a:cubicBezTo>
                <a:cubicBezTo>
                  <a:pt x="28" y="66"/>
                  <a:pt x="58" y="64"/>
                  <a:pt x="87" y="5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Freeform 839"/>
          <p:cNvSpPr/>
          <p:nvPr/>
        </p:nvSpPr>
        <p:spPr bwMode="auto">
          <a:xfrm>
            <a:off x="9732691" y="6094413"/>
            <a:ext cx="88900" cy="69850"/>
          </a:xfrm>
          <a:custGeom>
            <a:avLst/>
            <a:gdLst>
              <a:gd name="T0" fmla="*/ 8 w 76"/>
              <a:gd name="T1" fmla="*/ 58 h 60"/>
              <a:gd name="T2" fmla="*/ 36 w 76"/>
              <a:gd name="T3" fmla="*/ 55 h 60"/>
              <a:gd name="T4" fmla="*/ 76 w 76"/>
              <a:gd name="T5" fmla="*/ 60 h 60"/>
              <a:gd name="T6" fmla="*/ 53 w 76"/>
              <a:gd name="T7" fmla="*/ 0 h 60"/>
              <a:gd name="T8" fmla="*/ 0 w 76"/>
              <a:gd name="T9" fmla="*/ 39 h 60"/>
              <a:gd name="T10" fmla="*/ 8 w 76"/>
              <a:gd name="T11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60">
                <a:moveTo>
                  <a:pt x="8" y="58"/>
                </a:moveTo>
                <a:cubicBezTo>
                  <a:pt x="17" y="56"/>
                  <a:pt x="26" y="55"/>
                  <a:pt x="36" y="55"/>
                </a:cubicBezTo>
                <a:cubicBezTo>
                  <a:pt x="48" y="55"/>
                  <a:pt x="61" y="57"/>
                  <a:pt x="76" y="60"/>
                </a:cubicBezTo>
                <a:cubicBezTo>
                  <a:pt x="75" y="37"/>
                  <a:pt x="67" y="16"/>
                  <a:pt x="53" y="0"/>
                </a:cubicBezTo>
                <a:cubicBezTo>
                  <a:pt x="39" y="18"/>
                  <a:pt x="20" y="30"/>
                  <a:pt x="0" y="39"/>
                </a:cubicBezTo>
                <a:cubicBezTo>
                  <a:pt x="2" y="45"/>
                  <a:pt x="5" y="51"/>
                  <a:pt x="8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840"/>
          <p:cNvSpPr/>
          <p:nvPr/>
        </p:nvSpPr>
        <p:spPr bwMode="auto">
          <a:xfrm>
            <a:off x="9748566" y="6173788"/>
            <a:ext cx="69850" cy="82550"/>
          </a:xfrm>
          <a:custGeom>
            <a:avLst/>
            <a:gdLst>
              <a:gd name="T0" fmla="*/ 0 w 61"/>
              <a:gd name="T1" fmla="*/ 2 h 70"/>
              <a:gd name="T2" fmla="*/ 19 w 61"/>
              <a:gd name="T3" fmla="*/ 70 h 70"/>
              <a:gd name="T4" fmla="*/ 61 w 61"/>
              <a:gd name="T5" fmla="*/ 5 h 70"/>
              <a:gd name="T6" fmla="*/ 23 w 61"/>
              <a:gd name="T7" fmla="*/ 0 h 70"/>
              <a:gd name="T8" fmla="*/ 0 w 61"/>
              <a:gd name="T9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70">
                <a:moveTo>
                  <a:pt x="0" y="2"/>
                </a:moveTo>
                <a:cubicBezTo>
                  <a:pt x="7" y="22"/>
                  <a:pt x="14" y="44"/>
                  <a:pt x="19" y="70"/>
                </a:cubicBezTo>
                <a:cubicBezTo>
                  <a:pt x="41" y="56"/>
                  <a:pt x="57" y="32"/>
                  <a:pt x="61" y="5"/>
                </a:cubicBezTo>
                <a:cubicBezTo>
                  <a:pt x="47" y="2"/>
                  <a:pt x="34" y="0"/>
                  <a:pt x="23" y="0"/>
                </a:cubicBezTo>
                <a:cubicBezTo>
                  <a:pt x="15" y="0"/>
                  <a:pt x="7" y="1"/>
                  <a:pt x="0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Freeform 841"/>
          <p:cNvSpPr>
            <a:spLocks noEditPoints="1"/>
          </p:cNvSpPr>
          <p:nvPr/>
        </p:nvSpPr>
        <p:spPr bwMode="auto">
          <a:xfrm>
            <a:off x="9546954" y="599757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6 h 288"/>
              <a:gd name="T12" fmla="*/ 33 w 288"/>
              <a:gd name="T13" fmla="*/ 144 h 288"/>
              <a:gd name="T14" fmla="*/ 144 w 288"/>
              <a:gd name="T15" fmla="*/ 33 h 288"/>
              <a:gd name="T16" fmla="*/ 256 w 288"/>
              <a:gd name="T17" fmla="*/ 144 h 288"/>
              <a:gd name="T18" fmla="*/ 144 w 288"/>
              <a:gd name="T1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3" y="256"/>
                  <a:pt x="33" y="206"/>
                  <a:pt x="33" y="144"/>
                </a:cubicBezTo>
                <a:cubicBezTo>
                  <a:pt x="33" y="83"/>
                  <a:pt x="83" y="33"/>
                  <a:pt x="144" y="33"/>
                </a:cubicBezTo>
                <a:cubicBezTo>
                  <a:pt x="206" y="33"/>
                  <a:pt x="256" y="83"/>
                  <a:pt x="256" y="144"/>
                </a:cubicBezTo>
                <a:cubicBezTo>
                  <a:pt x="256" y="206"/>
                  <a:pt x="206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Freeform 842"/>
          <p:cNvSpPr/>
          <p:nvPr/>
        </p:nvSpPr>
        <p:spPr bwMode="auto">
          <a:xfrm>
            <a:off x="9646966" y="6180138"/>
            <a:ext cx="106363" cy="92075"/>
          </a:xfrm>
          <a:custGeom>
            <a:avLst/>
            <a:gdLst>
              <a:gd name="T0" fmla="*/ 1 w 92"/>
              <a:gd name="T1" fmla="*/ 57 h 79"/>
              <a:gd name="T2" fmla="*/ 0 w 92"/>
              <a:gd name="T3" fmla="*/ 59 h 79"/>
              <a:gd name="T4" fmla="*/ 57 w 92"/>
              <a:gd name="T5" fmla="*/ 79 h 79"/>
              <a:gd name="T6" fmla="*/ 92 w 92"/>
              <a:gd name="T7" fmla="*/ 72 h 79"/>
              <a:gd name="T8" fmla="*/ 73 w 92"/>
              <a:gd name="T9" fmla="*/ 0 h 79"/>
              <a:gd name="T10" fmla="*/ 1 w 92"/>
              <a:gd name="T11" fmla="*/ 5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79">
                <a:moveTo>
                  <a:pt x="1" y="57"/>
                </a:moveTo>
                <a:cubicBezTo>
                  <a:pt x="0" y="58"/>
                  <a:pt x="0" y="58"/>
                  <a:pt x="0" y="59"/>
                </a:cubicBezTo>
                <a:cubicBezTo>
                  <a:pt x="16" y="71"/>
                  <a:pt x="36" y="79"/>
                  <a:pt x="57" y="79"/>
                </a:cubicBezTo>
                <a:cubicBezTo>
                  <a:pt x="70" y="79"/>
                  <a:pt x="81" y="76"/>
                  <a:pt x="92" y="72"/>
                </a:cubicBezTo>
                <a:cubicBezTo>
                  <a:pt x="87" y="45"/>
                  <a:pt x="81" y="21"/>
                  <a:pt x="73" y="0"/>
                </a:cubicBezTo>
                <a:cubicBezTo>
                  <a:pt x="29" y="13"/>
                  <a:pt x="6" y="48"/>
                  <a:pt x="1" y="5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Freeform 843"/>
          <p:cNvSpPr/>
          <p:nvPr/>
        </p:nvSpPr>
        <p:spPr bwMode="auto">
          <a:xfrm>
            <a:off x="9607279" y="6145213"/>
            <a:ext cx="119063" cy="92075"/>
          </a:xfrm>
          <a:custGeom>
            <a:avLst/>
            <a:gdLst>
              <a:gd name="T0" fmla="*/ 51 w 103"/>
              <a:gd name="T1" fmla="*/ 47 h 79"/>
              <a:gd name="T2" fmla="*/ 103 w 103"/>
              <a:gd name="T3" fmla="*/ 17 h 79"/>
              <a:gd name="T4" fmla="*/ 95 w 103"/>
              <a:gd name="T5" fmla="*/ 0 h 79"/>
              <a:gd name="T6" fmla="*/ 13 w 103"/>
              <a:gd name="T7" fmla="*/ 12 h 79"/>
              <a:gd name="T8" fmla="*/ 0 w 103"/>
              <a:gd name="T9" fmla="*/ 12 h 79"/>
              <a:gd name="T10" fmla="*/ 0 w 103"/>
              <a:gd name="T11" fmla="*/ 16 h 79"/>
              <a:gd name="T12" fmla="*/ 24 w 103"/>
              <a:gd name="T13" fmla="*/ 79 h 79"/>
              <a:gd name="T14" fmla="*/ 51 w 103"/>
              <a:gd name="T1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79">
                <a:moveTo>
                  <a:pt x="51" y="47"/>
                </a:moveTo>
                <a:cubicBezTo>
                  <a:pt x="63" y="36"/>
                  <a:pt x="81" y="24"/>
                  <a:pt x="103" y="17"/>
                </a:cubicBezTo>
                <a:cubicBezTo>
                  <a:pt x="100" y="11"/>
                  <a:pt x="98" y="5"/>
                  <a:pt x="95" y="0"/>
                </a:cubicBezTo>
                <a:cubicBezTo>
                  <a:pt x="63" y="10"/>
                  <a:pt x="31" y="12"/>
                  <a:pt x="13" y="12"/>
                </a:cubicBezTo>
                <a:cubicBezTo>
                  <a:pt x="7" y="12"/>
                  <a:pt x="2" y="12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40"/>
                  <a:pt x="9" y="62"/>
                  <a:pt x="24" y="79"/>
                </a:cubicBezTo>
                <a:cubicBezTo>
                  <a:pt x="28" y="72"/>
                  <a:pt x="37" y="60"/>
                  <a:pt x="51" y="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844"/>
          <p:cNvSpPr/>
          <p:nvPr/>
        </p:nvSpPr>
        <p:spPr bwMode="auto">
          <a:xfrm>
            <a:off x="10937604" y="6064251"/>
            <a:ext cx="271463" cy="266700"/>
          </a:xfrm>
          <a:custGeom>
            <a:avLst/>
            <a:gdLst>
              <a:gd name="T0" fmla="*/ 224 w 234"/>
              <a:gd name="T1" fmla="*/ 11 h 230"/>
              <a:gd name="T2" fmla="*/ 216 w 234"/>
              <a:gd name="T3" fmla="*/ 0 h 230"/>
              <a:gd name="T4" fmla="*/ 216 w 234"/>
              <a:gd name="T5" fmla="*/ 9 h 230"/>
              <a:gd name="T6" fmla="*/ 207 w 234"/>
              <a:gd name="T7" fmla="*/ 55 h 230"/>
              <a:gd name="T8" fmla="*/ 184 w 234"/>
              <a:gd name="T9" fmla="*/ 91 h 230"/>
              <a:gd name="T10" fmla="*/ 154 w 234"/>
              <a:gd name="T11" fmla="*/ 113 h 230"/>
              <a:gd name="T12" fmla="*/ 115 w 234"/>
              <a:gd name="T13" fmla="*/ 123 h 230"/>
              <a:gd name="T14" fmla="*/ 69 w 234"/>
              <a:gd name="T15" fmla="*/ 125 h 230"/>
              <a:gd name="T16" fmla="*/ 64 w 234"/>
              <a:gd name="T17" fmla="*/ 125 h 230"/>
              <a:gd name="T18" fmla="*/ 51 w 234"/>
              <a:gd name="T19" fmla="*/ 187 h 230"/>
              <a:gd name="T20" fmla="*/ 49 w 234"/>
              <a:gd name="T21" fmla="*/ 196 h 230"/>
              <a:gd name="T22" fmla="*/ 46 w 234"/>
              <a:gd name="T23" fmla="*/ 212 h 230"/>
              <a:gd name="T24" fmla="*/ 29 w 234"/>
              <a:gd name="T25" fmla="*/ 212 h 230"/>
              <a:gd name="T26" fmla="*/ 4 w 234"/>
              <a:gd name="T27" fmla="*/ 212 h 230"/>
              <a:gd name="T28" fmla="*/ 0 w 234"/>
              <a:gd name="T29" fmla="*/ 230 h 230"/>
              <a:gd name="T30" fmla="*/ 68 w 234"/>
              <a:gd name="T31" fmla="*/ 230 h 230"/>
              <a:gd name="T32" fmla="*/ 70 w 234"/>
              <a:gd name="T33" fmla="*/ 222 h 230"/>
              <a:gd name="T34" fmla="*/ 86 w 234"/>
              <a:gd name="T35" fmla="*/ 143 h 230"/>
              <a:gd name="T36" fmla="*/ 108 w 234"/>
              <a:gd name="T37" fmla="*/ 143 h 230"/>
              <a:gd name="T38" fmla="*/ 151 w 234"/>
              <a:gd name="T39" fmla="*/ 141 h 230"/>
              <a:gd name="T40" fmla="*/ 184 w 234"/>
              <a:gd name="T41" fmla="*/ 133 h 230"/>
              <a:gd name="T42" fmla="*/ 208 w 234"/>
              <a:gd name="T43" fmla="*/ 116 h 230"/>
              <a:gd name="T44" fmla="*/ 227 w 234"/>
              <a:gd name="T45" fmla="*/ 86 h 230"/>
              <a:gd name="T46" fmla="*/ 234 w 234"/>
              <a:gd name="T47" fmla="*/ 49 h 230"/>
              <a:gd name="T48" fmla="*/ 224 w 234"/>
              <a:gd name="T49" fmla="*/ 1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4" h="230">
                <a:moveTo>
                  <a:pt x="224" y="11"/>
                </a:moveTo>
                <a:cubicBezTo>
                  <a:pt x="222" y="7"/>
                  <a:pt x="219" y="3"/>
                  <a:pt x="216" y="0"/>
                </a:cubicBezTo>
                <a:cubicBezTo>
                  <a:pt x="216" y="3"/>
                  <a:pt x="216" y="6"/>
                  <a:pt x="216" y="9"/>
                </a:cubicBezTo>
                <a:cubicBezTo>
                  <a:pt x="216" y="25"/>
                  <a:pt x="213" y="40"/>
                  <a:pt x="207" y="55"/>
                </a:cubicBezTo>
                <a:cubicBezTo>
                  <a:pt x="201" y="70"/>
                  <a:pt x="193" y="82"/>
                  <a:pt x="184" y="91"/>
                </a:cubicBezTo>
                <a:cubicBezTo>
                  <a:pt x="175" y="101"/>
                  <a:pt x="165" y="108"/>
                  <a:pt x="154" y="113"/>
                </a:cubicBezTo>
                <a:cubicBezTo>
                  <a:pt x="143" y="117"/>
                  <a:pt x="131" y="121"/>
                  <a:pt x="115" y="123"/>
                </a:cubicBezTo>
                <a:cubicBezTo>
                  <a:pt x="105" y="124"/>
                  <a:pt x="92" y="125"/>
                  <a:pt x="69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0"/>
                  <a:pt x="0" y="230"/>
                  <a:pt x="0" y="230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29" y="143"/>
                  <a:pt x="142" y="143"/>
                  <a:pt x="151" y="141"/>
                </a:cubicBezTo>
                <a:cubicBezTo>
                  <a:pt x="164" y="140"/>
                  <a:pt x="175" y="137"/>
                  <a:pt x="184" y="133"/>
                </a:cubicBezTo>
                <a:cubicBezTo>
                  <a:pt x="193" y="129"/>
                  <a:pt x="201" y="123"/>
                  <a:pt x="208" y="116"/>
                </a:cubicBezTo>
                <a:cubicBezTo>
                  <a:pt x="216" y="108"/>
                  <a:pt x="222" y="98"/>
                  <a:pt x="227" y="86"/>
                </a:cubicBezTo>
                <a:cubicBezTo>
                  <a:pt x="232" y="74"/>
                  <a:pt x="234" y="61"/>
                  <a:pt x="234" y="49"/>
                </a:cubicBezTo>
                <a:cubicBezTo>
                  <a:pt x="234" y="35"/>
                  <a:pt x="231" y="22"/>
                  <a:pt x="224" y="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Freeform 845"/>
          <p:cNvSpPr>
            <a:spLocks noEditPoints="1"/>
          </p:cNvSpPr>
          <p:nvPr/>
        </p:nvSpPr>
        <p:spPr bwMode="auto">
          <a:xfrm>
            <a:off x="10893154" y="5997576"/>
            <a:ext cx="271463" cy="288925"/>
          </a:xfrm>
          <a:custGeom>
            <a:avLst/>
            <a:gdLst>
              <a:gd name="T0" fmla="*/ 153 w 234"/>
              <a:gd name="T1" fmla="*/ 0 h 249"/>
              <a:gd name="T2" fmla="*/ 52 w 234"/>
              <a:gd name="T3" fmla="*/ 0 h 249"/>
              <a:gd name="T4" fmla="*/ 0 w 234"/>
              <a:gd name="T5" fmla="*/ 249 h 249"/>
              <a:gd name="T6" fmla="*/ 68 w 234"/>
              <a:gd name="T7" fmla="*/ 249 h 249"/>
              <a:gd name="T8" fmla="*/ 70 w 234"/>
              <a:gd name="T9" fmla="*/ 241 h 249"/>
              <a:gd name="T10" fmla="*/ 86 w 234"/>
              <a:gd name="T11" fmla="*/ 162 h 249"/>
              <a:gd name="T12" fmla="*/ 108 w 234"/>
              <a:gd name="T13" fmla="*/ 162 h 249"/>
              <a:gd name="T14" fmla="*/ 151 w 234"/>
              <a:gd name="T15" fmla="*/ 160 h 249"/>
              <a:gd name="T16" fmla="*/ 184 w 234"/>
              <a:gd name="T17" fmla="*/ 152 h 249"/>
              <a:gd name="T18" fmla="*/ 208 w 234"/>
              <a:gd name="T19" fmla="*/ 135 h 249"/>
              <a:gd name="T20" fmla="*/ 227 w 234"/>
              <a:gd name="T21" fmla="*/ 105 h 249"/>
              <a:gd name="T22" fmla="*/ 234 w 234"/>
              <a:gd name="T23" fmla="*/ 68 h 249"/>
              <a:gd name="T24" fmla="*/ 224 w 234"/>
              <a:gd name="T25" fmla="*/ 30 h 249"/>
              <a:gd name="T26" fmla="*/ 197 w 234"/>
              <a:gd name="T27" fmla="*/ 6 h 249"/>
              <a:gd name="T28" fmla="*/ 153 w 234"/>
              <a:gd name="T29" fmla="*/ 0 h 249"/>
              <a:gd name="T30" fmla="*/ 108 w 234"/>
              <a:gd name="T31" fmla="*/ 58 h 249"/>
              <a:gd name="T32" fmla="*/ 133 w 234"/>
              <a:gd name="T33" fmla="*/ 58 h 249"/>
              <a:gd name="T34" fmla="*/ 135 w 234"/>
              <a:gd name="T35" fmla="*/ 58 h 249"/>
              <a:gd name="T36" fmla="*/ 159 w 234"/>
              <a:gd name="T37" fmla="*/ 60 h 249"/>
              <a:gd name="T38" fmla="*/ 159 w 234"/>
              <a:gd name="T39" fmla="*/ 60 h 249"/>
              <a:gd name="T40" fmla="*/ 165 w 234"/>
              <a:gd name="T41" fmla="*/ 64 h 249"/>
              <a:gd name="T42" fmla="*/ 167 w 234"/>
              <a:gd name="T43" fmla="*/ 71 h 249"/>
              <a:gd name="T44" fmla="*/ 161 w 234"/>
              <a:gd name="T45" fmla="*/ 88 h 249"/>
              <a:gd name="T46" fmla="*/ 146 w 234"/>
              <a:gd name="T47" fmla="*/ 99 h 249"/>
              <a:gd name="T48" fmla="*/ 144 w 234"/>
              <a:gd name="T49" fmla="*/ 100 h 249"/>
              <a:gd name="T50" fmla="*/ 102 w 234"/>
              <a:gd name="T51" fmla="*/ 103 h 249"/>
              <a:gd name="T52" fmla="*/ 100 w 234"/>
              <a:gd name="T53" fmla="*/ 103 h 249"/>
              <a:gd name="T54" fmla="*/ 98 w 234"/>
              <a:gd name="T55" fmla="*/ 103 h 249"/>
              <a:gd name="T56" fmla="*/ 108 w 234"/>
              <a:gd name="T57" fmla="*/ 5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" h="249">
                <a:moveTo>
                  <a:pt x="153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0" y="241"/>
                  <a:pt x="70" y="241"/>
                  <a:pt x="70" y="241"/>
                </a:cubicBezTo>
                <a:cubicBezTo>
                  <a:pt x="86" y="162"/>
                  <a:pt x="86" y="162"/>
                  <a:pt x="86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29" y="162"/>
                  <a:pt x="142" y="162"/>
                  <a:pt x="151" y="160"/>
                </a:cubicBezTo>
                <a:cubicBezTo>
                  <a:pt x="164" y="159"/>
                  <a:pt x="175" y="156"/>
                  <a:pt x="184" y="152"/>
                </a:cubicBezTo>
                <a:cubicBezTo>
                  <a:pt x="193" y="148"/>
                  <a:pt x="201" y="142"/>
                  <a:pt x="208" y="135"/>
                </a:cubicBezTo>
                <a:cubicBezTo>
                  <a:pt x="216" y="127"/>
                  <a:pt x="222" y="117"/>
                  <a:pt x="227" y="105"/>
                </a:cubicBezTo>
                <a:cubicBezTo>
                  <a:pt x="232" y="93"/>
                  <a:pt x="234" y="80"/>
                  <a:pt x="234" y="68"/>
                </a:cubicBezTo>
                <a:cubicBezTo>
                  <a:pt x="234" y="53"/>
                  <a:pt x="231" y="41"/>
                  <a:pt x="224" y="30"/>
                </a:cubicBezTo>
                <a:cubicBezTo>
                  <a:pt x="218" y="19"/>
                  <a:pt x="208" y="11"/>
                  <a:pt x="197" y="6"/>
                </a:cubicBezTo>
                <a:cubicBezTo>
                  <a:pt x="185" y="2"/>
                  <a:pt x="171" y="0"/>
                  <a:pt x="153" y="0"/>
                </a:cubicBezTo>
                <a:close/>
                <a:moveTo>
                  <a:pt x="108" y="58"/>
                </a:moveTo>
                <a:cubicBezTo>
                  <a:pt x="133" y="58"/>
                  <a:pt x="133" y="58"/>
                  <a:pt x="133" y="58"/>
                </a:cubicBezTo>
                <a:cubicBezTo>
                  <a:pt x="134" y="58"/>
                  <a:pt x="135" y="58"/>
                  <a:pt x="135" y="58"/>
                </a:cubicBezTo>
                <a:cubicBezTo>
                  <a:pt x="147" y="58"/>
                  <a:pt x="156" y="59"/>
                  <a:pt x="159" y="6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62" y="61"/>
                  <a:pt x="163" y="62"/>
                  <a:pt x="165" y="64"/>
                </a:cubicBezTo>
                <a:cubicBezTo>
                  <a:pt x="166" y="65"/>
                  <a:pt x="167" y="67"/>
                  <a:pt x="167" y="71"/>
                </a:cubicBezTo>
                <a:cubicBezTo>
                  <a:pt x="166" y="78"/>
                  <a:pt x="165" y="83"/>
                  <a:pt x="161" y="88"/>
                </a:cubicBezTo>
                <a:cubicBezTo>
                  <a:pt x="158" y="93"/>
                  <a:pt x="153" y="97"/>
                  <a:pt x="146" y="99"/>
                </a:cubicBezTo>
                <a:cubicBezTo>
                  <a:pt x="146" y="100"/>
                  <a:pt x="145" y="100"/>
                  <a:pt x="144" y="100"/>
                </a:cubicBezTo>
                <a:cubicBezTo>
                  <a:pt x="137" y="102"/>
                  <a:pt x="122" y="103"/>
                  <a:pt x="102" y="103"/>
                </a:cubicBezTo>
                <a:cubicBezTo>
                  <a:pt x="101" y="103"/>
                  <a:pt x="101" y="103"/>
                  <a:pt x="100" y="103"/>
                </a:cubicBezTo>
                <a:cubicBezTo>
                  <a:pt x="98" y="103"/>
                  <a:pt x="98" y="103"/>
                  <a:pt x="98" y="103"/>
                </a:cubicBezTo>
                <a:lnTo>
                  <a:pt x="108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846"/>
          <p:cNvSpPr/>
          <p:nvPr/>
        </p:nvSpPr>
        <p:spPr bwMode="auto">
          <a:xfrm>
            <a:off x="10356579" y="6107113"/>
            <a:ext cx="46038" cy="30163"/>
          </a:xfrm>
          <a:custGeom>
            <a:avLst/>
            <a:gdLst>
              <a:gd name="T0" fmla="*/ 2 w 40"/>
              <a:gd name="T1" fmla="*/ 26 h 26"/>
              <a:gd name="T2" fmla="*/ 26 w 40"/>
              <a:gd name="T3" fmla="*/ 24 h 26"/>
              <a:gd name="T4" fmla="*/ 28 w 40"/>
              <a:gd name="T5" fmla="*/ 24 h 26"/>
              <a:gd name="T6" fmla="*/ 37 w 40"/>
              <a:gd name="T7" fmla="*/ 17 h 26"/>
              <a:gd name="T8" fmla="*/ 40 w 40"/>
              <a:gd name="T9" fmla="*/ 7 h 26"/>
              <a:gd name="T10" fmla="*/ 39 w 40"/>
              <a:gd name="T11" fmla="*/ 3 h 26"/>
              <a:gd name="T12" fmla="*/ 35 w 40"/>
              <a:gd name="T13" fmla="*/ 1 h 26"/>
              <a:gd name="T14" fmla="*/ 35 w 40"/>
              <a:gd name="T15" fmla="*/ 1 h 26"/>
              <a:gd name="T16" fmla="*/ 22 w 40"/>
              <a:gd name="T17" fmla="*/ 0 h 26"/>
              <a:gd name="T18" fmla="*/ 20 w 40"/>
              <a:gd name="T19" fmla="*/ 0 h 26"/>
              <a:gd name="T20" fmla="*/ 6 w 40"/>
              <a:gd name="T21" fmla="*/ 0 h 26"/>
              <a:gd name="T22" fmla="*/ 0 w 40"/>
              <a:gd name="T23" fmla="*/ 26 h 26"/>
              <a:gd name="T24" fmla="*/ 1 w 40"/>
              <a:gd name="T25" fmla="*/ 26 h 26"/>
              <a:gd name="T26" fmla="*/ 2 w 40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26">
                <a:moveTo>
                  <a:pt x="2" y="26"/>
                </a:moveTo>
                <a:cubicBezTo>
                  <a:pt x="14" y="26"/>
                  <a:pt x="22" y="25"/>
                  <a:pt x="26" y="24"/>
                </a:cubicBezTo>
                <a:cubicBezTo>
                  <a:pt x="27" y="24"/>
                  <a:pt x="28" y="24"/>
                  <a:pt x="28" y="24"/>
                </a:cubicBezTo>
                <a:cubicBezTo>
                  <a:pt x="32" y="22"/>
                  <a:pt x="34" y="20"/>
                  <a:pt x="37" y="17"/>
                </a:cubicBezTo>
                <a:cubicBezTo>
                  <a:pt x="39" y="14"/>
                  <a:pt x="40" y="11"/>
                  <a:pt x="40" y="7"/>
                </a:cubicBezTo>
                <a:cubicBezTo>
                  <a:pt x="40" y="5"/>
                  <a:pt x="39" y="4"/>
                  <a:pt x="39" y="3"/>
                </a:cubicBezTo>
                <a:cubicBezTo>
                  <a:pt x="38" y="2"/>
                  <a:pt x="37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0"/>
                  <a:pt x="28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2" y="26"/>
                  <a:pt x="2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Freeform 847"/>
          <p:cNvSpPr>
            <a:spLocks noEditPoints="1"/>
          </p:cNvSpPr>
          <p:nvPr/>
        </p:nvSpPr>
        <p:spPr bwMode="auto">
          <a:xfrm>
            <a:off x="10213704" y="5997576"/>
            <a:ext cx="334963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5 w 288"/>
              <a:gd name="T11" fmla="*/ 61 h 288"/>
              <a:gd name="T12" fmla="*/ 154 w 288"/>
              <a:gd name="T13" fmla="*/ 61 h 288"/>
              <a:gd name="T14" fmla="*/ 179 w 288"/>
              <a:gd name="T15" fmla="*/ 65 h 288"/>
              <a:gd name="T16" fmla="*/ 195 w 288"/>
              <a:gd name="T17" fmla="*/ 78 h 288"/>
              <a:gd name="T18" fmla="*/ 201 w 288"/>
              <a:gd name="T19" fmla="*/ 100 h 288"/>
              <a:gd name="T20" fmla="*/ 197 w 288"/>
              <a:gd name="T21" fmla="*/ 122 h 288"/>
              <a:gd name="T22" fmla="*/ 186 w 288"/>
              <a:gd name="T23" fmla="*/ 139 h 288"/>
              <a:gd name="T24" fmla="*/ 172 w 288"/>
              <a:gd name="T25" fmla="*/ 149 h 288"/>
              <a:gd name="T26" fmla="*/ 153 w 288"/>
              <a:gd name="T27" fmla="*/ 154 h 288"/>
              <a:gd name="T28" fmla="*/ 128 w 288"/>
              <a:gd name="T29" fmla="*/ 155 h 288"/>
              <a:gd name="T30" fmla="*/ 115 w 288"/>
              <a:gd name="T31" fmla="*/ 155 h 288"/>
              <a:gd name="T32" fmla="*/ 105 w 288"/>
              <a:gd name="T33" fmla="*/ 201 h 288"/>
              <a:gd name="T34" fmla="*/ 104 w 288"/>
              <a:gd name="T35" fmla="*/ 206 h 288"/>
              <a:gd name="T36" fmla="*/ 65 w 288"/>
              <a:gd name="T37" fmla="*/ 206 h 288"/>
              <a:gd name="T38" fmla="*/ 95 w 288"/>
              <a:gd name="T39" fmla="*/ 61 h 288"/>
              <a:gd name="T40" fmla="*/ 219 w 288"/>
              <a:gd name="T41" fmla="*/ 145 h 288"/>
              <a:gd name="T42" fmla="*/ 208 w 288"/>
              <a:gd name="T43" fmla="*/ 162 h 288"/>
              <a:gd name="T44" fmla="*/ 194 w 288"/>
              <a:gd name="T45" fmla="*/ 172 h 288"/>
              <a:gd name="T46" fmla="*/ 175 w 288"/>
              <a:gd name="T47" fmla="*/ 177 h 288"/>
              <a:gd name="T48" fmla="*/ 150 w 288"/>
              <a:gd name="T49" fmla="*/ 178 h 288"/>
              <a:gd name="T50" fmla="*/ 138 w 288"/>
              <a:gd name="T51" fmla="*/ 178 h 288"/>
              <a:gd name="T52" fmla="*/ 128 w 288"/>
              <a:gd name="T53" fmla="*/ 224 h 288"/>
              <a:gd name="T54" fmla="*/ 127 w 288"/>
              <a:gd name="T55" fmla="*/ 228 h 288"/>
              <a:gd name="T56" fmla="*/ 87 w 288"/>
              <a:gd name="T57" fmla="*/ 228 h 288"/>
              <a:gd name="T58" fmla="*/ 90 w 288"/>
              <a:gd name="T59" fmla="*/ 218 h 288"/>
              <a:gd name="T60" fmla="*/ 104 w 288"/>
              <a:gd name="T61" fmla="*/ 218 h 288"/>
              <a:gd name="T62" fmla="*/ 114 w 288"/>
              <a:gd name="T63" fmla="*/ 218 h 288"/>
              <a:gd name="T64" fmla="*/ 116 w 288"/>
              <a:gd name="T65" fmla="*/ 208 h 288"/>
              <a:gd name="T66" fmla="*/ 117 w 288"/>
              <a:gd name="T67" fmla="*/ 204 h 288"/>
              <a:gd name="T68" fmla="*/ 125 w 288"/>
              <a:gd name="T69" fmla="*/ 167 h 288"/>
              <a:gd name="T70" fmla="*/ 128 w 288"/>
              <a:gd name="T71" fmla="*/ 167 h 288"/>
              <a:gd name="T72" fmla="*/ 154 w 288"/>
              <a:gd name="T73" fmla="*/ 166 h 288"/>
              <a:gd name="T74" fmla="*/ 177 w 288"/>
              <a:gd name="T75" fmla="*/ 160 h 288"/>
              <a:gd name="T76" fmla="*/ 194 w 288"/>
              <a:gd name="T77" fmla="*/ 148 h 288"/>
              <a:gd name="T78" fmla="*/ 208 w 288"/>
              <a:gd name="T79" fmla="*/ 127 h 288"/>
              <a:gd name="T80" fmla="*/ 213 w 288"/>
              <a:gd name="T81" fmla="*/ 100 h 288"/>
              <a:gd name="T82" fmla="*/ 213 w 288"/>
              <a:gd name="T83" fmla="*/ 95 h 288"/>
              <a:gd name="T84" fmla="*/ 218 w 288"/>
              <a:gd name="T85" fmla="*/ 101 h 288"/>
              <a:gd name="T86" fmla="*/ 224 w 288"/>
              <a:gd name="T87" fmla="*/ 123 h 288"/>
              <a:gd name="T88" fmla="*/ 219 w 288"/>
              <a:gd name="T89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95" y="61"/>
                </a:moveTo>
                <a:cubicBezTo>
                  <a:pt x="154" y="61"/>
                  <a:pt x="154" y="61"/>
                  <a:pt x="154" y="61"/>
                </a:cubicBezTo>
                <a:cubicBezTo>
                  <a:pt x="164" y="61"/>
                  <a:pt x="172" y="62"/>
                  <a:pt x="179" y="65"/>
                </a:cubicBezTo>
                <a:cubicBezTo>
                  <a:pt x="186" y="67"/>
                  <a:pt x="191" y="72"/>
                  <a:pt x="195" y="78"/>
                </a:cubicBezTo>
                <a:cubicBezTo>
                  <a:pt x="199" y="85"/>
                  <a:pt x="201" y="92"/>
                  <a:pt x="201" y="100"/>
                </a:cubicBezTo>
                <a:cubicBezTo>
                  <a:pt x="201" y="108"/>
                  <a:pt x="200" y="115"/>
                  <a:pt x="197" y="122"/>
                </a:cubicBezTo>
                <a:cubicBezTo>
                  <a:pt x="194" y="129"/>
                  <a:pt x="190" y="135"/>
                  <a:pt x="186" y="139"/>
                </a:cubicBezTo>
                <a:cubicBezTo>
                  <a:pt x="182" y="144"/>
                  <a:pt x="177" y="147"/>
                  <a:pt x="172" y="149"/>
                </a:cubicBezTo>
                <a:cubicBezTo>
                  <a:pt x="167" y="152"/>
                  <a:pt x="160" y="153"/>
                  <a:pt x="153" y="154"/>
                </a:cubicBezTo>
                <a:cubicBezTo>
                  <a:pt x="148" y="155"/>
                  <a:pt x="140" y="155"/>
                  <a:pt x="128" y="155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05" y="201"/>
                  <a:pt x="105" y="201"/>
                  <a:pt x="105" y="201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65" y="206"/>
                  <a:pt x="65" y="206"/>
                  <a:pt x="65" y="206"/>
                </a:cubicBezTo>
                <a:lnTo>
                  <a:pt x="95" y="61"/>
                </a:lnTo>
                <a:close/>
                <a:moveTo>
                  <a:pt x="219" y="145"/>
                </a:moveTo>
                <a:cubicBezTo>
                  <a:pt x="216" y="152"/>
                  <a:pt x="213" y="157"/>
                  <a:pt x="208" y="162"/>
                </a:cubicBezTo>
                <a:cubicBezTo>
                  <a:pt x="204" y="166"/>
                  <a:pt x="200" y="170"/>
                  <a:pt x="194" y="172"/>
                </a:cubicBezTo>
                <a:cubicBezTo>
                  <a:pt x="189" y="174"/>
                  <a:pt x="183" y="176"/>
                  <a:pt x="175" y="177"/>
                </a:cubicBezTo>
                <a:cubicBezTo>
                  <a:pt x="170" y="177"/>
                  <a:pt x="162" y="178"/>
                  <a:pt x="150" y="17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114" y="218"/>
                  <a:pt x="114" y="218"/>
                  <a:pt x="114" y="218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7" y="204"/>
                  <a:pt x="117" y="204"/>
                  <a:pt x="117" y="204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41" y="167"/>
                  <a:pt x="149" y="167"/>
                  <a:pt x="154" y="166"/>
                </a:cubicBezTo>
                <a:cubicBezTo>
                  <a:pt x="164" y="165"/>
                  <a:pt x="171" y="163"/>
                  <a:pt x="177" y="160"/>
                </a:cubicBezTo>
                <a:cubicBezTo>
                  <a:pt x="183" y="157"/>
                  <a:pt x="189" y="153"/>
                  <a:pt x="194" y="148"/>
                </a:cubicBezTo>
                <a:cubicBezTo>
                  <a:pt x="200" y="142"/>
                  <a:pt x="204" y="135"/>
                  <a:pt x="208" y="127"/>
                </a:cubicBezTo>
                <a:cubicBezTo>
                  <a:pt x="211" y="118"/>
                  <a:pt x="213" y="109"/>
                  <a:pt x="213" y="100"/>
                </a:cubicBezTo>
                <a:cubicBezTo>
                  <a:pt x="213" y="98"/>
                  <a:pt x="213" y="97"/>
                  <a:pt x="213" y="95"/>
                </a:cubicBezTo>
                <a:cubicBezTo>
                  <a:pt x="215" y="97"/>
                  <a:pt x="216" y="99"/>
                  <a:pt x="218" y="101"/>
                </a:cubicBezTo>
                <a:cubicBezTo>
                  <a:pt x="222" y="107"/>
                  <a:pt x="224" y="115"/>
                  <a:pt x="224" y="123"/>
                </a:cubicBezTo>
                <a:cubicBezTo>
                  <a:pt x="224" y="130"/>
                  <a:pt x="222" y="138"/>
                  <a:pt x="219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Freeform 848"/>
          <p:cNvSpPr/>
          <p:nvPr/>
        </p:nvSpPr>
        <p:spPr bwMode="auto">
          <a:xfrm>
            <a:off x="11631341" y="6010276"/>
            <a:ext cx="95250" cy="123825"/>
          </a:xfrm>
          <a:custGeom>
            <a:avLst/>
            <a:gdLst>
              <a:gd name="T0" fmla="*/ 82 w 82"/>
              <a:gd name="T1" fmla="*/ 69 h 107"/>
              <a:gd name="T2" fmla="*/ 35 w 82"/>
              <a:gd name="T3" fmla="*/ 0 h 107"/>
              <a:gd name="T4" fmla="*/ 8 w 82"/>
              <a:gd name="T5" fmla="*/ 12 h 107"/>
              <a:gd name="T6" fmla="*/ 0 w 82"/>
              <a:gd name="T7" fmla="*/ 40 h 107"/>
              <a:gd name="T8" fmla="*/ 47 w 82"/>
              <a:gd name="T9" fmla="*/ 107 h 107"/>
              <a:gd name="T10" fmla="*/ 73 w 82"/>
              <a:gd name="T11" fmla="*/ 97 h 107"/>
              <a:gd name="T12" fmla="*/ 82 w 82"/>
              <a:gd name="T13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107">
                <a:moveTo>
                  <a:pt x="82" y="69"/>
                </a:moveTo>
                <a:cubicBezTo>
                  <a:pt x="82" y="42"/>
                  <a:pt x="66" y="0"/>
                  <a:pt x="35" y="0"/>
                </a:cubicBezTo>
                <a:cubicBezTo>
                  <a:pt x="25" y="0"/>
                  <a:pt x="15" y="5"/>
                  <a:pt x="8" y="12"/>
                </a:cubicBezTo>
                <a:cubicBezTo>
                  <a:pt x="2" y="20"/>
                  <a:pt x="0" y="30"/>
                  <a:pt x="0" y="40"/>
                </a:cubicBezTo>
                <a:cubicBezTo>
                  <a:pt x="0" y="66"/>
                  <a:pt x="15" y="107"/>
                  <a:pt x="47" y="107"/>
                </a:cubicBezTo>
                <a:cubicBezTo>
                  <a:pt x="57" y="107"/>
                  <a:pt x="67" y="103"/>
                  <a:pt x="73" y="97"/>
                </a:cubicBezTo>
                <a:cubicBezTo>
                  <a:pt x="82" y="88"/>
                  <a:pt x="82" y="76"/>
                  <a:pt x="8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Freeform 849"/>
          <p:cNvSpPr/>
          <p:nvPr/>
        </p:nvSpPr>
        <p:spPr bwMode="auto">
          <a:xfrm>
            <a:off x="11686904" y="6005513"/>
            <a:ext cx="198438" cy="325438"/>
          </a:xfrm>
          <a:custGeom>
            <a:avLst/>
            <a:gdLst>
              <a:gd name="T0" fmla="*/ 73 w 171"/>
              <a:gd name="T1" fmla="*/ 0 h 281"/>
              <a:gd name="T2" fmla="*/ 64 w 171"/>
              <a:gd name="T3" fmla="*/ 5 h 281"/>
              <a:gd name="T4" fmla="*/ 41 w 171"/>
              <a:gd name="T5" fmla="*/ 5 h 281"/>
              <a:gd name="T6" fmla="*/ 68 w 171"/>
              <a:gd name="T7" fmla="*/ 56 h 281"/>
              <a:gd name="T8" fmla="*/ 36 w 171"/>
              <a:gd name="T9" fmla="*/ 110 h 281"/>
              <a:gd name="T10" fmla="*/ 25 w 171"/>
              <a:gd name="T11" fmla="*/ 128 h 281"/>
              <a:gd name="T12" fmla="*/ 35 w 171"/>
              <a:gd name="T13" fmla="*/ 144 h 281"/>
              <a:gd name="T14" fmla="*/ 49 w 171"/>
              <a:gd name="T15" fmla="*/ 155 h 281"/>
              <a:gd name="T16" fmla="*/ 81 w 171"/>
              <a:gd name="T17" fmla="*/ 208 h 281"/>
              <a:gd name="T18" fmla="*/ 0 w 171"/>
              <a:gd name="T19" fmla="*/ 278 h 281"/>
              <a:gd name="T20" fmla="*/ 27 w 171"/>
              <a:gd name="T21" fmla="*/ 281 h 281"/>
              <a:gd name="T22" fmla="*/ 171 w 171"/>
              <a:gd name="T23" fmla="*/ 137 h 281"/>
              <a:gd name="T24" fmla="*/ 73 w 171"/>
              <a:gd name="T2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" h="281">
                <a:moveTo>
                  <a:pt x="73" y="0"/>
                </a:moveTo>
                <a:cubicBezTo>
                  <a:pt x="64" y="5"/>
                  <a:pt x="64" y="5"/>
                  <a:pt x="64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50" y="12"/>
                  <a:pt x="68" y="27"/>
                  <a:pt x="68" y="56"/>
                </a:cubicBezTo>
                <a:cubicBezTo>
                  <a:pt x="68" y="84"/>
                  <a:pt x="52" y="97"/>
                  <a:pt x="36" y="110"/>
                </a:cubicBezTo>
                <a:cubicBezTo>
                  <a:pt x="31" y="114"/>
                  <a:pt x="25" y="120"/>
                  <a:pt x="25" y="128"/>
                </a:cubicBezTo>
                <a:cubicBezTo>
                  <a:pt x="25" y="136"/>
                  <a:pt x="31" y="141"/>
                  <a:pt x="35" y="144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65" y="169"/>
                  <a:pt x="81" y="182"/>
                  <a:pt x="81" y="208"/>
                </a:cubicBezTo>
                <a:cubicBezTo>
                  <a:pt x="81" y="240"/>
                  <a:pt x="53" y="272"/>
                  <a:pt x="0" y="278"/>
                </a:cubicBezTo>
                <a:cubicBezTo>
                  <a:pt x="9" y="280"/>
                  <a:pt x="18" y="281"/>
                  <a:pt x="27" y="281"/>
                </a:cubicBezTo>
                <a:cubicBezTo>
                  <a:pt x="106" y="281"/>
                  <a:pt x="171" y="216"/>
                  <a:pt x="171" y="137"/>
                </a:cubicBezTo>
                <a:cubicBezTo>
                  <a:pt x="171" y="73"/>
                  <a:pt x="130" y="19"/>
                  <a:pt x="7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Freeform 850"/>
          <p:cNvSpPr/>
          <p:nvPr/>
        </p:nvSpPr>
        <p:spPr bwMode="auto">
          <a:xfrm>
            <a:off x="11609116" y="6203951"/>
            <a:ext cx="141288" cy="106363"/>
          </a:xfrm>
          <a:custGeom>
            <a:avLst/>
            <a:gdLst>
              <a:gd name="T0" fmla="*/ 81 w 122"/>
              <a:gd name="T1" fmla="*/ 1 h 91"/>
              <a:gd name="T2" fmla="*/ 72 w 122"/>
              <a:gd name="T3" fmla="*/ 0 h 91"/>
              <a:gd name="T4" fmla="*/ 33 w 122"/>
              <a:gd name="T5" fmla="*/ 6 h 91"/>
              <a:gd name="T6" fmla="*/ 0 w 122"/>
              <a:gd name="T7" fmla="*/ 45 h 91"/>
              <a:gd name="T8" fmla="*/ 67 w 122"/>
              <a:gd name="T9" fmla="*/ 91 h 91"/>
              <a:gd name="T10" fmla="*/ 122 w 122"/>
              <a:gd name="T11" fmla="*/ 51 h 91"/>
              <a:gd name="T12" fmla="*/ 81 w 122"/>
              <a:gd name="T13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91">
                <a:moveTo>
                  <a:pt x="81" y="1"/>
                </a:moveTo>
                <a:cubicBezTo>
                  <a:pt x="78" y="0"/>
                  <a:pt x="76" y="0"/>
                  <a:pt x="72" y="0"/>
                </a:cubicBezTo>
                <a:cubicBezTo>
                  <a:pt x="69" y="0"/>
                  <a:pt x="49" y="1"/>
                  <a:pt x="33" y="6"/>
                </a:cubicBezTo>
                <a:cubicBezTo>
                  <a:pt x="24" y="9"/>
                  <a:pt x="0" y="18"/>
                  <a:pt x="0" y="45"/>
                </a:cubicBezTo>
                <a:cubicBezTo>
                  <a:pt x="0" y="72"/>
                  <a:pt x="26" y="91"/>
                  <a:pt x="67" y="91"/>
                </a:cubicBezTo>
                <a:cubicBezTo>
                  <a:pt x="103" y="91"/>
                  <a:pt x="122" y="74"/>
                  <a:pt x="122" y="51"/>
                </a:cubicBezTo>
                <a:cubicBezTo>
                  <a:pt x="122" y="31"/>
                  <a:pt x="110" y="21"/>
                  <a:pt x="8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Freeform 851"/>
          <p:cNvSpPr/>
          <p:nvPr/>
        </p:nvSpPr>
        <p:spPr bwMode="auto">
          <a:xfrm>
            <a:off x="11550379" y="6043613"/>
            <a:ext cx="136525" cy="204788"/>
          </a:xfrm>
          <a:custGeom>
            <a:avLst/>
            <a:gdLst>
              <a:gd name="T0" fmla="*/ 46 w 118"/>
              <a:gd name="T1" fmla="*/ 145 h 176"/>
              <a:gd name="T2" fmla="*/ 118 w 118"/>
              <a:gd name="T3" fmla="*/ 128 h 176"/>
              <a:gd name="T4" fmla="*/ 107 w 118"/>
              <a:gd name="T5" fmla="*/ 102 h 176"/>
              <a:gd name="T6" fmla="*/ 111 w 118"/>
              <a:gd name="T7" fmla="*/ 87 h 176"/>
              <a:gd name="T8" fmla="*/ 99 w 118"/>
              <a:gd name="T9" fmla="*/ 88 h 176"/>
              <a:gd name="T10" fmla="*/ 36 w 118"/>
              <a:gd name="T11" fmla="*/ 29 h 176"/>
              <a:gd name="T12" fmla="*/ 43 w 118"/>
              <a:gd name="T13" fmla="*/ 0 h 176"/>
              <a:gd name="T14" fmla="*/ 0 w 118"/>
              <a:gd name="T15" fmla="*/ 103 h 176"/>
              <a:gd name="T16" fmla="*/ 20 w 118"/>
              <a:gd name="T17" fmla="*/ 176 h 176"/>
              <a:gd name="T18" fmla="*/ 46 w 118"/>
              <a:gd name="T19" fmla="*/ 14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176">
                <a:moveTo>
                  <a:pt x="46" y="145"/>
                </a:moveTo>
                <a:cubicBezTo>
                  <a:pt x="70" y="131"/>
                  <a:pt x="101" y="129"/>
                  <a:pt x="118" y="128"/>
                </a:cubicBezTo>
                <a:cubicBezTo>
                  <a:pt x="113" y="121"/>
                  <a:pt x="107" y="114"/>
                  <a:pt x="107" y="102"/>
                </a:cubicBezTo>
                <a:cubicBezTo>
                  <a:pt x="107" y="96"/>
                  <a:pt x="109" y="92"/>
                  <a:pt x="111" y="87"/>
                </a:cubicBezTo>
                <a:cubicBezTo>
                  <a:pt x="107" y="88"/>
                  <a:pt x="102" y="88"/>
                  <a:pt x="99" y="88"/>
                </a:cubicBezTo>
                <a:cubicBezTo>
                  <a:pt x="59" y="88"/>
                  <a:pt x="36" y="58"/>
                  <a:pt x="36" y="29"/>
                </a:cubicBezTo>
                <a:cubicBezTo>
                  <a:pt x="36" y="19"/>
                  <a:pt x="38" y="9"/>
                  <a:pt x="43" y="0"/>
                </a:cubicBezTo>
                <a:cubicBezTo>
                  <a:pt x="16" y="26"/>
                  <a:pt x="0" y="62"/>
                  <a:pt x="0" y="103"/>
                </a:cubicBezTo>
                <a:cubicBezTo>
                  <a:pt x="0" y="129"/>
                  <a:pt x="7" y="154"/>
                  <a:pt x="20" y="176"/>
                </a:cubicBezTo>
                <a:cubicBezTo>
                  <a:pt x="24" y="165"/>
                  <a:pt x="31" y="154"/>
                  <a:pt x="46" y="14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3" name="Freeform 853"/>
          <p:cNvSpPr>
            <a:spLocks noEditPoints="1"/>
          </p:cNvSpPr>
          <p:nvPr/>
        </p:nvSpPr>
        <p:spPr bwMode="auto">
          <a:xfrm>
            <a:off x="11605941" y="2655888"/>
            <a:ext cx="219075" cy="334963"/>
          </a:xfrm>
          <a:custGeom>
            <a:avLst/>
            <a:gdLst>
              <a:gd name="T0" fmla="*/ 177 w 190"/>
              <a:gd name="T1" fmla="*/ 0 h 289"/>
              <a:gd name="T2" fmla="*/ 14 w 190"/>
              <a:gd name="T3" fmla="*/ 0 h 289"/>
              <a:gd name="T4" fmla="*/ 0 w 190"/>
              <a:gd name="T5" fmla="*/ 14 h 289"/>
              <a:gd name="T6" fmla="*/ 0 w 190"/>
              <a:gd name="T7" fmla="*/ 275 h 289"/>
              <a:gd name="T8" fmla="*/ 14 w 190"/>
              <a:gd name="T9" fmla="*/ 289 h 289"/>
              <a:gd name="T10" fmla="*/ 177 w 190"/>
              <a:gd name="T11" fmla="*/ 289 h 289"/>
              <a:gd name="T12" fmla="*/ 190 w 190"/>
              <a:gd name="T13" fmla="*/ 275 h 289"/>
              <a:gd name="T14" fmla="*/ 190 w 190"/>
              <a:gd name="T15" fmla="*/ 14 h 289"/>
              <a:gd name="T16" fmla="*/ 177 w 190"/>
              <a:gd name="T17" fmla="*/ 0 h 289"/>
              <a:gd name="T18" fmla="*/ 95 w 190"/>
              <a:gd name="T19" fmla="*/ 265 h 289"/>
              <a:gd name="T20" fmla="*/ 38 w 190"/>
              <a:gd name="T21" fmla="*/ 208 h 289"/>
              <a:gd name="T22" fmla="*/ 95 w 190"/>
              <a:gd name="T23" fmla="*/ 151 h 289"/>
              <a:gd name="T24" fmla="*/ 152 w 190"/>
              <a:gd name="T25" fmla="*/ 208 h 289"/>
              <a:gd name="T26" fmla="*/ 95 w 190"/>
              <a:gd name="T27" fmla="*/ 265 h 289"/>
              <a:gd name="T28" fmla="*/ 161 w 190"/>
              <a:gd name="T29" fmla="*/ 117 h 289"/>
              <a:gd name="T30" fmla="*/ 154 w 190"/>
              <a:gd name="T31" fmla="*/ 124 h 289"/>
              <a:gd name="T32" fmla="*/ 36 w 190"/>
              <a:gd name="T33" fmla="*/ 124 h 289"/>
              <a:gd name="T34" fmla="*/ 29 w 190"/>
              <a:gd name="T35" fmla="*/ 117 h 289"/>
              <a:gd name="T36" fmla="*/ 29 w 190"/>
              <a:gd name="T37" fmla="*/ 34 h 289"/>
              <a:gd name="T38" fmla="*/ 36 w 190"/>
              <a:gd name="T39" fmla="*/ 27 h 289"/>
              <a:gd name="T40" fmla="*/ 154 w 190"/>
              <a:gd name="T41" fmla="*/ 27 h 289"/>
              <a:gd name="T42" fmla="*/ 161 w 190"/>
              <a:gd name="T43" fmla="*/ 34 h 289"/>
              <a:gd name="T44" fmla="*/ 161 w 190"/>
              <a:gd name="T45" fmla="*/ 11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0" h="289">
                <a:moveTo>
                  <a:pt x="177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2"/>
                  <a:pt x="6" y="289"/>
                  <a:pt x="14" y="289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4" y="289"/>
                  <a:pt x="190" y="282"/>
                  <a:pt x="190" y="275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0" y="7"/>
                  <a:pt x="184" y="0"/>
                  <a:pt x="177" y="0"/>
                </a:cubicBezTo>
                <a:close/>
                <a:moveTo>
                  <a:pt x="95" y="265"/>
                </a:moveTo>
                <a:cubicBezTo>
                  <a:pt x="64" y="265"/>
                  <a:pt x="38" y="240"/>
                  <a:pt x="38" y="208"/>
                </a:cubicBezTo>
                <a:cubicBezTo>
                  <a:pt x="38" y="177"/>
                  <a:pt x="64" y="151"/>
                  <a:pt x="95" y="151"/>
                </a:cubicBezTo>
                <a:cubicBezTo>
                  <a:pt x="127" y="151"/>
                  <a:pt x="152" y="177"/>
                  <a:pt x="152" y="208"/>
                </a:cubicBezTo>
                <a:cubicBezTo>
                  <a:pt x="152" y="240"/>
                  <a:pt x="127" y="265"/>
                  <a:pt x="95" y="265"/>
                </a:cubicBezTo>
                <a:close/>
                <a:moveTo>
                  <a:pt x="161" y="117"/>
                </a:moveTo>
                <a:cubicBezTo>
                  <a:pt x="161" y="121"/>
                  <a:pt x="158" y="124"/>
                  <a:pt x="154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3" y="124"/>
                  <a:pt x="29" y="121"/>
                  <a:pt x="29" y="117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0"/>
                  <a:pt x="33" y="27"/>
                  <a:pt x="36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8" y="27"/>
                  <a:pt x="161" y="30"/>
                  <a:pt x="161" y="34"/>
                </a:cubicBezTo>
                <a:lnTo>
                  <a:pt x="161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4" name="Oval 855"/>
          <p:cNvSpPr>
            <a:spLocks noChangeArrowheads="1"/>
          </p:cNvSpPr>
          <p:nvPr/>
        </p:nvSpPr>
        <p:spPr bwMode="auto">
          <a:xfrm>
            <a:off x="11691666" y="2871788"/>
            <a:ext cx="47625" cy="4921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Oval 861"/>
          <p:cNvSpPr>
            <a:spLocks noChangeArrowheads="1"/>
          </p:cNvSpPr>
          <p:nvPr/>
        </p:nvSpPr>
        <p:spPr bwMode="auto">
          <a:xfrm>
            <a:off x="7751491" y="6116638"/>
            <a:ext cx="28575" cy="2698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Freeform 862"/>
          <p:cNvSpPr>
            <a:spLocks noEditPoints="1"/>
          </p:cNvSpPr>
          <p:nvPr/>
        </p:nvSpPr>
        <p:spPr bwMode="auto">
          <a:xfrm>
            <a:off x="7540353" y="5997575"/>
            <a:ext cx="334963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3 w 288"/>
              <a:gd name="T11" fmla="*/ 144 h 288"/>
              <a:gd name="T12" fmla="*/ 211 w 288"/>
              <a:gd name="T13" fmla="*/ 157 h 288"/>
              <a:gd name="T14" fmla="*/ 131 w 288"/>
              <a:gd name="T15" fmla="*/ 207 h 288"/>
              <a:gd name="T16" fmla="*/ 34 w 288"/>
              <a:gd name="T17" fmla="*/ 153 h 288"/>
              <a:gd name="T18" fmla="*/ 102 w 288"/>
              <a:gd name="T19" fmla="*/ 157 h 288"/>
              <a:gd name="T20" fmla="*/ 82 w 288"/>
              <a:gd name="T21" fmla="*/ 121 h 288"/>
              <a:gd name="T22" fmla="*/ 137 w 288"/>
              <a:gd name="T23" fmla="*/ 132 h 288"/>
              <a:gd name="T24" fmla="*/ 143 w 288"/>
              <a:gd name="T25" fmla="*/ 125 h 288"/>
              <a:gd name="T26" fmla="*/ 143 w 288"/>
              <a:gd name="T27" fmla="*/ 124 h 288"/>
              <a:gd name="T28" fmla="*/ 185 w 288"/>
              <a:gd name="T29" fmla="*/ 82 h 288"/>
              <a:gd name="T30" fmla="*/ 227 w 288"/>
              <a:gd name="T31" fmla="*/ 121 h 288"/>
              <a:gd name="T32" fmla="*/ 254 w 288"/>
              <a:gd name="T33" fmla="*/ 134 h 288"/>
              <a:gd name="T34" fmla="*/ 223 w 288"/>
              <a:gd name="T35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3" y="144"/>
                </a:moveTo>
                <a:cubicBezTo>
                  <a:pt x="220" y="149"/>
                  <a:pt x="216" y="154"/>
                  <a:pt x="211" y="157"/>
                </a:cubicBezTo>
                <a:cubicBezTo>
                  <a:pt x="205" y="174"/>
                  <a:pt x="184" y="207"/>
                  <a:pt x="131" y="207"/>
                </a:cubicBezTo>
                <a:cubicBezTo>
                  <a:pt x="58" y="207"/>
                  <a:pt x="34" y="153"/>
                  <a:pt x="34" y="153"/>
                </a:cubicBezTo>
                <a:cubicBezTo>
                  <a:pt x="34" y="153"/>
                  <a:pt x="67" y="170"/>
                  <a:pt x="102" y="157"/>
                </a:cubicBezTo>
                <a:cubicBezTo>
                  <a:pt x="73" y="145"/>
                  <a:pt x="67" y="107"/>
                  <a:pt x="82" y="121"/>
                </a:cubicBezTo>
                <a:cubicBezTo>
                  <a:pt x="93" y="132"/>
                  <a:pt x="119" y="133"/>
                  <a:pt x="137" y="132"/>
                </a:cubicBezTo>
                <a:cubicBezTo>
                  <a:pt x="139" y="130"/>
                  <a:pt x="141" y="128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01"/>
                  <a:pt x="162" y="82"/>
                  <a:pt x="185" y="82"/>
                </a:cubicBezTo>
                <a:cubicBezTo>
                  <a:pt x="208" y="82"/>
                  <a:pt x="226" y="99"/>
                  <a:pt x="227" y="121"/>
                </a:cubicBezTo>
                <a:cubicBezTo>
                  <a:pt x="254" y="134"/>
                  <a:pt x="254" y="134"/>
                  <a:pt x="254" y="134"/>
                </a:cubicBezTo>
                <a:lnTo>
                  <a:pt x="223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877"/>
          <p:cNvSpPr>
            <a:spLocks noEditPoints="1"/>
          </p:cNvSpPr>
          <p:nvPr/>
        </p:nvSpPr>
        <p:spPr bwMode="auto">
          <a:xfrm>
            <a:off x="9546953" y="5394325"/>
            <a:ext cx="331788" cy="201613"/>
          </a:xfrm>
          <a:custGeom>
            <a:avLst/>
            <a:gdLst>
              <a:gd name="T0" fmla="*/ 267 w 287"/>
              <a:gd name="T1" fmla="*/ 0 h 174"/>
              <a:gd name="T2" fmla="*/ 20 w 287"/>
              <a:gd name="T3" fmla="*/ 0 h 174"/>
              <a:gd name="T4" fmla="*/ 0 w 287"/>
              <a:gd name="T5" fmla="*/ 26 h 174"/>
              <a:gd name="T6" fmla="*/ 0 w 287"/>
              <a:gd name="T7" fmla="*/ 148 h 174"/>
              <a:gd name="T8" fmla="*/ 20 w 287"/>
              <a:gd name="T9" fmla="*/ 174 h 174"/>
              <a:gd name="T10" fmla="*/ 267 w 287"/>
              <a:gd name="T11" fmla="*/ 174 h 174"/>
              <a:gd name="T12" fmla="*/ 287 w 287"/>
              <a:gd name="T13" fmla="*/ 148 h 174"/>
              <a:gd name="T14" fmla="*/ 287 w 287"/>
              <a:gd name="T15" fmla="*/ 26 h 174"/>
              <a:gd name="T16" fmla="*/ 267 w 287"/>
              <a:gd name="T17" fmla="*/ 0 h 174"/>
              <a:gd name="T18" fmla="*/ 258 w 287"/>
              <a:gd name="T19" fmla="*/ 135 h 174"/>
              <a:gd name="T20" fmla="*/ 240 w 287"/>
              <a:gd name="T21" fmla="*/ 154 h 174"/>
              <a:gd name="T22" fmla="*/ 47 w 287"/>
              <a:gd name="T23" fmla="*/ 154 h 174"/>
              <a:gd name="T24" fmla="*/ 28 w 287"/>
              <a:gd name="T25" fmla="*/ 135 h 174"/>
              <a:gd name="T26" fmla="*/ 28 w 287"/>
              <a:gd name="T27" fmla="*/ 39 h 174"/>
              <a:gd name="T28" fmla="*/ 46 w 287"/>
              <a:gd name="T29" fmla="*/ 21 h 174"/>
              <a:gd name="T30" fmla="*/ 240 w 287"/>
              <a:gd name="T31" fmla="*/ 21 h 174"/>
              <a:gd name="T32" fmla="*/ 258 w 287"/>
              <a:gd name="T33" fmla="*/ 39 h 174"/>
              <a:gd name="T34" fmla="*/ 258 w 287"/>
              <a:gd name="T35" fmla="*/ 13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7" h="174">
                <a:moveTo>
                  <a:pt x="267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26"/>
                  <a:pt x="0" y="26"/>
                  <a:pt x="0" y="2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20" y="148"/>
                  <a:pt x="20" y="174"/>
                </a:cubicBezTo>
                <a:cubicBezTo>
                  <a:pt x="267" y="174"/>
                  <a:pt x="267" y="174"/>
                  <a:pt x="267" y="174"/>
                </a:cubicBezTo>
                <a:cubicBezTo>
                  <a:pt x="267" y="148"/>
                  <a:pt x="287" y="148"/>
                  <a:pt x="287" y="148"/>
                </a:cubicBezTo>
                <a:cubicBezTo>
                  <a:pt x="287" y="26"/>
                  <a:pt x="287" y="26"/>
                  <a:pt x="287" y="26"/>
                </a:cubicBezTo>
                <a:cubicBezTo>
                  <a:pt x="287" y="26"/>
                  <a:pt x="268" y="26"/>
                  <a:pt x="267" y="0"/>
                </a:cubicBezTo>
                <a:close/>
                <a:moveTo>
                  <a:pt x="258" y="135"/>
                </a:moveTo>
                <a:cubicBezTo>
                  <a:pt x="258" y="135"/>
                  <a:pt x="244" y="140"/>
                  <a:pt x="240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42" y="140"/>
                  <a:pt x="28" y="135"/>
                  <a:pt x="28" y="135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41" y="34"/>
                  <a:pt x="46" y="21"/>
                </a:cubicBezTo>
                <a:cubicBezTo>
                  <a:pt x="240" y="21"/>
                  <a:pt x="240" y="21"/>
                  <a:pt x="240" y="21"/>
                </a:cubicBezTo>
                <a:cubicBezTo>
                  <a:pt x="245" y="33"/>
                  <a:pt x="258" y="39"/>
                  <a:pt x="258" y="39"/>
                </a:cubicBezTo>
                <a:lnTo>
                  <a:pt x="258" y="1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878"/>
          <p:cNvSpPr/>
          <p:nvPr/>
        </p:nvSpPr>
        <p:spPr bwMode="auto">
          <a:xfrm>
            <a:off x="9634266" y="5491163"/>
            <a:ext cx="4763" cy="7938"/>
          </a:xfrm>
          <a:custGeom>
            <a:avLst/>
            <a:gdLst>
              <a:gd name="T0" fmla="*/ 2 w 3"/>
              <a:gd name="T1" fmla="*/ 0 h 5"/>
              <a:gd name="T2" fmla="*/ 2 w 3"/>
              <a:gd name="T3" fmla="*/ 1 h 5"/>
              <a:gd name="T4" fmla="*/ 0 w 3"/>
              <a:gd name="T5" fmla="*/ 5 h 5"/>
              <a:gd name="T6" fmla="*/ 3 w 3"/>
              <a:gd name="T7" fmla="*/ 5 h 5"/>
              <a:gd name="T8" fmla="*/ 2 w 3"/>
              <a:gd name="T9" fmla="*/ 1 h 5"/>
              <a:gd name="T10" fmla="*/ 2 w 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2" y="1"/>
                </a:lnTo>
                <a:lnTo>
                  <a:pt x="0" y="5"/>
                </a:lnTo>
                <a:lnTo>
                  <a:pt x="3" y="5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Freeform 879"/>
          <p:cNvSpPr/>
          <p:nvPr/>
        </p:nvSpPr>
        <p:spPr bwMode="auto">
          <a:xfrm>
            <a:off x="9670778" y="5483225"/>
            <a:ext cx="12700" cy="23813"/>
          </a:xfrm>
          <a:custGeom>
            <a:avLst/>
            <a:gdLst>
              <a:gd name="T0" fmla="*/ 11 w 11"/>
              <a:gd name="T1" fmla="*/ 15 h 21"/>
              <a:gd name="T2" fmla="*/ 11 w 11"/>
              <a:gd name="T3" fmla="*/ 11 h 21"/>
              <a:gd name="T4" fmla="*/ 11 w 11"/>
              <a:gd name="T5" fmla="*/ 7 h 21"/>
              <a:gd name="T6" fmla="*/ 9 w 11"/>
              <a:gd name="T7" fmla="*/ 4 h 21"/>
              <a:gd name="T8" fmla="*/ 7 w 11"/>
              <a:gd name="T9" fmla="*/ 1 h 21"/>
              <a:gd name="T10" fmla="*/ 3 w 11"/>
              <a:gd name="T11" fmla="*/ 0 h 21"/>
              <a:gd name="T12" fmla="*/ 1 w 11"/>
              <a:gd name="T13" fmla="*/ 1 h 21"/>
              <a:gd name="T14" fmla="*/ 0 w 11"/>
              <a:gd name="T15" fmla="*/ 1 h 21"/>
              <a:gd name="T16" fmla="*/ 0 w 11"/>
              <a:gd name="T17" fmla="*/ 21 h 21"/>
              <a:gd name="T18" fmla="*/ 1 w 11"/>
              <a:gd name="T19" fmla="*/ 21 h 21"/>
              <a:gd name="T20" fmla="*/ 1 w 11"/>
              <a:gd name="T21" fmla="*/ 21 h 21"/>
              <a:gd name="T22" fmla="*/ 2 w 11"/>
              <a:gd name="T23" fmla="*/ 21 h 21"/>
              <a:gd name="T24" fmla="*/ 3 w 11"/>
              <a:gd name="T25" fmla="*/ 21 h 21"/>
              <a:gd name="T26" fmla="*/ 7 w 11"/>
              <a:gd name="T27" fmla="*/ 20 h 21"/>
              <a:gd name="T28" fmla="*/ 9 w 11"/>
              <a:gd name="T29" fmla="*/ 18 h 21"/>
              <a:gd name="T30" fmla="*/ 11 w 11"/>
              <a:gd name="T3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21">
                <a:moveTo>
                  <a:pt x="11" y="15"/>
                </a:moveTo>
                <a:cubicBezTo>
                  <a:pt x="11" y="13"/>
                  <a:pt x="11" y="12"/>
                  <a:pt x="11" y="11"/>
                </a:cubicBezTo>
                <a:cubicBezTo>
                  <a:pt x="11" y="9"/>
                  <a:pt x="11" y="8"/>
                  <a:pt x="11" y="7"/>
                </a:cubicBezTo>
                <a:cubicBezTo>
                  <a:pt x="10" y="6"/>
                  <a:pt x="10" y="5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4" y="21"/>
                  <a:pt x="6" y="21"/>
                  <a:pt x="7" y="20"/>
                </a:cubicBezTo>
                <a:cubicBezTo>
                  <a:pt x="8" y="20"/>
                  <a:pt x="9" y="19"/>
                  <a:pt x="9" y="18"/>
                </a:cubicBezTo>
                <a:cubicBezTo>
                  <a:pt x="10" y="17"/>
                  <a:pt x="10" y="16"/>
                  <a:pt x="11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Freeform 880"/>
          <p:cNvSpPr>
            <a:spLocks noEditPoints="1"/>
          </p:cNvSpPr>
          <p:nvPr/>
        </p:nvSpPr>
        <p:spPr bwMode="auto">
          <a:xfrm>
            <a:off x="9597753" y="5437188"/>
            <a:ext cx="228600" cy="117475"/>
          </a:xfrm>
          <a:custGeom>
            <a:avLst/>
            <a:gdLst>
              <a:gd name="T0" fmla="*/ 13 w 198"/>
              <a:gd name="T1" fmla="*/ 0 h 101"/>
              <a:gd name="T2" fmla="*/ 0 w 198"/>
              <a:gd name="T3" fmla="*/ 87 h 101"/>
              <a:gd name="T4" fmla="*/ 184 w 198"/>
              <a:gd name="T5" fmla="*/ 101 h 101"/>
              <a:gd name="T6" fmla="*/ 198 w 198"/>
              <a:gd name="T7" fmla="*/ 13 h 101"/>
              <a:gd name="T8" fmla="*/ 49 w 198"/>
              <a:gd name="T9" fmla="*/ 68 h 101"/>
              <a:gd name="T10" fmla="*/ 41 w 198"/>
              <a:gd name="T11" fmla="*/ 68 h 101"/>
              <a:gd name="T12" fmla="*/ 39 w 198"/>
              <a:gd name="T13" fmla="*/ 60 h 101"/>
              <a:gd name="T14" fmla="*/ 27 w 198"/>
              <a:gd name="T15" fmla="*/ 67 h 101"/>
              <a:gd name="T16" fmla="*/ 26 w 198"/>
              <a:gd name="T17" fmla="*/ 68 h 101"/>
              <a:gd name="T18" fmla="*/ 18 w 198"/>
              <a:gd name="T19" fmla="*/ 68 h 101"/>
              <a:gd name="T20" fmla="*/ 31 w 198"/>
              <a:gd name="T21" fmla="*/ 33 h 101"/>
              <a:gd name="T22" fmla="*/ 32 w 198"/>
              <a:gd name="T23" fmla="*/ 32 h 101"/>
              <a:gd name="T24" fmla="*/ 38 w 198"/>
              <a:gd name="T25" fmla="*/ 32 h 101"/>
              <a:gd name="T26" fmla="*/ 50 w 198"/>
              <a:gd name="T27" fmla="*/ 66 h 101"/>
              <a:gd name="T28" fmla="*/ 49 w 198"/>
              <a:gd name="T29" fmla="*/ 68 h 101"/>
              <a:gd name="T30" fmla="*/ 80 w 198"/>
              <a:gd name="T31" fmla="*/ 62 h 101"/>
              <a:gd name="T32" fmla="*/ 66 w 198"/>
              <a:gd name="T33" fmla="*/ 68 h 101"/>
              <a:gd name="T34" fmla="*/ 61 w 198"/>
              <a:gd name="T35" fmla="*/ 68 h 101"/>
              <a:gd name="T36" fmla="*/ 56 w 198"/>
              <a:gd name="T37" fmla="*/ 68 h 101"/>
              <a:gd name="T38" fmla="*/ 56 w 198"/>
              <a:gd name="T39" fmla="*/ 67 h 101"/>
              <a:gd name="T40" fmla="*/ 56 w 198"/>
              <a:gd name="T41" fmla="*/ 32 h 101"/>
              <a:gd name="T42" fmla="*/ 59 w 198"/>
              <a:gd name="T43" fmla="*/ 32 h 101"/>
              <a:gd name="T44" fmla="*/ 64 w 198"/>
              <a:gd name="T45" fmla="*/ 32 h 101"/>
              <a:gd name="T46" fmla="*/ 74 w 198"/>
              <a:gd name="T47" fmla="*/ 33 h 101"/>
              <a:gd name="T48" fmla="*/ 83 w 198"/>
              <a:gd name="T49" fmla="*/ 42 h 101"/>
              <a:gd name="T50" fmla="*/ 83 w 198"/>
              <a:gd name="T51" fmla="*/ 56 h 101"/>
              <a:gd name="T52" fmla="*/ 126 w 198"/>
              <a:gd name="T53" fmla="*/ 67 h 101"/>
              <a:gd name="T54" fmla="*/ 125 w 198"/>
              <a:gd name="T55" fmla="*/ 68 h 101"/>
              <a:gd name="T56" fmla="*/ 118 w 198"/>
              <a:gd name="T57" fmla="*/ 68 h 101"/>
              <a:gd name="T58" fmla="*/ 118 w 198"/>
              <a:gd name="T59" fmla="*/ 49 h 101"/>
              <a:gd name="T60" fmla="*/ 111 w 198"/>
              <a:gd name="T61" fmla="*/ 61 h 101"/>
              <a:gd name="T62" fmla="*/ 110 w 198"/>
              <a:gd name="T63" fmla="*/ 61 h 101"/>
              <a:gd name="T64" fmla="*/ 107 w 198"/>
              <a:gd name="T65" fmla="*/ 61 h 101"/>
              <a:gd name="T66" fmla="*/ 100 w 198"/>
              <a:gd name="T67" fmla="*/ 49 h 101"/>
              <a:gd name="T68" fmla="*/ 100 w 198"/>
              <a:gd name="T69" fmla="*/ 67 h 101"/>
              <a:gd name="T70" fmla="*/ 99 w 198"/>
              <a:gd name="T71" fmla="*/ 68 h 101"/>
              <a:gd name="T72" fmla="*/ 91 w 198"/>
              <a:gd name="T73" fmla="*/ 68 h 101"/>
              <a:gd name="T74" fmla="*/ 91 w 198"/>
              <a:gd name="T75" fmla="*/ 33 h 101"/>
              <a:gd name="T76" fmla="*/ 92 w 198"/>
              <a:gd name="T77" fmla="*/ 32 h 101"/>
              <a:gd name="T78" fmla="*/ 99 w 198"/>
              <a:gd name="T79" fmla="*/ 32 h 101"/>
              <a:gd name="T80" fmla="*/ 108 w 198"/>
              <a:gd name="T81" fmla="*/ 48 h 101"/>
              <a:gd name="T82" fmla="*/ 110 w 198"/>
              <a:gd name="T83" fmla="*/ 48 h 101"/>
              <a:gd name="T84" fmla="*/ 119 w 198"/>
              <a:gd name="T85" fmla="*/ 32 h 101"/>
              <a:gd name="T86" fmla="*/ 125 w 198"/>
              <a:gd name="T87" fmla="*/ 32 h 101"/>
              <a:gd name="T88" fmla="*/ 126 w 198"/>
              <a:gd name="T89" fmla="*/ 33 h 101"/>
              <a:gd name="T90" fmla="*/ 144 w 198"/>
              <a:gd name="T91" fmla="*/ 67 h 101"/>
              <a:gd name="T92" fmla="*/ 143 w 198"/>
              <a:gd name="T93" fmla="*/ 68 h 101"/>
              <a:gd name="T94" fmla="*/ 135 w 198"/>
              <a:gd name="T95" fmla="*/ 68 h 101"/>
              <a:gd name="T96" fmla="*/ 135 w 198"/>
              <a:gd name="T97" fmla="*/ 33 h 101"/>
              <a:gd name="T98" fmla="*/ 136 w 198"/>
              <a:gd name="T99" fmla="*/ 32 h 101"/>
              <a:gd name="T100" fmla="*/ 144 w 198"/>
              <a:gd name="T101" fmla="*/ 32 h 101"/>
              <a:gd name="T102" fmla="*/ 179 w 198"/>
              <a:gd name="T103" fmla="*/ 33 h 101"/>
              <a:gd name="T104" fmla="*/ 179 w 198"/>
              <a:gd name="T105" fmla="*/ 40 h 101"/>
              <a:gd name="T106" fmla="*/ 169 w 198"/>
              <a:gd name="T107" fmla="*/ 40 h 101"/>
              <a:gd name="T108" fmla="*/ 169 w 198"/>
              <a:gd name="T109" fmla="*/ 68 h 101"/>
              <a:gd name="T110" fmla="*/ 162 w 198"/>
              <a:gd name="T111" fmla="*/ 68 h 101"/>
              <a:gd name="T112" fmla="*/ 161 w 198"/>
              <a:gd name="T113" fmla="*/ 67 h 101"/>
              <a:gd name="T114" fmla="*/ 152 w 198"/>
              <a:gd name="T115" fmla="*/ 40 h 101"/>
              <a:gd name="T116" fmla="*/ 151 w 198"/>
              <a:gd name="T117" fmla="*/ 39 h 101"/>
              <a:gd name="T118" fmla="*/ 151 w 198"/>
              <a:gd name="T119" fmla="*/ 32 h 101"/>
              <a:gd name="T120" fmla="*/ 178 w 198"/>
              <a:gd name="T121" fmla="*/ 32 h 101"/>
              <a:gd name="T122" fmla="*/ 179 w 198"/>
              <a:gd name="T12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101">
                <a:moveTo>
                  <a:pt x="185" y="0"/>
                </a:moveTo>
                <a:cubicBezTo>
                  <a:pt x="13" y="0"/>
                  <a:pt x="13" y="0"/>
                  <a:pt x="13" y="0"/>
                </a:cubicBezTo>
                <a:cubicBezTo>
                  <a:pt x="9" y="6"/>
                  <a:pt x="4" y="10"/>
                  <a:pt x="0" y="13"/>
                </a:cubicBezTo>
                <a:cubicBezTo>
                  <a:pt x="0" y="87"/>
                  <a:pt x="0" y="87"/>
                  <a:pt x="0" y="87"/>
                </a:cubicBezTo>
                <a:cubicBezTo>
                  <a:pt x="4" y="90"/>
                  <a:pt x="10" y="94"/>
                  <a:pt x="14" y="10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89" y="94"/>
                  <a:pt x="194" y="90"/>
                  <a:pt x="198" y="87"/>
                </a:cubicBezTo>
                <a:cubicBezTo>
                  <a:pt x="198" y="13"/>
                  <a:pt x="198" y="13"/>
                  <a:pt x="198" y="13"/>
                </a:cubicBezTo>
                <a:cubicBezTo>
                  <a:pt x="194" y="10"/>
                  <a:pt x="189" y="6"/>
                  <a:pt x="185" y="0"/>
                </a:cubicBezTo>
                <a:close/>
                <a:moveTo>
                  <a:pt x="49" y="68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7"/>
                  <a:pt x="41" y="67"/>
                  <a:pt x="41" y="67"/>
                </a:cubicBezTo>
                <a:cubicBezTo>
                  <a:pt x="39" y="60"/>
                  <a:pt x="39" y="60"/>
                  <a:pt x="39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3"/>
                  <a:pt x="38" y="33"/>
                  <a:pt x="38" y="33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8"/>
                  <a:pt x="50" y="68"/>
                  <a:pt x="50" y="68"/>
                </a:cubicBezTo>
                <a:lnTo>
                  <a:pt x="49" y="68"/>
                </a:lnTo>
                <a:close/>
                <a:moveTo>
                  <a:pt x="83" y="56"/>
                </a:moveTo>
                <a:cubicBezTo>
                  <a:pt x="82" y="59"/>
                  <a:pt x="81" y="61"/>
                  <a:pt x="80" y="62"/>
                </a:cubicBezTo>
                <a:cubicBezTo>
                  <a:pt x="79" y="64"/>
                  <a:pt x="77" y="66"/>
                  <a:pt x="74" y="67"/>
                </a:cubicBezTo>
                <a:cubicBezTo>
                  <a:pt x="72" y="68"/>
                  <a:pt x="69" y="68"/>
                  <a:pt x="66" y="68"/>
                </a:cubicBezTo>
                <a:cubicBezTo>
                  <a:pt x="65" y="68"/>
                  <a:pt x="65" y="68"/>
                  <a:pt x="64" y="68"/>
                </a:cubicBezTo>
                <a:cubicBezTo>
                  <a:pt x="63" y="68"/>
                  <a:pt x="62" y="68"/>
                  <a:pt x="61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7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7" y="32"/>
                  <a:pt x="58" y="32"/>
                  <a:pt x="59" y="32"/>
                </a:cubicBezTo>
                <a:cubicBezTo>
                  <a:pt x="60" y="32"/>
                  <a:pt x="61" y="32"/>
                  <a:pt x="61" y="32"/>
                </a:cubicBezTo>
                <a:cubicBezTo>
                  <a:pt x="62" y="32"/>
                  <a:pt x="63" y="32"/>
                  <a:pt x="64" y="32"/>
                </a:cubicBezTo>
                <a:cubicBezTo>
                  <a:pt x="65" y="32"/>
                  <a:pt x="66" y="32"/>
                  <a:pt x="66" y="32"/>
                </a:cubicBezTo>
                <a:cubicBezTo>
                  <a:pt x="69" y="32"/>
                  <a:pt x="72" y="32"/>
                  <a:pt x="74" y="33"/>
                </a:cubicBezTo>
                <a:cubicBezTo>
                  <a:pt x="77" y="34"/>
                  <a:pt x="78" y="35"/>
                  <a:pt x="80" y="37"/>
                </a:cubicBezTo>
                <a:cubicBezTo>
                  <a:pt x="81" y="38"/>
                  <a:pt x="82" y="40"/>
                  <a:pt x="83" y="42"/>
                </a:cubicBezTo>
                <a:cubicBezTo>
                  <a:pt x="84" y="45"/>
                  <a:pt x="84" y="47"/>
                  <a:pt x="84" y="50"/>
                </a:cubicBezTo>
                <a:cubicBezTo>
                  <a:pt x="84" y="52"/>
                  <a:pt x="84" y="54"/>
                  <a:pt x="83" y="56"/>
                </a:cubicBezTo>
                <a:close/>
                <a:moveTo>
                  <a:pt x="126" y="33"/>
                </a:moveTo>
                <a:cubicBezTo>
                  <a:pt x="126" y="67"/>
                  <a:pt x="126" y="67"/>
                  <a:pt x="126" y="67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9" y="68"/>
                  <a:pt x="99" y="68"/>
                  <a:pt x="99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67"/>
                  <a:pt x="91" y="67"/>
                  <a:pt x="91" y="67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2"/>
                  <a:pt x="91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6" y="32"/>
                  <a:pt x="126" y="32"/>
                  <a:pt x="126" y="32"/>
                </a:cubicBezTo>
                <a:lnTo>
                  <a:pt x="126" y="33"/>
                </a:lnTo>
                <a:close/>
                <a:moveTo>
                  <a:pt x="144" y="33"/>
                </a:moveTo>
                <a:cubicBezTo>
                  <a:pt x="144" y="67"/>
                  <a:pt x="144" y="67"/>
                  <a:pt x="144" y="67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3" y="68"/>
                  <a:pt x="143" y="68"/>
                  <a:pt x="143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4" y="32"/>
                  <a:pt x="144" y="32"/>
                  <a:pt x="144" y="32"/>
                </a:cubicBezTo>
                <a:lnTo>
                  <a:pt x="144" y="33"/>
                </a:lnTo>
                <a:close/>
                <a:moveTo>
                  <a:pt x="179" y="33"/>
                </a:moveTo>
                <a:cubicBezTo>
                  <a:pt x="179" y="39"/>
                  <a:pt x="179" y="39"/>
                  <a:pt x="179" y="39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40"/>
                  <a:pt x="161" y="40"/>
                  <a:pt x="161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79" y="32"/>
                  <a:pt x="179" y="32"/>
                  <a:pt x="179" y="32"/>
                </a:cubicBezTo>
                <a:lnTo>
                  <a:pt x="179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Freeform 886"/>
          <p:cNvSpPr>
            <a:spLocks noEditPoints="1"/>
          </p:cNvSpPr>
          <p:nvPr/>
        </p:nvSpPr>
        <p:spPr bwMode="auto">
          <a:xfrm>
            <a:off x="7556228" y="3992563"/>
            <a:ext cx="307975" cy="333375"/>
          </a:xfrm>
          <a:custGeom>
            <a:avLst/>
            <a:gdLst>
              <a:gd name="T0" fmla="*/ 266 w 266"/>
              <a:gd name="T1" fmla="*/ 64 h 288"/>
              <a:gd name="T2" fmla="*/ 261 w 266"/>
              <a:gd name="T3" fmla="*/ 22 h 288"/>
              <a:gd name="T4" fmla="*/ 234 w 266"/>
              <a:gd name="T5" fmla="*/ 0 h 288"/>
              <a:gd name="T6" fmla="*/ 31 w 266"/>
              <a:gd name="T7" fmla="*/ 0 h 288"/>
              <a:gd name="T8" fmla="*/ 4 w 266"/>
              <a:gd name="T9" fmla="*/ 22 h 288"/>
              <a:gd name="T10" fmla="*/ 0 w 266"/>
              <a:gd name="T11" fmla="*/ 63 h 288"/>
              <a:gd name="T12" fmla="*/ 0 w 266"/>
              <a:gd name="T13" fmla="*/ 248 h 288"/>
              <a:gd name="T14" fmla="*/ 23 w 266"/>
              <a:gd name="T15" fmla="*/ 248 h 288"/>
              <a:gd name="T16" fmla="*/ 23 w 266"/>
              <a:gd name="T17" fmla="*/ 268 h 288"/>
              <a:gd name="T18" fmla="*/ 43 w 266"/>
              <a:gd name="T19" fmla="*/ 288 h 288"/>
              <a:gd name="T20" fmla="*/ 63 w 266"/>
              <a:gd name="T21" fmla="*/ 268 h 288"/>
              <a:gd name="T22" fmla="*/ 63 w 266"/>
              <a:gd name="T23" fmla="*/ 248 h 288"/>
              <a:gd name="T24" fmla="*/ 204 w 266"/>
              <a:gd name="T25" fmla="*/ 248 h 288"/>
              <a:gd name="T26" fmla="*/ 204 w 266"/>
              <a:gd name="T27" fmla="*/ 268 h 288"/>
              <a:gd name="T28" fmla="*/ 224 w 266"/>
              <a:gd name="T29" fmla="*/ 288 h 288"/>
              <a:gd name="T30" fmla="*/ 244 w 266"/>
              <a:gd name="T31" fmla="*/ 268 h 288"/>
              <a:gd name="T32" fmla="*/ 244 w 266"/>
              <a:gd name="T33" fmla="*/ 248 h 288"/>
              <a:gd name="T34" fmla="*/ 266 w 266"/>
              <a:gd name="T35" fmla="*/ 248 h 288"/>
              <a:gd name="T36" fmla="*/ 266 w 266"/>
              <a:gd name="T37" fmla="*/ 64 h 288"/>
              <a:gd name="T38" fmla="*/ 101 w 266"/>
              <a:gd name="T39" fmla="*/ 16 h 288"/>
              <a:gd name="T40" fmla="*/ 165 w 266"/>
              <a:gd name="T41" fmla="*/ 16 h 288"/>
              <a:gd name="T42" fmla="*/ 174 w 266"/>
              <a:gd name="T43" fmla="*/ 25 h 288"/>
              <a:gd name="T44" fmla="*/ 165 w 266"/>
              <a:gd name="T45" fmla="*/ 33 h 288"/>
              <a:gd name="T46" fmla="*/ 101 w 266"/>
              <a:gd name="T47" fmla="*/ 33 h 288"/>
              <a:gd name="T48" fmla="*/ 93 w 266"/>
              <a:gd name="T49" fmla="*/ 25 h 288"/>
              <a:gd name="T50" fmla="*/ 101 w 266"/>
              <a:gd name="T51" fmla="*/ 16 h 288"/>
              <a:gd name="T52" fmla="*/ 33 w 266"/>
              <a:gd name="T53" fmla="*/ 67 h 288"/>
              <a:gd name="T54" fmla="*/ 47 w 266"/>
              <a:gd name="T55" fmla="*/ 52 h 288"/>
              <a:gd name="T56" fmla="*/ 219 w 266"/>
              <a:gd name="T57" fmla="*/ 52 h 288"/>
              <a:gd name="T58" fmla="*/ 234 w 266"/>
              <a:gd name="T59" fmla="*/ 67 h 288"/>
              <a:gd name="T60" fmla="*/ 238 w 266"/>
              <a:gd name="T61" fmla="*/ 156 h 288"/>
              <a:gd name="T62" fmla="*/ 223 w 266"/>
              <a:gd name="T63" fmla="*/ 171 h 288"/>
              <a:gd name="T64" fmla="*/ 43 w 266"/>
              <a:gd name="T65" fmla="*/ 171 h 288"/>
              <a:gd name="T66" fmla="*/ 28 w 266"/>
              <a:gd name="T67" fmla="*/ 156 h 288"/>
              <a:gd name="T68" fmla="*/ 33 w 266"/>
              <a:gd name="T69" fmla="*/ 67 h 288"/>
              <a:gd name="T70" fmla="*/ 63 w 266"/>
              <a:gd name="T71" fmla="*/ 223 h 288"/>
              <a:gd name="T72" fmla="*/ 48 w 266"/>
              <a:gd name="T73" fmla="*/ 230 h 288"/>
              <a:gd name="T74" fmla="*/ 27 w 266"/>
              <a:gd name="T75" fmla="*/ 210 h 288"/>
              <a:gd name="T76" fmla="*/ 27 w 266"/>
              <a:gd name="T77" fmla="*/ 210 h 288"/>
              <a:gd name="T78" fmla="*/ 48 w 266"/>
              <a:gd name="T79" fmla="*/ 189 h 288"/>
              <a:gd name="T80" fmla="*/ 69 w 266"/>
              <a:gd name="T81" fmla="*/ 210 h 288"/>
              <a:gd name="T82" fmla="*/ 63 w 266"/>
              <a:gd name="T83" fmla="*/ 223 h 288"/>
              <a:gd name="T84" fmla="*/ 220 w 266"/>
              <a:gd name="T85" fmla="*/ 230 h 288"/>
              <a:gd name="T86" fmla="*/ 204 w 266"/>
              <a:gd name="T87" fmla="*/ 222 h 288"/>
              <a:gd name="T88" fmla="*/ 199 w 266"/>
              <a:gd name="T89" fmla="*/ 210 h 288"/>
              <a:gd name="T90" fmla="*/ 220 w 266"/>
              <a:gd name="T91" fmla="*/ 189 h 288"/>
              <a:gd name="T92" fmla="*/ 240 w 266"/>
              <a:gd name="T93" fmla="*/ 210 h 288"/>
              <a:gd name="T94" fmla="*/ 240 w 266"/>
              <a:gd name="T95" fmla="*/ 211 h 288"/>
              <a:gd name="T96" fmla="*/ 220 w 266"/>
              <a:gd name="T97" fmla="*/ 2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6" h="288">
                <a:moveTo>
                  <a:pt x="266" y="64"/>
                </a:moveTo>
                <a:cubicBezTo>
                  <a:pt x="261" y="22"/>
                  <a:pt x="261" y="22"/>
                  <a:pt x="261" y="22"/>
                </a:cubicBezTo>
                <a:cubicBezTo>
                  <a:pt x="261" y="10"/>
                  <a:pt x="247" y="0"/>
                  <a:pt x="23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9" y="0"/>
                  <a:pt x="4" y="10"/>
                  <a:pt x="4" y="2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8"/>
                  <a:pt x="0" y="248"/>
                  <a:pt x="0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23" y="279"/>
                  <a:pt x="32" y="288"/>
                  <a:pt x="43" y="288"/>
                </a:cubicBezTo>
                <a:cubicBezTo>
                  <a:pt x="54" y="288"/>
                  <a:pt x="63" y="279"/>
                  <a:pt x="63" y="26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04" y="268"/>
                  <a:pt x="204" y="268"/>
                  <a:pt x="204" y="268"/>
                </a:cubicBezTo>
                <a:cubicBezTo>
                  <a:pt x="204" y="279"/>
                  <a:pt x="213" y="288"/>
                  <a:pt x="224" y="288"/>
                </a:cubicBezTo>
                <a:cubicBezTo>
                  <a:pt x="235" y="288"/>
                  <a:pt x="244" y="279"/>
                  <a:pt x="244" y="26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66" y="248"/>
                  <a:pt x="266" y="248"/>
                  <a:pt x="266" y="248"/>
                </a:cubicBezTo>
                <a:lnTo>
                  <a:pt x="266" y="64"/>
                </a:lnTo>
                <a:close/>
                <a:moveTo>
                  <a:pt x="101" y="16"/>
                </a:moveTo>
                <a:cubicBezTo>
                  <a:pt x="165" y="16"/>
                  <a:pt x="165" y="16"/>
                  <a:pt x="165" y="16"/>
                </a:cubicBezTo>
                <a:cubicBezTo>
                  <a:pt x="170" y="16"/>
                  <a:pt x="174" y="20"/>
                  <a:pt x="174" y="25"/>
                </a:cubicBezTo>
                <a:cubicBezTo>
                  <a:pt x="174" y="30"/>
                  <a:pt x="170" y="33"/>
                  <a:pt x="165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96" y="33"/>
                  <a:pt x="93" y="30"/>
                  <a:pt x="93" y="25"/>
                </a:cubicBezTo>
                <a:cubicBezTo>
                  <a:pt x="93" y="20"/>
                  <a:pt x="96" y="16"/>
                  <a:pt x="101" y="16"/>
                </a:cubicBezTo>
                <a:close/>
                <a:moveTo>
                  <a:pt x="33" y="67"/>
                </a:moveTo>
                <a:cubicBezTo>
                  <a:pt x="33" y="59"/>
                  <a:pt x="39" y="52"/>
                  <a:pt x="47" y="5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27" y="52"/>
                  <a:pt x="234" y="59"/>
                  <a:pt x="234" y="67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64"/>
                  <a:pt x="232" y="171"/>
                  <a:pt x="223" y="171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35" y="171"/>
                  <a:pt x="28" y="164"/>
                  <a:pt x="28" y="156"/>
                </a:cubicBezTo>
                <a:lnTo>
                  <a:pt x="33" y="67"/>
                </a:lnTo>
                <a:close/>
                <a:moveTo>
                  <a:pt x="63" y="223"/>
                </a:moveTo>
                <a:cubicBezTo>
                  <a:pt x="60" y="228"/>
                  <a:pt x="54" y="230"/>
                  <a:pt x="48" y="230"/>
                </a:cubicBezTo>
                <a:cubicBezTo>
                  <a:pt x="37" y="230"/>
                  <a:pt x="28" y="221"/>
                  <a:pt x="27" y="210"/>
                </a:cubicBezTo>
                <a:cubicBezTo>
                  <a:pt x="27" y="210"/>
                  <a:pt x="27" y="210"/>
                  <a:pt x="27" y="210"/>
                </a:cubicBezTo>
                <a:cubicBezTo>
                  <a:pt x="27" y="198"/>
                  <a:pt x="37" y="189"/>
                  <a:pt x="48" y="189"/>
                </a:cubicBezTo>
                <a:cubicBezTo>
                  <a:pt x="59" y="189"/>
                  <a:pt x="69" y="198"/>
                  <a:pt x="69" y="210"/>
                </a:cubicBezTo>
                <a:cubicBezTo>
                  <a:pt x="69" y="215"/>
                  <a:pt x="67" y="220"/>
                  <a:pt x="63" y="223"/>
                </a:cubicBezTo>
                <a:close/>
                <a:moveTo>
                  <a:pt x="220" y="230"/>
                </a:moveTo>
                <a:cubicBezTo>
                  <a:pt x="213" y="230"/>
                  <a:pt x="207" y="227"/>
                  <a:pt x="204" y="222"/>
                </a:cubicBezTo>
                <a:cubicBezTo>
                  <a:pt x="201" y="219"/>
                  <a:pt x="199" y="214"/>
                  <a:pt x="199" y="210"/>
                </a:cubicBezTo>
                <a:cubicBezTo>
                  <a:pt x="199" y="198"/>
                  <a:pt x="208" y="189"/>
                  <a:pt x="220" y="189"/>
                </a:cubicBezTo>
                <a:cubicBezTo>
                  <a:pt x="231" y="189"/>
                  <a:pt x="240" y="198"/>
                  <a:pt x="240" y="210"/>
                </a:cubicBezTo>
                <a:cubicBezTo>
                  <a:pt x="240" y="210"/>
                  <a:pt x="240" y="210"/>
                  <a:pt x="240" y="211"/>
                </a:cubicBezTo>
                <a:cubicBezTo>
                  <a:pt x="240" y="222"/>
                  <a:pt x="231" y="230"/>
                  <a:pt x="220" y="2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890"/>
          <p:cNvSpPr>
            <a:spLocks noEditPoints="1"/>
          </p:cNvSpPr>
          <p:nvPr/>
        </p:nvSpPr>
        <p:spPr bwMode="auto">
          <a:xfrm>
            <a:off x="8878616" y="4684713"/>
            <a:ext cx="333375" cy="2857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Rectangle 891"/>
          <p:cNvSpPr>
            <a:spLocks noChangeArrowheads="1"/>
          </p:cNvSpPr>
          <p:nvPr/>
        </p:nvSpPr>
        <p:spPr bwMode="auto">
          <a:xfrm>
            <a:off x="8972278" y="4730750"/>
            <a:ext cx="88900" cy="889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Rectangle 892"/>
          <p:cNvSpPr>
            <a:spLocks noChangeArrowheads="1"/>
          </p:cNvSpPr>
          <p:nvPr/>
        </p:nvSpPr>
        <p:spPr bwMode="auto">
          <a:xfrm>
            <a:off x="9089753" y="4743450"/>
            <a:ext cx="73025" cy="142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Rectangle 893"/>
          <p:cNvSpPr>
            <a:spLocks noChangeArrowheads="1"/>
          </p:cNvSpPr>
          <p:nvPr/>
        </p:nvSpPr>
        <p:spPr bwMode="auto">
          <a:xfrm>
            <a:off x="9089753" y="4787900"/>
            <a:ext cx="73025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Rectangle 894"/>
          <p:cNvSpPr>
            <a:spLocks noChangeArrowheads="1"/>
          </p:cNvSpPr>
          <p:nvPr/>
        </p:nvSpPr>
        <p:spPr bwMode="auto">
          <a:xfrm>
            <a:off x="8972278" y="4849813"/>
            <a:ext cx="190500" cy="142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Rectangle 895"/>
          <p:cNvSpPr>
            <a:spLocks noChangeArrowheads="1"/>
          </p:cNvSpPr>
          <p:nvPr/>
        </p:nvSpPr>
        <p:spPr bwMode="auto">
          <a:xfrm>
            <a:off x="8972278" y="4895850"/>
            <a:ext cx="190500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896"/>
          <p:cNvSpPr/>
          <p:nvPr/>
        </p:nvSpPr>
        <p:spPr bwMode="auto">
          <a:xfrm>
            <a:off x="9540603" y="4827588"/>
            <a:ext cx="341313" cy="120650"/>
          </a:xfrm>
          <a:custGeom>
            <a:avLst/>
            <a:gdLst>
              <a:gd name="T0" fmla="*/ 147 w 295"/>
              <a:gd name="T1" fmla="*/ 15 h 104"/>
              <a:gd name="T2" fmla="*/ 126 w 295"/>
              <a:gd name="T3" fmla="*/ 0 h 104"/>
              <a:gd name="T4" fmla="*/ 13 w 295"/>
              <a:gd name="T5" fmla="*/ 0 h 104"/>
              <a:gd name="T6" fmla="*/ 6 w 295"/>
              <a:gd name="T7" fmla="*/ 92 h 104"/>
              <a:gd name="T8" fmla="*/ 289 w 295"/>
              <a:gd name="T9" fmla="*/ 92 h 104"/>
              <a:gd name="T10" fmla="*/ 283 w 295"/>
              <a:gd name="T11" fmla="*/ 0 h 104"/>
              <a:gd name="T12" fmla="*/ 169 w 295"/>
              <a:gd name="T13" fmla="*/ 0 h 104"/>
              <a:gd name="T14" fmla="*/ 147 w 295"/>
              <a:gd name="T15" fmla="*/ 1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104">
                <a:moveTo>
                  <a:pt x="147" y="15"/>
                </a:moveTo>
                <a:cubicBezTo>
                  <a:pt x="138" y="15"/>
                  <a:pt x="129" y="9"/>
                  <a:pt x="12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39"/>
                  <a:pt x="0" y="86"/>
                  <a:pt x="6" y="92"/>
                </a:cubicBezTo>
                <a:cubicBezTo>
                  <a:pt x="18" y="104"/>
                  <a:pt x="278" y="103"/>
                  <a:pt x="289" y="92"/>
                </a:cubicBezTo>
                <a:cubicBezTo>
                  <a:pt x="295" y="86"/>
                  <a:pt x="289" y="39"/>
                  <a:pt x="28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6" y="9"/>
                  <a:pt x="157" y="15"/>
                  <a:pt x="147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897"/>
          <p:cNvSpPr>
            <a:spLocks noEditPoints="1"/>
          </p:cNvSpPr>
          <p:nvPr/>
        </p:nvSpPr>
        <p:spPr bwMode="auto">
          <a:xfrm>
            <a:off x="9558066" y="4714875"/>
            <a:ext cx="306388" cy="93663"/>
          </a:xfrm>
          <a:custGeom>
            <a:avLst/>
            <a:gdLst>
              <a:gd name="T0" fmla="*/ 132 w 265"/>
              <a:gd name="T1" fmla="*/ 68 h 81"/>
              <a:gd name="T2" fmla="*/ 153 w 265"/>
              <a:gd name="T3" fmla="*/ 81 h 81"/>
              <a:gd name="T4" fmla="*/ 265 w 265"/>
              <a:gd name="T5" fmla="*/ 81 h 81"/>
              <a:gd name="T6" fmla="*/ 257 w 265"/>
              <a:gd name="T7" fmla="*/ 40 h 81"/>
              <a:gd name="T8" fmla="*/ 201 w 265"/>
              <a:gd name="T9" fmla="*/ 40 h 81"/>
              <a:gd name="T10" fmla="*/ 163 w 265"/>
              <a:gd name="T11" fmla="*/ 0 h 81"/>
              <a:gd name="T12" fmla="*/ 101 w 265"/>
              <a:gd name="T13" fmla="*/ 0 h 81"/>
              <a:gd name="T14" fmla="*/ 65 w 265"/>
              <a:gd name="T15" fmla="*/ 40 h 81"/>
              <a:gd name="T16" fmla="*/ 8 w 265"/>
              <a:gd name="T17" fmla="*/ 40 h 81"/>
              <a:gd name="T18" fmla="*/ 0 w 265"/>
              <a:gd name="T19" fmla="*/ 81 h 81"/>
              <a:gd name="T20" fmla="*/ 112 w 265"/>
              <a:gd name="T21" fmla="*/ 81 h 81"/>
              <a:gd name="T22" fmla="*/ 132 w 265"/>
              <a:gd name="T23" fmla="*/ 68 h 81"/>
              <a:gd name="T24" fmla="*/ 117 w 265"/>
              <a:gd name="T25" fmla="*/ 14 h 81"/>
              <a:gd name="T26" fmla="*/ 147 w 265"/>
              <a:gd name="T27" fmla="*/ 14 h 81"/>
              <a:gd name="T28" fmla="*/ 157 w 265"/>
              <a:gd name="T29" fmla="*/ 27 h 81"/>
              <a:gd name="T30" fmla="*/ 147 w 265"/>
              <a:gd name="T31" fmla="*/ 40 h 81"/>
              <a:gd name="T32" fmla="*/ 117 w 265"/>
              <a:gd name="T33" fmla="*/ 40 h 81"/>
              <a:gd name="T34" fmla="*/ 107 w 265"/>
              <a:gd name="T35" fmla="*/ 27 h 81"/>
              <a:gd name="T36" fmla="*/ 117 w 265"/>
              <a:gd name="T37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5" h="81">
                <a:moveTo>
                  <a:pt x="132" y="68"/>
                </a:moveTo>
                <a:cubicBezTo>
                  <a:pt x="142" y="68"/>
                  <a:pt x="149" y="73"/>
                  <a:pt x="153" y="81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1" y="58"/>
                  <a:pt x="257" y="40"/>
                  <a:pt x="257" y="40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193" y="23"/>
                  <a:pt x="177" y="0"/>
                  <a:pt x="16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8" y="0"/>
                  <a:pt x="74" y="2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5" y="58"/>
                  <a:pt x="0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3"/>
                  <a:pt x="123" y="68"/>
                  <a:pt x="132" y="68"/>
                </a:cubicBezTo>
                <a:close/>
                <a:moveTo>
                  <a:pt x="117" y="14"/>
                </a:moveTo>
                <a:cubicBezTo>
                  <a:pt x="147" y="14"/>
                  <a:pt x="147" y="14"/>
                  <a:pt x="147" y="14"/>
                </a:cubicBezTo>
                <a:cubicBezTo>
                  <a:pt x="153" y="14"/>
                  <a:pt x="157" y="22"/>
                  <a:pt x="157" y="27"/>
                </a:cubicBezTo>
                <a:cubicBezTo>
                  <a:pt x="157" y="32"/>
                  <a:pt x="153" y="40"/>
                  <a:pt x="14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40"/>
                  <a:pt x="107" y="32"/>
                  <a:pt x="107" y="27"/>
                </a:cubicBezTo>
                <a:cubicBezTo>
                  <a:pt x="107" y="22"/>
                  <a:pt x="111" y="14"/>
                  <a:pt x="11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453"/>
          <p:cNvSpPr>
            <a:spLocks noEditPoints="1"/>
          </p:cNvSpPr>
          <p:nvPr/>
        </p:nvSpPr>
        <p:spPr bwMode="auto">
          <a:xfrm>
            <a:off x="230709" y="675481"/>
            <a:ext cx="333375" cy="296863"/>
          </a:xfrm>
          <a:custGeom>
            <a:avLst/>
            <a:gdLst>
              <a:gd name="T0" fmla="*/ 178 w 210"/>
              <a:gd name="T1" fmla="*/ 0 h 187"/>
              <a:gd name="T2" fmla="*/ 31 w 210"/>
              <a:gd name="T3" fmla="*/ 0 h 187"/>
              <a:gd name="T4" fmla="*/ 0 w 210"/>
              <a:gd name="T5" fmla="*/ 85 h 187"/>
              <a:gd name="T6" fmla="*/ 0 w 210"/>
              <a:gd name="T7" fmla="*/ 187 h 187"/>
              <a:gd name="T8" fmla="*/ 210 w 210"/>
              <a:gd name="T9" fmla="*/ 187 h 187"/>
              <a:gd name="T10" fmla="*/ 210 w 210"/>
              <a:gd name="T11" fmla="*/ 84 h 187"/>
              <a:gd name="T12" fmla="*/ 178 w 210"/>
              <a:gd name="T13" fmla="*/ 0 h 187"/>
              <a:gd name="T14" fmla="*/ 28 w 210"/>
              <a:gd name="T15" fmla="*/ 77 h 187"/>
              <a:gd name="T16" fmla="*/ 48 w 210"/>
              <a:gd name="T17" fmla="*/ 15 h 187"/>
              <a:gd name="T18" fmla="*/ 162 w 210"/>
              <a:gd name="T19" fmla="*/ 15 h 187"/>
              <a:gd name="T20" fmla="*/ 183 w 210"/>
              <a:gd name="T21" fmla="*/ 77 h 187"/>
              <a:gd name="T22" fmla="*/ 28 w 210"/>
              <a:gd name="T23" fmla="*/ 7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87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454"/>
          <p:cNvSpPr/>
          <p:nvPr/>
        </p:nvSpPr>
        <p:spPr bwMode="auto">
          <a:xfrm>
            <a:off x="295797" y="767556"/>
            <a:ext cx="204788" cy="14288"/>
          </a:xfrm>
          <a:custGeom>
            <a:avLst/>
            <a:gdLst>
              <a:gd name="T0" fmla="*/ 129 w 129"/>
              <a:gd name="T1" fmla="*/ 9 h 9"/>
              <a:gd name="T2" fmla="*/ 126 w 129"/>
              <a:gd name="T3" fmla="*/ 0 h 9"/>
              <a:gd name="T4" fmla="*/ 3 w 129"/>
              <a:gd name="T5" fmla="*/ 0 h 9"/>
              <a:gd name="T6" fmla="*/ 0 w 129"/>
              <a:gd name="T7" fmla="*/ 9 h 9"/>
              <a:gd name="T8" fmla="*/ 129 w 12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9">
                <a:moveTo>
                  <a:pt x="129" y="9"/>
                </a:moveTo>
                <a:lnTo>
                  <a:pt x="126" y="0"/>
                </a:lnTo>
                <a:lnTo>
                  <a:pt x="3" y="0"/>
                </a:lnTo>
                <a:lnTo>
                  <a:pt x="0" y="9"/>
                </a:lnTo>
                <a:lnTo>
                  <a:pt x="129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455"/>
          <p:cNvSpPr/>
          <p:nvPr/>
        </p:nvSpPr>
        <p:spPr bwMode="auto">
          <a:xfrm>
            <a:off x="313259" y="715169"/>
            <a:ext cx="168275" cy="11113"/>
          </a:xfrm>
          <a:custGeom>
            <a:avLst/>
            <a:gdLst>
              <a:gd name="T0" fmla="*/ 106 w 106"/>
              <a:gd name="T1" fmla="*/ 7 h 7"/>
              <a:gd name="T2" fmla="*/ 104 w 106"/>
              <a:gd name="T3" fmla="*/ 0 h 7"/>
              <a:gd name="T4" fmla="*/ 3 w 106"/>
              <a:gd name="T5" fmla="*/ 0 h 7"/>
              <a:gd name="T6" fmla="*/ 0 w 106"/>
              <a:gd name="T7" fmla="*/ 7 h 7"/>
              <a:gd name="T8" fmla="*/ 106 w 10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7">
                <a:moveTo>
                  <a:pt x="106" y="7"/>
                </a:moveTo>
                <a:lnTo>
                  <a:pt x="104" y="0"/>
                </a:lnTo>
                <a:lnTo>
                  <a:pt x="3" y="0"/>
                </a:lnTo>
                <a:lnTo>
                  <a:pt x="0" y="7"/>
                </a:lnTo>
                <a:lnTo>
                  <a:pt x="106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456"/>
          <p:cNvSpPr/>
          <p:nvPr/>
        </p:nvSpPr>
        <p:spPr bwMode="auto">
          <a:xfrm>
            <a:off x="303734" y="740569"/>
            <a:ext cx="187325" cy="14288"/>
          </a:xfrm>
          <a:custGeom>
            <a:avLst/>
            <a:gdLst>
              <a:gd name="T0" fmla="*/ 3 w 118"/>
              <a:gd name="T1" fmla="*/ 0 h 9"/>
              <a:gd name="T2" fmla="*/ 0 w 118"/>
              <a:gd name="T3" fmla="*/ 9 h 9"/>
              <a:gd name="T4" fmla="*/ 118 w 118"/>
              <a:gd name="T5" fmla="*/ 9 h 9"/>
              <a:gd name="T6" fmla="*/ 115 w 118"/>
              <a:gd name="T7" fmla="*/ 0 h 9"/>
              <a:gd name="T8" fmla="*/ 3 w 11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">
                <a:moveTo>
                  <a:pt x="3" y="0"/>
                </a:moveTo>
                <a:lnTo>
                  <a:pt x="0" y="9"/>
                </a:lnTo>
                <a:lnTo>
                  <a:pt x="118" y="9"/>
                </a:lnTo>
                <a:lnTo>
                  <a:pt x="115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457"/>
          <p:cNvSpPr>
            <a:spLocks noEditPoints="1"/>
          </p:cNvSpPr>
          <p:nvPr/>
        </p:nvSpPr>
        <p:spPr bwMode="auto">
          <a:xfrm>
            <a:off x="899047" y="675481"/>
            <a:ext cx="333375" cy="296863"/>
          </a:xfrm>
          <a:custGeom>
            <a:avLst/>
            <a:gdLst>
              <a:gd name="T0" fmla="*/ 178 w 210"/>
              <a:gd name="T1" fmla="*/ 0 h 187"/>
              <a:gd name="T2" fmla="*/ 31 w 210"/>
              <a:gd name="T3" fmla="*/ 0 h 187"/>
              <a:gd name="T4" fmla="*/ 0 w 210"/>
              <a:gd name="T5" fmla="*/ 85 h 187"/>
              <a:gd name="T6" fmla="*/ 0 w 210"/>
              <a:gd name="T7" fmla="*/ 187 h 187"/>
              <a:gd name="T8" fmla="*/ 210 w 210"/>
              <a:gd name="T9" fmla="*/ 187 h 187"/>
              <a:gd name="T10" fmla="*/ 210 w 210"/>
              <a:gd name="T11" fmla="*/ 84 h 187"/>
              <a:gd name="T12" fmla="*/ 178 w 210"/>
              <a:gd name="T13" fmla="*/ 0 h 187"/>
              <a:gd name="T14" fmla="*/ 28 w 210"/>
              <a:gd name="T15" fmla="*/ 77 h 187"/>
              <a:gd name="T16" fmla="*/ 48 w 210"/>
              <a:gd name="T17" fmla="*/ 15 h 187"/>
              <a:gd name="T18" fmla="*/ 162 w 210"/>
              <a:gd name="T19" fmla="*/ 15 h 187"/>
              <a:gd name="T20" fmla="*/ 183 w 210"/>
              <a:gd name="T21" fmla="*/ 77 h 187"/>
              <a:gd name="T22" fmla="*/ 28 w 210"/>
              <a:gd name="T23" fmla="*/ 7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187">
                <a:moveTo>
                  <a:pt x="178" y="0"/>
                </a:moveTo>
                <a:lnTo>
                  <a:pt x="31" y="0"/>
                </a:lnTo>
                <a:lnTo>
                  <a:pt x="0" y="85"/>
                </a:lnTo>
                <a:lnTo>
                  <a:pt x="0" y="187"/>
                </a:lnTo>
                <a:lnTo>
                  <a:pt x="210" y="187"/>
                </a:lnTo>
                <a:lnTo>
                  <a:pt x="210" y="84"/>
                </a:lnTo>
                <a:lnTo>
                  <a:pt x="178" y="0"/>
                </a:lnTo>
                <a:close/>
                <a:moveTo>
                  <a:pt x="28" y="77"/>
                </a:moveTo>
                <a:lnTo>
                  <a:pt x="48" y="15"/>
                </a:lnTo>
                <a:lnTo>
                  <a:pt x="162" y="15"/>
                </a:lnTo>
                <a:lnTo>
                  <a:pt x="183" y="77"/>
                </a:lnTo>
                <a:lnTo>
                  <a:pt x="28" y="7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472"/>
          <p:cNvSpPr/>
          <p:nvPr/>
        </p:nvSpPr>
        <p:spPr bwMode="auto">
          <a:xfrm>
            <a:off x="3570809" y="678656"/>
            <a:ext cx="333375" cy="290513"/>
          </a:xfrm>
          <a:custGeom>
            <a:avLst/>
            <a:gdLst>
              <a:gd name="T0" fmla="*/ 251 w 288"/>
              <a:gd name="T1" fmla="*/ 175 h 250"/>
              <a:gd name="T2" fmla="*/ 251 w 288"/>
              <a:gd name="T3" fmla="*/ 60 h 250"/>
              <a:gd name="T4" fmla="*/ 191 w 288"/>
              <a:gd name="T5" fmla="*/ 0 h 250"/>
              <a:gd name="T6" fmla="*/ 190 w 288"/>
              <a:gd name="T7" fmla="*/ 0 h 250"/>
              <a:gd name="T8" fmla="*/ 189 w 288"/>
              <a:gd name="T9" fmla="*/ 0 h 250"/>
              <a:gd name="T10" fmla="*/ 129 w 288"/>
              <a:gd name="T11" fmla="*/ 60 h 250"/>
              <a:gd name="T12" fmla="*/ 129 w 288"/>
              <a:gd name="T13" fmla="*/ 190 h 250"/>
              <a:gd name="T14" fmla="*/ 99 w 288"/>
              <a:gd name="T15" fmla="*/ 220 h 250"/>
              <a:gd name="T16" fmla="*/ 98 w 288"/>
              <a:gd name="T17" fmla="*/ 220 h 250"/>
              <a:gd name="T18" fmla="*/ 97 w 288"/>
              <a:gd name="T19" fmla="*/ 220 h 250"/>
              <a:gd name="T20" fmla="*/ 67 w 288"/>
              <a:gd name="T21" fmla="*/ 190 h 250"/>
              <a:gd name="T22" fmla="*/ 67 w 288"/>
              <a:gd name="T23" fmla="*/ 75 h 250"/>
              <a:gd name="T24" fmla="*/ 105 w 288"/>
              <a:gd name="T25" fmla="*/ 75 h 250"/>
              <a:gd name="T26" fmla="*/ 52 w 288"/>
              <a:gd name="T27" fmla="*/ 19 h 250"/>
              <a:gd name="T28" fmla="*/ 0 w 288"/>
              <a:gd name="T29" fmla="*/ 75 h 250"/>
              <a:gd name="T30" fmla="*/ 37 w 288"/>
              <a:gd name="T31" fmla="*/ 75 h 250"/>
              <a:gd name="T32" fmla="*/ 37 w 288"/>
              <a:gd name="T33" fmla="*/ 190 h 250"/>
              <a:gd name="T34" fmla="*/ 97 w 288"/>
              <a:gd name="T35" fmla="*/ 250 h 250"/>
              <a:gd name="T36" fmla="*/ 98 w 288"/>
              <a:gd name="T37" fmla="*/ 250 h 250"/>
              <a:gd name="T38" fmla="*/ 99 w 288"/>
              <a:gd name="T39" fmla="*/ 250 h 250"/>
              <a:gd name="T40" fmla="*/ 159 w 288"/>
              <a:gd name="T41" fmla="*/ 190 h 250"/>
              <a:gd name="T42" fmla="*/ 159 w 288"/>
              <a:gd name="T43" fmla="*/ 60 h 250"/>
              <a:gd name="T44" fmla="*/ 189 w 288"/>
              <a:gd name="T45" fmla="*/ 30 h 250"/>
              <a:gd name="T46" fmla="*/ 190 w 288"/>
              <a:gd name="T47" fmla="*/ 30 h 250"/>
              <a:gd name="T48" fmla="*/ 191 w 288"/>
              <a:gd name="T49" fmla="*/ 30 h 250"/>
              <a:gd name="T50" fmla="*/ 221 w 288"/>
              <a:gd name="T51" fmla="*/ 60 h 250"/>
              <a:gd name="T52" fmla="*/ 221 w 288"/>
              <a:gd name="T53" fmla="*/ 175 h 250"/>
              <a:gd name="T54" fmla="*/ 184 w 288"/>
              <a:gd name="T55" fmla="*/ 175 h 250"/>
              <a:gd name="T56" fmla="*/ 236 w 288"/>
              <a:gd name="T57" fmla="*/ 231 h 250"/>
              <a:gd name="T58" fmla="*/ 288 w 288"/>
              <a:gd name="T59" fmla="*/ 175 h 250"/>
              <a:gd name="T60" fmla="*/ 251 w 288"/>
              <a:gd name="T61" fmla="*/ 17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50">
                <a:moveTo>
                  <a:pt x="251" y="175"/>
                </a:moveTo>
                <a:cubicBezTo>
                  <a:pt x="251" y="60"/>
                  <a:pt x="251" y="60"/>
                  <a:pt x="251" y="60"/>
                </a:cubicBezTo>
                <a:cubicBezTo>
                  <a:pt x="251" y="27"/>
                  <a:pt x="224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89" y="0"/>
                  <a:pt x="189" y="0"/>
                </a:cubicBezTo>
                <a:cubicBezTo>
                  <a:pt x="156" y="0"/>
                  <a:pt x="129" y="27"/>
                  <a:pt x="129" y="60"/>
                </a:cubicBezTo>
                <a:cubicBezTo>
                  <a:pt x="129" y="190"/>
                  <a:pt x="129" y="190"/>
                  <a:pt x="129" y="190"/>
                </a:cubicBezTo>
                <a:cubicBezTo>
                  <a:pt x="129" y="206"/>
                  <a:pt x="116" y="220"/>
                  <a:pt x="99" y="220"/>
                </a:cubicBezTo>
                <a:cubicBezTo>
                  <a:pt x="99" y="220"/>
                  <a:pt x="98" y="220"/>
                  <a:pt x="98" y="220"/>
                </a:cubicBezTo>
                <a:cubicBezTo>
                  <a:pt x="98" y="220"/>
                  <a:pt x="97" y="220"/>
                  <a:pt x="97" y="220"/>
                </a:cubicBezTo>
                <a:cubicBezTo>
                  <a:pt x="81" y="220"/>
                  <a:pt x="67" y="206"/>
                  <a:pt x="67" y="190"/>
                </a:cubicBezTo>
                <a:cubicBezTo>
                  <a:pt x="67" y="75"/>
                  <a:pt x="67" y="75"/>
                  <a:pt x="67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52" y="19"/>
                  <a:pt x="52" y="19"/>
                  <a:pt x="52" y="19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37" y="190"/>
                  <a:pt x="37" y="190"/>
                  <a:pt x="37" y="190"/>
                </a:cubicBezTo>
                <a:cubicBezTo>
                  <a:pt x="37" y="223"/>
                  <a:pt x="64" y="250"/>
                  <a:pt x="97" y="250"/>
                </a:cubicBezTo>
                <a:cubicBezTo>
                  <a:pt x="98" y="250"/>
                  <a:pt x="98" y="250"/>
                  <a:pt x="98" y="250"/>
                </a:cubicBezTo>
                <a:cubicBezTo>
                  <a:pt x="99" y="250"/>
                  <a:pt x="99" y="250"/>
                  <a:pt x="99" y="250"/>
                </a:cubicBezTo>
                <a:cubicBezTo>
                  <a:pt x="132" y="250"/>
                  <a:pt x="159" y="223"/>
                  <a:pt x="159" y="19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9" y="44"/>
                  <a:pt x="172" y="30"/>
                  <a:pt x="189" y="30"/>
                </a:cubicBezTo>
                <a:cubicBezTo>
                  <a:pt x="189" y="30"/>
                  <a:pt x="190" y="30"/>
                  <a:pt x="190" y="30"/>
                </a:cubicBezTo>
                <a:cubicBezTo>
                  <a:pt x="190" y="30"/>
                  <a:pt x="191" y="30"/>
                  <a:pt x="191" y="30"/>
                </a:cubicBezTo>
                <a:cubicBezTo>
                  <a:pt x="208" y="30"/>
                  <a:pt x="221" y="44"/>
                  <a:pt x="221" y="60"/>
                </a:cubicBezTo>
                <a:cubicBezTo>
                  <a:pt x="221" y="175"/>
                  <a:pt x="221" y="175"/>
                  <a:pt x="221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36" y="231"/>
                  <a:pt x="236" y="231"/>
                  <a:pt x="236" y="231"/>
                </a:cubicBezTo>
                <a:cubicBezTo>
                  <a:pt x="288" y="175"/>
                  <a:pt x="288" y="175"/>
                  <a:pt x="288" y="175"/>
                </a:cubicBezTo>
                <a:lnTo>
                  <a:pt x="251" y="1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473"/>
          <p:cNvSpPr/>
          <p:nvPr/>
        </p:nvSpPr>
        <p:spPr bwMode="auto">
          <a:xfrm>
            <a:off x="2232547" y="4666456"/>
            <a:ext cx="338138" cy="338138"/>
          </a:xfrm>
          <a:custGeom>
            <a:avLst/>
            <a:gdLst>
              <a:gd name="T0" fmla="*/ 283 w 291"/>
              <a:gd name="T1" fmla="*/ 157 h 291"/>
              <a:gd name="T2" fmla="*/ 283 w 291"/>
              <a:gd name="T3" fmla="*/ 133 h 291"/>
              <a:gd name="T4" fmla="*/ 283 w 291"/>
              <a:gd name="T5" fmla="*/ 99 h 291"/>
              <a:gd name="T6" fmla="*/ 283 w 291"/>
              <a:gd name="T7" fmla="*/ 75 h 291"/>
              <a:gd name="T8" fmla="*/ 278 w 291"/>
              <a:gd name="T9" fmla="*/ 43 h 291"/>
              <a:gd name="T10" fmla="*/ 285 w 291"/>
              <a:gd name="T11" fmla="*/ 13 h 291"/>
              <a:gd name="T12" fmla="*/ 254 w 291"/>
              <a:gd name="T13" fmla="*/ 6 h 291"/>
              <a:gd name="T14" fmla="*/ 233 w 291"/>
              <a:gd name="T15" fmla="*/ 21 h 291"/>
              <a:gd name="T16" fmla="*/ 204 w 291"/>
              <a:gd name="T17" fmla="*/ 1 h 291"/>
              <a:gd name="T18" fmla="*/ 175 w 291"/>
              <a:gd name="T19" fmla="*/ 21 h 291"/>
              <a:gd name="T20" fmla="*/ 146 w 291"/>
              <a:gd name="T21" fmla="*/ 1 h 291"/>
              <a:gd name="T22" fmla="*/ 117 w 291"/>
              <a:gd name="T23" fmla="*/ 21 h 291"/>
              <a:gd name="T24" fmla="*/ 88 w 291"/>
              <a:gd name="T25" fmla="*/ 1 h 291"/>
              <a:gd name="T26" fmla="*/ 59 w 291"/>
              <a:gd name="T27" fmla="*/ 21 h 291"/>
              <a:gd name="T28" fmla="*/ 37 w 291"/>
              <a:gd name="T29" fmla="*/ 6 h 291"/>
              <a:gd name="T30" fmla="*/ 7 w 291"/>
              <a:gd name="T31" fmla="*/ 13 h 291"/>
              <a:gd name="T32" fmla="*/ 12 w 291"/>
              <a:gd name="T33" fmla="*/ 42 h 291"/>
              <a:gd name="T34" fmla="*/ 9 w 291"/>
              <a:gd name="T35" fmla="*/ 75 h 291"/>
              <a:gd name="T36" fmla="*/ 10 w 291"/>
              <a:gd name="T37" fmla="*/ 99 h 291"/>
              <a:gd name="T38" fmla="*/ 9 w 291"/>
              <a:gd name="T39" fmla="*/ 133 h 291"/>
              <a:gd name="T40" fmla="*/ 10 w 291"/>
              <a:gd name="T41" fmla="*/ 157 h 291"/>
              <a:gd name="T42" fmla="*/ 9 w 291"/>
              <a:gd name="T43" fmla="*/ 191 h 291"/>
              <a:gd name="T44" fmla="*/ 10 w 291"/>
              <a:gd name="T45" fmla="*/ 215 h 291"/>
              <a:gd name="T46" fmla="*/ 12 w 291"/>
              <a:gd name="T47" fmla="*/ 248 h 291"/>
              <a:gd name="T48" fmla="*/ 7 w 291"/>
              <a:gd name="T49" fmla="*/ 278 h 291"/>
              <a:gd name="T50" fmla="*/ 37 w 291"/>
              <a:gd name="T51" fmla="*/ 284 h 291"/>
              <a:gd name="T52" fmla="*/ 59 w 291"/>
              <a:gd name="T53" fmla="*/ 269 h 291"/>
              <a:gd name="T54" fmla="*/ 88 w 291"/>
              <a:gd name="T55" fmla="*/ 289 h 291"/>
              <a:gd name="T56" fmla="*/ 117 w 291"/>
              <a:gd name="T57" fmla="*/ 269 h 291"/>
              <a:gd name="T58" fmla="*/ 146 w 291"/>
              <a:gd name="T59" fmla="*/ 289 h 291"/>
              <a:gd name="T60" fmla="*/ 175 w 291"/>
              <a:gd name="T61" fmla="*/ 269 h 291"/>
              <a:gd name="T62" fmla="*/ 204 w 291"/>
              <a:gd name="T63" fmla="*/ 289 h 291"/>
              <a:gd name="T64" fmla="*/ 233 w 291"/>
              <a:gd name="T65" fmla="*/ 269 h 291"/>
              <a:gd name="T66" fmla="*/ 254 w 291"/>
              <a:gd name="T67" fmla="*/ 284 h 291"/>
              <a:gd name="T68" fmla="*/ 285 w 291"/>
              <a:gd name="T69" fmla="*/ 278 h 291"/>
              <a:gd name="T70" fmla="*/ 277 w 291"/>
              <a:gd name="T71" fmla="*/ 247 h 291"/>
              <a:gd name="T72" fmla="*/ 283 w 291"/>
              <a:gd name="T73" fmla="*/ 215 h 291"/>
              <a:gd name="T74" fmla="*/ 284 w 291"/>
              <a:gd name="T75" fmla="*/ 1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1" h="291">
                <a:moveTo>
                  <a:pt x="270" y="174"/>
                </a:moveTo>
                <a:cubicBezTo>
                  <a:pt x="270" y="167"/>
                  <a:pt x="275" y="160"/>
                  <a:pt x="283" y="157"/>
                </a:cubicBez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474"/>
          <p:cNvSpPr>
            <a:spLocks noEditPoints="1"/>
          </p:cNvSpPr>
          <p:nvPr/>
        </p:nvSpPr>
        <p:spPr bwMode="auto">
          <a:xfrm>
            <a:off x="2900884" y="4666456"/>
            <a:ext cx="338138" cy="338138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475"/>
          <p:cNvSpPr>
            <a:spLocks noEditPoints="1"/>
          </p:cNvSpPr>
          <p:nvPr/>
        </p:nvSpPr>
        <p:spPr bwMode="auto">
          <a:xfrm>
            <a:off x="3569222" y="4666456"/>
            <a:ext cx="338138" cy="338138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68 w 291"/>
              <a:gd name="T77" fmla="*/ 86 h 291"/>
              <a:gd name="T78" fmla="*/ 226 w 291"/>
              <a:gd name="T79" fmla="*/ 86 h 291"/>
              <a:gd name="T80" fmla="*/ 161 w 291"/>
              <a:gd name="T81" fmla="*/ 142 h 291"/>
              <a:gd name="T82" fmla="*/ 131 w 291"/>
              <a:gd name="T83" fmla="*/ 142 h 291"/>
              <a:gd name="T84" fmla="*/ 65 w 291"/>
              <a:gd name="T85" fmla="*/ 86 h 291"/>
              <a:gd name="T86" fmla="*/ 58 w 291"/>
              <a:gd name="T87" fmla="*/ 197 h 291"/>
              <a:gd name="T88" fmla="*/ 58 w 291"/>
              <a:gd name="T89" fmla="*/ 96 h 291"/>
              <a:gd name="T90" fmla="*/ 116 w 291"/>
              <a:gd name="T91" fmla="*/ 142 h 291"/>
              <a:gd name="T92" fmla="*/ 223 w 291"/>
              <a:gd name="T93" fmla="*/ 205 h 291"/>
              <a:gd name="T94" fmla="*/ 65 w 291"/>
              <a:gd name="T95" fmla="*/ 204 h 291"/>
              <a:gd name="T96" fmla="*/ 146 w 291"/>
              <a:gd name="T97" fmla="*/ 167 h 291"/>
              <a:gd name="T98" fmla="*/ 226 w 291"/>
              <a:gd name="T99" fmla="*/ 204 h 291"/>
              <a:gd name="T100" fmla="*/ 234 w 291"/>
              <a:gd name="T101" fmla="*/ 194 h 291"/>
              <a:gd name="T102" fmla="*/ 176 w 291"/>
              <a:gd name="T103" fmla="*/ 142 h 291"/>
              <a:gd name="T104" fmla="*/ 234 w 291"/>
              <a:gd name="T105" fmla="*/ 9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68" y="86"/>
                </a:moveTo>
                <a:cubicBezTo>
                  <a:pt x="223" y="86"/>
                  <a:pt x="223" y="86"/>
                  <a:pt x="223" y="86"/>
                </a:cubicBezTo>
                <a:cubicBezTo>
                  <a:pt x="224" y="86"/>
                  <a:pt x="225" y="86"/>
                  <a:pt x="226" y="8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6"/>
                  <a:pt x="67" y="86"/>
                  <a:pt x="68" y="86"/>
                </a:cubicBezTo>
                <a:close/>
                <a:moveTo>
                  <a:pt x="58" y="197"/>
                </a:moveTo>
                <a:cubicBezTo>
                  <a:pt x="58" y="196"/>
                  <a:pt x="58" y="195"/>
                  <a:pt x="58" y="194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5"/>
                  <a:pt x="58" y="94"/>
                  <a:pt x="58" y="93"/>
                </a:cubicBezTo>
                <a:cubicBezTo>
                  <a:pt x="116" y="142"/>
                  <a:pt x="116" y="142"/>
                  <a:pt x="116" y="142"/>
                </a:cubicBezTo>
                <a:lnTo>
                  <a:pt x="58" y="197"/>
                </a:lnTo>
                <a:close/>
                <a:moveTo>
                  <a:pt x="223" y="205"/>
                </a:moveTo>
                <a:cubicBezTo>
                  <a:pt x="68" y="205"/>
                  <a:pt x="68" y="205"/>
                  <a:pt x="68" y="205"/>
                </a:cubicBezTo>
                <a:cubicBezTo>
                  <a:pt x="67" y="205"/>
                  <a:pt x="66" y="204"/>
                  <a:pt x="65" y="204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226" y="204"/>
                  <a:pt x="226" y="204"/>
                  <a:pt x="226" y="204"/>
                </a:cubicBezTo>
                <a:cubicBezTo>
                  <a:pt x="225" y="204"/>
                  <a:pt x="224" y="205"/>
                  <a:pt x="223" y="205"/>
                </a:cubicBezTo>
                <a:close/>
                <a:moveTo>
                  <a:pt x="234" y="194"/>
                </a:moveTo>
                <a:cubicBezTo>
                  <a:pt x="234" y="195"/>
                  <a:pt x="233" y="196"/>
                  <a:pt x="233" y="197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233" y="93"/>
                  <a:pt x="233" y="93"/>
                  <a:pt x="233" y="93"/>
                </a:cubicBezTo>
                <a:cubicBezTo>
                  <a:pt x="233" y="94"/>
                  <a:pt x="234" y="95"/>
                  <a:pt x="234" y="96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476"/>
          <p:cNvSpPr>
            <a:spLocks noEditPoints="1"/>
          </p:cNvSpPr>
          <p:nvPr/>
        </p:nvSpPr>
        <p:spPr bwMode="auto">
          <a:xfrm>
            <a:off x="4237559" y="4668044"/>
            <a:ext cx="338138" cy="333375"/>
          </a:xfrm>
          <a:custGeom>
            <a:avLst/>
            <a:gdLst>
              <a:gd name="T0" fmla="*/ 290 w 291"/>
              <a:gd name="T1" fmla="*/ 144 h 288"/>
              <a:gd name="T2" fmla="*/ 270 w 291"/>
              <a:gd name="T3" fmla="*/ 115 h 288"/>
              <a:gd name="T4" fmla="*/ 290 w 291"/>
              <a:gd name="T5" fmla="*/ 86 h 288"/>
              <a:gd name="T6" fmla="*/ 270 w 291"/>
              <a:gd name="T7" fmla="*/ 57 h 288"/>
              <a:gd name="T8" fmla="*/ 284 w 291"/>
              <a:gd name="T9" fmla="*/ 36 h 288"/>
              <a:gd name="T10" fmla="*/ 278 w 291"/>
              <a:gd name="T11" fmla="*/ 5 h 288"/>
              <a:gd name="T12" fmla="*/ 254 w 291"/>
              <a:gd name="T13" fmla="*/ 5 h 288"/>
              <a:gd name="T14" fmla="*/ 233 w 291"/>
              <a:gd name="T15" fmla="*/ 20 h 288"/>
              <a:gd name="T16" fmla="*/ 204 w 291"/>
              <a:gd name="T17" fmla="*/ 0 h 288"/>
              <a:gd name="T18" fmla="*/ 175 w 291"/>
              <a:gd name="T19" fmla="*/ 20 h 288"/>
              <a:gd name="T20" fmla="*/ 146 w 291"/>
              <a:gd name="T21" fmla="*/ 0 h 288"/>
              <a:gd name="T22" fmla="*/ 117 w 291"/>
              <a:gd name="T23" fmla="*/ 20 h 288"/>
              <a:gd name="T24" fmla="*/ 88 w 291"/>
              <a:gd name="T25" fmla="*/ 0 h 288"/>
              <a:gd name="T26" fmla="*/ 59 w 291"/>
              <a:gd name="T27" fmla="*/ 20 h 288"/>
              <a:gd name="T28" fmla="*/ 37 w 291"/>
              <a:gd name="T29" fmla="*/ 5 h 288"/>
              <a:gd name="T30" fmla="*/ 13 w 291"/>
              <a:gd name="T31" fmla="*/ 5 h 288"/>
              <a:gd name="T32" fmla="*/ 7 w 291"/>
              <a:gd name="T33" fmla="*/ 36 h 288"/>
              <a:gd name="T34" fmla="*/ 23 w 291"/>
              <a:gd name="T35" fmla="*/ 57 h 288"/>
              <a:gd name="T36" fmla="*/ 2 w 291"/>
              <a:gd name="T37" fmla="*/ 86 h 288"/>
              <a:gd name="T38" fmla="*/ 23 w 291"/>
              <a:gd name="T39" fmla="*/ 115 h 288"/>
              <a:gd name="T40" fmla="*/ 2 w 291"/>
              <a:gd name="T41" fmla="*/ 144 h 288"/>
              <a:gd name="T42" fmla="*/ 23 w 291"/>
              <a:gd name="T43" fmla="*/ 173 h 288"/>
              <a:gd name="T44" fmla="*/ 2 w 291"/>
              <a:gd name="T45" fmla="*/ 202 h 288"/>
              <a:gd name="T46" fmla="*/ 23 w 291"/>
              <a:gd name="T47" fmla="*/ 231 h 288"/>
              <a:gd name="T48" fmla="*/ 7 w 291"/>
              <a:gd name="T49" fmla="*/ 253 h 288"/>
              <a:gd name="T50" fmla="*/ 13 w 291"/>
              <a:gd name="T51" fmla="*/ 283 h 288"/>
              <a:gd name="T52" fmla="*/ 37 w 291"/>
              <a:gd name="T53" fmla="*/ 283 h 288"/>
              <a:gd name="T54" fmla="*/ 59 w 291"/>
              <a:gd name="T55" fmla="*/ 268 h 288"/>
              <a:gd name="T56" fmla="*/ 88 w 291"/>
              <a:gd name="T57" fmla="*/ 288 h 288"/>
              <a:gd name="T58" fmla="*/ 117 w 291"/>
              <a:gd name="T59" fmla="*/ 268 h 288"/>
              <a:gd name="T60" fmla="*/ 146 w 291"/>
              <a:gd name="T61" fmla="*/ 288 h 288"/>
              <a:gd name="T62" fmla="*/ 175 w 291"/>
              <a:gd name="T63" fmla="*/ 268 h 288"/>
              <a:gd name="T64" fmla="*/ 204 w 291"/>
              <a:gd name="T65" fmla="*/ 288 h 288"/>
              <a:gd name="T66" fmla="*/ 233 w 291"/>
              <a:gd name="T67" fmla="*/ 268 h 288"/>
              <a:gd name="T68" fmla="*/ 254 w 291"/>
              <a:gd name="T69" fmla="*/ 283 h 288"/>
              <a:gd name="T70" fmla="*/ 278 w 291"/>
              <a:gd name="T71" fmla="*/ 283 h 288"/>
              <a:gd name="T72" fmla="*/ 284 w 291"/>
              <a:gd name="T73" fmla="*/ 253 h 288"/>
              <a:gd name="T74" fmla="*/ 270 w 291"/>
              <a:gd name="T75" fmla="*/ 231 h 288"/>
              <a:gd name="T76" fmla="*/ 290 w 291"/>
              <a:gd name="T77" fmla="*/ 202 h 288"/>
              <a:gd name="T78" fmla="*/ 270 w 291"/>
              <a:gd name="T79" fmla="*/ 173 h 288"/>
              <a:gd name="T80" fmla="*/ 245 w 291"/>
              <a:gd name="T81" fmla="*/ 243 h 288"/>
              <a:gd name="T82" fmla="*/ 47 w 291"/>
              <a:gd name="T83" fmla="*/ 45 h 288"/>
              <a:gd name="T84" fmla="*/ 245 w 291"/>
              <a:gd name="T85" fmla="*/ 24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1" h="288">
                <a:moveTo>
                  <a:pt x="282" y="156"/>
                </a:moveTo>
                <a:cubicBezTo>
                  <a:pt x="287" y="153"/>
                  <a:pt x="290" y="148"/>
                  <a:pt x="290" y="144"/>
                </a:cubicBezTo>
                <a:cubicBezTo>
                  <a:pt x="290" y="140"/>
                  <a:pt x="287" y="136"/>
                  <a:pt x="283" y="132"/>
                </a:cubicBezTo>
                <a:cubicBezTo>
                  <a:pt x="274" y="129"/>
                  <a:pt x="270" y="123"/>
                  <a:pt x="270" y="115"/>
                </a:cubicBezTo>
                <a:cubicBezTo>
                  <a:pt x="270" y="107"/>
                  <a:pt x="274" y="101"/>
                  <a:pt x="282" y="98"/>
                </a:cubicBezTo>
                <a:cubicBezTo>
                  <a:pt x="287" y="95"/>
                  <a:pt x="290" y="91"/>
                  <a:pt x="290" y="86"/>
                </a:cubicBezTo>
                <a:cubicBezTo>
                  <a:pt x="290" y="82"/>
                  <a:pt x="287" y="78"/>
                  <a:pt x="283" y="74"/>
                </a:cubicBezTo>
                <a:cubicBezTo>
                  <a:pt x="274" y="72"/>
                  <a:pt x="270" y="65"/>
                  <a:pt x="270" y="57"/>
                </a:cubicBezTo>
                <a:cubicBezTo>
                  <a:pt x="270" y="51"/>
                  <a:pt x="271" y="46"/>
                  <a:pt x="278" y="42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91" y="29"/>
                  <a:pt x="291" y="19"/>
                  <a:pt x="284" y="12"/>
                </a:cubicBezTo>
                <a:cubicBezTo>
                  <a:pt x="278" y="5"/>
                  <a:pt x="278" y="5"/>
                  <a:pt x="278" y="5"/>
                </a:cubicBezTo>
                <a:cubicBezTo>
                  <a:pt x="274" y="2"/>
                  <a:pt x="270" y="1"/>
                  <a:pt x="266" y="1"/>
                </a:cubicBezTo>
                <a:cubicBezTo>
                  <a:pt x="261" y="1"/>
                  <a:pt x="257" y="2"/>
                  <a:pt x="254" y="5"/>
                </a:cubicBezTo>
                <a:cubicBezTo>
                  <a:pt x="249" y="10"/>
                  <a:pt x="249" y="10"/>
                  <a:pt x="249" y="10"/>
                </a:cubicBezTo>
                <a:cubicBezTo>
                  <a:pt x="246" y="18"/>
                  <a:pt x="240" y="20"/>
                  <a:pt x="233" y="20"/>
                </a:cubicBezTo>
                <a:cubicBezTo>
                  <a:pt x="225" y="20"/>
                  <a:pt x="219" y="16"/>
                  <a:pt x="216" y="7"/>
                </a:cubicBezTo>
                <a:cubicBezTo>
                  <a:pt x="212" y="3"/>
                  <a:pt x="208" y="0"/>
                  <a:pt x="204" y="0"/>
                </a:cubicBezTo>
                <a:cubicBezTo>
                  <a:pt x="200" y="0"/>
                  <a:pt x="196" y="3"/>
                  <a:pt x="192" y="7"/>
                </a:cubicBezTo>
                <a:cubicBezTo>
                  <a:pt x="189" y="16"/>
                  <a:pt x="183" y="20"/>
                  <a:pt x="175" y="20"/>
                </a:cubicBezTo>
                <a:cubicBezTo>
                  <a:pt x="167" y="20"/>
                  <a:pt x="161" y="16"/>
                  <a:pt x="158" y="7"/>
                </a:cubicBezTo>
                <a:cubicBezTo>
                  <a:pt x="155" y="3"/>
                  <a:pt x="151" y="0"/>
                  <a:pt x="146" y="0"/>
                </a:cubicBezTo>
                <a:cubicBezTo>
                  <a:pt x="142" y="0"/>
                  <a:pt x="138" y="3"/>
                  <a:pt x="134" y="7"/>
                </a:cubicBezTo>
                <a:cubicBezTo>
                  <a:pt x="132" y="16"/>
                  <a:pt x="125" y="20"/>
                  <a:pt x="117" y="20"/>
                </a:cubicBezTo>
                <a:cubicBezTo>
                  <a:pt x="109" y="20"/>
                  <a:pt x="103" y="16"/>
                  <a:pt x="100" y="7"/>
                </a:cubicBezTo>
                <a:cubicBezTo>
                  <a:pt x="97" y="3"/>
                  <a:pt x="93" y="0"/>
                  <a:pt x="88" y="0"/>
                </a:cubicBezTo>
                <a:cubicBezTo>
                  <a:pt x="84" y="0"/>
                  <a:pt x="80" y="3"/>
                  <a:pt x="77" y="7"/>
                </a:cubicBezTo>
                <a:cubicBezTo>
                  <a:pt x="74" y="16"/>
                  <a:pt x="67" y="20"/>
                  <a:pt x="59" y="20"/>
                </a:cubicBezTo>
                <a:cubicBezTo>
                  <a:pt x="53" y="20"/>
                  <a:pt x="48" y="19"/>
                  <a:pt x="45" y="13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2"/>
                  <a:pt x="29" y="1"/>
                  <a:pt x="25" y="1"/>
                </a:cubicBezTo>
                <a:cubicBezTo>
                  <a:pt x="21" y="1"/>
                  <a:pt x="16" y="2"/>
                  <a:pt x="13" y="5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9"/>
                  <a:pt x="0" y="29"/>
                  <a:pt x="7" y="36"/>
                </a:cubicBezTo>
                <a:cubicBezTo>
                  <a:pt x="12" y="41"/>
                  <a:pt x="12" y="41"/>
                  <a:pt x="12" y="41"/>
                </a:cubicBezTo>
                <a:cubicBezTo>
                  <a:pt x="19" y="44"/>
                  <a:pt x="23" y="50"/>
                  <a:pt x="23" y="57"/>
                </a:cubicBezTo>
                <a:cubicBezTo>
                  <a:pt x="23" y="65"/>
                  <a:pt x="18" y="72"/>
                  <a:pt x="9" y="74"/>
                </a:cubicBezTo>
                <a:cubicBezTo>
                  <a:pt x="5" y="78"/>
                  <a:pt x="2" y="82"/>
                  <a:pt x="2" y="86"/>
                </a:cubicBezTo>
                <a:cubicBezTo>
                  <a:pt x="2" y="91"/>
                  <a:pt x="5" y="95"/>
                  <a:pt x="10" y="98"/>
                </a:cubicBezTo>
                <a:cubicBezTo>
                  <a:pt x="18" y="101"/>
                  <a:pt x="23" y="107"/>
                  <a:pt x="23" y="115"/>
                </a:cubicBezTo>
                <a:cubicBezTo>
                  <a:pt x="23" y="123"/>
                  <a:pt x="18" y="130"/>
                  <a:pt x="9" y="132"/>
                </a:cubicBezTo>
                <a:cubicBezTo>
                  <a:pt x="5" y="136"/>
                  <a:pt x="2" y="140"/>
                  <a:pt x="2" y="144"/>
                </a:cubicBezTo>
                <a:cubicBezTo>
                  <a:pt x="2" y="148"/>
                  <a:pt x="5" y="153"/>
                  <a:pt x="10" y="156"/>
                </a:cubicBezTo>
                <a:cubicBezTo>
                  <a:pt x="18" y="159"/>
                  <a:pt x="23" y="165"/>
                  <a:pt x="23" y="173"/>
                </a:cubicBezTo>
                <a:cubicBezTo>
                  <a:pt x="23" y="181"/>
                  <a:pt x="18" y="187"/>
                  <a:pt x="9" y="190"/>
                </a:cubicBezTo>
                <a:cubicBezTo>
                  <a:pt x="5" y="193"/>
                  <a:pt x="2" y="197"/>
                  <a:pt x="2" y="202"/>
                </a:cubicBezTo>
                <a:cubicBezTo>
                  <a:pt x="2" y="206"/>
                  <a:pt x="5" y="211"/>
                  <a:pt x="10" y="214"/>
                </a:cubicBezTo>
                <a:cubicBezTo>
                  <a:pt x="18" y="217"/>
                  <a:pt x="23" y="223"/>
                  <a:pt x="23" y="231"/>
                </a:cubicBezTo>
                <a:cubicBezTo>
                  <a:pt x="23" y="238"/>
                  <a:pt x="20" y="244"/>
                  <a:pt x="12" y="247"/>
                </a:cubicBezTo>
                <a:cubicBezTo>
                  <a:pt x="7" y="253"/>
                  <a:pt x="7" y="253"/>
                  <a:pt x="7" y="253"/>
                </a:cubicBezTo>
                <a:cubicBezTo>
                  <a:pt x="0" y="259"/>
                  <a:pt x="0" y="270"/>
                  <a:pt x="7" y="277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6" y="286"/>
                  <a:pt x="21" y="288"/>
                  <a:pt x="25" y="288"/>
                </a:cubicBezTo>
                <a:cubicBezTo>
                  <a:pt x="29" y="288"/>
                  <a:pt x="34" y="286"/>
                  <a:pt x="37" y="283"/>
                </a:cubicBezTo>
                <a:cubicBezTo>
                  <a:pt x="44" y="276"/>
                  <a:pt x="44" y="276"/>
                  <a:pt x="44" y="276"/>
                </a:cubicBezTo>
                <a:cubicBezTo>
                  <a:pt x="48" y="269"/>
                  <a:pt x="53" y="268"/>
                  <a:pt x="59" y="268"/>
                </a:cubicBezTo>
                <a:cubicBezTo>
                  <a:pt x="67" y="268"/>
                  <a:pt x="73" y="272"/>
                  <a:pt x="76" y="281"/>
                </a:cubicBezTo>
                <a:cubicBezTo>
                  <a:pt x="80" y="285"/>
                  <a:pt x="84" y="288"/>
                  <a:pt x="88" y="288"/>
                </a:cubicBezTo>
                <a:cubicBezTo>
                  <a:pt x="93" y="288"/>
                  <a:pt x="97" y="285"/>
                  <a:pt x="100" y="281"/>
                </a:cubicBezTo>
                <a:cubicBezTo>
                  <a:pt x="103" y="272"/>
                  <a:pt x="110" y="268"/>
                  <a:pt x="117" y="268"/>
                </a:cubicBezTo>
                <a:cubicBezTo>
                  <a:pt x="125" y="268"/>
                  <a:pt x="131" y="272"/>
                  <a:pt x="134" y="281"/>
                </a:cubicBezTo>
                <a:cubicBezTo>
                  <a:pt x="137" y="285"/>
                  <a:pt x="142" y="288"/>
                  <a:pt x="146" y="288"/>
                </a:cubicBezTo>
                <a:cubicBezTo>
                  <a:pt x="151" y="288"/>
                  <a:pt x="155" y="285"/>
                  <a:pt x="158" y="281"/>
                </a:cubicBezTo>
                <a:cubicBezTo>
                  <a:pt x="161" y="272"/>
                  <a:pt x="167" y="268"/>
                  <a:pt x="175" y="268"/>
                </a:cubicBezTo>
                <a:cubicBezTo>
                  <a:pt x="183" y="268"/>
                  <a:pt x="189" y="272"/>
                  <a:pt x="192" y="281"/>
                </a:cubicBezTo>
                <a:cubicBezTo>
                  <a:pt x="195" y="285"/>
                  <a:pt x="200" y="288"/>
                  <a:pt x="204" y="288"/>
                </a:cubicBezTo>
                <a:cubicBezTo>
                  <a:pt x="208" y="288"/>
                  <a:pt x="213" y="285"/>
                  <a:pt x="216" y="281"/>
                </a:cubicBezTo>
                <a:cubicBezTo>
                  <a:pt x="219" y="272"/>
                  <a:pt x="225" y="268"/>
                  <a:pt x="233" y="268"/>
                </a:cubicBezTo>
                <a:cubicBezTo>
                  <a:pt x="240" y="268"/>
                  <a:pt x="246" y="271"/>
                  <a:pt x="249" y="279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257" y="286"/>
                  <a:pt x="261" y="288"/>
                  <a:pt x="266" y="288"/>
                </a:cubicBezTo>
                <a:cubicBezTo>
                  <a:pt x="270" y="288"/>
                  <a:pt x="274" y="286"/>
                  <a:pt x="278" y="283"/>
                </a:cubicBezTo>
                <a:cubicBezTo>
                  <a:pt x="284" y="277"/>
                  <a:pt x="284" y="277"/>
                  <a:pt x="284" y="277"/>
                </a:cubicBezTo>
                <a:cubicBezTo>
                  <a:pt x="291" y="270"/>
                  <a:pt x="291" y="259"/>
                  <a:pt x="284" y="253"/>
                </a:cubicBezTo>
                <a:cubicBezTo>
                  <a:pt x="277" y="245"/>
                  <a:pt x="277" y="245"/>
                  <a:pt x="277" y="245"/>
                </a:cubicBezTo>
                <a:cubicBezTo>
                  <a:pt x="271" y="242"/>
                  <a:pt x="270" y="237"/>
                  <a:pt x="270" y="231"/>
                </a:cubicBezTo>
                <a:cubicBezTo>
                  <a:pt x="270" y="223"/>
                  <a:pt x="274" y="217"/>
                  <a:pt x="283" y="214"/>
                </a:cubicBezTo>
                <a:cubicBezTo>
                  <a:pt x="287" y="211"/>
                  <a:pt x="290" y="206"/>
                  <a:pt x="290" y="202"/>
                </a:cubicBezTo>
                <a:cubicBezTo>
                  <a:pt x="290" y="197"/>
                  <a:pt x="287" y="193"/>
                  <a:pt x="283" y="190"/>
                </a:cubicBezTo>
                <a:cubicBezTo>
                  <a:pt x="275" y="187"/>
                  <a:pt x="270" y="181"/>
                  <a:pt x="270" y="173"/>
                </a:cubicBezTo>
                <a:cubicBezTo>
                  <a:pt x="270" y="165"/>
                  <a:pt x="274" y="159"/>
                  <a:pt x="282" y="156"/>
                </a:cubicBezTo>
                <a:close/>
                <a:moveTo>
                  <a:pt x="245" y="243"/>
                </a:moveTo>
                <a:cubicBezTo>
                  <a:pt x="47" y="243"/>
                  <a:pt x="47" y="243"/>
                  <a:pt x="47" y="243"/>
                </a:cubicBezTo>
                <a:cubicBezTo>
                  <a:pt x="47" y="45"/>
                  <a:pt x="47" y="45"/>
                  <a:pt x="47" y="45"/>
                </a:cubicBezTo>
                <a:cubicBezTo>
                  <a:pt x="245" y="45"/>
                  <a:pt x="245" y="45"/>
                  <a:pt x="245" y="45"/>
                </a:cubicBezTo>
                <a:lnTo>
                  <a:pt x="245" y="24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478"/>
          <p:cNvSpPr/>
          <p:nvPr/>
        </p:nvSpPr>
        <p:spPr bwMode="auto">
          <a:xfrm>
            <a:off x="1634059" y="5336381"/>
            <a:ext cx="119063" cy="333375"/>
          </a:xfrm>
          <a:custGeom>
            <a:avLst/>
            <a:gdLst>
              <a:gd name="T0" fmla="*/ 71 w 102"/>
              <a:gd name="T1" fmla="*/ 97 h 288"/>
              <a:gd name="T2" fmla="*/ 71 w 102"/>
              <a:gd name="T3" fmla="*/ 13 h 288"/>
              <a:gd name="T4" fmla="*/ 60 w 102"/>
              <a:gd name="T5" fmla="*/ 0 h 288"/>
              <a:gd name="T6" fmla="*/ 42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1 w 102"/>
              <a:gd name="T25" fmla="*/ 9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88">
                <a:moveTo>
                  <a:pt x="71" y="97"/>
                </a:moveTo>
                <a:cubicBezTo>
                  <a:pt x="71" y="13"/>
                  <a:pt x="71" y="13"/>
                  <a:pt x="71" y="13"/>
                </a:cubicBezTo>
                <a:cubicBezTo>
                  <a:pt x="71" y="6"/>
                  <a:pt x="68" y="0"/>
                  <a:pt x="6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1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9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4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1" y="9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479"/>
          <p:cNvSpPr>
            <a:spLocks noEditPoints="1"/>
          </p:cNvSpPr>
          <p:nvPr/>
        </p:nvSpPr>
        <p:spPr bwMode="auto">
          <a:xfrm>
            <a:off x="2343672" y="5336381"/>
            <a:ext cx="119063" cy="333375"/>
          </a:xfrm>
          <a:custGeom>
            <a:avLst/>
            <a:gdLst>
              <a:gd name="T0" fmla="*/ 70 w 102"/>
              <a:gd name="T1" fmla="*/ 97 h 288"/>
              <a:gd name="T2" fmla="*/ 70 w 102"/>
              <a:gd name="T3" fmla="*/ 13 h 288"/>
              <a:gd name="T4" fmla="*/ 60 w 102"/>
              <a:gd name="T5" fmla="*/ 0 h 288"/>
              <a:gd name="T6" fmla="*/ 41 w 102"/>
              <a:gd name="T7" fmla="*/ 0 h 288"/>
              <a:gd name="T8" fmla="*/ 31 w 102"/>
              <a:gd name="T9" fmla="*/ 13 h 288"/>
              <a:gd name="T10" fmla="*/ 31 w 102"/>
              <a:gd name="T11" fmla="*/ 97 h 288"/>
              <a:gd name="T12" fmla="*/ 0 w 102"/>
              <a:gd name="T13" fmla="*/ 142 h 288"/>
              <a:gd name="T14" fmla="*/ 0 w 102"/>
              <a:gd name="T15" fmla="*/ 269 h 288"/>
              <a:gd name="T16" fmla="*/ 19 w 102"/>
              <a:gd name="T17" fmla="*/ 288 h 288"/>
              <a:gd name="T18" fmla="*/ 83 w 102"/>
              <a:gd name="T19" fmla="*/ 288 h 288"/>
              <a:gd name="T20" fmla="*/ 102 w 102"/>
              <a:gd name="T21" fmla="*/ 269 h 288"/>
              <a:gd name="T22" fmla="*/ 102 w 102"/>
              <a:gd name="T23" fmla="*/ 142 h 288"/>
              <a:gd name="T24" fmla="*/ 70 w 102"/>
              <a:gd name="T25" fmla="*/ 97 h 288"/>
              <a:gd name="T26" fmla="*/ 90 w 102"/>
              <a:gd name="T27" fmla="*/ 228 h 288"/>
              <a:gd name="T28" fmla="*/ 11 w 102"/>
              <a:gd name="T29" fmla="*/ 228 h 288"/>
              <a:gd name="T30" fmla="*/ 11 w 102"/>
              <a:gd name="T31" fmla="*/ 171 h 288"/>
              <a:gd name="T32" fmla="*/ 90 w 102"/>
              <a:gd name="T33" fmla="*/ 171 h 288"/>
              <a:gd name="T34" fmla="*/ 90 w 102"/>
              <a:gd name="T35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" h="288">
                <a:moveTo>
                  <a:pt x="70" y="97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67" y="0"/>
                  <a:pt x="6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0"/>
                  <a:pt x="31" y="6"/>
                  <a:pt x="31" y="13"/>
                </a:cubicBezTo>
                <a:cubicBezTo>
                  <a:pt x="31" y="97"/>
                  <a:pt x="31" y="97"/>
                  <a:pt x="31" y="97"/>
                </a:cubicBezTo>
                <a:cubicBezTo>
                  <a:pt x="20" y="98"/>
                  <a:pt x="0" y="116"/>
                  <a:pt x="0" y="14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79"/>
                  <a:pt x="8" y="288"/>
                  <a:pt x="19" y="288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93" y="288"/>
                  <a:pt x="102" y="279"/>
                  <a:pt x="102" y="269"/>
                </a:cubicBezTo>
                <a:cubicBezTo>
                  <a:pt x="102" y="142"/>
                  <a:pt x="102" y="142"/>
                  <a:pt x="102" y="142"/>
                </a:cubicBezTo>
                <a:cubicBezTo>
                  <a:pt x="102" y="115"/>
                  <a:pt x="81" y="97"/>
                  <a:pt x="70" y="97"/>
                </a:cubicBezTo>
                <a:close/>
                <a:moveTo>
                  <a:pt x="90" y="228"/>
                </a:moveTo>
                <a:cubicBezTo>
                  <a:pt x="11" y="228"/>
                  <a:pt x="11" y="228"/>
                  <a:pt x="11" y="22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480"/>
          <p:cNvSpPr/>
          <p:nvPr/>
        </p:nvSpPr>
        <p:spPr bwMode="auto">
          <a:xfrm>
            <a:off x="2935809" y="5336381"/>
            <a:ext cx="268288" cy="33337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484"/>
          <p:cNvSpPr>
            <a:spLocks noChangeArrowheads="1"/>
          </p:cNvSpPr>
          <p:nvPr/>
        </p:nvSpPr>
        <p:spPr bwMode="auto">
          <a:xfrm>
            <a:off x="1568972" y="4691856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485"/>
          <p:cNvSpPr>
            <a:spLocks noChangeArrowheads="1"/>
          </p:cNvSpPr>
          <p:nvPr/>
        </p:nvSpPr>
        <p:spPr bwMode="auto">
          <a:xfrm>
            <a:off x="1568972" y="4771231"/>
            <a:ext cx="195263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486"/>
          <p:cNvSpPr/>
          <p:nvPr/>
        </p:nvSpPr>
        <p:spPr bwMode="auto">
          <a:xfrm>
            <a:off x="1568972" y="4849019"/>
            <a:ext cx="195263" cy="38100"/>
          </a:xfrm>
          <a:custGeom>
            <a:avLst/>
            <a:gdLst>
              <a:gd name="T0" fmla="*/ 169 w 169"/>
              <a:gd name="T1" fmla="*/ 0 h 32"/>
              <a:gd name="T2" fmla="*/ 0 w 169"/>
              <a:gd name="T3" fmla="*/ 0 h 32"/>
              <a:gd name="T4" fmla="*/ 0 w 169"/>
              <a:gd name="T5" fmla="*/ 32 h 32"/>
              <a:gd name="T6" fmla="*/ 130 w 169"/>
              <a:gd name="T7" fmla="*/ 32 h 32"/>
              <a:gd name="T8" fmla="*/ 169 w 169"/>
              <a:gd name="T9" fmla="*/ 18 h 32"/>
              <a:gd name="T10" fmla="*/ 169 w 169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32">
                <a:moveTo>
                  <a:pt x="16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41" y="25"/>
                  <a:pt x="155" y="20"/>
                  <a:pt x="169" y="18"/>
                </a:cubicBezTo>
                <a:lnTo>
                  <a:pt x="16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487"/>
          <p:cNvSpPr/>
          <p:nvPr/>
        </p:nvSpPr>
        <p:spPr bwMode="auto">
          <a:xfrm>
            <a:off x="1568972" y="4928394"/>
            <a:ext cx="119063" cy="36513"/>
          </a:xfrm>
          <a:custGeom>
            <a:avLst/>
            <a:gdLst>
              <a:gd name="T0" fmla="*/ 103 w 103"/>
              <a:gd name="T1" fmla="*/ 0 h 32"/>
              <a:gd name="T2" fmla="*/ 0 w 103"/>
              <a:gd name="T3" fmla="*/ 0 h 32"/>
              <a:gd name="T4" fmla="*/ 0 w 103"/>
              <a:gd name="T5" fmla="*/ 32 h 32"/>
              <a:gd name="T6" fmla="*/ 102 w 103"/>
              <a:gd name="T7" fmla="*/ 32 h 32"/>
              <a:gd name="T8" fmla="*/ 100 w 103"/>
              <a:gd name="T9" fmla="*/ 18 h 32"/>
              <a:gd name="T10" fmla="*/ 103 w 103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32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1" y="28"/>
                  <a:pt x="100" y="23"/>
                  <a:pt x="100" y="18"/>
                </a:cubicBezTo>
                <a:cubicBezTo>
                  <a:pt x="100" y="12"/>
                  <a:pt x="101" y="6"/>
                  <a:pt x="103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488"/>
          <p:cNvSpPr/>
          <p:nvPr/>
        </p:nvSpPr>
        <p:spPr bwMode="auto">
          <a:xfrm>
            <a:off x="1711847" y="4668044"/>
            <a:ext cx="192088" cy="333375"/>
          </a:xfrm>
          <a:custGeom>
            <a:avLst/>
            <a:gdLst>
              <a:gd name="T0" fmla="*/ 81 w 165"/>
              <a:gd name="T1" fmla="*/ 19 h 287"/>
              <a:gd name="T2" fmla="*/ 81 w 165"/>
              <a:gd name="T3" fmla="*/ 202 h 287"/>
              <a:gd name="T4" fmla="*/ 56 w 165"/>
              <a:gd name="T5" fmla="*/ 197 h 287"/>
              <a:gd name="T6" fmla="*/ 0 w 165"/>
              <a:gd name="T7" fmla="*/ 242 h 287"/>
              <a:gd name="T8" fmla="*/ 56 w 165"/>
              <a:gd name="T9" fmla="*/ 287 h 287"/>
              <a:gd name="T10" fmla="*/ 112 w 165"/>
              <a:gd name="T11" fmla="*/ 243 h 287"/>
              <a:gd name="T12" fmla="*/ 112 w 165"/>
              <a:gd name="T13" fmla="*/ 243 h 287"/>
              <a:gd name="T14" fmla="*/ 112 w 165"/>
              <a:gd name="T15" fmla="*/ 72 h 287"/>
              <a:gd name="T16" fmla="*/ 165 w 165"/>
              <a:gd name="T17" fmla="*/ 59 h 287"/>
              <a:gd name="T18" fmla="*/ 165 w 165"/>
              <a:gd name="T19" fmla="*/ 0 h 287"/>
              <a:gd name="T20" fmla="*/ 82 w 165"/>
              <a:gd name="T21" fmla="*/ 19 h 287"/>
              <a:gd name="T22" fmla="*/ 81 w 165"/>
              <a:gd name="T23" fmla="*/ 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287">
                <a:moveTo>
                  <a:pt x="81" y="19"/>
                </a:moveTo>
                <a:cubicBezTo>
                  <a:pt x="81" y="202"/>
                  <a:pt x="81" y="202"/>
                  <a:pt x="81" y="202"/>
                </a:cubicBezTo>
                <a:cubicBezTo>
                  <a:pt x="73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cubicBezTo>
                  <a:pt x="82" y="19"/>
                  <a:pt x="82" y="19"/>
                  <a:pt x="82" y="19"/>
                </a:cubicBezTo>
                <a:lnTo>
                  <a:pt x="81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489"/>
          <p:cNvSpPr/>
          <p:nvPr/>
        </p:nvSpPr>
        <p:spPr bwMode="auto">
          <a:xfrm>
            <a:off x="897459" y="2104231"/>
            <a:ext cx="117475" cy="117475"/>
          </a:xfrm>
          <a:custGeom>
            <a:avLst/>
            <a:gdLst>
              <a:gd name="T0" fmla="*/ 74 w 74"/>
              <a:gd name="T1" fmla="*/ 31 h 74"/>
              <a:gd name="T2" fmla="*/ 74 w 74"/>
              <a:gd name="T3" fmla="*/ 0 h 74"/>
              <a:gd name="T4" fmla="*/ 0 w 74"/>
              <a:gd name="T5" fmla="*/ 0 h 74"/>
              <a:gd name="T6" fmla="*/ 0 w 74"/>
              <a:gd name="T7" fmla="*/ 74 h 74"/>
              <a:gd name="T8" fmla="*/ 48 w 74"/>
              <a:gd name="T9" fmla="*/ 74 h 74"/>
              <a:gd name="T10" fmla="*/ 51 w 74"/>
              <a:gd name="T11" fmla="*/ 68 h 74"/>
              <a:gd name="T12" fmla="*/ 74 w 74"/>
              <a:gd name="T13" fmla="*/ 3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74">
                <a:moveTo>
                  <a:pt x="74" y="31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48" y="74"/>
                </a:lnTo>
                <a:lnTo>
                  <a:pt x="51" y="68"/>
                </a:lnTo>
                <a:lnTo>
                  <a:pt x="74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490"/>
          <p:cNvSpPr/>
          <p:nvPr/>
        </p:nvSpPr>
        <p:spPr bwMode="auto">
          <a:xfrm>
            <a:off x="1118122" y="2104231"/>
            <a:ext cx="115888" cy="117475"/>
          </a:xfrm>
          <a:custGeom>
            <a:avLst/>
            <a:gdLst>
              <a:gd name="T0" fmla="*/ 49 w 100"/>
              <a:gd name="T1" fmla="*/ 0 h 101"/>
              <a:gd name="T2" fmla="*/ 0 w 100"/>
              <a:gd name="T3" fmla="*/ 39 h 101"/>
              <a:gd name="T4" fmla="*/ 32 w 100"/>
              <a:gd name="T5" fmla="*/ 92 h 101"/>
              <a:gd name="T6" fmla="*/ 36 w 100"/>
              <a:gd name="T7" fmla="*/ 100 h 101"/>
              <a:gd name="T8" fmla="*/ 49 w 100"/>
              <a:gd name="T9" fmla="*/ 101 h 101"/>
              <a:gd name="T10" fmla="*/ 100 w 100"/>
              <a:gd name="T11" fmla="*/ 51 h 101"/>
              <a:gd name="T12" fmla="*/ 49 w 100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1">
                <a:moveTo>
                  <a:pt x="49" y="0"/>
                </a:moveTo>
                <a:cubicBezTo>
                  <a:pt x="25" y="0"/>
                  <a:pt x="5" y="17"/>
                  <a:pt x="0" y="39"/>
                </a:cubicBezTo>
                <a:cubicBezTo>
                  <a:pt x="32" y="92"/>
                  <a:pt x="32" y="92"/>
                  <a:pt x="32" y="92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40" y="101"/>
                  <a:pt x="45" y="101"/>
                  <a:pt x="49" y="101"/>
                </a:cubicBezTo>
                <a:cubicBezTo>
                  <a:pt x="77" y="101"/>
                  <a:pt x="100" y="79"/>
                  <a:pt x="100" y="51"/>
                </a:cubicBezTo>
                <a:cubicBezTo>
                  <a:pt x="100" y="23"/>
                  <a:pt x="77" y="0"/>
                  <a:pt x="4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491"/>
          <p:cNvSpPr/>
          <p:nvPr/>
        </p:nvSpPr>
        <p:spPr bwMode="auto">
          <a:xfrm>
            <a:off x="995884" y="2104231"/>
            <a:ext cx="141288" cy="117475"/>
          </a:xfrm>
          <a:custGeom>
            <a:avLst/>
            <a:gdLst>
              <a:gd name="T0" fmla="*/ 45 w 89"/>
              <a:gd name="T1" fmla="*/ 0 h 74"/>
              <a:gd name="T2" fmla="*/ 0 w 89"/>
              <a:gd name="T3" fmla="*/ 74 h 74"/>
              <a:gd name="T4" fmla="*/ 89 w 89"/>
              <a:gd name="T5" fmla="*/ 74 h 74"/>
              <a:gd name="T6" fmla="*/ 45 w 89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4">
                <a:moveTo>
                  <a:pt x="45" y="0"/>
                </a:moveTo>
                <a:lnTo>
                  <a:pt x="0" y="74"/>
                </a:lnTo>
                <a:lnTo>
                  <a:pt x="89" y="74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496"/>
          <p:cNvSpPr>
            <a:spLocks noEditPoints="1"/>
          </p:cNvSpPr>
          <p:nvPr/>
        </p:nvSpPr>
        <p:spPr bwMode="auto">
          <a:xfrm>
            <a:off x="2235722" y="1340644"/>
            <a:ext cx="333375" cy="307975"/>
          </a:xfrm>
          <a:custGeom>
            <a:avLst/>
            <a:gdLst>
              <a:gd name="T0" fmla="*/ 229 w 288"/>
              <a:gd name="T1" fmla="*/ 0 h 266"/>
              <a:gd name="T2" fmla="*/ 58 w 288"/>
              <a:gd name="T3" fmla="*/ 0 h 266"/>
              <a:gd name="T4" fmla="*/ 0 w 288"/>
              <a:gd name="T5" fmla="*/ 59 h 266"/>
              <a:gd name="T6" fmla="*/ 0 w 288"/>
              <a:gd name="T7" fmla="*/ 208 h 266"/>
              <a:gd name="T8" fmla="*/ 58 w 288"/>
              <a:gd name="T9" fmla="*/ 266 h 266"/>
              <a:gd name="T10" fmla="*/ 229 w 288"/>
              <a:gd name="T11" fmla="*/ 266 h 266"/>
              <a:gd name="T12" fmla="*/ 288 w 288"/>
              <a:gd name="T13" fmla="*/ 208 h 266"/>
              <a:gd name="T14" fmla="*/ 288 w 288"/>
              <a:gd name="T15" fmla="*/ 59 h 266"/>
              <a:gd name="T16" fmla="*/ 229 w 288"/>
              <a:gd name="T17" fmla="*/ 0 h 266"/>
              <a:gd name="T18" fmla="*/ 255 w 288"/>
              <a:gd name="T19" fmla="*/ 208 h 266"/>
              <a:gd name="T20" fmla="*/ 229 w 288"/>
              <a:gd name="T21" fmla="*/ 233 h 266"/>
              <a:gd name="T22" fmla="*/ 58 w 288"/>
              <a:gd name="T23" fmla="*/ 233 h 266"/>
              <a:gd name="T24" fmla="*/ 33 w 288"/>
              <a:gd name="T25" fmla="*/ 208 h 266"/>
              <a:gd name="T26" fmla="*/ 33 w 288"/>
              <a:gd name="T27" fmla="*/ 59 h 266"/>
              <a:gd name="T28" fmla="*/ 58 w 288"/>
              <a:gd name="T29" fmla="*/ 33 h 266"/>
              <a:gd name="T30" fmla="*/ 229 w 288"/>
              <a:gd name="T31" fmla="*/ 33 h 266"/>
              <a:gd name="T32" fmla="*/ 255 w 288"/>
              <a:gd name="T33" fmla="*/ 59 h 266"/>
              <a:gd name="T34" fmla="*/ 255 w 288"/>
              <a:gd name="T35" fmla="*/ 20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66">
                <a:moveTo>
                  <a:pt x="229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7"/>
                  <a:pt x="0" y="59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40"/>
                  <a:pt x="26" y="266"/>
                  <a:pt x="58" y="266"/>
                </a:cubicBezTo>
                <a:cubicBezTo>
                  <a:pt x="229" y="266"/>
                  <a:pt x="229" y="266"/>
                  <a:pt x="229" y="266"/>
                </a:cubicBezTo>
                <a:cubicBezTo>
                  <a:pt x="262" y="266"/>
                  <a:pt x="288" y="240"/>
                  <a:pt x="288" y="208"/>
                </a:cubicBezTo>
                <a:cubicBezTo>
                  <a:pt x="288" y="59"/>
                  <a:pt x="288" y="59"/>
                  <a:pt x="288" y="59"/>
                </a:cubicBezTo>
                <a:cubicBezTo>
                  <a:pt x="288" y="27"/>
                  <a:pt x="262" y="0"/>
                  <a:pt x="229" y="0"/>
                </a:cubicBezTo>
                <a:close/>
                <a:moveTo>
                  <a:pt x="255" y="208"/>
                </a:moveTo>
                <a:cubicBezTo>
                  <a:pt x="255" y="222"/>
                  <a:pt x="243" y="233"/>
                  <a:pt x="229" y="233"/>
                </a:cubicBezTo>
                <a:cubicBezTo>
                  <a:pt x="58" y="233"/>
                  <a:pt x="58" y="233"/>
                  <a:pt x="58" y="233"/>
                </a:cubicBezTo>
                <a:cubicBezTo>
                  <a:pt x="44" y="233"/>
                  <a:pt x="33" y="222"/>
                  <a:pt x="33" y="208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45"/>
                  <a:pt x="44" y="33"/>
                  <a:pt x="58" y="33"/>
                </a:cubicBezTo>
                <a:cubicBezTo>
                  <a:pt x="229" y="33"/>
                  <a:pt x="229" y="33"/>
                  <a:pt x="229" y="33"/>
                </a:cubicBezTo>
                <a:cubicBezTo>
                  <a:pt x="243" y="33"/>
                  <a:pt x="255" y="45"/>
                  <a:pt x="255" y="59"/>
                </a:cubicBezTo>
                <a:lnTo>
                  <a:pt x="255" y="20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497"/>
          <p:cNvSpPr/>
          <p:nvPr/>
        </p:nvSpPr>
        <p:spPr bwMode="auto">
          <a:xfrm>
            <a:off x="2326209" y="1453356"/>
            <a:ext cx="153988" cy="95250"/>
          </a:xfrm>
          <a:custGeom>
            <a:avLst/>
            <a:gdLst>
              <a:gd name="T0" fmla="*/ 49 w 97"/>
              <a:gd name="T1" fmla="*/ 60 h 60"/>
              <a:gd name="T2" fmla="*/ 97 w 97"/>
              <a:gd name="T3" fmla="*/ 0 h 60"/>
              <a:gd name="T4" fmla="*/ 0 w 97"/>
              <a:gd name="T5" fmla="*/ 0 h 60"/>
              <a:gd name="T6" fmla="*/ 49 w 97"/>
              <a:gd name="T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60">
                <a:moveTo>
                  <a:pt x="49" y="60"/>
                </a:moveTo>
                <a:lnTo>
                  <a:pt x="97" y="0"/>
                </a:lnTo>
                <a:lnTo>
                  <a:pt x="0" y="0"/>
                </a:lnTo>
                <a:lnTo>
                  <a:pt x="49" y="6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Rectangle 498"/>
          <p:cNvSpPr>
            <a:spLocks noChangeArrowheads="1"/>
          </p:cNvSpPr>
          <p:nvPr/>
        </p:nvSpPr>
        <p:spPr bwMode="auto">
          <a:xfrm>
            <a:off x="229122" y="1332706"/>
            <a:ext cx="334963" cy="381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499"/>
          <p:cNvSpPr>
            <a:spLocks noChangeArrowheads="1"/>
          </p:cNvSpPr>
          <p:nvPr/>
        </p:nvSpPr>
        <p:spPr bwMode="auto">
          <a:xfrm>
            <a:off x="229122" y="1427956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500"/>
          <p:cNvSpPr>
            <a:spLocks noChangeArrowheads="1"/>
          </p:cNvSpPr>
          <p:nvPr/>
        </p:nvSpPr>
        <p:spPr bwMode="auto">
          <a:xfrm>
            <a:off x="229122" y="1521619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501"/>
          <p:cNvSpPr>
            <a:spLocks noChangeArrowheads="1"/>
          </p:cNvSpPr>
          <p:nvPr/>
        </p:nvSpPr>
        <p:spPr bwMode="auto">
          <a:xfrm>
            <a:off x="229122" y="1615281"/>
            <a:ext cx="334963" cy="365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Rectangle 502"/>
          <p:cNvSpPr>
            <a:spLocks noChangeArrowheads="1"/>
          </p:cNvSpPr>
          <p:nvPr/>
        </p:nvSpPr>
        <p:spPr bwMode="auto">
          <a:xfrm>
            <a:off x="1008584" y="1440656"/>
            <a:ext cx="111125" cy="1111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Rectangle 503"/>
          <p:cNvSpPr>
            <a:spLocks noChangeArrowheads="1"/>
          </p:cNvSpPr>
          <p:nvPr/>
        </p:nvSpPr>
        <p:spPr bwMode="auto">
          <a:xfrm>
            <a:off x="1149872" y="1440656"/>
            <a:ext cx="26988" cy="1111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504"/>
          <p:cNvSpPr>
            <a:spLocks noChangeArrowheads="1"/>
          </p:cNvSpPr>
          <p:nvPr/>
        </p:nvSpPr>
        <p:spPr bwMode="auto">
          <a:xfrm>
            <a:off x="1207022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505"/>
          <p:cNvSpPr>
            <a:spLocks noChangeArrowheads="1"/>
          </p:cNvSpPr>
          <p:nvPr/>
        </p:nvSpPr>
        <p:spPr bwMode="auto">
          <a:xfrm>
            <a:off x="953022" y="1440656"/>
            <a:ext cx="25400" cy="1111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Rectangle 506"/>
          <p:cNvSpPr>
            <a:spLocks noChangeArrowheads="1"/>
          </p:cNvSpPr>
          <p:nvPr/>
        </p:nvSpPr>
        <p:spPr bwMode="auto">
          <a:xfrm>
            <a:off x="897459" y="1410494"/>
            <a:ext cx="25400" cy="1714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507"/>
          <p:cNvSpPr>
            <a:spLocks noEditPoints="1"/>
          </p:cNvSpPr>
          <p:nvPr/>
        </p:nvSpPr>
        <p:spPr bwMode="auto">
          <a:xfrm>
            <a:off x="1565797" y="1369219"/>
            <a:ext cx="334963" cy="250825"/>
          </a:xfrm>
          <a:custGeom>
            <a:avLst/>
            <a:gdLst>
              <a:gd name="T0" fmla="*/ 0 w 211"/>
              <a:gd name="T1" fmla="*/ 0 h 158"/>
              <a:gd name="T2" fmla="*/ 0 w 211"/>
              <a:gd name="T3" fmla="*/ 158 h 158"/>
              <a:gd name="T4" fmla="*/ 211 w 211"/>
              <a:gd name="T5" fmla="*/ 158 h 158"/>
              <a:gd name="T6" fmla="*/ 211 w 211"/>
              <a:gd name="T7" fmla="*/ 0 h 158"/>
              <a:gd name="T8" fmla="*/ 0 w 211"/>
              <a:gd name="T9" fmla="*/ 0 h 158"/>
              <a:gd name="T10" fmla="*/ 129 w 211"/>
              <a:gd name="T11" fmla="*/ 18 h 158"/>
              <a:gd name="T12" fmla="*/ 129 w 211"/>
              <a:gd name="T13" fmla="*/ 140 h 158"/>
              <a:gd name="T14" fmla="*/ 81 w 211"/>
              <a:gd name="T15" fmla="*/ 140 h 158"/>
              <a:gd name="T16" fmla="*/ 81 w 211"/>
              <a:gd name="T17" fmla="*/ 18 h 158"/>
              <a:gd name="T18" fmla="*/ 129 w 211"/>
              <a:gd name="T19" fmla="*/ 18 h 158"/>
              <a:gd name="T20" fmla="*/ 18 w 211"/>
              <a:gd name="T21" fmla="*/ 18 h 158"/>
              <a:gd name="T22" fmla="*/ 64 w 211"/>
              <a:gd name="T23" fmla="*/ 18 h 158"/>
              <a:gd name="T24" fmla="*/ 64 w 211"/>
              <a:gd name="T25" fmla="*/ 140 h 158"/>
              <a:gd name="T26" fmla="*/ 18 w 211"/>
              <a:gd name="T27" fmla="*/ 140 h 158"/>
              <a:gd name="T28" fmla="*/ 18 w 211"/>
              <a:gd name="T29" fmla="*/ 18 h 158"/>
              <a:gd name="T30" fmla="*/ 193 w 211"/>
              <a:gd name="T31" fmla="*/ 140 h 158"/>
              <a:gd name="T32" fmla="*/ 147 w 211"/>
              <a:gd name="T33" fmla="*/ 140 h 158"/>
              <a:gd name="T34" fmla="*/ 147 w 211"/>
              <a:gd name="T35" fmla="*/ 18 h 158"/>
              <a:gd name="T36" fmla="*/ 193 w 211"/>
              <a:gd name="T37" fmla="*/ 18 h 158"/>
              <a:gd name="T38" fmla="*/ 193 w 211"/>
              <a:gd name="T39" fmla="*/ 14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1" h="158">
                <a:moveTo>
                  <a:pt x="0" y="0"/>
                </a:moveTo>
                <a:lnTo>
                  <a:pt x="0" y="158"/>
                </a:lnTo>
                <a:lnTo>
                  <a:pt x="211" y="158"/>
                </a:lnTo>
                <a:lnTo>
                  <a:pt x="211" y="0"/>
                </a:lnTo>
                <a:lnTo>
                  <a:pt x="0" y="0"/>
                </a:lnTo>
                <a:close/>
                <a:moveTo>
                  <a:pt x="129" y="18"/>
                </a:moveTo>
                <a:lnTo>
                  <a:pt x="129" y="140"/>
                </a:lnTo>
                <a:lnTo>
                  <a:pt x="81" y="140"/>
                </a:lnTo>
                <a:lnTo>
                  <a:pt x="81" y="18"/>
                </a:lnTo>
                <a:lnTo>
                  <a:pt x="129" y="18"/>
                </a:lnTo>
                <a:close/>
                <a:moveTo>
                  <a:pt x="18" y="18"/>
                </a:moveTo>
                <a:lnTo>
                  <a:pt x="64" y="18"/>
                </a:lnTo>
                <a:lnTo>
                  <a:pt x="64" y="140"/>
                </a:lnTo>
                <a:lnTo>
                  <a:pt x="18" y="140"/>
                </a:lnTo>
                <a:lnTo>
                  <a:pt x="18" y="18"/>
                </a:lnTo>
                <a:close/>
                <a:moveTo>
                  <a:pt x="193" y="140"/>
                </a:moveTo>
                <a:lnTo>
                  <a:pt x="147" y="140"/>
                </a:lnTo>
                <a:lnTo>
                  <a:pt x="147" y="18"/>
                </a:lnTo>
                <a:lnTo>
                  <a:pt x="193" y="18"/>
                </a:lnTo>
                <a:lnTo>
                  <a:pt x="193" y="14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Freeform 516"/>
          <p:cNvSpPr>
            <a:spLocks noEditPoints="1"/>
          </p:cNvSpPr>
          <p:nvPr/>
        </p:nvSpPr>
        <p:spPr bwMode="auto">
          <a:xfrm>
            <a:off x="230709" y="1996281"/>
            <a:ext cx="331788" cy="333375"/>
          </a:xfrm>
          <a:custGeom>
            <a:avLst/>
            <a:gdLst>
              <a:gd name="T0" fmla="*/ 286 w 286"/>
              <a:gd name="T1" fmla="*/ 131 h 288"/>
              <a:gd name="T2" fmla="*/ 259 w 286"/>
              <a:gd name="T3" fmla="*/ 131 h 288"/>
              <a:gd name="T4" fmla="*/ 155 w 286"/>
              <a:gd name="T5" fmla="*/ 26 h 288"/>
              <a:gd name="T6" fmla="*/ 155 w 286"/>
              <a:gd name="T7" fmla="*/ 0 h 288"/>
              <a:gd name="T8" fmla="*/ 131 w 286"/>
              <a:gd name="T9" fmla="*/ 0 h 288"/>
              <a:gd name="T10" fmla="*/ 131 w 286"/>
              <a:gd name="T11" fmla="*/ 26 h 288"/>
              <a:gd name="T12" fmla="*/ 27 w 286"/>
              <a:gd name="T13" fmla="*/ 131 h 288"/>
              <a:gd name="T14" fmla="*/ 0 w 286"/>
              <a:gd name="T15" fmla="*/ 131 h 288"/>
              <a:gd name="T16" fmla="*/ 0 w 286"/>
              <a:gd name="T17" fmla="*/ 155 h 288"/>
              <a:gd name="T18" fmla="*/ 28 w 286"/>
              <a:gd name="T19" fmla="*/ 155 h 288"/>
              <a:gd name="T20" fmla="*/ 131 w 286"/>
              <a:gd name="T21" fmla="*/ 258 h 288"/>
              <a:gd name="T22" fmla="*/ 131 w 286"/>
              <a:gd name="T23" fmla="*/ 288 h 288"/>
              <a:gd name="T24" fmla="*/ 155 w 286"/>
              <a:gd name="T25" fmla="*/ 288 h 288"/>
              <a:gd name="T26" fmla="*/ 155 w 286"/>
              <a:gd name="T27" fmla="*/ 258 h 288"/>
              <a:gd name="T28" fmla="*/ 259 w 286"/>
              <a:gd name="T29" fmla="*/ 155 h 288"/>
              <a:gd name="T30" fmla="*/ 286 w 286"/>
              <a:gd name="T31" fmla="*/ 155 h 288"/>
              <a:gd name="T32" fmla="*/ 286 w 286"/>
              <a:gd name="T33" fmla="*/ 131 h 288"/>
              <a:gd name="T34" fmla="*/ 235 w 286"/>
              <a:gd name="T35" fmla="*/ 131 h 288"/>
              <a:gd name="T36" fmla="*/ 155 w 286"/>
              <a:gd name="T37" fmla="*/ 131 h 288"/>
              <a:gd name="T38" fmla="*/ 155 w 286"/>
              <a:gd name="T39" fmla="*/ 50 h 288"/>
              <a:gd name="T40" fmla="*/ 235 w 286"/>
              <a:gd name="T41" fmla="*/ 131 h 288"/>
              <a:gd name="T42" fmla="*/ 131 w 286"/>
              <a:gd name="T43" fmla="*/ 50 h 288"/>
              <a:gd name="T44" fmla="*/ 131 w 286"/>
              <a:gd name="T45" fmla="*/ 131 h 288"/>
              <a:gd name="T46" fmla="*/ 51 w 286"/>
              <a:gd name="T47" fmla="*/ 131 h 288"/>
              <a:gd name="T48" fmla="*/ 131 w 286"/>
              <a:gd name="T49" fmla="*/ 50 h 288"/>
              <a:gd name="T50" fmla="*/ 52 w 286"/>
              <a:gd name="T51" fmla="*/ 155 h 288"/>
              <a:gd name="T52" fmla="*/ 131 w 286"/>
              <a:gd name="T53" fmla="*/ 155 h 288"/>
              <a:gd name="T54" fmla="*/ 131 w 286"/>
              <a:gd name="T55" fmla="*/ 234 h 288"/>
              <a:gd name="T56" fmla="*/ 52 w 286"/>
              <a:gd name="T57" fmla="*/ 155 h 288"/>
              <a:gd name="T58" fmla="*/ 155 w 286"/>
              <a:gd name="T59" fmla="*/ 234 h 288"/>
              <a:gd name="T60" fmla="*/ 155 w 286"/>
              <a:gd name="T61" fmla="*/ 155 h 288"/>
              <a:gd name="T62" fmla="*/ 235 w 286"/>
              <a:gd name="T63" fmla="*/ 155 h 288"/>
              <a:gd name="T64" fmla="*/ 155 w 286"/>
              <a:gd name="T65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521"/>
          <p:cNvSpPr/>
          <p:nvPr/>
        </p:nvSpPr>
        <p:spPr bwMode="auto">
          <a:xfrm>
            <a:off x="1567384" y="6098381"/>
            <a:ext cx="333375" cy="147638"/>
          </a:xfrm>
          <a:custGeom>
            <a:avLst/>
            <a:gdLst>
              <a:gd name="T0" fmla="*/ 255 w 288"/>
              <a:gd name="T1" fmla="*/ 0 h 127"/>
              <a:gd name="T2" fmla="*/ 255 w 288"/>
              <a:gd name="T3" fmla="*/ 0 h 127"/>
              <a:gd name="T4" fmla="*/ 254 w 288"/>
              <a:gd name="T5" fmla="*/ 0 h 127"/>
              <a:gd name="T6" fmla="*/ 222 w 288"/>
              <a:gd name="T7" fmla="*/ 95 h 127"/>
              <a:gd name="T8" fmla="*/ 210 w 288"/>
              <a:gd name="T9" fmla="*/ 106 h 127"/>
              <a:gd name="T10" fmla="*/ 199 w 288"/>
              <a:gd name="T11" fmla="*/ 95 h 127"/>
              <a:gd name="T12" fmla="*/ 166 w 288"/>
              <a:gd name="T13" fmla="*/ 0 h 127"/>
              <a:gd name="T14" fmla="*/ 166 w 288"/>
              <a:gd name="T15" fmla="*/ 0 h 127"/>
              <a:gd name="T16" fmla="*/ 166 w 288"/>
              <a:gd name="T17" fmla="*/ 0 h 127"/>
              <a:gd name="T18" fmla="*/ 133 w 288"/>
              <a:gd name="T19" fmla="*/ 32 h 127"/>
              <a:gd name="T20" fmla="*/ 122 w 288"/>
              <a:gd name="T21" fmla="*/ 106 h 127"/>
              <a:gd name="T22" fmla="*/ 121 w 288"/>
              <a:gd name="T23" fmla="*/ 106 h 127"/>
              <a:gd name="T24" fmla="*/ 110 w 288"/>
              <a:gd name="T25" fmla="*/ 32 h 127"/>
              <a:gd name="T26" fmla="*/ 78 w 288"/>
              <a:gd name="T27" fmla="*/ 0 h 127"/>
              <a:gd name="T28" fmla="*/ 77 w 288"/>
              <a:gd name="T29" fmla="*/ 0 h 127"/>
              <a:gd name="T30" fmla="*/ 77 w 288"/>
              <a:gd name="T31" fmla="*/ 0 h 127"/>
              <a:gd name="T32" fmla="*/ 44 w 288"/>
              <a:gd name="T33" fmla="*/ 95 h 127"/>
              <a:gd name="T34" fmla="*/ 33 w 288"/>
              <a:gd name="T35" fmla="*/ 106 h 127"/>
              <a:gd name="T36" fmla="*/ 21 w 288"/>
              <a:gd name="T37" fmla="*/ 95 h 127"/>
              <a:gd name="T38" fmla="*/ 18 w 288"/>
              <a:gd name="T39" fmla="*/ 59 h 127"/>
              <a:gd name="T40" fmla="*/ 0 w 288"/>
              <a:gd name="T41" fmla="*/ 62 h 127"/>
              <a:gd name="T42" fmla="*/ 32 w 288"/>
              <a:gd name="T43" fmla="*/ 127 h 127"/>
              <a:gd name="T44" fmla="*/ 33 w 288"/>
              <a:gd name="T45" fmla="*/ 127 h 127"/>
              <a:gd name="T46" fmla="*/ 33 w 288"/>
              <a:gd name="T47" fmla="*/ 127 h 127"/>
              <a:gd name="T48" fmla="*/ 33 w 288"/>
              <a:gd name="T49" fmla="*/ 127 h 127"/>
              <a:gd name="T50" fmla="*/ 66 w 288"/>
              <a:gd name="T51" fmla="*/ 32 h 127"/>
              <a:gd name="T52" fmla="*/ 77 w 288"/>
              <a:gd name="T53" fmla="*/ 21 h 127"/>
              <a:gd name="T54" fmla="*/ 89 w 288"/>
              <a:gd name="T55" fmla="*/ 32 h 127"/>
              <a:gd name="T56" fmla="*/ 121 w 288"/>
              <a:gd name="T57" fmla="*/ 127 h 127"/>
              <a:gd name="T58" fmla="*/ 121 w 288"/>
              <a:gd name="T59" fmla="*/ 127 h 127"/>
              <a:gd name="T60" fmla="*/ 122 w 288"/>
              <a:gd name="T61" fmla="*/ 127 h 127"/>
              <a:gd name="T62" fmla="*/ 122 w 288"/>
              <a:gd name="T63" fmla="*/ 127 h 127"/>
              <a:gd name="T64" fmla="*/ 154 w 288"/>
              <a:gd name="T65" fmla="*/ 32 h 127"/>
              <a:gd name="T66" fmla="*/ 166 w 288"/>
              <a:gd name="T67" fmla="*/ 21 h 127"/>
              <a:gd name="T68" fmla="*/ 177 w 288"/>
              <a:gd name="T69" fmla="*/ 32 h 127"/>
              <a:gd name="T70" fmla="*/ 210 w 288"/>
              <a:gd name="T71" fmla="*/ 127 h 127"/>
              <a:gd name="T72" fmla="*/ 210 w 288"/>
              <a:gd name="T73" fmla="*/ 127 h 127"/>
              <a:gd name="T74" fmla="*/ 210 w 288"/>
              <a:gd name="T75" fmla="*/ 127 h 127"/>
              <a:gd name="T76" fmla="*/ 211 w 288"/>
              <a:gd name="T77" fmla="*/ 127 h 127"/>
              <a:gd name="T78" fmla="*/ 243 w 288"/>
              <a:gd name="T79" fmla="*/ 32 h 127"/>
              <a:gd name="T80" fmla="*/ 255 w 288"/>
              <a:gd name="T81" fmla="*/ 21 h 127"/>
              <a:gd name="T82" fmla="*/ 266 w 288"/>
              <a:gd name="T83" fmla="*/ 32 h 127"/>
              <a:gd name="T84" fmla="*/ 270 w 288"/>
              <a:gd name="T85" fmla="*/ 66 h 127"/>
              <a:gd name="T86" fmla="*/ 288 w 288"/>
              <a:gd name="T87" fmla="*/ 62 h 127"/>
              <a:gd name="T88" fmla="*/ 255 w 288"/>
              <a:gd name="T8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27"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6" y="0"/>
                  <a:pt x="222" y="14"/>
                  <a:pt x="222" y="32"/>
                </a:cubicBezTo>
                <a:cubicBezTo>
                  <a:pt x="222" y="95"/>
                  <a:pt x="222" y="95"/>
                  <a:pt x="222" y="95"/>
                </a:cubicBezTo>
                <a:cubicBezTo>
                  <a:pt x="222" y="101"/>
                  <a:pt x="217" y="106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6"/>
                  <a:pt x="210" y="106"/>
                </a:cubicBezTo>
                <a:cubicBezTo>
                  <a:pt x="204" y="106"/>
                  <a:pt x="199" y="101"/>
                  <a:pt x="199" y="95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14"/>
                  <a:pt x="184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101"/>
                  <a:pt x="128" y="106"/>
                  <a:pt x="122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15" y="106"/>
                  <a:pt x="110" y="101"/>
                  <a:pt x="110" y="95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14"/>
                  <a:pt x="96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9" y="0"/>
                  <a:pt x="44" y="14"/>
                  <a:pt x="44" y="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101"/>
                  <a:pt x="39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2" y="106"/>
                  <a:pt x="32" y="106"/>
                </a:cubicBezTo>
                <a:cubicBezTo>
                  <a:pt x="26" y="106"/>
                  <a:pt x="21" y="101"/>
                  <a:pt x="21" y="95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0"/>
                  <a:pt x="20" y="59"/>
                  <a:pt x="18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60"/>
                  <a:pt x="0" y="62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3"/>
                  <a:pt x="14" y="127"/>
                  <a:pt x="32" y="12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51" y="127"/>
                  <a:pt x="66" y="113"/>
                  <a:pt x="66" y="95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26"/>
                  <a:pt x="71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1"/>
                  <a:pt x="78" y="21"/>
                  <a:pt x="78" y="21"/>
                </a:cubicBezTo>
                <a:cubicBezTo>
                  <a:pt x="84" y="21"/>
                  <a:pt x="89" y="26"/>
                  <a:pt x="89" y="32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3"/>
                  <a:pt x="103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40" y="127"/>
                  <a:pt x="154" y="113"/>
                  <a:pt x="154" y="95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26"/>
                  <a:pt x="159" y="21"/>
                  <a:pt x="165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2" y="21"/>
                  <a:pt x="177" y="26"/>
                  <a:pt x="177" y="32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7" y="113"/>
                  <a:pt x="192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29" y="127"/>
                  <a:pt x="243" y="113"/>
                  <a:pt x="243" y="95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3" y="26"/>
                  <a:pt x="248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61" y="21"/>
                  <a:pt x="266" y="26"/>
                  <a:pt x="266" y="32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6" y="64"/>
                  <a:pt x="268" y="66"/>
                  <a:pt x="270" y="66"/>
                </a:cubicBezTo>
                <a:cubicBezTo>
                  <a:pt x="284" y="66"/>
                  <a:pt x="284" y="66"/>
                  <a:pt x="284" y="66"/>
                </a:cubicBezTo>
                <a:cubicBezTo>
                  <a:pt x="286" y="66"/>
                  <a:pt x="288" y="64"/>
                  <a:pt x="288" y="6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14"/>
                  <a:pt x="273" y="0"/>
                  <a:pt x="25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527"/>
          <p:cNvSpPr/>
          <p:nvPr/>
        </p:nvSpPr>
        <p:spPr bwMode="auto">
          <a:xfrm>
            <a:off x="3046934" y="1323181"/>
            <a:ext cx="193675" cy="195263"/>
          </a:xfrm>
          <a:custGeom>
            <a:avLst/>
            <a:gdLst>
              <a:gd name="T0" fmla="*/ 60 w 122"/>
              <a:gd name="T1" fmla="*/ 0 h 123"/>
              <a:gd name="T2" fmla="*/ 0 w 122"/>
              <a:gd name="T3" fmla="*/ 62 h 123"/>
              <a:gd name="T4" fmla="*/ 60 w 122"/>
              <a:gd name="T5" fmla="*/ 123 h 123"/>
              <a:gd name="T6" fmla="*/ 122 w 122"/>
              <a:gd name="T7" fmla="*/ 62 h 123"/>
              <a:gd name="T8" fmla="*/ 60 w 12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3">
                <a:moveTo>
                  <a:pt x="60" y="0"/>
                </a:moveTo>
                <a:lnTo>
                  <a:pt x="0" y="62"/>
                </a:lnTo>
                <a:lnTo>
                  <a:pt x="60" y="123"/>
                </a:lnTo>
                <a:lnTo>
                  <a:pt x="122" y="62"/>
                </a:lnTo>
                <a:lnTo>
                  <a:pt x="6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528"/>
          <p:cNvSpPr>
            <a:spLocks noEditPoints="1"/>
          </p:cNvSpPr>
          <p:nvPr/>
        </p:nvSpPr>
        <p:spPr bwMode="auto">
          <a:xfrm>
            <a:off x="2904059" y="1453356"/>
            <a:ext cx="206375" cy="206375"/>
          </a:xfrm>
          <a:custGeom>
            <a:avLst/>
            <a:gdLst>
              <a:gd name="T0" fmla="*/ 25 w 178"/>
              <a:gd name="T1" fmla="*/ 71 h 179"/>
              <a:gd name="T2" fmla="*/ 0 w 178"/>
              <a:gd name="T3" fmla="*/ 152 h 179"/>
              <a:gd name="T4" fmla="*/ 27 w 178"/>
              <a:gd name="T5" fmla="*/ 179 h 179"/>
              <a:gd name="T6" fmla="*/ 108 w 178"/>
              <a:gd name="T7" fmla="*/ 153 h 179"/>
              <a:gd name="T8" fmla="*/ 178 w 178"/>
              <a:gd name="T9" fmla="*/ 57 h 179"/>
              <a:gd name="T10" fmla="*/ 121 w 178"/>
              <a:gd name="T11" fmla="*/ 0 h 179"/>
              <a:gd name="T12" fmla="*/ 25 w 178"/>
              <a:gd name="T13" fmla="*/ 71 h 179"/>
              <a:gd name="T14" fmla="*/ 81 w 178"/>
              <a:gd name="T15" fmla="*/ 120 h 179"/>
              <a:gd name="T16" fmla="*/ 59 w 178"/>
              <a:gd name="T17" fmla="*/ 120 h 179"/>
              <a:gd name="T18" fmla="*/ 59 w 178"/>
              <a:gd name="T19" fmla="*/ 98 h 179"/>
              <a:gd name="T20" fmla="*/ 81 w 178"/>
              <a:gd name="T21" fmla="*/ 98 h 179"/>
              <a:gd name="T22" fmla="*/ 81 w 178"/>
              <a:gd name="T23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8" h="179">
                <a:moveTo>
                  <a:pt x="25" y="71"/>
                </a:moveTo>
                <a:cubicBezTo>
                  <a:pt x="38" y="88"/>
                  <a:pt x="27" y="122"/>
                  <a:pt x="0" y="152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57" y="152"/>
                  <a:pt x="91" y="141"/>
                  <a:pt x="108" y="153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21" y="0"/>
                  <a:pt x="121" y="0"/>
                  <a:pt x="121" y="0"/>
                </a:cubicBezTo>
                <a:lnTo>
                  <a:pt x="25" y="71"/>
                </a:lnTo>
                <a:close/>
                <a:moveTo>
                  <a:pt x="81" y="120"/>
                </a:moveTo>
                <a:cubicBezTo>
                  <a:pt x="75" y="126"/>
                  <a:pt x="65" y="126"/>
                  <a:pt x="59" y="120"/>
                </a:cubicBezTo>
                <a:cubicBezTo>
                  <a:pt x="53" y="114"/>
                  <a:pt x="53" y="104"/>
                  <a:pt x="59" y="98"/>
                </a:cubicBezTo>
                <a:cubicBezTo>
                  <a:pt x="65" y="91"/>
                  <a:pt x="75" y="91"/>
                  <a:pt x="81" y="98"/>
                </a:cubicBezTo>
                <a:cubicBezTo>
                  <a:pt x="88" y="104"/>
                  <a:pt x="88" y="114"/>
                  <a:pt x="81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529"/>
          <p:cNvSpPr>
            <a:spLocks noEditPoints="1"/>
          </p:cNvSpPr>
          <p:nvPr/>
        </p:nvSpPr>
        <p:spPr bwMode="auto">
          <a:xfrm>
            <a:off x="3572397" y="1542256"/>
            <a:ext cx="117475" cy="117475"/>
          </a:xfrm>
          <a:custGeom>
            <a:avLst/>
            <a:gdLst>
              <a:gd name="T0" fmla="*/ 15 w 102"/>
              <a:gd name="T1" fmla="*/ 40 h 102"/>
              <a:gd name="T2" fmla="*/ 0 w 102"/>
              <a:gd name="T3" fmla="*/ 87 h 102"/>
              <a:gd name="T4" fmla="*/ 15 w 102"/>
              <a:gd name="T5" fmla="*/ 102 h 102"/>
              <a:gd name="T6" fmla="*/ 62 w 102"/>
              <a:gd name="T7" fmla="*/ 87 h 102"/>
              <a:gd name="T8" fmla="*/ 102 w 102"/>
              <a:gd name="T9" fmla="*/ 32 h 102"/>
              <a:gd name="T10" fmla="*/ 69 w 102"/>
              <a:gd name="T11" fmla="*/ 0 h 102"/>
              <a:gd name="T12" fmla="*/ 15 w 102"/>
              <a:gd name="T13" fmla="*/ 40 h 102"/>
              <a:gd name="T14" fmla="*/ 47 w 102"/>
              <a:gd name="T15" fmla="*/ 68 h 102"/>
              <a:gd name="T16" fmla="*/ 34 w 102"/>
              <a:gd name="T17" fmla="*/ 68 h 102"/>
              <a:gd name="T18" fmla="*/ 34 w 102"/>
              <a:gd name="T19" fmla="*/ 55 h 102"/>
              <a:gd name="T20" fmla="*/ 47 w 102"/>
              <a:gd name="T21" fmla="*/ 55 h 102"/>
              <a:gd name="T22" fmla="*/ 47 w 102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02">
                <a:moveTo>
                  <a:pt x="15" y="40"/>
                </a:moveTo>
                <a:cubicBezTo>
                  <a:pt x="22" y="50"/>
                  <a:pt x="16" y="69"/>
                  <a:pt x="0" y="87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2" y="87"/>
                  <a:pt x="52" y="80"/>
                  <a:pt x="62" y="87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69" y="0"/>
                  <a:pt x="69" y="0"/>
                  <a:pt x="69" y="0"/>
                </a:cubicBezTo>
                <a:lnTo>
                  <a:pt x="15" y="40"/>
                </a:lnTo>
                <a:close/>
                <a:moveTo>
                  <a:pt x="47" y="68"/>
                </a:moveTo>
                <a:cubicBezTo>
                  <a:pt x="43" y="72"/>
                  <a:pt x="37" y="72"/>
                  <a:pt x="34" y="68"/>
                </a:cubicBezTo>
                <a:cubicBezTo>
                  <a:pt x="30" y="65"/>
                  <a:pt x="30" y="59"/>
                  <a:pt x="34" y="55"/>
                </a:cubicBezTo>
                <a:cubicBezTo>
                  <a:pt x="37" y="52"/>
                  <a:pt x="43" y="52"/>
                  <a:pt x="47" y="55"/>
                </a:cubicBezTo>
                <a:cubicBezTo>
                  <a:pt x="50" y="59"/>
                  <a:pt x="50" y="65"/>
                  <a:pt x="47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530"/>
          <p:cNvSpPr/>
          <p:nvPr/>
        </p:nvSpPr>
        <p:spPr bwMode="auto">
          <a:xfrm>
            <a:off x="3653359" y="1323181"/>
            <a:ext cx="254000" cy="255588"/>
          </a:xfrm>
          <a:custGeom>
            <a:avLst/>
            <a:gdLst>
              <a:gd name="T0" fmla="*/ 209 w 220"/>
              <a:gd name="T1" fmla="*/ 10 h 220"/>
              <a:gd name="T2" fmla="*/ 171 w 220"/>
              <a:gd name="T3" fmla="*/ 10 h 220"/>
              <a:gd name="T4" fmla="*/ 53 w 220"/>
              <a:gd name="T5" fmla="*/ 129 h 220"/>
              <a:gd name="T6" fmla="*/ 48 w 220"/>
              <a:gd name="T7" fmla="*/ 124 h 220"/>
              <a:gd name="T8" fmla="*/ 0 w 220"/>
              <a:gd name="T9" fmla="*/ 172 h 220"/>
              <a:gd name="T10" fmla="*/ 48 w 220"/>
              <a:gd name="T11" fmla="*/ 220 h 220"/>
              <a:gd name="T12" fmla="*/ 96 w 220"/>
              <a:gd name="T13" fmla="*/ 172 h 220"/>
              <a:gd name="T14" fmla="*/ 91 w 220"/>
              <a:gd name="T15" fmla="*/ 167 h 220"/>
              <a:gd name="T16" fmla="*/ 209 w 220"/>
              <a:gd name="T17" fmla="*/ 49 h 220"/>
              <a:gd name="T18" fmla="*/ 209 w 220"/>
              <a:gd name="T19" fmla="*/ 1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0" h="220">
                <a:moveTo>
                  <a:pt x="209" y="10"/>
                </a:moveTo>
                <a:cubicBezTo>
                  <a:pt x="199" y="0"/>
                  <a:pt x="182" y="0"/>
                  <a:pt x="171" y="10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209" y="49"/>
                  <a:pt x="209" y="49"/>
                  <a:pt x="209" y="49"/>
                </a:cubicBezTo>
                <a:cubicBezTo>
                  <a:pt x="220" y="38"/>
                  <a:pt x="220" y="21"/>
                  <a:pt x="209" y="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531"/>
          <p:cNvSpPr/>
          <p:nvPr/>
        </p:nvSpPr>
        <p:spPr bwMode="auto">
          <a:xfrm>
            <a:off x="4234384" y="1516856"/>
            <a:ext cx="177800" cy="144463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532"/>
          <p:cNvSpPr/>
          <p:nvPr/>
        </p:nvSpPr>
        <p:spPr bwMode="auto">
          <a:xfrm>
            <a:off x="4377259" y="1323181"/>
            <a:ext cx="198438" cy="227013"/>
          </a:xfrm>
          <a:custGeom>
            <a:avLst/>
            <a:gdLst>
              <a:gd name="T0" fmla="*/ 163 w 171"/>
              <a:gd name="T1" fmla="*/ 6 h 195"/>
              <a:gd name="T2" fmla="*/ 139 w 171"/>
              <a:gd name="T3" fmla="*/ 8 h 195"/>
              <a:gd name="T4" fmla="*/ 37 w 171"/>
              <a:gd name="T5" fmla="*/ 129 h 195"/>
              <a:gd name="T6" fmla="*/ 15 w 171"/>
              <a:gd name="T7" fmla="*/ 139 h 195"/>
              <a:gd name="T8" fmla="*/ 0 w 171"/>
              <a:gd name="T9" fmla="*/ 157 h 195"/>
              <a:gd name="T10" fmla="*/ 6 w 171"/>
              <a:gd name="T11" fmla="*/ 160 h 195"/>
              <a:gd name="T12" fmla="*/ 39 w 171"/>
              <a:gd name="T13" fmla="*/ 195 h 195"/>
              <a:gd name="T14" fmla="*/ 57 w 171"/>
              <a:gd name="T15" fmla="*/ 174 h 195"/>
              <a:gd name="T16" fmla="*/ 63 w 171"/>
              <a:gd name="T17" fmla="*/ 151 h 195"/>
              <a:gd name="T18" fmla="*/ 165 w 171"/>
              <a:gd name="T19" fmla="*/ 30 h 195"/>
              <a:gd name="T20" fmla="*/ 163 w 171"/>
              <a:gd name="T21" fmla="*/ 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163" y="6"/>
                </a:move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533"/>
          <p:cNvSpPr>
            <a:spLocks noEditPoints="1"/>
          </p:cNvSpPr>
          <p:nvPr/>
        </p:nvSpPr>
        <p:spPr bwMode="auto">
          <a:xfrm>
            <a:off x="5121797" y="1542256"/>
            <a:ext cx="119063" cy="117475"/>
          </a:xfrm>
          <a:custGeom>
            <a:avLst/>
            <a:gdLst>
              <a:gd name="T0" fmla="*/ 88 w 103"/>
              <a:gd name="T1" fmla="*/ 40 h 102"/>
              <a:gd name="T2" fmla="*/ 33 w 103"/>
              <a:gd name="T3" fmla="*/ 0 h 102"/>
              <a:gd name="T4" fmla="*/ 0 w 103"/>
              <a:gd name="T5" fmla="*/ 32 h 102"/>
              <a:gd name="T6" fmla="*/ 41 w 103"/>
              <a:gd name="T7" fmla="*/ 87 h 102"/>
              <a:gd name="T8" fmla="*/ 87 w 103"/>
              <a:gd name="T9" fmla="*/ 102 h 102"/>
              <a:gd name="T10" fmla="*/ 103 w 103"/>
              <a:gd name="T11" fmla="*/ 86 h 102"/>
              <a:gd name="T12" fmla="*/ 88 w 103"/>
              <a:gd name="T13" fmla="*/ 40 h 102"/>
              <a:gd name="T14" fmla="*/ 69 w 103"/>
              <a:gd name="T15" fmla="*/ 68 h 102"/>
              <a:gd name="T16" fmla="*/ 56 w 103"/>
              <a:gd name="T17" fmla="*/ 68 h 102"/>
              <a:gd name="T18" fmla="*/ 56 w 103"/>
              <a:gd name="T19" fmla="*/ 55 h 102"/>
              <a:gd name="T20" fmla="*/ 69 w 103"/>
              <a:gd name="T21" fmla="*/ 55 h 102"/>
              <a:gd name="T22" fmla="*/ 69 w 103"/>
              <a:gd name="T23" fmla="*/ 6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" h="102">
                <a:moveTo>
                  <a:pt x="88" y="40"/>
                </a:moveTo>
                <a:cubicBezTo>
                  <a:pt x="33" y="0"/>
                  <a:pt x="33" y="0"/>
                  <a:pt x="3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41" y="87"/>
                  <a:pt x="41" y="87"/>
                  <a:pt x="41" y="87"/>
                </a:cubicBezTo>
                <a:cubicBezTo>
                  <a:pt x="50" y="80"/>
                  <a:pt x="70" y="86"/>
                  <a:pt x="87" y="102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87" y="69"/>
                  <a:pt x="81" y="50"/>
                  <a:pt x="88" y="40"/>
                </a:cubicBezTo>
                <a:close/>
                <a:moveTo>
                  <a:pt x="69" y="68"/>
                </a:moveTo>
                <a:cubicBezTo>
                  <a:pt x="65" y="72"/>
                  <a:pt x="60" y="72"/>
                  <a:pt x="56" y="68"/>
                </a:cubicBezTo>
                <a:cubicBezTo>
                  <a:pt x="52" y="65"/>
                  <a:pt x="52" y="59"/>
                  <a:pt x="56" y="55"/>
                </a:cubicBezTo>
                <a:cubicBezTo>
                  <a:pt x="60" y="52"/>
                  <a:pt x="65" y="52"/>
                  <a:pt x="69" y="55"/>
                </a:cubicBezTo>
                <a:cubicBezTo>
                  <a:pt x="73" y="59"/>
                  <a:pt x="73" y="65"/>
                  <a:pt x="69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534"/>
          <p:cNvSpPr/>
          <p:nvPr/>
        </p:nvSpPr>
        <p:spPr bwMode="auto">
          <a:xfrm>
            <a:off x="5097984" y="1502569"/>
            <a:ext cx="60325" cy="76200"/>
          </a:xfrm>
          <a:custGeom>
            <a:avLst/>
            <a:gdLst>
              <a:gd name="T0" fmla="*/ 36 w 53"/>
              <a:gd name="T1" fmla="*/ 0 h 66"/>
              <a:gd name="T2" fmla="*/ 34 w 53"/>
              <a:gd name="T3" fmla="*/ 2 h 66"/>
              <a:gd name="T4" fmla="*/ 24 w 53"/>
              <a:gd name="T5" fmla="*/ 30 h 66"/>
              <a:gd name="T6" fmla="*/ 0 w 53"/>
              <a:gd name="T7" fmla="*/ 59 h 66"/>
              <a:gd name="T8" fmla="*/ 0 w 53"/>
              <a:gd name="T9" fmla="*/ 60 h 66"/>
              <a:gd name="T10" fmla="*/ 6 w 53"/>
              <a:gd name="T11" fmla="*/ 66 h 66"/>
              <a:gd name="T12" fmla="*/ 53 w 53"/>
              <a:gd name="T13" fmla="*/ 18 h 66"/>
              <a:gd name="T14" fmla="*/ 36 w 5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66">
                <a:moveTo>
                  <a:pt x="36" y="0"/>
                </a:moveTo>
                <a:cubicBezTo>
                  <a:pt x="34" y="2"/>
                  <a:pt x="34" y="2"/>
                  <a:pt x="34" y="2"/>
                </a:cubicBezTo>
                <a:cubicBezTo>
                  <a:pt x="35" y="12"/>
                  <a:pt x="31" y="22"/>
                  <a:pt x="24" y="3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60"/>
                  <a:pt x="0" y="60"/>
                </a:cubicBezTo>
                <a:cubicBezTo>
                  <a:pt x="6" y="66"/>
                  <a:pt x="6" y="66"/>
                  <a:pt x="6" y="66"/>
                </a:cubicBezTo>
                <a:cubicBezTo>
                  <a:pt x="53" y="18"/>
                  <a:pt x="53" y="18"/>
                  <a:pt x="53" y="18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535"/>
          <p:cNvSpPr/>
          <p:nvPr/>
        </p:nvSpPr>
        <p:spPr bwMode="auto">
          <a:xfrm>
            <a:off x="4902722" y="1323181"/>
            <a:ext cx="177800" cy="171450"/>
          </a:xfrm>
          <a:custGeom>
            <a:avLst/>
            <a:gdLst>
              <a:gd name="T0" fmla="*/ 109 w 152"/>
              <a:gd name="T1" fmla="*/ 147 h 147"/>
              <a:gd name="T2" fmla="*/ 125 w 152"/>
              <a:gd name="T3" fmla="*/ 128 h 147"/>
              <a:gd name="T4" fmla="*/ 151 w 152"/>
              <a:gd name="T5" fmla="*/ 114 h 147"/>
              <a:gd name="T6" fmla="*/ 152 w 152"/>
              <a:gd name="T7" fmla="*/ 113 h 147"/>
              <a:gd name="T8" fmla="*/ 49 w 152"/>
              <a:gd name="T9" fmla="*/ 10 h 147"/>
              <a:gd name="T10" fmla="*/ 11 w 152"/>
              <a:gd name="T11" fmla="*/ 10 h 147"/>
              <a:gd name="T12" fmla="*/ 11 w 152"/>
              <a:gd name="T13" fmla="*/ 49 h 147"/>
              <a:gd name="T14" fmla="*/ 109 w 152"/>
              <a:gd name="T1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147">
                <a:moveTo>
                  <a:pt x="109" y="147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32" y="120"/>
                  <a:pt x="141" y="115"/>
                  <a:pt x="151" y="114"/>
                </a:cubicBezTo>
                <a:cubicBezTo>
                  <a:pt x="152" y="113"/>
                  <a:pt x="152" y="113"/>
                  <a:pt x="152" y="113"/>
                </a:cubicBezTo>
                <a:cubicBezTo>
                  <a:pt x="49" y="10"/>
                  <a:pt x="49" y="10"/>
                  <a:pt x="49" y="10"/>
                </a:cubicBezTo>
                <a:cubicBezTo>
                  <a:pt x="39" y="0"/>
                  <a:pt x="22" y="0"/>
                  <a:pt x="11" y="10"/>
                </a:cubicBezTo>
                <a:cubicBezTo>
                  <a:pt x="0" y="21"/>
                  <a:pt x="0" y="38"/>
                  <a:pt x="11" y="49"/>
                </a:cubicBezTo>
                <a:lnTo>
                  <a:pt x="109" y="14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536"/>
          <p:cNvSpPr/>
          <p:nvPr/>
        </p:nvSpPr>
        <p:spPr bwMode="auto">
          <a:xfrm>
            <a:off x="4902722" y="1516856"/>
            <a:ext cx="177800" cy="144463"/>
          </a:xfrm>
          <a:custGeom>
            <a:avLst/>
            <a:gdLst>
              <a:gd name="T0" fmla="*/ 124 w 153"/>
              <a:gd name="T1" fmla="*/ 5 h 125"/>
              <a:gd name="T2" fmla="*/ 114 w 153"/>
              <a:gd name="T3" fmla="*/ 0 h 125"/>
              <a:gd name="T4" fmla="*/ 52 w 153"/>
              <a:gd name="T5" fmla="*/ 48 h 125"/>
              <a:gd name="T6" fmla="*/ 5 w 153"/>
              <a:gd name="T7" fmla="*/ 91 h 125"/>
              <a:gd name="T8" fmla="*/ 46 w 153"/>
              <a:gd name="T9" fmla="*/ 124 h 125"/>
              <a:gd name="T10" fmla="*/ 152 w 153"/>
              <a:gd name="T11" fmla="*/ 41 h 125"/>
              <a:gd name="T12" fmla="*/ 153 w 153"/>
              <a:gd name="T13" fmla="*/ 40 h 125"/>
              <a:gd name="T14" fmla="*/ 124 w 153"/>
              <a:gd name="T15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3" h="125">
                <a:moveTo>
                  <a:pt x="124" y="5"/>
                </a:moveTo>
                <a:cubicBezTo>
                  <a:pt x="120" y="3"/>
                  <a:pt x="117" y="2"/>
                  <a:pt x="114" y="0"/>
                </a:cubicBezTo>
                <a:cubicBezTo>
                  <a:pt x="102" y="2"/>
                  <a:pt x="56" y="12"/>
                  <a:pt x="52" y="48"/>
                </a:cubicBezTo>
                <a:cubicBezTo>
                  <a:pt x="46" y="99"/>
                  <a:pt x="12" y="91"/>
                  <a:pt x="5" y="91"/>
                </a:cubicBezTo>
                <a:cubicBezTo>
                  <a:pt x="0" y="92"/>
                  <a:pt x="9" y="122"/>
                  <a:pt x="46" y="124"/>
                </a:cubicBezTo>
                <a:cubicBezTo>
                  <a:pt x="83" y="125"/>
                  <a:pt x="149" y="101"/>
                  <a:pt x="152" y="41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48" y="21"/>
                  <a:pt x="136" y="11"/>
                  <a:pt x="12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537"/>
          <p:cNvSpPr/>
          <p:nvPr/>
        </p:nvSpPr>
        <p:spPr bwMode="auto">
          <a:xfrm>
            <a:off x="5045597" y="1323181"/>
            <a:ext cx="198438" cy="227013"/>
          </a:xfrm>
          <a:custGeom>
            <a:avLst/>
            <a:gdLst>
              <a:gd name="T0" fmla="*/ 63 w 171"/>
              <a:gd name="T1" fmla="*/ 151 h 195"/>
              <a:gd name="T2" fmla="*/ 165 w 171"/>
              <a:gd name="T3" fmla="*/ 30 h 195"/>
              <a:gd name="T4" fmla="*/ 163 w 171"/>
              <a:gd name="T5" fmla="*/ 6 h 195"/>
              <a:gd name="T6" fmla="*/ 139 w 171"/>
              <a:gd name="T7" fmla="*/ 8 h 195"/>
              <a:gd name="T8" fmla="*/ 37 w 171"/>
              <a:gd name="T9" fmla="*/ 129 h 195"/>
              <a:gd name="T10" fmla="*/ 15 w 171"/>
              <a:gd name="T11" fmla="*/ 139 h 195"/>
              <a:gd name="T12" fmla="*/ 0 w 171"/>
              <a:gd name="T13" fmla="*/ 157 h 195"/>
              <a:gd name="T14" fmla="*/ 6 w 171"/>
              <a:gd name="T15" fmla="*/ 160 h 195"/>
              <a:gd name="T16" fmla="*/ 39 w 171"/>
              <a:gd name="T17" fmla="*/ 195 h 195"/>
              <a:gd name="T18" fmla="*/ 57 w 171"/>
              <a:gd name="T19" fmla="*/ 174 h 195"/>
              <a:gd name="T20" fmla="*/ 63 w 171"/>
              <a:gd name="T21" fmla="*/ 15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195">
                <a:moveTo>
                  <a:pt x="63" y="151"/>
                </a:moveTo>
                <a:cubicBezTo>
                  <a:pt x="165" y="30"/>
                  <a:pt x="165" y="30"/>
                  <a:pt x="165" y="30"/>
                </a:cubicBezTo>
                <a:cubicBezTo>
                  <a:pt x="171" y="23"/>
                  <a:pt x="170" y="12"/>
                  <a:pt x="163" y="6"/>
                </a:cubicBezTo>
                <a:cubicBezTo>
                  <a:pt x="156" y="0"/>
                  <a:pt x="145" y="1"/>
                  <a:pt x="139" y="8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29"/>
                  <a:pt x="21" y="132"/>
                  <a:pt x="15" y="139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8"/>
                  <a:pt x="4" y="159"/>
                  <a:pt x="6" y="160"/>
                </a:cubicBezTo>
                <a:cubicBezTo>
                  <a:pt x="19" y="166"/>
                  <a:pt x="32" y="178"/>
                  <a:pt x="39" y="19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63" y="167"/>
                  <a:pt x="64" y="159"/>
                  <a:pt x="63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539"/>
          <p:cNvSpPr/>
          <p:nvPr/>
        </p:nvSpPr>
        <p:spPr bwMode="auto">
          <a:xfrm>
            <a:off x="4321697" y="1996281"/>
            <a:ext cx="168275" cy="333375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540"/>
          <p:cNvSpPr>
            <a:spLocks noEditPoints="1"/>
          </p:cNvSpPr>
          <p:nvPr/>
        </p:nvSpPr>
        <p:spPr bwMode="auto">
          <a:xfrm>
            <a:off x="2235722" y="1994694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5 w 288"/>
              <a:gd name="T11" fmla="*/ 226 h 288"/>
              <a:gd name="T12" fmla="*/ 104 w 288"/>
              <a:gd name="T13" fmla="*/ 226 h 288"/>
              <a:gd name="T14" fmla="*/ 124 w 288"/>
              <a:gd name="T15" fmla="*/ 139 h 288"/>
              <a:gd name="T16" fmla="*/ 104 w 288"/>
              <a:gd name="T17" fmla="*/ 104 h 288"/>
              <a:gd name="T18" fmla="*/ 145 w 288"/>
              <a:gd name="T19" fmla="*/ 63 h 288"/>
              <a:gd name="T20" fmla="*/ 185 w 288"/>
              <a:gd name="T21" fmla="*/ 104 h 288"/>
              <a:gd name="T22" fmla="*/ 165 w 288"/>
              <a:gd name="T23" fmla="*/ 139 h 288"/>
              <a:gd name="T24" fmla="*/ 185 w 288"/>
              <a:gd name="T25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Freeform 541"/>
          <p:cNvSpPr>
            <a:spLocks noEditPoints="1"/>
          </p:cNvSpPr>
          <p:nvPr/>
        </p:nvSpPr>
        <p:spPr bwMode="auto">
          <a:xfrm>
            <a:off x="2946922" y="1994694"/>
            <a:ext cx="250825" cy="33337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542"/>
          <p:cNvSpPr>
            <a:spLocks noEditPoints="1"/>
          </p:cNvSpPr>
          <p:nvPr/>
        </p:nvSpPr>
        <p:spPr bwMode="auto">
          <a:xfrm>
            <a:off x="3572397" y="2005806"/>
            <a:ext cx="333375" cy="312738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Freeform 546"/>
          <p:cNvSpPr>
            <a:spLocks noEditPoints="1"/>
          </p:cNvSpPr>
          <p:nvPr/>
        </p:nvSpPr>
        <p:spPr bwMode="auto">
          <a:xfrm>
            <a:off x="4909072" y="4693444"/>
            <a:ext cx="334963" cy="282575"/>
          </a:xfrm>
          <a:custGeom>
            <a:avLst/>
            <a:gdLst>
              <a:gd name="T0" fmla="*/ 262 w 288"/>
              <a:gd name="T1" fmla="*/ 36 h 244"/>
              <a:gd name="T2" fmla="*/ 262 w 288"/>
              <a:gd name="T3" fmla="*/ 0 h 244"/>
              <a:gd name="T4" fmla="*/ 144 w 288"/>
              <a:gd name="T5" fmla="*/ 35 h 244"/>
              <a:gd name="T6" fmla="*/ 26 w 288"/>
              <a:gd name="T7" fmla="*/ 0 h 244"/>
              <a:gd name="T8" fmla="*/ 26 w 288"/>
              <a:gd name="T9" fmla="*/ 36 h 244"/>
              <a:gd name="T10" fmla="*/ 0 w 288"/>
              <a:gd name="T11" fmla="*/ 35 h 244"/>
              <a:gd name="T12" fmla="*/ 0 w 288"/>
              <a:gd name="T13" fmla="*/ 219 h 244"/>
              <a:gd name="T14" fmla="*/ 119 w 288"/>
              <a:gd name="T15" fmla="*/ 231 h 244"/>
              <a:gd name="T16" fmla="*/ 144 w 288"/>
              <a:gd name="T17" fmla="*/ 244 h 244"/>
              <a:gd name="T18" fmla="*/ 169 w 288"/>
              <a:gd name="T19" fmla="*/ 231 h 244"/>
              <a:gd name="T20" fmla="*/ 288 w 288"/>
              <a:gd name="T21" fmla="*/ 219 h 244"/>
              <a:gd name="T22" fmla="*/ 288 w 288"/>
              <a:gd name="T23" fmla="*/ 35 h 244"/>
              <a:gd name="T24" fmla="*/ 262 w 288"/>
              <a:gd name="T25" fmla="*/ 36 h 244"/>
              <a:gd name="T26" fmla="*/ 39 w 288"/>
              <a:gd name="T27" fmla="*/ 13 h 244"/>
              <a:gd name="T28" fmla="*/ 132 w 288"/>
              <a:gd name="T29" fmla="*/ 41 h 244"/>
              <a:gd name="T30" fmla="*/ 135 w 288"/>
              <a:gd name="T31" fmla="*/ 48 h 244"/>
              <a:gd name="T32" fmla="*/ 135 w 288"/>
              <a:gd name="T33" fmla="*/ 207 h 244"/>
              <a:gd name="T34" fmla="*/ 40 w 288"/>
              <a:gd name="T35" fmla="*/ 188 h 244"/>
              <a:gd name="T36" fmla="*/ 39 w 288"/>
              <a:gd name="T37" fmla="*/ 188 h 244"/>
              <a:gd name="T38" fmla="*/ 39 w 288"/>
              <a:gd name="T39" fmla="*/ 13 h 244"/>
              <a:gd name="T40" fmla="*/ 248 w 288"/>
              <a:gd name="T41" fmla="*/ 13 h 244"/>
              <a:gd name="T42" fmla="*/ 248 w 288"/>
              <a:gd name="T43" fmla="*/ 188 h 244"/>
              <a:gd name="T44" fmla="*/ 247 w 288"/>
              <a:gd name="T45" fmla="*/ 188 h 244"/>
              <a:gd name="T46" fmla="*/ 152 w 288"/>
              <a:gd name="T47" fmla="*/ 207 h 244"/>
              <a:gd name="T48" fmla="*/ 152 w 288"/>
              <a:gd name="T49" fmla="*/ 49 h 244"/>
              <a:gd name="T50" fmla="*/ 156 w 288"/>
              <a:gd name="T51" fmla="*/ 41 h 244"/>
              <a:gd name="T52" fmla="*/ 248 w 288"/>
              <a:gd name="T53" fmla="*/ 1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547"/>
          <p:cNvSpPr/>
          <p:nvPr/>
        </p:nvSpPr>
        <p:spPr bwMode="auto">
          <a:xfrm>
            <a:off x="5082109" y="813594"/>
            <a:ext cx="119063" cy="177800"/>
          </a:xfrm>
          <a:custGeom>
            <a:avLst/>
            <a:gdLst>
              <a:gd name="T0" fmla="*/ 39 w 102"/>
              <a:gd name="T1" fmla="*/ 0 h 154"/>
              <a:gd name="T2" fmla="*/ 57 w 102"/>
              <a:gd name="T3" fmla="*/ 23 h 154"/>
              <a:gd name="T4" fmla="*/ 71 w 102"/>
              <a:gd name="T5" fmla="*/ 64 h 154"/>
              <a:gd name="T6" fmla="*/ 71 w 102"/>
              <a:gd name="T7" fmla="*/ 94 h 154"/>
              <a:gd name="T8" fmla="*/ 102 w 102"/>
              <a:gd name="T9" fmla="*/ 94 h 154"/>
              <a:gd name="T10" fmla="*/ 51 w 102"/>
              <a:gd name="T11" fmla="*/ 154 h 154"/>
              <a:gd name="T12" fmla="*/ 0 w 102"/>
              <a:gd name="T13" fmla="*/ 94 h 154"/>
              <a:gd name="T14" fmla="*/ 33 w 102"/>
              <a:gd name="T15" fmla="*/ 94 h 154"/>
              <a:gd name="T16" fmla="*/ 33 w 102"/>
              <a:gd name="T17" fmla="*/ 64 h 154"/>
              <a:gd name="T18" fmla="*/ 19 w 102"/>
              <a:gd name="T19" fmla="*/ 35 h 154"/>
              <a:gd name="T20" fmla="*/ 11 w 102"/>
              <a:gd name="T21" fmla="*/ 26 h 154"/>
              <a:gd name="T22" fmla="*/ 23 w 102"/>
              <a:gd name="T23" fmla="*/ 15 h 154"/>
              <a:gd name="T24" fmla="*/ 39 w 102"/>
              <a:gd name="T2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154">
                <a:moveTo>
                  <a:pt x="39" y="0"/>
                </a:moveTo>
                <a:cubicBezTo>
                  <a:pt x="46" y="7"/>
                  <a:pt x="52" y="15"/>
                  <a:pt x="57" y="23"/>
                </a:cubicBezTo>
                <a:cubicBezTo>
                  <a:pt x="65" y="35"/>
                  <a:pt x="71" y="48"/>
                  <a:pt x="71" y="64"/>
                </a:cubicBezTo>
                <a:cubicBezTo>
                  <a:pt x="71" y="79"/>
                  <a:pt x="71" y="86"/>
                  <a:pt x="71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0" y="94"/>
                  <a:pt x="0" y="94"/>
                  <a:pt x="0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86"/>
                  <a:pt x="33" y="79"/>
                  <a:pt x="33" y="64"/>
                </a:cubicBezTo>
                <a:cubicBezTo>
                  <a:pt x="33" y="57"/>
                  <a:pt x="29" y="47"/>
                  <a:pt x="19" y="35"/>
                </a:cubicBezTo>
                <a:cubicBezTo>
                  <a:pt x="16" y="32"/>
                  <a:pt x="14" y="29"/>
                  <a:pt x="11" y="26"/>
                </a:cubicBezTo>
                <a:cubicBezTo>
                  <a:pt x="15" y="23"/>
                  <a:pt x="19" y="19"/>
                  <a:pt x="23" y="15"/>
                </a:cubicBezTo>
                <a:cubicBezTo>
                  <a:pt x="28" y="10"/>
                  <a:pt x="34" y="5"/>
                  <a:pt x="3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548"/>
          <p:cNvSpPr/>
          <p:nvPr/>
        </p:nvSpPr>
        <p:spPr bwMode="auto">
          <a:xfrm>
            <a:off x="4947172" y="659606"/>
            <a:ext cx="217488" cy="331788"/>
          </a:xfrm>
          <a:custGeom>
            <a:avLst/>
            <a:gdLst>
              <a:gd name="T0" fmla="*/ 71 w 187"/>
              <a:gd name="T1" fmla="*/ 196 h 287"/>
              <a:gd name="T2" fmla="*/ 71 w 187"/>
              <a:gd name="T3" fmla="*/ 196 h 287"/>
              <a:gd name="T4" fmla="*/ 71 w 187"/>
              <a:gd name="T5" fmla="*/ 227 h 287"/>
              <a:gd name="T6" fmla="*/ 102 w 187"/>
              <a:gd name="T7" fmla="*/ 227 h 287"/>
              <a:gd name="T8" fmla="*/ 51 w 187"/>
              <a:gd name="T9" fmla="*/ 287 h 287"/>
              <a:gd name="T10" fmla="*/ 0 w 187"/>
              <a:gd name="T11" fmla="*/ 227 h 287"/>
              <a:gd name="T12" fmla="*/ 32 w 187"/>
              <a:gd name="T13" fmla="*/ 227 h 287"/>
              <a:gd name="T14" fmla="*/ 32 w 187"/>
              <a:gd name="T15" fmla="*/ 196 h 287"/>
              <a:gd name="T16" fmla="*/ 55 w 187"/>
              <a:gd name="T17" fmla="*/ 144 h 287"/>
              <a:gd name="T18" fmla="*/ 118 w 187"/>
              <a:gd name="T19" fmla="*/ 82 h 287"/>
              <a:gd name="T20" fmla="*/ 141 w 187"/>
              <a:gd name="T21" fmla="*/ 54 h 287"/>
              <a:gd name="T22" fmla="*/ 149 w 187"/>
              <a:gd name="T23" fmla="*/ 34 h 287"/>
              <a:gd name="T24" fmla="*/ 149 w 187"/>
              <a:gd name="T25" fmla="*/ 34 h 287"/>
              <a:gd name="T26" fmla="*/ 149 w 187"/>
              <a:gd name="T27" fmla="*/ 0 h 287"/>
              <a:gd name="T28" fmla="*/ 187 w 187"/>
              <a:gd name="T29" fmla="*/ 0 h 287"/>
              <a:gd name="T30" fmla="*/ 187 w 187"/>
              <a:gd name="T31" fmla="*/ 34 h 287"/>
              <a:gd name="T32" fmla="*/ 165 w 187"/>
              <a:gd name="T33" fmla="*/ 87 h 287"/>
              <a:gd name="T34" fmla="*/ 102 w 187"/>
              <a:gd name="T35" fmla="*/ 150 h 287"/>
              <a:gd name="T36" fmla="*/ 78 w 187"/>
              <a:gd name="T37" fmla="*/ 177 h 287"/>
              <a:gd name="T38" fmla="*/ 71 w 187"/>
              <a:gd name="T39" fmla="*/ 19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87">
                <a:moveTo>
                  <a:pt x="71" y="196"/>
                </a:moveTo>
                <a:cubicBezTo>
                  <a:pt x="71" y="196"/>
                  <a:pt x="71" y="196"/>
                  <a:pt x="71" y="196"/>
                </a:cubicBezTo>
                <a:cubicBezTo>
                  <a:pt x="71" y="212"/>
                  <a:pt x="71" y="219"/>
                  <a:pt x="71" y="227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51" y="287"/>
                  <a:pt x="51" y="287"/>
                  <a:pt x="51" y="287"/>
                </a:cubicBezTo>
                <a:cubicBezTo>
                  <a:pt x="0" y="227"/>
                  <a:pt x="0" y="227"/>
                  <a:pt x="0" y="22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2" y="219"/>
                  <a:pt x="32" y="212"/>
                  <a:pt x="32" y="196"/>
                </a:cubicBezTo>
                <a:cubicBezTo>
                  <a:pt x="32" y="176"/>
                  <a:pt x="43" y="159"/>
                  <a:pt x="55" y="144"/>
                </a:cubicBezTo>
                <a:cubicBezTo>
                  <a:pt x="73" y="121"/>
                  <a:pt x="98" y="101"/>
                  <a:pt x="118" y="82"/>
                </a:cubicBezTo>
                <a:cubicBezTo>
                  <a:pt x="127" y="72"/>
                  <a:pt x="136" y="63"/>
                  <a:pt x="141" y="54"/>
                </a:cubicBezTo>
                <a:cubicBezTo>
                  <a:pt x="146" y="46"/>
                  <a:pt x="149" y="39"/>
                  <a:pt x="149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19"/>
                  <a:pt x="149" y="8"/>
                  <a:pt x="149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87" y="8"/>
                  <a:pt x="187" y="19"/>
                  <a:pt x="187" y="34"/>
                </a:cubicBezTo>
                <a:cubicBezTo>
                  <a:pt x="187" y="55"/>
                  <a:pt x="177" y="72"/>
                  <a:pt x="165" y="87"/>
                </a:cubicBezTo>
                <a:cubicBezTo>
                  <a:pt x="147" y="110"/>
                  <a:pt x="122" y="130"/>
                  <a:pt x="102" y="150"/>
                </a:cubicBezTo>
                <a:cubicBezTo>
                  <a:pt x="92" y="159"/>
                  <a:pt x="84" y="169"/>
                  <a:pt x="78" y="177"/>
                </a:cubicBezTo>
                <a:cubicBezTo>
                  <a:pt x="73" y="185"/>
                  <a:pt x="71" y="192"/>
                  <a:pt x="71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549"/>
          <p:cNvSpPr/>
          <p:nvPr/>
        </p:nvSpPr>
        <p:spPr bwMode="auto">
          <a:xfrm>
            <a:off x="5575822" y="681831"/>
            <a:ext cx="334963" cy="285750"/>
          </a:xfrm>
          <a:custGeom>
            <a:avLst/>
            <a:gdLst>
              <a:gd name="T0" fmla="*/ 261 w 288"/>
              <a:gd name="T1" fmla="*/ 195 h 247"/>
              <a:gd name="T2" fmla="*/ 261 w 288"/>
              <a:gd name="T3" fmla="*/ 169 h 247"/>
              <a:gd name="T4" fmla="*/ 241 w 288"/>
              <a:gd name="T5" fmla="*/ 124 h 247"/>
              <a:gd name="T6" fmla="*/ 187 w 288"/>
              <a:gd name="T7" fmla="*/ 70 h 247"/>
              <a:gd name="T8" fmla="*/ 167 w 288"/>
              <a:gd name="T9" fmla="*/ 47 h 247"/>
              <a:gd name="T10" fmla="*/ 161 w 288"/>
              <a:gd name="T11" fmla="*/ 29 h 247"/>
              <a:gd name="T12" fmla="*/ 161 w 288"/>
              <a:gd name="T13" fmla="*/ 29 h 247"/>
              <a:gd name="T14" fmla="*/ 161 w 288"/>
              <a:gd name="T15" fmla="*/ 0 h 247"/>
              <a:gd name="T16" fmla="*/ 128 w 288"/>
              <a:gd name="T17" fmla="*/ 0 h 247"/>
              <a:gd name="T18" fmla="*/ 128 w 288"/>
              <a:gd name="T19" fmla="*/ 0 h 247"/>
              <a:gd name="T20" fmla="*/ 128 w 288"/>
              <a:gd name="T21" fmla="*/ 0 h 247"/>
              <a:gd name="T22" fmla="*/ 128 w 288"/>
              <a:gd name="T23" fmla="*/ 29 h 247"/>
              <a:gd name="T24" fmla="*/ 128 w 288"/>
              <a:gd name="T25" fmla="*/ 29 h 247"/>
              <a:gd name="T26" fmla="*/ 121 w 288"/>
              <a:gd name="T27" fmla="*/ 47 h 247"/>
              <a:gd name="T28" fmla="*/ 101 w 288"/>
              <a:gd name="T29" fmla="*/ 70 h 247"/>
              <a:gd name="T30" fmla="*/ 47 w 288"/>
              <a:gd name="T31" fmla="*/ 124 h 247"/>
              <a:gd name="T32" fmla="*/ 28 w 288"/>
              <a:gd name="T33" fmla="*/ 169 h 247"/>
              <a:gd name="T34" fmla="*/ 28 w 288"/>
              <a:gd name="T35" fmla="*/ 195 h 247"/>
              <a:gd name="T36" fmla="*/ 0 w 288"/>
              <a:gd name="T37" fmla="*/ 195 h 247"/>
              <a:gd name="T38" fmla="*/ 44 w 288"/>
              <a:gd name="T39" fmla="*/ 247 h 247"/>
              <a:gd name="T40" fmla="*/ 88 w 288"/>
              <a:gd name="T41" fmla="*/ 195 h 247"/>
              <a:gd name="T42" fmla="*/ 61 w 288"/>
              <a:gd name="T43" fmla="*/ 195 h 247"/>
              <a:gd name="T44" fmla="*/ 61 w 288"/>
              <a:gd name="T45" fmla="*/ 169 h 247"/>
              <a:gd name="T46" fmla="*/ 61 w 288"/>
              <a:gd name="T47" fmla="*/ 169 h 247"/>
              <a:gd name="T48" fmla="*/ 67 w 288"/>
              <a:gd name="T49" fmla="*/ 152 h 247"/>
              <a:gd name="T50" fmla="*/ 88 w 288"/>
              <a:gd name="T51" fmla="*/ 129 h 247"/>
              <a:gd name="T52" fmla="*/ 127 w 288"/>
              <a:gd name="T53" fmla="*/ 91 h 247"/>
              <a:gd name="T54" fmla="*/ 127 w 288"/>
              <a:gd name="T55" fmla="*/ 195 h 247"/>
              <a:gd name="T56" fmla="*/ 101 w 288"/>
              <a:gd name="T57" fmla="*/ 195 h 247"/>
              <a:gd name="T58" fmla="*/ 144 w 288"/>
              <a:gd name="T59" fmla="*/ 247 h 247"/>
              <a:gd name="T60" fmla="*/ 188 w 288"/>
              <a:gd name="T61" fmla="*/ 195 h 247"/>
              <a:gd name="T62" fmla="*/ 161 w 288"/>
              <a:gd name="T63" fmla="*/ 195 h 247"/>
              <a:gd name="T64" fmla="*/ 161 w 288"/>
              <a:gd name="T65" fmla="*/ 90 h 247"/>
              <a:gd name="T66" fmla="*/ 201 w 288"/>
              <a:gd name="T67" fmla="*/ 129 h 247"/>
              <a:gd name="T68" fmla="*/ 221 w 288"/>
              <a:gd name="T69" fmla="*/ 152 h 247"/>
              <a:gd name="T70" fmla="*/ 227 w 288"/>
              <a:gd name="T71" fmla="*/ 169 h 247"/>
              <a:gd name="T72" fmla="*/ 227 w 288"/>
              <a:gd name="T73" fmla="*/ 169 h 247"/>
              <a:gd name="T74" fmla="*/ 227 w 288"/>
              <a:gd name="T75" fmla="*/ 195 h 247"/>
              <a:gd name="T76" fmla="*/ 201 w 288"/>
              <a:gd name="T77" fmla="*/ 195 h 247"/>
              <a:gd name="T78" fmla="*/ 244 w 288"/>
              <a:gd name="T79" fmla="*/ 247 h 247"/>
              <a:gd name="T80" fmla="*/ 288 w 288"/>
              <a:gd name="T81" fmla="*/ 195 h 247"/>
              <a:gd name="T82" fmla="*/ 261 w 288"/>
              <a:gd name="T83" fmla="*/ 19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47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560"/>
          <p:cNvSpPr>
            <a:spLocks noEditPoints="1"/>
          </p:cNvSpPr>
          <p:nvPr/>
        </p:nvSpPr>
        <p:spPr bwMode="auto">
          <a:xfrm>
            <a:off x="4909072" y="1994694"/>
            <a:ext cx="334963" cy="333375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561"/>
          <p:cNvSpPr>
            <a:spLocks noEditPoints="1"/>
          </p:cNvSpPr>
          <p:nvPr/>
        </p:nvSpPr>
        <p:spPr bwMode="auto">
          <a:xfrm>
            <a:off x="5634559" y="1994694"/>
            <a:ext cx="222250" cy="334963"/>
          </a:xfrm>
          <a:custGeom>
            <a:avLst/>
            <a:gdLst>
              <a:gd name="T0" fmla="*/ 174 w 192"/>
              <a:gd name="T1" fmla="*/ 107 h 289"/>
              <a:gd name="T2" fmla="*/ 187 w 192"/>
              <a:gd name="T3" fmla="*/ 75 h 289"/>
              <a:gd name="T4" fmla="*/ 165 w 192"/>
              <a:gd name="T5" fmla="*/ 23 h 289"/>
              <a:gd name="T6" fmla="*/ 104 w 192"/>
              <a:gd name="T7" fmla="*/ 0 h 289"/>
              <a:gd name="T8" fmla="*/ 25 w 192"/>
              <a:gd name="T9" fmla="*/ 61 h 289"/>
              <a:gd name="T10" fmla="*/ 36 w 192"/>
              <a:gd name="T11" fmla="*/ 100 h 289"/>
              <a:gd name="T12" fmla="*/ 34 w 192"/>
              <a:gd name="T13" fmla="*/ 164 h 289"/>
              <a:gd name="T14" fmla="*/ 36 w 192"/>
              <a:gd name="T15" fmla="*/ 201 h 289"/>
              <a:gd name="T16" fmla="*/ 14 w 192"/>
              <a:gd name="T17" fmla="*/ 210 h 289"/>
              <a:gd name="T18" fmla="*/ 0 w 192"/>
              <a:gd name="T19" fmla="*/ 241 h 289"/>
              <a:gd name="T20" fmla="*/ 11 w 192"/>
              <a:gd name="T21" fmla="*/ 270 h 289"/>
              <a:gd name="T22" fmla="*/ 11 w 192"/>
              <a:gd name="T23" fmla="*/ 270 h 289"/>
              <a:gd name="T24" fmla="*/ 66 w 192"/>
              <a:gd name="T25" fmla="*/ 203 h 289"/>
              <a:gd name="T26" fmla="*/ 64 w 192"/>
              <a:gd name="T27" fmla="*/ 196 h 289"/>
              <a:gd name="T28" fmla="*/ 55 w 192"/>
              <a:gd name="T29" fmla="*/ 180 h 289"/>
              <a:gd name="T30" fmla="*/ 55 w 192"/>
              <a:gd name="T31" fmla="*/ 91 h 289"/>
              <a:gd name="T32" fmla="*/ 55 w 192"/>
              <a:gd name="T33" fmla="*/ 86 h 289"/>
              <a:gd name="T34" fmla="*/ 45 w 192"/>
              <a:gd name="T35" fmla="*/ 66 h 289"/>
              <a:gd name="T36" fmla="*/ 63 w 192"/>
              <a:gd name="T37" fmla="*/ 33 h 289"/>
              <a:gd name="T38" fmla="*/ 104 w 192"/>
              <a:gd name="T39" fmla="*/ 20 h 289"/>
              <a:gd name="T40" fmla="*/ 152 w 192"/>
              <a:gd name="T41" fmla="*/ 37 h 289"/>
              <a:gd name="T42" fmla="*/ 168 w 192"/>
              <a:gd name="T43" fmla="*/ 73 h 289"/>
              <a:gd name="T44" fmla="*/ 158 w 192"/>
              <a:gd name="T45" fmla="*/ 95 h 289"/>
              <a:gd name="T46" fmla="*/ 143 w 192"/>
              <a:gd name="T47" fmla="*/ 91 h 289"/>
              <a:gd name="T48" fmla="*/ 150 w 192"/>
              <a:gd name="T49" fmla="*/ 103 h 289"/>
              <a:gd name="T50" fmla="*/ 134 w 192"/>
              <a:gd name="T51" fmla="*/ 101 h 289"/>
              <a:gd name="T52" fmla="*/ 64 w 192"/>
              <a:gd name="T53" fmla="*/ 101 h 289"/>
              <a:gd name="T54" fmla="*/ 77 w 192"/>
              <a:gd name="T55" fmla="*/ 180 h 289"/>
              <a:gd name="T56" fmla="*/ 94 w 192"/>
              <a:gd name="T57" fmla="*/ 213 h 289"/>
              <a:gd name="T58" fmla="*/ 77 w 192"/>
              <a:gd name="T59" fmla="*/ 230 h 289"/>
              <a:gd name="T60" fmla="*/ 77 w 192"/>
              <a:gd name="T61" fmla="*/ 264 h 289"/>
              <a:gd name="T62" fmla="*/ 99 w 192"/>
              <a:gd name="T63" fmla="*/ 287 h 289"/>
              <a:gd name="T64" fmla="*/ 99 w 192"/>
              <a:gd name="T65" fmla="*/ 287 h 289"/>
              <a:gd name="T66" fmla="*/ 121 w 192"/>
              <a:gd name="T67" fmla="*/ 180 h 289"/>
              <a:gd name="T68" fmla="*/ 148 w 192"/>
              <a:gd name="T69" fmla="*/ 127 h 289"/>
              <a:gd name="T70" fmla="*/ 162 w 192"/>
              <a:gd name="T71" fmla="*/ 136 h 289"/>
              <a:gd name="T72" fmla="*/ 134 w 192"/>
              <a:gd name="T73" fmla="*/ 188 h 289"/>
              <a:gd name="T74" fmla="*/ 141 w 192"/>
              <a:gd name="T75" fmla="*/ 271 h 289"/>
              <a:gd name="T76" fmla="*/ 167 w 192"/>
              <a:gd name="T77" fmla="*/ 289 h 289"/>
              <a:gd name="T78" fmla="*/ 184 w 192"/>
              <a:gd name="T79" fmla="*/ 263 h 289"/>
              <a:gd name="T80" fmla="*/ 164 w 192"/>
              <a:gd name="T81" fmla="*/ 249 h 289"/>
              <a:gd name="T82" fmla="*/ 178 w 192"/>
              <a:gd name="T83" fmla="*/ 229 h 289"/>
              <a:gd name="T84" fmla="*/ 171 w 192"/>
              <a:gd name="T85" fmla="*/ 196 h 289"/>
              <a:gd name="T86" fmla="*/ 179 w 192"/>
              <a:gd name="T87" fmla="*/ 169 h 289"/>
              <a:gd name="T88" fmla="*/ 99 w 192"/>
              <a:gd name="T89" fmla="*/ 138 h 289"/>
              <a:gd name="T90" fmla="*/ 87 w 192"/>
              <a:gd name="T91" fmla="*/ 109 h 289"/>
              <a:gd name="T92" fmla="*/ 111 w 192"/>
              <a:gd name="T93" fmla="*/ 10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563"/>
          <p:cNvSpPr>
            <a:spLocks noEditPoints="1"/>
          </p:cNvSpPr>
          <p:nvPr/>
        </p:nvSpPr>
        <p:spPr bwMode="auto">
          <a:xfrm>
            <a:off x="1567384" y="1996281"/>
            <a:ext cx="333375" cy="333375"/>
          </a:xfrm>
          <a:custGeom>
            <a:avLst/>
            <a:gdLst>
              <a:gd name="T0" fmla="*/ 195 w 288"/>
              <a:gd name="T1" fmla="*/ 73 h 288"/>
              <a:gd name="T2" fmla="*/ 195 w 288"/>
              <a:gd name="T3" fmla="*/ 0 h 288"/>
              <a:gd name="T4" fmla="*/ 0 w 288"/>
              <a:gd name="T5" fmla="*/ 0 h 288"/>
              <a:gd name="T6" fmla="*/ 0 w 288"/>
              <a:gd name="T7" fmla="*/ 195 h 288"/>
              <a:gd name="T8" fmla="*/ 73 w 288"/>
              <a:gd name="T9" fmla="*/ 195 h 288"/>
              <a:gd name="T10" fmla="*/ 180 w 288"/>
              <a:gd name="T11" fmla="*/ 288 h 288"/>
              <a:gd name="T12" fmla="*/ 288 w 288"/>
              <a:gd name="T13" fmla="*/ 180 h 288"/>
              <a:gd name="T14" fmla="*/ 195 w 288"/>
              <a:gd name="T15" fmla="*/ 73 h 288"/>
              <a:gd name="T16" fmla="*/ 72 w 288"/>
              <a:gd name="T17" fmla="*/ 171 h 288"/>
              <a:gd name="T18" fmla="*/ 24 w 288"/>
              <a:gd name="T19" fmla="*/ 171 h 288"/>
              <a:gd name="T20" fmla="*/ 24 w 288"/>
              <a:gd name="T21" fmla="*/ 24 h 288"/>
              <a:gd name="T22" fmla="*/ 171 w 288"/>
              <a:gd name="T23" fmla="*/ 24 h 288"/>
              <a:gd name="T24" fmla="*/ 171 w 288"/>
              <a:gd name="T25" fmla="*/ 72 h 288"/>
              <a:gd name="T26" fmla="*/ 72 w 288"/>
              <a:gd name="T27" fmla="*/ 171 h 288"/>
              <a:gd name="T28" fmla="*/ 180 w 288"/>
              <a:gd name="T29" fmla="*/ 264 h 288"/>
              <a:gd name="T30" fmla="*/ 97 w 288"/>
              <a:gd name="T31" fmla="*/ 195 h 288"/>
              <a:gd name="T32" fmla="*/ 195 w 288"/>
              <a:gd name="T33" fmla="*/ 195 h 288"/>
              <a:gd name="T34" fmla="*/ 195 w 288"/>
              <a:gd name="T35" fmla="*/ 97 h 288"/>
              <a:gd name="T36" fmla="*/ 264 w 288"/>
              <a:gd name="T37" fmla="*/ 180 h 288"/>
              <a:gd name="T38" fmla="*/ 180 w 288"/>
              <a:gd name="T39" fmla="*/ 26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95" y="73"/>
                </a:moveTo>
                <a:cubicBezTo>
                  <a:pt x="195" y="0"/>
                  <a:pt x="195" y="0"/>
                  <a:pt x="1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80" y="247"/>
                  <a:pt x="125" y="288"/>
                  <a:pt x="180" y="288"/>
                </a:cubicBezTo>
                <a:cubicBezTo>
                  <a:pt x="240" y="288"/>
                  <a:pt x="288" y="239"/>
                  <a:pt x="288" y="180"/>
                </a:cubicBezTo>
                <a:cubicBezTo>
                  <a:pt x="288" y="125"/>
                  <a:pt x="248" y="80"/>
                  <a:pt x="195" y="73"/>
                </a:cubicBezTo>
                <a:close/>
                <a:moveTo>
                  <a:pt x="72" y="171"/>
                </a:moveTo>
                <a:cubicBezTo>
                  <a:pt x="24" y="171"/>
                  <a:pt x="24" y="171"/>
                  <a:pt x="24" y="1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19" y="76"/>
                  <a:pt x="77" y="118"/>
                  <a:pt x="72" y="171"/>
                </a:cubicBezTo>
                <a:close/>
                <a:moveTo>
                  <a:pt x="180" y="264"/>
                </a:moveTo>
                <a:cubicBezTo>
                  <a:pt x="139" y="264"/>
                  <a:pt x="105" y="234"/>
                  <a:pt x="97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234" y="104"/>
                  <a:pt x="264" y="138"/>
                  <a:pt x="264" y="180"/>
                </a:cubicBezTo>
                <a:cubicBezTo>
                  <a:pt x="264" y="226"/>
                  <a:pt x="226" y="264"/>
                  <a:pt x="180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564"/>
          <p:cNvSpPr/>
          <p:nvPr/>
        </p:nvSpPr>
        <p:spPr bwMode="auto">
          <a:xfrm>
            <a:off x="1810272" y="2737644"/>
            <a:ext cx="92075" cy="185738"/>
          </a:xfrm>
          <a:custGeom>
            <a:avLst/>
            <a:gdLst>
              <a:gd name="T0" fmla="*/ 0 w 58"/>
              <a:gd name="T1" fmla="*/ 0 h 117"/>
              <a:gd name="T2" fmla="*/ 0 w 58"/>
              <a:gd name="T3" fmla="*/ 0 h 117"/>
              <a:gd name="T4" fmla="*/ 0 w 58"/>
              <a:gd name="T5" fmla="*/ 28 h 117"/>
              <a:gd name="T6" fmla="*/ 30 w 58"/>
              <a:gd name="T7" fmla="*/ 58 h 117"/>
              <a:gd name="T8" fmla="*/ 0 w 58"/>
              <a:gd name="T9" fmla="*/ 88 h 117"/>
              <a:gd name="T10" fmla="*/ 0 w 58"/>
              <a:gd name="T11" fmla="*/ 117 h 117"/>
              <a:gd name="T12" fmla="*/ 0 w 58"/>
              <a:gd name="T13" fmla="*/ 117 h 117"/>
              <a:gd name="T14" fmla="*/ 58 w 58"/>
              <a:gd name="T15" fmla="*/ 58 h 117"/>
              <a:gd name="T16" fmla="*/ 0 w 58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17">
                <a:moveTo>
                  <a:pt x="0" y="0"/>
                </a:moveTo>
                <a:lnTo>
                  <a:pt x="0" y="0"/>
                </a:lnTo>
                <a:lnTo>
                  <a:pt x="0" y="28"/>
                </a:lnTo>
                <a:lnTo>
                  <a:pt x="30" y="58"/>
                </a:lnTo>
                <a:lnTo>
                  <a:pt x="0" y="88"/>
                </a:lnTo>
                <a:lnTo>
                  <a:pt x="0" y="117"/>
                </a:lnTo>
                <a:lnTo>
                  <a:pt x="0" y="117"/>
                </a:lnTo>
                <a:lnTo>
                  <a:pt x="58" y="58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565"/>
          <p:cNvSpPr/>
          <p:nvPr/>
        </p:nvSpPr>
        <p:spPr bwMode="auto">
          <a:xfrm>
            <a:off x="1568972" y="2737644"/>
            <a:ext cx="92075" cy="185738"/>
          </a:xfrm>
          <a:custGeom>
            <a:avLst/>
            <a:gdLst>
              <a:gd name="T0" fmla="*/ 58 w 58"/>
              <a:gd name="T1" fmla="*/ 28 h 117"/>
              <a:gd name="T2" fmla="*/ 58 w 58"/>
              <a:gd name="T3" fmla="*/ 0 h 117"/>
              <a:gd name="T4" fmla="*/ 57 w 58"/>
              <a:gd name="T5" fmla="*/ 0 h 117"/>
              <a:gd name="T6" fmla="*/ 0 w 58"/>
              <a:gd name="T7" fmla="*/ 58 h 117"/>
              <a:gd name="T8" fmla="*/ 57 w 58"/>
              <a:gd name="T9" fmla="*/ 117 h 117"/>
              <a:gd name="T10" fmla="*/ 58 w 58"/>
              <a:gd name="T11" fmla="*/ 117 h 117"/>
              <a:gd name="T12" fmla="*/ 58 w 58"/>
              <a:gd name="T13" fmla="*/ 88 h 117"/>
              <a:gd name="T14" fmla="*/ 28 w 58"/>
              <a:gd name="T15" fmla="*/ 58 h 117"/>
              <a:gd name="T16" fmla="*/ 58 w 58"/>
              <a:gd name="T17" fmla="*/ 2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17">
                <a:moveTo>
                  <a:pt x="58" y="28"/>
                </a:moveTo>
                <a:lnTo>
                  <a:pt x="58" y="0"/>
                </a:lnTo>
                <a:lnTo>
                  <a:pt x="57" y="0"/>
                </a:lnTo>
                <a:lnTo>
                  <a:pt x="0" y="58"/>
                </a:lnTo>
                <a:lnTo>
                  <a:pt x="57" y="117"/>
                </a:lnTo>
                <a:lnTo>
                  <a:pt x="58" y="117"/>
                </a:lnTo>
                <a:lnTo>
                  <a:pt x="58" y="88"/>
                </a:lnTo>
                <a:lnTo>
                  <a:pt x="28" y="58"/>
                </a:lnTo>
                <a:lnTo>
                  <a:pt x="58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Rectangle 566"/>
          <p:cNvSpPr>
            <a:spLocks noChangeArrowheads="1"/>
          </p:cNvSpPr>
          <p:nvPr/>
        </p:nvSpPr>
        <p:spPr bwMode="auto">
          <a:xfrm>
            <a:off x="1659459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Rectangle 567"/>
          <p:cNvSpPr>
            <a:spLocks noChangeArrowheads="1"/>
          </p:cNvSpPr>
          <p:nvPr/>
        </p:nvSpPr>
        <p:spPr bwMode="auto">
          <a:xfrm>
            <a:off x="1719784" y="2813844"/>
            <a:ext cx="31750" cy="317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Rectangle 568"/>
          <p:cNvSpPr>
            <a:spLocks noChangeArrowheads="1"/>
          </p:cNvSpPr>
          <p:nvPr/>
        </p:nvSpPr>
        <p:spPr bwMode="auto">
          <a:xfrm>
            <a:off x="1776934" y="2813844"/>
            <a:ext cx="33338" cy="317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571"/>
          <p:cNvSpPr/>
          <p:nvPr/>
        </p:nvSpPr>
        <p:spPr bwMode="auto">
          <a:xfrm>
            <a:off x="376759" y="2663031"/>
            <a:ext cx="41275" cy="104775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6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6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572"/>
          <p:cNvSpPr/>
          <p:nvPr/>
        </p:nvSpPr>
        <p:spPr bwMode="auto">
          <a:xfrm>
            <a:off x="376759" y="2891631"/>
            <a:ext cx="41275" cy="104775"/>
          </a:xfrm>
          <a:custGeom>
            <a:avLst/>
            <a:gdLst>
              <a:gd name="T0" fmla="*/ 18 w 36"/>
              <a:gd name="T1" fmla="*/ 0 h 91"/>
              <a:gd name="T2" fmla="*/ 0 w 36"/>
              <a:gd name="T3" fmla="*/ 14 h 91"/>
              <a:gd name="T4" fmla="*/ 0 w 36"/>
              <a:gd name="T5" fmla="*/ 77 h 91"/>
              <a:gd name="T6" fmla="*/ 18 w 36"/>
              <a:gd name="T7" fmla="*/ 91 h 91"/>
              <a:gd name="T8" fmla="*/ 36 w 36"/>
              <a:gd name="T9" fmla="*/ 77 h 91"/>
              <a:gd name="T10" fmla="*/ 36 w 36"/>
              <a:gd name="T11" fmla="*/ 14 h 91"/>
              <a:gd name="T12" fmla="*/ 18 w 36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91">
                <a:moveTo>
                  <a:pt x="18" y="0"/>
                </a:moveTo>
                <a:cubicBezTo>
                  <a:pt x="8" y="0"/>
                  <a:pt x="0" y="7"/>
                  <a:pt x="0" y="1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5"/>
                  <a:pt x="8" y="91"/>
                  <a:pt x="18" y="91"/>
                </a:cubicBezTo>
                <a:cubicBezTo>
                  <a:pt x="28" y="91"/>
                  <a:pt x="36" y="85"/>
                  <a:pt x="36" y="77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7"/>
                  <a:pt x="28" y="0"/>
                  <a:pt x="1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573"/>
          <p:cNvSpPr/>
          <p:nvPr/>
        </p:nvSpPr>
        <p:spPr bwMode="auto">
          <a:xfrm>
            <a:off x="459309" y="2809081"/>
            <a:ext cx="104775" cy="41275"/>
          </a:xfrm>
          <a:custGeom>
            <a:avLst/>
            <a:gdLst>
              <a:gd name="T0" fmla="*/ 77 w 91"/>
              <a:gd name="T1" fmla="*/ 0 h 36"/>
              <a:gd name="T2" fmla="*/ 14 w 91"/>
              <a:gd name="T3" fmla="*/ 0 h 36"/>
              <a:gd name="T4" fmla="*/ 0 w 91"/>
              <a:gd name="T5" fmla="*/ 18 h 36"/>
              <a:gd name="T6" fmla="*/ 14 w 91"/>
              <a:gd name="T7" fmla="*/ 36 h 36"/>
              <a:gd name="T8" fmla="*/ 77 w 91"/>
              <a:gd name="T9" fmla="*/ 36 h 36"/>
              <a:gd name="T10" fmla="*/ 91 w 91"/>
              <a:gd name="T11" fmla="*/ 18 h 36"/>
              <a:gd name="T12" fmla="*/ 77 w 91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77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28"/>
                  <a:pt x="7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5" y="36"/>
                  <a:pt x="91" y="28"/>
                  <a:pt x="91" y="18"/>
                </a:cubicBezTo>
                <a:cubicBezTo>
                  <a:pt x="91" y="9"/>
                  <a:pt x="85" y="0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574"/>
          <p:cNvSpPr/>
          <p:nvPr/>
        </p:nvSpPr>
        <p:spPr bwMode="auto">
          <a:xfrm>
            <a:off x="230709" y="2809081"/>
            <a:ext cx="104775" cy="41275"/>
          </a:xfrm>
          <a:custGeom>
            <a:avLst/>
            <a:gdLst>
              <a:gd name="T0" fmla="*/ 91 w 91"/>
              <a:gd name="T1" fmla="*/ 18 h 36"/>
              <a:gd name="T2" fmla="*/ 77 w 91"/>
              <a:gd name="T3" fmla="*/ 0 h 36"/>
              <a:gd name="T4" fmla="*/ 14 w 91"/>
              <a:gd name="T5" fmla="*/ 0 h 36"/>
              <a:gd name="T6" fmla="*/ 0 w 91"/>
              <a:gd name="T7" fmla="*/ 18 h 36"/>
              <a:gd name="T8" fmla="*/ 14 w 91"/>
              <a:gd name="T9" fmla="*/ 36 h 36"/>
              <a:gd name="T10" fmla="*/ 77 w 91"/>
              <a:gd name="T11" fmla="*/ 36 h 36"/>
              <a:gd name="T12" fmla="*/ 91 w 91"/>
              <a:gd name="T1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36">
                <a:moveTo>
                  <a:pt x="91" y="18"/>
                </a:moveTo>
                <a:cubicBezTo>
                  <a:pt x="91" y="9"/>
                  <a:pt x="84" y="0"/>
                  <a:pt x="7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28"/>
                  <a:pt x="6" y="36"/>
                  <a:pt x="14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84" y="36"/>
                  <a:pt x="91" y="28"/>
                  <a:pt x="91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575"/>
          <p:cNvSpPr/>
          <p:nvPr/>
        </p:nvSpPr>
        <p:spPr bwMode="auto">
          <a:xfrm>
            <a:off x="430734" y="2702719"/>
            <a:ext cx="95250" cy="93663"/>
          </a:xfrm>
          <a:custGeom>
            <a:avLst/>
            <a:gdLst>
              <a:gd name="T0" fmla="*/ 31 w 81"/>
              <a:gd name="T1" fmla="*/ 75 h 81"/>
              <a:gd name="T2" fmla="*/ 76 w 81"/>
              <a:gd name="T3" fmla="*/ 31 h 81"/>
              <a:gd name="T4" fmla="*/ 73 w 81"/>
              <a:gd name="T5" fmla="*/ 8 h 81"/>
              <a:gd name="T6" fmla="*/ 50 w 81"/>
              <a:gd name="T7" fmla="*/ 5 h 81"/>
              <a:gd name="T8" fmla="*/ 6 w 81"/>
              <a:gd name="T9" fmla="*/ 50 h 81"/>
              <a:gd name="T10" fmla="*/ 9 w 81"/>
              <a:gd name="T11" fmla="*/ 72 h 81"/>
              <a:gd name="T12" fmla="*/ 31 w 81"/>
              <a:gd name="T13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75"/>
                </a:moveTo>
                <a:cubicBezTo>
                  <a:pt x="76" y="31"/>
                  <a:pt x="76" y="31"/>
                  <a:pt x="76" y="31"/>
                </a:cubicBezTo>
                <a:cubicBezTo>
                  <a:pt x="81" y="25"/>
                  <a:pt x="80" y="15"/>
                  <a:pt x="73" y="8"/>
                </a:cubicBezTo>
                <a:cubicBezTo>
                  <a:pt x="66" y="1"/>
                  <a:pt x="56" y="0"/>
                  <a:pt x="50" y="5"/>
                </a:cubicBezTo>
                <a:cubicBezTo>
                  <a:pt x="6" y="50"/>
                  <a:pt x="6" y="50"/>
                  <a:pt x="6" y="50"/>
                </a:cubicBezTo>
                <a:cubicBezTo>
                  <a:pt x="0" y="55"/>
                  <a:pt x="2" y="65"/>
                  <a:pt x="9" y="72"/>
                </a:cubicBezTo>
                <a:cubicBezTo>
                  <a:pt x="16" y="79"/>
                  <a:pt x="26" y="81"/>
                  <a:pt x="31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576"/>
          <p:cNvSpPr/>
          <p:nvPr/>
        </p:nvSpPr>
        <p:spPr bwMode="auto">
          <a:xfrm>
            <a:off x="270397" y="2864644"/>
            <a:ext cx="93663" cy="92075"/>
          </a:xfrm>
          <a:custGeom>
            <a:avLst/>
            <a:gdLst>
              <a:gd name="T0" fmla="*/ 50 w 81"/>
              <a:gd name="T1" fmla="*/ 5 h 80"/>
              <a:gd name="T2" fmla="*/ 5 w 81"/>
              <a:gd name="T3" fmla="*/ 49 h 80"/>
              <a:gd name="T4" fmla="*/ 8 w 81"/>
              <a:gd name="T5" fmla="*/ 72 h 80"/>
              <a:gd name="T6" fmla="*/ 31 w 81"/>
              <a:gd name="T7" fmla="*/ 75 h 80"/>
              <a:gd name="T8" fmla="*/ 75 w 81"/>
              <a:gd name="T9" fmla="*/ 30 h 80"/>
              <a:gd name="T10" fmla="*/ 72 w 81"/>
              <a:gd name="T11" fmla="*/ 8 h 80"/>
              <a:gd name="T12" fmla="*/ 50 w 81"/>
              <a:gd name="T13" fmla="*/ 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0">
                <a:moveTo>
                  <a:pt x="50" y="5"/>
                </a:moveTo>
                <a:cubicBezTo>
                  <a:pt x="5" y="49"/>
                  <a:pt x="5" y="49"/>
                  <a:pt x="5" y="49"/>
                </a:cubicBezTo>
                <a:cubicBezTo>
                  <a:pt x="0" y="55"/>
                  <a:pt x="1" y="65"/>
                  <a:pt x="8" y="72"/>
                </a:cubicBezTo>
                <a:cubicBezTo>
                  <a:pt x="15" y="79"/>
                  <a:pt x="25" y="80"/>
                  <a:pt x="31" y="75"/>
                </a:cubicBezTo>
                <a:cubicBezTo>
                  <a:pt x="75" y="30"/>
                  <a:pt x="75" y="30"/>
                  <a:pt x="75" y="30"/>
                </a:cubicBezTo>
                <a:cubicBezTo>
                  <a:pt x="81" y="25"/>
                  <a:pt x="79" y="15"/>
                  <a:pt x="72" y="8"/>
                </a:cubicBezTo>
                <a:cubicBezTo>
                  <a:pt x="65" y="1"/>
                  <a:pt x="55" y="0"/>
                  <a:pt x="50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577"/>
          <p:cNvSpPr/>
          <p:nvPr/>
        </p:nvSpPr>
        <p:spPr bwMode="auto">
          <a:xfrm>
            <a:off x="430734" y="2864644"/>
            <a:ext cx="95250" cy="93663"/>
          </a:xfrm>
          <a:custGeom>
            <a:avLst/>
            <a:gdLst>
              <a:gd name="T0" fmla="*/ 31 w 81"/>
              <a:gd name="T1" fmla="*/ 5 h 81"/>
              <a:gd name="T2" fmla="*/ 9 w 81"/>
              <a:gd name="T3" fmla="*/ 8 h 81"/>
              <a:gd name="T4" fmla="*/ 6 w 81"/>
              <a:gd name="T5" fmla="*/ 31 h 81"/>
              <a:gd name="T6" fmla="*/ 50 w 81"/>
              <a:gd name="T7" fmla="*/ 75 h 81"/>
              <a:gd name="T8" fmla="*/ 73 w 81"/>
              <a:gd name="T9" fmla="*/ 72 h 81"/>
              <a:gd name="T10" fmla="*/ 76 w 81"/>
              <a:gd name="T11" fmla="*/ 50 h 81"/>
              <a:gd name="T12" fmla="*/ 31 w 81"/>
              <a:gd name="T13" fmla="*/ 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81">
                <a:moveTo>
                  <a:pt x="31" y="5"/>
                </a:moveTo>
                <a:cubicBezTo>
                  <a:pt x="26" y="0"/>
                  <a:pt x="16" y="1"/>
                  <a:pt x="9" y="8"/>
                </a:cubicBezTo>
                <a:cubicBezTo>
                  <a:pt x="1" y="15"/>
                  <a:pt x="0" y="25"/>
                  <a:pt x="6" y="31"/>
                </a:cubicBezTo>
                <a:cubicBezTo>
                  <a:pt x="50" y="75"/>
                  <a:pt x="50" y="75"/>
                  <a:pt x="50" y="75"/>
                </a:cubicBezTo>
                <a:cubicBezTo>
                  <a:pt x="55" y="81"/>
                  <a:pt x="66" y="79"/>
                  <a:pt x="73" y="72"/>
                </a:cubicBezTo>
                <a:cubicBezTo>
                  <a:pt x="80" y="65"/>
                  <a:pt x="81" y="55"/>
                  <a:pt x="76" y="50"/>
                </a:cubicBezTo>
                <a:lnTo>
                  <a:pt x="3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578"/>
          <p:cNvSpPr/>
          <p:nvPr/>
        </p:nvSpPr>
        <p:spPr bwMode="auto">
          <a:xfrm>
            <a:off x="270397" y="2702719"/>
            <a:ext cx="92075" cy="93663"/>
          </a:xfrm>
          <a:custGeom>
            <a:avLst/>
            <a:gdLst>
              <a:gd name="T0" fmla="*/ 50 w 80"/>
              <a:gd name="T1" fmla="*/ 76 h 81"/>
              <a:gd name="T2" fmla="*/ 72 w 80"/>
              <a:gd name="T3" fmla="*/ 73 h 81"/>
              <a:gd name="T4" fmla="*/ 75 w 80"/>
              <a:gd name="T5" fmla="*/ 50 h 81"/>
              <a:gd name="T6" fmla="*/ 30 w 80"/>
              <a:gd name="T7" fmla="*/ 6 h 81"/>
              <a:gd name="T8" fmla="*/ 8 w 80"/>
              <a:gd name="T9" fmla="*/ 9 h 81"/>
              <a:gd name="T10" fmla="*/ 5 w 80"/>
              <a:gd name="T11" fmla="*/ 31 h 81"/>
              <a:gd name="T12" fmla="*/ 50 w 80"/>
              <a:gd name="T13" fmla="*/ 7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50" y="76"/>
                </a:moveTo>
                <a:cubicBezTo>
                  <a:pt x="55" y="81"/>
                  <a:pt x="65" y="80"/>
                  <a:pt x="72" y="73"/>
                </a:cubicBezTo>
                <a:cubicBezTo>
                  <a:pt x="79" y="66"/>
                  <a:pt x="80" y="56"/>
                  <a:pt x="75" y="50"/>
                </a:cubicBezTo>
                <a:cubicBezTo>
                  <a:pt x="30" y="6"/>
                  <a:pt x="30" y="6"/>
                  <a:pt x="30" y="6"/>
                </a:cubicBezTo>
                <a:cubicBezTo>
                  <a:pt x="25" y="0"/>
                  <a:pt x="15" y="2"/>
                  <a:pt x="8" y="9"/>
                </a:cubicBezTo>
                <a:cubicBezTo>
                  <a:pt x="1" y="16"/>
                  <a:pt x="0" y="26"/>
                  <a:pt x="5" y="31"/>
                </a:cubicBezTo>
                <a:lnTo>
                  <a:pt x="50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579"/>
          <p:cNvSpPr/>
          <p:nvPr/>
        </p:nvSpPr>
        <p:spPr bwMode="auto">
          <a:xfrm>
            <a:off x="1051447" y="2663031"/>
            <a:ext cx="28575" cy="93663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11 w 24"/>
              <a:gd name="T5" fmla="*/ 0 h 81"/>
              <a:gd name="T6" fmla="*/ 3 w 24"/>
              <a:gd name="T7" fmla="*/ 3 h 81"/>
              <a:gd name="T8" fmla="*/ 0 w 24"/>
              <a:gd name="T9" fmla="*/ 7 h 81"/>
              <a:gd name="T10" fmla="*/ 0 w 24"/>
              <a:gd name="T11" fmla="*/ 73 h 81"/>
              <a:gd name="T12" fmla="*/ 3 w 24"/>
              <a:gd name="T13" fmla="*/ 78 h 81"/>
              <a:gd name="T14" fmla="*/ 12 w 24"/>
              <a:gd name="T15" fmla="*/ 81 h 81"/>
              <a:gd name="T16" fmla="*/ 21 w 24"/>
              <a:gd name="T17" fmla="*/ 78 h 81"/>
              <a:gd name="T18" fmla="*/ 24 w 24"/>
              <a:gd name="T19" fmla="*/ 73 h 81"/>
              <a:gd name="T20" fmla="*/ 24 w 24"/>
              <a:gd name="T21" fmla="*/ 7 h 81"/>
              <a:gd name="T22" fmla="*/ 21 w 24"/>
              <a:gd name="T23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7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580"/>
          <p:cNvSpPr/>
          <p:nvPr/>
        </p:nvSpPr>
        <p:spPr bwMode="auto">
          <a:xfrm>
            <a:off x="1051447" y="2902744"/>
            <a:ext cx="28575" cy="93663"/>
          </a:xfrm>
          <a:custGeom>
            <a:avLst/>
            <a:gdLst>
              <a:gd name="T0" fmla="*/ 21 w 24"/>
              <a:gd name="T1" fmla="*/ 3 h 81"/>
              <a:gd name="T2" fmla="*/ 12 w 24"/>
              <a:gd name="T3" fmla="*/ 0 h 81"/>
              <a:gd name="T4" fmla="*/ 3 w 24"/>
              <a:gd name="T5" fmla="*/ 3 h 81"/>
              <a:gd name="T6" fmla="*/ 0 w 24"/>
              <a:gd name="T7" fmla="*/ 8 h 81"/>
              <a:gd name="T8" fmla="*/ 0 w 24"/>
              <a:gd name="T9" fmla="*/ 74 h 81"/>
              <a:gd name="T10" fmla="*/ 3 w 24"/>
              <a:gd name="T11" fmla="*/ 78 h 81"/>
              <a:gd name="T12" fmla="*/ 12 w 24"/>
              <a:gd name="T13" fmla="*/ 81 h 81"/>
              <a:gd name="T14" fmla="*/ 21 w 24"/>
              <a:gd name="T15" fmla="*/ 78 h 81"/>
              <a:gd name="T16" fmla="*/ 24 w 24"/>
              <a:gd name="T17" fmla="*/ 74 h 81"/>
              <a:gd name="T18" fmla="*/ 24 w 24"/>
              <a:gd name="T19" fmla="*/ 8 h 81"/>
              <a:gd name="T20" fmla="*/ 21 w 24"/>
              <a:gd name="T21" fmla="*/ 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81">
                <a:moveTo>
                  <a:pt x="21" y="3"/>
                </a:moveTo>
                <a:cubicBezTo>
                  <a:pt x="19" y="1"/>
                  <a:pt x="15" y="0"/>
                  <a:pt x="12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7"/>
                  <a:pt x="3" y="78"/>
                </a:cubicBezTo>
                <a:cubicBezTo>
                  <a:pt x="5" y="80"/>
                  <a:pt x="8" y="81"/>
                  <a:pt x="12" y="81"/>
                </a:cubicBezTo>
                <a:cubicBezTo>
                  <a:pt x="15" y="81"/>
                  <a:pt x="19" y="80"/>
                  <a:pt x="21" y="78"/>
                </a:cubicBezTo>
                <a:cubicBezTo>
                  <a:pt x="23" y="77"/>
                  <a:pt x="24" y="75"/>
                  <a:pt x="24" y="7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3" y="4"/>
                  <a:pt x="21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581"/>
          <p:cNvSpPr/>
          <p:nvPr/>
        </p:nvSpPr>
        <p:spPr bwMode="auto">
          <a:xfrm>
            <a:off x="1140347" y="2815431"/>
            <a:ext cx="92075" cy="28575"/>
          </a:xfrm>
          <a:custGeom>
            <a:avLst/>
            <a:gdLst>
              <a:gd name="T0" fmla="*/ 78 w 80"/>
              <a:gd name="T1" fmla="*/ 3 h 24"/>
              <a:gd name="T2" fmla="*/ 73 w 80"/>
              <a:gd name="T3" fmla="*/ 0 h 24"/>
              <a:gd name="T4" fmla="*/ 7 w 80"/>
              <a:gd name="T5" fmla="*/ 0 h 24"/>
              <a:gd name="T6" fmla="*/ 2 w 80"/>
              <a:gd name="T7" fmla="*/ 3 h 24"/>
              <a:gd name="T8" fmla="*/ 0 w 80"/>
              <a:gd name="T9" fmla="*/ 12 h 24"/>
              <a:gd name="T10" fmla="*/ 2 w 80"/>
              <a:gd name="T11" fmla="*/ 21 h 24"/>
              <a:gd name="T12" fmla="*/ 7 w 80"/>
              <a:gd name="T13" fmla="*/ 24 h 24"/>
              <a:gd name="T14" fmla="*/ 73 w 80"/>
              <a:gd name="T15" fmla="*/ 24 h 24"/>
              <a:gd name="T16" fmla="*/ 78 w 80"/>
              <a:gd name="T17" fmla="*/ 21 h 24"/>
              <a:gd name="T18" fmla="*/ 80 w 80"/>
              <a:gd name="T19" fmla="*/ 12 h 24"/>
              <a:gd name="T20" fmla="*/ 80 w 80"/>
              <a:gd name="T21" fmla="*/ 12 h 24"/>
              <a:gd name="T22" fmla="*/ 78 w 80"/>
              <a:gd name="T23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24">
                <a:moveTo>
                  <a:pt x="78" y="3"/>
                </a:moveTo>
                <a:cubicBezTo>
                  <a:pt x="76" y="1"/>
                  <a:pt x="74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2" y="21"/>
                </a:cubicBezTo>
                <a:cubicBezTo>
                  <a:pt x="4" y="23"/>
                  <a:pt x="5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6" y="23"/>
                  <a:pt x="78" y="21"/>
                </a:cubicBezTo>
                <a:cubicBezTo>
                  <a:pt x="79" y="19"/>
                  <a:pt x="80" y="16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8"/>
                  <a:pt x="79" y="5"/>
                  <a:pt x="78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582"/>
          <p:cNvSpPr/>
          <p:nvPr/>
        </p:nvSpPr>
        <p:spPr bwMode="auto">
          <a:xfrm>
            <a:off x="899047" y="2815431"/>
            <a:ext cx="93663" cy="28575"/>
          </a:xfrm>
          <a:custGeom>
            <a:avLst/>
            <a:gdLst>
              <a:gd name="T0" fmla="*/ 78 w 81"/>
              <a:gd name="T1" fmla="*/ 21 h 24"/>
              <a:gd name="T2" fmla="*/ 81 w 81"/>
              <a:gd name="T3" fmla="*/ 12 h 24"/>
              <a:gd name="T4" fmla="*/ 78 w 81"/>
              <a:gd name="T5" fmla="*/ 3 h 24"/>
              <a:gd name="T6" fmla="*/ 73 w 81"/>
              <a:gd name="T7" fmla="*/ 0 h 24"/>
              <a:gd name="T8" fmla="*/ 7 w 81"/>
              <a:gd name="T9" fmla="*/ 0 h 24"/>
              <a:gd name="T10" fmla="*/ 3 w 81"/>
              <a:gd name="T11" fmla="*/ 3 h 24"/>
              <a:gd name="T12" fmla="*/ 0 w 81"/>
              <a:gd name="T13" fmla="*/ 12 h 24"/>
              <a:gd name="T14" fmla="*/ 3 w 81"/>
              <a:gd name="T15" fmla="*/ 21 h 24"/>
              <a:gd name="T16" fmla="*/ 7 w 81"/>
              <a:gd name="T17" fmla="*/ 24 h 24"/>
              <a:gd name="T18" fmla="*/ 73 w 81"/>
              <a:gd name="T19" fmla="*/ 24 h 24"/>
              <a:gd name="T20" fmla="*/ 78 w 81"/>
              <a:gd name="T21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24">
                <a:moveTo>
                  <a:pt x="78" y="21"/>
                </a:moveTo>
                <a:cubicBezTo>
                  <a:pt x="79" y="19"/>
                  <a:pt x="81" y="16"/>
                  <a:pt x="81" y="12"/>
                </a:cubicBezTo>
                <a:cubicBezTo>
                  <a:pt x="81" y="8"/>
                  <a:pt x="79" y="5"/>
                  <a:pt x="78" y="3"/>
                </a:cubicBezTo>
                <a:cubicBezTo>
                  <a:pt x="77" y="1"/>
                  <a:pt x="75" y="0"/>
                  <a:pt x="73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4" y="1"/>
                  <a:pt x="3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16"/>
                  <a:pt x="1" y="19"/>
                  <a:pt x="3" y="21"/>
                </a:cubicBezTo>
                <a:cubicBezTo>
                  <a:pt x="4" y="23"/>
                  <a:pt x="6" y="24"/>
                  <a:pt x="7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5" y="24"/>
                  <a:pt x="77" y="23"/>
                  <a:pt x="78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583"/>
          <p:cNvSpPr/>
          <p:nvPr/>
        </p:nvSpPr>
        <p:spPr bwMode="auto">
          <a:xfrm>
            <a:off x="1127647" y="2737644"/>
            <a:ext cx="85725" cy="63500"/>
          </a:xfrm>
          <a:custGeom>
            <a:avLst/>
            <a:gdLst>
              <a:gd name="T0" fmla="*/ 0 w 74"/>
              <a:gd name="T1" fmla="*/ 40 h 54"/>
              <a:gd name="T2" fmla="*/ 2 w 74"/>
              <a:gd name="T3" fmla="*/ 47 h 54"/>
              <a:gd name="T4" fmla="*/ 12 w 74"/>
              <a:gd name="T5" fmla="*/ 54 h 54"/>
              <a:gd name="T6" fmla="*/ 14 w 74"/>
              <a:gd name="T7" fmla="*/ 54 h 54"/>
              <a:gd name="T8" fmla="*/ 71 w 74"/>
              <a:gd name="T9" fmla="*/ 21 h 54"/>
              <a:gd name="T10" fmla="*/ 74 w 74"/>
              <a:gd name="T11" fmla="*/ 15 h 54"/>
              <a:gd name="T12" fmla="*/ 72 w 74"/>
              <a:gd name="T13" fmla="*/ 7 h 54"/>
              <a:gd name="T14" fmla="*/ 72 w 74"/>
              <a:gd name="T15" fmla="*/ 6 h 54"/>
              <a:gd name="T16" fmla="*/ 62 w 74"/>
              <a:gd name="T17" fmla="*/ 0 h 54"/>
              <a:gd name="T18" fmla="*/ 62 w 74"/>
              <a:gd name="T19" fmla="*/ 0 h 54"/>
              <a:gd name="T20" fmla="*/ 60 w 74"/>
              <a:gd name="T21" fmla="*/ 0 h 54"/>
              <a:gd name="T22" fmla="*/ 3 w 74"/>
              <a:gd name="T23" fmla="*/ 33 h 54"/>
              <a:gd name="T24" fmla="*/ 0 w 74"/>
              <a:gd name="T25" fmla="*/ 4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0" y="40"/>
                </a:moveTo>
                <a:cubicBezTo>
                  <a:pt x="0" y="42"/>
                  <a:pt x="1" y="45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3" y="54"/>
                  <a:pt x="14" y="54"/>
                  <a:pt x="14" y="54"/>
                </a:cubicBezTo>
                <a:cubicBezTo>
                  <a:pt x="71" y="21"/>
                  <a:pt x="71" y="21"/>
                  <a:pt x="71" y="21"/>
                </a:cubicBezTo>
                <a:cubicBezTo>
                  <a:pt x="73" y="20"/>
                  <a:pt x="74" y="18"/>
                  <a:pt x="74" y="15"/>
                </a:cubicBezTo>
                <a:cubicBezTo>
                  <a:pt x="74" y="12"/>
                  <a:pt x="73" y="10"/>
                  <a:pt x="72" y="7"/>
                </a:cubicBezTo>
                <a:cubicBezTo>
                  <a:pt x="72" y="6"/>
                  <a:pt x="72" y="6"/>
                  <a:pt x="72" y="6"/>
                </a:cubicBezTo>
                <a:cubicBezTo>
                  <a:pt x="69" y="2"/>
                  <a:pt x="65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7"/>
                  <a:pt x="0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584"/>
          <p:cNvSpPr/>
          <p:nvPr/>
        </p:nvSpPr>
        <p:spPr bwMode="auto">
          <a:xfrm>
            <a:off x="1094309" y="2682081"/>
            <a:ext cx="63500" cy="85725"/>
          </a:xfrm>
          <a:custGeom>
            <a:avLst/>
            <a:gdLst>
              <a:gd name="T0" fmla="*/ 7 w 54"/>
              <a:gd name="T1" fmla="*/ 72 h 74"/>
              <a:gd name="T2" fmla="*/ 14 w 54"/>
              <a:gd name="T3" fmla="*/ 74 h 74"/>
              <a:gd name="T4" fmla="*/ 21 w 54"/>
              <a:gd name="T5" fmla="*/ 71 h 74"/>
              <a:gd name="T6" fmla="*/ 53 w 54"/>
              <a:gd name="T7" fmla="*/ 14 h 74"/>
              <a:gd name="T8" fmla="*/ 54 w 54"/>
              <a:gd name="T9" fmla="*/ 12 h 74"/>
              <a:gd name="T10" fmla="*/ 47 w 54"/>
              <a:gd name="T11" fmla="*/ 2 h 74"/>
              <a:gd name="T12" fmla="*/ 47 w 54"/>
              <a:gd name="T13" fmla="*/ 2 h 74"/>
              <a:gd name="T14" fmla="*/ 39 w 54"/>
              <a:gd name="T15" fmla="*/ 0 h 74"/>
              <a:gd name="T16" fmla="*/ 39 w 54"/>
              <a:gd name="T17" fmla="*/ 0 h 74"/>
              <a:gd name="T18" fmla="*/ 33 w 54"/>
              <a:gd name="T19" fmla="*/ 2 h 74"/>
              <a:gd name="T20" fmla="*/ 0 w 54"/>
              <a:gd name="T21" fmla="*/ 60 h 74"/>
              <a:gd name="T22" fmla="*/ 0 w 54"/>
              <a:gd name="T23" fmla="*/ 62 h 74"/>
              <a:gd name="T24" fmla="*/ 7 w 54"/>
              <a:gd name="T2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7" y="72"/>
                </a:moveTo>
                <a:cubicBezTo>
                  <a:pt x="9" y="73"/>
                  <a:pt x="12" y="74"/>
                  <a:pt x="14" y="74"/>
                </a:cubicBezTo>
                <a:cubicBezTo>
                  <a:pt x="17" y="74"/>
                  <a:pt x="20" y="73"/>
                  <a:pt x="21" y="71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4" y="0"/>
                  <a:pt x="42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1"/>
                  <a:pt x="33" y="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585"/>
          <p:cNvSpPr/>
          <p:nvPr/>
        </p:nvSpPr>
        <p:spPr bwMode="auto">
          <a:xfrm>
            <a:off x="973659" y="2682081"/>
            <a:ext cx="63500" cy="85725"/>
          </a:xfrm>
          <a:custGeom>
            <a:avLst/>
            <a:gdLst>
              <a:gd name="T0" fmla="*/ 1 w 54"/>
              <a:gd name="T1" fmla="*/ 14 h 74"/>
              <a:gd name="T2" fmla="*/ 34 w 54"/>
              <a:gd name="T3" fmla="*/ 71 h 74"/>
              <a:gd name="T4" fmla="*/ 40 w 54"/>
              <a:gd name="T5" fmla="*/ 74 h 74"/>
              <a:gd name="T6" fmla="*/ 47 w 54"/>
              <a:gd name="T7" fmla="*/ 72 h 74"/>
              <a:gd name="T8" fmla="*/ 54 w 54"/>
              <a:gd name="T9" fmla="*/ 62 h 74"/>
              <a:gd name="T10" fmla="*/ 54 w 54"/>
              <a:gd name="T11" fmla="*/ 60 h 74"/>
              <a:gd name="T12" fmla="*/ 21 w 54"/>
              <a:gd name="T13" fmla="*/ 3 h 74"/>
              <a:gd name="T14" fmla="*/ 15 w 54"/>
              <a:gd name="T15" fmla="*/ 0 h 74"/>
              <a:gd name="T16" fmla="*/ 7 w 54"/>
              <a:gd name="T17" fmla="*/ 2 h 74"/>
              <a:gd name="T18" fmla="*/ 7 w 54"/>
              <a:gd name="T19" fmla="*/ 2 h 74"/>
              <a:gd name="T20" fmla="*/ 0 w 54"/>
              <a:gd name="T21" fmla="*/ 12 h 74"/>
              <a:gd name="T22" fmla="*/ 0 w 54"/>
              <a:gd name="T23" fmla="*/ 12 h 74"/>
              <a:gd name="T24" fmla="*/ 1 w 54"/>
              <a:gd name="T25" fmla="*/ 1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1" y="14"/>
                </a:move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7" y="74"/>
                  <a:pt x="40" y="74"/>
                </a:cubicBezTo>
                <a:cubicBezTo>
                  <a:pt x="42" y="74"/>
                  <a:pt x="45" y="73"/>
                  <a:pt x="47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1"/>
                  <a:pt x="54" y="60"/>
                  <a:pt x="54" y="60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5" y="0"/>
                </a:cubicBezTo>
                <a:cubicBezTo>
                  <a:pt x="12" y="0"/>
                  <a:pt x="10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586"/>
          <p:cNvSpPr/>
          <p:nvPr/>
        </p:nvSpPr>
        <p:spPr bwMode="auto">
          <a:xfrm>
            <a:off x="918097" y="2737644"/>
            <a:ext cx="85725" cy="63500"/>
          </a:xfrm>
          <a:custGeom>
            <a:avLst/>
            <a:gdLst>
              <a:gd name="T0" fmla="*/ 3 w 74"/>
              <a:gd name="T1" fmla="*/ 21 h 54"/>
              <a:gd name="T2" fmla="*/ 60 w 74"/>
              <a:gd name="T3" fmla="*/ 54 h 54"/>
              <a:gd name="T4" fmla="*/ 62 w 74"/>
              <a:gd name="T5" fmla="*/ 54 h 54"/>
              <a:gd name="T6" fmla="*/ 72 w 74"/>
              <a:gd name="T7" fmla="*/ 47 h 54"/>
              <a:gd name="T8" fmla="*/ 74 w 74"/>
              <a:gd name="T9" fmla="*/ 40 h 54"/>
              <a:gd name="T10" fmla="*/ 71 w 74"/>
              <a:gd name="T11" fmla="*/ 34 h 54"/>
              <a:gd name="T12" fmla="*/ 14 w 74"/>
              <a:gd name="T13" fmla="*/ 1 h 54"/>
              <a:gd name="T14" fmla="*/ 12 w 74"/>
              <a:gd name="T15" fmla="*/ 0 h 54"/>
              <a:gd name="T16" fmla="*/ 2 w 74"/>
              <a:gd name="T17" fmla="*/ 7 h 54"/>
              <a:gd name="T18" fmla="*/ 2 w 74"/>
              <a:gd name="T19" fmla="*/ 7 h 54"/>
              <a:gd name="T20" fmla="*/ 0 w 74"/>
              <a:gd name="T21" fmla="*/ 15 h 54"/>
              <a:gd name="T22" fmla="*/ 0 w 74"/>
              <a:gd name="T23" fmla="*/ 15 h 54"/>
              <a:gd name="T24" fmla="*/ 3 w 74"/>
              <a:gd name="T25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3" y="21"/>
                </a:move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3" y="45"/>
                  <a:pt x="74" y="42"/>
                  <a:pt x="74" y="40"/>
                </a:cubicBezTo>
                <a:cubicBezTo>
                  <a:pt x="74" y="37"/>
                  <a:pt x="73" y="34"/>
                  <a:pt x="71" y="3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10"/>
                  <a:pt x="0" y="12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1" y="20"/>
                  <a:pt x="3" y="2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587"/>
          <p:cNvSpPr/>
          <p:nvPr/>
        </p:nvSpPr>
        <p:spPr bwMode="auto">
          <a:xfrm>
            <a:off x="918097" y="2858294"/>
            <a:ext cx="85725" cy="63500"/>
          </a:xfrm>
          <a:custGeom>
            <a:avLst/>
            <a:gdLst>
              <a:gd name="T0" fmla="*/ 74 w 74"/>
              <a:gd name="T1" fmla="*/ 14 h 54"/>
              <a:gd name="T2" fmla="*/ 72 w 74"/>
              <a:gd name="T3" fmla="*/ 7 h 54"/>
              <a:gd name="T4" fmla="*/ 62 w 74"/>
              <a:gd name="T5" fmla="*/ 0 h 54"/>
              <a:gd name="T6" fmla="*/ 60 w 74"/>
              <a:gd name="T7" fmla="*/ 0 h 54"/>
              <a:gd name="T8" fmla="*/ 3 w 74"/>
              <a:gd name="T9" fmla="*/ 33 h 54"/>
              <a:gd name="T10" fmla="*/ 0 w 74"/>
              <a:gd name="T11" fmla="*/ 39 h 54"/>
              <a:gd name="T12" fmla="*/ 2 w 74"/>
              <a:gd name="T13" fmla="*/ 47 h 54"/>
              <a:gd name="T14" fmla="*/ 2 w 74"/>
              <a:gd name="T15" fmla="*/ 47 h 54"/>
              <a:gd name="T16" fmla="*/ 12 w 74"/>
              <a:gd name="T17" fmla="*/ 54 h 54"/>
              <a:gd name="T18" fmla="*/ 12 w 74"/>
              <a:gd name="T19" fmla="*/ 54 h 54"/>
              <a:gd name="T20" fmla="*/ 14 w 74"/>
              <a:gd name="T21" fmla="*/ 53 h 54"/>
              <a:gd name="T22" fmla="*/ 71 w 74"/>
              <a:gd name="T23" fmla="*/ 20 h 54"/>
              <a:gd name="T24" fmla="*/ 74 w 74"/>
              <a:gd name="T2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4" y="14"/>
                </a:moveTo>
                <a:cubicBezTo>
                  <a:pt x="74" y="12"/>
                  <a:pt x="73" y="9"/>
                  <a:pt x="72" y="7"/>
                </a:cubicBezTo>
                <a:cubicBezTo>
                  <a:pt x="69" y="2"/>
                  <a:pt x="65" y="0"/>
                  <a:pt x="62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4"/>
                  <a:pt x="0" y="36"/>
                  <a:pt x="0" y="39"/>
                </a:cubicBezTo>
                <a:cubicBezTo>
                  <a:pt x="0" y="42"/>
                  <a:pt x="1" y="44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5" y="52"/>
                  <a:pt x="9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3" y="54"/>
                  <a:pt x="14" y="54"/>
                  <a:pt x="14" y="53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20"/>
                  <a:pt x="74" y="17"/>
                  <a:pt x="74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588"/>
          <p:cNvSpPr/>
          <p:nvPr/>
        </p:nvSpPr>
        <p:spPr bwMode="auto">
          <a:xfrm>
            <a:off x="973659" y="2891631"/>
            <a:ext cx="63500" cy="85725"/>
          </a:xfrm>
          <a:custGeom>
            <a:avLst/>
            <a:gdLst>
              <a:gd name="T0" fmla="*/ 47 w 54"/>
              <a:gd name="T1" fmla="*/ 2 h 74"/>
              <a:gd name="T2" fmla="*/ 40 w 54"/>
              <a:gd name="T3" fmla="*/ 0 h 74"/>
              <a:gd name="T4" fmla="*/ 34 w 54"/>
              <a:gd name="T5" fmla="*/ 3 h 74"/>
              <a:gd name="T6" fmla="*/ 1 w 54"/>
              <a:gd name="T7" fmla="*/ 60 h 74"/>
              <a:gd name="T8" fmla="*/ 0 w 54"/>
              <a:gd name="T9" fmla="*/ 62 h 74"/>
              <a:gd name="T10" fmla="*/ 7 w 54"/>
              <a:gd name="T11" fmla="*/ 72 h 74"/>
              <a:gd name="T12" fmla="*/ 7 w 54"/>
              <a:gd name="T13" fmla="*/ 72 h 74"/>
              <a:gd name="T14" fmla="*/ 15 w 54"/>
              <a:gd name="T15" fmla="*/ 74 h 74"/>
              <a:gd name="T16" fmla="*/ 15 w 54"/>
              <a:gd name="T17" fmla="*/ 74 h 74"/>
              <a:gd name="T18" fmla="*/ 21 w 54"/>
              <a:gd name="T19" fmla="*/ 71 h 74"/>
              <a:gd name="T20" fmla="*/ 54 w 54"/>
              <a:gd name="T21" fmla="*/ 14 h 74"/>
              <a:gd name="T22" fmla="*/ 54 w 54"/>
              <a:gd name="T23" fmla="*/ 12 h 74"/>
              <a:gd name="T24" fmla="*/ 47 w 54"/>
              <a:gd name="T25" fmla="*/ 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47" y="2"/>
                </a:moveTo>
                <a:cubicBezTo>
                  <a:pt x="45" y="1"/>
                  <a:pt x="42" y="0"/>
                  <a:pt x="40" y="0"/>
                </a:cubicBezTo>
                <a:cubicBezTo>
                  <a:pt x="37" y="0"/>
                  <a:pt x="34" y="1"/>
                  <a:pt x="34" y="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0"/>
                  <a:pt x="0" y="61"/>
                  <a:pt x="0" y="62"/>
                </a:cubicBezTo>
                <a:cubicBezTo>
                  <a:pt x="0" y="65"/>
                  <a:pt x="2" y="69"/>
                  <a:pt x="7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10" y="73"/>
                  <a:pt x="12" y="74"/>
                  <a:pt x="15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8" y="74"/>
                  <a:pt x="20" y="73"/>
                  <a:pt x="21" y="71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3"/>
                  <a:pt x="54" y="12"/>
                </a:cubicBezTo>
                <a:cubicBezTo>
                  <a:pt x="54" y="9"/>
                  <a:pt x="52" y="5"/>
                  <a:pt x="47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589"/>
          <p:cNvSpPr/>
          <p:nvPr/>
        </p:nvSpPr>
        <p:spPr bwMode="auto">
          <a:xfrm>
            <a:off x="1094309" y="2891631"/>
            <a:ext cx="63500" cy="85725"/>
          </a:xfrm>
          <a:custGeom>
            <a:avLst/>
            <a:gdLst>
              <a:gd name="T0" fmla="*/ 54 w 54"/>
              <a:gd name="T1" fmla="*/ 60 h 74"/>
              <a:gd name="T2" fmla="*/ 21 w 54"/>
              <a:gd name="T3" fmla="*/ 3 h 74"/>
              <a:gd name="T4" fmla="*/ 14 w 54"/>
              <a:gd name="T5" fmla="*/ 0 h 74"/>
              <a:gd name="T6" fmla="*/ 7 w 54"/>
              <a:gd name="T7" fmla="*/ 2 h 74"/>
              <a:gd name="T8" fmla="*/ 0 w 54"/>
              <a:gd name="T9" fmla="*/ 12 h 74"/>
              <a:gd name="T10" fmla="*/ 0 w 54"/>
              <a:gd name="T11" fmla="*/ 14 h 74"/>
              <a:gd name="T12" fmla="*/ 33 w 54"/>
              <a:gd name="T13" fmla="*/ 71 h 74"/>
              <a:gd name="T14" fmla="*/ 39 w 54"/>
              <a:gd name="T15" fmla="*/ 74 h 74"/>
              <a:gd name="T16" fmla="*/ 47 w 54"/>
              <a:gd name="T17" fmla="*/ 72 h 74"/>
              <a:gd name="T18" fmla="*/ 48 w 54"/>
              <a:gd name="T19" fmla="*/ 72 h 74"/>
              <a:gd name="T20" fmla="*/ 54 w 54"/>
              <a:gd name="T21" fmla="*/ 62 h 74"/>
              <a:gd name="T22" fmla="*/ 54 w 54"/>
              <a:gd name="T23" fmla="*/ 62 h 74"/>
              <a:gd name="T24" fmla="*/ 54 w 54"/>
              <a:gd name="T25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74">
                <a:moveTo>
                  <a:pt x="54" y="60"/>
                </a:move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4" y="0"/>
                </a:cubicBezTo>
                <a:cubicBezTo>
                  <a:pt x="12" y="0"/>
                  <a:pt x="9" y="1"/>
                  <a:pt x="7" y="2"/>
                </a:cubicBezTo>
                <a:cubicBezTo>
                  <a:pt x="2" y="5"/>
                  <a:pt x="0" y="9"/>
                  <a:pt x="0" y="12"/>
                </a:cubicBezTo>
                <a:cubicBezTo>
                  <a:pt x="0" y="13"/>
                  <a:pt x="0" y="14"/>
                  <a:pt x="0" y="14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3"/>
                  <a:pt x="36" y="74"/>
                  <a:pt x="39" y="74"/>
                </a:cubicBezTo>
                <a:cubicBezTo>
                  <a:pt x="42" y="74"/>
                  <a:pt x="44" y="73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52" y="69"/>
                  <a:pt x="54" y="65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1"/>
                  <a:pt x="54" y="60"/>
                  <a:pt x="54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590"/>
          <p:cNvSpPr/>
          <p:nvPr/>
        </p:nvSpPr>
        <p:spPr bwMode="auto">
          <a:xfrm>
            <a:off x="1127647" y="2858294"/>
            <a:ext cx="85725" cy="63500"/>
          </a:xfrm>
          <a:custGeom>
            <a:avLst/>
            <a:gdLst>
              <a:gd name="T0" fmla="*/ 72 w 74"/>
              <a:gd name="T1" fmla="*/ 33 h 54"/>
              <a:gd name="T2" fmla="*/ 14 w 74"/>
              <a:gd name="T3" fmla="*/ 0 h 54"/>
              <a:gd name="T4" fmla="*/ 12 w 74"/>
              <a:gd name="T5" fmla="*/ 0 h 54"/>
              <a:gd name="T6" fmla="*/ 2 w 74"/>
              <a:gd name="T7" fmla="*/ 7 h 54"/>
              <a:gd name="T8" fmla="*/ 0 w 74"/>
              <a:gd name="T9" fmla="*/ 14 h 54"/>
              <a:gd name="T10" fmla="*/ 3 w 74"/>
              <a:gd name="T11" fmla="*/ 20 h 54"/>
              <a:gd name="T12" fmla="*/ 60 w 74"/>
              <a:gd name="T13" fmla="*/ 53 h 54"/>
              <a:gd name="T14" fmla="*/ 62 w 74"/>
              <a:gd name="T15" fmla="*/ 54 h 54"/>
              <a:gd name="T16" fmla="*/ 72 w 74"/>
              <a:gd name="T17" fmla="*/ 47 h 54"/>
              <a:gd name="T18" fmla="*/ 72 w 74"/>
              <a:gd name="T19" fmla="*/ 47 h 54"/>
              <a:gd name="T20" fmla="*/ 74 w 74"/>
              <a:gd name="T21" fmla="*/ 39 h 54"/>
              <a:gd name="T22" fmla="*/ 74 w 74"/>
              <a:gd name="T23" fmla="*/ 39 h 54"/>
              <a:gd name="T24" fmla="*/ 72 w 74"/>
              <a:gd name="T25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" h="54">
                <a:moveTo>
                  <a:pt x="72" y="33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2" y="0"/>
                </a:cubicBezTo>
                <a:cubicBezTo>
                  <a:pt x="9" y="0"/>
                  <a:pt x="5" y="2"/>
                  <a:pt x="2" y="7"/>
                </a:cubicBezTo>
                <a:cubicBezTo>
                  <a:pt x="1" y="9"/>
                  <a:pt x="0" y="12"/>
                  <a:pt x="0" y="14"/>
                </a:cubicBezTo>
                <a:cubicBezTo>
                  <a:pt x="0" y="17"/>
                  <a:pt x="1" y="20"/>
                  <a:pt x="3" y="20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4"/>
                  <a:pt x="61" y="54"/>
                  <a:pt x="62" y="54"/>
                </a:cubicBezTo>
                <a:cubicBezTo>
                  <a:pt x="65" y="54"/>
                  <a:pt x="69" y="52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4" y="44"/>
                  <a:pt x="74" y="42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6"/>
                  <a:pt x="73" y="34"/>
                  <a:pt x="72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593"/>
          <p:cNvSpPr>
            <a:spLocks noEditPoints="1"/>
          </p:cNvSpPr>
          <p:nvPr/>
        </p:nvSpPr>
        <p:spPr bwMode="auto">
          <a:xfrm>
            <a:off x="2904059" y="2663031"/>
            <a:ext cx="333375" cy="333375"/>
          </a:xfrm>
          <a:custGeom>
            <a:avLst/>
            <a:gdLst>
              <a:gd name="T0" fmla="*/ 210 w 210"/>
              <a:gd name="T1" fmla="*/ 82 h 210"/>
              <a:gd name="T2" fmla="*/ 210 w 210"/>
              <a:gd name="T3" fmla="*/ 69 h 210"/>
              <a:gd name="T4" fmla="*/ 153 w 210"/>
              <a:gd name="T5" fmla="*/ 69 h 210"/>
              <a:gd name="T6" fmla="*/ 153 w 210"/>
              <a:gd name="T7" fmla="*/ 57 h 210"/>
              <a:gd name="T8" fmla="*/ 141 w 210"/>
              <a:gd name="T9" fmla="*/ 57 h 210"/>
              <a:gd name="T10" fmla="*/ 141 w 210"/>
              <a:gd name="T11" fmla="*/ 0 h 210"/>
              <a:gd name="T12" fmla="*/ 128 w 210"/>
              <a:gd name="T13" fmla="*/ 0 h 210"/>
              <a:gd name="T14" fmla="*/ 128 w 210"/>
              <a:gd name="T15" fmla="*/ 57 h 210"/>
              <a:gd name="T16" fmla="*/ 111 w 210"/>
              <a:gd name="T17" fmla="*/ 57 h 210"/>
              <a:gd name="T18" fmla="*/ 111 w 210"/>
              <a:gd name="T19" fmla="*/ 0 h 210"/>
              <a:gd name="T20" fmla="*/ 98 w 210"/>
              <a:gd name="T21" fmla="*/ 0 h 210"/>
              <a:gd name="T22" fmla="*/ 98 w 210"/>
              <a:gd name="T23" fmla="*/ 57 h 210"/>
              <a:gd name="T24" fmla="*/ 81 w 210"/>
              <a:gd name="T25" fmla="*/ 57 h 210"/>
              <a:gd name="T26" fmla="*/ 81 w 210"/>
              <a:gd name="T27" fmla="*/ 0 h 210"/>
              <a:gd name="T28" fmla="*/ 69 w 210"/>
              <a:gd name="T29" fmla="*/ 0 h 210"/>
              <a:gd name="T30" fmla="*/ 69 w 210"/>
              <a:gd name="T31" fmla="*/ 57 h 210"/>
              <a:gd name="T32" fmla="*/ 57 w 210"/>
              <a:gd name="T33" fmla="*/ 57 h 210"/>
              <a:gd name="T34" fmla="*/ 57 w 210"/>
              <a:gd name="T35" fmla="*/ 69 h 210"/>
              <a:gd name="T36" fmla="*/ 0 w 210"/>
              <a:gd name="T37" fmla="*/ 69 h 210"/>
              <a:gd name="T38" fmla="*/ 0 w 210"/>
              <a:gd name="T39" fmla="*/ 82 h 210"/>
              <a:gd name="T40" fmla="*/ 57 w 210"/>
              <a:gd name="T41" fmla="*/ 82 h 210"/>
              <a:gd name="T42" fmla="*/ 57 w 210"/>
              <a:gd name="T43" fmla="*/ 98 h 210"/>
              <a:gd name="T44" fmla="*/ 0 w 210"/>
              <a:gd name="T45" fmla="*/ 98 h 210"/>
              <a:gd name="T46" fmla="*/ 0 w 210"/>
              <a:gd name="T47" fmla="*/ 112 h 210"/>
              <a:gd name="T48" fmla="*/ 57 w 210"/>
              <a:gd name="T49" fmla="*/ 112 h 210"/>
              <a:gd name="T50" fmla="*/ 57 w 210"/>
              <a:gd name="T51" fmla="*/ 128 h 210"/>
              <a:gd name="T52" fmla="*/ 0 w 210"/>
              <a:gd name="T53" fmla="*/ 128 h 210"/>
              <a:gd name="T54" fmla="*/ 0 w 210"/>
              <a:gd name="T55" fmla="*/ 142 h 210"/>
              <a:gd name="T56" fmla="*/ 57 w 210"/>
              <a:gd name="T57" fmla="*/ 142 h 210"/>
              <a:gd name="T58" fmla="*/ 57 w 210"/>
              <a:gd name="T59" fmla="*/ 153 h 210"/>
              <a:gd name="T60" fmla="*/ 69 w 210"/>
              <a:gd name="T61" fmla="*/ 153 h 210"/>
              <a:gd name="T62" fmla="*/ 69 w 210"/>
              <a:gd name="T63" fmla="*/ 210 h 210"/>
              <a:gd name="T64" fmla="*/ 81 w 210"/>
              <a:gd name="T65" fmla="*/ 210 h 210"/>
              <a:gd name="T66" fmla="*/ 81 w 210"/>
              <a:gd name="T67" fmla="*/ 153 h 210"/>
              <a:gd name="T68" fmla="*/ 98 w 210"/>
              <a:gd name="T69" fmla="*/ 153 h 210"/>
              <a:gd name="T70" fmla="*/ 98 w 210"/>
              <a:gd name="T71" fmla="*/ 210 h 210"/>
              <a:gd name="T72" fmla="*/ 111 w 210"/>
              <a:gd name="T73" fmla="*/ 210 h 210"/>
              <a:gd name="T74" fmla="*/ 111 w 210"/>
              <a:gd name="T75" fmla="*/ 153 h 210"/>
              <a:gd name="T76" fmla="*/ 128 w 210"/>
              <a:gd name="T77" fmla="*/ 153 h 210"/>
              <a:gd name="T78" fmla="*/ 128 w 210"/>
              <a:gd name="T79" fmla="*/ 210 h 210"/>
              <a:gd name="T80" fmla="*/ 141 w 210"/>
              <a:gd name="T81" fmla="*/ 210 h 210"/>
              <a:gd name="T82" fmla="*/ 141 w 210"/>
              <a:gd name="T83" fmla="*/ 153 h 210"/>
              <a:gd name="T84" fmla="*/ 153 w 210"/>
              <a:gd name="T85" fmla="*/ 153 h 210"/>
              <a:gd name="T86" fmla="*/ 153 w 210"/>
              <a:gd name="T87" fmla="*/ 142 h 210"/>
              <a:gd name="T88" fmla="*/ 210 w 210"/>
              <a:gd name="T89" fmla="*/ 142 h 210"/>
              <a:gd name="T90" fmla="*/ 210 w 210"/>
              <a:gd name="T91" fmla="*/ 128 h 210"/>
              <a:gd name="T92" fmla="*/ 153 w 210"/>
              <a:gd name="T93" fmla="*/ 128 h 210"/>
              <a:gd name="T94" fmla="*/ 153 w 210"/>
              <a:gd name="T95" fmla="*/ 112 h 210"/>
              <a:gd name="T96" fmla="*/ 210 w 210"/>
              <a:gd name="T97" fmla="*/ 112 h 210"/>
              <a:gd name="T98" fmla="*/ 210 w 210"/>
              <a:gd name="T99" fmla="*/ 98 h 210"/>
              <a:gd name="T100" fmla="*/ 153 w 210"/>
              <a:gd name="T101" fmla="*/ 98 h 210"/>
              <a:gd name="T102" fmla="*/ 153 w 210"/>
              <a:gd name="T103" fmla="*/ 82 h 210"/>
              <a:gd name="T104" fmla="*/ 210 w 210"/>
              <a:gd name="T105" fmla="*/ 82 h 210"/>
              <a:gd name="T106" fmla="*/ 120 w 210"/>
              <a:gd name="T107" fmla="*/ 124 h 210"/>
              <a:gd name="T108" fmla="*/ 89 w 210"/>
              <a:gd name="T109" fmla="*/ 124 h 210"/>
              <a:gd name="T110" fmla="*/ 89 w 210"/>
              <a:gd name="T111" fmla="*/ 111 h 210"/>
              <a:gd name="T112" fmla="*/ 120 w 210"/>
              <a:gd name="T113" fmla="*/ 111 h 210"/>
              <a:gd name="T114" fmla="*/ 120 w 210"/>
              <a:gd name="T115" fmla="*/ 124 h 210"/>
              <a:gd name="T116" fmla="*/ 120 w 210"/>
              <a:gd name="T117" fmla="*/ 98 h 210"/>
              <a:gd name="T118" fmla="*/ 89 w 210"/>
              <a:gd name="T119" fmla="*/ 98 h 210"/>
              <a:gd name="T120" fmla="*/ 89 w 210"/>
              <a:gd name="T121" fmla="*/ 86 h 210"/>
              <a:gd name="T122" fmla="*/ 120 w 210"/>
              <a:gd name="T123" fmla="*/ 86 h 210"/>
              <a:gd name="T124" fmla="*/ 120 w 210"/>
              <a:gd name="T125" fmla="*/ 9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210">
                <a:moveTo>
                  <a:pt x="210" y="82"/>
                </a:moveTo>
                <a:lnTo>
                  <a:pt x="210" y="69"/>
                </a:lnTo>
                <a:lnTo>
                  <a:pt x="153" y="69"/>
                </a:lnTo>
                <a:lnTo>
                  <a:pt x="153" y="57"/>
                </a:lnTo>
                <a:lnTo>
                  <a:pt x="141" y="57"/>
                </a:lnTo>
                <a:lnTo>
                  <a:pt x="141" y="0"/>
                </a:lnTo>
                <a:lnTo>
                  <a:pt x="128" y="0"/>
                </a:lnTo>
                <a:lnTo>
                  <a:pt x="128" y="57"/>
                </a:lnTo>
                <a:lnTo>
                  <a:pt x="111" y="57"/>
                </a:lnTo>
                <a:lnTo>
                  <a:pt x="111" y="0"/>
                </a:lnTo>
                <a:lnTo>
                  <a:pt x="98" y="0"/>
                </a:lnTo>
                <a:lnTo>
                  <a:pt x="98" y="57"/>
                </a:lnTo>
                <a:lnTo>
                  <a:pt x="81" y="57"/>
                </a:lnTo>
                <a:lnTo>
                  <a:pt x="81" y="0"/>
                </a:lnTo>
                <a:lnTo>
                  <a:pt x="69" y="0"/>
                </a:lnTo>
                <a:lnTo>
                  <a:pt x="69" y="57"/>
                </a:lnTo>
                <a:lnTo>
                  <a:pt x="57" y="57"/>
                </a:lnTo>
                <a:lnTo>
                  <a:pt x="57" y="69"/>
                </a:lnTo>
                <a:lnTo>
                  <a:pt x="0" y="69"/>
                </a:lnTo>
                <a:lnTo>
                  <a:pt x="0" y="82"/>
                </a:lnTo>
                <a:lnTo>
                  <a:pt x="57" y="82"/>
                </a:lnTo>
                <a:lnTo>
                  <a:pt x="57" y="98"/>
                </a:lnTo>
                <a:lnTo>
                  <a:pt x="0" y="98"/>
                </a:lnTo>
                <a:lnTo>
                  <a:pt x="0" y="112"/>
                </a:lnTo>
                <a:lnTo>
                  <a:pt x="57" y="112"/>
                </a:lnTo>
                <a:lnTo>
                  <a:pt x="57" y="128"/>
                </a:lnTo>
                <a:lnTo>
                  <a:pt x="0" y="128"/>
                </a:lnTo>
                <a:lnTo>
                  <a:pt x="0" y="142"/>
                </a:lnTo>
                <a:lnTo>
                  <a:pt x="57" y="142"/>
                </a:lnTo>
                <a:lnTo>
                  <a:pt x="57" y="153"/>
                </a:lnTo>
                <a:lnTo>
                  <a:pt x="69" y="153"/>
                </a:lnTo>
                <a:lnTo>
                  <a:pt x="69" y="210"/>
                </a:lnTo>
                <a:lnTo>
                  <a:pt x="81" y="210"/>
                </a:lnTo>
                <a:lnTo>
                  <a:pt x="81" y="153"/>
                </a:lnTo>
                <a:lnTo>
                  <a:pt x="98" y="153"/>
                </a:lnTo>
                <a:lnTo>
                  <a:pt x="98" y="210"/>
                </a:lnTo>
                <a:lnTo>
                  <a:pt x="111" y="210"/>
                </a:lnTo>
                <a:lnTo>
                  <a:pt x="111" y="153"/>
                </a:lnTo>
                <a:lnTo>
                  <a:pt x="128" y="153"/>
                </a:lnTo>
                <a:lnTo>
                  <a:pt x="128" y="210"/>
                </a:lnTo>
                <a:lnTo>
                  <a:pt x="141" y="210"/>
                </a:lnTo>
                <a:lnTo>
                  <a:pt x="141" y="153"/>
                </a:lnTo>
                <a:lnTo>
                  <a:pt x="153" y="153"/>
                </a:lnTo>
                <a:lnTo>
                  <a:pt x="153" y="142"/>
                </a:lnTo>
                <a:lnTo>
                  <a:pt x="210" y="142"/>
                </a:lnTo>
                <a:lnTo>
                  <a:pt x="210" y="128"/>
                </a:lnTo>
                <a:lnTo>
                  <a:pt x="153" y="128"/>
                </a:lnTo>
                <a:lnTo>
                  <a:pt x="153" y="112"/>
                </a:lnTo>
                <a:lnTo>
                  <a:pt x="210" y="112"/>
                </a:lnTo>
                <a:lnTo>
                  <a:pt x="210" y="98"/>
                </a:lnTo>
                <a:lnTo>
                  <a:pt x="153" y="98"/>
                </a:lnTo>
                <a:lnTo>
                  <a:pt x="153" y="82"/>
                </a:lnTo>
                <a:lnTo>
                  <a:pt x="210" y="82"/>
                </a:lnTo>
                <a:close/>
                <a:moveTo>
                  <a:pt x="120" y="124"/>
                </a:moveTo>
                <a:lnTo>
                  <a:pt x="89" y="124"/>
                </a:lnTo>
                <a:lnTo>
                  <a:pt x="89" y="111"/>
                </a:lnTo>
                <a:lnTo>
                  <a:pt x="120" y="111"/>
                </a:lnTo>
                <a:lnTo>
                  <a:pt x="120" y="124"/>
                </a:lnTo>
                <a:close/>
                <a:moveTo>
                  <a:pt x="120" y="98"/>
                </a:moveTo>
                <a:lnTo>
                  <a:pt x="89" y="98"/>
                </a:lnTo>
                <a:lnTo>
                  <a:pt x="89" y="86"/>
                </a:lnTo>
                <a:lnTo>
                  <a:pt x="120" y="86"/>
                </a:lnTo>
                <a:lnTo>
                  <a:pt x="120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Freeform 599"/>
          <p:cNvSpPr/>
          <p:nvPr/>
        </p:nvSpPr>
        <p:spPr bwMode="auto">
          <a:xfrm>
            <a:off x="2332559" y="2759869"/>
            <a:ext cx="139700" cy="139700"/>
          </a:xfrm>
          <a:custGeom>
            <a:avLst/>
            <a:gdLst>
              <a:gd name="T0" fmla="*/ 120 w 120"/>
              <a:gd name="T1" fmla="*/ 0 h 120"/>
              <a:gd name="T2" fmla="*/ 119 w 120"/>
              <a:gd name="T3" fmla="*/ 0 h 120"/>
              <a:gd name="T4" fmla="*/ 115 w 120"/>
              <a:gd name="T5" fmla="*/ 0 h 120"/>
              <a:gd name="T6" fmla="*/ 5 w 120"/>
              <a:gd name="T7" fmla="*/ 0 h 120"/>
              <a:gd name="T8" fmla="*/ 1 w 120"/>
              <a:gd name="T9" fmla="*/ 0 h 120"/>
              <a:gd name="T10" fmla="*/ 0 w 120"/>
              <a:gd name="T11" fmla="*/ 0 h 120"/>
              <a:gd name="T12" fmla="*/ 0 w 120"/>
              <a:gd name="T13" fmla="*/ 1 h 120"/>
              <a:gd name="T14" fmla="*/ 0 w 120"/>
              <a:gd name="T15" fmla="*/ 5 h 120"/>
              <a:gd name="T16" fmla="*/ 0 w 120"/>
              <a:gd name="T17" fmla="*/ 115 h 120"/>
              <a:gd name="T18" fmla="*/ 0 w 120"/>
              <a:gd name="T19" fmla="*/ 119 h 120"/>
              <a:gd name="T20" fmla="*/ 0 w 120"/>
              <a:gd name="T21" fmla="*/ 120 h 120"/>
              <a:gd name="T22" fmla="*/ 1 w 120"/>
              <a:gd name="T23" fmla="*/ 120 h 120"/>
              <a:gd name="T24" fmla="*/ 5 w 120"/>
              <a:gd name="T25" fmla="*/ 120 h 120"/>
              <a:gd name="T26" fmla="*/ 115 w 120"/>
              <a:gd name="T27" fmla="*/ 120 h 120"/>
              <a:gd name="T28" fmla="*/ 119 w 120"/>
              <a:gd name="T29" fmla="*/ 120 h 120"/>
              <a:gd name="T30" fmla="*/ 120 w 120"/>
              <a:gd name="T31" fmla="*/ 120 h 120"/>
              <a:gd name="T32" fmla="*/ 120 w 120"/>
              <a:gd name="T33" fmla="*/ 119 h 120"/>
              <a:gd name="T34" fmla="*/ 120 w 120"/>
              <a:gd name="T35" fmla="*/ 115 h 120"/>
              <a:gd name="T36" fmla="*/ 120 w 120"/>
              <a:gd name="T37" fmla="*/ 5 h 120"/>
              <a:gd name="T38" fmla="*/ 120 w 120"/>
              <a:gd name="T39" fmla="*/ 1 h 120"/>
              <a:gd name="T40" fmla="*/ 120 w 120"/>
              <a:gd name="T4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120">
                <a:moveTo>
                  <a:pt x="120" y="0"/>
                </a:move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7" y="0"/>
                  <a:pt x="11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3"/>
                  <a:pt x="0" y="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7"/>
                  <a:pt x="0" y="118"/>
                  <a:pt x="0" y="119"/>
                </a:cubicBezTo>
                <a:cubicBezTo>
                  <a:pt x="0" y="119"/>
                  <a:pt x="0" y="120"/>
                  <a:pt x="0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3" y="120"/>
                  <a:pt x="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7" y="120"/>
                  <a:pt x="118" y="120"/>
                  <a:pt x="119" y="120"/>
                </a:cubicBezTo>
                <a:cubicBezTo>
                  <a:pt x="119" y="120"/>
                  <a:pt x="120" y="120"/>
                  <a:pt x="120" y="120"/>
                </a:cubicBezTo>
                <a:cubicBezTo>
                  <a:pt x="120" y="120"/>
                  <a:pt x="120" y="120"/>
                  <a:pt x="120" y="119"/>
                </a:cubicBezTo>
                <a:cubicBezTo>
                  <a:pt x="120" y="119"/>
                  <a:pt x="120" y="117"/>
                  <a:pt x="120" y="11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3"/>
                  <a:pt x="120" y="2"/>
                  <a:pt x="120" y="1"/>
                </a:cubicBezTo>
                <a:cubicBezTo>
                  <a:pt x="120" y="1"/>
                  <a:pt x="120" y="0"/>
                  <a:pt x="12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600"/>
          <p:cNvSpPr>
            <a:spLocks noEditPoints="1"/>
          </p:cNvSpPr>
          <p:nvPr/>
        </p:nvSpPr>
        <p:spPr bwMode="auto">
          <a:xfrm>
            <a:off x="2235722" y="2663031"/>
            <a:ext cx="333375" cy="333375"/>
          </a:xfrm>
          <a:custGeom>
            <a:avLst/>
            <a:gdLst>
              <a:gd name="T0" fmla="*/ 248 w 288"/>
              <a:gd name="T1" fmla="*/ 0 h 288"/>
              <a:gd name="T2" fmla="*/ 40 w 288"/>
              <a:gd name="T3" fmla="*/ 0 h 288"/>
              <a:gd name="T4" fmla="*/ 0 w 288"/>
              <a:gd name="T5" fmla="*/ 40 h 288"/>
              <a:gd name="T6" fmla="*/ 0 w 288"/>
              <a:gd name="T7" fmla="*/ 248 h 288"/>
              <a:gd name="T8" fmla="*/ 40 w 288"/>
              <a:gd name="T9" fmla="*/ 288 h 288"/>
              <a:gd name="T10" fmla="*/ 248 w 288"/>
              <a:gd name="T11" fmla="*/ 288 h 288"/>
              <a:gd name="T12" fmla="*/ 288 w 288"/>
              <a:gd name="T13" fmla="*/ 248 h 288"/>
              <a:gd name="T14" fmla="*/ 288 w 288"/>
              <a:gd name="T15" fmla="*/ 40 h 288"/>
              <a:gd name="T16" fmla="*/ 248 w 288"/>
              <a:gd name="T17" fmla="*/ 0 h 288"/>
              <a:gd name="T18" fmla="*/ 24 w 288"/>
              <a:gd name="T19" fmla="*/ 159 h 288"/>
              <a:gd name="T20" fmla="*/ 9 w 288"/>
              <a:gd name="T21" fmla="*/ 144 h 288"/>
              <a:gd name="T22" fmla="*/ 24 w 288"/>
              <a:gd name="T23" fmla="*/ 129 h 288"/>
              <a:gd name="T24" fmla="*/ 39 w 288"/>
              <a:gd name="T25" fmla="*/ 144 h 288"/>
              <a:gd name="T26" fmla="*/ 24 w 288"/>
              <a:gd name="T27" fmla="*/ 159 h 288"/>
              <a:gd name="T28" fmla="*/ 64 w 288"/>
              <a:gd name="T29" fmla="*/ 13 h 288"/>
              <a:gd name="T30" fmla="*/ 79 w 288"/>
              <a:gd name="T31" fmla="*/ 28 h 288"/>
              <a:gd name="T32" fmla="*/ 64 w 288"/>
              <a:gd name="T33" fmla="*/ 43 h 288"/>
              <a:gd name="T34" fmla="*/ 49 w 288"/>
              <a:gd name="T35" fmla="*/ 28 h 288"/>
              <a:gd name="T36" fmla="*/ 64 w 288"/>
              <a:gd name="T37" fmla="*/ 13 h 288"/>
              <a:gd name="T38" fmla="*/ 64 w 288"/>
              <a:gd name="T39" fmla="*/ 275 h 288"/>
              <a:gd name="T40" fmla="*/ 49 w 288"/>
              <a:gd name="T41" fmla="*/ 260 h 288"/>
              <a:gd name="T42" fmla="*/ 64 w 288"/>
              <a:gd name="T43" fmla="*/ 245 h 288"/>
              <a:gd name="T44" fmla="*/ 79 w 288"/>
              <a:gd name="T45" fmla="*/ 260 h 288"/>
              <a:gd name="T46" fmla="*/ 64 w 288"/>
              <a:gd name="T47" fmla="*/ 275 h 288"/>
              <a:gd name="T48" fmla="*/ 199 w 288"/>
              <a:gd name="T49" fmla="*/ 236 h 288"/>
              <a:gd name="T50" fmla="*/ 89 w 288"/>
              <a:gd name="T51" fmla="*/ 236 h 288"/>
              <a:gd name="T52" fmla="*/ 62 w 288"/>
              <a:gd name="T53" fmla="*/ 226 h 288"/>
              <a:gd name="T54" fmla="*/ 52 w 288"/>
              <a:gd name="T55" fmla="*/ 199 h 288"/>
              <a:gd name="T56" fmla="*/ 52 w 288"/>
              <a:gd name="T57" fmla="*/ 89 h 288"/>
              <a:gd name="T58" fmla="*/ 62 w 288"/>
              <a:gd name="T59" fmla="*/ 62 h 288"/>
              <a:gd name="T60" fmla="*/ 89 w 288"/>
              <a:gd name="T61" fmla="*/ 52 h 288"/>
              <a:gd name="T62" fmla="*/ 199 w 288"/>
              <a:gd name="T63" fmla="*/ 52 h 288"/>
              <a:gd name="T64" fmla="*/ 226 w 288"/>
              <a:gd name="T65" fmla="*/ 62 h 288"/>
              <a:gd name="T66" fmla="*/ 236 w 288"/>
              <a:gd name="T67" fmla="*/ 89 h 288"/>
              <a:gd name="T68" fmla="*/ 236 w 288"/>
              <a:gd name="T69" fmla="*/ 199 h 288"/>
              <a:gd name="T70" fmla="*/ 226 w 288"/>
              <a:gd name="T71" fmla="*/ 226 h 288"/>
              <a:gd name="T72" fmla="*/ 200 w 288"/>
              <a:gd name="T73" fmla="*/ 236 h 288"/>
              <a:gd name="T74" fmla="*/ 199 w 288"/>
              <a:gd name="T75" fmla="*/ 236 h 288"/>
              <a:gd name="T76" fmla="*/ 223 w 288"/>
              <a:gd name="T77" fmla="*/ 275 h 288"/>
              <a:gd name="T78" fmla="*/ 208 w 288"/>
              <a:gd name="T79" fmla="*/ 260 h 288"/>
              <a:gd name="T80" fmla="*/ 223 w 288"/>
              <a:gd name="T81" fmla="*/ 245 h 288"/>
              <a:gd name="T82" fmla="*/ 238 w 288"/>
              <a:gd name="T83" fmla="*/ 260 h 288"/>
              <a:gd name="T84" fmla="*/ 223 w 288"/>
              <a:gd name="T85" fmla="*/ 275 h 288"/>
              <a:gd name="T86" fmla="*/ 223 w 288"/>
              <a:gd name="T87" fmla="*/ 43 h 288"/>
              <a:gd name="T88" fmla="*/ 208 w 288"/>
              <a:gd name="T89" fmla="*/ 28 h 288"/>
              <a:gd name="T90" fmla="*/ 223 w 288"/>
              <a:gd name="T91" fmla="*/ 13 h 288"/>
              <a:gd name="T92" fmla="*/ 238 w 288"/>
              <a:gd name="T93" fmla="*/ 28 h 288"/>
              <a:gd name="T94" fmla="*/ 223 w 288"/>
              <a:gd name="T95" fmla="*/ 43 h 288"/>
              <a:gd name="T96" fmla="*/ 264 w 288"/>
              <a:gd name="T97" fmla="*/ 159 h 288"/>
              <a:gd name="T98" fmla="*/ 249 w 288"/>
              <a:gd name="T99" fmla="*/ 144 h 288"/>
              <a:gd name="T100" fmla="*/ 264 w 288"/>
              <a:gd name="T101" fmla="*/ 129 h 288"/>
              <a:gd name="T102" fmla="*/ 279 w 288"/>
              <a:gd name="T103" fmla="*/ 144 h 288"/>
              <a:gd name="T104" fmla="*/ 264 w 288"/>
              <a:gd name="T105" fmla="*/ 15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288">
                <a:moveTo>
                  <a:pt x="248" y="0"/>
                </a:moveTo>
                <a:cubicBezTo>
                  <a:pt x="40" y="0"/>
                  <a:pt x="40" y="0"/>
                  <a:pt x="40" y="0"/>
                </a:cubicBezTo>
                <a:cubicBezTo>
                  <a:pt x="13" y="0"/>
                  <a:pt x="0" y="13"/>
                  <a:pt x="0" y="4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5"/>
                  <a:pt x="13" y="288"/>
                  <a:pt x="40" y="288"/>
                </a:cubicBezTo>
                <a:cubicBezTo>
                  <a:pt x="248" y="288"/>
                  <a:pt x="248" y="288"/>
                  <a:pt x="248" y="288"/>
                </a:cubicBezTo>
                <a:cubicBezTo>
                  <a:pt x="275" y="288"/>
                  <a:pt x="288" y="275"/>
                  <a:pt x="288" y="248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8" y="13"/>
                  <a:pt x="275" y="0"/>
                  <a:pt x="248" y="0"/>
                </a:cubicBezTo>
                <a:close/>
                <a:moveTo>
                  <a:pt x="24" y="159"/>
                </a:moveTo>
                <a:cubicBezTo>
                  <a:pt x="16" y="159"/>
                  <a:pt x="9" y="153"/>
                  <a:pt x="9" y="144"/>
                </a:cubicBezTo>
                <a:cubicBezTo>
                  <a:pt x="9" y="136"/>
                  <a:pt x="16" y="129"/>
                  <a:pt x="24" y="129"/>
                </a:cubicBezTo>
                <a:cubicBezTo>
                  <a:pt x="32" y="129"/>
                  <a:pt x="39" y="136"/>
                  <a:pt x="39" y="144"/>
                </a:cubicBezTo>
                <a:cubicBezTo>
                  <a:pt x="39" y="153"/>
                  <a:pt x="32" y="159"/>
                  <a:pt x="24" y="159"/>
                </a:cubicBezTo>
                <a:close/>
                <a:moveTo>
                  <a:pt x="64" y="13"/>
                </a:moveTo>
                <a:cubicBezTo>
                  <a:pt x="73" y="13"/>
                  <a:pt x="79" y="20"/>
                  <a:pt x="79" y="28"/>
                </a:cubicBezTo>
                <a:cubicBezTo>
                  <a:pt x="79" y="36"/>
                  <a:pt x="73" y="43"/>
                  <a:pt x="64" y="43"/>
                </a:cubicBezTo>
                <a:cubicBezTo>
                  <a:pt x="56" y="43"/>
                  <a:pt x="50" y="36"/>
                  <a:pt x="49" y="28"/>
                </a:cubicBezTo>
                <a:cubicBezTo>
                  <a:pt x="50" y="20"/>
                  <a:pt x="56" y="13"/>
                  <a:pt x="64" y="13"/>
                </a:cubicBezTo>
                <a:close/>
                <a:moveTo>
                  <a:pt x="64" y="275"/>
                </a:moveTo>
                <a:cubicBezTo>
                  <a:pt x="56" y="275"/>
                  <a:pt x="50" y="268"/>
                  <a:pt x="49" y="260"/>
                </a:cubicBezTo>
                <a:cubicBezTo>
                  <a:pt x="50" y="252"/>
                  <a:pt x="56" y="245"/>
                  <a:pt x="64" y="245"/>
                </a:cubicBezTo>
                <a:cubicBezTo>
                  <a:pt x="73" y="245"/>
                  <a:pt x="79" y="252"/>
                  <a:pt x="79" y="260"/>
                </a:cubicBezTo>
                <a:cubicBezTo>
                  <a:pt x="79" y="268"/>
                  <a:pt x="73" y="275"/>
                  <a:pt x="64" y="275"/>
                </a:cubicBezTo>
                <a:close/>
                <a:moveTo>
                  <a:pt x="199" y="236"/>
                </a:moveTo>
                <a:cubicBezTo>
                  <a:pt x="89" y="236"/>
                  <a:pt x="89" y="236"/>
                  <a:pt x="89" y="236"/>
                </a:cubicBezTo>
                <a:cubicBezTo>
                  <a:pt x="79" y="236"/>
                  <a:pt x="69" y="234"/>
                  <a:pt x="62" y="226"/>
                </a:cubicBezTo>
                <a:cubicBezTo>
                  <a:pt x="54" y="219"/>
                  <a:pt x="52" y="209"/>
                  <a:pt x="52" y="19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79"/>
                  <a:pt x="54" y="69"/>
                  <a:pt x="62" y="62"/>
                </a:cubicBezTo>
                <a:cubicBezTo>
                  <a:pt x="69" y="54"/>
                  <a:pt x="79" y="52"/>
                  <a:pt x="89" y="52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9" y="52"/>
                  <a:pt x="219" y="54"/>
                  <a:pt x="226" y="62"/>
                </a:cubicBezTo>
                <a:cubicBezTo>
                  <a:pt x="234" y="69"/>
                  <a:pt x="237" y="79"/>
                  <a:pt x="236" y="89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7" y="209"/>
                  <a:pt x="234" y="219"/>
                  <a:pt x="226" y="226"/>
                </a:cubicBezTo>
                <a:cubicBezTo>
                  <a:pt x="219" y="234"/>
                  <a:pt x="209" y="236"/>
                  <a:pt x="200" y="236"/>
                </a:cubicBezTo>
                <a:cubicBezTo>
                  <a:pt x="199" y="236"/>
                  <a:pt x="199" y="236"/>
                  <a:pt x="199" y="236"/>
                </a:cubicBezTo>
                <a:close/>
                <a:moveTo>
                  <a:pt x="223" y="275"/>
                </a:moveTo>
                <a:cubicBezTo>
                  <a:pt x="215" y="275"/>
                  <a:pt x="208" y="268"/>
                  <a:pt x="208" y="260"/>
                </a:cubicBezTo>
                <a:cubicBezTo>
                  <a:pt x="208" y="252"/>
                  <a:pt x="215" y="245"/>
                  <a:pt x="223" y="245"/>
                </a:cubicBezTo>
                <a:cubicBezTo>
                  <a:pt x="231" y="245"/>
                  <a:pt x="238" y="252"/>
                  <a:pt x="238" y="260"/>
                </a:cubicBezTo>
                <a:cubicBezTo>
                  <a:pt x="238" y="268"/>
                  <a:pt x="231" y="275"/>
                  <a:pt x="223" y="275"/>
                </a:cubicBezTo>
                <a:close/>
                <a:moveTo>
                  <a:pt x="223" y="43"/>
                </a:moveTo>
                <a:cubicBezTo>
                  <a:pt x="215" y="43"/>
                  <a:pt x="208" y="36"/>
                  <a:pt x="208" y="28"/>
                </a:cubicBezTo>
                <a:cubicBezTo>
                  <a:pt x="208" y="20"/>
                  <a:pt x="215" y="13"/>
                  <a:pt x="223" y="13"/>
                </a:cubicBezTo>
                <a:cubicBezTo>
                  <a:pt x="231" y="13"/>
                  <a:pt x="238" y="20"/>
                  <a:pt x="238" y="28"/>
                </a:cubicBezTo>
                <a:cubicBezTo>
                  <a:pt x="238" y="36"/>
                  <a:pt x="231" y="43"/>
                  <a:pt x="223" y="43"/>
                </a:cubicBezTo>
                <a:close/>
                <a:moveTo>
                  <a:pt x="264" y="159"/>
                </a:moveTo>
                <a:cubicBezTo>
                  <a:pt x="256" y="159"/>
                  <a:pt x="249" y="153"/>
                  <a:pt x="249" y="144"/>
                </a:cubicBezTo>
                <a:cubicBezTo>
                  <a:pt x="249" y="136"/>
                  <a:pt x="256" y="129"/>
                  <a:pt x="264" y="129"/>
                </a:cubicBezTo>
                <a:cubicBezTo>
                  <a:pt x="273" y="129"/>
                  <a:pt x="279" y="136"/>
                  <a:pt x="279" y="144"/>
                </a:cubicBezTo>
                <a:cubicBezTo>
                  <a:pt x="279" y="153"/>
                  <a:pt x="273" y="159"/>
                  <a:pt x="264" y="1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Freeform 618"/>
          <p:cNvSpPr/>
          <p:nvPr/>
        </p:nvSpPr>
        <p:spPr bwMode="auto">
          <a:xfrm>
            <a:off x="451372" y="3474244"/>
            <a:ext cx="12700" cy="0"/>
          </a:xfrm>
          <a:custGeom>
            <a:avLst/>
            <a:gdLst>
              <a:gd name="T0" fmla="*/ 11 w 11"/>
              <a:gd name="T1" fmla="*/ 0 w 11"/>
              <a:gd name="T2" fmla="*/ 11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11" y="0"/>
                </a:moveTo>
                <a:cubicBezTo>
                  <a:pt x="8" y="0"/>
                  <a:pt x="4" y="0"/>
                  <a:pt x="0" y="0"/>
                </a:cubicBezTo>
                <a:cubicBezTo>
                  <a:pt x="3" y="0"/>
                  <a:pt x="7" y="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619"/>
          <p:cNvSpPr/>
          <p:nvPr/>
        </p:nvSpPr>
        <p:spPr bwMode="auto">
          <a:xfrm>
            <a:off x="211659" y="3329781"/>
            <a:ext cx="357188" cy="342900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620"/>
          <p:cNvSpPr/>
          <p:nvPr/>
        </p:nvSpPr>
        <p:spPr bwMode="auto">
          <a:xfrm>
            <a:off x="999059" y="3521869"/>
            <a:ext cx="14288" cy="0"/>
          </a:xfrm>
          <a:custGeom>
            <a:avLst/>
            <a:gdLst>
              <a:gd name="T0" fmla="*/ 0 w 11"/>
              <a:gd name="T1" fmla="*/ 11 w 11"/>
              <a:gd name="T2" fmla="*/ 0 w 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">
                <a:moveTo>
                  <a:pt x="0" y="0"/>
                </a:moveTo>
                <a:cubicBezTo>
                  <a:pt x="3" y="0"/>
                  <a:pt x="7" y="0"/>
                  <a:pt x="11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621"/>
          <p:cNvSpPr/>
          <p:nvPr/>
        </p:nvSpPr>
        <p:spPr bwMode="auto">
          <a:xfrm>
            <a:off x="894284" y="3321844"/>
            <a:ext cx="357188" cy="342900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622"/>
          <p:cNvSpPr/>
          <p:nvPr/>
        </p:nvSpPr>
        <p:spPr bwMode="auto">
          <a:xfrm>
            <a:off x="1597547" y="3461544"/>
            <a:ext cx="53975" cy="174625"/>
          </a:xfrm>
          <a:custGeom>
            <a:avLst/>
            <a:gdLst>
              <a:gd name="T0" fmla="*/ 38 w 47"/>
              <a:gd name="T1" fmla="*/ 36 h 151"/>
              <a:gd name="T2" fmla="*/ 46 w 47"/>
              <a:gd name="T3" fmla="*/ 0 h 151"/>
              <a:gd name="T4" fmla="*/ 17 w 47"/>
              <a:gd name="T5" fmla="*/ 0 h 151"/>
              <a:gd name="T6" fmla="*/ 0 w 47"/>
              <a:gd name="T7" fmla="*/ 53 h 151"/>
              <a:gd name="T8" fmla="*/ 0 w 47"/>
              <a:gd name="T9" fmla="*/ 98 h 151"/>
              <a:gd name="T10" fmla="*/ 17 w 47"/>
              <a:gd name="T11" fmla="*/ 151 h 151"/>
              <a:gd name="T12" fmla="*/ 47 w 47"/>
              <a:gd name="T13" fmla="*/ 151 h 151"/>
              <a:gd name="T14" fmla="*/ 38 w 47"/>
              <a:gd name="T15" fmla="*/ 114 h 151"/>
              <a:gd name="T16" fmla="*/ 38 w 47"/>
              <a:gd name="T17" fmla="*/ 3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38" y="36"/>
                </a:moveTo>
                <a:cubicBezTo>
                  <a:pt x="38" y="27"/>
                  <a:pt x="41" y="13"/>
                  <a:pt x="4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39"/>
                  <a:pt x="0" y="5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2"/>
                  <a:pt x="8" y="151"/>
                  <a:pt x="17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1" y="137"/>
                  <a:pt x="38" y="123"/>
                  <a:pt x="38" y="114"/>
                </a:cubicBezTo>
                <a:lnTo>
                  <a:pt x="38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2" name="Freeform 623"/>
          <p:cNvSpPr/>
          <p:nvPr/>
        </p:nvSpPr>
        <p:spPr bwMode="auto">
          <a:xfrm>
            <a:off x="1661047" y="3329781"/>
            <a:ext cx="209550" cy="334963"/>
          </a:xfrm>
          <a:custGeom>
            <a:avLst/>
            <a:gdLst>
              <a:gd name="T0" fmla="*/ 17 w 180"/>
              <a:gd name="T1" fmla="*/ 100 h 289"/>
              <a:gd name="T2" fmla="*/ 0 w 180"/>
              <a:gd name="T3" fmla="*/ 149 h 289"/>
              <a:gd name="T4" fmla="*/ 0 w 180"/>
              <a:gd name="T5" fmla="*/ 227 h 289"/>
              <a:gd name="T6" fmla="*/ 36 w 180"/>
              <a:gd name="T7" fmla="*/ 289 h 289"/>
              <a:gd name="T8" fmla="*/ 131 w 180"/>
              <a:gd name="T9" fmla="*/ 289 h 289"/>
              <a:gd name="T10" fmla="*/ 166 w 180"/>
              <a:gd name="T11" fmla="*/ 255 h 289"/>
              <a:gd name="T12" fmla="*/ 167 w 180"/>
              <a:gd name="T13" fmla="*/ 253 h 289"/>
              <a:gd name="T14" fmla="*/ 94 w 180"/>
              <a:gd name="T15" fmla="*/ 253 h 289"/>
              <a:gd name="T16" fmla="*/ 82 w 180"/>
              <a:gd name="T17" fmla="*/ 241 h 289"/>
              <a:gd name="T18" fmla="*/ 94 w 180"/>
              <a:gd name="T19" fmla="*/ 230 h 289"/>
              <a:gd name="T20" fmla="*/ 169 w 180"/>
              <a:gd name="T21" fmla="*/ 230 h 289"/>
              <a:gd name="T22" fmla="*/ 172 w 180"/>
              <a:gd name="T23" fmla="*/ 199 h 289"/>
              <a:gd name="T24" fmla="*/ 94 w 180"/>
              <a:gd name="T25" fmla="*/ 199 h 289"/>
              <a:gd name="T26" fmla="*/ 82 w 180"/>
              <a:gd name="T27" fmla="*/ 188 h 289"/>
              <a:gd name="T28" fmla="*/ 94 w 180"/>
              <a:gd name="T29" fmla="*/ 177 h 289"/>
              <a:gd name="T30" fmla="*/ 175 w 180"/>
              <a:gd name="T31" fmla="*/ 177 h 289"/>
              <a:gd name="T32" fmla="*/ 178 w 180"/>
              <a:gd name="T33" fmla="*/ 146 h 289"/>
              <a:gd name="T34" fmla="*/ 94 w 180"/>
              <a:gd name="T35" fmla="*/ 146 h 289"/>
              <a:gd name="T36" fmla="*/ 82 w 180"/>
              <a:gd name="T37" fmla="*/ 135 h 289"/>
              <a:gd name="T38" fmla="*/ 94 w 180"/>
              <a:gd name="T39" fmla="*/ 124 h 289"/>
              <a:gd name="T40" fmla="*/ 180 w 180"/>
              <a:gd name="T41" fmla="*/ 124 h 289"/>
              <a:gd name="T42" fmla="*/ 180 w 180"/>
              <a:gd name="T43" fmla="*/ 121 h 289"/>
              <a:gd name="T44" fmla="*/ 145 w 180"/>
              <a:gd name="T45" fmla="*/ 87 h 289"/>
              <a:gd name="T46" fmla="*/ 82 w 180"/>
              <a:gd name="T47" fmla="*/ 87 h 289"/>
              <a:gd name="T48" fmla="*/ 84 w 180"/>
              <a:gd name="T49" fmla="*/ 71 h 289"/>
              <a:gd name="T50" fmla="*/ 90 w 180"/>
              <a:gd name="T51" fmla="*/ 38 h 289"/>
              <a:gd name="T52" fmla="*/ 64 w 180"/>
              <a:gd name="T53" fmla="*/ 2 h 289"/>
              <a:gd name="T54" fmla="*/ 29 w 180"/>
              <a:gd name="T55" fmla="*/ 28 h 289"/>
              <a:gd name="T56" fmla="*/ 21 w 180"/>
              <a:gd name="T57" fmla="*/ 74 h 289"/>
              <a:gd name="T58" fmla="*/ 17 w 180"/>
              <a:gd name="T59" fmla="*/ 10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7" y="100"/>
                </a:moveTo>
                <a:cubicBezTo>
                  <a:pt x="7" y="114"/>
                  <a:pt x="0" y="137"/>
                  <a:pt x="0" y="149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46"/>
                  <a:pt x="16" y="289"/>
                  <a:pt x="36" y="289"/>
                </a:cubicBezTo>
                <a:cubicBezTo>
                  <a:pt x="131" y="289"/>
                  <a:pt x="131" y="289"/>
                  <a:pt x="131" y="289"/>
                </a:cubicBezTo>
                <a:cubicBezTo>
                  <a:pt x="150" y="289"/>
                  <a:pt x="166" y="274"/>
                  <a:pt x="166" y="255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94" y="253"/>
                  <a:pt x="94" y="253"/>
                  <a:pt x="94" y="253"/>
                </a:cubicBezTo>
                <a:cubicBezTo>
                  <a:pt x="87" y="253"/>
                  <a:pt x="82" y="248"/>
                  <a:pt x="82" y="241"/>
                </a:cubicBezTo>
                <a:cubicBezTo>
                  <a:pt x="82" y="235"/>
                  <a:pt x="87" y="230"/>
                  <a:pt x="94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94" y="199"/>
                  <a:pt x="94" y="199"/>
                  <a:pt x="94" y="199"/>
                </a:cubicBezTo>
                <a:cubicBezTo>
                  <a:pt x="87" y="199"/>
                  <a:pt x="82" y="194"/>
                  <a:pt x="82" y="188"/>
                </a:cubicBezTo>
                <a:cubicBezTo>
                  <a:pt x="82" y="182"/>
                  <a:pt x="87" y="177"/>
                  <a:pt x="94" y="177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87" y="146"/>
                  <a:pt x="82" y="141"/>
                  <a:pt x="82" y="135"/>
                </a:cubicBezTo>
                <a:cubicBezTo>
                  <a:pt x="82" y="129"/>
                  <a:pt x="87" y="124"/>
                  <a:pt x="94" y="124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02"/>
                  <a:pt x="164" y="87"/>
                  <a:pt x="145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4" y="71"/>
                  <a:pt x="84" y="71"/>
                  <a:pt x="84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92" y="21"/>
                  <a:pt x="81" y="5"/>
                  <a:pt x="64" y="2"/>
                </a:cubicBezTo>
                <a:cubicBezTo>
                  <a:pt x="47" y="0"/>
                  <a:pt x="32" y="11"/>
                  <a:pt x="29" y="28"/>
                </a:cubicBezTo>
                <a:cubicBezTo>
                  <a:pt x="21" y="74"/>
                  <a:pt x="21" y="74"/>
                  <a:pt x="21" y="74"/>
                </a:cubicBezTo>
                <a:lnTo>
                  <a:pt x="17" y="1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5" name="Freeform 624"/>
          <p:cNvSpPr/>
          <p:nvPr/>
        </p:nvSpPr>
        <p:spPr bwMode="auto">
          <a:xfrm>
            <a:off x="2483372" y="3361531"/>
            <a:ext cx="53975" cy="174625"/>
          </a:xfrm>
          <a:custGeom>
            <a:avLst/>
            <a:gdLst>
              <a:gd name="T0" fmla="*/ 9 w 47"/>
              <a:gd name="T1" fmla="*/ 115 h 151"/>
              <a:gd name="T2" fmla="*/ 1 w 47"/>
              <a:gd name="T3" fmla="*/ 151 h 151"/>
              <a:gd name="T4" fmla="*/ 30 w 47"/>
              <a:gd name="T5" fmla="*/ 151 h 151"/>
              <a:gd name="T6" fmla="*/ 47 w 47"/>
              <a:gd name="T7" fmla="*/ 98 h 151"/>
              <a:gd name="T8" fmla="*/ 47 w 47"/>
              <a:gd name="T9" fmla="*/ 53 h 151"/>
              <a:gd name="T10" fmla="*/ 30 w 47"/>
              <a:gd name="T11" fmla="*/ 0 h 151"/>
              <a:gd name="T12" fmla="*/ 0 w 47"/>
              <a:gd name="T13" fmla="*/ 0 h 151"/>
              <a:gd name="T14" fmla="*/ 9 w 47"/>
              <a:gd name="T15" fmla="*/ 36 h 151"/>
              <a:gd name="T16" fmla="*/ 9 w 47"/>
              <a:gd name="T17" fmla="*/ 11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151">
                <a:moveTo>
                  <a:pt x="9" y="115"/>
                </a:moveTo>
                <a:cubicBezTo>
                  <a:pt x="9" y="124"/>
                  <a:pt x="6" y="137"/>
                  <a:pt x="1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9" y="151"/>
                  <a:pt x="47" y="112"/>
                  <a:pt x="47" y="9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39"/>
                  <a:pt x="39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4"/>
                  <a:pt x="9" y="28"/>
                  <a:pt x="9" y="36"/>
                </a:cubicBezTo>
                <a:lnTo>
                  <a:pt x="9" y="1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Freeform 625"/>
          <p:cNvSpPr/>
          <p:nvPr/>
        </p:nvSpPr>
        <p:spPr bwMode="auto">
          <a:xfrm>
            <a:off x="2265884" y="3332956"/>
            <a:ext cx="207963" cy="334963"/>
          </a:xfrm>
          <a:custGeom>
            <a:avLst/>
            <a:gdLst>
              <a:gd name="T0" fmla="*/ 163 w 180"/>
              <a:gd name="T1" fmla="*/ 189 h 289"/>
              <a:gd name="T2" fmla="*/ 180 w 180"/>
              <a:gd name="T3" fmla="*/ 140 h 289"/>
              <a:gd name="T4" fmla="*/ 180 w 180"/>
              <a:gd name="T5" fmla="*/ 61 h 289"/>
              <a:gd name="T6" fmla="*/ 144 w 180"/>
              <a:gd name="T7" fmla="*/ 0 h 289"/>
              <a:gd name="T8" fmla="*/ 49 w 180"/>
              <a:gd name="T9" fmla="*/ 0 h 289"/>
              <a:gd name="T10" fmla="*/ 14 w 180"/>
              <a:gd name="T11" fmla="*/ 33 h 289"/>
              <a:gd name="T12" fmla="*/ 13 w 180"/>
              <a:gd name="T13" fmla="*/ 36 h 289"/>
              <a:gd name="T14" fmla="*/ 86 w 180"/>
              <a:gd name="T15" fmla="*/ 36 h 289"/>
              <a:gd name="T16" fmla="*/ 98 w 180"/>
              <a:gd name="T17" fmla="*/ 47 h 289"/>
              <a:gd name="T18" fmla="*/ 86 w 180"/>
              <a:gd name="T19" fmla="*/ 59 h 289"/>
              <a:gd name="T20" fmla="*/ 11 w 180"/>
              <a:gd name="T21" fmla="*/ 59 h 289"/>
              <a:gd name="T22" fmla="*/ 8 w 180"/>
              <a:gd name="T23" fmla="*/ 89 h 289"/>
              <a:gd name="T24" fmla="*/ 86 w 180"/>
              <a:gd name="T25" fmla="*/ 89 h 289"/>
              <a:gd name="T26" fmla="*/ 98 w 180"/>
              <a:gd name="T27" fmla="*/ 101 h 289"/>
              <a:gd name="T28" fmla="*/ 86 w 180"/>
              <a:gd name="T29" fmla="*/ 112 h 289"/>
              <a:gd name="T30" fmla="*/ 5 w 180"/>
              <a:gd name="T31" fmla="*/ 112 h 289"/>
              <a:gd name="T32" fmla="*/ 2 w 180"/>
              <a:gd name="T33" fmla="*/ 143 h 289"/>
              <a:gd name="T34" fmla="*/ 86 w 180"/>
              <a:gd name="T35" fmla="*/ 143 h 289"/>
              <a:gd name="T36" fmla="*/ 98 w 180"/>
              <a:gd name="T37" fmla="*/ 154 h 289"/>
              <a:gd name="T38" fmla="*/ 86 w 180"/>
              <a:gd name="T39" fmla="*/ 165 h 289"/>
              <a:gd name="T40" fmla="*/ 0 w 180"/>
              <a:gd name="T41" fmla="*/ 165 h 289"/>
              <a:gd name="T42" fmla="*/ 0 w 180"/>
              <a:gd name="T43" fmla="*/ 168 h 289"/>
              <a:gd name="T44" fmla="*/ 35 w 180"/>
              <a:gd name="T45" fmla="*/ 201 h 289"/>
              <a:gd name="T46" fmla="*/ 98 w 180"/>
              <a:gd name="T47" fmla="*/ 201 h 289"/>
              <a:gd name="T48" fmla="*/ 96 w 180"/>
              <a:gd name="T49" fmla="*/ 218 h 289"/>
              <a:gd name="T50" fmla="*/ 90 w 180"/>
              <a:gd name="T51" fmla="*/ 251 h 289"/>
              <a:gd name="T52" fmla="*/ 116 w 180"/>
              <a:gd name="T53" fmla="*/ 287 h 289"/>
              <a:gd name="T54" fmla="*/ 151 w 180"/>
              <a:gd name="T55" fmla="*/ 261 h 289"/>
              <a:gd name="T56" fmla="*/ 159 w 180"/>
              <a:gd name="T57" fmla="*/ 215 h 289"/>
              <a:gd name="T58" fmla="*/ 163 w 180"/>
              <a:gd name="T59" fmla="*/ 1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289">
                <a:moveTo>
                  <a:pt x="163" y="189"/>
                </a:moveTo>
                <a:cubicBezTo>
                  <a:pt x="173" y="175"/>
                  <a:pt x="180" y="152"/>
                  <a:pt x="180" y="140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80" y="43"/>
                  <a:pt x="164" y="0"/>
                  <a:pt x="144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0" y="0"/>
                  <a:pt x="14" y="15"/>
                  <a:pt x="14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93" y="36"/>
                  <a:pt x="98" y="41"/>
                  <a:pt x="98" y="47"/>
                </a:cubicBezTo>
                <a:cubicBezTo>
                  <a:pt x="98" y="54"/>
                  <a:pt x="93" y="59"/>
                  <a:pt x="86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8" y="89"/>
                  <a:pt x="8" y="89"/>
                  <a:pt x="8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93" y="89"/>
                  <a:pt x="98" y="94"/>
                  <a:pt x="98" y="101"/>
                </a:cubicBezTo>
                <a:cubicBezTo>
                  <a:pt x="98" y="107"/>
                  <a:pt x="93" y="112"/>
                  <a:pt x="86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43"/>
                  <a:pt x="2" y="143"/>
                  <a:pt x="2" y="143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93" y="143"/>
                  <a:pt x="98" y="148"/>
                  <a:pt x="98" y="154"/>
                </a:cubicBezTo>
                <a:cubicBezTo>
                  <a:pt x="98" y="160"/>
                  <a:pt x="93" y="165"/>
                  <a:pt x="86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6"/>
                  <a:pt x="16" y="201"/>
                  <a:pt x="35" y="201"/>
                </a:cubicBezTo>
                <a:cubicBezTo>
                  <a:pt x="98" y="201"/>
                  <a:pt x="98" y="201"/>
                  <a:pt x="98" y="201"/>
                </a:cubicBezTo>
                <a:cubicBezTo>
                  <a:pt x="96" y="218"/>
                  <a:pt x="96" y="218"/>
                  <a:pt x="96" y="218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88" y="268"/>
                  <a:pt x="99" y="284"/>
                  <a:pt x="116" y="287"/>
                </a:cubicBezTo>
                <a:cubicBezTo>
                  <a:pt x="132" y="289"/>
                  <a:pt x="148" y="278"/>
                  <a:pt x="151" y="261"/>
                </a:cubicBezTo>
                <a:cubicBezTo>
                  <a:pt x="159" y="215"/>
                  <a:pt x="159" y="215"/>
                  <a:pt x="159" y="215"/>
                </a:cubicBezTo>
                <a:lnTo>
                  <a:pt x="163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Freeform 632"/>
          <p:cNvSpPr>
            <a:spLocks noEditPoints="1"/>
          </p:cNvSpPr>
          <p:nvPr/>
        </p:nvSpPr>
        <p:spPr bwMode="auto">
          <a:xfrm>
            <a:off x="895872" y="4664869"/>
            <a:ext cx="349250" cy="349250"/>
          </a:xfrm>
          <a:custGeom>
            <a:avLst/>
            <a:gdLst>
              <a:gd name="T0" fmla="*/ 271 w 301"/>
              <a:gd name="T1" fmla="*/ 165 h 301"/>
              <a:gd name="T2" fmla="*/ 219 w 301"/>
              <a:gd name="T3" fmla="*/ 143 h 301"/>
              <a:gd name="T4" fmla="*/ 204 w 301"/>
              <a:gd name="T5" fmla="*/ 117 h 301"/>
              <a:gd name="T6" fmla="*/ 136 w 301"/>
              <a:gd name="T7" fmla="*/ 113 h 301"/>
              <a:gd name="T8" fmla="*/ 74 w 301"/>
              <a:gd name="T9" fmla="*/ 52 h 301"/>
              <a:gd name="T10" fmla="*/ 66 w 301"/>
              <a:gd name="T11" fmla="*/ 28 h 301"/>
              <a:gd name="T12" fmla="*/ 49 w 301"/>
              <a:gd name="T13" fmla="*/ 11 h 301"/>
              <a:gd name="T14" fmla="*/ 11 w 301"/>
              <a:gd name="T15" fmla="*/ 11 h 301"/>
              <a:gd name="T16" fmla="*/ 11 w 301"/>
              <a:gd name="T17" fmla="*/ 49 h 301"/>
              <a:gd name="T18" fmla="*/ 28 w 301"/>
              <a:gd name="T19" fmla="*/ 66 h 301"/>
              <a:gd name="T20" fmla="*/ 52 w 301"/>
              <a:gd name="T21" fmla="*/ 74 h 301"/>
              <a:gd name="T22" fmla="*/ 113 w 301"/>
              <a:gd name="T23" fmla="*/ 136 h 301"/>
              <a:gd name="T24" fmla="*/ 117 w 301"/>
              <a:gd name="T25" fmla="*/ 204 h 301"/>
              <a:gd name="T26" fmla="*/ 143 w 301"/>
              <a:gd name="T27" fmla="*/ 219 h 301"/>
              <a:gd name="T28" fmla="*/ 165 w 301"/>
              <a:gd name="T29" fmla="*/ 271 h 301"/>
              <a:gd name="T30" fmla="*/ 265 w 301"/>
              <a:gd name="T31" fmla="*/ 265 h 301"/>
              <a:gd name="T32" fmla="*/ 271 w 301"/>
              <a:gd name="T33" fmla="*/ 165 h 301"/>
              <a:gd name="T34" fmla="*/ 181 w 301"/>
              <a:gd name="T35" fmla="*/ 181 h 301"/>
              <a:gd name="T36" fmla="*/ 148 w 301"/>
              <a:gd name="T37" fmla="*/ 181 h 301"/>
              <a:gd name="T38" fmla="*/ 141 w 301"/>
              <a:gd name="T39" fmla="*/ 164 h 301"/>
              <a:gd name="T40" fmla="*/ 148 w 301"/>
              <a:gd name="T41" fmla="*/ 148 h 301"/>
              <a:gd name="T42" fmla="*/ 164 w 301"/>
              <a:gd name="T43" fmla="*/ 141 h 301"/>
              <a:gd name="T44" fmla="*/ 181 w 301"/>
              <a:gd name="T45" fmla="*/ 148 h 301"/>
              <a:gd name="T46" fmla="*/ 181 w 301"/>
              <a:gd name="T47" fmla="*/ 18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1" h="301">
                <a:moveTo>
                  <a:pt x="271" y="165"/>
                </a:moveTo>
                <a:cubicBezTo>
                  <a:pt x="257" y="151"/>
                  <a:pt x="238" y="143"/>
                  <a:pt x="219" y="143"/>
                </a:cubicBezTo>
                <a:cubicBezTo>
                  <a:pt x="216" y="134"/>
                  <a:pt x="211" y="125"/>
                  <a:pt x="204" y="117"/>
                </a:cubicBezTo>
                <a:cubicBezTo>
                  <a:pt x="184" y="97"/>
                  <a:pt x="158" y="98"/>
                  <a:pt x="136" y="113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43"/>
                  <a:pt x="73" y="34"/>
                  <a:pt x="66" y="28"/>
                </a:cubicBezTo>
                <a:cubicBezTo>
                  <a:pt x="49" y="11"/>
                  <a:pt x="49" y="11"/>
                  <a:pt x="49" y="11"/>
                </a:cubicBezTo>
                <a:cubicBezTo>
                  <a:pt x="39" y="0"/>
                  <a:pt x="21" y="0"/>
                  <a:pt x="11" y="11"/>
                </a:cubicBezTo>
                <a:cubicBezTo>
                  <a:pt x="0" y="21"/>
                  <a:pt x="0" y="39"/>
                  <a:pt x="11" y="49"/>
                </a:cubicBezTo>
                <a:cubicBezTo>
                  <a:pt x="28" y="66"/>
                  <a:pt x="28" y="66"/>
                  <a:pt x="28" y="66"/>
                </a:cubicBezTo>
                <a:cubicBezTo>
                  <a:pt x="34" y="73"/>
                  <a:pt x="43" y="75"/>
                  <a:pt x="52" y="74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98" y="158"/>
                  <a:pt x="97" y="184"/>
                  <a:pt x="117" y="204"/>
                </a:cubicBezTo>
                <a:cubicBezTo>
                  <a:pt x="125" y="211"/>
                  <a:pt x="134" y="216"/>
                  <a:pt x="143" y="219"/>
                </a:cubicBezTo>
                <a:cubicBezTo>
                  <a:pt x="143" y="238"/>
                  <a:pt x="151" y="257"/>
                  <a:pt x="165" y="271"/>
                </a:cubicBezTo>
                <a:cubicBezTo>
                  <a:pt x="194" y="301"/>
                  <a:pt x="236" y="294"/>
                  <a:pt x="265" y="265"/>
                </a:cubicBezTo>
                <a:cubicBezTo>
                  <a:pt x="294" y="236"/>
                  <a:pt x="301" y="194"/>
                  <a:pt x="271" y="165"/>
                </a:cubicBezTo>
                <a:close/>
                <a:moveTo>
                  <a:pt x="181" y="181"/>
                </a:moveTo>
                <a:cubicBezTo>
                  <a:pt x="172" y="190"/>
                  <a:pt x="157" y="190"/>
                  <a:pt x="148" y="181"/>
                </a:cubicBezTo>
                <a:cubicBezTo>
                  <a:pt x="143" y="176"/>
                  <a:pt x="141" y="170"/>
                  <a:pt x="141" y="164"/>
                </a:cubicBezTo>
                <a:cubicBezTo>
                  <a:pt x="141" y="158"/>
                  <a:pt x="144" y="152"/>
                  <a:pt x="148" y="148"/>
                </a:cubicBezTo>
                <a:cubicBezTo>
                  <a:pt x="152" y="144"/>
                  <a:pt x="158" y="141"/>
                  <a:pt x="164" y="141"/>
                </a:cubicBezTo>
                <a:cubicBezTo>
                  <a:pt x="170" y="141"/>
                  <a:pt x="176" y="143"/>
                  <a:pt x="181" y="148"/>
                </a:cubicBezTo>
                <a:cubicBezTo>
                  <a:pt x="190" y="157"/>
                  <a:pt x="190" y="172"/>
                  <a:pt x="18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Freeform 634"/>
          <p:cNvSpPr/>
          <p:nvPr/>
        </p:nvSpPr>
        <p:spPr bwMode="auto">
          <a:xfrm>
            <a:off x="4980509" y="3332956"/>
            <a:ext cx="185738" cy="333375"/>
          </a:xfrm>
          <a:custGeom>
            <a:avLst/>
            <a:gdLst>
              <a:gd name="T0" fmla="*/ 116 w 160"/>
              <a:gd name="T1" fmla="*/ 188 h 288"/>
              <a:gd name="T2" fmla="*/ 149 w 160"/>
              <a:gd name="T3" fmla="*/ 95 h 288"/>
              <a:gd name="T4" fmla="*/ 149 w 160"/>
              <a:gd name="T5" fmla="*/ 95 h 288"/>
              <a:gd name="T6" fmla="*/ 149 w 160"/>
              <a:gd name="T7" fmla="*/ 95 h 288"/>
              <a:gd name="T8" fmla="*/ 149 w 160"/>
              <a:gd name="T9" fmla="*/ 95 h 288"/>
              <a:gd name="T10" fmla="*/ 62 w 160"/>
              <a:gd name="T11" fmla="*/ 95 h 288"/>
              <a:gd name="T12" fmla="*/ 94 w 160"/>
              <a:gd name="T13" fmla="*/ 0 h 288"/>
              <a:gd name="T14" fmla="*/ 45 w 160"/>
              <a:gd name="T15" fmla="*/ 0 h 288"/>
              <a:gd name="T16" fmla="*/ 0 w 160"/>
              <a:gd name="T17" fmla="*/ 128 h 288"/>
              <a:gd name="T18" fmla="*/ 0 w 160"/>
              <a:gd name="T19" fmla="*/ 128 h 288"/>
              <a:gd name="T20" fmla="*/ 0 w 160"/>
              <a:gd name="T21" fmla="*/ 128 h 288"/>
              <a:gd name="T22" fmla="*/ 0 w 160"/>
              <a:gd name="T23" fmla="*/ 128 h 288"/>
              <a:gd name="T24" fmla="*/ 87 w 160"/>
              <a:gd name="T25" fmla="*/ 128 h 288"/>
              <a:gd name="T26" fmla="*/ 66 w 160"/>
              <a:gd name="T27" fmla="*/ 188 h 288"/>
              <a:gd name="T28" fmla="*/ 25 w 160"/>
              <a:gd name="T29" fmla="*/ 188 h 288"/>
              <a:gd name="T30" fmla="*/ 63 w 160"/>
              <a:gd name="T31" fmla="*/ 288 h 288"/>
              <a:gd name="T32" fmla="*/ 160 w 160"/>
              <a:gd name="T33" fmla="*/ 188 h 288"/>
              <a:gd name="T34" fmla="*/ 116 w 160"/>
              <a:gd name="T35" fmla="*/ 1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288">
                <a:moveTo>
                  <a:pt x="116" y="188"/>
                </a:move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3"/>
                  <a:pt x="83" y="37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129"/>
                  <a:pt x="76" y="158"/>
                  <a:pt x="66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160" y="188"/>
                  <a:pt x="160" y="188"/>
                  <a:pt x="160" y="188"/>
                </a:cubicBezTo>
                <a:lnTo>
                  <a:pt x="116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" name="Freeform 635"/>
          <p:cNvSpPr/>
          <p:nvPr/>
        </p:nvSpPr>
        <p:spPr bwMode="auto">
          <a:xfrm>
            <a:off x="4383609" y="3347244"/>
            <a:ext cx="190500" cy="303213"/>
          </a:xfrm>
          <a:custGeom>
            <a:avLst/>
            <a:gdLst>
              <a:gd name="T0" fmla="*/ 148 w 164"/>
              <a:gd name="T1" fmla="*/ 0 h 262"/>
              <a:gd name="T2" fmla="*/ 16 w 164"/>
              <a:gd name="T3" fmla="*/ 0 h 262"/>
              <a:gd name="T4" fmla="*/ 0 w 164"/>
              <a:gd name="T5" fmla="*/ 16 h 262"/>
              <a:gd name="T6" fmla="*/ 0 w 164"/>
              <a:gd name="T7" fmla="*/ 40 h 262"/>
              <a:gd name="T8" fmla="*/ 37 w 164"/>
              <a:gd name="T9" fmla="*/ 71 h 262"/>
              <a:gd name="T10" fmla="*/ 37 w 164"/>
              <a:gd name="T11" fmla="*/ 37 h 262"/>
              <a:gd name="T12" fmla="*/ 128 w 164"/>
              <a:gd name="T13" fmla="*/ 37 h 262"/>
              <a:gd name="T14" fmla="*/ 128 w 164"/>
              <a:gd name="T15" fmla="*/ 262 h 262"/>
              <a:gd name="T16" fmla="*/ 164 w 164"/>
              <a:gd name="T17" fmla="*/ 262 h 262"/>
              <a:gd name="T18" fmla="*/ 164 w 164"/>
              <a:gd name="T19" fmla="*/ 16 h 262"/>
              <a:gd name="T20" fmla="*/ 148 w 164"/>
              <a:gd name="T2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262">
                <a:moveTo>
                  <a:pt x="148" y="0"/>
                </a:moveTo>
                <a:cubicBezTo>
                  <a:pt x="16" y="0"/>
                  <a:pt x="16" y="0"/>
                  <a:pt x="16" y="0"/>
                </a:cubicBezTo>
                <a:cubicBezTo>
                  <a:pt x="5" y="0"/>
                  <a:pt x="0" y="5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37"/>
                  <a:pt x="37" y="37"/>
                  <a:pt x="37" y="37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8" y="262"/>
                  <a:pt x="128" y="262"/>
                  <a:pt x="128" y="26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5"/>
                  <a:pt x="159" y="0"/>
                  <a:pt x="14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Freeform 636"/>
          <p:cNvSpPr/>
          <p:nvPr/>
        </p:nvSpPr>
        <p:spPr bwMode="auto">
          <a:xfrm>
            <a:off x="4383609" y="3583781"/>
            <a:ext cx="42863" cy="66675"/>
          </a:xfrm>
          <a:custGeom>
            <a:avLst/>
            <a:gdLst>
              <a:gd name="T0" fmla="*/ 0 w 27"/>
              <a:gd name="T1" fmla="*/ 42 h 42"/>
              <a:gd name="T2" fmla="*/ 27 w 27"/>
              <a:gd name="T3" fmla="*/ 42 h 42"/>
              <a:gd name="T4" fmla="*/ 27 w 27"/>
              <a:gd name="T5" fmla="*/ 0 h 42"/>
              <a:gd name="T6" fmla="*/ 0 w 27"/>
              <a:gd name="T7" fmla="*/ 23 h 42"/>
              <a:gd name="T8" fmla="*/ 0 w 27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2">
                <a:moveTo>
                  <a:pt x="0" y="42"/>
                </a:moveTo>
                <a:lnTo>
                  <a:pt x="27" y="42"/>
                </a:lnTo>
                <a:lnTo>
                  <a:pt x="27" y="0"/>
                </a:lnTo>
                <a:lnTo>
                  <a:pt x="0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637"/>
          <p:cNvSpPr/>
          <p:nvPr/>
        </p:nvSpPr>
        <p:spPr bwMode="auto">
          <a:xfrm>
            <a:off x="4239147" y="3407569"/>
            <a:ext cx="233363" cy="198438"/>
          </a:xfrm>
          <a:custGeom>
            <a:avLst/>
            <a:gdLst>
              <a:gd name="T0" fmla="*/ 108 w 201"/>
              <a:gd name="T1" fmla="*/ 3 h 171"/>
              <a:gd name="T2" fmla="*/ 102 w 201"/>
              <a:gd name="T3" fmla="*/ 0 h 171"/>
              <a:gd name="T4" fmla="*/ 97 w 201"/>
              <a:gd name="T5" fmla="*/ 8 h 171"/>
              <a:gd name="T6" fmla="*/ 97 w 201"/>
              <a:gd name="T7" fmla="*/ 47 h 171"/>
              <a:gd name="T8" fmla="*/ 97 w 201"/>
              <a:gd name="T9" fmla="*/ 62 h 171"/>
              <a:gd name="T10" fmla="*/ 15 w 201"/>
              <a:gd name="T11" fmla="*/ 62 h 171"/>
              <a:gd name="T12" fmla="*/ 0 w 201"/>
              <a:gd name="T13" fmla="*/ 77 h 171"/>
              <a:gd name="T14" fmla="*/ 0 w 201"/>
              <a:gd name="T15" fmla="*/ 94 h 171"/>
              <a:gd name="T16" fmla="*/ 15 w 201"/>
              <a:gd name="T17" fmla="*/ 109 h 171"/>
              <a:gd name="T18" fmla="*/ 97 w 201"/>
              <a:gd name="T19" fmla="*/ 109 h 171"/>
              <a:gd name="T20" fmla="*/ 97 w 201"/>
              <a:gd name="T21" fmla="*/ 124 h 171"/>
              <a:gd name="T22" fmla="*/ 97 w 201"/>
              <a:gd name="T23" fmla="*/ 163 h 171"/>
              <a:gd name="T24" fmla="*/ 102 w 201"/>
              <a:gd name="T25" fmla="*/ 171 h 171"/>
              <a:gd name="T26" fmla="*/ 108 w 201"/>
              <a:gd name="T27" fmla="*/ 168 h 171"/>
              <a:gd name="T28" fmla="*/ 195 w 201"/>
              <a:gd name="T29" fmla="*/ 95 h 171"/>
              <a:gd name="T30" fmla="*/ 195 w 201"/>
              <a:gd name="T31" fmla="*/ 76 h 171"/>
              <a:gd name="T32" fmla="*/ 108 w 201"/>
              <a:gd name="T33" fmla="*/ 3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1" h="171">
                <a:moveTo>
                  <a:pt x="108" y="3"/>
                </a:moveTo>
                <a:cubicBezTo>
                  <a:pt x="106" y="1"/>
                  <a:pt x="104" y="0"/>
                  <a:pt x="102" y="0"/>
                </a:cubicBezTo>
                <a:cubicBezTo>
                  <a:pt x="99" y="0"/>
                  <a:pt x="97" y="3"/>
                  <a:pt x="97" y="8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51"/>
                  <a:pt x="97" y="56"/>
                  <a:pt x="9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69"/>
                  <a:pt x="0" y="7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2"/>
                  <a:pt x="7" y="109"/>
                  <a:pt x="15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7" y="115"/>
                  <a:pt x="97" y="120"/>
                  <a:pt x="97" y="124"/>
                </a:cubicBezTo>
                <a:cubicBezTo>
                  <a:pt x="97" y="163"/>
                  <a:pt x="97" y="163"/>
                  <a:pt x="97" y="163"/>
                </a:cubicBezTo>
                <a:cubicBezTo>
                  <a:pt x="97" y="168"/>
                  <a:pt x="99" y="171"/>
                  <a:pt x="102" y="171"/>
                </a:cubicBezTo>
                <a:cubicBezTo>
                  <a:pt x="104" y="171"/>
                  <a:pt x="106" y="170"/>
                  <a:pt x="108" y="168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201" y="90"/>
                  <a:pt x="201" y="81"/>
                  <a:pt x="195" y="76"/>
                </a:cubicBezTo>
                <a:lnTo>
                  <a:pt x="108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Freeform 644"/>
          <p:cNvSpPr>
            <a:spLocks noEditPoints="1"/>
          </p:cNvSpPr>
          <p:nvPr/>
        </p:nvSpPr>
        <p:spPr bwMode="auto">
          <a:xfrm>
            <a:off x="1567384" y="694531"/>
            <a:ext cx="333375" cy="263525"/>
          </a:xfrm>
          <a:custGeom>
            <a:avLst/>
            <a:gdLst>
              <a:gd name="T0" fmla="*/ 105 w 210"/>
              <a:gd name="T1" fmla="*/ 0 h 166"/>
              <a:gd name="T2" fmla="*/ 0 w 210"/>
              <a:gd name="T3" fmla="*/ 29 h 166"/>
              <a:gd name="T4" fmla="*/ 0 w 210"/>
              <a:gd name="T5" fmla="*/ 29 h 166"/>
              <a:gd name="T6" fmla="*/ 0 w 210"/>
              <a:gd name="T7" fmla="*/ 139 h 166"/>
              <a:gd name="T8" fmla="*/ 98 w 210"/>
              <a:gd name="T9" fmla="*/ 166 h 166"/>
              <a:gd name="T10" fmla="*/ 98 w 210"/>
              <a:gd name="T11" fmla="*/ 55 h 166"/>
              <a:gd name="T12" fmla="*/ 28 w 210"/>
              <a:gd name="T13" fmla="*/ 36 h 166"/>
              <a:gd name="T14" fmla="*/ 105 w 210"/>
              <a:gd name="T15" fmla="*/ 15 h 166"/>
              <a:gd name="T16" fmla="*/ 182 w 210"/>
              <a:gd name="T17" fmla="*/ 36 h 166"/>
              <a:gd name="T18" fmla="*/ 182 w 210"/>
              <a:gd name="T19" fmla="*/ 36 h 166"/>
              <a:gd name="T20" fmla="*/ 112 w 210"/>
              <a:gd name="T21" fmla="*/ 55 h 166"/>
              <a:gd name="T22" fmla="*/ 112 w 210"/>
              <a:gd name="T23" fmla="*/ 166 h 166"/>
              <a:gd name="T24" fmla="*/ 210 w 210"/>
              <a:gd name="T25" fmla="*/ 139 h 166"/>
              <a:gd name="T26" fmla="*/ 210 w 210"/>
              <a:gd name="T27" fmla="*/ 29 h 166"/>
              <a:gd name="T28" fmla="*/ 105 w 210"/>
              <a:gd name="T29" fmla="*/ 0 h 166"/>
              <a:gd name="T30" fmla="*/ 183 w 210"/>
              <a:gd name="T31" fmla="*/ 80 h 166"/>
              <a:gd name="T32" fmla="*/ 142 w 210"/>
              <a:gd name="T33" fmla="*/ 92 h 166"/>
              <a:gd name="T34" fmla="*/ 142 w 210"/>
              <a:gd name="T35" fmla="*/ 71 h 166"/>
              <a:gd name="T36" fmla="*/ 183 w 210"/>
              <a:gd name="T37" fmla="*/ 60 h 166"/>
              <a:gd name="T38" fmla="*/ 183 w 210"/>
              <a:gd name="T39" fmla="*/ 8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166">
                <a:moveTo>
                  <a:pt x="105" y="0"/>
                </a:moveTo>
                <a:lnTo>
                  <a:pt x="0" y="29"/>
                </a:lnTo>
                <a:lnTo>
                  <a:pt x="0" y="29"/>
                </a:lnTo>
                <a:lnTo>
                  <a:pt x="0" y="139"/>
                </a:lnTo>
                <a:lnTo>
                  <a:pt x="98" y="166"/>
                </a:lnTo>
                <a:lnTo>
                  <a:pt x="98" y="55"/>
                </a:lnTo>
                <a:lnTo>
                  <a:pt x="28" y="36"/>
                </a:lnTo>
                <a:lnTo>
                  <a:pt x="105" y="15"/>
                </a:lnTo>
                <a:lnTo>
                  <a:pt x="182" y="36"/>
                </a:lnTo>
                <a:lnTo>
                  <a:pt x="182" y="36"/>
                </a:lnTo>
                <a:lnTo>
                  <a:pt x="112" y="55"/>
                </a:lnTo>
                <a:lnTo>
                  <a:pt x="112" y="166"/>
                </a:lnTo>
                <a:lnTo>
                  <a:pt x="210" y="139"/>
                </a:lnTo>
                <a:lnTo>
                  <a:pt x="210" y="29"/>
                </a:lnTo>
                <a:lnTo>
                  <a:pt x="105" y="0"/>
                </a:lnTo>
                <a:close/>
                <a:moveTo>
                  <a:pt x="183" y="80"/>
                </a:moveTo>
                <a:lnTo>
                  <a:pt x="142" y="92"/>
                </a:lnTo>
                <a:lnTo>
                  <a:pt x="142" y="71"/>
                </a:lnTo>
                <a:lnTo>
                  <a:pt x="183" y="60"/>
                </a:lnTo>
                <a:lnTo>
                  <a:pt x="183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Freeform 645"/>
          <p:cNvSpPr/>
          <p:nvPr/>
        </p:nvSpPr>
        <p:spPr bwMode="auto">
          <a:xfrm>
            <a:off x="2278584" y="808831"/>
            <a:ext cx="117475" cy="182563"/>
          </a:xfrm>
          <a:custGeom>
            <a:avLst/>
            <a:gdLst>
              <a:gd name="T0" fmla="*/ 0 w 74"/>
              <a:gd name="T1" fmla="*/ 12 h 115"/>
              <a:gd name="T2" fmla="*/ 0 w 74"/>
              <a:gd name="T3" fmla="*/ 12 h 115"/>
              <a:gd name="T4" fmla="*/ 0 w 74"/>
              <a:gd name="T5" fmla="*/ 95 h 115"/>
              <a:gd name="T6" fmla="*/ 74 w 74"/>
              <a:gd name="T7" fmla="*/ 115 h 115"/>
              <a:gd name="T8" fmla="*/ 74 w 74"/>
              <a:gd name="T9" fmla="*/ 33 h 115"/>
              <a:gd name="T10" fmla="*/ 21 w 74"/>
              <a:gd name="T11" fmla="*/ 18 h 115"/>
              <a:gd name="T12" fmla="*/ 53 w 74"/>
              <a:gd name="T13" fmla="*/ 10 h 115"/>
              <a:gd name="T14" fmla="*/ 46 w 74"/>
              <a:gd name="T15" fmla="*/ 0 h 115"/>
              <a:gd name="T16" fmla="*/ 0 w 74"/>
              <a:gd name="T17" fmla="*/ 1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115">
                <a:moveTo>
                  <a:pt x="0" y="12"/>
                </a:moveTo>
                <a:lnTo>
                  <a:pt x="0" y="12"/>
                </a:lnTo>
                <a:lnTo>
                  <a:pt x="0" y="95"/>
                </a:lnTo>
                <a:lnTo>
                  <a:pt x="74" y="115"/>
                </a:lnTo>
                <a:lnTo>
                  <a:pt x="74" y="33"/>
                </a:lnTo>
                <a:lnTo>
                  <a:pt x="21" y="18"/>
                </a:lnTo>
                <a:lnTo>
                  <a:pt x="53" y="10"/>
                </a:lnTo>
                <a:lnTo>
                  <a:pt x="46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Freeform 646"/>
          <p:cNvSpPr>
            <a:spLocks noEditPoints="1"/>
          </p:cNvSpPr>
          <p:nvPr/>
        </p:nvSpPr>
        <p:spPr bwMode="auto">
          <a:xfrm>
            <a:off x="2413522" y="808831"/>
            <a:ext cx="115888" cy="182563"/>
          </a:xfrm>
          <a:custGeom>
            <a:avLst/>
            <a:gdLst>
              <a:gd name="T0" fmla="*/ 27 w 73"/>
              <a:gd name="T1" fmla="*/ 0 h 115"/>
              <a:gd name="T2" fmla="*/ 19 w 73"/>
              <a:gd name="T3" fmla="*/ 10 h 115"/>
              <a:gd name="T4" fmla="*/ 51 w 73"/>
              <a:gd name="T5" fmla="*/ 18 h 115"/>
              <a:gd name="T6" fmla="*/ 51 w 73"/>
              <a:gd name="T7" fmla="*/ 18 h 115"/>
              <a:gd name="T8" fmla="*/ 0 w 73"/>
              <a:gd name="T9" fmla="*/ 33 h 115"/>
              <a:gd name="T10" fmla="*/ 0 w 73"/>
              <a:gd name="T11" fmla="*/ 115 h 115"/>
              <a:gd name="T12" fmla="*/ 73 w 73"/>
              <a:gd name="T13" fmla="*/ 95 h 115"/>
              <a:gd name="T14" fmla="*/ 73 w 73"/>
              <a:gd name="T15" fmla="*/ 12 h 115"/>
              <a:gd name="T16" fmla="*/ 27 w 73"/>
              <a:gd name="T17" fmla="*/ 0 h 115"/>
              <a:gd name="T18" fmla="*/ 52 w 73"/>
              <a:gd name="T19" fmla="*/ 51 h 115"/>
              <a:gd name="T20" fmla="*/ 21 w 73"/>
              <a:gd name="T21" fmla="*/ 60 h 115"/>
              <a:gd name="T22" fmla="*/ 21 w 73"/>
              <a:gd name="T23" fmla="*/ 44 h 115"/>
              <a:gd name="T24" fmla="*/ 52 w 73"/>
              <a:gd name="T25" fmla="*/ 36 h 115"/>
              <a:gd name="T26" fmla="*/ 52 w 73"/>
              <a:gd name="T27" fmla="*/ 5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115">
                <a:moveTo>
                  <a:pt x="27" y="0"/>
                </a:moveTo>
                <a:lnTo>
                  <a:pt x="19" y="10"/>
                </a:lnTo>
                <a:lnTo>
                  <a:pt x="51" y="18"/>
                </a:lnTo>
                <a:lnTo>
                  <a:pt x="51" y="18"/>
                </a:lnTo>
                <a:lnTo>
                  <a:pt x="0" y="33"/>
                </a:lnTo>
                <a:lnTo>
                  <a:pt x="0" y="115"/>
                </a:lnTo>
                <a:lnTo>
                  <a:pt x="73" y="95"/>
                </a:lnTo>
                <a:lnTo>
                  <a:pt x="73" y="12"/>
                </a:lnTo>
                <a:lnTo>
                  <a:pt x="27" y="0"/>
                </a:lnTo>
                <a:close/>
                <a:moveTo>
                  <a:pt x="52" y="51"/>
                </a:moveTo>
                <a:lnTo>
                  <a:pt x="21" y="60"/>
                </a:lnTo>
                <a:lnTo>
                  <a:pt x="21" y="44"/>
                </a:lnTo>
                <a:lnTo>
                  <a:pt x="52" y="36"/>
                </a:lnTo>
                <a:lnTo>
                  <a:pt x="52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647"/>
          <p:cNvSpPr/>
          <p:nvPr/>
        </p:nvSpPr>
        <p:spPr bwMode="auto">
          <a:xfrm>
            <a:off x="2324622" y="659606"/>
            <a:ext cx="158750" cy="177800"/>
          </a:xfrm>
          <a:custGeom>
            <a:avLst/>
            <a:gdLst>
              <a:gd name="T0" fmla="*/ 50 w 100"/>
              <a:gd name="T1" fmla="*/ 112 h 112"/>
              <a:gd name="T2" fmla="*/ 100 w 100"/>
              <a:gd name="T3" fmla="*/ 55 h 112"/>
              <a:gd name="T4" fmla="*/ 62 w 100"/>
              <a:gd name="T5" fmla="*/ 55 h 112"/>
              <a:gd name="T6" fmla="*/ 62 w 100"/>
              <a:gd name="T7" fmla="*/ 0 h 112"/>
              <a:gd name="T8" fmla="*/ 37 w 100"/>
              <a:gd name="T9" fmla="*/ 0 h 112"/>
              <a:gd name="T10" fmla="*/ 37 w 100"/>
              <a:gd name="T11" fmla="*/ 55 h 112"/>
              <a:gd name="T12" fmla="*/ 0 w 100"/>
              <a:gd name="T13" fmla="*/ 55 h 112"/>
              <a:gd name="T14" fmla="*/ 50 w 100"/>
              <a:gd name="T1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112">
                <a:moveTo>
                  <a:pt x="50" y="112"/>
                </a:moveTo>
                <a:lnTo>
                  <a:pt x="100" y="55"/>
                </a:lnTo>
                <a:lnTo>
                  <a:pt x="62" y="55"/>
                </a:lnTo>
                <a:lnTo>
                  <a:pt x="62" y="0"/>
                </a:lnTo>
                <a:lnTo>
                  <a:pt x="37" y="0"/>
                </a:lnTo>
                <a:lnTo>
                  <a:pt x="37" y="55"/>
                </a:lnTo>
                <a:lnTo>
                  <a:pt x="0" y="55"/>
                </a:lnTo>
                <a:lnTo>
                  <a:pt x="50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Freeform 648"/>
          <p:cNvSpPr/>
          <p:nvPr/>
        </p:nvSpPr>
        <p:spPr bwMode="auto">
          <a:xfrm>
            <a:off x="4242322" y="692944"/>
            <a:ext cx="333375" cy="266700"/>
          </a:xfrm>
          <a:custGeom>
            <a:avLst/>
            <a:gdLst>
              <a:gd name="T0" fmla="*/ 210 w 210"/>
              <a:gd name="T1" fmla="*/ 119 h 168"/>
              <a:gd name="T2" fmla="*/ 210 w 210"/>
              <a:gd name="T3" fmla="*/ 57 h 168"/>
              <a:gd name="T4" fmla="*/ 148 w 210"/>
              <a:gd name="T5" fmla="*/ 57 h 168"/>
              <a:gd name="T6" fmla="*/ 169 w 210"/>
              <a:gd name="T7" fmla="*/ 77 h 168"/>
              <a:gd name="T8" fmla="*/ 119 w 210"/>
              <a:gd name="T9" fmla="*/ 127 h 168"/>
              <a:gd name="T10" fmla="*/ 119 w 210"/>
              <a:gd name="T11" fmla="*/ 44 h 168"/>
              <a:gd name="T12" fmla="*/ 148 w 210"/>
              <a:gd name="T13" fmla="*/ 44 h 168"/>
              <a:gd name="T14" fmla="*/ 105 w 210"/>
              <a:gd name="T15" fmla="*/ 0 h 168"/>
              <a:gd name="T16" fmla="*/ 61 w 210"/>
              <a:gd name="T17" fmla="*/ 44 h 168"/>
              <a:gd name="T18" fmla="*/ 91 w 210"/>
              <a:gd name="T19" fmla="*/ 44 h 168"/>
              <a:gd name="T20" fmla="*/ 91 w 210"/>
              <a:gd name="T21" fmla="*/ 127 h 168"/>
              <a:gd name="T22" fmla="*/ 41 w 210"/>
              <a:gd name="T23" fmla="*/ 77 h 168"/>
              <a:gd name="T24" fmla="*/ 61 w 210"/>
              <a:gd name="T25" fmla="*/ 57 h 168"/>
              <a:gd name="T26" fmla="*/ 0 w 210"/>
              <a:gd name="T27" fmla="*/ 57 h 168"/>
              <a:gd name="T28" fmla="*/ 0 w 210"/>
              <a:gd name="T29" fmla="*/ 118 h 168"/>
              <a:gd name="T30" fmla="*/ 20 w 210"/>
              <a:gd name="T31" fmla="*/ 98 h 168"/>
              <a:gd name="T32" fmla="*/ 90 w 210"/>
              <a:gd name="T33" fmla="*/ 168 h 168"/>
              <a:gd name="T34" fmla="*/ 120 w 210"/>
              <a:gd name="T35" fmla="*/ 168 h 168"/>
              <a:gd name="T36" fmla="*/ 189 w 210"/>
              <a:gd name="T37" fmla="*/ 98 h 168"/>
              <a:gd name="T38" fmla="*/ 210 w 210"/>
              <a:gd name="T39" fmla="*/ 11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168">
                <a:moveTo>
                  <a:pt x="210" y="119"/>
                </a:moveTo>
                <a:lnTo>
                  <a:pt x="210" y="57"/>
                </a:lnTo>
                <a:lnTo>
                  <a:pt x="148" y="57"/>
                </a:lnTo>
                <a:lnTo>
                  <a:pt x="169" y="77"/>
                </a:lnTo>
                <a:lnTo>
                  <a:pt x="119" y="127"/>
                </a:lnTo>
                <a:lnTo>
                  <a:pt x="119" y="44"/>
                </a:lnTo>
                <a:lnTo>
                  <a:pt x="148" y="44"/>
                </a:lnTo>
                <a:lnTo>
                  <a:pt x="105" y="0"/>
                </a:lnTo>
                <a:lnTo>
                  <a:pt x="61" y="44"/>
                </a:lnTo>
                <a:lnTo>
                  <a:pt x="91" y="44"/>
                </a:lnTo>
                <a:lnTo>
                  <a:pt x="91" y="127"/>
                </a:lnTo>
                <a:lnTo>
                  <a:pt x="41" y="77"/>
                </a:lnTo>
                <a:lnTo>
                  <a:pt x="61" y="57"/>
                </a:lnTo>
                <a:lnTo>
                  <a:pt x="0" y="57"/>
                </a:lnTo>
                <a:lnTo>
                  <a:pt x="0" y="118"/>
                </a:lnTo>
                <a:lnTo>
                  <a:pt x="20" y="98"/>
                </a:lnTo>
                <a:lnTo>
                  <a:pt x="90" y="168"/>
                </a:lnTo>
                <a:lnTo>
                  <a:pt x="120" y="168"/>
                </a:lnTo>
                <a:lnTo>
                  <a:pt x="189" y="98"/>
                </a:lnTo>
                <a:lnTo>
                  <a:pt x="210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Freeform 654"/>
          <p:cNvSpPr>
            <a:spLocks noEditPoints="1"/>
          </p:cNvSpPr>
          <p:nvPr/>
        </p:nvSpPr>
        <p:spPr bwMode="auto">
          <a:xfrm>
            <a:off x="1568972" y="3999706"/>
            <a:ext cx="333375" cy="333375"/>
          </a:xfrm>
          <a:custGeom>
            <a:avLst/>
            <a:gdLst>
              <a:gd name="T0" fmla="*/ 216 w 288"/>
              <a:gd name="T1" fmla="*/ 0 h 288"/>
              <a:gd name="T2" fmla="*/ 165 w 288"/>
              <a:gd name="T3" fmla="*/ 21 h 288"/>
              <a:gd name="T4" fmla="*/ 165 w 288"/>
              <a:gd name="T5" fmla="*/ 21 h 288"/>
              <a:gd name="T6" fmla="*/ 139 w 288"/>
              <a:gd name="T7" fmla="*/ 47 h 288"/>
              <a:gd name="T8" fmla="*/ 46 w 288"/>
              <a:gd name="T9" fmla="*/ 140 h 288"/>
              <a:gd name="T10" fmla="*/ 20 w 288"/>
              <a:gd name="T11" fmla="*/ 166 h 288"/>
              <a:gd name="T12" fmla="*/ 20 w 288"/>
              <a:gd name="T13" fmla="*/ 166 h 288"/>
              <a:gd name="T14" fmla="*/ 0 w 288"/>
              <a:gd name="T15" fmla="*/ 216 h 288"/>
              <a:gd name="T16" fmla="*/ 72 w 288"/>
              <a:gd name="T17" fmla="*/ 288 h 288"/>
              <a:gd name="T18" fmla="*/ 124 w 288"/>
              <a:gd name="T19" fmla="*/ 265 h 288"/>
              <a:gd name="T20" fmla="*/ 148 w 288"/>
              <a:gd name="T21" fmla="*/ 242 h 288"/>
              <a:gd name="T22" fmla="*/ 194 w 288"/>
              <a:gd name="T23" fmla="*/ 195 h 288"/>
              <a:gd name="T24" fmla="*/ 265 w 288"/>
              <a:gd name="T25" fmla="*/ 125 h 288"/>
              <a:gd name="T26" fmla="*/ 288 w 288"/>
              <a:gd name="T27" fmla="*/ 72 h 288"/>
              <a:gd name="T28" fmla="*/ 216 w 288"/>
              <a:gd name="T29" fmla="*/ 0 h 288"/>
              <a:gd name="T30" fmla="*/ 186 w 288"/>
              <a:gd name="T31" fmla="*/ 27 h 288"/>
              <a:gd name="T32" fmla="*/ 205 w 288"/>
              <a:gd name="T33" fmla="*/ 27 h 288"/>
              <a:gd name="T34" fmla="*/ 205 w 288"/>
              <a:gd name="T35" fmla="*/ 46 h 288"/>
              <a:gd name="T36" fmla="*/ 186 w 288"/>
              <a:gd name="T37" fmla="*/ 46 h 288"/>
              <a:gd name="T38" fmla="*/ 186 w 288"/>
              <a:gd name="T39" fmla="*/ 27 h 288"/>
              <a:gd name="T40" fmla="*/ 27 w 288"/>
              <a:gd name="T41" fmla="*/ 187 h 288"/>
              <a:gd name="T42" fmla="*/ 45 w 288"/>
              <a:gd name="T43" fmla="*/ 187 h 288"/>
              <a:gd name="T44" fmla="*/ 45 w 288"/>
              <a:gd name="T45" fmla="*/ 205 h 288"/>
              <a:gd name="T46" fmla="*/ 27 w 288"/>
              <a:gd name="T47" fmla="*/ 205 h 288"/>
              <a:gd name="T48" fmla="*/ 27 w 288"/>
              <a:gd name="T49" fmla="*/ 187 h 288"/>
              <a:gd name="T50" fmla="*/ 56 w 288"/>
              <a:gd name="T51" fmla="*/ 250 h 288"/>
              <a:gd name="T52" fmla="*/ 38 w 288"/>
              <a:gd name="T53" fmla="*/ 250 h 288"/>
              <a:gd name="T54" fmla="*/ 38 w 288"/>
              <a:gd name="T55" fmla="*/ 232 h 288"/>
              <a:gd name="T56" fmla="*/ 56 w 288"/>
              <a:gd name="T57" fmla="*/ 232 h 288"/>
              <a:gd name="T58" fmla="*/ 56 w 288"/>
              <a:gd name="T59" fmla="*/ 250 h 288"/>
              <a:gd name="T60" fmla="*/ 71 w 288"/>
              <a:gd name="T61" fmla="*/ 216 h 288"/>
              <a:gd name="T62" fmla="*/ 71 w 288"/>
              <a:gd name="T63" fmla="*/ 198 h 288"/>
              <a:gd name="T64" fmla="*/ 90 w 288"/>
              <a:gd name="T65" fmla="*/ 198 h 288"/>
              <a:gd name="T66" fmla="*/ 90 w 288"/>
              <a:gd name="T67" fmla="*/ 216 h 288"/>
              <a:gd name="T68" fmla="*/ 71 w 288"/>
              <a:gd name="T69" fmla="*/ 216 h 288"/>
              <a:gd name="T70" fmla="*/ 100 w 288"/>
              <a:gd name="T71" fmla="*/ 261 h 288"/>
              <a:gd name="T72" fmla="*/ 82 w 288"/>
              <a:gd name="T73" fmla="*/ 261 h 288"/>
              <a:gd name="T74" fmla="*/ 82 w 288"/>
              <a:gd name="T75" fmla="*/ 242 h 288"/>
              <a:gd name="T76" fmla="*/ 100 w 288"/>
              <a:gd name="T77" fmla="*/ 242 h 288"/>
              <a:gd name="T78" fmla="*/ 100 w 288"/>
              <a:gd name="T79" fmla="*/ 261 h 288"/>
              <a:gd name="T80" fmla="*/ 148 w 288"/>
              <a:gd name="T81" fmla="*/ 219 h 288"/>
              <a:gd name="T82" fmla="*/ 68 w 288"/>
              <a:gd name="T83" fmla="*/ 140 h 288"/>
              <a:gd name="T84" fmla="*/ 139 w 288"/>
              <a:gd name="T85" fmla="*/ 69 h 288"/>
              <a:gd name="T86" fmla="*/ 218 w 288"/>
              <a:gd name="T87" fmla="*/ 148 h 288"/>
              <a:gd name="T88" fmla="*/ 148 w 288"/>
              <a:gd name="T89" fmla="*/ 219 h 288"/>
              <a:gd name="T90" fmla="*/ 215 w 288"/>
              <a:gd name="T91" fmla="*/ 90 h 288"/>
              <a:gd name="T92" fmla="*/ 197 w 288"/>
              <a:gd name="T93" fmla="*/ 90 h 288"/>
              <a:gd name="T94" fmla="*/ 197 w 288"/>
              <a:gd name="T95" fmla="*/ 72 h 288"/>
              <a:gd name="T96" fmla="*/ 215 w 288"/>
              <a:gd name="T97" fmla="*/ 72 h 288"/>
              <a:gd name="T98" fmla="*/ 215 w 288"/>
              <a:gd name="T99" fmla="*/ 90 h 288"/>
              <a:gd name="T100" fmla="*/ 231 w 288"/>
              <a:gd name="T101" fmla="*/ 38 h 288"/>
              <a:gd name="T102" fmla="*/ 249 w 288"/>
              <a:gd name="T103" fmla="*/ 38 h 288"/>
              <a:gd name="T104" fmla="*/ 249 w 288"/>
              <a:gd name="T105" fmla="*/ 56 h 288"/>
              <a:gd name="T106" fmla="*/ 231 w 288"/>
              <a:gd name="T107" fmla="*/ 56 h 288"/>
              <a:gd name="T108" fmla="*/ 231 w 288"/>
              <a:gd name="T109" fmla="*/ 38 h 288"/>
              <a:gd name="T110" fmla="*/ 260 w 288"/>
              <a:gd name="T111" fmla="*/ 101 h 288"/>
              <a:gd name="T112" fmla="*/ 242 w 288"/>
              <a:gd name="T113" fmla="*/ 101 h 288"/>
              <a:gd name="T114" fmla="*/ 242 w 288"/>
              <a:gd name="T115" fmla="*/ 83 h 288"/>
              <a:gd name="T116" fmla="*/ 260 w 288"/>
              <a:gd name="T117" fmla="*/ 83 h 288"/>
              <a:gd name="T118" fmla="*/ 260 w 288"/>
              <a:gd name="T119" fmla="*/ 10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8" h="288">
                <a:moveTo>
                  <a:pt x="216" y="0"/>
                </a:moveTo>
                <a:cubicBezTo>
                  <a:pt x="196" y="0"/>
                  <a:pt x="178" y="8"/>
                  <a:pt x="165" y="21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7" y="179"/>
                  <a:pt x="0" y="197"/>
                  <a:pt x="0" y="216"/>
                </a:cubicBezTo>
                <a:cubicBezTo>
                  <a:pt x="0" y="256"/>
                  <a:pt x="32" y="288"/>
                  <a:pt x="72" y="288"/>
                </a:cubicBezTo>
                <a:cubicBezTo>
                  <a:pt x="92" y="288"/>
                  <a:pt x="111" y="279"/>
                  <a:pt x="124" y="265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94" y="195"/>
                  <a:pt x="194" y="195"/>
                  <a:pt x="194" y="195"/>
                </a:cubicBezTo>
                <a:cubicBezTo>
                  <a:pt x="265" y="125"/>
                  <a:pt x="265" y="125"/>
                  <a:pt x="265" y="125"/>
                </a:cubicBezTo>
                <a:cubicBezTo>
                  <a:pt x="279" y="112"/>
                  <a:pt x="288" y="93"/>
                  <a:pt x="288" y="72"/>
                </a:cubicBezTo>
                <a:cubicBezTo>
                  <a:pt x="288" y="32"/>
                  <a:pt x="255" y="0"/>
                  <a:pt x="216" y="0"/>
                </a:cubicBezTo>
                <a:close/>
                <a:moveTo>
                  <a:pt x="186" y="27"/>
                </a:moveTo>
                <a:cubicBezTo>
                  <a:pt x="192" y="22"/>
                  <a:pt x="200" y="22"/>
                  <a:pt x="205" y="27"/>
                </a:cubicBezTo>
                <a:cubicBezTo>
                  <a:pt x="210" y="32"/>
                  <a:pt x="210" y="41"/>
                  <a:pt x="205" y="46"/>
                </a:cubicBezTo>
                <a:cubicBezTo>
                  <a:pt x="200" y="51"/>
                  <a:pt x="192" y="51"/>
                  <a:pt x="186" y="46"/>
                </a:cubicBezTo>
                <a:cubicBezTo>
                  <a:pt x="181" y="41"/>
                  <a:pt x="181" y="32"/>
                  <a:pt x="186" y="27"/>
                </a:cubicBezTo>
                <a:close/>
                <a:moveTo>
                  <a:pt x="27" y="187"/>
                </a:moveTo>
                <a:cubicBezTo>
                  <a:pt x="32" y="182"/>
                  <a:pt x="40" y="182"/>
                  <a:pt x="45" y="187"/>
                </a:cubicBezTo>
                <a:cubicBezTo>
                  <a:pt x="50" y="192"/>
                  <a:pt x="50" y="200"/>
                  <a:pt x="45" y="205"/>
                </a:cubicBezTo>
                <a:cubicBezTo>
                  <a:pt x="40" y="210"/>
                  <a:pt x="32" y="210"/>
                  <a:pt x="27" y="205"/>
                </a:cubicBezTo>
                <a:cubicBezTo>
                  <a:pt x="22" y="200"/>
                  <a:pt x="22" y="192"/>
                  <a:pt x="27" y="187"/>
                </a:cubicBezTo>
                <a:close/>
                <a:moveTo>
                  <a:pt x="56" y="250"/>
                </a:moveTo>
                <a:cubicBezTo>
                  <a:pt x="51" y="255"/>
                  <a:pt x="43" y="255"/>
                  <a:pt x="38" y="250"/>
                </a:cubicBezTo>
                <a:cubicBezTo>
                  <a:pt x="32" y="245"/>
                  <a:pt x="32" y="237"/>
                  <a:pt x="38" y="232"/>
                </a:cubicBezTo>
                <a:cubicBezTo>
                  <a:pt x="43" y="226"/>
                  <a:pt x="51" y="226"/>
                  <a:pt x="56" y="232"/>
                </a:cubicBezTo>
                <a:cubicBezTo>
                  <a:pt x="61" y="237"/>
                  <a:pt x="61" y="245"/>
                  <a:pt x="56" y="250"/>
                </a:cubicBezTo>
                <a:close/>
                <a:moveTo>
                  <a:pt x="71" y="216"/>
                </a:moveTo>
                <a:cubicBezTo>
                  <a:pt x="66" y="211"/>
                  <a:pt x="66" y="203"/>
                  <a:pt x="71" y="198"/>
                </a:cubicBezTo>
                <a:cubicBezTo>
                  <a:pt x="77" y="193"/>
                  <a:pt x="85" y="193"/>
                  <a:pt x="90" y="198"/>
                </a:cubicBezTo>
                <a:cubicBezTo>
                  <a:pt x="95" y="203"/>
                  <a:pt x="95" y="211"/>
                  <a:pt x="90" y="216"/>
                </a:cubicBezTo>
                <a:cubicBezTo>
                  <a:pt x="85" y="221"/>
                  <a:pt x="77" y="221"/>
                  <a:pt x="71" y="216"/>
                </a:cubicBezTo>
                <a:close/>
                <a:moveTo>
                  <a:pt x="100" y="261"/>
                </a:moveTo>
                <a:cubicBezTo>
                  <a:pt x="95" y="266"/>
                  <a:pt x="87" y="266"/>
                  <a:pt x="82" y="261"/>
                </a:cubicBezTo>
                <a:cubicBezTo>
                  <a:pt x="77" y="255"/>
                  <a:pt x="77" y="247"/>
                  <a:pt x="82" y="242"/>
                </a:cubicBezTo>
                <a:cubicBezTo>
                  <a:pt x="87" y="237"/>
                  <a:pt x="95" y="237"/>
                  <a:pt x="100" y="242"/>
                </a:cubicBezTo>
                <a:cubicBezTo>
                  <a:pt x="106" y="247"/>
                  <a:pt x="106" y="255"/>
                  <a:pt x="100" y="261"/>
                </a:cubicBezTo>
                <a:close/>
                <a:moveTo>
                  <a:pt x="148" y="219"/>
                </a:moveTo>
                <a:cubicBezTo>
                  <a:pt x="68" y="140"/>
                  <a:pt x="68" y="140"/>
                  <a:pt x="68" y="140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218" y="148"/>
                  <a:pt x="218" y="148"/>
                  <a:pt x="218" y="148"/>
                </a:cubicBezTo>
                <a:lnTo>
                  <a:pt x="148" y="219"/>
                </a:lnTo>
                <a:close/>
                <a:moveTo>
                  <a:pt x="215" y="90"/>
                </a:moveTo>
                <a:cubicBezTo>
                  <a:pt x="210" y="95"/>
                  <a:pt x="202" y="95"/>
                  <a:pt x="197" y="90"/>
                </a:cubicBezTo>
                <a:cubicBezTo>
                  <a:pt x="192" y="85"/>
                  <a:pt x="192" y="77"/>
                  <a:pt x="197" y="72"/>
                </a:cubicBezTo>
                <a:cubicBezTo>
                  <a:pt x="202" y="67"/>
                  <a:pt x="210" y="67"/>
                  <a:pt x="215" y="72"/>
                </a:cubicBezTo>
                <a:cubicBezTo>
                  <a:pt x="221" y="77"/>
                  <a:pt x="221" y="85"/>
                  <a:pt x="215" y="90"/>
                </a:cubicBezTo>
                <a:close/>
                <a:moveTo>
                  <a:pt x="231" y="38"/>
                </a:moveTo>
                <a:cubicBezTo>
                  <a:pt x="236" y="33"/>
                  <a:pt x="244" y="33"/>
                  <a:pt x="249" y="38"/>
                </a:cubicBezTo>
                <a:cubicBezTo>
                  <a:pt x="254" y="43"/>
                  <a:pt x="254" y="51"/>
                  <a:pt x="249" y="56"/>
                </a:cubicBezTo>
                <a:cubicBezTo>
                  <a:pt x="244" y="61"/>
                  <a:pt x="236" y="61"/>
                  <a:pt x="231" y="56"/>
                </a:cubicBezTo>
                <a:cubicBezTo>
                  <a:pt x="226" y="51"/>
                  <a:pt x="226" y="43"/>
                  <a:pt x="231" y="38"/>
                </a:cubicBezTo>
                <a:close/>
                <a:moveTo>
                  <a:pt x="260" y="101"/>
                </a:moveTo>
                <a:cubicBezTo>
                  <a:pt x="255" y="106"/>
                  <a:pt x="247" y="106"/>
                  <a:pt x="242" y="101"/>
                </a:cubicBezTo>
                <a:cubicBezTo>
                  <a:pt x="237" y="96"/>
                  <a:pt x="237" y="88"/>
                  <a:pt x="242" y="83"/>
                </a:cubicBezTo>
                <a:cubicBezTo>
                  <a:pt x="247" y="77"/>
                  <a:pt x="255" y="77"/>
                  <a:pt x="260" y="83"/>
                </a:cubicBezTo>
                <a:cubicBezTo>
                  <a:pt x="265" y="88"/>
                  <a:pt x="265" y="96"/>
                  <a:pt x="260" y="10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Freeform 656"/>
          <p:cNvSpPr>
            <a:spLocks noEditPoints="1"/>
          </p:cNvSpPr>
          <p:nvPr/>
        </p:nvSpPr>
        <p:spPr bwMode="auto">
          <a:xfrm>
            <a:off x="4929710" y="5336381"/>
            <a:ext cx="292100" cy="33337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Freeform 657"/>
          <p:cNvSpPr>
            <a:spLocks noEditPoints="1"/>
          </p:cNvSpPr>
          <p:nvPr/>
        </p:nvSpPr>
        <p:spPr bwMode="auto">
          <a:xfrm>
            <a:off x="4907485" y="2663031"/>
            <a:ext cx="334963" cy="333375"/>
          </a:xfrm>
          <a:custGeom>
            <a:avLst/>
            <a:gdLst>
              <a:gd name="T0" fmla="*/ 268 w 288"/>
              <a:gd name="T1" fmla="*/ 0 h 288"/>
              <a:gd name="T2" fmla="*/ 20 w 288"/>
              <a:gd name="T3" fmla="*/ 0 h 288"/>
              <a:gd name="T4" fmla="*/ 0 w 288"/>
              <a:gd name="T5" fmla="*/ 20 h 288"/>
              <a:gd name="T6" fmla="*/ 0 w 288"/>
              <a:gd name="T7" fmla="*/ 240 h 288"/>
              <a:gd name="T8" fmla="*/ 48 w 288"/>
              <a:gd name="T9" fmla="*/ 288 h 288"/>
              <a:gd name="T10" fmla="*/ 62 w 288"/>
              <a:gd name="T11" fmla="*/ 288 h 288"/>
              <a:gd name="T12" fmla="*/ 62 w 288"/>
              <a:gd name="T13" fmla="*/ 204 h 288"/>
              <a:gd name="T14" fmla="*/ 196 w 288"/>
              <a:gd name="T15" fmla="*/ 204 h 288"/>
              <a:gd name="T16" fmla="*/ 196 w 288"/>
              <a:gd name="T17" fmla="*/ 288 h 288"/>
              <a:gd name="T18" fmla="*/ 268 w 288"/>
              <a:gd name="T19" fmla="*/ 288 h 288"/>
              <a:gd name="T20" fmla="*/ 288 w 288"/>
              <a:gd name="T21" fmla="*/ 268 h 288"/>
              <a:gd name="T22" fmla="*/ 288 w 288"/>
              <a:gd name="T23" fmla="*/ 20 h 288"/>
              <a:gd name="T24" fmla="*/ 268 w 288"/>
              <a:gd name="T25" fmla="*/ 0 h 288"/>
              <a:gd name="T26" fmla="*/ 244 w 288"/>
              <a:gd name="T27" fmla="*/ 145 h 288"/>
              <a:gd name="T28" fmla="*/ 44 w 288"/>
              <a:gd name="T29" fmla="*/ 145 h 288"/>
              <a:gd name="T30" fmla="*/ 44 w 288"/>
              <a:gd name="T31" fmla="*/ 14 h 288"/>
              <a:gd name="T32" fmla="*/ 244 w 288"/>
              <a:gd name="T33" fmla="*/ 14 h 288"/>
              <a:gd name="T34" fmla="*/ 244 w 288"/>
              <a:gd name="T35" fmla="*/ 14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68" y="0"/>
                </a:moveTo>
                <a:cubicBezTo>
                  <a:pt x="20" y="0"/>
                  <a:pt x="20" y="0"/>
                  <a:pt x="20" y="0"/>
                </a:cubicBezTo>
                <a:cubicBezTo>
                  <a:pt x="5" y="0"/>
                  <a:pt x="0" y="5"/>
                  <a:pt x="0" y="20"/>
                </a:cubicBezTo>
                <a:cubicBezTo>
                  <a:pt x="0" y="240"/>
                  <a:pt x="0" y="240"/>
                  <a:pt x="0" y="240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04"/>
                  <a:pt x="62" y="204"/>
                  <a:pt x="62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88"/>
                  <a:pt x="196" y="288"/>
                  <a:pt x="196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84" y="288"/>
                  <a:pt x="288" y="284"/>
                  <a:pt x="288" y="268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5"/>
                  <a:pt x="284" y="0"/>
                  <a:pt x="268" y="0"/>
                </a:cubicBezTo>
                <a:close/>
                <a:moveTo>
                  <a:pt x="244" y="145"/>
                </a:moveTo>
                <a:cubicBezTo>
                  <a:pt x="44" y="145"/>
                  <a:pt x="44" y="145"/>
                  <a:pt x="44" y="145"/>
                </a:cubicBezTo>
                <a:cubicBezTo>
                  <a:pt x="44" y="14"/>
                  <a:pt x="44" y="14"/>
                  <a:pt x="44" y="14"/>
                </a:cubicBezTo>
                <a:cubicBezTo>
                  <a:pt x="244" y="14"/>
                  <a:pt x="244" y="14"/>
                  <a:pt x="244" y="14"/>
                </a:cubicBezTo>
                <a:lnTo>
                  <a:pt x="244" y="1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Rectangle 658"/>
          <p:cNvSpPr>
            <a:spLocks noChangeArrowheads="1"/>
          </p:cNvSpPr>
          <p:nvPr/>
        </p:nvSpPr>
        <p:spPr bwMode="auto">
          <a:xfrm>
            <a:off x="5012260" y="2932906"/>
            <a:ext cx="38100" cy="635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Freeform 660"/>
          <p:cNvSpPr/>
          <p:nvPr/>
        </p:nvSpPr>
        <p:spPr bwMode="auto">
          <a:xfrm>
            <a:off x="900635" y="4063206"/>
            <a:ext cx="333375" cy="211138"/>
          </a:xfrm>
          <a:custGeom>
            <a:avLst/>
            <a:gdLst>
              <a:gd name="T0" fmla="*/ 288 w 288"/>
              <a:gd name="T1" fmla="*/ 67 h 182"/>
              <a:gd name="T2" fmla="*/ 267 w 288"/>
              <a:gd name="T3" fmla="*/ 67 h 182"/>
              <a:gd name="T4" fmla="*/ 267 w 288"/>
              <a:gd name="T5" fmla="*/ 50 h 182"/>
              <a:gd name="T6" fmla="*/ 252 w 288"/>
              <a:gd name="T7" fmla="*/ 31 h 182"/>
              <a:gd name="T8" fmla="*/ 250 w 288"/>
              <a:gd name="T9" fmla="*/ 31 h 182"/>
              <a:gd name="T10" fmla="*/ 235 w 288"/>
              <a:gd name="T11" fmla="*/ 48 h 182"/>
              <a:gd name="T12" fmla="*/ 235 w 288"/>
              <a:gd name="T13" fmla="*/ 19 h 182"/>
              <a:gd name="T14" fmla="*/ 220 w 288"/>
              <a:gd name="T15" fmla="*/ 0 h 182"/>
              <a:gd name="T16" fmla="*/ 219 w 288"/>
              <a:gd name="T17" fmla="*/ 0 h 182"/>
              <a:gd name="T18" fmla="*/ 204 w 288"/>
              <a:gd name="T19" fmla="*/ 19 h 182"/>
              <a:gd name="T20" fmla="*/ 204 w 288"/>
              <a:gd name="T21" fmla="*/ 67 h 182"/>
              <a:gd name="T22" fmla="*/ 84 w 288"/>
              <a:gd name="T23" fmla="*/ 67 h 182"/>
              <a:gd name="T24" fmla="*/ 84 w 288"/>
              <a:gd name="T25" fmla="*/ 19 h 182"/>
              <a:gd name="T26" fmla="*/ 68 w 288"/>
              <a:gd name="T27" fmla="*/ 0 h 182"/>
              <a:gd name="T28" fmla="*/ 67 w 288"/>
              <a:gd name="T29" fmla="*/ 0 h 182"/>
              <a:gd name="T30" fmla="*/ 52 w 288"/>
              <a:gd name="T31" fmla="*/ 19 h 182"/>
              <a:gd name="T32" fmla="*/ 52 w 288"/>
              <a:gd name="T33" fmla="*/ 48 h 182"/>
              <a:gd name="T34" fmla="*/ 37 w 288"/>
              <a:gd name="T35" fmla="*/ 31 h 182"/>
              <a:gd name="T36" fmla="*/ 36 w 288"/>
              <a:gd name="T37" fmla="*/ 31 h 182"/>
              <a:gd name="T38" fmla="*/ 20 w 288"/>
              <a:gd name="T39" fmla="*/ 50 h 182"/>
              <a:gd name="T40" fmla="*/ 20 w 288"/>
              <a:gd name="T41" fmla="*/ 67 h 182"/>
              <a:gd name="T42" fmla="*/ 0 w 288"/>
              <a:gd name="T43" fmla="*/ 67 h 182"/>
              <a:gd name="T44" fmla="*/ 0 w 288"/>
              <a:gd name="T45" fmla="*/ 115 h 182"/>
              <a:gd name="T46" fmla="*/ 20 w 288"/>
              <a:gd name="T47" fmla="*/ 115 h 182"/>
              <a:gd name="T48" fmla="*/ 20 w 288"/>
              <a:gd name="T49" fmla="*/ 132 h 182"/>
              <a:gd name="T50" fmla="*/ 36 w 288"/>
              <a:gd name="T51" fmla="*/ 151 h 182"/>
              <a:gd name="T52" fmla="*/ 37 w 288"/>
              <a:gd name="T53" fmla="*/ 151 h 182"/>
              <a:gd name="T54" fmla="*/ 52 w 288"/>
              <a:gd name="T55" fmla="*/ 135 h 182"/>
              <a:gd name="T56" fmla="*/ 52 w 288"/>
              <a:gd name="T57" fmla="*/ 163 h 182"/>
              <a:gd name="T58" fmla="*/ 67 w 288"/>
              <a:gd name="T59" fmla="*/ 182 h 182"/>
              <a:gd name="T60" fmla="*/ 68 w 288"/>
              <a:gd name="T61" fmla="*/ 182 h 182"/>
              <a:gd name="T62" fmla="*/ 84 w 288"/>
              <a:gd name="T63" fmla="*/ 163 h 182"/>
              <a:gd name="T64" fmla="*/ 84 w 288"/>
              <a:gd name="T65" fmla="*/ 115 h 182"/>
              <a:gd name="T66" fmla="*/ 204 w 288"/>
              <a:gd name="T67" fmla="*/ 115 h 182"/>
              <a:gd name="T68" fmla="*/ 204 w 288"/>
              <a:gd name="T69" fmla="*/ 163 h 182"/>
              <a:gd name="T70" fmla="*/ 219 w 288"/>
              <a:gd name="T71" fmla="*/ 182 h 182"/>
              <a:gd name="T72" fmla="*/ 220 w 288"/>
              <a:gd name="T73" fmla="*/ 182 h 182"/>
              <a:gd name="T74" fmla="*/ 235 w 288"/>
              <a:gd name="T75" fmla="*/ 163 h 182"/>
              <a:gd name="T76" fmla="*/ 235 w 288"/>
              <a:gd name="T77" fmla="*/ 135 h 182"/>
              <a:gd name="T78" fmla="*/ 250 w 288"/>
              <a:gd name="T79" fmla="*/ 151 h 182"/>
              <a:gd name="T80" fmla="*/ 252 w 288"/>
              <a:gd name="T81" fmla="*/ 151 h 182"/>
              <a:gd name="T82" fmla="*/ 267 w 288"/>
              <a:gd name="T83" fmla="*/ 132 h 182"/>
              <a:gd name="T84" fmla="*/ 267 w 288"/>
              <a:gd name="T85" fmla="*/ 115 h 182"/>
              <a:gd name="T86" fmla="*/ 288 w 288"/>
              <a:gd name="T87" fmla="*/ 115 h 182"/>
              <a:gd name="T88" fmla="*/ 288 w 288"/>
              <a:gd name="T89" fmla="*/ 6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182">
                <a:moveTo>
                  <a:pt x="288" y="67"/>
                </a:moveTo>
                <a:cubicBezTo>
                  <a:pt x="267" y="67"/>
                  <a:pt x="267" y="67"/>
                  <a:pt x="267" y="67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67" y="40"/>
                  <a:pt x="260" y="31"/>
                  <a:pt x="252" y="31"/>
                </a:cubicBezTo>
                <a:cubicBezTo>
                  <a:pt x="250" y="31"/>
                  <a:pt x="250" y="31"/>
                  <a:pt x="250" y="31"/>
                </a:cubicBezTo>
                <a:cubicBezTo>
                  <a:pt x="243" y="31"/>
                  <a:pt x="236" y="38"/>
                  <a:pt x="235" y="48"/>
                </a:cubicBezTo>
                <a:cubicBezTo>
                  <a:pt x="235" y="19"/>
                  <a:pt x="235" y="19"/>
                  <a:pt x="235" y="19"/>
                </a:cubicBezTo>
                <a:cubicBezTo>
                  <a:pt x="235" y="8"/>
                  <a:pt x="228" y="0"/>
                  <a:pt x="220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0" y="0"/>
                  <a:pt x="204" y="8"/>
                  <a:pt x="204" y="19"/>
                </a:cubicBezTo>
                <a:cubicBezTo>
                  <a:pt x="204" y="67"/>
                  <a:pt x="204" y="67"/>
                  <a:pt x="20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8"/>
                  <a:pt x="77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59" y="0"/>
                  <a:pt x="52" y="8"/>
                  <a:pt x="52" y="19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38"/>
                  <a:pt x="45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7" y="31"/>
                  <a:pt x="20" y="40"/>
                  <a:pt x="20" y="50"/>
                </a:cubicBezTo>
                <a:cubicBezTo>
                  <a:pt x="20" y="67"/>
                  <a:pt x="20" y="67"/>
                  <a:pt x="2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15"/>
                  <a:pt x="0" y="115"/>
                  <a:pt x="0" y="115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20" y="143"/>
                  <a:pt x="27" y="151"/>
                  <a:pt x="36" y="151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45" y="151"/>
                  <a:pt x="51" y="144"/>
                  <a:pt x="52" y="135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52" y="174"/>
                  <a:pt x="59" y="182"/>
                  <a:pt x="67" y="182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77" y="182"/>
                  <a:pt x="84" y="174"/>
                  <a:pt x="84" y="163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163"/>
                  <a:pt x="204" y="163"/>
                  <a:pt x="204" y="163"/>
                </a:cubicBezTo>
                <a:cubicBezTo>
                  <a:pt x="204" y="174"/>
                  <a:pt x="210" y="182"/>
                  <a:pt x="219" y="182"/>
                </a:cubicBezTo>
                <a:cubicBezTo>
                  <a:pt x="220" y="182"/>
                  <a:pt x="220" y="182"/>
                  <a:pt x="220" y="182"/>
                </a:cubicBezTo>
                <a:cubicBezTo>
                  <a:pt x="228" y="182"/>
                  <a:pt x="235" y="174"/>
                  <a:pt x="235" y="163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6" y="144"/>
                  <a:pt x="243" y="151"/>
                  <a:pt x="250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60" y="151"/>
                  <a:pt x="267" y="143"/>
                  <a:pt x="267" y="132"/>
                </a:cubicBezTo>
                <a:cubicBezTo>
                  <a:pt x="267" y="115"/>
                  <a:pt x="267" y="115"/>
                  <a:pt x="267" y="115"/>
                </a:cubicBezTo>
                <a:cubicBezTo>
                  <a:pt x="288" y="115"/>
                  <a:pt x="288" y="115"/>
                  <a:pt x="288" y="115"/>
                </a:cubicBezTo>
                <a:lnTo>
                  <a:pt x="288" y="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Freeform 661"/>
          <p:cNvSpPr/>
          <p:nvPr/>
        </p:nvSpPr>
        <p:spPr bwMode="auto">
          <a:xfrm>
            <a:off x="232297" y="4668044"/>
            <a:ext cx="333375" cy="334963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Freeform 665"/>
          <p:cNvSpPr/>
          <p:nvPr/>
        </p:nvSpPr>
        <p:spPr bwMode="auto">
          <a:xfrm>
            <a:off x="911747" y="6004719"/>
            <a:ext cx="306388" cy="236538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Rectangle 666"/>
          <p:cNvSpPr>
            <a:spLocks noChangeArrowheads="1"/>
          </p:cNvSpPr>
          <p:nvPr/>
        </p:nvSpPr>
        <p:spPr bwMode="auto">
          <a:xfrm>
            <a:off x="938735" y="6258719"/>
            <a:ext cx="44450" cy="809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Rectangle 667"/>
          <p:cNvSpPr>
            <a:spLocks noChangeArrowheads="1"/>
          </p:cNvSpPr>
          <p:nvPr/>
        </p:nvSpPr>
        <p:spPr bwMode="auto">
          <a:xfrm>
            <a:off x="1011760" y="6219031"/>
            <a:ext cx="44450" cy="1206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Rectangle 668"/>
          <p:cNvSpPr>
            <a:spLocks noChangeArrowheads="1"/>
          </p:cNvSpPr>
          <p:nvPr/>
        </p:nvSpPr>
        <p:spPr bwMode="auto">
          <a:xfrm>
            <a:off x="1086372" y="6179344"/>
            <a:ext cx="44450" cy="16033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Rectangle 669"/>
          <p:cNvSpPr>
            <a:spLocks noChangeArrowheads="1"/>
          </p:cNvSpPr>
          <p:nvPr/>
        </p:nvSpPr>
        <p:spPr bwMode="auto">
          <a:xfrm>
            <a:off x="1159397" y="6139656"/>
            <a:ext cx="44450" cy="2000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Freeform 683"/>
          <p:cNvSpPr>
            <a:spLocks noEditPoints="1"/>
          </p:cNvSpPr>
          <p:nvPr/>
        </p:nvSpPr>
        <p:spPr bwMode="auto">
          <a:xfrm>
            <a:off x="5577410" y="1453356"/>
            <a:ext cx="333375" cy="82550"/>
          </a:xfrm>
          <a:custGeom>
            <a:avLst/>
            <a:gdLst>
              <a:gd name="T0" fmla="*/ 0 w 210"/>
              <a:gd name="T1" fmla="*/ 0 h 52"/>
              <a:gd name="T2" fmla="*/ 0 w 210"/>
              <a:gd name="T3" fmla="*/ 52 h 52"/>
              <a:gd name="T4" fmla="*/ 210 w 210"/>
              <a:gd name="T5" fmla="*/ 52 h 52"/>
              <a:gd name="T6" fmla="*/ 210 w 210"/>
              <a:gd name="T7" fmla="*/ 0 h 52"/>
              <a:gd name="T8" fmla="*/ 0 w 210"/>
              <a:gd name="T9" fmla="*/ 0 h 52"/>
              <a:gd name="T10" fmla="*/ 31 w 210"/>
              <a:gd name="T11" fmla="*/ 23 h 52"/>
              <a:gd name="T12" fmla="*/ 22 w 210"/>
              <a:gd name="T13" fmla="*/ 23 h 52"/>
              <a:gd name="T14" fmla="*/ 22 w 210"/>
              <a:gd name="T15" fmla="*/ 8 h 52"/>
              <a:gd name="T16" fmla="*/ 31 w 210"/>
              <a:gd name="T17" fmla="*/ 8 h 52"/>
              <a:gd name="T18" fmla="*/ 31 w 210"/>
              <a:gd name="T19" fmla="*/ 23 h 52"/>
              <a:gd name="T20" fmla="*/ 57 w 210"/>
              <a:gd name="T21" fmla="*/ 35 h 52"/>
              <a:gd name="T22" fmla="*/ 48 w 210"/>
              <a:gd name="T23" fmla="*/ 35 h 52"/>
              <a:gd name="T24" fmla="*/ 48 w 210"/>
              <a:gd name="T25" fmla="*/ 8 h 52"/>
              <a:gd name="T26" fmla="*/ 57 w 210"/>
              <a:gd name="T27" fmla="*/ 8 h 52"/>
              <a:gd name="T28" fmla="*/ 57 w 210"/>
              <a:gd name="T29" fmla="*/ 35 h 52"/>
              <a:gd name="T30" fmla="*/ 83 w 210"/>
              <a:gd name="T31" fmla="*/ 23 h 52"/>
              <a:gd name="T32" fmla="*/ 75 w 210"/>
              <a:gd name="T33" fmla="*/ 23 h 52"/>
              <a:gd name="T34" fmla="*/ 75 w 210"/>
              <a:gd name="T35" fmla="*/ 8 h 52"/>
              <a:gd name="T36" fmla="*/ 83 w 210"/>
              <a:gd name="T37" fmla="*/ 8 h 52"/>
              <a:gd name="T38" fmla="*/ 83 w 210"/>
              <a:gd name="T39" fmla="*/ 23 h 52"/>
              <a:gd name="T40" fmla="*/ 110 w 210"/>
              <a:gd name="T41" fmla="*/ 35 h 52"/>
              <a:gd name="T42" fmla="*/ 101 w 210"/>
              <a:gd name="T43" fmla="*/ 35 h 52"/>
              <a:gd name="T44" fmla="*/ 101 w 210"/>
              <a:gd name="T45" fmla="*/ 8 h 52"/>
              <a:gd name="T46" fmla="*/ 110 w 210"/>
              <a:gd name="T47" fmla="*/ 8 h 52"/>
              <a:gd name="T48" fmla="*/ 110 w 210"/>
              <a:gd name="T49" fmla="*/ 35 h 52"/>
              <a:gd name="T50" fmla="*/ 136 w 210"/>
              <a:gd name="T51" fmla="*/ 23 h 52"/>
              <a:gd name="T52" fmla="*/ 127 w 210"/>
              <a:gd name="T53" fmla="*/ 23 h 52"/>
              <a:gd name="T54" fmla="*/ 127 w 210"/>
              <a:gd name="T55" fmla="*/ 8 h 52"/>
              <a:gd name="T56" fmla="*/ 136 w 210"/>
              <a:gd name="T57" fmla="*/ 8 h 52"/>
              <a:gd name="T58" fmla="*/ 136 w 210"/>
              <a:gd name="T59" fmla="*/ 23 h 52"/>
              <a:gd name="T60" fmla="*/ 162 w 210"/>
              <a:gd name="T61" fmla="*/ 35 h 52"/>
              <a:gd name="T62" fmla="*/ 153 w 210"/>
              <a:gd name="T63" fmla="*/ 35 h 52"/>
              <a:gd name="T64" fmla="*/ 153 w 210"/>
              <a:gd name="T65" fmla="*/ 8 h 52"/>
              <a:gd name="T66" fmla="*/ 162 w 210"/>
              <a:gd name="T67" fmla="*/ 8 h 52"/>
              <a:gd name="T68" fmla="*/ 162 w 210"/>
              <a:gd name="T69" fmla="*/ 35 h 52"/>
              <a:gd name="T70" fmla="*/ 189 w 210"/>
              <a:gd name="T71" fmla="*/ 23 h 52"/>
              <a:gd name="T72" fmla="*/ 180 w 210"/>
              <a:gd name="T73" fmla="*/ 23 h 52"/>
              <a:gd name="T74" fmla="*/ 180 w 210"/>
              <a:gd name="T75" fmla="*/ 8 h 52"/>
              <a:gd name="T76" fmla="*/ 189 w 210"/>
              <a:gd name="T77" fmla="*/ 8 h 52"/>
              <a:gd name="T78" fmla="*/ 189 w 210"/>
              <a:gd name="T79" fmla="*/ 2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0" h="52">
                <a:moveTo>
                  <a:pt x="0" y="0"/>
                </a:moveTo>
                <a:lnTo>
                  <a:pt x="0" y="52"/>
                </a:lnTo>
                <a:lnTo>
                  <a:pt x="210" y="52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31" y="23"/>
                </a:moveTo>
                <a:lnTo>
                  <a:pt x="22" y="23"/>
                </a:lnTo>
                <a:lnTo>
                  <a:pt x="22" y="8"/>
                </a:lnTo>
                <a:lnTo>
                  <a:pt x="31" y="8"/>
                </a:lnTo>
                <a:lnTo>
                  <a:pt x="31" y="23"/>
                </a:lnTo>
                <a:close/>
                <a:moveTo>
                  <a:pt x="57" y="35"/>
                </a:moveTo>
                <a:lnTo>
                  <a:pt x="48" y="35"/>
                </a:lnTo>
                <a:lnTo>
                  <a:pt x="48" y="8"/>
                </a:lnTo>
                <a:lnTo>
                  <a:pt x="57" y="8"/>
                </a:lnTo>
                <a:lnTo>
                  <a:pt x="57" y="35"/>
                </a:lnTo>
                <a:close/>
                <a:moveTo>
                  <a:pt x="83" y="23"/>
                </a:moveTo>
                <a:lnTo>
                  <a:pt x="75" y="23"/>
                </a:lnTo>
                <a:lnTo>
                  <a:pt x="75" y="8"/>
                </a:lnTo>
                <a:lnTo>
                  <a:pt x="83" y="8"/>
                </a:lnTo>
                <a:lnTo>
                  <a:pt x="83" y="23"/>
                </a:lnTo>
                <a:close/>
                <a:moveTo>
                  <a:pt x="110" y="35"/>
                </a:moveTo>
                <a:lnTo>
                  <a:pt x="101" y="35"/>
                </a:lnTo>
                <a:lnTo>
                  <a:pt x="101" y="8"/>
                </a:lnTo>
                <a:lnTo>
                  <a:pt x="110" y="8"/>
                </a:lnTo>
                <a:lnTo>
                  <a:pt x="110" y="35"/>
                </a:lnTo>
                <a:close/>
                <a:moveTo>
                  <a:pt x="136" y="23"/>
                </a:moveTo>
                <a:lnTo>
                  <a:pt x="127" y="23"/>
                </a:lnTo>
                <a:lnTo>
                  <a:pt x="127" y="8"/>
                </a:lnTo>
                <a:lnTo>
                  <a:pt x="136" y="8"/>
                </a:lnTo>
                <a:lnTo>
                  <a:pt x="136" y="23"/>
                </a:lnTo>
                <a:close/>
                <a:moveTo>
                  <a:pt x="162" y="35"/>
                </a:moveTo>
                <a:lnTo>
                  <a:pt x="153" y="35"/>
                </a:lnTo>
                <a:lnTo>
                  <a:pt x="153" y="8"/>
                </a:lnTo>
                <a:lnTo>
                  <a:pt x="162" y="8"/>
                </a:lnTo>
                <a:lnTo>
                  <a:pt x="162" y="35"/>
                </a:lnTo>
                <a:close/>
                <a:moveTo>
                  <a:pt x="189" y="23"/>
                </a:moveTo>
                <a:lnTo>
                  <a:pt x="180" y="23"/>
                </a:lnTo>
                <a:lnTo>
                  <a:pt x="180" y="8"/>
                </a:lnTo>
                <a:lnTo>
                  <a:pt x="189" y="8"/>
                </a:lnTo>
                <a:lnTo>
                  <a:pt x="18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Freeform 691"/>
          <p:cNvSpPr>
            <a:spLocks noEditPoints="1"/>
          </p:cNvSpPr>
          <p:nvPr/>
        </p:nvSpPr>
        <p:spPr bwMode="auto">
          <a:xfrm>
            <a:off x="5577410" y="4668044"/>
            <a:ext cx="333375" cy="333375"/>
          </a:xfrm>
          <a:custGeom>
            <a:avLst/>
            <a:gdLst>
              <a:gd name="T0" fmla="*/ 0 w 210"/>
              <a:gd name="T1" fmla="*/ 0 h 210"/>
              <a:gd name="T2" fmla="*/ 0 w 210"/>
              <a:gd name="T3" fmla="*/ 210 h 210"/>
              <a:gd name="T4" fmla="*/ 210 w 210"/>
              <a:gd name="T5" fmla="*/ 210 h 210"/>
              <a:gd name="T6" fmla="*/ 210 w 210"/>
              <a:gd name="T7" fmla="*/ 0 h 210"/>
              <a:gd name="T8" fmla="*/ 0 w 210"/>
              <a:gd name="T9" fmla="*/ 0 h 210"/>
              <a:gd name="T10" fmla="*/ 18 w 210"/>
              <a:gd name="T11" fmla="*/ 17 h 210"/>
              <a:gd name="T12" fmla="*/ 192 w 210"/>
              <a:gd name="T13" fmla="*/ 17 h 210"/>
              <a:gd name="T14" fmla="*/ 192 w 210"/>
              <a:gd name="T15" fmla="*/ 135 h 210"/>
              <a:gd name="T16" fmla="*/ 135 w 210"/>
              <a:gd name="T17" fmla="*/ 193 h 210"/>
              <a:gd name="T18" fmla="*/ 18 w 210"/>
              <a:gd name="T19" fmla="*/ 193 h 210"/>
              <a:gd name="T20" fmla="*/ 18 w 210"/>
              <a:gd name="T21" fmla="*/ 1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210">
                <a:moveTo>
                  <a:pt x="0" y="0"/>
                </a:moveTo>
                <a:lnTo>
                  <a:pt x="0" y="210"/>
                </a:lnTo>
                <a:lnTo>
                  <a:pt x="210" y="210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" y="17"/>
                </a:moveTo>
                <a:lnTo>
                  <a:pt x="192" y="17"/>
                </a:lnTo>
                <a:lnTo>
                  <a:pt x="192" y="135"/>
                </a:lnTo>
                <a:lnTo>
                  <a:pt x="135" y="193"/>
                </a:lnTo>
                <a:lnTo>
                  <a:pt x="18" y="193"/>
                </a:lnTo>
                <a:lnTo>
                  <a:pt x="18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692"/>
          <p:cNvSpPr>
            <a:spLocks noChangeArrowheads="1"/>
          </p:cNvSpPr>
          <p:nvPr/>
        </p:nvSpPr>
        <p:spPr bwMode="auto">
          <a:xfrm>
            <a:off x="5645672" y="4752181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Rectangle 693"/>
          <p:cNvSpPr>
            <a:spLocks noChangeArrowheads="1"/>
          </p:cNvSpPr>
          <p:nvPr/>
        </p:nvSpPr>
        <p:spPr bwMode="auto">
          <a:xfrm>
            <a:off x="5645672" y="4820444"/>
            <a:ext cx="195263" cy="222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Rectangle 694"/>
          <p:cNvSpPr>
            <a:spLocks noChangeArrowheads="1"/>
          </p:cNvSpPr>
          <p:nvPr/>
        </p:nvSpPr>
        <p:spPr bwMode="auto">
          <a:xfrm>
            <a:off x="5645672" y="4888706"/>
            <a:ext cx="117475" cy="222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698"/>
          <p:cNvSpPr>
            <a:spLocks noEditPoints="1"/>
          </p:cNvSpPr>
          <p:nvPr/>
        </p:nvSpPr>
        <p:spPr bwMode="auto">
          <a:xfrm>
            <a:off x="3542235" y="5326856"/>
            <a:ext cx="361950" cy="346075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699"/>
          <p:cNvSpPr>
            <a:spLocks noEditPoints="1"/>
          </p:cNvSpPr>
          <p:nvPr/>
        </p:nvSpPr>
        <p:spPr bwMode="auto">
          <a:xfrm>
            <a:off x="4224860" y="5347494"/>
            <a:ext cx="349250" cy="327025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Freeform 709"/>
          <p:cNvSpPr>
            <a:spLocks noEditPoints="1"/>
          </p:cNvSpPr>
          <p:nvPr/>
        </p:nvSpPr>
        <p:spPr bwMode="auto">
          <a:xfrm>
            <a:off x="5661547" y="3999706"/>
            <a:ext cx="160338" cy="334963"/>
          </a:xfrm>
          <a:custGeom>
            <a:avLst/>
            <a:gdLst>
              <a:gd name="T0" fmla="*/ 63 w 138"/>
              <a:gd name="T1" fmla="*/ 273 h 288"/>
              <a:gd name="T2" fmla="*/ 76 w 138"/>
              <a:gd name="T3" fmla="*/ 271 h 288"/>
              <a:gd name="T4" fmla="*/ 63 w 138"/>
              <a:gd name="T5" fmla="*/ 288 h 288"/>
              <a:gd name="T6" fmla="*/ 34 w 138"/>
              <a:gd name="T7" fmla="*/ 259 h 288"/>
              <a:gd name="T8" fmla="*/ 40 w 138"/>
              <a:gd name="T9" fmla="*/ 283 h 288"/>
              <a:gd name="T10" fmla="*/ 87 w 138"/>
              <a:gd name="T11" fmla="*/ 265 h 288"/>
              <a:gd name="T12" fmla="*/ 111 w 138"/>
              <a:gd name="T13" fmla="*/ 259 h 288"/>
              <a:gd name="T14" fmla="*/ 96 w 138"/>
              <a:gd name="T15" fmla="*/ 278 h 288"/>
              <a:gd name="T16" fmla="*/ 10 w 138"/>
              <a:gd name="T17" fmla="*/ 230 h 288"/>
              <a:gd name="T18" fmla="*/ 27 w 138"/>
              <a:gd name="T19" fmla="*/ 248 h 288"/>
              <a:gd name="T20" fmla="*/ 10 w 138"/>
              <a:gd name="T21" fmla="*/ 235 h 288"/>
              <a:gd name="T22" fmla="*/ 116 w 138"/>
              <a:gd name="T23" fmla="*/ 242 h 288"/>
              <a:gd name="T24" fmla="*/ 102 w 138"/>
              <a:gd name="T25" fmla="*/ 235 h 288"/>
              <a:gd name="T26" fmla="*/ 101 w 138"/>
              <a:gd name="T27" fmla="*/ 222 h 288"/>
              <a:gd name="T28" fmla="*/ 117 w 138"/>
              <a:gd name="T29" fmla="*/ 233 h 288"/>
              <a:gd name="T30" fmla="*/ 117 w 138"/>
              <a:gd name="T31" fmla="*/ 235 h 288"/>
              <a:gd name="T32" fmla="*/ 101 w 138"/>
              <a:gd name="T33" fmla="*/ 240 h 288"/>
              <a:gd name="T34" fmla="*/ 25 w 138"/>
              <a:gd name="T35" fmla="*/ 195 h 288"/>
              <a:gd name="T36" fmla="*/ 97 w 138"/>
              <a:gd name="T37" fmla="*/ 187 h 288"/>
              <a:gd name="T38" fmla="*/ 115 w 138"/>
              <a:gd name="T39" fmla="*/ 205 h 288"/>
              <a:gd name="T40" fmla="*/ 7 w 138"/>
              <a:gd name="T41" fmla="*/ 160 h 288"/>
              <a:gd name="T42" fmla="*/ 25 w 138"/>
              <a:gd name="T43" fmla="*/ 178 h 288"/>
              <a:gd name="T44" fmla="*/ 95 w 138"/>
              <a:gd name="T45" fmla="*/ 170 h 288"/>
              <a:gd name="T46" fmla="*/ 114 w 138"/>
              <a:gd name="T47" fmla="*/ 153 h 288"/>
              <a:gd name="T48" fmla="*/ 95 w 138"/>
              <a:gd name="T49" fmla="*/ 170 h 288"/>
              <a:gd name="T50" fmla="*/ 18 w 138"/>
              <a:gd name="T51" fmla="*/ 123 h 288"/>
              <a:gd name="T52" fmla="*/ 5 w 138"/>
              <a:gd name="T53" fmla="*/ 145 h 288"/>
              <a:gd name="T54" fmla="*/ 115 w 138"/>
              <a:gd name="T55" fmla="*/ 115 h 288"/>
              <a:gd name="T56" fmla="*/ 119 w 138"/>
              <a:gd name="T57" fmla="*/ 140 h 288"/>
              <a:gd name="T58" fmla="*/ 0 w 138"/>
              <a:gd name="T59" fmla="*/ 88 h 288"/>
              <a:gd name="T60" fmla="*/ 17 w 138"/>
              <a:gd name="T61" fmla="*/ 108 h 288"/>
              <a:gd name="T62" fmla="*/ 119 w 138"/>
              <a:gd name="T63" fmla="*/ 102 h 288"/>
              <a:gd name="T64" fmla="*/ 137 w 138"/>
              <a:gd name="T65" fmla="*/ 85 h 288"/>
              <a:gd name="T66" fmla="*/ 119 w 138"/>
              <a:gd name="T67" fmla="*/ 102 h 288"/>
              <a:gd name="T68" fmla="*/ 6 w 138"/>
              <a:gd name="T69" fmla="*/ 51 h 288"/>
              <a:gd name="T70" fmla="*/ 16 w 138"/>
              <a:gd name="T71" fmla="*/ 74 h 288"/>
              <a:gd name="T72" fmla="*/ 120 w 138"/>
              <a:gd name="T73" fmla="*/ 54 h 288"/>
              <a:gd name="T74" fmla="*/ 138 w 138"/>
              <a:gd name="T75" fmla="*/ 73 h 288"/>
              <a:gd name="T76" fmla="*/ 122 w 138"/>
              <a:gd name="T77" fmla="*/ 73 h 288"/>
              <a:gd name="T78" fmla="*/ 6 w 138"/>
              <a:gd name="T79" fmla="*/ 51 h 288"/>
              <a:gd name="T80" fmla="*/ 13 w 138"/>
              <a:gd name="T81" fmla="*/ 36 h 288"/>
              <a:gd name="T82" fmla="*/ 38 w 138"/>
              <a:gd name="T83" fmla="*/ 29 h 288"/>
              <a:gd name="T84" fmla="*/ 13 w 138"/>
              <a:gd name="T85" fmla="*/ 36 h 288"/>
              <a:gd name="T86" fmla="*/ 130 w 138"/>
              <a:gd name="T87" fmla="*/ 35 h 288"/>
              <a:gd name="T88" fmla="*/ 106 w 138"/>
              <a:gd name="T89" fmla="*/ 27 h 288"/>
              <a:gd name="T90" fmla="*/ 63 w 138"/>
              <a:gd name="T91" fmla="*/ 0 h 288"/>
              <a:gd name="T92" fmla="*/ 48 w 138"/>
              <a:gd name="T93" fmla="*/ 21 h 288"/>
              <a:gd name="T94" fmla="*/ 80 w 138"/>
              <a:gd name="T95" fmla="*/ 0 h 288"/>
              <a:gd name="T96" fmla="*/ 95 w 138"/>
              <a:gd name="T97" fmla="*/ 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8" h="288">
                <a:moveTo>
                  <a:pt x="57" y="288"/>
                </a:moveTo>
                <a:cubicBezTo>
                  <a:pt x="59" y="273"/>
                  <a:pt x="59" y="273"/>
                  <a:pt x="59" y="273"/>
                </a:cubicBezTo>
                <a:cubicBezTo>
                  <a:pt x="60" y="273"/>
                  <a:pt x="62" y="273"/>
                  <a:pt x="63" y="273"/>
                </a:cubicBezTo>
                <a:cubicBezTo>
                  <a:pt x="63" y="273"/>
                  <a:pt x="63" y="273"/>
                  <a:pt x="63" y="273"/>
                </a:cubicBezTo>
                <a:cubicBezTo>
                  <a:pt x="68" y="273"/>
                  <a:pt x="72" y="272"/>
                  <a:pt x="76" y="271"/>
                </a:cubicBezTo>
                <a:cubicBezTo>
                  <a:pt x="76" y="271"/>
                  <a:pt x="76" y="271"/>
                  <a:pt x="76" y="271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5" y="287"/>
                  <a:pt x="69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1" y="288"/>
                  <a:pt x="59" y="288"/>
                  <a:pt x="57" y="288"/>
                </a:cubicBezTo>
                <a:close/>
                <a:moveTo>
                  <a:pt x="22" y="268"/>
                </a:moveTo>
                <a:cubicBezTo>
                  <a:pt x="34" y="259"/>
                  <a:pt x="34" y="259"/>
                  <a:pt x="34" y="259"/>
                </a:cubicBezTo>
                <a:cubicBezTo>
                  <a:pt x="37" y="263"/>
                  <a:pt x="42" y="267"/>
                  <a:pt x="47" y="269"/>
                </a:cubicBezTo>
                <a:cubicBezTo>
                  <a:pt x="47" y="269"/>
                  <a:pt x="47" y="269"/>
                  <a:pt x="47" y="269"/>
                </a:cubicBezTo>
                <a:cubicBezTo>
                  <a:pt x="40" y="283"/>
                  <a:pt x="40" y="283"/>
                  <a:pt x="40" y="283"/>
                </a:cubicBezTo>
                <a:cubicBezTo>
                  <a:pt x="33" y="280"/>
                  <a:pt x="27" y="274"/>
                  <a:pt x="22" y="268"/>
                </a:cubicBezTo>
                <a:close/>
                <a:moveTo>
                  <a:pt x="96" y="278"/>
                </a:moveTo>
                <a:cubicBezTo>
                  <a:pt x="87" y="265"/>
                  <a:pt x="87" y="265"/>
                  <a:pt x="87" y="265"/>
                </a:cubicBezTo>
                <a:cubicBezTo>
                  <a:pt x="91" y="262"/>
                  <a:pt x="95" y="258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111" y="259"/>
                  <a:pt x="111" y="259"/>
                  <a:pt x="111" y="259"/>
                </a:cubicBezTo>
                <a:cubicBezTo>
                  <a:pt x="108" y="267"/>
                  <a:pt x="102" y="273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78"/>
                  <a:pt x="96" y="278"/>
                  <a:pt x="96" y="278"/>
                </a:cubicBezTo>
                <a:close/>
                <a:moveTo>
                  <a:pt x="10" y="235"/>
                </a:moveTo>
                <a:cubicBezTo>
                  <a:pt x="10" y="230"/>
                  <a:pt x="10" y="230"/>
                  <a:pt x="10" y="230"/>
                </a:cubicBezTo>
                <a:cubicBezTo>
                  <a:pt x="10" y="230"/>
                  <a:pt x="10" y="230"/>
                  <a:pt x="10" y="230"/>
                </a:cubicBezTo>
                <a:cubicBezTo>
                  <a:pt x="25" y="230"/>
                  <a:pt x="25" y="230"/>
                  <a:pt x="25" y="230"/>
                </a:cubicBezTo>
                <a:cubicBezTo>
                  <a:pt x="25" y="235"/>
                  <a:pt x="25" y="235"/>
                  <a:pt x="25" y="235"/>
                </a:cubicBezTo>
                <a:cubicBezTo>
                  <a:pt x="25" y="239"/>
                  <a:pt x="26" y="244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1" y="247"/>
                  <a:pt x="10" y="241"/>
                  <a:pt x="10" y="235"/>
                </a:cubicBezTo>
                <a:close/>
                <a:moveTo>
                  <a:pt x="116" y="242"/>
                </a:move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lose/>
                <a:moveTo>
                  <a:pt x="101" y="240"/>
                </a:moveTo>
                <a:cubicBezTo>
                  <a:pt x="101" y="238"/>
                  <a:pt x="102" y="236"/>
                  <a:pt x="102" y="235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102" y="234"/>
                  <a:pt x="102" y="233"/>
                  <a:pt x="102" y="233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2" y="230"/>
                  <a:pt x="101" y="226"/>
                  <a:pt x="101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116" y="220"/>
                  <a:pt x="116" y="220"/>
                  <a:pt x="116" y="220"/>
                </a:cubicBezTo>
                <a:cubicBezTo>
                  <a:pt x="117" y="225"/>
                  <a:pt x="117" y="229"/>
                  <a:pt x="117" y="233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7" y="233"/>
                  <a:pt x="117" y="234"/>
                  <a:pt x="117" y="235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7" y="240"/>
                  <a:pt x="116" y="242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01" y="240"/>
                  <a:pt x="101" y="240"/>
                  <a:pt x="101" y="240"/>
                </a:cubicBezTo>
                <a:close/>
                <a:moveTo>
                  <a:pt x="10" y="215"/>
                </a:moveTo>
                <a:cubicBezTo>
                  <a:pt x="10" y="195"/>
                  <a:pt x="10" y="195"/>
                  <a:pt x="10" y="195"/>
                </a:cubicBezTo>
                <a:cubicBezTo>
                  <a:pt x="25" y="195"/>
                  <a:pt x="25" y="195"/>
                  <a:pt x="25" y="195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10" y="215"/>
                  <a:pt x="10" y="215"/>
                  <a:pt x="10" y="215"/>
                </a:cubicBezTo>
                <a:close/>
                <a:moveTo>
                  <a:pt x="97" y="187"/>
                </a:moveTo>
                <a:cubicBezTo>
                  <a:pt x="112" y="185"/>
                  <a:pt x="112" y="185"/>
                  <a:pt x="112" y="185"/>
                </a:cubicBezTo>
                <a:cubicBezTo>
                  <a:pt x="113" y="192"/>
                  <a:pt x="114" y="199"/>
                  <a:pt x="115" y="205"/>
                </a:cubicBezTo>
                <a:cubicBezTo>
                  <a:pt x="115" y="205"/>
                  <a:pt x="115" y="205"/>
                  <a:pt x="115" y="205"/>
                </a:cubicBezTo>
                <a:cubicBezTo>
                  <a:pt x="99" y="207"/>
                  <a:pt x="99" y="207"/>
                  <a:pt x="99" y="207"/>
                </a:cubicBezTo>
                <a:cubicBezTo>
                  <a:pt x="99" y="201"/>
                  <a:pt x="98" y="194"/>
                  <a:pt x="97" y="187"/>
                </a:cubicBezTo>
                <a:close/>
                <a:moveTo>
                  <a:pt x="7" y="160"/>
                </a:moveTo>
                <a:cubicBezTo>
                  <a:pt x="22" y="158"/>
                  <a:pt x="22" y="158"/>
                  <a:pt x="22" y="158"/>
                </a:cubicBezTo>
                <a:cubicBezTo>
                  <a:pt x="23" y="165"/>
                  <a:pt x="24" y="172"/>
                  <a:pt x="25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9" y="174"/>
                  <a:pt x="8" y="167"/>
                  <a:pt x="7" y="160"/>
                </a:cubicBezTo>
                <a:close/>
                <a:moveTo>
                  <a:pt x="95" y="170"/>
                </a:moveTo>
                <a:cubicBezTo>
                  <a:pt x="96" y="162"/>
                  <a:pt x="97" y="154"/>
                  <a:pt x="99" y="148"/>
                </a:cubicBezTo>
                <a:cubicBezTo>
                  <a:pt x="99" y="148"/>
                  <a:pt x="99" y="148"/>
                  <a:pt x="99" y="148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2" y="158"/>
                  <a:pt x="111" y="164"/>
                  <a:pt x="111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95" y="170"/>
                  <a:pt x="95" y="170"/>
                  <a:pt x="95" y="170"/>
                </a:cubicBezTo>
                <a:close/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9" y="129"/>
                  <a:pt x="19" y="136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5" y="145"/>
                  <a:pt x="5" y="145"/>
                  <a:pt x="5" y="145"/>
                </a:cubicBezTo>
                <a:cubicBezTo>
                  <a:pt x="4" y="138"/>
                  <a:pt x="3" y="131"/>
                  <a:pt x="3" y="124"/>
                </a:cubicBezTo>
                <a:close/>
                <a:moveTo>
                  <a:pt x="106" y="133"/>
                </a:moveTo>
                <a:cubicBezTo>
                  <a:pt x="109" y="127"/>
                  <a:pt x="112" y="122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6" y="129"/>
                  <a:pt x="122" y="134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06" y="133"/>
                  <a:pt x="106" y="133"/>
                  <a:pt x="106" y="133"/>
                </a:cubicBezTo>
                <a:close/>
                <a:moveTo>
                  <a:pt x="0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93"/>
                  <a:pt x="16" y="100"/>
                  <a:pt x="17" y="108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1"/>
                  <a:pt x="1" y="94"/>
                  <a:pt x="0" y="88"/>
                </a:cubicBezTo>
                <a:close/>
                <a:moveTo>
                  <a:pt x="119" y="102"/>
                </a:moveTo>
                <a:cubicBezTo>
                  <a:pt x="121" y="97"/>
                  <a:pt x="122" y="91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3"/>
                  <a:pt x="136" y="100"/>
                  <a:pt x="134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19" y="102"/>
                  <a:pt x="119" y="102"/>
                  <a:pt x="119" y="102"/>
                </a:cubicBezTo>
                <a:close/>
                <a:moveTo>
                  <a:pt x="1" y="72"/>
                </a:moveTo>
                <a:cubicBezTo>
                  <a:pt x="2" y="65"/>
                  <a:pt x="4" y="58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18" y="62"/>
                  <a:pt x="17" y="68"/>
                  <a:pt x="16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" y="72"/>
                  <a:pt x="1" y="72"/>
                  <a:pt x="1" y="72"/>
                </a:cubicBezTo>
                <a:close/>
                <a:moveTo>
                  <a:pt x="122" y="73"/>
                </a:moveTo>
                <a:cubicBezTo>
                  <a:pt x="122" y="66"/>
                  <a:pt x="122" y="60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7" y="58"/>
                  <a:pt x="138" y="65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22" y="73"/>
                  <a:pt x="122" y="73"/>
                  <a:pt x="122" y="73"/>
                </a:cubicBezTo>
                <a:close/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lose/>
                <a:moveTo>
                  <a:pt x="13" y="36"/>
                </a:moveTo>
                <a:cubicBezTo>
                  <a:pt x="17" y="29"/>
                  <a:pt x="22" y="23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8" y="29"/>
                  <a:pt x="38" y="29"/>
                  <a:pt x="38" y="29"/>
                </a:cubicBezTo>
                <a:cubicBezTo>
                  <a:pt x="33" y="33"/>
                  <a:pt x="30" y="38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13" y="36"/>
                  <a:pt x="13" y="36"/>
                  <a:pt x="13" y="36"/>
                </a:cubicBezTo>
                <a:close/>
                <a:moveTo>
                  <a:pt x="106" y="27"/>
                </a:moveTo>
                <a:cubicBezTo>
                  <a:pt x="116" y="16"/>
                  <a:pt x="116" y="16"/>
                  <a:pt x="116" y="16"/>
                </a:cubicBezTo>
                <a:cubicBezTo>
                  <a:pt x="122" y="21"/>
                  <a:pt x="126" y="28"/>
                  <a:pt x="130" y="35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6"/>
                  <a:pt x="110" y="31"/>
                  <a:pt x="106" y="27"/>
                </a:cubicBezTo>
                <a:close/>
                <a:moveTo>
                  <a:pt x="41" y="8"/>
                </a:moveTo>
                <a:cubicBezTo>
                  <a:pt x="47" y="4"/>
                  <a:pt x="55" y="2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59" y="16"/>
                  <a:pt x="53" y="18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78" y="15"/>
                </a:moveTo>
                <a:cubicBezTo>
                  <a:pt x="80" y="0"/>
                  <a:pt x="80" y="0"/>
                  <a:pt x="80" y="0"/>
                </a:cubicBezTo>
                <a:cubicBezTo>
                  <a:pt x="88" y="1"/>
                  <a:pt x="95" y="3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95" y="20"/>
                  <a:pt x="95" y="20"/>
                  <a:pt x="95" y="20"/>
                </a:cubicBezTo>
                <a:cubicBezTo>
                  <a:pt x="90" y="17"/>
                  <a:pt x="85" y="16"/>
                  <a:pt x="78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710"/>
          <p:cNvSpPr>
            <a:spLocks noEditPoints="1"/>
          </p:cNvSpPr>
          <p:nvPr/>
        </p:nvSpPr>
        <p:spPr bwMode="auto">
          <a:xfrm>
            <a:off x="4904310" y="4010819"/>
            <a:ext cx="165100" cy="307975"/>
          </a:xfrm>
          <a:custGeom>
            <a:avLst/>
            <a:gdLst>
              <a:gd name="T0" fmla="*/ 94 w 142"/>
              <a:gd name="T1" fmla="*/ 8 h 266"/>
              <a:gd name="T2" fmla="*/ 20 w 142"/>
              <a:gd name="T3" fmla="*/ 67 h 266"/>
              <a:gd name="T4" fmla="*/ 13 w 142"/>
              <a:gd name="T5" fmla="*/ 161 h 266"/>
              <a:gd name="T6" fmla="*/ 4 w 142"/>
              <a:gd name="T7" fmla="*/ 212 h 266"/>
              <a:gd name="T8" fmla="*/ 40 w 142"/>
              <a:gd name="T9" fmla="*/ 262 h 266"/>
              <a:gd name="T10" fmla="*/ 90 w 142"/>
              <a:gd name="T11" fmla="*/ 227 h 266"/>
              <a:gd name="T12" fmla="*/ 94 w 142"/>
              <a:gd name="T13" fmla="*/ 171 h 266"/>
              <a:gd name="T14" fmla="*/ 136 w 142"/>
              <a:gd name="T15" fmla="*/ 78 h 266"/>
              <a:gd name="T16" fmla="*/ 94 w 142"/>
              <a:gd name="T17" fmla="*/ 8 h 266"/>
              <a:gd name="T18" fmla="*/ 89 w 142"/>
              <a:gd name="T19" fmla="*/ 148 h 266"/>
              <a:gd name="T20" fmla="*/ 80 w 142"/>
              <a:gd name="T21" fmla="*/ 146 h 266"/>
              <a:gd name="T22" fmla="*/ 108 w 142"/>
              <a:gd name="T23" fmla="*/ 81 h 266"/>
              <a:gd name="T24" fmla="*/ 85 w 142"/>
              <a:gd name="T25" fmla="*/ 44 h 266"/>
              <a:gd name="T26" fmla="*/ 84 w 142"/>
              <a:gd name="T27" fmla="*/ 44 h 266"/>
              <a:gd name="T28" fmla="*/ 84 w 142"/>
              <a:gd name="T29" fmla="*/ 44 h 266"/>
              <a:gd name="T30" fmla="*/ 49 w 142"/>
              <a:gd name="T31" fmla="*/ 68 h 266"/>
              <a:gd name="T32" fmla="*/ 34 w 142"/>
              <a:gd name="T33" fmla="*/ 138 h 266"/>
              <a:gd name="T34" fmla="*/ 26 w 142"/>
              <a:gd name="T35" fmla="*/ 137 h 266"/>
              <a:gd name="T36" fmla="*/ 36 w 142"/>
              <a:gd name="T37" fmla="*/ 59 h 266"/>
              <a:gd name="T38" fmla="*/ 81 w 142"/>
              <a:gd name="T39" fmla="*/ 40 h 266"/>
              <a:gd name="T40" fmla="*/ 81 w 142"/>
              <a:gd name="T41" fmla="*/ 40 h 266"/>
              <a:gd name="T42" fmla="*/ 82 w 142"/>
              <a:gd name="T43" fmla="*/ 33 h 266"/>
              <a:gd name="T44" fmla="*/ 86 w 142"/>
              <a:gd name="T45" fmla="*/ 31 h 266"/>
              <a:gd name="T46" fmla="*/ 89 w 142"/>
              <a:gd name="T47" fmla="*/ 35 h 266"/>
              <a:gd name="T48" fmla="*/ 88 w 142"/>
              <a:gd name="T49" fmla="*/ 41 h 266"/>
              <a:gd name="T50" fmla="*/ 124 w 142"/>
              <a:gd name="T51" fmla="*/ 75 h 266"/>
              <a:gd name="T52" fmla="*/ 89 w 142"/>
              <a:gd name="T53" fmla="*/ 14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94" y="8"/>
                </a:moveTo>
                <a:cubicBezTo>
                  <a:pt x="49" y="0"/>
                  <a:pt x="25" y="43"/>
                  <a:pt x="20" y="67"/>
                </a:cubicBezTo>
                <a:cubicBezTo>
                  <a:pt x="18" y="83"/>
                  <a:pt x="14" y="122"/>
                  <a:pt x="13" y="161"/>
                </a:cubicBezTo>
                <a:cubicBezTo>
                  <a:pt x="4" y="212"/>
                  <a:pt x="4" y="212"/>
                  <a:pt x="4" y="212"/>
                </a:cubicBezTo>
                <a:cubicBezTo>
                  <a:pt x="0" y="235"/>
                  <a:pt x="16" y="258"/>
                  <a:pt x="40" y="262"/>
                </a:cubicBezTo>
                <a:cubicBezTo>
                  <a:pt x="63" y="266"/>
                  <a:pt x="84" y="253"/>
                  <a:pt x="90" y="227"/>
                </a:cubicBezTo>
                <a:cubicBezTo>
                  <a:pt x="92" y="217"/>
                  <a:pt x="93" y="195"/>
                  <a:pt x="94" y="171"/>
                </a:cubicBezTo>
                <a:cubicBezTo>
                  <a:pt x="103" y="126"/>
                  <a:pt x="127" y="133"/>
                  <a:pt x="136" y="78"/>
                </a:cubicBezTo>
                <a:cubicBezTo>
                  <a:pt x="142" y="44"/>
                  <a:pt x="128" y="14"/>
                  <a:pt x="94" y="8"/>
                </a:cubicBezTo>
                <a:close/>
                <a:moveTo>
                  <a:pt x="89" y="148"/>
                </a:moveTo>
                <a:cubicBezTo>
                  <a:pt x="80" y="146"/>
                  <a:pt x="80" y="146"/>
                  <a:pt x="80" y="146"/>
                </a:cubicBezTo>
                <a:cubicBezTo>
                  <a:pt x="80" y="146"/>
                  <a:pt x="109" y="96"/>
                  <a:pt x="108" y="81"/>
                </a:cubicBezTo>
                <a:cubicBezTo>
                  <a:pt x="107" y="63"/>
                  <a:pt x="89" y="47"/>
                  <a:pt x="85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78" y="45"/>
                  <a:pt x="58" y="54"/>
                  <a:pt x="49" y="68"/>
                </a:cubicBezTo>
                <a:cubicBezTo>
                  <a:pt x="42" y="78"/>
                  <a:pt x="34" y="138"/>
                  <a:pt x="34" y="138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22"/>
                  <a:pt x="27" y="81"/>
                  <a:pt x="36" y="59"/>
                </a:cubicBezTo>
                <a:cubicBezTo>
                  <a:pt x="44" y="42"/>
                  <a:pt x="71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2"/>
                  <a:pt x="84" y="31"/>
                  <a:pt x="86" y="31"/>
                </a:cubicBezTo>
                <a:cubicBezTo>
                  <a:pt x="88" y="31"/>
                  <a:pt x="89" y="33"/>
                  <a:pt x="89" y="35"/>
                </a:cubicBezTo>
                <a:cubicBezTo>
                  <a:pt x="88" y="41"/>
                  <a:pt x="88" y="41"/>
                  <a:pt x="88" y="41"/>
                </a:cubicBezTo>
                <a:cubicBezTo>
                  <a:pt x="97" y="44"/>
                  <a:pt x="123" y="55"/>
                  <a:pt x="124" y="75"/>
                </a:cubicBezTo>
                <a:cubicBezTo>
                  <a:pt x="125" y="98"/>
                  <a:pt x="96" y="135"/>
                  <a:pt x="89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Freeform 711"/>
          <p:cNvSpPr>
            <a:spLocks noEditPoints="1"/>
          </p:cNvSpPr>
          <p:nvPr/>
        </p:nvSpPr>
        <p:spPr bwMode="auto">
          <a:xfrm>
            <a:off x="5082110" y="4010819"/>
            <a:ext cx="165100" cy="307975"/>
          </a:xfrm>
          <a:custGeom>
            <a:avLst/>
            <a:gdLst>
              <a:gd name="T0" fmla="*/ 138 w 142"/>
              <a:gd name="T1" fmla="*/ 212 h 266"/>
              <a:gd name="T2" fmla="*/ 129 w 142"/>
              <a:gd name="T3" fmla="*/ 161 h 266"/>
              <a:gd name="T4" fmla="*/ 122 w 142"/>
              <a:gd name="T5" fmla="*/ 67 h 266"/>
              <a:gd name="T6" fmla="*/ 48 w 142"/>
              <a:gd name="T7" fmla="*/ 8 h 266"/>
              <a:gd name="T8" fmla="*/ 6 w 142"/>
              <a:gd name="T9" fmla="*/ 78 h 266"/>
              <a:gd name="T10" fmla="*/ 48 w 142"/>
              <a:gd name="T11" fmla="*/ 171 h 266"/>
              <a:gd name="T12" fmla="*/ 52 w 142"/>
              <a:gd name="T13" fmla="*/ 227 h 266"/>
              <a:gd name="T14" fmla="*/ 103 w 142"/>
              <a:gd name="T15" fmla="*/ 262 h 266"/>
              <a:gd name="T16" fmla="*/ 138 w 142"/>
              <a:gd name="T17" fmla="*/ 212 h 266"/>
              <a:gd name="T18" fmla="*/ 108 w 142"/>
              <a:gd name="T19" fmla="*/ 138 h 266"/>
              <a:gd name="T20" fmla="*/ 93 w 142"/>
              <a:gd name="T21" fmla="*/ 68 h 266"/>
              <a:gd name="T22" fmla="*/ 59 w 142"/>
              <a:gd name="T23" fmla="*/ 44 h 266"/>
              <a:gd name="T24" fmla="*/ 58 w 142"/>
              <a:gd name="T25" fmla="*/ 44 h 266"/>
              <a:gd name="T26" fmla="*/ 57 w 142"/>
              <a:gd name="T27" fmla="*/ 44 h 266"/>
              <a:gd name="T28" fmla="*/ 34 w 142"/>
              <a:gd name="T29" fmla="*/ 81 h 266"/>
              <a:gd name="T30" fmla="*/ 62 w 142"/>
              <a:gd name="T31" fmla="*/ 146 h 266"/>
              <a:gd name="T32" fmla="*/ 54 w 142"/>
              <a:gd name="T33" fmla="*/ 148 h 266"/>
              <a:gd name="T34" fmla="*/ 18 w 142"/>
              <a:gd name="T35" fmla="*/ 75 h 266"/>
              <a:gd name="T36" fmla="*/ 54 w 142"/>
              <a:gd name="T37" fmla="*/ 41 h 266"/>
              <a:gd name="T38" fmla="*/ 53 w 142"/>
              <a:gd name="T39" fmla="*/ 35 h 266"/>
              <a:gd name="T40" fmla="*/ 56 w 142"/>
              <a:gd name="T41" fmla="*/ 31 h 266"/>
              <a:gd name="T42" fmla="*/ 60 w 142"/>
              <a:gd name="T43" fmla="*/ 33 h 266"/>
              <a:gd name="T44" fmla="*/ 61 w 142"/>
              <a:gd name="T45" fmla="*/ 40 h 266"/>
              <a:gd name="T46" fmla="*/ 61 w 142"/>
              <a:gd name="T47" fmla="*/ 40 h 266"/>
              <a:gd name="T48" fmla="*/ 106 w 142"/>
              <a:gd name="T49" fmla="*/ 59 h 266"/>
              <a:gd name="T50" fmla="*/ 116 w 142"/>
              <a:gd name="T51" fmla="*/ 137 h 266"/>
              <a:gd name="T52" fmla="*/ 108 w 142"/>
              <a:gd name="T53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2" h="266">
                <a:moveTo>
                  <a:pt x="138" y="212"/>
                </a:moveTo>
                <a:cubicBezTo>
                  <a:pt x="129" y="161"/>
                  <a:pt x="129" y="161"/>
                  <a:pt x="129" y="161"/>
                </a:cubicBezTo>
                <a:cubicBezTo>
                  <a:pt x="128" y="122"/>
                  <a:pt x="124" y="83"/>
                  <a:pt x="122" y="67"/>
                </a:cubicBezTo>
                <a:cubicBezTo>
                  <a:pt x="117" y="43"/>
                  <a:pt x="93" y="0"/>
                  <a:pt x="48" y="8"/>
                </a:cubicBezTo>
                <a:cubicBezTo>
                  <a:pt x="14" y="14"/>
                  <a:pt x="0" y="44"/>
                  <a:pt x="6" y="78"/>
                </a:cubicBezTo>
                <a:cubicBezTo>
                  <a:pt x="15" y="133"/>
                  <a:pt x="39" y="126"/>
                  <a:pt x="48" y="171"/>
                </a:cubicBezTo>
                <a:cubicBezTo>
                  <a:pt x="49" y="195"/>
                  <a:pt x="50" y="217"/>
                  <a:pt x="52" y="227"/>
                </a:cubicBezTo>
                <a:cubicBezTo>
                  <a:pt x="58" y="253"/>
                  <a:pt x="79" y="266"/>
                  <a:pt x="103" y="262"/>
                </a:cubicBezTo>
                <a:cubicBezTo>
                  <a:pt x="126" y="258"/>
                  <a:pt x="142" y="235"/>
                  <a:pt x="138" y="212"/>
                </a:cubicBezTo>
                <a:close/>
                <a:moveTo>
                  <a:pt x="108" y="138"/>
                </a:moveTo>
                <a:cubicBezTo>
                  <a:pt x="108" y="138"/>
                  <a:pt x="100" y="78"/>
                  <a:pt x="93" y="68"/>
                </a:cubicBezTo>
                <a:cubicBezTo>
                  <a:pt x="84" y="54"/>
                  <a:pt x="64" y="45"/>
                  <a:pt x="59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7" y="44"/>
                </a:cubicBezTo>
                <a:cubicBezTo>
                  <a:pt x="53" y="47"/>
                  <a:pt x="35" y="63"/>
                  <a:pt x="34" y="81"/>
                </a:cubicBezTo>
                <a:cubicBezTo>
                  <a:pt x="33" y="96"/>
                  <a:pt x="62" y="146"/>
                  <a:pt x="62" y="146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46" y="135"/>
                  <a:pt x="17" y="98"/>
                  <a:pt x="18" y="75"/>
                </a:cubicBezTo>
                <a:cubicBezTo>
                  <a:pt x="20" y="55"/>
                  <a:pt x="45" y="44"/>
                  <a:pt x="54" y="41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8" y="31"/>
                  <a:pt x="60" y="32"/>
                  <a:pt x="60" y="33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71" y="40"/>
                  <a:pt x="98" y="42"/>
                  <a:pt x="106" y="59"/>
                </a:cubicBezTo>
                <a:cubicBezTo>
                  <a:pt x="115" y="81"/>
                  <a:pt x="116" y="122"/>
                  <a:pt x="116" y="137"/>
                </a:cubicBezTo>
                <a:lnTo>
                  <a:pt x="108" y="1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Freeform 712"/>
          <p:cNvSpPr/>
          <p:nvPr/>
        </p:nvSpPr>
        <p:spPr bwMode="auto">
          <a:xfrm>
            <a:off x="3145360" y="3625056"/>
            <a:ext cx="31750" cy="39688"/>
          </a:xfrm>
          <a:custGeom>
            <a:avLst/>
            <a:gdLst>
              <a:gd name="T0" fmla="*/ 9 w 20"/>
              <a:gd name="T1" fmla="*/ 1 h 25"/>
              <a:gd name="T2" fmla="*/ 7 w 20"/>
              <a:gd name="T3" fmla="*/ 0 h 25"/>
              <a:gd name="T4" fmla="*/ 4 w 20"/>
              <a:gd name="T5" fmla="*/ 3 h 25"/>
              <a:gd name="T6" fmla="*/ 0 w 20"/>
              <a:gd name="T7" fmla="*/ 5 h 25"/>
              <a:gd name="T8" fmla="*/ 1 w 20"/>
              <a:gd name="T9" fmla="*/ 6 h 25"/>
              <a:gd name="T10" fmla="*/ 0 w 20"/>
              <a:gd name="T11" fmla="*/ 8 h 25"/>
              <a:gd name="T12" fmla="*/ 20 w 20"/>
              <a:gd name="T13" fmla="*/ 25 h 25"/>
              <a:gd name="T14" fmla="*/ 11 w 20"/>
              <a:gd name="T15" fmla="*/ 0 h 25"/>
              <a:gd name="T16" fmla="*/ 9 w 20"/>
              <a:gd name="T17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5">
                <a:moveTo>
                  <a:pt x="9" y="1"/>
                </a:moveTo>
                <a:lnTo>
                  <a:pt x="7" y="0"/>
                </a:lnTo>
                <a:lnTo>
                  <a:pt x="4" y="3"/>
                </a:lnTo>
                <a:lnTo>
                  <a:pt x="0" y="5"/>
                </a:lnTo>
                <a:lnTo>
                  <a:pt x="1" y="6"/>
                </a:lnTo>
                <a:lnTo>
                  <a:pt x="0" y="8"/>
                </a:lnTo>
                <a:lnTo>
                  <a:pt x="20" y="25"/>
                </a:lnTo>
                <a:lnTo>
                  <a:pt x="11" y="0"/>
                </a:lnTo>
                <a:lnTo>
                  <a:pt x="9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4" name="Freeform 713"/>
          <p:cNvSpPr/>
          <p:nvPr/>
        </p:nvSpPr>
        <p:spPr bwMode="auto">
          <a:xfrm>
            <a:off x="3110435" y="3521869"/>
            <a:ext cx="23813" cy="22225"/>
          </a:xfrm>
          <a:custGeom>
            <a:avLst/>
            <a:gdLst>
              <a:gd name="T0" fmla="*/ 0 w 15"/>
              <a:gd name="T1" fmla="*/ 3 h 14"/>
              <a:gd name="T2" fmla="*/ 4 w 15"/>
              <a:gd name="T3" fmla="*/ 14 h 14"/>
              <a:gd name="T4" fmla="*/ 15 w 15"/>
              <a:gd name="T5" fmla="*/ 11 h 14"/>
              <a:gd name="T6" fmla="*/ 11 w 15"/>
              <a:gd name="T7" fmla="*/ 0 h 14"/>
              <a:gd name="T8" fmla="*/ 0 w 15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3"/>
                </a:moveTo>
                <a:lnTo>
                  <a:pt x="4" y="14"/>
                </a:lnTo>
                <a:lnTo>
                  <a:pt x="15" y="11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714"/>
          <p:cNvSpPr/>
          <p:nvPr/>
        </p:nvSpPr>
        <p:spPr bwMode="auto">
          <a:xfrm>
            <a:off x="3059635" y="3555206"/>
            <a:ext cx="25400" cy="25400"/>
          </a:xfrm>
          <a:custGeom>
            <a:avLst/>
            <a:gdLst>
              <a:gd name="T0" fmla="*/ 0 w 16"/>
              <a:gd name="T1" fmla="*/ 9 h 16"/>
              <a:gd name="T2" fmla="*/ 8 w 16"/>
              <a:gd name="T3" fmla="*/ 16 h 16"/>
              <a:gd name="T4" fmla="*/ 16 w 16"/>
              <a:gd name="T5" fmla="*/ 7 h 16"/>
              <a:gd name="T6" fmla="*/ 7 w 16"/>
              <a:gd name="T7" fmla="*/ 0 h 16"/>
              <a:gd name="T8" fmla="*/ 0 w 16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0" y="9"/>
                </a:moveTo>
                <a:lnTo>
                  <a:pt x="8" y="16"/>
                </a:lnTo>
                <a:lnTo>
                  <a:pt x="16" y="7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Freeform 715"/>
          <p:cNvSpPr/>
          <p:nvPr/>
        </p:nvSpPr>
        <p:spPr bwMode="auto">
          <a:xfrm>
            <a:off x="3115197" y="3590131"/>
            <a:ext cx="42863" cy="36513"/>
          </a:xfrm>
          <a:custGeom>
            <a:avLst/>
            <a:gdLst>
              <a:gd name="T0" fmla="*/ 23 w 27"/>
              <a:gd name="T1" fmla="*/ 0 h 23"/>
              <a:gd name="T2" fmla="*/ 12 w 27"/>
              <a:gd name="T3" fmla="*/ 4 h 23"/>
              <a:gd name="T4" fmla="*/ 15 w 27"/>
              <a:gd name="T5" fmla="*/ 13 h 23"/>
              <a:gd name="T6" fmla="*/ 8 w 27"/>
              <a:gd name="T7" fmla="*/ 7 h 23"/>
              <a:gd name="T8" fmla="*/ 0 w 27"/>
              <a:gd name="T9" fmla="*/ 16 h 23"/>
              <a:gd name="T10" fmla="*/ 10 w 27"/>
              <a:gd name="T11" fmla="*/ 23 h 23"/>
              <a:gd name="T12" fmla="*/ 16 w 27"/>
              <a:gd name="T13" fmla="*/ 15 h 23"/>
              <a:gd name="T14" fmla="*/ 27 w 27"/>
              <a:gd name="T15" fmla="*/ 11 h 23"/>
              <a:gd name="T16" fmla="*/ 23 w 27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3">
                <a:moveTo>
                  <a:pt x="23" y="0"/>
                </a:moveTo>
                <a:lnTo>
                  <a:pt x="12" y="4"/>
                </a:lnTo>
                <a:lnTo>
                  <a:pt x="15" y="13"/>
                </a:lnTo>
                <a:lnTo>
                  <a:pt x="8" y="7"/>
                </a:lnTo>
                <a:lnTo>
                  <a:pt x="0" y="16"/>
                </a:lnTo>
                <a:lnTo>
                  <a:pt x="10" y="23"/>
                </a:lnTo>
                <a:lnTo>
                  <a:pt x="16" y="15"/>
                </a:lnTo>
                <a:lnTo>
                  <a:pt x="27" y="11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716"/>
          <p:cNvSpPr/>
          <p:nvPr/>
        </p:nvSpPr>
        <p:spPr bwMode="auto">
          <a:xfrm>
            <a:off x="3088210" y="3577431"/>
            <a:ext cx="25400" cy="26988"/>
          </a:xfrm>
          <a:custGeom>
            <a:avLst/>
            <a:gdLst>
              <a:gd name="T0" fmla="*/ 0 w 16"/>
              <a:gd name="T1" fmla="*/ 9 h 17"/>
              <a:gd name="T2" fmla="*/ 9 w 16"/>
              <a:gd name="T3" fmla="*/ 17 h 17"/>
              <a:gd name="T4" fmla="*/ 16 w 16"/>
              <a:gd name="T5" fmla="*/ 8 h 17"/>
              <a:gd name="T6" fmla="*/ 7 w 16"/>
              <a:gd name="T7" fmla="*/ 0 h 17"/>
              <a:gd name="T8" fmla="*/ 0 w 16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0" y="9"/>
                </a:moveTo>
                <a:lnTo>
                  <a:pt x="9" y="17"/>
                </a:lnTo>
                <a:lnTo>
                  <a:pt x="16" y="8"/>
                </a:lnTo>
                <a:lnTo>
                  <a:pt x="7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Freeform 717"/>
          <p:cNvSpPr/>
          <p:nvPr/>
        </p:nvSpPr>
        <p:spPr bwMode="auto">
          <a:xfrm>
            <a:off x="3123135" y="3556794"/>
            <a:ext cx="22225" cy="22225"/>
          </a:xfrm>
          <a:custGeom>
            <a:avLst/>
            <a:gdLst>
              <a:gd name="T0" fmla="*/ 14 w 14"/>
              <a:gd name="T1" fmla="*/ 11 h 14"/>
              <a:gd name="T2" fmla="*/ 11 w 14"/>
              <a:gd name="T3" fmla="*/ 0 h 14"/>
              <a:gd name="T4" fmla="*/ 0 w 14"/>
              <a:gd name="T5" fmla="*/ 3 h 14"/>
              <a:gd name="T6" fmla="*/ 3 w 14"/>
              <a:gd name="T7" fmla="*/ 14 h 14"/>
              <a:gd name="T8" fmla="*/ 14 w 14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4" y="11"/>
                </a:move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lnTo>
                  <a:pt x="14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Rectangle 718"/>
          <p:cNvSpPr>
            <a:spLocks noChangeArrowheads="1"/>
          </p:cNvSpPr>
          <p:nvPr/>
        </p:nvSpPr>
        <p:spPr bwMode="auto">
          <a:xfrm>
            <a:off x="3145360" y="36377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Freeform 719"/>
          <p:cNvSpPr/>
          <p:nvPr/>
        </p:nvSpPr>
        <p:spPr bwMode="auto">
          <a:xfrm>
            <a:off x="3127897" y="3499644"/>
            <a:ext cx="25400" cy="25400"/>
          </a:xfrm>
          <a:custGeom>
            <a:avLst/>
            <a:gdLst>
              <a:gd name="T0" fmla="*/ 7 w 16"/>
              <a:gd name="T1" fmla="*/ 16 h 16"/>
              <a:gd name="T2" fmla="*/ 16 w 16"/>
              <a:gd name="T3" fmla="*/ 9 h 16"/>
              <a:gd name="T4" fmla="*/ 11 w 16"/>
              <a:gd name="T5" fmla="*/ 0 h 16"/>
              <a:gd name="T6" fmla="*/ 0 w 16"/>
              <a:gd name="T7" fmla="*/ 6 h 16"/>
              <a:gd name="T8" fmla="*/ 7 w 16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7" y="16"/>
                </a:moveTo>
                <a:lnTo>
                  <a:pt x="16" y="9"/>
                </a:lnTo>
                <a:lnTo>
                  <a:pt x="11" y="0"/>
                </a:lnTo>
                <a:lnTo>
                  <a:pt x="0" y="6"/>
                </a:lnTo>
                <a:lnTo>
                  <a:pt x="7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Rectangle 720"/>
          <p:cNvSpPr>
            <a:spLocks noChangeArrowheads="1"/>
          </p:cNvSpPr>
          <p:nvPr/>
        </p:nvSpPr>
        <p:spPr bwMode="auto">
          <a:xfrm>
            <a:off x="312154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Freeform 721"/>
          <p:cNvSpPr/>
          <p:nvPr/>
        </p:nvSpPr>
        <p:spPr bwMode="auto">
          <a:xfrm>
            <a:off x="3191397" y="3463131"/>
            <a:ext cx="44450" cy="22225"/>
          </a:xfrm>
          <a:custGeom>
            <a:avLst/>
            <a:gdLst>
              <a:gd name="T0" fmla="*/ 3 w 28"/>
              <a:gd name="T1" fmla="*/ 0 h 14"/>
              <a:gd name="T2" fmla="*/ 3 w 28"/>
              <a:gd name="T3" fmla="*/ 3 h 14"/>
              <a:gd name="T4" fmla="*/ 0 w 28"/>
              <a:gd name="T5" fmla="*/ 4 h 14"/>
              <a:gd name="T6" fmla="*/ 3 w 28"/>
              <a:gd name="T7" fmla="*/ 9 h 14"/>
              <a:gd name="T8" fmla="*/ 3 w 28"/>
              <a:gd name="T9" fmla="*/ 12 h 14"/>
              <a:gd name="T10" fmla="*/ 5 w 28"/>
              <a:gd name="T11" fmla="*/ 12 h 14"/>
              <a:gd name="T12" fmla="*/ 6 w 28"/>
              <a:gd name="T13" fmla="*/ 14 h 14"/>
              <a:gd name="T14" fmla="*/ 28 w 28"/>
              <a:gd name="T15" fmla="*/ 0 h 14"/>
              <a:gd name="T16" fmla="*/ 3 w 28"/>
              <a:gd name="T1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4">
                <a:moveTo>
                  <a:pt x="3" y="0"/>
                </a:moveTo>
                <a:lnTo>
                  <a:pt x="3" y="3"/>
                </a:lnTo>
                <a:lnTo>
                  <a:pt x="0" y="4"/>
                </a:lnTo>
                <a:lnTo>
                  <a:pt x="3" y="9"/>
                </a:lnTo>
                <a:lnTo>
                  <a:pt x="3" y="12"/>
                </a:lnTo>
                <a:lnTo>
                  <a:pt x="5" y="12"/>
                </a:lnTo>
                <a:lnTo>
                  <a:pt x="6" y="14"/>
                </a:lnTo>
                <a:lnTo>
                  <a:pt x="28" y="0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Rectangle 722"/>
          <p:cNvSpPr>
            <a:spLocks noChangeArrowheads="1"/>
          </p:cNvSpPr>
          <p:nvPr/>
        </p:nvSpPr>
        <p:spPr bwMode="auto">
          <a:xfrm>
            <a:off x="320092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Freeform 723"/>
          <p:cNvSpPr/>
          <p:nvPr/>
        </p:nvSpPr>
        <p:spPr bwMode="auto">
          <a:xfrm>
            <a:off x="3158060" y="3463131"/>
            <a:ext cx="26988" cy="41275"/>
          </a:xfrm>
          <a:custGeom>
            <a:avLst/>
            <a:gdLst>
              <a:gd name="T0" fmla="*/ 12 w 17"/>
              <a:gd name="T1" fmla="*/ 0 h 26"/>
              <a:gd name="T2" fmla="*/ 0 w 17"/>
              <a:gd name="T3" fmla="*/ 0 h 26"/>
              <a:gd name="T4" fmla="*/ 0 w 17"/>
              <a:gd name="T5" fmla="*/ 12 h 26"/>
              <a:gd name="T6" fmla="*/ 9 w 17"/>
              <a:gd name="T7" fmla="*/ 12 h 26"/>
              <a:gd name="T8" fmla="*/ 1 w 17"/>
              <a:gd name="T9" fmla="*/ 17 h 26"/>
              <a:gd name="T10" fmla="*/ 8 w 17"/>
              <a:gd name="T11" fmla="*/ 26 h 26"/>
              <a:gd name="T12" fmla="*/ 17 w 17"/>
              <a:gd name="T13" fmla="*/ 21 h 26"/>
              <a:gd name="T14" fmla="*/ 12 w 17"/>
              <a:gd name="T15" fmla="*/ 12 h 26"/>
              <a:gd name="T16" fmla="*/ 12 w 17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6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9" y="12"/>
                </a:lnTo>
                <a:lnTo>
                  <a:pt x="1" y="17"/>
                </a:lnTo>
                <a:lnTo>
                  <a:pt x="8" y="26"/>
                </a:lnTo>
                <a:lnTo>
                  <a:pt x="17" y="21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Freeform 724"/>
          <p:cNvSpPr/>
          <p:nvPr/>
        </p:nvSpPr>
        <p:spPr bwMode="auto">
          <a:xfrm>
            <a:off x="2956447" y="3463131"/>
            <a:ext cx="26988" cy="41275"/>
          </a:xfrm>
          <a:custGeom>
            <a:avLst/>
            <a:gdLst>
              <a:gd name="T0" fmla="*/ 10 w 17"/>
              <a:gd name="T1" fmla="*/ 26 h 26"/>
              <a:gd name="T2" fmla="*/ 16 w 17"/>
              <a:gd name="T3" fmla="*/ 17 h 26"/>
              <a:gd name="T4" fmla="*/ 8 w 17"/>
              <a:gd name="T5" fmla="*/ 12 h 26"/>
              <a:gd name="T6" fmla="*/ 17 w 17"/>
              <a:gd name="T7" fmla="*/ 12 h 26"/>
              <a:gd name="T8" fmla="*/ 17 w 17"/>
              <a:gd name="T9" fmla="*/ 0 h 26"/>
              <a:gd name="T10" fmla="*/ 5 w 17"/>
              <a:gd name="T11" fmla="*/ 0 h 26"/>
              <a:gd name="T12" fmla="*/ 5 w 17"/>
              <a:gd name="T13" fmla="*/ 12 h 26"/>
              <a:gd name="T14" fmla="*/ 0 w 17"/>
              <a:gd name="T15" fmla="*/ 21 h 26"/>
              <a:gd name="T16" fmla="*/ 10 w 17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6">
                <a:moveTo>
                  <a:pt x="10" y="26"/>
                </a:moveTo>
                <a:lnTo>
                  <a:pt x="16" y="17"/>
                </a:lnTo>
                <a:lnTo>
                  <a:pt x="8" y="12"/>
                </a:lnTo>
                <a:lnTo>
                  <a:pt x="17" y="12"/>
                </a:lnTo>
                <a:lnTo>
                  <a:pt x="17" y="0"/>
                </a:lnTo>
                <a:lnTo>
                  <a:pt x="5" y="0"/>
                </a:lnTo>
                <a:lnTo>
                  <a:pt x="5" y="12"/>
                </a:lnTo>
                <a:lnTo>
                  <a:pt x="0" y="21"/>
                </a:lnTo>
                <a:lnTo>
                  <a:pt x="10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Rectangle 725"/>
          <p:cNvSpPr>
            <a:spLocks noChangeArrowheads="1"/>
          </p:cNvSpPr>
          <p:nvPr/>
        </p:nvSpPr>
        <p:spPr bwMode="auto">
          <a:xfrm>
            <a:off x="3000897" y="3463131"/>
            <a:ext cx="19050" cy="1905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Rectangle 726"/>
          <p:cNvSpPr>
            <a:spLocks noChangeArrowheads="1"/>
          </p:cNvSpPr>
          <p:nvPr/>
        </p:nvSpPr>
        <p:spPr bwMode="auto">
          <a:xfrm>
            <a:off x="2940572" y="34853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Freeform 727"/>
          <p:cNvSpPr/>
          <p:nvPr/>
        </p:nvSpPr>
        <p:spPr bwMode="auto">
          <a:xfrm>
            <a:off x="2986610" y="3499644"/>
            <a:ext cx="25400" cy="25400"/>
          </a:xfrm>
          <a:custGeom>
            <a:avLst/>
            <a:gdLst>
              <a:gd name="T0" fmla="*/ 16 w 16"/>
              <a:gd name="T1" fmla="*/ 6 h 16"/>
              <a:gd name="T2" fmla="*/ 7 w 16"/>
              <a:gd name="T3" fmla="*/ 0 h 16"/>
              <a:gd name="T4" fmla="*/ 0 w 16"/>
              <a:gd name="T5" fmla="*/ 9 h 16"/>
              <a:gd name="T6" fmla="*/ 10 w 16"/>
              <a:gd name="T7" fmla="*/ 16 h 16"/>
              <a:gd name="T8" fmla="*/ 16 w 16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6" y="6"/>
                </a:moveTo>
                <a:lnTo>
                  <a:pt x="7" y="0"/>
                </a:lnTo>
                <a:lnTo>
                  <a:pt x="0" y="9"/>
                </a:lnTo>
                <a:lnTo>
                  <a:pt x="10" y="16"/>
                </a:lnTo>
                <a:lnTo>
                  <a:pt x="16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Freeform 728"/>
          <p:cNvSpPr/>
          <p:nvPr/>
        </p:nvSpPr>
        <p:spPr bwMode="auto">
          <a:xfrm>
            <a:off x="2904060" y="3463131"/>
            <a:ext cx="46038" cy="22225"/>
          </a:xfrm>
          <a:custGeom>
            <a:avLst/>
            <a:gdLst>
              <a:gd name="T0" fmla="*/ 27 w 29"/>
              <a:gd name="T1" fmla="*/ 3 h 14"/>
              <a:gd name="T2" fmla="*/ 27 w 29"/>
              <a:gd name="T3" fmla="*/ 0 h 14"/>
              <a:gd name="T4" fmla="*/ 0 w 29"/>
              <a:gd name="T5" fmla="*/ 0 h 14"/>
              <a:gd name="T6" fmla="*/ 23 w 29"/>
              <a:gd name="T7" fmla="*/ 14 h 14"/>
              <a:gd name="T8" fmla="*/ 24 w 29"/>
              <a:gd name="T9" fmla="*/ 12 h 14"/>
              <a:gd name="T10" fmla="*/ 27 w 29"/>
              <a:gd name="T11" fmla="*/ 12 h 14"/>
              <a:gd name="T12" fmla="*/ 27 w 29"/>
              <a:gd name="T13" fmla="*/ 9 h 14"/>
              <a:gd name="T14" fmla="*/ 29 w 29"/>
              <a:gd name="T15" fmla="*/ 4 h 14"/>
              <a:gd name="T16" fmla="*/ 27 w 29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7" y="3"/>
                </a:moveTo>
                <a:lnTo>
                  <a:pt x="27" y="0"/>
                </a:lnTo>
                <a:lnTo>
                  <a:pt x="0" y="0"/>
                </a:lnTo>
                <a:lnTo>
                  <a:pt x="23" y="14"/>
                </a:lnTo>
                <a:lnTo>
                  <a:pt x="24" y="12"/>
                </a:lnTo>
                <a:lnTo>
                  <a:pt x="27" y="12"/>
                </a:lnTo>
                <a:lnTo>
                  <a:pt x="27" y="9"/>
                </a:lnTo>
                <a:lnTo>
                  <a:pt x="29" y="4"/>
                </a:lnTo>
                <a:lnTo>
                  <a:pt x="27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Freeform 729"/>
          <p:cNvSpPr/>
          <p:nvPr/>
        </p:nvSpPr>
        <p:spPr bwMode="auto">
          <a:xfrm>
            <a:off x="3029472" y="3459956"/>
            <a:ext cx="22225" cy="23813"/>
          </a:xfrm>
          <a:custGeom>
            <a:avLst/>
            <a:gdLst>
              <a:gd name="T0" fmla="*/ 14 w 14"/>
              <a:gd name="T1" fmla="*/ 4 h 15"/>
              <a:gd name="T2" fmla="*/ 3 w 14"/>
              <a:gd name="T3" fmla="*/ 0 h 15"/>
              <a:gd name="T4" fmla="*/ 0 w 14"/>
              <a:gd name="T5" fmla="*/ 12 h 15"/>
              <a:gd name="T6" fmla="*/ 11 w 14"/>
              <a:gd name="T7" fmla="*/ 15 h 15"/>
              <a:gd name="T8" fmla="*/ 14 w 14"/>
              <a:gd name="T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4" y="4"/>
                </a:move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Freeform 730"/>
          <p:cNvSpPr/>
          <p:nvPr/>
        </p:nvSpPr>
        <p:spPr bwMode="auto">
          <a:xfrm>
            <a:off x="3080272" y="3423444"/>
            <a:ext cx="22225" cy="23813"/>
          </a:xfrm>
          <a:custGeom>
            <a:avLst/>
            <a:gdLst>
              <a:gd name="T0" fmla="*/ 3 w 14"/>
              <a:gd name="T1" fmla="*/ 15 h 15"/>
              <a:gd name="T2" fmla="*/ 14 w 14"/>
              <a:gd name="T3" fmla="*/ 12 h 15"/>
              <a:gd name="T4" fmla="*/ 11 w 14"/>
              <a:gd name="T5" fmla="*/ 0 h 15"/>
              <a:gd name="T6" fmla="*/ 0 w 14"/>
              <a:gd name="T7" fmla="*/ 4 h 15"/>
              <a:gd name="T8" fmla="*/ 3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3" y="15"/>
                </a:moveTo>
                <a:lnTo>
                  <a:pt x="14" y="12"/>
                </a:lnTo>
                <a:lnTo>
                  <a:pt x="11" y="0"/>
                </a:lnTo>
                <a:lnTo>
                  <a:pt x="0" y="4"/>
                </a:lnTo>
                <a:lnTo>
                  <a:pt x="3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Rectangle 731"/>
          <p:cNvSpPr>
            <a:spLocks noChangeArrowheads="1"/>
          </p:cNvSpPr>
          <p:nvPr/>
        </p:nvSpPr>
        <p:spPr bwMode="auto">
          <a:xfrm>
            <a:off x="3059635" y="3371056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Freeform 732"/>
          <p:cNvSpPr/>
          <p:nvPr/>
        </p:nvSpPr>
        <p:spPr bwMode="auto">
          <a:xfrm>
            <a:off x="3089797" y="3459956"/>
            <a:ext cx="22225" cy="22225"/>
          </a:xfrm>
          <a:custGeom>
            <a:avLst/>
            <a:gdLst>
              <a:gd name="T0" fmla="*/ 3 w 14"/>
              <a:gd name="T1" fmla="*/ 14 h 14"/>
              <a:gd name="T2" fmla="*/ 14 w 14"/>
              <a:gd name="T3" fmla="*/ 11 h 14"/>
              <a:gd name="T4" fmla="*/ 11 w 14"/>
              <a:gd name="T5" fmla="*/ 0 h 14"/>
              <a:gd name="T6" fmla="*/ 0 w 14"/>
              <a:gd name="T7" fmla="*/ 3 h 14"/>
              <a:gd name="T8" fmla="*/ 3 w 1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3" y="14"/>
                </a:moveTo>
                <a:lnTo>
                  <a:pt x="14" y="11"/>
                </a:lnTo>
                <a:lnTo>
                  <a:pt x="11" y="0"/>
                </a:lnTo>
                <a:lnTo>
                  <a:pt x="0" y="3"/>
                </a:lnTo>
                <a:lnTo>
                  <a:pt x="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8" name="Freeform 733"/>
          <p:cNvSpPr/>
          <p:nvPr/>
        </p:nvSpPr>
        <p:spPr bwMode="auto">
          <a:xfrm>
            <a:off x="3059635" y="3332956"/>
            <a:ext cx="22225" cy="42863"/>
          </a:xfrm>
          <a:custGeom>
            <a:avLst/>
            <a:gdLst>
              <a:gd name="T0" fmla="*/ 3 w 14"/>
              <a:gd name="T1" fmla="*/ 27 h 27"/>
              <a:gd name="T2" fmla="*/ 6 w 14"/>
              <a:gd name="T3" fmla="*/ 27 h 27"/>
              <a:gd name="T4" fmla="*/ 11 w 14"/>
              <a:gd name="T5" fmla="*/ 27 h 27"/>
              <a:gd name="T6" fmla="*/ 12 w 14"/>
              <a:gd name="T7" fmla="*/ 24 h 27"/>
              <a:gd name="T8" fmla="*/ 14 w 14"/>
              <a:gd name="T9" fmla="*/ 24 h 27"/>
              <a:gd name="T10" fmla="*/ 7 w 14"/>
              <a:gd name="T11" fmla="*/ 0 h 27"/>
              <a:gd name="T12" fmla="*/ 0 w 14"/>
              <a:gd name="T13" fmla="*/ 24 h 27"/>
              <a:gd name="T14" fmla="*/ 2 w 14"/>
              <a:gd name="T15" fmla="*/ 25 h 27"/>
              <a:gd name="T16" fmla="*/ 3 w 14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7">
                <a:moveTo>
                  <a:pt x="3" y="27"/>
                </a:moveTo>
                <a:lnTo>
                  <a:pt x="6" y="27"/>
                </a:lnTo>
                <a:lnTo>
                  <a:pt x="11" y="27"/>
                </a:lnTo>
                <a:lnTo>
                  <a:pt x="12" y="24"/>
                </a:lnTo>
                <a:lnTo>
                  <a:pt x="14" y="24"/>
                </a:lnTo>
                <a:lnTo>
                  <a:pt x="7" y="0"/>
                </a:lnTo>
                <a:lnTo>
                  <a:pt x="0" y="24"/>
                </a:lnTo>
                <a:lnTo>
                  <a:pt x="2" y="25"/>
                </a:lnTo>
                <a:lnTo>
                  <a:pt x="3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Freeform 734"/>
          <p:cNvSpPr/>
          <p:nvPr/>
        </p:nvSpPr>
        <p:spPr bwMode="auto">
          <a:xfrm>
            <a:off x="3038997" y="3425031"/>
            <a:ext cx="23813" cy="22225"/>
          </a:xfrm>
          <a:custGeom>
            <a:avLst/>
            <a:gdLst>
              <a:gd name="T0" fmla="*/ 15 w 15"/>
              <a:gd name="T1" fmla="*/ 3 h 14"/>
              <a:gd name="T2" fmla="*/ 3 w 15"/>
              <a:gd name="T3" fmla="*/ 0 h 14"/>
              <a:gd name="T4" fmla="*/ 0 w 15"/>
              <a:gd name="T5" fmla="*/ 11 h 14"/>
              <a:gd name="T6" fmla="*/ 11 w 15"/>
              <a:gd name="T7" fmla="*/ 14 h 14"/>
              <a:gd name="T8" fmla="*/ 15 w 15"/>
              <a:gd name="T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15" y="3"/>
                </a:moveTo>
                <a:lnTo>
                  <a:pt x="3" y="0"/>
                </a:lnTo>
                <a:lnTo>
                  <a:pt x="0" y="11"/>
                </a:lnTo>
                <a:lnTo>
                  <a:pt x="11" y="14"/>
                </a:lnTo>
                <a:lnTo>
                  <a:pt x="15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Freeform 735"/>
          <p:cNvSpPr/>
          <p:nvPr/>
        </p:nvSpPr>
        <p:spPr bwMode="auto">
          <a:xfrm>
            <a:off x="3050110" y="3388519"/>
            <a:ext cx="42863" cy="23813"/>
          </a:xfrm>
          <a:custGeom>
            <a:avLst/>
            <a:gdLst>
              <a:gd name="T0" fmla="*/ 13 w 27"/>
              <a:gd name="T1" fmla="*/ 6 h 15"/>
              <a:gd name="T2" fmla="*/ 16 w 27"/>
              <a:gd name="T3" fmla="*/ 14 h 15"/>
              <a:gd name="T4" fmla="*/ 27 w 27"/>
              <a:gd name="T5" fmla="*/ 11 h 15"/>
              <a:gd name="T6" fmla="*/ 23 w 27"/>
              <a:gd name="T7" fmla="*/ 0 h 15"/>
              <a:gd name="T8" fmla="*/ 12 w 27"/>
              <a:gd name="T9" fmla="*/ 3 h 15"/>
              <a:gd name="T10" fmla="*/ 3 w 27"/>
              <a:gd name="T11" fmla="*/ 0 h 15"/>
              <a:gd name="T12" fmla="*/ 0 w 27"/>
              <a:gd name="T13" fmla="*/ 12 h 15"/>
              <a:gd name="T14" fmla="*/ 11 w 27"/>
              <a:gd name="T15" fmla="*/ 15 h 15"/>
              <a:gd name="T16" fmla="*/ 13 w 27"/>
              <a:gd name="T17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5">
                <a:moveTo>
                  <a:pt x="13" y="6"/>
                </a:moveTo>
                <a:lnTo>
                  <a:pt x="16" y="14"/>
                </a:lnTo>
                <a:lnTo>
                  <a:pt x="27" y="11"/>
                </a:lnTo>
                <a:lnTo>
                  <a:pt x="23" y="0"/>
                </a:lnTo>
                <a:lnTo>
                  <a:pt x="12" y="3"/>
                </a:lnTo>
                <a:lnTo>
                  <a:pt x="3" y="0"/>
                </a:lnTo>
                <a:lnTo>
                  <a:pt x="0" y="12"/>
                </a:lnTo>
                <a:lnTo>
                  <a:pt x="11" y="15"/>
                </a:lnTo>
                <a:lnTo>
                  <a:pt x="13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1" name="Freeform 736"/>
          <p:cNvSpPr/>
          <p:nvPr/>
        </p:nvSpPr>
        <p:spPr bwMode="auto">
          <a:xfrm>
            <a:off x="3031060" y="3575844"/>
            <a:ext cx="26988" cy="25400"/>
          </a:xfrm>
          <a:custGeom>
            <a:avLst/>
            <a:gdLst>
              <a:gd name="T0" fmla="*/ 0 w 17"/>
              <a:gd name="T1" fmla="*/ 7 h 16"/>
              <a:gd name="T2" fmla="*/ 7 w 17"/>
              <a:gd name="T3" fmla="*/ 16 h 16"/>
              <a:gd name="T4" fmla="*/ 17 w 17"/>
              <a:gd name="T5" fmla="*/ 9 h 16"/>
              <a:gd name="T6" fmla="*/ 10 w 17"/>
              <a:gd name="T7" fmla="*/ 0 h 16"/>
              <a:gd name="T8" fmla="*/ 0 w 17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6">
                <a:moveTo>
                  <a:pt x="0" y="7"/>
                </a:moveTo>
                <a:lnTo>
                  <a:pt x="7" y="16"/>
                </a:lnTo>
                <a:lnTo>
                  <a:pt x="17" y="9"/>
                </a:lnTo>
                <a:lnTo>
                  <a:pt x="10" y="0"/>
                </a:lnTo>
                <a:lnTo>
                  <a:pt x="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Freeform 737"/>
          <p:cNvSpPr/>
          <p:nvPr/>
        </p:nvSpPr>
        <p:spPr bwMode="auto">
          <a:xfrm>
            <a:off x="2969147" y="3621881"/>
            <a:ext cx="30163" cy="41275"/>
          </a:xfrm>
          <a:custGeom>
            <a:avLst/>
            <a:gdLst>
              <a:gd name="T0" fmla="*/ 19 w 19"/>
              <a:gd name="T1" fmla="*/ 5 h 26"/>
              <a:gd name="T2" fmla="*/ 16 w 19"/>
              <a:gd name="T3" fmla="*/ 4 h 26"/>
              <a:gd name="T4" fmla="*/ 12 w 19"/>
              <a:gd name="T5" fmla="*/ 0 h 26"/>
              <a:gd name="T6" fmla="*/ 10 w 19"/>
              <a:gd name="T7" fmla="*/ 2 h 26"/>
              <a:gd name="T8" fmla="*/ 8 w 19"/>
              <a:gd name="T9" fmla="*/ 2 h 26"/>
              <a:gd name="T10" fmla="*/ 0 w 19"/>
              <a:gd name="T11" fmla="*/ 26 h 26"/>
              <a:gd name="T12" fmla="*/ 19 w 19"/>
              <a:gd name="T13" fmla="*/ 9 h 26"/>
              <a:gd name="T14" fmla="*/ 18 w 19"/>
              <a:gd name="T15" fmla="*/ 8 h 26"/>
              <a:gd name="T16" fmla="*/ 19 w 19"/>
              <a:gd name="T17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26">
                <a:moveTo>
                  <a:pt x="19" y="5"/>
                </a:moveTo>
                <a:lnTo>
                  <a:pt x="16" y="4"/>
                </a:lnTo>
                <a:lnTo>
                  <a:pt x="12" y="0"/>
                </a:lnTo>
                <a:lnTo>
                  <a:pt x="10" y="2"/>
                </a:lnTo>
                <a:lnTo>
                  <a:pt x="8" y="2"/>
                </a:lnTo>
                <a:lnTo>
                  <a:pt x="0" y="26"/>
                </a:lnTo>
                <a:lnTo>
                  <a:pt x="19" y="9"/>
                </a:lnTo>
                <a:lnTo>
                  <a:pt x="18" y="8"/>
                </a:lnTo>
                <a:lnTo>
                  <a:pt x="19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Freeform 738"/>
          <p:cNvSpPr/>
          <p:nvPr/>
        </p:nvSpPr>
        <p:spPr bwMode="auto">
          <a:xfrm>
            <a:off x="2986610" y="3590131"/>
            <a:ext cx="42863" cy="34925"/>
          </a:xfrm>
          <a:custGeom>
            <a:avLst/>
            <a:gdLst>
              <a:gd name="T0" fmla="*/ 12 w 27"/>
              <a:gd name="T1" fmla="*/ 11 h 22"/>
              <a:gd name="T2" fmla="*/ 15 w 27"/>
              <a:gd name="T3" fmla="*/ 3 h 22"/>
              <a:gd name="T4" fmla="*/ 4 w 27"/>
              <a:gd name="T5" fmla="*/ 0 h 22"/>
              <a:gd name="T6" fmla="*/ 0 w 27"/>
              <a:gd name="T7" fmla="*/ 11 h 22"/>
              <a:gd name="T8" fmla="*/ 11 w 27"/>
              <a:gd name="T9" fmla="*/ 14 h 22"/>
              <a:gd name="T10" fmla="*/ 18 w 27"/>
              <a:gd name="T11" fmla="*/ 22 h 22"/>
              <a:gd name="T12" fmla="*/ 27 w 27"/>
              <a:gd name="T13" fmla="*/ 14 h 22"/>
              <a:gd name="T14" fmla="*/ 19 w 27"/>
              <a:gd name="T15" fmla="*/ 6 h 22"/>
              <a:gd name="T16" fmla="*/ 12 w 27"/>
              <a:gd name="T17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2">
                <a:moveTo>
                  <a:pt x="12" y="11"/>
                </a:moveTo>
                <a:lnTo>
                  <a:pt x="15" y="3"/>
                </a:lnTo>
                <a:lnTo>
                  <a:pt x="4" y="0"/>
                </a:lnTo>
                <a:lnTo>
                  <a:pt x="0" y="11"/>
                </a:lnTo>
                <a:lnTo>
                  <a:pt x="11" y="14"/>
                </a:lnTo>
                <a:lnTo>
                  <a:pt x="18" y="22"/>
                </a:lnTo>
                <a:lnTo>
                  <a:pt x="27" y="14"/>
                </a:lnTo>
                <a:lnTo>
                  <a:pt x="19" y="6"/>
                </a:lnTo>
                <a:lnTo>
                  <a:pt x="12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Freeform 739"/>
          <p:cNvSpPr/>
          <p:nvPr/>
        </p:nvSpPr>
        <p:spPr bwMode="auto">
          <a:xfrm>
            <a:off x="3012010" y="3520281"/>
            <a:ext cx="22225" cy="23813"/>
          </a:xfrm>
          <a:custGeom>
            <a:avLst/>
            <a:gdLst>
              <a:gd name="T0" fmla="*/ 14 w 14"/>
              <a:gd name="T1" fmla="*/ 4 h 15"/>
              <a:gd name="T2" fmla="*/ 3 w 14"/>
              <a:gd name="T3" fmla="*/ 0 h 15"/>
              <a:gd name="T4" fmla="*/ 0 w 14"/>
              <a:gd name="T5" fmla="*/ 11 h 15"/>
              <a:gd name="T6" fmla="*/ 11 w 14"/>
              <a:gd name="T7" fmla="*/ 15 h 15"/>
              <a:gd name="T8" fmla="*/ 14 w 14"/>
              <a:gd name="T9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4" y="4"/>
                </a:moveTo>
                <a:lnTo>
                  <a:pt x="3" y="0"/>
                </a:lnTo>
                <a:lnTo>
                  <a:pt x="0" y="11"/>
                </a:lnTo>
                <a:lnTo>
                  <a:pt x="11" y="15"/>
                </a:lnTo>
                <a:lnTo>
                  <a:pt x="14" y="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5" name="Rectangle 740"/>
          <p:cNvSpPr>
            <a:spLocks noChangeArrowheads="1"/>
          </p:cNvSpPr>
          <p:nvPr/>
        </p:nvSpPr>
        <p:spPr bwMode="auto">
          <a:xfrm>
            <a:off x="2999310" y="3636169"/>
            <a:ext cx="1588" cy="15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Freeform 741"/>
          <p:cNvSpPr/>
          <p:nvPr/>
        </p:nvSpPr>
        <p:spPr bwMode="auto">
          <a:xfrm>
            <a:off x="2999310" y="3555206"/>
            <a:ext cx="22225" cy="22225"/>
          </a:xfrm>
          <a:custGeom>
            <a:avLst/>
            <a:gdLst>
              <a:gd name="T0" fmla="*/ 0 w 14"/>
              <a:gd name="T1" fmla="*/ 11 h 14"/>
              <a:gd name="T2" fmla="*/ 11 w 14"/>
              <a:gd name="T3" fmla="*/ 14 h 14"/>
              <a:gd name="T4" fmla="*/ 14 w 14"/>
              <a:gd name="T5" fmla="*/ 3 h 14"/>
              <a:gd name="T6" fmla="*/ 3 w 14"/>
              <a:gd name="T7" fmla="*/ 0 h 14"/>
              <a:gd name="T8" fmla="*/ 0 w 14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0" y="11"/>
                </a:moveTo>
                <a:lnTo>
                  <a:pt x="11" y="14"/>
                </a:lnTo>
                <a:lnTo>
                  <a:pt x="14" y="3"/>
                </a:lnTo>
                <a:lnTo>
                  <a:pt x="3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Freeform 742"/>
          <p:cNvSpPr/>
          <p:nvPr/>
        </p:nvSpPr>
        <p:spPr bwMode="auto">
          <a:xfrm>
            <a:off x="3754960" y="3610769"/>
            <a:ext cx="23813" cy="23813"/>
          </a:xfrm>
          <a:custGeom>
            <a:avLst/>
            <a:gdLst>
              <a:gd name="T0" fmla="*/ 0 w 15"/>
              <a:gd name="T1" fmla="*/ 8 h 15"/>
              <a:gd name="T2" fmla="*/ 8 w 15"/>
              <a:gd name="T3" fmla="*/ 15 h 15"/>
              <a:gd name="T4" fmla="*/ 15 w 15"/>
              <a:gd name="T5" fmla="*/ 7 h 15"/>
              <a:gd name="T6" fmla="*/ 7 w 15"/>
              <a:gd name="T7" fmla="*/ 0 h 15"/>
              <a:gd name="T8" fmla="*/ 0 w 15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0" y="8"/>
                </a:moveTo>
                <a:lnTo>
                  <a:pt x="8" y="15"/>
                </a:lnTo>
                <a:lnTo>
                  <a:pt x="15" y="7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8" name="Freeform 743"/>
          <p:cNvSpPr/>
          <p:nvPr/>
        </p:nvSpPr>
        <p:spPr bwMode="auto">
          <a:xfrm>
            <a:off x="3778772" y="3585369"/>
            <a:ext cx="22225" cy="22225"/>
          </a:xfrm>
          <a:custGeom>
            <a:avLst/>
            <a:gdLst>
              <a:gd name="T0" fmla="*/ 0 w 14"/>
              <a:gd name="T1" fmla="*/ 8 h 14"/>
              <a:gd name="T2" fmla="*/ 8 w 14"/>
              <a:gd name="T3" fmla="*/ 14 h 14"/>
              <a:gd name="T4" fmla="*/ 14 w 14"/>
              <a:gd name="T5" fmla="*/ 6 h 14"/>
              <a:gd name="T6" fmla="*/ 6 w 14"/>
              <a:gd name="T7" fmla="*/ 0 h 14"/>
              <a:gd name="T8" fmla="*/ 0 w 14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0" y="8"/>
                </a:moveTo>
                <a:lnTo>
                  <a:pt x="8" y="14"/>
                </a:lnTo>
                <a:lnTo>
                  <a:pt x="14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9" name="Freeform 744"/>
          <p:cNvSpPr/>
          <p:nvPr/>
        </p:nvSpPr>
        <p:spPr bwMode="auto">
          <a:xfrm>
            <a:off x="3726385" y="3636169"/>
            <a:ext cx="30163" cy="28575"/>
          </a:xfrm>
          <a:custGeom>
            <a:avLst/>
            <a:gdLst>
              <a:gd name="T0" fmla="*/ 11 w 19"/>
              <a:gd name="T1" fmla="*/ 0 h 18"/>
              <a:gd name="T2" fmla="*/ 10 w 19"/>
              <a:gd name="T3" fmla="*/ 2 h 18"/>
              <a:gd name="T4" fmla="*/ 8 w 19"/>
              <a:gd name="T5" fmla="*/ 0 h 18"/>
              <a:gd name="T6" fmla="*/ 0 w 19"/>
              <a:gd name="T7" fmla="*/ 7 h 18"/>
              <a:gd name="T8" fmla="*/ 10 w 19"/>
              <a:gd name="T9" fmla="*/ 18 h 18"/>
              <a:gd name="T10" fmla="*/ 10 w 19"/>
              <a:gd name="T11" fmla="*/ 18 h 18"/>
              <a:gd name="T12" fmla="*/ 10 w 19"/>
              <a:gd name="T13" fmla="*/ 18 h 18"/>
              <a:gd name="T14" fmla="*/ 10 w 19"/>
              <a:gd name="T15" fmla="*/ 18 h 18"/>
              <a:gd name="T16" fmla="*/ 10 w 19"/>
              <a:gd name="T17" fmla="*/ 18 h 18"/>
              <a:gd name="T18" fmla="*/ 19 w 19"/>
              <a:gd name="T19" fmla="*/ 7 h 18"/>
              <a:gd name="T20" fmla="*/ 11 w 19"/>
              <a:gd name="T2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8">
                <a:moveTo>
                  <a:pt x="11" y="0"/>
                </a:moveTo>
                <a:lnTo>
                  <a:pt x="10" y="2"/>
                </a:lnTo>
                <a:lnTo>
                  <a:pt x="8" y="0"/>
                </a:lnTo>
                <a:lnTo>
                  <a:pt x="0" y="7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0" y="18"/>
                </a:lnTo>
                <a:lnTo>
                  <a:pt x="19" y="7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Freeform 745"/>
          <p:cNvSpPr/>
          <p:nvPr/>
        </p:nvSpPr>
        <p:spPr bwMode="auto">
          <a:xfrm>
            <a:off x="3800997" y="3559969"/>
            <a:ext cx="23813" cy="22225"/>
          </a:xfrm>
          <a:custGeom>
            <a:avLst/>
            <a:gdLst>
              <a:gd name="T0" fmla="*/ 0 w 15"/>
              <a:gd name="T1" fmla="*/ 8 h 14"/>
              <a:gd name="T2" fmla="*/ 8 w 15"/>
              <a:gd name="T3" fmla="*/ 14 h 14"/>
              <a:gd name="T4" fmla="*/ 15 w 15"/>
              <a:gd name="T5" fmla="*/ 6 h 14"/>
              <a:gd name="T6" fmla="*/ 6 w 15"/>
              <a:gd name="T7" fmla="*/ 0 h 14"/>
              <a:gd name="T8" fmla="*/ 0 w 15"/>
              <a:gd name="T9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8"/>
                </a:moveTo>
                <a:lnTo>
                  <a:pt x="8" y="14"/>
                </a:lnTo>
                <a:lnTo>
                  <a:pt x="15" y="6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Freeform 746"/>
          <p:cNvSpPr/>
          <p:nvPr/>
        </p:nvSpPr>
        <p:spPr bwMode="auto">
          <a:xfrm>
            <a:off x="3866085" y="3486944"/>
            <a:ext cx="28575" cy="19050"/>
          </a:xfrm>
          <a:custGeom>
            <a:avLst/>
            <a:gdLst>
              <a:gd name="T0" fmla="*/ 0 w 18"/>
              <a:gd name="T1" fmla="*/ 0 h 12"/>
              <a:gd name="T2" fmla="*/ 0 w 18"/>
              <a:gd name="T3" fmla="*/ 11 h 12"/>
              <a:gd name="T4" fmla="*/ 7 w 18"/>
              <a:gd name="T5" fmla="*/ 11 h 12"/>
              <a:gd name="T6" fmla="*/ 7 w 18"/>
              <a:gd name="T7" fmla="*/ 11 h 12"/>
              <a:gd name="T8" fmla="*/ 9 w 18"/>
              <a:gd name="T9" fmla="*/ 12 h 12"/>
              <a:gd name="T10" fmla="*/ 18 w 18"/>
              <a:gd name="T11" fmla="*/ 0 h 12"/>
              <a:gd name="T12" fmla="*/ 0 w 18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1"/>
                </a:lnTo>
                <a:lnTo>
                  <a:pt x="7" y="11"/>
                </a:lnTo>
                <a:lnTo>
                  <a:pt x="7" y="11"/>
                </a:lnTo>
                <a:lnTo>
                  <a:pt x="9" y="12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747"/>
          <p:cNvSpPr>
            <a:spLocks noChangeArrowheads="1"/>
          </p:cNvSpPr>
          <p:nvPr/>
        </p:nvSpPr>
        <p:spPr bwMode="auto">
          <a:xfrm>
            <a:off x="3832747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748"/>
          <p:cNvSpPr>
            <a:spLocks noChangeArrowheads="1"/>
          </p:cNvSpPr>
          <p:nvPr/>
        </p:nvSpPr>
        <p:spPr bwMode="auto">
          <a:xfrm>
            <a:off x="3748610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Freeform 749"/>
          <p:cNvSpPr/>
          <p:nvPr/>
        </p:nvSpPr>
        <p:spPr bwMode="auto">
          <a:xfrm>
            <a:off x="3843860" y="3507581"/>
            <a:ext cx="25400" cy="23813"/>
          </a:xfrm>
          <a:custGeom>
            <a:avLst/>
            <a:gdLst>
              <a:gd name="T0" fmla="*/ 0 w 16"/>
              <a:gd name="T1" fmla="*/ 8 h 15"/>
              <a:gd name="T2" fmla="*/ 8 w 16"/>
              <a:gd name="T3" fmla="*/ 15 h 15"/>
              <a:gd name="T4" fmla="*/ 16 w 16"/>
              <a:gd name="T5" fmla="*/ 7 h 15"/>
              <a:gd name="T6" fmla="*/ 8 w 16"/>
              <a:gd name="T7" fmla="*/ 0 h 15"/>
              <a:gd name="T8" fmla="*/ 0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750"/>
          <p:cNvSpPr/>
          <p:nvPr/>
        </p:nvSpPr>
        <p:spPr bwMode="auto">
          <a:xfrm>
            <a:off x="3821635" y="3532981"/>
            <a:ext cx="25400" cy="23813"/>
          </a:xfrm>
          <a:custGeom>
            <a:avLst/>
            <a:gdLst>
              <a:gd name="T0" fmla="*/ 0 w 16"/>
              <a:gd name="T1" fmla="*/ 8 h 15"/>
              <a:gd name="T2" fmla="*/ 8 w 16"/>
              <a:gd name="T3" fmla="*/ 15 h 15"/>
              <a:gd name="T4" fmla="*/ 16 w 16"/>
              <a:gd name="T5" fmla="*/ 7 h 15"/>
              <a:gd name="T6" fmla="*/ 8 w 16"/>
              <a:gd name="T7" fmla="*/ 0 h 15"/>
              <a:gd name="T8" fmla="*/ 0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8"/>
                </a:moveTo>
                <a:lnTo>
                  <a:pt x="8" y="15"/>
                </a:lnTo>
                <a:lnTo>
                  <a:pt x="16" y="7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751"/>
          <p:cNvSpPr>
            <a:spLocks noChangeArrowheads="1"/>
          </p:cNvSpPr>
          <p:nvPr/>
        </p:nvSpPr>
        <p:spPr bwMode="auto">
          <a:xfrm>
            <a:off x="3766072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752"/>
          <p:cNvSpPr>
            <a:spLocks noChangeArrowheads="1"/>
          </p:cNvSpPr>
          <p:nvPr/>
        </p:nvSpPr>
        <p:spPr bwMode="auto">
          <a:xfrm>
            <a:off x="3766072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8" name="Rectangle 753"/>
          <p:cNvSpPr>
            <a:spLocks noChangeArrowheads="1"/>
          </p:cNvSpPr>
          <p:nvPr/>
        </p:nvSpPr>
        <p:spPr bwMode="auto">
          <a:xfrm>
            <a:off x="3797822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Rectangle 754"/>
          <p:cNvSpPr>
            <a:spLocks noChangeArrowheads="1"/>
          </p:cNvSpPr>
          <p:nvPr/>
        </p:nvSpPr>
        <p:spPr bwMode="auto">
          <a:xfrm>
            <a:off x="3766072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Freeform 755"/>
          <p:cNvSpPr/>
          <p:nvPr/>
        </p:nvSpPr>
        <p:spPr bwMode="auto">
          <a:xfrm>
            <a:off x="3766072" y="3483769"/>
            <a:ext cx="17463" cy="20638"/>
          </a:xfrm>
          <a:custGeom>
            <a:avLst/>
            <a:gdLst>
              <a:gd name="T0" fmla="*/ 10 w 11"/>
              <a:gd name="T1" fmla="*/ 8 h 13"/>
              <a:gd name="T2" fmla="*/ 11 w 11"/>
              <a:gd name="T3" fmla="*/ 8 h 13"/>
              <a:gd name="T4" fmla="*/ 11 w 11"/>
              <a:gd name="T5" fmla="*/ 0 h 13"/>
              <a:gd name="T6" fmla="*/ 0 w 11"/>
              <a:gd name="T7" fmla="*/ 0 h 13"/>
              <a:gd name="T8" fmla="*/ 0 w 11"/>
              <a:gd name="T9" fmla="*/ 13 h 13"/>
              <a:gd name="T10" fmla="*/ 10 w 11"/>
              <a:gd name="T11" fmla="*/ 13 h 13"/>
              <a:gd name="T12" fmla="*/ 10 w 11"/>
              <a:gd name="T13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10" y="8"/>
                </a:moveTo>
                <a:lnTo>
                  <a:pt x="11" y="8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0" y="13"/>
                </a:lnTo>
                <a:lnTo>
                  <a:pt x="1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756"/>
          <p:cNvSpPr>
            <a:spLocks noChangeArrowheads="1"/>
          </p:cNvSpPr>
          <p:nvPr/>
        </p:nvSpPr>
        <p:spPr bwMode="auto">
          <a:xfrm>
            <a:off x="3766072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Freeform 757"/>
          <p:cNvSpPr/>
          <p:nvPr/>
        </p:nvSpPr>
        <p:spPr bwMode="auto">
          <a:xfrm>
            <a:off x="3704160" y="3610769"/>
            <a:ext cx="23813" cy="23813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7 w 15"/>
              <a:gd name="T5" fmla="*/ 15 h 15"/>
              <a:gd name="T6" fmla="*/ 15 w 15"/>
              <a:gd name="T7" fmla="*/ 8 h 15"/>
              <a:gd name="T8" fmla="*/ 8 w 15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Freeform 758"/>
          <p:cNvSpPr/>
          <p:nvPr/>
        </p:nvSpPr>
        <p:spPr bwMode="auto">
          <a:xfrm>
            <a:off x="3681935" y="3585369"/>
            <a:ext cx="23813" cy="22225"/>
          </a:xfrm>
          <a:custGeom>
            <a:avLst/>
            <a:gdLst>
              <a:gd name="T0" fmla="*/ 8 w 15"/>
              <a:gd name="T1" fmla="*/ 0 h 14"/>
              <a:gd name="T2" fmla="*/ 0 w 15"/>
              <a:gd name="T3" fmla="*/ 6 h 14"/>
              <a:gd name="T4" fmla="*/ 7 w 15"/>
              <a:gd name="T5" fmla="*/ 14 h 14"/>
              <a:gd name="T6" fmla="*/ 15 w 15"/>
              <a:gd name="T7" fmla="*/ 8 h 14"/>
              <a:gd name="T8" fmla="*/ 8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Freeform 759"/>
          <p:cNvSpPr/>
          <p:nvPr/>
        </p:nvSpPr>
        <p:spPr bwMode="auto">
          <a:xfrm>
            <a:off x="3659710" y="3559969"/>
            <a:ext cx="23813" cy="22225"/>
          </a:xfrm>
          <a:custGeom>
            <a:avLst/>
            <a:gdLst>
              <a:gd name="T0" fmla="*/ 8 w 15"/>
              <a:gd name="T1" fmla="*/ 0 h 14"/>
              <a:gd name="T2" fmla="*/ 0 w 15"/>
              <a:gd name="T3" fmla="*/ 6 h 14"/>
              <a:gd name="T4" fmla="*/ 7 w 15"/>
              <a:gd name="T5" fmla="*/ 14 h 14"/>
              <a:gd name="T6" fmla="*/ 15 w 15"/>
              <a:gd name="T7" fmla="*/ 8 h 14"/>
              <a:gd name="T8" fmla="*/ 8 w 15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0" y="6"/>
                </a:lnTo>
                <a:lnTo>
                  <a:pt x="7" y="14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Freeform 760"/>
          <p:cNvSpPr/>
          <p:nvPr/>
        </p:nvSpPr>
        <p:spPr bwMode="auto">
          <a:xfrm>
            <a:off x="3588272" y="3486944"/>
            <a:ext cx="28575" cy="19050"/>
          </a:xfrm>
          <a:custGeom>
            <a:avLst/>
            <a:gdLst>
              <a:gd name="T0" fmla="*/ 18 w 18"/>
              <a:gd name="T1" fmla="*/ 11 h 12"/>
              <a:gd name="T2" fmla="*/ 18 w 18"/>
              <a:gd name="T3" fmla="*/ 0 h 12"/>
              <a:gd name="T4" fmla="*/ 0 w 18"/>
              <a:gd name="T5" fmla="*/ 0 h 12"/>
              <a:gd name="T6" fmla="*/ 10 w 18"/>
              <a:gd name="T7" fmla="*/ 12 h 12"/>
              <a:gd name="T8" fmla="*/ 11 w 18"/>
              <a:gd name="T9" fmla="*/ 11 h 12"/>
              <a:gd name="T10" fmla="*/ 11 w 18"/>
              <a:gd name="T11" fmla="*/ 11 h 12"/>
              <a:gd name="T12" fmla="*/ 18 w 18"/>
              <a:gd name="T13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2">
                <a:moveTo>
                  <a:pt x="18" y="11"/>
                </a:moveTo>
                <a:lnTo>
                  <a:pt x="18" y="0"/>
                </a:lnTo>
                <a:lnTo>
                  <a:pt x="0" y="0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lnTo>
                  <a:pt x="18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761"/>
          <p:cNvSpPr>
            <a:spLocks noChangeArrowheads="1"/>
          </p:cNvSpPr>
          <p:nvPr/>
        </p:nvSpPr>
        <p:spPr bwMode="auto">
          <a:xfrm>
            <a:off x="3634310" y="3486944"/>
            <a:ext cx="15875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762"/>
          <p:cNvSpPr>
            <a:spLocks noChangeArrowheads="1"/>
          </p:cNvSpPr>
          <p:nvPr/>
        </p:nvSpPr>
        <p:spPr bwMode="auto">
          <a:xfrm>
            <a:off x="3718447" y="3332956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Freeform 763"/>
          <p:cNvSpPr/>
          <p:nvPr/>
        </p:nvSpPr>
        <p:spPr bwMode="auto">
          <a:xfrm>
            <a:off x="3615260" y="3507581"/>
            <a:ext cx="23813" cy="23813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7 w 15"/>
              <a:gd name="T5" fmla="*/ 15 h 15"/>
              <a:gd name="T6" fmla="*/ 15 w 15"/>
              <a:gd name="T7" fmla="*/ 8 h 15"/>
              <a:gd name="T8" fmla="*/ 8 w 15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0" y="7"/>
                </a:lnTo>
                <a:lnTo>
                  <a:pt x="7" y="15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Freeform 764"/>
          <p:cNvSpPr/>
          <p:nvPr/>
        </p:nvSpPr>
        <p:spPr bwMode="auto">
          <a:xfrm>
            <a:off x="3635897" y="3532981"/>
            <a:ext cx="25400" cy="23813"/>
          </a:xfrm>
          <a:custGeom>
            <a:avLst/>
            <a:gdLst>
              <a:gd name="T0" fmla="*/ 9 w 16"/>
              <a:gd name="T1" fmla="*/ 0 h 15"/>
              <a:gd name="T2" fmla="*/ 0 w 16"/>
              <a:gd name="T3" fmla="*/ 7 h 15"/>
              <a:gd name="T4" fmla="*/ 8 w 16"/>
              <a:gd name="T5" fmla="*/ 15 h 15"/>
              <a:gd name="T6" fmla="*/ 16 w 16"/>
              <a:gd name="T7" fmla="*/ 8 h 15"/>
              <a:gd name="T8" fmla="*/ 9 w 1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9" y="0"/>
                </a:moveTo>
                <a:lnTo>
                  <a:pt x="0" y="7"/>
                </a:lnTo>
                <a:lnTo>
                  <a:pt x="8" y="15"/>
                </a:lnTo>
                <a:lnTo>
                  <a:pt x="16" y="8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765"/>
          <p:cNvSpPr>
            <a:spLocks noChangeArrowheads="1"/>
          </p:cNvSpPr>
          <p:nvPr/>
        </p:nvSpPr>
        <p:spPr bwMode="auto">
          <a:xfrm>
            <a:off x="3699397" y="33488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766"/>
          <p:cNvSpPr>
            <a:spLocks noChangeArrowheads="1"/>
          </p:cNvSpPr>
          <p:nvPr/>
        </p:nvSpPr>
        <p:spPr bwMode="auto">
          <a:xfrm>
            <a:off x="3699397" y="3382169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767"/>
          <p:cNvSpPr>
            <a:spLocks noChangeArrowheads="1"/>
          </p:cNvSpPr>
          <p:nvPr/>
        </p:nvSpPr>
        <p:spPr bwMode="auto">
          <a:xfrm>
            <a:off x="3667647" y="3486944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768"/>
          <p:cNvSpPr>
            <a:spLocks noChangeArrowheads="1"/>
          </p:cNvSpPr>
          <p:nvPr/>
        </p:nvSpPr>
        <p:spPr bwMode="auto">
          <a:xfrm>
            <a:off x="3699397" y="3450431"/>
            <a:ext cx="17463" cy="1587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Freeform 769"/>
          <p:cNvSpPr/>
          <p:nvPr/>
        </p:nvSpPr>
        <p:spPr bwMode="auto">
          <a:xfrm>
            <a:off x="3699397" y="3483769"/>
            <a:ext cx="17463" cy="20638"/>
          </a:xfrm>
          <a:custGeom>
            <a:avLst/>
            <a:gdLst>
              <a:gd name="T0" fmla="*/ 2 w 11"/>
              <a:gd name="T1" fmla="*/ 13 h 13"/>
              <a:gd name="T2" fmla="*/ 11 w 11"/>
              <a:gd name="T3" fmla="*/ 13 h 13"/>
              <a:gd name="T4" fmla="*/ 11 w 11"/>
              <a:gd name="T5" fmla="*/ 0 h 13"/>
              <a:gd name="T6" fmla="*/ 0 w 11"/>
              <a:gd name="T7" fmla="*/ 0 h 13"/>
              <a:gd name="T8" fmla="*/ 0 w 11"/>
              <a:gd name="T9" fmla="*/ 8 h 13"/>
              <a:gd name="T10" fmla="*/ 2 w 11"/>
              <a:gd name="T11" fmla="*/ 8 h 13"/>
              <a:gd name="T12" fmla="*/ 2 w 11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2" y="13"/>
                </a:moveTo>
                <a:lnTo>
                  <a:pt x="11" y="13"/>
                </a:lnTo>
                <a:lnTo>
                  <a:pt x="11" y="0"/>
                </a:lnTo>
                <a:lnTo>
                  <a:pt x="0" y="0"/>
                </a:lnTo>
                <a:lnTo>
                  <a:pt x="0" y="8"/>
                </a:lnTo>
                <a:lnTo>
                  <a:pt x="2" y="8"/>
                </a:lnTo>
                <a:lnTo>
                  <a:pt x="2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770"/>
          <p:cNvSpPr>
            <a:spLocks noChangeArrowheads="1"/>
          </p:cNvSpPr>
          <p:nvPr/>
        </p:nvSpPr>
        <p:spPr bwMode="auto">
          <a:xfrm>
            <a:off x="3699397" y="3415506"/>
            <a:ext cx="17463" cy="174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Freeform 789"/>
          <p:cNvSpPr/>
          <p:nvPr/>
        </p:nvSpPr>
        <p:spPr bwMode="auto">
          <a:xfrm>
            <a:off x="229122" y="5334794"/>
            <a:ext cx="334963" cy="333375"/>
          </a:xfrm>
          <a:custGeom>
            <a:avLst/>
            <a:gdLst>
              <a:gd name="T0" fmla="*/ 106 w 211"/>
              <a:gd name="T1" fmla="*/ 54 h 210"/>
              <a:gd name="T2" fmla="*/ 70 w 211"/>
              <a:gd name="T3" fmla="*/ 157 h 210"/>
              <a:gd name="T4" fmla="*/ 38 w 211"/>
              <a:gd name="T5" fmla="*/ 109 h 210"/>
              <a:gd name="T6" fmla="*/ 18 w 211"/>
              <a:gd name="T7" fmla="*/ 128 h 210"/>
              <a:gd name="T8" fmla="*/ 12 w 211"/>
              <a:gd name="T9" fmla="*/ 133 h 210"/>
              <a:gd name="T10" fmla="*/ 0 w 211"/>
              <a:gd name="T11" fmla="*/ 123 h 210"/>
              <a:gd name="T12" fmla="*/ 41 w 211"/>
              <a:gd name="T13" fmla="*/ 85 h 210"/>
              <a:gd name="T14" fmla="*/ 65 w 211"/>
              <a:gd name="T15" fmla="*/ 122 h 210"/>
              <a:gd name="T16" fmla="*/ 109 w 211"/>
              <a:gd name="T17" fmla="*/ 0 h 210"/>
              <a:gd name="T18" fmla="*/ 149 w 211"/>
              <a:gd name="T19" fmla="*/ 153 h 210"/>
              <a:gd name="T20" fmla="*/ 181 w 211"/>
              <a:gd name="T21" fmla="*/ 48 h 210"/>
              <a:gd name="T22" fmla="*/ 211 w 211"/>
              <a:gd name="T23" fmla="*/ 142 h 210"/>
              <a:gd name="T24" fmla="*/ 195 w 211"/>
              <a:gd name="T25" fmla="*/ 146 h 210"/>
              <a:gd name="T26" fmla="*/ 181 w 211"/>
              <a:gd name="T27" fmla="*/ 101 h 210"/>
              <a:gd name="T28" fmla="*/ 147 w 211"/>
              <a:gd name="T29" fmla="*/ 210 h 210"/>
              <a:gd name="T30" fmla="*/ 106 w 211"/>
              <a:gd name="T31" fmla="*/ 54 h 210"/>
              <a:gd name="T32" fmla="*/ 106 w 211"/>
              <a:gd name="T33" fmla="*/ 5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1" h="210">
                <a:moveTo>
                  <a:pt x="106" y="54"/>
                </a:moveTo>
                <a:lnTo>
                  <a:pt x="70" y="157"/>
                </a:lnTo>
                <a:lnTo>
                  <a:pt x="38" y="109"/>
                </a:lnTo>
                <a:lnTo>
                  <a:pt x="18" y="128"/>
                </a:lnTo>
                <a:lnTo>
                  <a:pt x="12" y="133"/>
                </a:lnTo>
                <a:lnTo>
                  <a:pt x="0" y="123"/>
                </a:lnTo>
                <a:lnTo>
                  <a:pt x="41" y="85"/>
                </a:lnTo>
                <a:lnTo>
                  <a:pt x="65" y="122"/>
                </a:lnTo>
                <a:lnTo>
                  <a:pt x="109" y="0"/>
                </a:lnTo>
                <a:lnTo>
                  <a:pt x="149" y="153"/>
                </a:lnTo>
                <a:lnTo>
                  <a:pt x="181" y="48"/>
                </a:lnTo>
                <a:lnTo>
                  <a:pt x="211" y="142"/>
                </a:lnTo>
                <a:lnTo>
                  <a:pt x="195" y="146"/>
                </a:lnTo>
                <a:lnTo>
                  <a:pt x="181" y="101"/>
                </a:lnTo>
                <a:lnTo>
                  <a:pt x="147" y="210"/>
                </a:lnTo>
                <a:lnTo>
                  <a:pt x="106" y="54"/>
                </a:lnTo>
                <a:lnTo>
                  <a:pt x="106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Freeform 790"/>
          <p:cNvSpPr/>
          <p:nvPr/>
        </p:nvSpPr>
        <p:spPr bwMode="auto">
          <a:xfrm>
            <a:off x="948260" y="5412581"/>
            <a:ext cx="231775" cy="177800"/>
          </a:xfrm>
          <a:custGeom>
            <a:avLst/>
            <a:gdLst>
              <a:gd name="T0" fmla="*/ 11 w 146"/>
              <a:gd name="T1" fmla="*/ 69 h 112"/>
              <a:gd name="T2" fmla="*/ 26 w 146"/>
              <a:gd name="T3" fmla="*/ 58 h 112"/>
              <a:gd name="T4" fmla="*/ 48 w 146"/>
              <a:gd name="T5" fmla="*/ 85 h 112"/>
              <a:gd name="T6" fmla="*/ 73 w 146"/>
              <a:gd name="T7" fmla="*/ 29 h 112"/>
              <a:gd name="T8" fmla="*/ 101 w 146"/>
              <a:gd name="T9" fmla="*/ 112 h 112"/>
              <a:gd name="T10" fmla="*/ 125 w 146"/>
              <a:gd name="T11" fmla="*/ 54 h 112"/>
              <a:gd name="T12" fmla="*/ 135 w 146"/>
              <a:gd name="T13" fmla="*/ 78 h 112"/>
              <a:gd name="T14" fmla="*/ 146 w 146"/>
              <a:gd name="T15" fmla="*/ 76 h 112"/>
              <a:gd name="T16" fmla="*/ 125 w 146"/>
              <a:gd name="T17" fmla="*/ 26 h 112"/>
              <a:gd name="T18" fmla="*/ 102 w 146"/>
              <a:gd name="T19" fmla="*/ 82 h 112"/>
              <a:gd name="T20" fmla="*/ 75 w 146"/>
              <a:gd name="T21" fmla="*/ 0 h 112"/>
              <a:gd name="T22" fmla="*/ 45 w 146"/>
              <a:gd name="T23" fmla="*/ 66 h 112"/>
              <a:gd name="T24" fmla="*/ 28 w 146"/>
              <a:gd name="T25" fmla="*/ 45 h 112"/>
              <a:gd name="T26" fmla="*/ 0 w 146"/>
              <a:gd name="T27" fmla="*/ 66 h 112"/>
              <a:gd name="T28" fmla="*/ 8 w 146"/>
              <a:gd name="T29" fmla="*/ 71 h 112"/>
              <a:gd name="T30" fmla="*/ 11 w 146"/>
              <a:gd name="T31" fmla="*/ 6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" h="112">
                <a:moveTo>
                  <a:pt x="11" y="69"/>
                </a:moveTo>
                <a:lnTo>
                  <a:pt x="26" y="58"/>
                </a:lnTo>
                <a:lnTo>
                  <a:pt x="48" y="85"/>
                </a:lnTo>
                <a:lnTo>
                  <a:pt x="73" y="29"/>
                </a:lnTo>
                <a:lnTo>
                  <a:pt x="101" y="112"/>
                </a:lnTo>
                <a:lnTo>
                  <a:pt x="125" y="54"/>
                </a:lnTo>
                <a:lnTo>
                  <a:pt x="135" y="78"/>
                </a:lnTo>
                <a:lnTo>
                  <a:pt x="146" y="76"/>
                </a:lnTo>
                <a:lnTo>
                  <a:pt x="125" y="26"/>
                </a:lnTo>
                <a:lnTo>
                  <a:pt x="102" y="82"/>
                </a:lnTo>
                <a:lnTo>
                  <a:pt x="75" y="0"/>
                </a:lnTo>
                <a:lnTo>
                  <a:pt x="45" y="66"/>
                </a:lnTo>
                <a:lnTo>
                  <a:pt x="28" y="45"/>
                </a:lnTo>
                <a:lnTo>
                  <a:pt x="0" y="66"/>
                </a:lnTo>
                <a:lnTo>
                  <a:pt x="8" y="71"/>
                </a:lnTo>
                <a:lnTo>
                  <a:pt x="11" y="6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Freeform 791"/>
          <p:cNvSpPr>
            <a:spLocks noEditPoints="1"/>
          </p:cNvSpPr>
          <p:nvPr/>
        </p:nvSpPr>
        <p:spPr bwMode="auto">
          <a:xfrm>
            <a:off x="897460" y="5363369"/>
            <a:ext cx="333375" cy="276225"/>
          </a:xfrm>
          <a:custGeom>
            <a:avLst/>
            <a:gdLst>
              <a:gd name="T0" fmla="*/ 0 w 210"/>
              <a:gd name="T1" fmla="*/ 0 h 174"/>
              <a:gd name="T2" fmla="*/ 0 w 210"/>
              <a:gd name="T3" fmla="*/ 174 h 174"/>
              <a:gd name="T4" fmla="*/ 210 w 210"/>
              <a:gd name="T5" fmla="*/ 174 h 174"/>
              <a:gd name="T6" fmla="*/ 210 w 210"/>
              <a:gd name="T7" fmla="*/ 0 h 174"/>
              <a:gd name="T8" fmla="*/ 0 w 210"/>
              <a:gd name="T9" fmla="*/ 0 h 174"/>
              <a:gd name="T10" fmla="*/ 189 w 210"/>
              <a:gd name="T11" fmla="*/ 154 h 174"/>
              <a:gd name="T12" fmla="*/ 21 w 210"/>
              <a:gd name="T13" fmla="*/ 154 h 174"/>
              <a:gd name="T14" fmla="*/ 21 w 210"/>
              <a:gd name="T15" fmla="*/ 21 h 174"/>
              <a:gd name="T16" fmla="*/ 189 w 210"/>
              <a:gd name="T17" fmla="*/ 21 h 174"/>
              <a:gd name="T18" fmla="*/ 189 w 210"/>
              <a:gd name="T19" fmla="*/ 15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" h="174">
                <a:moveTo>
                  <a:pt x="0" y="0"/>
                </a:moveTo>
                <a:lnTo>
                  <a:pt x="0" y="174"/>
                </a:lnTo>
                <a:lnTo>
                  <a:pt x="210" y="174"/>
                </a:lnTo>
                <a:lnTo>
                  <a:pt x="210" y="0"/>
                </a:lnTo>
                <a:lnTo>
                  <a:pt x="0" y="0"/>
                </a:lnTo>
                <a:close/>
                <a:moveTo>
                  <a:pt x="189" y="154"/>
                </a:moveTo>
                <a:lnTo>
                  <a:pt x="21" y="154"/>
                </a:lnTo>
                <a:lnTo>
                  <a:pt x="21" y="21"/>
                </a:lnTo>
                <a:lnTo>
                  <a:pt x="189" y="21"/>
                </a:lnTo>
                <a:lnTo>
                  <a:pt x="189" y="1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Freeform 800"/>
          <p:cNvSpPr>
            <a:spLocks noEditPoints="1"/>
          </p:cNvSpPr>
          <p:nvPr/>
        </p:nvSpPr>
        <p:spPr bwMode="auto">
          <a:xfrm>
            <a:off x="2904060" y="656431"/>
            <a:ext cx="333375" cy="334963"/>
          </a:xfrm>
          <a:custGeom>
            <a:avLst/>
            <a:gdLst>
              <a:gd name="T0" fmla="*/ 105 w 210"/>
              <a:gd name="T1" fmla="*/ 0 h 211"/>
              <a:gd name="T2" fmla="*/ 0 w 210"/>
              <a:gd name="T3" fmla="*/ 30 h 211"/>
              <a:gd name="T4" fmla="*/ 0 w 210"/>
              <a:gd name="T5" fmla="*/ 30 h 211"/>
              <a:gd name="T6" fmla="*/ 0 w 210"/>
              <a:gd name="T7" fmla="*/ 182 h 211"/>
              <a:gd name="T8" fmla="*/ 105 w 210"/>
              <a:gd name="T9" fmla="*/ 211 h 211"/>
              <a:gd name="T10" fmla="*/ 210 w 210"/>
              <a:gd name="T11" fmla="*/ 182 h 211"/>
              <a:gd name="T12" fmla="*/ 210 w 210"/>
              <a:gd name="T13" fmla="*/ 30 h 211"/>
              <a:gd name="T14" fmla="*/ 105 w 210"/>
              <a:gd name="T15" fmla="*/ 0 h 211"/>
              <a:gd name="T16" fmla="*/ 96 w 210"/>
              <a:gd name="T17" fmla="*/ 190 h 211"/>
              <a:gd name="T18" fmla="*/ 17 w 210"/>
              <a:gd name="T19" fmla="*/ 168 h 211"/>
              <a:gd name="T20" fmla="*/ 17 w 210"/>
              <a:gd name="T21" fmla="*/ 55 h 211"/>
              <a:gd name="T22" fmla="*/ 96 w 210"/>
              <a:gd name="T23" fmla="*/ 77 h 211"/>
              <a:gd name="T24" fmla="*/ 96 w 210"/>
              <a:gd name="T25" fmla="*/ 190 h 211"/>
              <a:gd name="T26" fmla="*/ 105 w 210"/>
              <a:gd name="T27" fmla="*/ 62 h 211"/>
              <a:gd name="T28" fmla="*/ 28 w 210"/>
              <a:gd name="T29" fmla="*/ 40 h 211"/>
              <a:gd name="T30" fmla="*/ 105 w 210"/>
              <a:gd name="T31" fmla="*/ 19 h 211"/>
              <a:gd name="T32" fmla="*/ 182 w 210"/>
              <a:gd name="T33" fmla="*/ 40 h 211"/>
              <a:gd name="T34" fmla="*/ 105 w 210"/>
              <a:gd name="T35" fmla="*/ 62 h 211"/>
              <a:gd name="T36" fmla="*/ 193 w 210"/>
              <a:gd name="T37" fmla="*/ 168 h 211"/>
              <a:gd name="T38" fmla="*/ 114 w 210"/>
              <a:gd name="T39" fmla="*/ 190 h 211"/>
              <a:gd name="T40" fmla="*/ 114 w 210"/>
              <a:gd name="T41" fmla="*/ 77 h 211"/>
              <a:gd name="T42" fmla="*/ 193 w 210"/>
              <a:gd name="T43" fmla="*/ 55 h 211"/>
              <a:gd name="T44" fmla="*/ 193 w 210"/>
              <a:gd name="T45" fmla="*/ 16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" h="211">
                <a:moveTo>
                  <a:pt x="105" y="0"/>
                </a:moveTo>
                <a:lnTo>
                  <a:pt x="0" y="30"/>
                </a:lnTo>
                <a:lnTo>
                  <a:pt x="0" y="30"/>
                </a:lnTo>
                <a:lnTo>
                  <a:pt x="0" y="182"/>
                </a:lnTo>
                <a:lnTo>
                  <a:pt x="105" y="211"/>
                </a:lnTo>
                <a:lnTo>
                  <a:pt x="210" y="182"/>
                </a:lnTo>
                <a:lnTo>
                  <a:pt x="210" y="30"/>
                </a:lnTo>
                <a:lnTo>
                  <a:pt x="105" y="0"/>
                </a:lnTo>
                <a:close/>
                <a:moveTo>
                  <a:pt x="96" y="190"/>
                </a:moveTo>
                <a:lnTo>
                  <a:pt x="17" y="168"/>
                </a:lnTo>
                <a:lnTo>
                  <a:pt x="17" y="55"/>
                </a:lnTo>
                <a:lnTo>
                  <a:pt x="96" y="77"/>
                </a:lnTo>
                <a:lnTo>
                  <a:pt x="96" y="190"/>
                </a:lnTo>
                <a:close/>
                <a:moveTo>
                  <a:pt x="105" y="62"/>
                </a:moveTo>
                <a:lnTo>
                  <a:pt x="28" y="40"/>
                </a:lnTo>
                <a:lnTo>
                  <a:pt x="105" y="19"/>
                </a:lnTo>
                <a:lnTo>
                  <a:pt x="182" y="40"/>
                </a:lnTo>
                <a:lnTo>
                  <a:pt x="105" y="62"/>
                </a:lnTo>
                <a:close/>
                <a:moveTo>
                  <a:pt x="193" y="168"/>
                </a:moveTo>
                <a:lnTo>
                  <a:pt x="114" y="190"/>
                </a:lnTo>
                <a:lnTo>
                  <a:pt x="114" y="77"/>
                </a:lnTo>
                <a:lnTo>
                  <a:pt x="193" y="55"/>
                </a:lnTo>
                <a:lnTo>
                  <a:pt x="193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Freeform 803"/>
          <p:cNvSpPr>
            <a:spLocks noEditPoints="1"/>
          </p:cNvSpPr>
          <p:nvPr/>
        </p:nvSpPr>
        <p:spPr bwMode="auto">
          <a:xfrm>
            <a:off x="2280172" y="4109244"/>
            <a:ext cx="246063" cy="225425"/>
          </a:xfrm>
          <a:custGeom>
            <a:avLst/>
            <a:gdLst>
              <a:gd name="T0" fmla="*/ 191 w 212"/>
              <a:gd name="T1" fmla="*/ 58 h 194"/>
              <a:gd name="T2" fmla="*/ 156 w 212"/>
              <a:gd name="T3" fmla="*/ 48 h 194"/>
              <a:gd name="T4" fmla="*/ 152 w 212"/>
              <a:gd name="T5" fmla="*/ 48 h 194"/>
              <a:gd name="T6" fmla="*/ 152 w 212"/>
              <a:gd name="T7" fmla="*/ 27 h 194"/>
              <a:gd name="T8" fmla="*/ 0 w 212"/>
              <a:gd name="T9" fmla="*/ 27 h 194"/>
              <a:gd name="T10" fmla="*/ 0 w 212"/>
              <a:gd name="T11" fmla="*/ 127 h 194"/>
              <a:gd name="T12" fmla="*/ 67 w 212"/>
              <a:gd name="T13" fmla="*/ 194 h 194"/>
              <a:gd name="T14" fmla="*/ 85 w 212"/>
              <a:gd name="T15" fmla="*/ 194 h 194"/>
              <a:gd name="T16" fmla="*/ 142 w 212"/>
              <a:gd name="T17" fmla="*/ 161 h 194"/>
              <a:gd name="T18" fmla="*/ 153 w 212"/>
              <a:gd name="T19" fmla="*/ 161 h 194"/>
              <a:gd name="T20" fmla="*/ 189 w 212"/>
              <a:gd name="T21" fmla="*/ 152 h 194"/>
              <a:gd name="T22" fmla="*/ 212 w 212"/>
              <a:gd name="T23" fmla="*/ 104 h 194"/>
              <a:gd name="T24" fmla="*/ 191 w 212"/>
              <a:gd name="T25" fmla="*/ 58 h 194"/>
              <a:gd name="T26" fmla="*/ 176 w 212"/>
              <a:gd name="T27" fmla="*/ 132 h 194"/>
              <a:gd name="T28" fmla="*/ 153 w 212"/>
              <a:gd name="T29" fmla="*/ 138 h 194"/>
              <a:gd name="T30" fmla="*/ 151 w 212"/>
              <a:gd name="T31" fmla="*/ 138 h 194"/>
              <a:gd name="T32" fmla="*/ 152 w 212"/>
              <a:gd name="T33" fmla="*/ 127 h 194"/>
              <a:gd name="T34" fmla="*/ 152 w 212"/>
              <a:gd name="T35" fmla="*/ 72 h 194"/>
              <a:gd name="T36" fmla="*/ 156 w 212"/>
              <a:gd name="T37" fmla="*/ 72 h 194"/>
              <a:gd name="T38" fmla="*/ 177 w 212"/>
              <a:gd name="T39" fmla="*/ 77 h 194"/>
              <a:gd name="T40" fmla="*/ 188 w 212"/>
              <a:gd name="T41" fmla="*/ 104 h 194"/>
              <a:gd name="T42" fmla="*/ 176 w 212"/>
              <a:gd name="T43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2" h="194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Freeform 804"/>
          <p:cNvSpPr/>
          <p:nvPr/>
        </p:nvSpPr>
        <p:spPr bwMode="auto">
          <a:xfrm>
            <a:off x="2407172" y="3999706"/>
            <a:ext cx="26988" cy="107950"/>
          </a:xfrm>
          <a:custGeom>
            <a:avLst/>
            <a:gdLst>
              <a:gd name="T0" fmla="*/ 0 w 24"/>
              <a:gd name="T1" fmla="*/ 93 h 93"/>
              <a:gd name="T2" fmla="*/ 23 w 24"/>
              <a:gd name="T3" fmla="*/ 41 h 93"/>
              <a:gd name="T4" fmla="*/ 8 w 24"/>
              <a:gd name="T5" fmla="*/ 0 h 93"/>
              <a:gd name="T6" fmla="*/ 10 w 24"/>
              <a:gd name="T7" fmla="*/ 50 h 93"/>
              <a:gd name="T8" fmla="*/ 0 w 24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93">
                <a:moveTo>
                  <a:pt x="0" y="93"/>
                </a:moveTo>
                <a:cubicBezTo>
                  <a:pt x="16" y="78"/>
                  <a:pt x="24" y="53"/>
                  <a:pt x="23" y="41"/>
                </a:cubicBezTo>
                <a:cubicBezTo>
                  <a:pt x="22" y="27"/>
                  <a:pt x="8" y="0"/>
                  <a:pt x="8" y="0"/>
                </a:cubicBezTo>
                <a:cubicBezTo>
                  <a:pt x="8" y="0"/>
                  <a:pt x="11" y="38"/>
                  <a:pt x="10" y="50"/>
                </a:cubicBezTo>
                <a:cubicBezTo>
                  <a:pt x="8" y="71"/>
                  <a:pt x="7" y="86"/>
                  <a:pt x="0" y="9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Freeform 805"/>
          <p:cNvSpPr/>
          <p:nvPr/>
        </p:nvSpPr>
        <p:spPr bwMode="auto">
          <a:xfrm>
            <a:off x="2305572" y="4012406"/>
            <a:ext cx="26988" cy="96838"/>
          </a:xfrm>
          <a:custGeom>
            <a:avLst/>
            <a:gdLst>
              <a:gd name="T0" fmla="*/ 12 w 24"/>
              <a:gd name="T1" fmla="*/ 42 h 84"/>
              <a:gd name="T2" fmla="*/ 24 w 24"/>
              <a:gd name="T3" fmla="*/ 0 h 84"/>
              <a:gd name="T4" fmla="*/ 7 w 24"/>
              <a:gd name="T5" fmla="*/ 32 h 84"/>
              <a:gd name="T6" fmla="*/ 10 w 24"/>
              <a:gd name="T7" fmla="*/ 84 h 84"/>
              <a:gd name="T8" fmla="*/ 12 w 24"/>
              <a:gd name="T9" fmla="*/ 4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84">
                <a:moveTo>
                  <a:pt x="12" y="42"/>
                </a:moveTo>
                <a:cubicBezTo>
                  <a:pt x="16" y="23"/>
                  <a:pt x="24" y="0"/>
                  <a:pt x="24" y="0"/>
                </a:cubicBezTo>
                <a:cubicBezTo>
                  <a:pt x="24" y="0"/>
                  <a:pt x="11" y="20"/>
                  <a:pt x="7" y="32"/>
                </a:cubicBezTo>
                <a:cubicBezTo>
                  <a:pt x="4" y="42"/>
                  <a:pt x="0" y="59"/>
                  <a:pt x="10" y="84"/>
                </a:cubicBezTo>
                <a:cubicBezTo>
                  <a:pt x="10" y="84"/>
                  <a:pt x="7" y="72"/>
                  <a:pt x="12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Freeform 806"/>
          <p:cNvSpPr/>
          <p:nvPr/>
        </p:nvSpPr>
        <p:spPr bwMode="auto">
          <a:xfrm>
            <a:off x="2362722" y="4017169"/>
            <a:ext cx="11113" cy="88900"/>
          </a:xfrm>
          <a:custGeom>
            <a:avLst/>
            <a:gdLst>
              <a:gd name="T0" fmla="*/ 10 w 10"/>
              <a:gd name="T1" fmla="*/ 32 h 76"/>
              <a:gd name="T2" fmla="*/ 6 w 10"/>
              <a:gd name="T3" fmla="*/ 0 h 76"/>
              <a:gd name="T4" fmla="*/ 1 w 10"/>
              <a:gd name="T5" fmla="*/ 40 h 76"/>
              <a:gd name="T6" fmla="*/ 6 w 10"/>
              <a:gd name="T7" fmla="*/ 76 h 76"/>
              <a:gd name="T8" fmla="*/ 10 w 10"/>
              <a:gd name="T9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6">
                <a:moveTo>
                  <a:pt x="10" y="32"/>
                </a:moveTo>
                <a:cubicBezTo>
                  <a:pt x="9" y="22"/>
                  <a:pt x="9" y="28"/>
                  <a:pt x="6" y="0"/>
                </a:cubicBezTo>
                <a:cubicBezTo>
                  <a:pt x="6" y="0"/>
                  <a:pt x="2" y="14"/>
                  <a:pt x="1" y="40"/>
                </a:cubicBezTo>
                <a:cubicBezTo>
                  <a:pt x="0" y="60"/>
                  <a:pt x="6" y="76"/>
                  <a:pt x="6" y="76"/>
                </a:cubicBezTo>
                <a:cubicBezTo>
                  <a:pt x="6" y="76"/>
                  <a:pt x="10" y="44"/>
                  <a:pt x="10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Freeform 807"/>
          <p:cNvSpPr>
            <a:spLocks noEditPoints="1"/>
          </p:cNvSpPr>
          <p:nvPr/>
        </p:nvSpPr>
        <p:spPr bwMode="auto">
          <a:xfrm>
            <a:off x="2904060" y="4048919"/>
            <a:ext cx="338138" cy="233363"/>
          </a:xfrm>
          <a:custGeom>
            <a:avLst/>
            <a:gdLst>
              <a:gd name="T0" fmla="*/ 268 w 292"/>
              <a:gd name="T1" fmla="*/ 45 h 201"/>
              <a:gd name="T2" fmla="*/ 224 w 292"/>
              <a:gd name="T3" fmla="*/ 31 h 201"/>
              <a:gd name="T4" fmla="*/ 219 w 292"/>
              <a:gd name="T5" fmla="*/ 31 h 201"/>
              <a:gd name="T6" fmla="*/ 219 w 292"/>
              <a:gd name="T7" fmla="*/ 0 h 201"/>
              <a:gd name="T8" fmla="*/ 0 w 292"/>
              <a:gd name="T9" fmla="*/ 0 h 201"/>
              <a:gd name="T10" fmla="*/ 0 w 292"/>
              <a:gd name="T11" fmla="*/ 122 h 201"/>
              <a:gd name="T12" fmla="*/ 97 w 292"/>
              <a:gd name="T13" fmla="*/ 201 h 201"/>
              <a:gd name="T14" fmla="*/ 122 w 292"/>
              <a:gd name="T15" fmla="*/ 201 h 201"/>
              <a:gd name="T16" fmla="*/ 205 w 292"/>
              <a:gd name="T17" fmla="*/ 170 h 201"/>
              <a:gd name="T18" fmla="*/ 221 w 292"/>
              <a:gd name="T19" fmla="*/ 171 h 201"/>
              <a:gd name="T20" fmla="*/ 265 w 292"/>
              <a:gd name="T21" fmla="*/ 157 h 201"/>
              <a:gd name="T22" fmla="*/ 292 w 292"/>
              <a:gd name="T23" fmla="*/ 100 h 201"/>
              <a:gd name="T24" fmla="*/ 268 w 292"/>
              <a:gd name="T25" fmla="*/ 45 h 201"/>
              <a:gd name="T26" fmla="*/ 246 w 292"/>
              <a:gd name="T27" fmla="*/ 129 h 201"/>
              <a:gd name="T28" fmla="*/ 221 w 292"/>
              <a:gd name="T29" fmla="*/ 137 h 201"/>
              <a:gd name="T30" fmla="*/ 217 w 292"/>
              <a:gd name="T31" fmla="*/ 137 h 201"/>
              <a:gd name="T32" fmla="*/ 219 w 292"/>
              <a:gd name="T33" fmla="*/ 122 h 201"/>
              <a:gd name="T34" fmla="*/ 219 w 292"/>
              <a:gd name="T35" fmla="*/ 65 h 201"/>
              <a:gd name="T36" fmla="*/ 224 w 292"/>
              <a:gd name="T37" fmla="*/ 65 h 201"/>
              <a:gd name="T38" fmla="*/ 248 w 292"/>
              <a:gd name="T39" fmla="*/ 73 h 201"/>
              <a:gd name="T40" fmla="*/ 258 w 292"/>
              <a:gd name="T41" fmla="*/ 100 h 201"/>
              <a:gd name="T42" fmla="*/ 246 w 292"/>
              <a:gd name="T43" fmla="*/ 1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01">
                <a:moveTo>
                  <a:pt x="268" y="45"/>
                </a:moveTo>
                <a:cubicBezTo>
                  <a:pt x="250" y="33"/>
                  <a:pt x="233" y="31"/>
                  <a:pt x="224" y="31"/>
                </a:cubicBezTo>
                <a:cubicBezTo>
                  <a:pt x="222" y="31"/>
                  <a:pt x="221" y="31"/>
                  <a:pt x="219" y="31"/>
                </a:cubicBezTo>
                <a:cubicBezTo>
                  <a:pt x="219" y="0"/>
                  <a:pt x="219" y="0"/>
                  <a:pt x="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75"/>
                  <a:pt x="43" y="201"/>
                  <a:pt x="97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58" y="201"/>
                  <a:pt x="189" y="199"/>
                  <a:pt x="205" y="170"/>
                </a:cubicBezTo>
                <a:cubicBezTo>
                  <a:pt x="208" y="171"/>
                  <a:pt x="214" y="171"/>
                  <a:pt x="221" y="171"/>
                </a:cubicBezTo>
                <a:cubicBezTo>
                  <a:pt x="230" y="171"/>
                  <a:pt x="247" y="169"/>
                  <a:pt x="265" y="157"/>
                </a:cubicBezTo>
                <a:cubicBezTo>
                  <a:pt x="284" y="145"/>
                  <a:pt x="292" y="129"/>
                  <a:pt x="292" y="100"/>
                </a:cubicBezTo>
                <a:cubicBezTo>
                  <a:pt x="292" y="75"/>
                  <a:pt x="285" y="57"/>
                  <a:pt x="268" y="45"/>
                </a:cubicBezTo>
                <a:close/>
                <a:moveTo>
                  <a:pt x="246" y="129"/>
                </a:moveTo>
                <a:cubicBezTo>
                  <a:pt x="237" y="135"/>
                  <a:pt x="225" y="137"/>
                  <a:pt x="221" y="137"/>
                </a:cubicBezTo>
                <a:cubicBezTo>
                  <a:pt x="220" y="137"/>
                  <a:pt x="219" y="137"/>
                  <a:pt x="217" y="137"/>
                </a:cubicBezTo>
                <a:cubicBezTo>
                  <a:pt x="218" y="132"/>
                  <a:pt x="219" y="127"/>
                  <a:pt x="219" y="122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65"/>
                  <a:pt x="222" y="65"/>
                  <a:pt x="224" y="65"/>
                </a:cubicBezTo>
                <a:cubicBezTo>
                  <a:pt x="228" y="65"/>
                  <a:pt x="240" y="67"/>
                  <a:pt x="248" y="73"/>
                </a:cubicBezTo>
                <a:cubicBezTo>
                  <a:pt x="256" y="79"/>
                  <a:pt x="258" y="89"/>
                  <a:pt x="258" y="100"/>
                </a:cubicBezTo>
                <a:cubicBezTo>
                  <a:pt x="258" y="112"/>
                  <a:pt x="255" y="122"/>
                  <a:pt x="246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Freeform 808"/>
          <p:cNvSpPr/>
          <p:nvPr/>
        </p:nvSpPr>
        <p:spPr bwMode="auto">
          <a:xfrm>
            <a:off x="3572397" y="4061619"/>
            <a:ext cx="334963" cy="209550"/>
          </a:xfrm>
          <a:custGeom>
            <a:avLst/>
            <a:gdLst>
              <a:gd name="T0" fmla="*/ 270 w 288"/>
              <a:gd name="T1" fmla="*/ 41 h 180"/>
              <a:gd name="T2" fmla="*/ 252 w 288"/>
              <a:gd name="T3" fmla="*/ 58 h 180"/>
              <a:gd name="T4" fmla="*/ 252 w 288"/>
              <a:gd name="T5" fmla="*/ 101 h 180"/>
              <a:gd name="T6" fmla="*/ 36 w 288"/>
              <a:gd name="T7" fmla="*/ 101 h 180"/>
              <a:gd name="T8" fmla="*/ 36 w 288"/>
              <a:gd name="T9" fmla="*/ 18 h 180"/>
              <a:gd name="T10" fmla="*/ 18 w 288"/>
              <a:gd name="T11" fmla="*/ 0 h 180"/>
              <a:gd name="T12" fmla="*/ 0 w 288"/>
              <a:gd name="T13" fmla="*/ 18 h 180"/>
              <a:gd name="T14" fmla="*/ 0 w 288"/>
              <a:gd name="T15" fmla="*/ 162 h 180"/>
              <a:gd name="T16" fmla="*/ 18 w 288"/>
              <a:gd name="T17" fmla="*/ 180 h 180"/>
              <a:gd name="T18" fmla="*/ 36 w 288"/>
              <a:gd name="T19" fmla="*/ 162 h 180"/>
              <a:gd name="T20" fmla="*/ 36 w 288"/>
              <a:gd name="T21" fmla="*/ 144 h 180"/>
              <a:gd name="T22" fmla="*/ 252 w 288"/>
              <a:gd name="T23" fmla="*/ 144 h 180"/>
              <a:gd name="T24" fmla="*/ 252 w 288"/>
              <a:gd name="T25" fmla="*/ 162 h 180"/>
              <a:gd name="T26" fmla="*/ 270 w 288"/>
              <a:gd name="T27" fmla="*/ 180 h 180"/>
              <a:gd name="T28" fmla="*/ 288 w 288"/>
              <a:gd name="T29" fmla="*/ 162 h 180"/>
              <a:gd name="T30" fmla="*/ 288 w 288"/>
              <a:gd name="T31" fmla="*/ 58 h 180"/>
              <a:gd name="T32" fmla="*/ 270 w 288"/>
              <a:gd name="T33" fmla="*/ 4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180">
                <a:moveTo>
                  <a:pt x="270" y="41"/>
                </a:moveTo>
                <a:cubicBezTo>
                  <a:pt x="260" y="41"/>
                  <a:pt x="252" y="49"/>
                  <a:pt x="252" y="58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2"/>
                  <a:pt x="8" y="180"/>
                  <a:pt x="18" y="180"/>
                </a:cubicBezTo>
                <a:cubicBezTo>
                  <a:pt x="28" y="180"/>
                  <a:pt x="36" y="172"/>
                  <a:pt x="36" y="162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62"/>
                  <a:pt x="252" y="162"/>
                  <a:pt x="252" y="162"/>
                </a:cubicBezTo>
                <a:cubicBezTo>
                  <a:pt x="252" y="172"/>
                  <a:pt x="260" y="180"/>
                  <a:pt x="270" y="180"/>
                </a:cubicBezTo>
                <a:cubicBezTo>
                  <a:pt x="280" y="180"/>
                  <a:pt x="288" y="172"/>
                  <a:pt x="288" y="162"/>
                </a:cubicBezTo>
                <a:cubicBezTo>
                  <a:pt x="288" y="58"/>
                  <a:pt x="288" y="58"/>
                  <a:pt x="288" y="58"/>
                </a:cubicBezTo>
                <a:cubicBezTo>
                  <a:pt x="288" y="49"/>
                  <a:pt x="280" y="41"/>
                  <a:pt x="270" y="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809"/>
          <p:cNvSpPr>
            <a:spLocks noChangeArrowheads="1"/>
          </p:cNvSpPr>
          <p:nvPr/>
        </p:nvSpPr>
        <p:spPr bwMode="auto">
          <a:xfrm>
            <a:off x="3634310" y="4098131"/>
            <a:ext cx="63500" cy="63500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Freeform 810"/>
          <p:cNvSpPr/>
          <p:nvPr/>
        </p:nvSpPr>
        <p:spPr bwMode="auto">
          <a:xfrm>
            <a:off x="3705747" y="4099719"/>
            <a:ext cx="139700" cy="61913"/>
          </a:xfrm>
          <a:custGeom>
            <a:avLst/>
            <a:gdLst>
              <a:gd name="T0" fmla="*/ 44 w 120"/>
              <a:gd name="T1" fmla="*/ 0 h 54"/>
              <a:gd name="T2" fmla="*/ 0 w 120"/>
              <a:gd name="T3" fmla="*/ 54 h 54"/>
              <a:gd name="T4" fmla="*/ 120 w 120"/>
              <a:gd name="T5" fmla="*/ 54 h 54"/>
              <a:gd name="T6" fmla="*/ 44 w 120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54">
                <a:moveTo>
                  <a:pt x="44" y="0"/>
                </a:moveTo>
                <a:cubicBezTo>
                  <a:pt x="7" y="0"/>
                  <a:pt x="0" y="54"/>
                  <a:pt x="0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89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Freeform 811"/>
          <p:cNvSpPr/>
          <p:nvPr/>
        </p:nvSpPr>
        <p:spPr bwMode="auto">
          <a:xfrm>
            <a:off x="4239147" y="4047331"/>
            <a:ext cx="336550" cy="242888"/>
          </a:xfrm>
          <a:custGeom>
            <a:avLst/>
            <a:gdLst>
              <a:gd name="T0" fmla="*/ 287 w 291"/>
              <a:gd name="T1" fmla="*/ 75 h 210"/>
              <a:gd name="T2" fmla="*/ 230 w 291"/>
              <a:gd name="T3" fmla="*/ 24 h 210"/>
              <a:gd name="T4" fmla="*/ 223 w 291"/>
              <a:gd name="T5" fmla="*/ 0 h 210"/>
              <a:gd name="T6" fmla="*/ 173 w 291"/>
              <a:gd name="T7" fmla="*/ 63 h 210"/>
              <a:gd name="T8" fmla="*/ 35 w 291"/>
              <a:gd name="T9" fmla="*/ 63 h 210"/>
              <a:gd name="T10" fmla="*/ 34 w 291"/>
              <a:gd name="T11" fmla="*/ 63 h 210"/>
              <a:gd name="T12" fmla="*/ 33 w 291"/>
              <a:gd name="T13" fmla="*/ 63 h 210"/>
              <a:gd name="T14" fmla="*/ 33 w 291"/>
              <a:gd name="T15" fmla="*/ 63 h 210"/>
              <a:gd name="T16" fmla="*/ 26 w 291"/>
              <a:gd name="T17" fmla="*/ 68 h 210"/>
              <a:gd name="T18" fmla="*/ 3 w 291"/>
              <a:gd name="T19" fmla="*/ 104 h 210"/>
              <a:gd name="T20" fmla="*/ 6 w 291"/>
              <a:gd name="T21" fmla="*/ 118 h 210"/>
              <a:gd name="T22" fmla="*/ 11 w 291"/>
              <a:gd name="T23" fmla="*/ 119 h 210"/>
              <a:gd name="T24" fmla="*/ 20 w 291"/>
              <a:gd name="T25" fmla="*/ 115 h 210"/>
              <a:gd name="T26" fmla="*/ 33 w 291"/>
              <a:gd name="T27" fmla="*/ 94 h 210"/>
              <a:gd name="T28" fmla="*/ 33 w 291"/>
              <a:gd name="T29" fmla="*/ 132 h 210"/>
              <a:gd name="T30" fmla="*/ 33 w 291"/>
              <a:gd name="T31" fmla="*/ 132 h 210"/>
              <a:gd name="T32" fmla="*/ 33 w 291"/>
              <a:gd name="T33" fmla="*/ 198 h 210"/>
              <a:gd name="T34" fmla="*/ 45 w 291"/>
              <a:gd name="T35" fmla="*/ 210 h 210"/>
              <a:gd name="T36" fmla="*/ 57 w 291"/>
              <a:gd name="T37" fmla="*/ 198 h 210"/>
              <a:gd name="T38" fmla="*/ 57 w 291"/>
              <a:gd name="T39" fmla="*/ 134 h 210"/>
              <a:gd name="T40" fmla="*/ 192 w 291"/>
              <a:gd name="T41" fmla="*/ 146 h 210"/>
              <a:gd name="T42" fmla="*/ 192 w 291"/>
              <a:gd name="T43" fmla="*/ 198 h 210"/>
              <a:gd name="T44" fmla="*/ 204 w 291"/>
              <a:gd name="T45" fmla="*/ 210 h 210"/>
              <a:gd name="T46" fmla="*/ 216 w 291"/>
              <a:gd name="T47" fmla="*/ 198 h 210"/>
              <a:gd name="T48" fmla="*/ 216 w 291"/>
              <a:gd name="T49" fmla="*/ 148 h 210"/>
              <a:gd name="T50" fmla="*/ 216 w 291"/>
              <a:gd name="T51" fmla="*/ 125 h 210"/>
              <a:gd name="T52" fmla="*/ 216 w 291"/>
              <a:gd name="T53" fmla="*/ 90 h 210"/>
              <a:gd name="T54" fmla="*/ 288 w 291"/>
              <a:gd name="T55" fmla="*/ 85 h 210"/>
              <a:gd name="T56" fmla="*/ 287 w 291"/>
              <a:gd name="T57" fmla="*/ 7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1" h="210">
                <a:moveTo>
                  <a:pt x="287" y="75"/>
                </a:moveTo>
                <a:cubicBezTo>
                  <a:pt x="275" y="61"/>
                  <a:pt x="230" y="24"/>
                  <a:pt x="230" y="24"/>
                </a:cubicBezTo>
                <a:cubicBezTo>
                  <a:pt x="223" y="0"/>
                  <a:pt x="223" y="0"/>
                  <a:pt x="223" y="0"/>
                </a:cubicBezTo>
                <a:cubicBezTo>
                  <a:pt x="173" y="63"/>
                  <a:pt x="173" y="63"/>
                  <a:pt x="173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4" y="63"/>
                  <a:pt x="34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0" y="64"/>
                  <a:pt x="28" y="65"/>
                  <a:pt x="26" y="6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09"/>
                  <a:pt x="2" y="115"/>
                  <a:pt x="6" y="118"/>
                </a:cubicBezTo>
                <a:cubicBezTo>
                  <a:pt x="8" y="119"/>
                  <a:pt x="10" y="119"/>
                  <a:pt x="11" y="119"/>
                </a:cubicBezTo>
                <a:cubicBezTo>
                  <a:pt x="15" y="119"/>
                  <a:pt x="18" y="118"/>
                  <a:pt x="20" y="115"/>
                </a:cubicBezTo>
                <a:cubicBezTo>
                  <a:pt x="33" y="94"/>
                  <a:pt x="33" y="94"/>
                  <a:pt x="33" y="94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98"/>
                  <a:pt x="33" y="198"/>
                  <a:pt x="33" y="198"/>
                </a:cubicBezTo>
                <a:cubicBezTo>
                  <a:pt x="33" y="205"/>
                  <a:pt x="38" y="210"/>
                  <a:pt x="45" y="210"/>
                </a:cubicBezTo>
                <a:cubicBezTo>
                  <a:pt x="51" y="210"/>
                  <a:pt x="57" y="205"/>
                  <a:pt x="57" y="198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192" y="146"/>
                  <a:pt x="192" y="146"/>
                  <a:pt x="192" y="146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205"/>
                  <a:pt x="197" y="210"/>
                  <a:pt x="204" y="210"/>
                </a:cubicBezTo>
                <a:cubicBezTo>
                  <a:pt x="210" y="210"/>
                  <a:pt x="216" y="205"/>
                  <a:pt x="216" y="198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88" y="83"/>
                  <a:pt x="291" y="80"/>
                  <a:pt x="287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Freeform 812"/>
          <p:cNvSpPr/>
          <p:nvPr/>
        </p:nvSpPr>
        <p:spPr bwMode="auto">
          <a:xfrm>
            <a:off x="3620022" y="2796381"/>
            <a:ext cx="73025" cy="71438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60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1 w 62"/>
              <a:gd name="T11" fmla="*/ 0 h 62"/>
              <a:gd name="T12" fmla="*/ 1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1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60 w 62"/>
              <a:gd name="T27" fmla="*/ 62 h 62"/>
              <a:gd name="T28" fmla="*/ 62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1" y="0"/>
                  <a:pt x="6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1" y="62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Freeform 813"/>
          <p:cNvSpPr/>
          <p:nvPr/>
        </p:nvSpPr>
        <p:spPr bwMode="auto">
          <a:xfrm>
            <a:off x="3783535" y="2796381"/>
            <a:ext cx="71438" cy="71438"/>
          </a:xfrm>
          <a:custGeom>
            <a:avLst/>
            <a:gdLst>
              <a:gd name="T0" fmla="*/ 62 w 62"/>
              <a:gd name="T1" fmla="*/ 0 h 62"/>
              <a:gd name="T2" fmla="*/ 62 w 62"/>
              <a:gd name="T3" fmla="*/ 0 h 62"/>
              <a:gd name="T4" fmla="*/ 59 w 62"/>
              <a:gd name="T5" fmla="*/ 0 h 62"/>
              <a:gd name="T6" fmla="*/ 3 w 62"/>
              <a:gd name="T7" fmla="*/ 0 h 62"/>
              <a:gd name="T8" fmla="*/ 1 w 62"/>
              <a:gd name="T9" fmla="*/ 0 h 62"/>
              <a:gd name="T10" fmla="*/ 0 w 62"/>
              <a:gd name="T11" fmla="*/ 0 h 62"/>
              <a:gd name="T12" fmla="*/ 0 w 62"/>
              <a:gd name="T13" fmla="*/ 0 h 62"/>
              <a:gd name="T14" fmla="*/ 0 w 62"/>
              <a:gd name="T15" fmla="*/ 2 h 62"/>
              <a:gd name="T16" fmla="*/ 0 w 62"/>
              <a:gd name="T17" fmla="*/ 59 h 62"/>
              <a:gd name="T18" fmla="*/ 0 w 62"/>
              <a:gd name="T19" fmla="*/ 61 h 62"/>
              <a:gd name="T20" fmla="*/ 0 w 62"/>
              <a:gd name="T21" fmla="*/ 62 h 62"/>
              <a:gd name="T22" fmla="*/ 1 w 62"/>
              <a:gd name="T23" fmla="*/ 62 h 62"/>
              <a:gd name="T24" fmla="*/ 3 w 62"/>
              <a:gd name="T25" fmla="*/ 62 h 62"/>
              <a:gd name="T26" fmla="*/ 59 w 62"/>
              <a:gd name="T27" fmla="*/ 62 h 62"/>
              <a:gd name="T28" fmla="*/ 61 w 62"/>
              <a:gd name="T29" fmla="*/ 62 h 62"/>
              <a:gd name="T30" fmla="*/ 62 w 62"/>
              <a:gd name="T31" fmla="*/ 62 h 62"/>
              <a:gd name="T32" fmla="*/ 62 w 62"/>
              <a:gd name="T33" fmla="*/ 61 h 62"/>
              <a:gd name="T34" fmla="*/ 62 w 62"/>
              <a:gd name="T35" fmla="*/ 59 h 62"/>
              <a:gd name="T36" fmla="*/ 62 w 62"/>
              <a:gd name="T37" fmla="*/ 2 h 62"/>
              <a:gd name="T38" fmla="*/ 62 w 62"/>
              <a:gd name="T39" fmla="*/ 1 h 62"/>
              <a:gd name="T40" fmla="*/ 62 w 62"/>
              <a:gd name="T4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62">
                <a:moveTo>
                  <a:pt x="62" y="0"/>
                </a:move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1"/>
                  <a:pt x="0" y="61"/>
                </a:cubicBezTo>
                <a:cubicBezTo>
                  <a:pt x="0" y="61"/>
                  <a:pt x="0" y="62"/>
                  <a:pt x="0" y="62"/>
                </a:cubicBezTo>
                <a:cubicBezTo>
                  <a:pt x="0" y="62"/>
                  <a:pt x="0" y="62"/>
                  <a:pt x="1" y="62"/>
                </a:cubicBezTo>
                <a:cubicBezTo>
                  <a:pt x="1" y="62"/>
                  <a:pt x="2" y="62"/>
                  <a:pt x="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60" y="62"/>
                  <a:pt x="61" y="62"/>
                  <a:pt x="6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62" y="62"/>
                  <a:pt x="62" y="61"/>
                </a:cubicBezTo>
                <a:cubicBezTo>
                  <a:pt x="62" y="61"/>
                  <a:pt x="62" y="60"/>
                  <a:pt x="62" y="59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2" y="1"/>
                  <a:pt x="62" y="1"/>
                </a:cubicBezTo>
                <a:cubicBezTo>
                  <a:pt x="62" y="0"/>
                  <a:pt x="62" y="0"/>
                  <a:pt x="6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Freeform 814"/>
          <p:cNvSpPr>
            <a:spLocks noEditPoints="1"/>
          </p:cNvSpPr>
          <p:nvPr/>
        </p:nvSpPr>
        <p:spPr bwMode="auto">
          <a:xfrm>
            <a:off x="3570810" y="2745581"/>
            <a:ext cx="333375" cy="173038"/>
          </a:xfrm>
          <a:custGeom>
            <a:avLst/>
            <a:gdLst>
              <a:gd name="T0" fmla="*/ 265 w 288"/>
              <a:gd name="T1" fmla="*/ 0 h 148"/>
              <a:gd name="T2" fmla="*/ 246 w 288"/>
              <a:gd name="T3" fmla="*/ 13 h 148"/>
              <a:gd name="T4" fmla="*/ 228 w 288"/>
              <a:gd name="T5" fmla="*/ 0 h 148"/>
              <a:gd name="T6" fmla="*/ 209 w 288"/>
              <a:gd name="T7" fmla="*/ 13 h 148"/>
              <a:gd name="T8" fmla="*/ 191 w 288"/>
              <a:gd name="T9" fmla="*/ 0 h 148"/>
              <a:gd name="T10" fmla="*/ 172 w 288"/>
              <a:gd name="T11" fmla="*/ 13 h 148"/>
              <a:gd name="T12" fmla="*/ 154 w 288"/>
              <a:gd name="T13" fmla="*/ 0 h 148"/>
              <a:gd name="T14" fmla="*/ 135 w 288"/>
              <a:gd name="T15" fmla="*/ 13 h 148"/>
              <a:gd name="T16" fmla="*/ 116 w 288"/>
              <a:gd name="T17" fmla="*/ 0 h 148"/>
              <a:gd name="T18" fmla="*/ 98 w 288"/>
              <a:gd name="T19" fmla="*/ 13 h 148"/>
              <a:gd name="T20" fmla="*/ 79 w 288"/>
              <a:gd name="T21" fmla="*/ 0 h 148"/>
              <a:gd name="T22" fmla="*/ 61 w 288"/>
              <a:gd name="T23" fmla="*/ 13 h 148"/>
              <a:gd name="T24" fmla="*/ 42 w 288"/>
              <a:gd name="T25" fmla="*/ 0 h 148"/>
              <a:gd name="T26" fmla="*/ 24 w 288"/>
              <a:gd name="T27" fmla="*/ 13 h 148"/>
              <a:gd name="T28" fmla="*/ 21 w 288"/>
              <a:gd name="T29" fmla="*/ 0 h 148"/>
              <a:gd name="T30" fmla="*/ 0 w 288"/>
              <a:gd name="T31" fmla="*/ 127 h 148"/>
              <a:gd name="T32" fmla="*/ 24 w 288"/>
              <a:gd name="T33" fmla="*/ 148 h 148"/>
              <a:gd name="T34" fmla="*/ 42 w 288"/>
              <a:gd name="T35" fmla="*/ 135 h 148"/>
              <a:gd name="T36" fmla="*/ 61 w 288"/>
              <a:gd name="T37" fmla="*/ 148 h 148"/>
              <a:gd name="T38" fmla="*/ 79 w 288"/>
              <a:gd name="T39" fmla="*/ 135 h 148"/>
              <a:gd name="T40" fmla="*/ 98 w 288"/>
              <a:gd name="T41" fmla="*/ 148 h 148"/>
              <a:gd name="T42" fmla="*/ 116 w 288"/>
              <a:gd name="T43" fmla="*/ 135 h 148"/>
              <a:gd name="T44" fmla="*/ 135 w 288"/>
              <a:gd name="T45" fmla="*/ 148 h 148"/>
              <a:gd name="T46" fmla="*/ 154 w 288"/>
              <a:gd name="T47" fmla="*/ 135 h 148"/>
              <a:gd name="T48" fmla="*/ 172 w 288"/>
              <a:gd name="T49" fmla="*/ 148 h 148"/>
              <a:gd name="T50" fmla="*/ 191 w 288"/>
              <a:gd name="T51" fmla="*/ 135 h 148"/>
              <a:gd name="T52" fmla="*/ 209 w 288"/>
              <a:gd name="T53" fmla="*/ 148 h 148"/>
              <a:gd name="T54" fmla="*/ 228 w 288"/>
              <a:gd name="T55" fmla="*/ 135 h 148"/>
              <a:gd name="T56" fmla="*/ 246 w 288"/>
              <a:gd name="T57" fmla="*/ 148 h 148"/>
              <a:gd name="T58" fmla="*/ 265 w 288"/>
              <a:gd name="T59" fmla="*/ 135 h 148"/>
              <a:gd name="T60" fmla="*/ 268 w 288"/>
              <a:gd name="T61" fmla="*/ 148 h 148"/>
              <a:gd name="T62" fmla="*/ 288 w 288"/>
              <a:gd name="T63" fmla="*/ 20 h 148"/>
              <a:gd name="T64" fmla="*/ 122 w 288"/>
              <a:gd name="T65" fmla="*/ 102 h 148"/>
              <a:gd name="T66" fmla="*/ 103 w 288"/>
              <a:gd name="T67" fmla="*/ 121 h 148"/>
              <a:gd name="T68" fmla="*/ 46 w 288"/>
              <a:gd name="T69" fmla="*/ 121 h 148"/>
              <a:gd name="T70" fmla="*/ 27 w 288"/>
              <a:gd name="T71" fmla="*/ 102 h 148"/>
              <a:gd name="T72" fmla="*/ 32 w 288"/>
              <a:gd name="T73" fmla="*/ 31 h 148"/>
              <a:gd name="T74" fmla="*/ 103 w 288"/>
              <a:gd name="T75" fmla="*/ 26 h 148"/>
              <a:gd name="T76" fmla="*/ 122 w 288"/>
              <a:gd name="T77" fmla="*/ 45 h 148"/>
              <a:gd name="T78" fmla="*/ 262 w 288"/>
              <a:gd name="T79" fmla="*/ 102 h 148"/>
              <a:gd name="T80" fmla="*/ 243 w 288"/>
              <a:gd name="T81" fmla="*/ 121 h 148"/>
              <a:gd name="T82" fmla="*/ 186 w 288"/>
              <a:gd name="T83" fmla="*/ 121 h 148"/>
              <a:gd name="T84" fmla="*/ 166 w 288"/>
              <a:gd name="T85" fmla="*/ 102 h 148"/>
              <a:gd name="T86" fmla="*/ 172 w 288"/>
              <a:gd name="T87" fmla="*/ 31 h 148"/>
              <a:gd name="T88" fmla="*/ 242 w 288"/>
              <a:gd name="T89" fmla="*/ 26 h 148"/>
              <a:gd name="T90" fmla="*/ 262 w 288"/>
              <a:gd name="T91" fmla="*/ 4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148">
                <a:moveTo>
                  <a:pt x="268" y="0"/>
                </a:moveTo>
                <a:cubicBezTo>
                  <a:pt x="265" y="0"/>
                  <a:pt x="265" y="0"/>
                  <a:pt x="265" y="0"/>
                </a:cubicBezTo>
                <a:cubicBezTo>
                  <a:pt x="265" y="13"/>
                  <a:pt x="265" y="13"/>
                  <a:pt x="265" y="13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6" y="0"/>
                  <a:pt x="246" y="0"/>
                  <a:pt x="246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0"/>
                  <a:pt x="209" y="0"/>
                  <a:pt x="2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13"/>
                  <a:pt x="191" y="13"/>
                  <a:pt x="19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0"/>
                  <a:pt x="172" y="0"/>
                  <a:pt x="17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5" y="0"/>
                  <a:pt x="135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8" y="0"/>
                  <a:pt x="98" y="0"/>
                  <a:pt x="98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13"/>
                  <a:pt x="79" y="13"/>
                  <a:pt x="79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0"/>
                  <a:pt x="61" y="0"/>
                  <a:pt x="6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0" y="7"/>
                  <a:pt x="0" y="2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41"/>
                  <a:pt x="7" y="148"/>
                  <a:pt x="21" y="14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54" y="135"/>
                  <a:pt x="154" y="135"/>
                  <a:pt x="154" y="135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91" y="135"/>
                  <a:pt x="191" y="135"/>
                  <a:pt x="191" y="135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209" y="148"/>
                  <a:pt x="209" y="148"/>
                  <a:pt x="209" y="148"/>
                </a:cubicBezTo>
                <a:cubicBezTo>
                  <a:pt x="209" y="135"/>
                  <a:pt x="209" y="135"/>
                  <a:pt x="209" y="135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46" y="148"/>
                  <a:pt x="246" y="148"/>
                  <a:pt x="246" y="148"/>
                </a:cubicBezTo>
                <a:cubicBezTo>
                  <a:pt x="246" y="135"/>
                  <a:pt x="246" y="135"/>
                  <a:pt x="246" y="135"/>
                </a:cubicBezTo>
                <a:cubicBezTo>
                  <a:pt x="265" y="135"/>
                  <a:pt x="265" y="135"/>
                  <a:pt x="265" y="135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81" y="148"/>
                  <a:pt x="288" y="141"/>
                  <a:pt x="288" y="127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8" y="7"/>
                  <a:pt x="281" y="0"/>
                  <a:pt x="268" y="0"/>
                </a:cubicBezTo>
                <a:close/>
                <a:moveTo>
                  <a:pt x="122" y="102"/>
                </a:moveTo>
                <a:cubicBezTo>
                  <a:pt x="122" y="107"/>
                  <a:pt x="121" y="112"/>
                  <a:pt x="117" y="116"/>
                </a:cubicBezTo>
                <a:cubicBezTo>
                  <a:pt x="113" y="120"/>
                  <a:pt x="108" y="121"/>
                  <a:pt x="103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1" y="121"/>
                  <a:pt x="36" y="120"/>
                  <a:pt x="32" y="116"/>
                </a:cubicBezTo>
                <a:cubicBezTo>
                  <a:pt x="28" y="112"/>
                  <a:pt x="27" y="107"/>
                  <a:pt x="27" y="102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1"/>
                  <a:pt x="28" y="35"/>
                  <a:pt x="32" y="31"/>
                </a:cubicBezTo>
                <a:cubicBezTo>
                  <a:pt x="36" y="28"/>
                  <a:pt x="41" y="26"/>
                  <a:pt x="46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8" y="26"/>
                  <a:pt x="113" y="28"/>
                  <a:pt x="117" y="31"/>
                </a:cubicBezTo>
                <a:cubicBezTo>
                  <a:pt x="121" y="35"/>
                  <a:pt x="122" y="41"/>
                  <a:pt x="122" y="45"/>
                </a:cubicBezTo>
                <a:lnTo>
                  <a:pt x="122" y="102"/>
                </a:lnTo>
                <a:close/>
                <a:moveTo>
                  <a:pt x="262" y="102"/>
                </a:moveTo>
                <a:cubicBezTo>
                  <a:pt x="262" y="107"/>
                  <a:pt x="260" y="112"/>
                  <a:pt x="256" y="116"/>
                </a:cubicBezTo>
                <a:cubicBezTo>
                  <a:pt x="253" y="120"/>
                  <a:pt x="247" y="121"/>
                  <a:pt x="243" y="121"/>
                </a:cubicBezTo>
                <a:cubicBezTo>
                  <a:pt x="243" y="121"/>
                  <a:pt x="242" y="121"/>
                  <a:pt x="242" y="121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1" y="121"/>
                  <a:pt x="176" y="120"/>
                  <a:pt x="172" y="116"/>
                </a:cubicBezTo>
                <a:cubicBezTo>
                  <a:pt x="168" y="112"/>
                  <a:pt x="166" y="107"/>
                  <a:pt x="166" y="102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1"/>
                  <a:pt x="168" y="35"/>
                  <a:pt x="172" y="31"/>
                </a:cubicBezTo>
                <a:cubicBezTo>
                  <a:pt x="176" y="28"/>
                  <a:pt x="181" y="26"/>
                  <a:pt x="186" y="26"/>
                </a:cubicBezTo>
                <a:cubicBezTo>
                  <a:pt x="242" y="26"/>
                  <a:pt x="242" y="26"/>
                  <a:pt x="242" y="26"/>
                </a:cubicBezTo>
                <a:cubicBezTo>
                  <a:pt x="247" y="26"/>
                  <a:pt x="253" y="28"/>
                  <a:pt x="256" y="31"/>
                </a:cubicBezTo>
                <a:cubicBezTo>
                  <a:pt x="260" y="35"/>
                  <a:pt x="262" y="41"/>
                  <a:pt x="262" y="45"/>
                </a:cubicBezTo>
                <a:lnTo>
                  <a:pt x="26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Freeform 815"/>
          <p:cNvSpPr>
            <a:spLocks noEditPoints="1"/>
          </p:cNvSpPr>
          <p:nvPr/>
        </p:nvSpPr>
        <p:spPr bwMode="auto">
          <a:xfrm>
            <a:off x="5586935" y="5336381"/>
            <a:ext cx="311150" cy="33337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Freeform 819"/>
          <p:cNvSpPr>
            <a:spLocks noEditPoints="1"/>
          </p:cNvSpPr>
          <p:nvPr/>
        </p:nvSpPr>
        <p:spPr bwMode="auto">
          <a:xfrm>
            <a:off x="4278835" y="2702719"/>
            <a:ext cx="260350" cy="174625"/>
          </a:xfrm>
          <a:custGeom>
            <a:avLst/>
            <a:gdLst>
              <a:gd name="T0" fmla="*/ 225 w 225"/>
              <a:gd name="T1" fmla="*/ 13 h 150"/>
              <a:gd name="T2" fmla="*/ 212 w 225"/>
              <a:gd name="T3" fmla="*/ 0 h 150"/>
              <a:gd name="T4" fmla="*/ 13 w 225"/>
              <a:gd name="T5" fmla="*/ 0 h 150"/>
              <a:gd name="T6" fmla="*/ 0 w 225"/>
              <a:gd name="T7" fmla="*/ 13 h 150"/>
              <a:gd name="T8" fmla="*/ 0 w 225"/>
              <a:gd name="T9" fmla="*/ 150 h 150"/>
              <a:gd name="T10" fmla="*/ 225 w 225"/>
              <a:gd name="T11" fmla="*/ 150 h 150"/>
              <a:gd name="T12" fmla="*/ 225 w 225"/>
              <a:gd name="T13" fmla="*/ 13 h 150"/>
              <a:gd name="T14" fmla="*/ 207 w 225"/>
              <a:gd name="T15" fmla="*/ 132 h 150"/>
              <a:gd name="T16" fmla="*/ 18 w 225"/>
              <a:gd name="T17" fmla="*/ 132 h 150"/>
              <a:gd name="T18" fmla="*/ 18 w 225"/>
              <a:gd name="T19" fmla="*/ 19 h 150"/>
              <a:gd name="T20" fmla="*/ 207 w 225"/>
              <a:gd name="T21" fmla="*/ 19 h 150"/>
              <a:gd name="T22" fmla="*/ 207 w 225"/>
              <a:gd name="T23" fmla="*/ 13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50">
                <a:moveTo>
                  <a:pt x="225" y="13"/>
                </a:moveTo>
                <a:cubicBezTo>
                  <a:pt x="225" y="4"/>
                  <a:pt x="221" y="0"/>
                  <a:pt x="2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4"/>
                  <a:pt x="0" y="13"/>
                </a:cubicBezTo>
                <a:cubicBezTo>
                  <a:pt x="0" y="150"/>
                  <a:pt x="0" y="150"/>
                  <a:pt x="0" y="150"/>
                </a:cubicBezTo>
                <a:cubicBezTo>
                  <a:pt x="225" y="150"/>
                  <a:pt x="225" y="150"/>
                  <a:pt x="225" y="150"/>
                </a:cubicBezTo>
                <a:lnTo>
                  <a:pt x="225" y="13"/>
                </a:lnTo>
                <a:close/>
                <a:moveTo>
                  <a:pt x="207" y="132"/>
                </a:moveTo>
                <a:cubicBezTo>
                  <a:pt x="18" y="132"/>
                  <a:pt x="18" y="132"/>
                  <a:pt x="18" y="132"/>
                </a:cubicBezTo>
                <a:cubicBezTo>
                  <a:pt x="18" y="19"/>
                  <a:pt x="18" y="19"/>
                  <a:pt x="18" y="19"/>
                </a:cubicBezTo>
                <a:cubicBezTo>
                  <a:pt x="207" y="19"/>
                  <a:pt x="207" y="19"/>
                  <a:pt x="207" y="19"/>
                </a:cubicBezTo>
                <a:lnTo>
                  <a:pt x="207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Freeform 820"/>
          <p:cNvSpPr>
            <a:spLocks noEditPoints="1"/>
          </p:cNvSpPr>
          <p:nvPr/>
        </p:nvSpPr>
        <p:spPr bwMode="auto">
          <a:xfrm>
            <a:off x="4242322" y="2891631"/>
            <a:ext cx="331788" cy="38100"/>
          </a:xfrm>
          <a:custGeom>
            <a:avLst/>
            <a:gdLst>
              <a:gd name="T0" fmla="*/ 187 w 209"/>
              <a:gd name="T1" fmla="*/ 0 h 24"/>
              <a:gd name="T2" fmla="*/ 23 w 209"/>
              <a:gd name="T3" fmla="*/ 0 h 24"/>
              <a:gd name="T4" fmla="*/ 0 w 209"/>
              <a:gd name="T5" fmla="*/ 24 h 24"/>
              <a:gd name="T6" fmla="*/ 209 w 209"/>
              <a:gd name="T7" fmla="*/ 24 h 24"/>
              <a:gd name="T8" fmla="*/ 187 w 209"/>
              <a:gd name="T9" fmla="*/ 0 h 24"/>
              <a:gd name="T10" fmla="*/ 80 w 209"/>
              <a:gd name="T11" fmla="*/ 17 h 24"/>
              <a:gd name="T12" fmla="*/ 89 w 209"/>
              <a:gd name="T13" fmla="*/ 8 h 24"/>
              <a:gd name="T14" fmla="*/ 121 w 209"/>
              <a:gd name="T15" fmla="*/ 8 h 24"/>
              <a:gd name="T16" fmla="*/ 129 w 209"/>
              <a:gd name="T17" fmla="*/ 17 h 24"/>
              <a:gd name="T18" fmla="*/ 80 w 209"/>
              <a:gd name="T1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24">
                <a:moveTo>
                  <a:pt x="187" y="0"/>
                </a:moveTo>
                <a:lnTo>
                  <a:pt x="23" y="0"/>
                </a:lnTo>
                <a:lnTo>
                  <a:pt x="0" y="24"/>
                </a:lnTo>
                <a:lnTo>
                  <a:pt x="209" y="24"/>
                </a:lnTo>
                <a:lnTo>
                  <a:pt x="187" y="0"/>
                </a:lnTo>
                <a:close/>
                <a:moveTo>
                  <a:pt x="80" y="17"/>
                </a:moveTo>
                <a:lnTo>
                  <a:pt x="89" y="8"/>
                </a:lnTo>
                <a:lnTo>
                  <a:pt x="121" y="8"/>
                </a:lnTo>
                <a:lnTo>
                  <a:pt x="129" y="17"/>
                </a:lnTo>
                <a:lnTo>
                  <a:pt x="80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" name="Freeform 821"/>
          <p:cNvSpPr/>
          <p:nvPr/>
        </p:nvSpPr>
        <p:spPr bwMode="auto">
          <a:xfrm>
            <a:off x="4242322" y="2944019"/>
            <a:ext cx="331788" cy="12700"/>
          </a:xfrm>
          <a:custGeom>
            <a:avLst/>
            <a:gdLst>
              <a:gd name="T0" fmla="*/ 9 w 286"/>
              <a:gd name="T1" fmla="*/ 12 h 12"/>
              <a:gd name="T2" fmla="*/ 277 w 286"/>
              <a:gd name="T3" fmla="*/ 12 h 12"/>
              <a:gd name="T4" fmla="*/ 286 w 286"/>
              <a:gd name="T5" fmla="*/ 0 h 12"/>
              <a:gd name="T6" fmla="*/ 0 w 286"/>
              <a:gd name="T7" fmla="*/ 0 h 12"/>
              <a:gd name="T8" fmla="*/ 9 w 28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2">
                <a:moveTo>
                  <a:pt x="9" y="12"/>
                </a:moveTo>
                <a:cubicBezTo>
                  <a:pt x="20" y="12"/>
                  <a:pt x="269" y="12"/>
                  <a:pt x="277" y="12"/>
                </a:cubicBezTo>
                <a:cubicBezTo>
                  <a:pt x="286" y="12"/>
                  <a:pt x="286" y="0"/>
                  <a:pt x="2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2"/>
                  <a:pt x="9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Freeform 829"/>
          <p:cNvSpPr>
            <a:spLocks noEditPoints="1"/>
          </p:cNvSpPr>
          <p:nvPr/>
        </p:nvSpPr>
        <p:spPr bwMode="auto">
          <a:xfrm>
            <a:off x="259285" y="6004719"/>
            <a:ext cx="279400" cy="333375"/>
          </a:xfrm>
          <a:custGeom>
            <a:avLst/>
            <a:gdLst>
              <a:gd name="T0" fmla="*/ 241 w 241"/>
              <a:gd name="T1" fmla="*/ 30 h 288"/>
              <a:gd name="T2" fmla="*/ 129 w 241"/>
              <a:gd name="T3" fmla="*/ 30 h 288"/>
              <a:gd name="T4" fmla="*/ 129 w 241"/>
              <a:gd name="T5" fmla="*/ 10 h 288"/>
              <a:gd name="T6" fmla="*/ 119 w 241"/>
              <a:gd name="T7" fmla="*/ 0 h 288"/>
              <a:gd name="T8" fmla="*/ 109 w 241"/>
              <a:gd name="T9" fmla="*/ 10 h 288"/>
              <a:gd name="T10" fmla="*/ 109 w 241"/>
              <a:gd name="T11" fmla="*/ 30 h 288"/>
              <a:gd name="T12" fmla="*/ 0 w 241"/>
              <a:gd name="T13" fmla="*/ 30 h 288"/>
              <a:gd name="T14" fmla="*/ 0 w 241"/>
              <a:gd name="T15" fmla="*/ 196 h 288"/>
              <a:gd name="T16" fmla="*/ 75 w 241"/>
              <a:gd name="T17" fmla="*/ 196 h 288"/>
              <a:gd name="T18" fmla="*/ 45 w 241"/>
              <a:gd name="T19" fmla="*/ 272 h 288"/>
              <a:gd name="T20" fmla="*/ 52 w 241"/>
              <a:gd name="T21" fmla="*/ 288 h 288"/>
              <a:gd name="T22" fmla="*/ 56 w 241"/>
              <a:gd name="T23" fmla="*/ 288 h 288"/>
              <a:gd name="T24" fmla="*/ 67 w 241"/>
              <a:gd name="T25" fmla="*/ 281 h 288"/>
              <a:gd name="T26" fmla="*/ 100 w 241"/>
              <a:gd name="T27" fmla="*/ 196 h 288"/>
              <a:gd name="T28" fmla="*/ 138 w 241"/>
              <a:gd name="T29" fmla="*/ 196 h 288"/>
              <a:gd name="T30" fmla="*/ 171 w 241"/>
              <a:gd name="T31" fmla="*/ 281 h 288"/>
              <a:gd name="T32" fmla="*/ 182 w 241"/>
              <a:gd name="T33" fmla="*/ 288 h 288"/>
              <a:gd name="T34" fmla="*/ 186 w 241"/>
              <a:gd name="T35" fmla="*/ 288 h 288"/>
              <a:gd name="T36" fmla="*/ 193 w 241"/>
              <a:gd name="T37" fmla="*/ 272 h 288"/>
              <a:gd name="T38" fmla="*/ 164 w 241"/>
              <a:gd name="T39" fmla="*/ 196 h 288"/>
              <a:gd name="T40" fmla="*/ 241 w 241"/>
              <a:gd name="T41" fmla="*/ 196 h 288"/>
              <a:gd name="T42" fmla="*/ 241 w 241"/>
              <a:gd name="T43" fmla="*/ 30 h 288"/>
              <a:gd name="T44" fmla="*/ 218 w 241"/>
              <a:gd name="T45" fmla="*/ 172 h 288"/>
              <a:gd name="T46" fmla="*/ 23 w 241"/>
              <a:gd name="T47" fmla="*/ 172 h 288"/>
              <a:gd name="T48" fmla="*/ 23 w 241"/>
              <a:gd name="T49" fmla="*/ 53 h 288"/>
              <a:gd name="T50" fmla="*/ 218 w 241"/>
              <a:gd name="T51" fmla="*/ 53 h 288"/>
              <a:gd name="T52" fmla="*/ 218 w 241"/>
              <a:gd name="T53" fmla="*/ 1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" h="288">
                <a:moveTo>
                  <a:pt x="241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5"/>
                  <a:pt x="125" y="0"/>
                  <a:pt x="119" y="0"/>
                </a:cubicBezTo>
                <a:cubicBezTo>
                  <a:pt x="114" y="0"/>
                  <a:pt x="109" y="5"/>
                  <a:pt x="109" y="10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96"/>
                  <a:pt x="0" y="196"/>
                  <a:pt x="0" y="196"/>
                </a:cubicBezTo>
                <a:cubicBezTo>
                  <a:pt x="75" y="196"/>
                  <a:pt x="75" y="196"/>
                  <a:pt x="75" y="196"/>
                </a:cubicBezTo>
                <a:cubicBezTo>
                  <a:pt x="45" y="272"/>
                  <a:pt x="45" y="272"/>
                  <a:pt x="45" y="272"/>
                </a:cubicBezTo>
                <a:cubicBezTo>
                  <a:pt x="43" y="278"/>
                  <a:pt x="46" y="285"/>
                  <a:pt x="52" y="288"/>
                </a:cubicBezTo>
                <a:cubicBezTo>
                  <a:pt x="53" y="288"/>
                  <a:pt x="55" y="288"/>
                  <a:pt x="56" y="288"/>
                </a:cubicBezTo>
                <a:cubicBezTo>
                  <a:pt x="61" y="288"/>
                  <a:pt x="65" y="286"/>
                  <a:pt x="67" y="281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71" y="281"/>
                  <a:pt x="171" y="281"/>
                  <a:pt x="171" y="281"/>
                </a:cubicBezTo>
                <a:cubicBezTo>
                  <a:pt x="173" y="286"/>
                  <a:pt x="177" y="288"/>
                  <a:pt x="182" y="288"/>
                </a:cubicBezTo>
                <a:cubicBezTo>
                  <a:pt x="184" y="288"/>
                  <a:pt x="185" y="288"/>
                  <a:pt x="186" y="288"/>
                </a:cubicBezTo>
                <a:cubicBezTo>
                  <a:pt x="193" y="285"/>
                  <a:pt x="196" y="278"/>
                  <a:pt x="193" y="272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241" y="196"/>
                  <a:pt x="241" y="196"/>
                  <a:pt x="241" y="196"/>
                </a:cubicBezTo>
                <a:lnTo>
                  <a:pt x="241" y="30"/>
                </a:lnTo>
                <a:close/>
                <a:moveTo>
                  <a:pt x="218" y="172"/>
                </a:moveTo>
                <a:cubicBezTo>
                  <a:pt x="23" y="172"/>
                  <a:pt x="23" y="172"/>
                  <a:pt x="23" y="172"/>
                </a:cubicBezTo>
                <a:cubicBezTo>
                  <a:pt x="23" y="53"/>
                  <a:pt x="23" y="53"/>
                  <a:pt x="23" y="53"/>
                </a:cubicBezTo>
                <a:cubicBezTo>
                  <a:pt x="218" y="53"/>
                  <a:pt x="218" y="53"/>
                  <a:pt x="218" y="53"/>
                </a:cubicBezTo>
                <a:lnTo>
                  <a:pt x="218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Freeform 830"/>
          <p:cNvSpPr/>
          <p:nvPr/>
        </p:nvSpPr>
        <p:spPr bwMode="auto">
          <a:xfrm>
            <a:off x="305322" y="6087269"/>
            <a:ext cx="184150" cy="96838"/>
          </a:xfrm>
          <a:custGeom>
            <a:avLst/>
            <a:gdLst>
              <a:gd name="T0" fmla="*/ 6 w 116"/>
              <a:gd name="T1" fmla="*/ 61 h 61"/>
              <a:gd name="T2" fmla="*/ 46 w 116"/>
              <a:gd name="T3" fmla="*/ 34 h 61"/>
              <a:gd name="T4" fmla="*/ 55 w 116"/>
              <a:gd name="T5" fmla="*/ 48 h 61"/>
              <a:gd name="T6" fmla="*/ 98 w 116"/>
              <a:gd name="T7" fmla="*/ 20 h 61"/>
              <a:gd name="T8" fmla="*/ 104 w 116"/>
              <a:gd name="T9" fmla="*/ 28 h 61"/>
              <a:gd name="T10" fmla="*/ 116 w 116"/>
              <a:gd name="T11" fmla="*/ 0 h 61"/>
              <a:gd name="T12" fmla="*/ 85 w 116"/>
              <a:gd name="T13" fmla="*/ 2 h 61"/>
              <a:gd name="T14" fmla="*/ 92 w 116"/>
              <a:gd name="T15" fmla="*/ 10 h 61"/>
              <a:gd name="T16" fmla="*/ 58 w 116"/>
              <a:gd name="T17" fmla="*/ 33 h 61"/>
              <a:gd name="T18" fmla="*/ 49 w 116"/>
              <a:gd name="T19" fmla="*/ 18 h 61"/>
              <a:gd name="T20" fmla="*/ 0 w 116"/>
              <a:gd name="T21" fmla="*/ 51 h 61"/>
              <a:gd name="T22" fmla="*/ 6 w 116"/>
              <a:gd name="T23" fmla="*/ 61 h 61"/>
              <a:gd name="T24" fmla="*/ 6 w 116"/>
              <a:gd name="T2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61">
                <a:moveTo>
                  <a:pt x="6" y="61"/>
                </a:moveTo>
                <a:lnTo>
                  <a:pt x="46" y="34"/>
                </a:lnTo>
                <a:lnTo>
                  <a:pt x="55" y="48"/>
                </a:lnTo>
                <a:lnTo>
                  <a:pt x="98" y="20"/>
                </a:lnTo>
                <a:lnTo>
                  <a:pt x="104" y="28"/>
                </a:lnTo>
                <a:lnTo>
                  <a:pt x="116" y="0"/>
                </a:lnTo>
                <a:lnTo>
                  <a:pt x="85" y="2"/>
                </a:lnTo>
                <a:lnTo>
                  <a:pt x="92" y="10"/>
                </a:lnTo>
                <a:lnTo>
                  <a:pt x="58" y="33"/>
                </a:lnTo>
                <a:lnTo>
                  <a:pt x="49" y="18"/>
                </a:lnTo>
                <a:lnTo>
                  <a:pt x="0" y="51"/>
                </a:lnTo>
                <a:lnTo>
                  <a:pt x="6" y="61"/>
                </a:lnTo>
                <a:lnTo>
                  <a:pt x="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8" name="Freeform 852"/>
          <p:cNvSpPr>
            <a:spLocks noEditPoints="1"/>
          </p:cNvSpPr>
          <p:nvPr/>
        </p:nvSpPr>
        <p:spPr bwMode="auto">
          <a:xfrm>
            <a:off x="5577410" y="3332956"/>
            <a:ext cx="333375" cy="333375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34 w 288"/>
              <a:gd name="T11" fmla="*/ 244 h 288"/>
              <a:gd name="T12" fmla="*/ 107 w 288"/>
              <a:gd name="T13" fmla="*/ 174 h 288"/>
              <a:gd name="T14" fmla="*/ 136 w 288"/>
              <a:gd name="T15" fmla="*/ 174 h 288"/>
              <a:gd name="T16" fmla="*/ 150 w 288"/>
              <a:gd name="T17" fmla="*/ 132 h 288"/>
              <a:gd name="T18" fmla="*/ 90 w 288"/>
              <a:gd name="T19" fmla="*/ 133 h 288"/>
              <a:gd name="T20" fmla="*/ 90 w 288"/>
              <a:gd name="T21" fmla="*/ 132 h 288"/>
              <a:gd name="T22" fmla="*/ 90 w 288"/>
              <a:gd name="T23" fmla="*/ 132 h 288"/>
              <a:gd name="T24" fmla="*/ 90 w 288"/>
              <a:gd name="T25" fmla="*/ 132 h 288"/>
              <a:gd name="T26" fmla="*/ 121 w 288"/>
              <a:gd name="T27" fmla="*/ 44 h 288"/>
              <a:gd name="T28" fmla="*/ 155 w 288"/>
              <a:gd name="T29" fmla="*/ 44 h 288"/>
              <a:gd name="T30" fmla="*/ 133 w 288"/>
              <a:gd name="T31" fmla="*/ 109 h 288"/>
              <a:gd name="T32" fmla="*/ 193 w 288"/>
              <a:gd name="T33" fmla="*/ 109 h 288"/>
              <a:gd name="T34" fmla="*/ 193 w 288"/>
              <a:gd name="T35" fmla="*/ 109 h 288"/>
              <a:gd name="T36" fmla="*/ 193 w 288"/>
              <a:gd name="T37" fmla="*/ 109 h 288"/>
              <a:gd name="T38" fmla="*/ 193 w 288"/>
              <a:gd name="T39" fmla="*/ 109 h 288"/>
              <a:gd name="T40" fmla="*/ 170 w 288"/>
              <a:gd name="T41" fmla="*/ 174 h 288"/>
              <a:gd name="T42" fmla="*/ 200 w 288"/>
              <a:gd name="T43" fmla="*/ 174 h 288"/>
              <a:gd name="T44" fmla="*/ 134 w 288"/>
              <a:gd name="T45" fmla="*/ 2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34" y="244"/>
                </a:moveTo>
                <a:cubicBezTo>
                  <a:pt x="107" y="174"/>
                  <a:pt x="107" y="174"/>
                  <a:pt x="107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2" y="153"/>
                  <a:pt x="150" y="133"/>
                  <a:pt x="150" y="132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48" y="69"/>
                  <a:pt x="133" y="108"/>
                  <a:pt x="13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200" y="174"/>
                  <a:pt x="200" y="174"/>
                  <a:pt x="200" y="174"/>
                </a:cubicBezTo>
                <a:lnTo>
                  <a:pt x="134" y="2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Freeform 856"/>
          <p:cNvSpPr/>
          <p:nvPr/>
        </p:nvSpPr>
        <p:spPr bwMode="auto">
          <a:xfrm>
            <a:off x="394222" y="4001293"/>
            <a:ext cx="169863" cy="320675"/>
          </a:xfrm>
          <a:custGeom>
            <a:avLst/>
            <a:gdLst>
              <a:gd name="T0" fmla="*/ 0 w 107"/>
              <a:gd name="T1" fmla="*/ 111 h 202"/>
              <a:gd name="T2" fmla="*/ 27 w 107"/>
              <a:gd name="T3" fmla="*/ 202 h 202"/>
              <a:gd name="T4" fmla="*/ 107 w 107"/>
              <a:gd name="T5" fmla="*/ 0 h 202"/>
              <a:gd name="T6" fmla="*/ 0 w 107"/>
              <a:gd name="T7" fmla="*/ 11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202">
                <a:moveTo>
                  <a:pt x="0" y="111"/>
                </a:moveTo>
                <a:lnTo>
                  <a:pt x="27" y="202"/>
                </a:lnTo>
                <a:lnTo>
                  <a:pt x="10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Freeform 857"/>
          <p:cNvSpPr/>
          <p:nvPr/>
        </p:nvSpPr>
        <p:spPr bwMode="auto">
          <a:xfrm>
            <a:off x="333897" y="4190206"/>
            <a:ext cx="90488" cy="142875"/>
          </a:xfrm>
          <a:custGeom>
            <a:avLst/>
            <a:gdLst>
              <a:gd name="T0" fmla="*/ 0 w 57"/>
              <a:gd name="T1" fmla="*/ 31 h 90"/>
              <a:gd name="T2" fmla="*/ 20 w 57"/>
              <a:gd name="T3" fmla="*/ 90 h 90"/>
              <a:gd name="T4" fmla="*/ 57 w 57"/>
              <a:gd name="T5" fmla="*/ 90 h 90"/>
              <a:gd name="T6" fmla="*/ 30 w 57"/>
              <a:gd name="T7" fmla="*/ 0 h 90"/>
              <a:gd name="T8" fmla="*/ 0 w 57"/>
              <a:gd name="T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90">
                <a:moveTo>
                  <a:pt x="0" y="31"/>
                </a:moveTo>
                <a:lnTo>
                  <a:pt x="20" y="90"/>
                </a:lnTo>
                <a:lnTo>
                  <a:pt x="57" y="90"/>
                </a:lnTo>
                <a:lnTo>
                  <a:pt x="30" y="0"/>
                </a:lnTo>
                <a:lnTo>
                  <a:pt x="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Freeform 858"/>
          <p:cNvSpPr/>
          <p:nvPr/>
        </p:nvSpPr>
        <p:spPr bwMode="auto">
          <a:xfrm>
            <a:off x="243409" y="3999706"/>
            <a:ext cx="319088" cy="171450"/>
          </a:xfrm>
          <a:custGeom>
            <a:avLst/>
            <a:gdLst>
              <a:gd name="T0" fmla="*/ 201 w 201"/>
              <a:gd name="T1" fmla="*/ 0 h 108"/>
              <a:gd name="T2" fmla="*/ 0 w 201"/>
              <a:gd name="T3" fmla="*/ 81 h 108"/>
              <a:gd name="T4" fmla="*/ 91 w 201"/>
              <a:gd name="T5" fmla="*/ 108 h 108"/>
              <a:gd name="T6" fmla="*/ 201 w 201"/>
              <a:gd name="T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" h="108">
                <a:moveTo>
                  <a:pt x="201" y="0"/>
                </a:moveTo>
                <a:lnTo>
                  <a:pt x="0" y="81"/>
                </a:lnTo>
                <a:lnTo>
                  <a:pt x="91" y="108"/>
                </a:lnTo>
                <a:lnTo>
                  <a:pt x="20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Freeform 859"/>
          <p:cNvSpPr/>
          <p:nvPr/>
        </p:nvSpPr>
        <p:spPr bwMode="auto">
          <a:xfrm>
            <a:off x="232297" y="4140993"/>
            <a:ext cx="142875" cy="90488"/>
          </a:xfrm>
          <a:custGeom>
            <a:avLst/>
            <a:gdLst>
              <a:gd name="T0" fmla="*/ 90 w 90"/>
              <a:gd name="T1" fmla="*/ 27 h 57"/>
              <a:gd name="T2" fmla="*/ 0 w 90"/>
              <a:gd name="T3" fmla="*/ 0 h 57"/>
              <a:gd name="T4" fmla="*/ 0 w 90"/>
              <a:gd name="T5" fmla="*/ 37 h 57"/>
              <a:gd name="T6" fmla="*/ 59 w 90"/>
              <a:gd name="T7" fmla="*/ 57 h 57"/>
              <a:gd name="T8" fmla="*/ 90 w 90"/>
              <a:gd name="T9" fmla="*/ 2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7">
                <a:moveTo>
                  <a:pt x="90" y="27"/>
                </a:moveTo>
                <a:lnTo>
                  <a:pt x="0" y="0"/>
                </a:lnTo>
                <a:lnTo>
                  <a:pt x="0" y="37"/>
                </a:lnTo>
                <a:lnTo>
                  <a:pt x="59" y="57"/>
                </a:lnTo>
                <a:lnTo>
                  <a:pt x="90" y="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Freeform 860"/>
          <p:cNvSpPr/>
          <p:nvPr/>
        </p:nvSpPr>
        <p:spPr bwMode="auto">
          <a:xfrm>
            <a:off x="297384" y="4245768"/>
            <a:ext cx="31750" cy="50800"/>
          </a:xfrm>
          <a:custGeom>
            <a:avLst/>
            <a:gdLst>
              <a:gd name="T0" fmla="*/ 0 w 20"/>
              <a:gd name="T1" fmla="*/ 14 h 32"/>
              <a:gd name="T2" fmla="*/ 3 w 20"/>
              <a:gd name="T3" fmla="*/ 32 h 32"/>
              <a:gd name="T4" fmla="*/ 20 w 20"/>
              <a:gd name="T5" fmla="*/ 14 h 32"/>
              <a:gd name="T6" fmla="*/ 15 w 20"/>
              <a:gd name="T7" fmla="*/ 0 h 32"/>
              <a:gd name="T8" fmla="*/ 0 w 20"/>
              <a:gd name="T9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2">
                <a:moveTo>
                  <a:pt x="0" y="14"/>
                </a:moveTo>
                <a:lnTo>
                  <a:pt x="3" y="32"/>
                </a:lnTo>
                <a:lnTo>
                  <a:pt x="20" y="14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Freeform 863"/>
          <p:cNvSpPr>
            <a:spLocks noEditPoints="1"/>
          </p:cNvSpPr>
          <p:nvPr/>
        </p:nvSpPr>
        <p:spPr bwMode="auto">
          <a:xfrm>
            <a:off x="2235722" y="6017418"/>
            <a:ext cx="333375" cy="296863"/>
          </a:xfrm>
          <a:custGeom>
            <a:avLst/>
            <a:gdLst>
              <a:gd name="T0" fmla="*/ 276 w 288"/>
              <a:gd name="T1" fmla="*/ 133 h 256"/>
              <a:gd name="T2" fmla="*/ 282 w 288"/>
              <a:gd name="T3" fmla="*/ 101 h 256"/>
              <a:gd name="T4" fmla="*/ 200 w 288"/>
              <a:gd name="T5" fmla="*/ 19 h 256"/>
              <a:gd name="T6" fmla="*/ 177 w 288"/>
              <a:gd name="T7" fmla="*/ 23 h 256"/>
              <a:gd name="T8" fmla="*/ 135 w 288"/>
              <a:gd name="T9" fmla="*/ 0 h 256"/>
              <a:gd name="T10" fmla="*/ 85 w 288"/>
              <a:gd name="T11" fmla="*/ 42 h 256"/>
              <a:gd name="T12" fmla="*/ 66 w 288"/>
              <a:gd name="T13" fmla="*/ 36 h 256"/>
              <a:gd name="T14" fmla="*/ 29 w 288"/>
              <a:gd name="T15" fmla="*/ 73 h 256"/>
              <a:gd name="T16" fmla="*/ 30 w 288"/>
              <a:gd name="T17" fmla="*/ 80 h 256"/>
              <a:gd name="T18" fmla="*/ 0 w 288"/>
              <a:gd name="T19" fmla="*/ 135 h 256"/>
              <a:gd name="T20" fmla="*/ 39 w 288"/>
              <a:gd name="T21" fmla="*/ 195 h 256"/>
              <a:gd name="T22" fmla="*/ 37 w 288"/>
              <a:gd name="T23" fmla="*/ 207 h 256"/>
              <a:gd name="T24" fmla="*/ 78 w 288"/>
              <a:gd name="T25" fmla="*/ 247 h 256"/>
              <a:gd name="T26" fmla="*/ 109 w 288"/>
              <a:gd name="T27" fmla="*/ 233 h 256"/>
              <a:gd name="T28" fmla="*/ 159 w 288"/>
              <a:gd name="T29" fmla="*/ 256 h 256"/>
              <a:gd name="T30" fmla="*/ 220 w 288"/>
              <a:gd name="T31" fmla="*/ 215 h 256"/>
              <a:gd name="T32" fmla="*/ 236 w 288"/>
              <a:gd name="T33" fmla="*/ 218 h 256"/>
              <a:gd name="T34" fmla="*/ 288 w 288"/>
              <a:gd name="T35" fmla="*/ 166 h 256"/>
              <a:gd name="T36" fmla="*/ 276 w 288"/>
              <a:gd name="T37" fmla="*/ 133 h 256"/>
              <a:gd name="T38" fmla="*/ 236 w 288"/>
              <a:gd name="T39" fmla="*/ 198 h 256"/>
              <a:gd name="T40" fmla="*/ 226 w 288"/>
              <a:gd name="T41" fmla="*/ 196 h 256"/>
              <a:gd name="T42" fmla="*/ 219 w 288"/>
              <a:gd name="T43" fmla="*/ 194 h 256"/>
              <a:gd name="T44" fmla="*/ 210 w 288"/>
              <a:gd name="T45" fmla="*/ 170 h 256"/>
              <a:gd name="T46" fmla="*/ 199 w 288"/>
              <a:gd name="T47" fmla="*/ 162 h 256"/>
              <a:gd name="T48" fmla="*/ 188 w 288"/>
              <a:gd name="T49" fmla="*/ 167 h 256"/>
              <a:gd name="T50" fmla="*/ 193 w 288"/>
              <a:gd name="T51" fmla="*/ 177 h 256"/>
              <a:gd name="T52" fmla="*/ 198 w 288"/>
              <a:gd name="T53" fmla="*/ 181 h 256"/>
              <a:gd name="T54" fmla="*/ 204 w 288"/>
              <a:gd name="T55" fmla="*/ 201 h 256"/>
              <a:gd name="T56" fmla="*/ 204 w 288"/>
              <a:gd name="T57" fmla="*/ 202 h 256"/>
              <a:gd name="T58" fmla="*/ 201 w 288"/>
              <a:gd name="T59" fmla="*/ 207 h 256"/>
              <a:gd name="T60" fmla="*/ 159 w 288"/>
              <a:gd name="T61" fmla="*/ 236 h 256"/>
              <a:gd name="T62" fmla="*/ 124 w 288"/>
              <a:gd name="T63" fmla="*/ 220 h 256"/>
              <a:gd name="T64" fmla="*/ 108 w 288"/>
              <a:gd name="T65" fmla="*/ 202 h 256"/>
              <a:gd name="T66" fmla="*/ 93 w 288"/>
              <a:gd name="T67" fmla="*/ 220 h 256"/>
              <a:gd name="T68" fmla="*/ 78 w 288"/>
              <a:gd name="T69" fmla="*/ 227 h 256"/>
              <a:gd name="T70" fmla="*/ 57 w 288"/>
              <a:gd name="T71" fmla="*/ 207 h 256"/>
              <a:gd name="T72" fmla="*/ 58 w 288"/>
              <a:gd name="T73" fmla="*/ 201 h 256"/>
              <a:gd name="T74" fmla="*/ 63 w 288"/>
              <a:gd name="T75" fmla="*/ 184 h 256"/>
              <a:gd name="T76" fmla="*/ 47 w 288"/>
              <a:gd name="T77" fmla="*/ 177 h 256"/>
              <a:gd name="T78" fmla="*/ 20 w 288"/>
              <a:gd name="T79" fmla="*/ 135 h 256"/>
              <a:gd name="T80" fmla="*/ 41 w 288"/>
              <a:gd name="T81" fmla="*/ 97 h 256"/>
              <a:gd name="T82" fmla="*/ 52 w 288"/>
              <a:gd name="T83" fmla="*/ 90 h 256"/>
              <a:gd name="T84" fmla="*/ 50 w 288"/>
              <a:gd name="T85" fmla="*/ 77 h 256"/>
              <a:gd name="T86" fmla="*/ 49 w 288"/>
              <a:gd name="T87" fmla="*/ 73 h 256"/>
              <a:gd name="T88" fmla="*/ 66 w 288"/>
              <a:gd name="T89" fmla="*/ 56 h 256"/>
              <a:gd name="T90" fmla="*/ 75 w 288"/>
              <a:gd name="T91" fmla="*/ 59 h 256"/>
              <a:gd name="T92" fmla="*/ 99 w 288"/>
              <a:gd name="T93" fmla="*/ 74 h 256"/>
              <a:gd name="T94" fmla="*/ 105 w 288"/>
              <a:gd name="T95" fmla="*/ 45 h 256"/>
              <a:gd name="T96" fmla="*/ 135 w 288"/>
              <a:gd name="T97" fmla="*/ 20 h 256"/>
              <a:gd name="T98" fmla="*/ 160 w 288"/>
              <a:gd name="T99" fmla="*/ 34 h 256"/>
              <a:gd name="T100" fmla="*/ 169 w 288"/>
              <a:gd name="T101" fmla="*/ 46 h 256"/>
              <a:gd name="T102" fmla="*/ 183 w 288"/>
              <a:gd name="T103" fmla="*/ 42 h 256"/>
              <a:gd name="T104" fmla="*/ 200 w 288"/>
              <a:gd name="T105" fmla="*/ 39 h 256"/>
              <a:gd name="T106" fmla="*/ 262 w 288"/>
              <a:gd name="T107" fmla="*/ 101 h 256"/>
              <a:gd name="T108" fmla="*/ 257 w 288"/>
              <a:gd name="T109" fmla="*/ 125 h 256"/>
              <a:gd name="T110" fmla="*/ 253 w 288"/>
              <a:gd name="T111" fmla="*/ 136 h 256"/>
              <a:gd name="T112" fmla="*/ 261 w 288"/>
              <a:gd name="T113" fmla="*/ 146 h 256"/>
              <a:gd name="T114" fmla="*/ 268 w 288"/>
              <a:gd name="T115" fmla="*/ 166 h 256"/>
              <a:gd name="T116" fmla="*/ 236 w 288"/>
              <a:gd name="T117" fmla="*/ 19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256">
                <a:moveTo>
                  <a:pt x="276" y="133"/>
                </a:moveTo>
                <a:cubicBezTo>
                  <a:pt x="280" y="123"/>
                  <a:pt x="282" y="112"/>
                  <a:pt x="282" y="101"/>
                </a:cubicBezTo>
                <a:cubicBezTo>
                  <a:pt x="282" y="56"/>
                  <a:pt x="246" y="19"/>
                  <a:pt x="200" y="19"/>
                </a:cubicBezTo>
                <a:cubicBezTo>
                  <a:pt x="192" y="19"/>
                  <a:pt x="185" y="20"/>
                  <a:pt x="177" y="23"/>
                </a:cubicBezTo>
                <a:cubicBezTo>
                  <a:pt x="168" y="9"/>
                  <a:pt x="152" y="0"/>
                  <a:pt x="135" y="0"/>
                </a:cubicBezTo>
                <a:cubicBezTo>
                  <a:pt x="110" y="0"/>
                  <a:pt x="89" y="18"/>
                  <a:pt x="85" y="42"/>
                </a:cubicBezTo>
                <a:cubicBezTo>
                  <a:pt x="79" y="38"/>
                  <a:pt x="73" y="36"/>
                  <a:pt x="66" y="36"/>
                </a:cubicBezTo>
                <a:cubicBezTo>
                  <a:pt x="46" y="36"/>
                  <a:pt x="29" y="53"/>
                  <a:pt x="29" y="73"/>
                </a:cubicBezTo>
                <a:cubicBezTo>
                  <a:pt x="29" y="76"/>
                  <a:pt x="29" y="78"/>
                  <a:pt x="30" y="80"/>
                </a:cubicBezTo>
                <a:cubicBezTo>
                  <a:pt x="12" y="92"/>
                  <a:pt x="0" y="112"/>
                  <a:pt x="0" y="135"/>
                </a:cubicBezTo>
                <a:cubicBezTo>
                  <a:pt x="0" y="162"/>
                  <a:pt x="16" y="184"/>
                  <a:pt x="39" y="195"/>
                </a:cubicBezTo>
                <a:cubicBezTo>
                  <a:pt x="38" y="199"/>
                  <a:pt x="37" y="203"/>
                  <a:pt x="37" y="207"/>
                </a:cubicBezTo>
                <a:cubicBezTo>
                  <a:pt x="37" y="229"/>
                  <a:pt x="55" y="247"/>
                  <a:pt x="78" y="247"/>
                </a:cubicBezTo>
                <a:cubicBezTo>
                  <a:pt x="90" y="247"/>
                  <a:pt x="101" y="242"/>
                  <a:pt x="109" y="233"/>
                </a:cubicBezTo>
                <a:cubicBezTo>
                  <a:pt x="121" y="247"/>
                  <a:pt x="139" y="256"/>
                  <a:pt x="159" y="256"/>
                </a:cubicBezTo>
                <a:cubicBezTo>
                  <a:pt x="186" y="256"/>
                  <a:pt x="210" y="239"/>
                  <a:pt x="220" y="215"/>
                </a:cubicBezTo>
                <a:cubicBezTo>
                  <a:pt x="225" y="217"/>
                  <a:pt x="231" y="218"/>
                  <a:pt x="236" y="218"/>
                </a:cubicBezTo>
                <a:cubicBezTo>
                  <a:pt x="265" y="218"/>
                  <a:pt x="288" y="195"/>
                  <a:pt x="288" y="166"/>
                </a:cubicBezTo>
                <a:cubicBezTo>
                  <a:pt x="288" y="153"/>
                  <a:pt x="284" y="142"/>
                  <a:pt x="276" y="133"/>
                </a:cubicBezTo>
                <a:close/>
                <a:moveTo>
                  <a:pt x="236" y="198"/>
                </a:moveTo>
                <a:cubicBezTo>
                  <a:pt x="233" y="198"/>
                  <a:pt x="230" y="197"/>
                  <a:pt x="226" y="196"/>
                </a:cubicBezTo>
                <a:cubicBezTo>
                  <a:pt x="219" y="194"/>
                  <a:pt x="219" y="194"/>
                  <a:pt x="219" y="194"/>
                </a:cubicBezTo>
                <a:cubicBezTo>
                  <a:pt x="218" y="183"/>
                  <a:pt x="214" y="175"/>
                  <a:pt x="210" y="170"/>
                </a:cubicBezTo>
                <a:cubicBezTo>
                  <a:pt x="205" y="164"/>
                  <a:pt x="200" y="162"/>
                  <a:pt x="199" y="162"/>
                </a:cubicBezTo>
                <a:cubicBezTo>
                  <a:pt x="194" y="160"/>
                  <a:pt x="190" y="163"/>
                  <a:pt x="188" y="167"/>
                </a:cubicBezTo>
                <a:cubicBezTo>
                  <a:pt x="187" y="171"/>
                  <a:pt x="189" y="175"/>
                  <a:pt x="193" y="177"/>
                </a:cubicBezTo>
                <a:cubicBezTo>
                  <a:pt x="194" y="177"/>
                  <a:pt x="196" y="178"/>
                  <a:pt x="198" y="181"/>
                </a:cubicBezTo>
                <a:cubicBezTo>
                  <a:pt x="201" y="184"/>
                  <a:pt x="203" y="190"/>
                  <a:pt x="204" y="201"/>
                </a:cubicBezTo>
                <a:cubicBezTo>
                  <a:pt x="204" y="201"/>
                  <a:pt x="204" y="201"/>
                  <a:pt x="204" y="202"/>
                </a:cubicBezTo>
                <a:cubicBezTo>
                  <a:pt x="201" y="207"/>
                  <a:pt x="201" y="207"/>
                  <a:pt x="201" y="207"/>
                </a:cubicBezTo>
                <a:cubicBezTo>
                  <a:pt x="194" y="225"/>
                  <a:pt x="177" y="236"/>
                  <a:pt x="159" y="236"/>
                </a:cubicBezTo>
                <a:cubicBezTo>
                  <a:pt x="145" y="236"/>
                  <a:pt x="132" y="230"/>
                  <a:pt x="124" y="220"/>
                </a:cubicBezTo>
                <a:cubicBezTo>
                  <a:pt x="108" y="202"/>
                  <a:pt x="108" y="202"/>
                  <a:pt x="108" y="202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89" y="225"/>
                  <a:pt x="84" y="227"/>
                  <a:pt x="78" y="227"/>
                </a:cubicBezTo>
                <a:cubicBezTo>
                  <a:pt x="66" y="227"/>
                  <a:pt x="57" y="218"/>
                  <a:pt x="57" y="207"/>
                </a:cubicBezTo>
                <a:cubicBezTo>
                  <a:pt x="57" y="205"/>
                  <a:pt x="57" y="203"/>
                  <a:pt x="58" y="201"/>
                </a:cubicBezTo>
                <a:cubicBezTo>
                  <a:pt x="63" y="184"/>
                  <a:pt x="63" y="184"/>
                  <a:pt x="63" y="184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31" y="169"/>
                  <a:pt x="20" y="153"/>
                  <a:pt x="20" y="135"/>
                </a:cubicBezTo>
                <a:cubicBezTo>
                  <a:pt x="20" y="120"/>
                  <a:pt x="28" y="105"/>
                  <a:pt x="41" y="97"/>
                </a:cubicBezTo>
                <a:cubicBezTo>
                  <a:pt x="52" y="90"/>
                  <a:pt x="52" y="90"/>
                  <a:pt x="52" y="90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75"/>
                  <a:pt x="49" y="74"/>
                  <a:pt x="49" y="73"/>
                </a:cubicBezTo>
                <a:cubicBezTo>
                  <a:pt x="49" y="64"/>
                  <a:pt x="57" y="56"/>
                  <a:pt x="66" y="56"/>
                </a:cubicBezTo>
                <a:cubicBezTo>
                  <a:pt x="69" y="56"/>
                  <a:pt x="72" y="57"/>
                  <a:pt x="75" y="59"/>
                </a:cubicBezTo>
                <a:cubicBezTo>
                  <a:pt x="99" y="74"/>
                  <a:pt x="99" y="74"/>
                  <a:pt x="99" y="74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7" y="30"/>
                  <a:pt x="120" y="20"/>
                  <a:pt x="135" y="20"/>
                </a:cubicBezTo>
                <a:cubicBezTo>
                  <a:pt x="145" y="20"/>
                  <a:pt x="155" y="25"/>
                  <a:pt x="160" y="34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9" y="40"/>
                  <a:pt x="195" y="39"/>
                  <a:pt x="200" y="39"/>
                </a:cubicBezTo>
                <a:cubicBezTo>
                  <a:pt x="235" y="39"/>
                  <a:pt x="262" y="67"/>
                  <a:pt x="262" y="101"/>
                </a:cubicBezTo>
                <a:cubicBezTo>
                  <a:pt x="262" y="109"/>
                  <a:pt x="261" y="117"/>
                  <a:pt x="257" y="125"/>
                </a:cubicBezTo>
                <a:cubicBezTo>
                  <a:pt x="253" y="136"/>
                  <a:pt x="253" y="136"/>
                  <a:pt x="253" y="136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64" y="150"/>
                  <a:pt x="268" y="157"/>
                  <a:pt x="268" y="166"/>
                </a:cubicBezTo>
                <a:cubicBezTo>
                  <a:pt x="268" y="184"/>
                  <a:pt x="254" y="198"/>
                  <a:pt x="236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Freeform 864"/>
          <p:cNvSpPr/>
          <p:nvPr/>
        </p:nvSpPr>
        <p:spPr bwMode="auto">
          <a:xfrm>
            <a:off x="2396059" y="6099968"/>
            <a:ext cx="98425" cy="85725"/>
          </a:xfrm>
          <a:custGeom>
            <a:avLst/>
            <a:gdLst>
              <a:gd name="T0" fmla="*/ 76 w 85"/>
              <a:gd name="T1" fmla="*/ 58 h 74"/>
              <a:gd name="T2" fmla="*/ 66 w 85"/>
              <a:gd name="T3" fmla="*/ 58 h 74"/>
              <a:gd name="T4" fmla="*/ 23 w 85"/>
              <a:gd name="T5" fmla="*/ 39 h 74"/>
              <a:gd name="T6" fmla="*/ 16 w 85"/>
              <a:gd name="T7" fmla="*/ 12 h 74"/>
              <a:gd name="T8" fmla="*/ 16 w 85"/>
              <a:gd name="T9" fmla="*/ 9 h 74"/>
              <a:gd name="T10" fmla="*/ 9 w 85"/>
              <a:gd name="T11" fmla="*/ 1 h 74"/>
              <a:gd name="T12" fmla="*/ 0 w 85"/>
              <a:gd name="T13" fmla="*/ 8 h 74"/>
              <a:gd name="T14" fmla="*/ 0 w 85"/>
              <a:gd name="T15" fmla="*/ 8 h 74"/>
              <a:gd name="T16" fmla="*/ 0 w 85"/>
              <a:gd name="T17" fmla="*/ 12 h 74"/>
              <a:gd name="T18" fmla="*/ 10 w 85"/>
              <a:gd name="T19" fmla="*/ 48 h 74"/>
              <a:gd name="T20" fmla="*/ 65 w 85"/>
              <a:gd name="T21" fmla="*/ 74 h 74"/>
              <a:gd name="T22" fmla="*/ 66 w 85"/>
              <a:gd name="T23" fmla="*/ 74 h 74"/>
              <a:gd name="T24" fmla="*/ 78 w 85"/>
              <a:gd name="T25" fmla="*/ 74 h 74"/>
              <a:gd name="T26" fmla="*/ 85 w 85"/>
              <a:gd name="T27" fmla="*/ 65 h 74"/>
              <a:gd name="T28" fmla="*/ 76 w 85"/>
              <a:gd name="T29" fmla="*/ 5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74">
                <a:moveTo>
                  <a:pt x="76" y="58"/>
                </a:moveTo>
                <a:cubicBezTo>
                  <a:pt x="73" y="58"/>
                  <a:pt x="69" y="58"/>
                  <a:pt x="66" y="58"/>
                </a:cubicBezTo>
                <a:cubicBezTo>
                  <a:pt x="41" y="58"/>
                  <a:pt x="30" y="49"/>
                  <a:pt x="23" y="39"/>
                </a:cubicBezTo>
                <a:cubicBezTo>
                  <a:pt x="17" y="29"/>
                  <a:pt x="16" y="17"/>
                  <a:pt x="16" y="12"/>
                </a:cubicBezTo>
                <a:cubicBezTo>
                  <a:pt x="16" y="10"/>
                  <a:pt x="16" y="9"/>
                  <a:pt x="16" y="9"/>
                </a:cubicBezTo>
                <a:cubicBezTo>
                  <a:pt x="16" y="5"/>
                  <a:pt x="13" y="1"/>
                  <a:pt x="9" y="1"/>
                </a:cubicBezTo>
                <a:cubicBezTo>
                  <a:pt x="4" y="0"/>
                  <a:pt x="1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8"/>
                  <a:pt x="1" y="33"/>
                  <a:pt x="10" y="48"/>
                </a:cubicBezTo>
                <a:cubicBezTo>
                  <a:pt x="19" y="62"/>
                  <a:pt x="36" y="74"/>
                  <a:pt x="65" y="74"/>
                </a:cubicBezTo>
                <a:cubicBezTo>
                  <a:pt x="65" y="74"/>
                  <a:pt x="66" y="74"/>
                  <a:pt x="66" y="74"/>
                </a:cubicBezTo>
                <a:cubicBezTo>
                  <a:pt x="70" y="74"/>
                  <a:pt x="74" y="74"/>
                  <a:pt x="78" y="74"/>
                </a:cubicBezTo>
                <a:cubicBezTo>
                  <a:pt x="82" y="73"/>
                  <a:pt x="85" y="69"/>
                  <a:pt x="85" y="65"/>
                </a:cubicBezTo>
                <a:cubicBezTo>
                  <a:pt x="85" y="60"/>
                  <a:pt x="81" y="57"/>
                  <a:pt x="76" y="5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Freeform 865"/>
          <p:cNvSpPr/>
          <p:nvPr/>
        </p:nvSpPr>
        <p:spPr bwMode="auto">
          <a:xfrm>
            <a:off x="2326209" y="6128543"/>
            <a:ext cx="53975" cy="95250"/>
          </a:xfrm>
          <a:custGeom>
            <a:avLst/>
            <a:gdLst>
              <a:gd name="T0" fmla="*/ 41 w 46"/>
              <a:gd name="T1" fmla="*/ 62 h 82"/>
              <a:gd name="T2" fmla="*/ 24 w 46"/>
              <a:gd name="T3" fmla="*/ 51 h 82"/>
              <a:gd name="T4" fmla="*/ 27 w 46"/>
              <a:gd name="T5" fmla="*/ 35 h 82"/>
              <a:gd name="T6" fmla="*/ 16 w 46"/>
              <a:gd name="T7" fmla="*/ 4 h 82"/>
              <a:gd name="T8" fmla="*/ 4 w 46"/>
              <a:gd name="T9" fmla="*/ 3 h 82"/>
              <a:gd name="T10" fmla="*/ 3 w 46"/>
              <a:gd name="T11" fmla="*/ 14 h 82"/>
              <a:gd name="T12" fmla="*/ 3 w 46"/>
              <a:gd name="T13" fmla="*/ 14 h 82"/>
              <a:gd name="T14" fmla="*/ 11 w 46"/>
              <a:gd name="T15" fmla="*/ 35 h 82"/>
              <a:gd name="T16" fmla="*/ 3 w 46"/>
              <a:gd name="T17" fmla="*/ 52 h 82"/>
              <a:gd name="T18" fmla="*/ 1 w 46"/>
              <a:gd name="T19" fmla="*/ 60 h 82"/>
              <a:gd name="T20" fmla="*/ 2 w 46"/>
              <a:gd name="T21" fmla="*/ 63 h 82"/>
              <a:gd name="T22" fmla="*/ 12 w 46"/>
              <a:gd name="T23" fmla="*/ 68 h 82"/>
              <a:gd name="T24" fmla="*/ 19 w 46"/>
              <a:gd name="T25" fmla="*/ 66 h 82"/>
              <a:gd name="T26" fmla="*/ 27 w 46"/>
              <a:gd name="T27" fmla="*/ 71 h 82"/>
              <a:gd name="T28" fmla="*/ 29 w 46"/>
              <a:gd name="T29" fmla="*/ 74 h 82"/>
              <a:gd name="T30" fmla="*/ 29 w 46"/>
              <a:gd name="T31" fmla="*/ 75 h 82"/>
              <a:gd name="T32" fmla="*/ 29 w 46"/>
              <a:gd name="T33" fmla="*/ 75 h 82"/>
              <a:gd name="T34" fmla="*/ 29 w 46"/>
              <a:gd name="T35" fmla="*/ 75 h 82"/>
              <a:gd name="T36" fmla="*/ 37 w 46"/>
              <a:gd name="T37" fmla="*/ 82 h 82"/>
              <a:gd name="T38" fmla="*/ 38 w 46"/>
              <a:gd name="T39" fmla="*/ 82 h 82"/>
              <a:gd name="T40" fmla="*/ 45 w 46"/>
              <a:gd name="T41" fmla="*/ 73 h 82"/>
              <a:gd name="T42" fmla="*/ 41 w 46"/>
              <a:gd name="T43" fmla="*/ 6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82">
                <a:moveTo>
                  <a:pt x="41" y="62"/>
                </a:moveTo>
                <a:cubicBezTo>
                  <a:pt x="38" y="57"/>
                  <a:pt x="32" y="52"/>
                  <a:pt x="24" y="51"/>
                </a:cubicBezTo>
                <a:cubicBezTo>
                  <a:pt x="26" y="45"/>
                  <a:pt x="27" y="40"/>
                  <a:pt x="27" y="35"/>
                </a:cubicBezTo>
                <a:cubicBezTo>
                  <a:pt x="27" y="17"/>
                  <a:pt x="16" y="5"/>
                  <a:pt x="16" y="4"/>
                </a:cubicBezTo>
                <a:cubicBezTo>
                  <a:pt x="13" y="1"/>
                  <a:pt x="8" y="0"/>
                  <a:pt x="4" y="3"/>
                </a:cubicBezTo>
                <a:cubicBezTo>
                  <a:pt x="1" y="6"/>
                  <a:pt x="0" y="11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6"/>
                  <a:pt x="11" y="26"/>
                  <a:pt x="11" y="35"/>
                </a:cubicBezTo>
                <a:cubicBezTo>
                  <a:pt x="11" y="41"/>
                  <a:pt x="9" y="46"/>
                  <a:pt x="3" y="52"/>
                </a:cubicBezTo>
                <a:cubicBezTo>
                  <a:pt x="1" y="54"/>
                  <a:pt x="1" y="58"/>
                  <a:pt x="1" y="60"/>
                </a:cubicBezTo>
                <a:cubicBezTo>
                  <a:pt x="1" y="61"/>
                  <a:pt x="1" y="62"/>
                  <a:pt x="2" y="63"/>
                </a:cubicBezTo>
                <a:cubicBezTo>
                  <a:pt x="3" y="67"/>
                  <a:pt x="8" y="69"/>
                  <a:pt x="12" y="68"/>
                </a:cubicBezTo>
                <a:cubicBezTo>
                  <a:pt x="15" y="67"/>
                  <a:pt x="18" y="66"/>
                  <a:pt x="19" y="66"/>
                </a:cubicBezTo>
                <a:cubicBezTo>
                  <a:pt x="24" y="67"/>
                  <a:pt x="26" y="68"/>
                  <a:pt x="27" y="71"/>
                </a:cubicBezTo>
                <a:cubicBezTo>
                  <a:pt x="28" y="72"/>
                  <a:pt x="29" y="73"/>
                  <a:pt x="29" y="74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9"/>
                  <a:pt x="33" y="82"/>
                  <a:pt x="37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43" y="82"/>
                  <a:pt x="46" y="78"/>
                  <a:pt x="45" y="73"/>
                </a:cubicBezTo>
                <a:cubicBezTo>
                  <a:pt x="45" y="73"/>
                  <a:pt x="44" y="68"/>
                  <a:pt x="41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Freeform 866"/>
          <p:cNvSpPr>
            <a:spLocks noEditPoints="1"/>
          </p:cNvSpPr>
          <p:nvPr/>
        </p:nvSpPr>
        <p:spPr bwMode="auto">
          <a:xfrm>
            <a:off x="2907234" y="6004718"/>
            <a:ext cx="306388" cy="271463"/>
          </a:xfrm>
          <a:custGeom>
            <a:avLst/>
            <a:gdLst>
              <a:gd name="T0" fmla="*/ 217 w 265"/>
              <a:gd name="T1" fmla="*/ 201 h 235"/>
              <a:gd name="T2" fmla="*/ 265 w 265"/>
              <a:gd name="T3" fmla="*/ 153 h 235"/>
              <a:gd name="T4" fmla="*/ 253 w 265"/>
              <a:gd name="T5" fmla="*/ 122 h 235"/>
              <a:gd name="T6" fmla="*/ 259 w 265"/>
              <a:gd name="T7" fmla="*/ 93 h 235"/>
              <a:gd name="T8" fmla="*/ 184 w 265"/>
              <a:gd name="T9" fmla="*/ 18 h 235"/>
              <a:gd name="T10" fmla="*/ 163 w 265"/>
              <a:gd name="T11" fmla="*/ 21 h 235"/>
              <a:gd name="T12" fmla="*/ 124 w 265"/>
              <a:gd name="T13" fmla="*/ 0 h 235"/>
              <a:gd name="T14" fmla="*/ 78 w 265"/>
              <a:gd name="T15" fmla="*/ 38 h 235"/>
              <a:gd name="T16" fmla="*/ 60 w 265"/>
              <a:gd name="T17" fmla="*/ 34 h 235"/>
              <a:gd name="T18" fmla="*/ 26 w 265"/>
              <a:gd name="T19" fmla="*/ 67 h 235"/>
              <a:gd name="T20" fmla="*/ 27 w 265"/>
              <a:gd name="T21" fmla="*/ 74 h 235"/>
              <a:gd name="T22" fmla="*/ 0 w 265"/>
              <a:gd name="T23" fmla="*/ 124 h 235"/>
              <a:gd name="T24" fmla="*/ 35 w 265"/>
              <a:gd name="T25" fmla="*/ 179 h 235"/>
              <a:gd name="T26" fmla="*/ 34 w 265"/>
              <a:gd name="T27" fmla="*/ 190 h 235"/>
              <a:gd name="T28" fmla="*/ 71 w 265"/>
              <a:gd name="T29" fmla="*/ 228 h 235"/>
              <a:gd name="T30" fmla="*/ 99 w 265"/>
              <a:gd name="T31" fmla="*/ 214 h 235"/>
              <a:gd name="T32" fmla="*/ 145 w 265"/>
              <a:gd name="T33" fmla="*/ 235 h 235"/>
              <a:gd name="T34" fmla="*/ 202 w 265"/>
              <a:gd name="T35" fmla="*/ 198 h 235"/>
              <a:gd name="T36" fmla="*/ 217 w 265"/>
              <a:gd name="T37" fmla="*/ 201 h 235"/>
              <a:gd name="T38" fmla="*/ 185 w 265"/>
              <a:gd name="T39" fmla="*/ 191 h 235"/>
              <a:gd name="T40" fmla="*/ 145 w 265"/>
              <a:gd name="T41" fmla="*/ 217 h 235"/>
              <a:gd name="T42" fmla="*/ 113 w 265"/>
              <a:gd name="T43" fmla="*/ 202 h 235"/>
              <a:gd name="T44" fmla="*/ 99 w 265"/>
              <a:gd name="T45" fmla="*/ 186 h 235"/>
              <a:gd name="T46" fmla="*/ 85 w 265"/>
              <a:gd name="T47" fmla="*/ 202 h 235"/>
              <a:gd name="T48" fmla="*/ 71 w 265"/>
              <a:gd name="T49" fmla="*/ 209 h 235"/>
              <a:gd name="T50" fmla="*/ 52 w 265"/>
              <a:gd name="T51" fmla="*/ 190 h 235"/>
              <a:gd name="T52" fmla="*/ 53 w 265"/>
              <a:gd name="T53" fmla="*/ 185 h 235"/>
              <a:gd name="T54" fmla="*/ 57 w 265"/>
              <a:gd name="T55" fmla="*/ 169 h 235"/>
              <a:gd name="T56" fmla="*/ 43 w 265"/>
              <a:gd name="T57" fmla="*/ 163 h 235"/>
              <a:gd name="T58" fmla="*/ 18 w 265"/>
              <a:gd name="T59" fmla="*/ 124 h 235"/>
              <a:gd name="T60" fmla="*/ 37 w 265"/>
              <a:gd name="T61" fmla="*/ 89 h 235"/>
              <a:gd name="T62" fmla="*/ 47 w 265"/>
              <a:gd name="T63" fmla="*/ 82 h 235"/>
              <a:gd name="T64" fmla="*/ 45 w 265"/>
              <a:gd name="T65" fmla="*/ 70 h 235"/>
              <a:gd name="T66" fmla="*/ 45 w 265"/>
              <a:gd name="T67" fmla="*/ 67 h 235"/>
              <a:gd name="T68" fmla="*/ 60 w 265"/>
              <a:gd name="T69" fmla="*/ 52 h 235"/>
              <a:gd name="T70" fmla="*/ 68 w 265"/>
              <a:gd name="T71" fmla="*/ 54 h 235"/>
              <a:gd name="T72" fmla="*/ 91 w 265"/>
              <a:gd name="T73" fmla="*/ 68 h 235"/>
              <a:gd name="T74" fmla="*/ 96 w 265"/>
              <a:gd name="T75" fmla="*/ 42 h 235"/>
              <a:gd name="T76" fmla="*/ 124 w 265"/>
              <a:gd name="T77" fmla="*/ 18 h 235"/>
              <a:gd name="T78" fmla="*/ 147 w 265"/>
              <a:gd name="T79" fmla="*/ 31 h 235"/>
              <a:gd name="T80" fmla="*/ 155 w 265"/>
              <a:gd name="T81" fmla="*/ 42 h 235"/>
              <a:gd name="T82" fmla="*/ 168 w 265"/>
              <a:gd name="T83" fmla="*/ 38 h 235"/>
              <a:gd name="T84" fmla="*/ 184 w 265"/>
              <a:gd name="T85" fmla="*/ 36 h 235"/>
              <a:gd name="T86" fmla="*/ 241 w 265"/>
              <a:gd name="T87" fmla="*/ 93 h 235"/>
              <a:gd name="T88" fmla="*/ 236 w 265"/>
              <a:gd name="T89" fmla="*/ 115 h 235"/>
              <a:gd name="T90" fmla="*/ 232 w 265"/>
              <a:gd name="T91" fmla="*/ 125 h 235"/>
              <a:gd name="T92" fmla="*/ 239 w 265"/>
              <a:gd name="T93" fmla="*/ 134 h 235"/>
              <a:gd name="T94" fmla="*/ 246 w 265"/>
              <a:gd name="T95" fmla="*/ 153 h 235"/>
              <a:gd name="T96" fmla="*/ 217 w 265"/>
              <a:gd name="T97" fmla="*/ 182 h 235"/>
              <a:gd name="T98" fmla="*/ 208 w 265"/>
              <a:gd name="T99" fmla="*/ 181 h 235"/>
              <a:gd name="T100" fmla="*/ 191 w 265"/>
              <a:gd name="T101" fmla="*/ 175 h 235"/>
              <a:gd name="T102" fmla="*/ 185 w 265"/>
              <a:gd name="T103" fmla="*/ 19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5" h="235">
                <a:moveTo>
                  <a:pt x="217" y="201"/>
                </a:moveTo>
                <a:cubicBezTo>
                  <a:pt x="243" y="201"/>
                  <a:pt x="265" y="179"/>
                  <a:pt x="265" y="153"/>
                </a:cubicBezTo>
                <a:cubicBezTo>
                  <a:pt x="265" y="141"/>
                  <a:pt x="260" y="130"/>
                  <a:pt x="253" y="122"/>
                </a:cubicBezTo>
                <a:cubicBezTo>
                  <a:pt x="257" y="113"/>
                  <a:pt x="259" y="103"/>
                  <a:pt x="259" y="93"/>
                </a:cubicBezTo>
                <a:cubicBezTo>
                  <a:pt x="259" y="51"/>
                  <a:pt x="226" y="18"/>
                  <a:pt x="184" y="18"/>
                </a:cubicBezTo>
                <a:cubicBezTo>
                  <a:pt x="177" y="18"/>
                  <a:pt x="169" y="19"/>
                  <a:pt x="163" y="21"/>
                </a:cubicBezTo>
                <a:cubicBezTo>
                  <a:pt x="154" y="8"/>
                  <a:pt x="140" y="0"/>
                  <a:pt x="124" y="0"/>
                </a:cubicBezTo>
                <a:cubicBezTo>
                  <a:pt x="101" y="0"/>
                  <a:pt x="81" y="16"/>
                  <a:pt x="78" y="38"/>
                </a:cubicBezTo>
                <a:cubicBezTo>
                  <a:pt x="73" y="35"/>
                  <a:pt x="67" y="34"/>
                  <a:pt x="60" y="34"/>
                </a:cubicBezTo>
                <a:cubicBezTo>
                  <a:pt x="42" y="34"/>
                  <a:pt x="26" y="49"/>
                  <a:pt x="26" y="67"/>
                </a:cubicBezTo>
                <a:cubicBezTo>
                  <a:pt x="26" y="70"/>
                  <a:pt x="27" y="72"/>
                  <a:pt x="27" y="74"/>
                </a:cubicBezTo>
                <a:cubicBezTo>
                  <a:pt x="11" y="85"/>
                  <a:pt x="0" y="103"/>
                  <a:pt x="0" y="124"/>
                </a:cubicBezTo>
                <a:cubicBezTo>
                  <a:pt x="0" y="149"/>
                  <a:pt x="14" y="170"/>
                  <a:pt x="35" y="179"/>
                </a:cubicBezTo>
                <a:cubicBezTo>
                  <a:pt x="34" y="183"/>
                  <a:pt x="34" y="186"/>
                  <a:pt x="34" y="190"/>
                </a:cubicBezTo>
                <a:cubicBezTo>
                  <a:pt x="34" y="211"/>
                  <a:pt x="50" y="228"/>
                  <a:pt x="71" y="228"/>
                </a:cubicBezTo>
                <a:cubicBezTo>
                  <a:pt x="82" y="228"/>
                  <a:pt x="93" y="222"/>
                  <a:pt x="99" y="214"/>
                </a:cubicBezTo>
                <a:cubicBezTo>
                  <a:pt x="111" y="227"/>
                  <a:pt x="127" y="235"/>
                  <a:pt x="145" y="235"/>
                </a:cubicBezTo>
                <a:cubicBezTo>
                  <a:pt x="171" y="235"/>
                  <a:pt x="192" y="220"/>
                  <a:pt x="202" y="198"/>
                </a:cubicBezTo>
                <a:cubicBezTo>
                  <a:pt x="207" y="200"/>
                  <a:pt x="212" y="201"/>
                  <a:pt x="217" y="201"/>
                </a:cubicBezTo>
                <a:close/>
                <a:moveTo>
                  <a:pt x="185" y="191"/>
                </a:moveTo>
                <a:cubicBezTo>
                  <a:pt x="178" y="207"/>
                  <a:pt x="163" y="217"/>
                  <a:pt x="145" y="217"/>
                </a:cubicBezTo>
                <a:cubicBezTo>
                  <a:pt x="133" y="217"/>
                  <a:pt x="121" y="212"/>
                  <a:pt x="113" y="202"/>
                </a:cubicBezTo>
                <a:cubicBezTo>
                  <a:pt x="99" y="186"/>
                  <a:pt x="99" y="186"/>
                  <a:pt x="99" y="186"/>
                </a:cubicBezTo>
                <a:cubicBezTo>
                  <a:pt x="85" y="202"/>
                  <a:pt x="85" y="202"/>
                  <a:pt x="85" y="202"/>
                </a:cubicBezTo>
                <a:cubicBezTo>
                  <a:pt x="82" y="207"/>
                  <a:pt x="77" y="209"/>
                  <a:pt x="71" y="209"/>
                </a:cubicBezTo>
                <a:cubicBezTo>
                  <a:pt x="60" y="209"/>
                  <a:pt x="52" y="201"/>
                  <a:pt x="52" y="190"/>
                </a:cubicBezTo>
                <a:cubicBezTo>
                  <a:pt x="52" y="188"/>
                  <a:pt x="52" y="186"/>
                  <a:pt x="53" y="185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28" y="156"/>
                  <a:pt x="18" y="141"/>
                  <a:pt x="18" y="124"/>
                </a:cubicBezTo>
                <a:cubicBezTo>
                  <a:pt x="18" y="110"/>
                  <a:pt x="25" y="97"/>
                  <a:pt x="37" y="89"/>
                </a:cubicBezTo>
                <a:cubicBezTo>
                  <a:pt x="47" y="82"/>
                  <a:pt x="47" y="82"/>
                  <a:pt x="47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5" y="68"/>
                  <a:pt x="45" y="67"/>
                </a:cubicBezTo>
                <a:cubicBezTo>
                  <a:pt x="45" y="59"/>
                  <a:pt x="52" y="52"/>
                  <a:pt x="60" y="52"/>
                </a:cubicBezTo>
                <a:cubicBezTo>
                  <a:pt x="63" y="52"/>
                  <a:pt x="66" y="53"/>
                  <a:pt x="68" y="54"/>
                </a:cubicBezTo>
                <a:cubicBezTo>
                  <a:pt x="91" y="68"/>
                  <a:pt x="91" y="68"/>
                  <a:pt x="91" y="68"/>
                </a:cubicBezTo>
                <a:cubicBezTo>
                  <a:pt x="96" y="42"/>
                  <a:pt x="96" y="42"/>
                  <a:pt x="96" y="42"/>
                </a:cubicBezTo>
                <a:cubicBezTo>
                  <a:pt x="98" y="28"/>
                  <a:pt x="110" y="18"/>
                  <a:pt x="124" y="18"/>
                </a:cubicBezTo>
                <a:cubicBezTo>
                  <a:pt x="133" y="18"/>
                  <a:pt x="142" y="23"/>
                  <a:pt x="147" y="31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73" y="37"/>
                  <a:pt x="179" y="36"/>
                  <a:pt x="184" y="36"/>
                </a:cubicBezTo>
                <a:cubicBezTo>
                  <a:pt x="215" y="36"/>
                  <a:pt x="241" y="62"/>
                  <a:pt x="241" y="93"/>
                </a:cubicBezTo>
                <a:cubicBezTo>
                  <a:pt x="241" y="101"/>
                  <a:pt x="239" y="108"/>
                  <a:pt x="236" y="115"/>
                </a:cubicBezTo>
                <a:cubicBezTo>
                  <a:pt x="232" y="125"/>
                  <a:pt x="232" y="125"/>
                  <a:pt x="232" y="125"/>
                </a:cubicBezTo>
                <a:cubicBezTo>
                  <a:pt x="239" y="134"/>
                  <a:pt x="239" y="134"/>
                  <a:pt x="239" y="134"/>
                </a:cubicBezTo>
                <a:cubicBezTo>
                  <a:pt x="243" y="138"/>
                  <a:pt x="246" y="144"/>
                  <a:pt x="246" y="153"/>
                </a:cubicBezTo>
                <a:cubicBezTo>
                  <a:pt x="246" y="169"/>
                  <a:pt x="233" y="182"/>
                  <a:pt x="217" y="182"/>
                </a:cubicBezTo>
                <a:cubicBezTo>
                  <a:pt x="214" y="182"/>
                  <a:pt x="211" y="182"/>
                  <a:pt x="208" y="181"/>
                </a:cubicBezTo>
                <a:cubicBezTo>
                  <a:pt x="191" y="175"/>
                  <a:pt x="191" y="175"/>
                  <a:pt x="191" y="175"/>
                </a:cubicBezTo>
                <a:lnTo>
                  <a:pt x="185" y="19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Oval 867"/>
          <p:cNvSpPr>
            <a:spLocks noChangeArrowheads="1"/>
          </p:cNvSpPr>
          <p:nvPr/>
        </p:nvSpPr>
        <p:spPr bwMode="auto">
          <a:xfrm>
            <a:off x="2965972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Oval 868"/>
          <p:cNvSpPr>
            <a:spLocks noChangeArrowheads="1"/>
          </p:cNvSpPr>
          <p:nvPr/>
        </p:nvSpPr>
        <p:spPr bwMode="auto">
          <a:xfrm>
            <a:off x="3037409" y="6123781"/>
            <a:ext cx="41275" cy="3968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Oval 869"/>
          <p:cNvSpPr>
            <a:spLocks noChangeArrowheads="1"/>
          </p:cNvSpPr>
          <p:nvPr/>
        </p:nvSpPr>
        <p:spPr bwMode="auto">
          <a:xfrm>
            <a:off x="3110434" y="6123781"/>
            <a:ext cx="39688" cy="3968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Freeform 870"/>
          <p:cNvSpPr>
            <a:spLocks noEditPoints="1"/>
          </p:cNvSpPr>
          <p:nvPr/>
        </p:nvSpPr>
        <p:spPr bwMode="auto">
          <a:xfrm>
            <a:off x="3137422" y="6247606"/>
            <a:ext cx="65088" cy="63500"/>
          </a:xfrm>
          <a:custGeom>
            <a:avLst/>
            <a:gdLst>
              <a:gd name="T0" fmla="*/ 28 w 56"/>
              <a:gd name="T1" fmla="*/ 0 h 55"/>
              <a:gd name="T2" fmla="*/ 0 w 56"/>
              <a:gd name="T3" fmla="*/ 27 h 55"/>
              <a:gd name="T4" fmla="*/ 28 w 56"/>
              <a:gd name="T5" fmla="*/ 55 h 55"/>
              <a:gd name="T6" fmla="*/ 56 w 56"/>
              <a:gd name="T7" fmla="*/ 27 h 55"/>
              <a:gd name="T8" fmla="*/ 28 w 56"/>
              <a:gd name="T9" fmla="*/ 0 h 55"/>
              <a:gd name="T10" fmla="*/ 28 w 56"/>
              <a:gd name="T11" fmla="*/ 40 h 55"/>
              <a:gd name="T12" fmla="*/ 15 w 56"/>
              <a:gd name="T13" fmla="*/ 27 h 55"/>
              <a:gd name="T14" fmla="*/ 28 w 56"/>
              <a:gd name="T15" fmla="*/ 15 h 55"/>
              <a:gd name="T16" fmla="*/ 41 w 56"/>
              <a:gd name="T17" fmla="*/ 27 h 55"/>
              <a:gd name="T18" fmla="*/ 28 w 56"/>
              <a:gd name="T19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5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3"/>
                  <a:pt x="13" y="55"/>
                  <a:pt x="28" y="55"/>
                </a:cubicBezTo>
                <a:cubicBezTo>
                  <a:pt x="43" y="55"/>
                  <a:pt x="56" y="43"/>
                  <a:pt x="56" y="27"/>
                </a:cubicBezTo>
                <a:cubicBezTo>
                  <a:pt x="56" y="12"/>
                  <a:pt x="43" y="0"/>
                  <a:pt x="28" y="0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5" y="27"/>
                </a:cubicBezTo>
                <a:cubicBezTo>
                  <a:pt x="15" y="20"/>
                  <a:pt x="21" y="15"/>
                  <a:pt x="28" y="15"/>
                </a:cubicBezTo>
                <a:cubicBezTo>
                  <a:pt x="35" y="15"/>
                  <a:pt x="41" y="20"/>
                  <a:pt x="41" y="27"/>
                </a:cubicBezTo>
                <a:cubicBezTo>
                  <a:pt x="41" y="34"/>
                  <a:pt x="35" y="40"/>
                  <a:pt x="28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Oval 871"/>
          <p:cNvSpPr>
            <a:spLocks noChangeArrowheads="1"/>
          </p:cNvSpPr>
          <p:nvPr/>
        </p:nvSpPr>
        <p:spPr bwMode="auto">
          <a:xfrm>
            <a:off x="3200922" y="6304756"/>
            <a:ext cx="34925" cy="33338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Freeform 872"/>
          <p:cNvSpPr/>
          <p:nvPr/>
        </p:nvSpPr>
        <p:spPr bwMode="auto">
          <a:xfrm>
            <a:off x="3623197" y="6017418"/>
            <a:ext cx="125413" cy="320675"/>
          </a:xfrm>
          <a:custGeom>
            <a:avLst/>
            <a:gdLst>
              <a:gd name="T0" fmla="*/ 86 w 109"/>
              <a:gd name="T1" fmla="*/ 94 h 276"/>
              <a:gd name="T2" fmla="*/ 76 w 109"/>
              <a:gd name="T3" fmla="*/ 104 h 276"/>
              <a:gd name="T4" fmla="*/ 66 w 109"/>
              <a:gd name="T5" fmla="*/ 94 h 276"/>
              <a:gd name="T6" fmla="*/ 66 w 109"/>
              <a:gd name="T7" fmla="*/ 0 h 276"/>
              <a:gd name="T8" fmla="*/ 42 w 109"/>
              <a:gd name="T9" fmla="*/ 0 h 276"/>
              <a:gd name="T10" fmla="*/ 42 w 109"/>
              <a:gd name="T11" fmla="*/ 94 h 276"/>
              <a:gd name="T12" fmla="*/ 32 w 109"/>
              <a:gd name="T13" fmla="*/ 104 h 276"/>
              <a:gd name="T14" fmla="*/ 22 w 109"/>
              <a:gd name="T15" fmla="*/ 94 h 276"/>
              <a:gd name="T16" fmla="*/ 22 w 109"/>
              <a:gd name="T17" fmla="*/ 0 h 276"/>
              <a:gd name="T18" fmla="*/ 0 w 109"/>
              <a:gd name="T19" fmla="*/ 0 h 276"/>
              <a:gd name="T20" fmla="*/ 1 w 109"/>
              <a:gd name="T21" fmla="*/ 96 h 276"/>
              <a:gd name="T22" fmla="*/ 37 w 109"/>
              <a:gd name="T23" fmla="*/ 133 h 276"/>
              <a:gd name="T24" fmla="*/ 36 w 109"/>
              <a:gd name="T25" fmla="*/ 276 h 276"/>
              <a:gd name="T26" fmla="*/ 73 w 109"/>
              <a:gd name="T27" fmla="*/ 276 h 276"/>
              <a:gd name="T28" fmla="*/ 73 w 109"/>
              <a:gd name="T29" fmla="*/ 132 h 276"/>
              <a:gd name="T30" fmla="*/ 108 w 109"/>
              <a:gd name="T31" fmla="*/ 96 h 276"/>
              <a:gd name="T32" fmla="*/ 108 w 109"/>
              <a:gd name="T33" fmla="*/ 0 h 276"/>
              <a:gd name="T34" fmla="*/ 86 w 109"/>
              <a:gd name="T35" fmla="*/ 0 h 276"/>
              <a:gd name="T36" fmla="*/ 86 w 109"/>
              <a:gd name="T37" fmla="*/ 9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276">
                <a:moveTo>
                  <a:pt x="86" y="94"/>
                </a:moveTo>
                <a:cubicBezTo>
                  <a:pt x="86" y="100"/>
                  <a:pt x="82" y="104"/>
                  <a:pt x="76" y="104"/>
                </a:cubicBezTo>
                <a:cubicBezTo>
                  <a:pt x="71" y="104"/>
                  <a:pt x="66" y="100"/>
                  <a:pt x="66" y="94"/>
                </a:cubicBezTo>
                <a:cubicBezTo>
                  <a:pt x="66" y="0"/>
                  <a:pt x="66" y="0"/>
                  <a:pt x="6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100"/>
                  <a:pt x="38" y="104"/>
                  <a:pt x="32" y="104"/>
                </a:cubicBezTo>
                <a:cubicBezTo>
                  <a:pt x="27" y="104"/>
                  <a:pt x="22" y="100"/>
                  <a:pt x="22" y="94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1" y="133"/>
                  <a:pt x="37" y="133"/>
                </a:cubicBezTo>
                <a:cubicBezTo>
                  <a:pt x="36" y="276"/>
                  <a:pt x="36" y="276"/>
                  <a:pt x="36" y="276"/>
                </a:cubicBezTo>
                <a:cubicBezTo>
                  <a:pt x="73" y="276"/>
                  <a:pt x="73" y="276"/>
                  <a:pt x="73" y="276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109" y="132"/>
                  <a:pt x="108" y="96"/>
                  <a:pt x="108" y="96"/>
                </a:cubicBezTo>
                <a:cubicBezTo>
                  <a:pt x="108" y="0"/>
                  <a:pt x="108" y="0"/>
                  <a:pt x="108" y="0"/>
                </a:cubicBezTo>
                <a:cubicBezTo>
                  <a:pt x="86" y="0"/>
                  <a:pt x="86" y="0"/>
                  <a:pt x="86" y="0"/>
                </a:cubicBezTo>
                <a:lnTo>
                  <a:pt x="86" y="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Freeform 873"/>
          <p:cNvSpPr/>
          <p:nvPr/>
        </p:nvSpPr>
        <p:spPr bwMode="auto">
          <a:xfrm>
            <a:off x="3791472" y="6004718"/>
            <a:ext cx="65088" cy="333375"/>
          </a:xfrm>
          <a:custGeom>
            <a:avLst/>
            <a:gdLst>
              <a:gd name="T0" fmla="*/ 0 w 55"/>
              <a:gd name="T1" fmla="*/ 92 h 288"/>
              <a:gd name="T2" fmla="*/ 19 w 55"/>
              <a:gd name="T3" fmla="*/ 180 h 288"/>
              <a:gd name="T4" fmla="*/ 19 w 55"/>
              <a:gd name="T5" fmla="*/ 288 h 288"/>
              <a:gd name="T6" fmla="*/ 55 w 55"/>
              <a:gd name="T7" fmla="*/ 288 h 288"/>
              <a:gd name="T8" fmla="*/ 55 w 55"/>
              <a:gd name="T9" fmla="*/ 0 h 288"/>
              <a:gd name="T10" fmla="*/ 0 w 55"/>
              <a:gd name="T11" fmla="*/ 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288">
                <a:moveTo>
                  <a:pt x="0" y="92"/>
                </a:moveTo>
                <a:cubicBezTo>
                  <a:pt x="0" y="144"/>
                  <a:pt x="19" y="180"/>
                  <a:pt x="19" y="180"/>
                </a:cubicBezTo>
                <a:cubicBezTo>
                  <a:pt x="19" y="288"/>
                  <a:pt x="19" y="288"/>
                  <a:pt x="19" y="288"/>
                </a:cubicBezTo>
                <a:cubicBezTo>
                  <a:pt x="55" y="288"/>
                  <a:pt x="55" y="288"/>
                  <a:pt x="55" y="288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0"/>
                  <a:pt x="0" y="0"/>
                  <a:pt x="0" y="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Freeform 874"/>
          <p:cNvSpPr>
            <a:spLocks noEditPoints="1"/>
          </p:cNvSpPr>
          <p:nvPr/>
        </p:nvSpPr>
        <p:spPr bwMode="auto">
          <a:xfrm>
            <a:off x="4458222" y="6004718"/>
            <a:ext cx="95250" cy="333375"/>
          </a:xfrm>
          <a:custGeom>
            <a:avLst/>
            <a:gdLst>
              <a:gd name="T0" fmla="*/ 0 w 60"/>
              <a:gd name="T1" fmla="*/ 0 h 210"/>
              <a:gd name="T2" fmla="*/ 0 w 60"/>
              <a:gd name="T3" fmla="*/ 210 h 210"/>
              <a:gd name="T4" fmla="*/ 60 w 60"/>
              <a:gd name="T5" fmla="*/ 210 h 210"/>
              <a:gd name="T6" fmla="*/ 60 w 60"/>
              <a:gd name="T7" fmla="*/ 0 h 210"/>
              <a:gd name="T8" fmla="*/ 0 w 60"/>
              <a:gd name="T9" fmla="*/ 0 h 210"/>
              <a:gd name="T10" fmla="*/ 43 w 60"/>
              <a:gd name="T11" fmla="*/ 157 h 210"/>
              <a:gd name="T12" fmla="*/ 17 w 60"/>
              <a:gd name="T13" fmla="*/ 157 h 210"/>
              <a:gd name="T14" fmla="*/ 17 w 60"/>
              <a:gd name="T15" fmla="*/ 131 h 210"/>
              <a:gd name="T16" fmla="*/ 43 w 60"/>
              <a:gd name="T17" fmla="*/ 131 h 210"/>
              <a:gd name="T18" fmla="*/ 43 w 60"/>
              <a:gd name="T19" fmla="*/ 157 h 210"/>
              <a:gd name="T20" fmla="*/ 43 w 60"/>
              <a:gd name="T21" fmla="*/ 105 h 210"/>
              <a:gd name="T22" fmla="*/ 17 w 60"/>
              <a:gd name="T23" fmla="*/ 105 h 210"/>
              <a:gd name="T24" fmla="*/ 17 w 60"/>
              <a:gd name="T25" fmla="*/ 78 h 210"/>
              <a:gd name="T26" fmla="*/ 43 w 60"/>
              <a:gd name="T27" fmla="*/ 78 h 210"/>
              <a:gd name="T28" fmla="*/ 43 w 60"/>
              <a:gd name="T29" fmla="*/ 105 h 210"/>
              <a:gd name="T30" fmla="*/ 43 w 60"/>
              <a:gd name="T31" fmla="*/ 52 h 210"/>
              <a:gd name="T32" fmla="*/ 17 w 60"/>
              <a:gd name="T33" fmla="*/ 52 h 210"/>
              <a:gd name="T34" fmla="*/ 17 w 60"/>
              <a:gd name="T35" fmla="*/ 26 h 210"/>
              <a:gd name="T36" fmla="*/ 43 w 60"/>
              <a:gd name="T37" fmla="*/ 26 h 210"/>
              <a:gd name="T38" fmla="*/ 43 w 60"/>
              <a:gd name="T39" fmla="*/ 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10">
                <a:moveTo>
                  <a:pt x="0" y="0"/>
                </a:moveTo>
                <a:lnTo>
                  <a:pt x="0" y="210"/>
                </a:lnTo>
                <a:lnTo>
                  <a:pt x="60" y="210"/>
                </a:lnTo>
                <a:lnTo>
                  <a:pt x="60" y="0"/>
                </a:lnTo>
                <a:lnTo>
                  <a:pt x="0" y="0"/>
                </a:lnTo>
                <a:close/>
                <a:moveTo>
                  <a:pt x="43" y="157"/>
                </a:moveTo>
                <a:lnTo>
                  <a:pt x="17" y="157"/>
                </a:lnTo>
                <a:lnTo>
                  <a:pt x="17" y="131"/>
                </a:lnTo>
                <a:lnTo>
                  <a:pt x="43" y="131"/>
                </a:lnTo>
                <a:lnTo>
                  <a:pt x="43" y="157"/>
                </a:lnTo>
                <a:close/>
                <a:moveTo>
                  <a:pt x="43" y="105"/>
                </a:moveTo>
                <a:lnTo>
                  <a:pt x="17" y="105"/>
                </a:lnTo>
                <a:lnTo>
                  <a:pt x="17" y="78"/>
                </a:lnTo>
                <a:lnTo>
                  <a:pt x="43" y="78"/>
                </a:lnTo>
                <a:lnTo>
                  <a:pt x="43" y="105"/>
                </a:lnTo>
                <a:close/>
                <a:moveTo>
                  <a:pt x="43" y="52"/>
                </a:moveTo>
                <a:lnTo>
                  <a:pt x="17" y="52"/>
                </a:lnTo>
                <a:lnTo>
                  <a:pt x="17" y="26"/>
                </a:lnTo>
                <a:lnTo>
                  <a:pt x="43" y="26"/>
                </a:lnTo>
                <a:lnTo>
                  <a:pt x="43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Freeform 875"/>
          <p:cNvSpPr>
            <a:spLocks noEditPoints="1"/>
          </p:cNvSpPr>
          <p:nvPr/>
        </p:nvSpPr>
        <p:spPr bwMode="auto">
          <a:xfrm>
            <a:off x="4261372" y="6050756"/>
            <a:ext cx="166688" cy="287338"/>
          </a:xfrm>
          <a:custGeom>
            <a:avLst/>
            <a:gdLst>
              <a:gd name="T0" fmla="*/ 87 w 105"/>
              <a:gd name="T1" fmla="*/ 9 h 181"/>
              <a:gd name="T2" fmla="*/ 49 w 105"/>
              <a:gd name="T3" fmla="*/ 9 h 181"/>
              <a:gd name="T4" fmla="*/ 49 w 105"/>
              <a:gd name="T5" fmla="*/ 23 h 181"/>
              <a:gd name="T6" fmla="*/ 24 w 105"/>
              <a:gd name="T7" fmla="*/ 23 h 181"/>
              <a:gd name="T8" fmla="*/ 24 w 105"/>
              <a:gd name="T9" fmla="*/ 0 h 181"/>
              <a:gd name="T10" fmla="*/ 16 w 105"/>
              <a:gd name="T11" fmla="*/ 0 h 181"/>
              <a:gd name="T12" fmla="*/ 16 w 105"/>
              <a:gd name="T13" fmla="*/ 23 h 181"/>
              <a:gd name="T14" fmla="*/ 0 w 105"/>
              <a:gd name="T15" fmla="*/ 23 h 181"/>
              <a:gd name="T16" fmla="*/ 0 w 105"/>
              <a:gd name="T17" fmla="*/ 181 h 181"/>
              <a:gd name="T18" fmla="*/ 105 w 105"/>
              <a:gd name="T19" fmla="*/ 181 h 181"/>
              <a:gd name="T20" fmla="*/ 105 w 105"/>
              <a:gd name="T21" fmla="*/ 23 h 181"/>
              <a:gd name="T22" fmla="*/ 87 w 105"/>
              <a:gd name="T23" fmla="*/ 23 h 181"/>
              <a:gd name="T24" fmla="*/ 87 w 105"/>
              <a:gd name="T25" fmla="*/ 9 h 181"/>
              <a:gd name="T26" fmla="*/ 43 w 105"/>
              <a:gd name="T27" fmla="*/ 128 h 181"/>
              <a:gd name="T28" fmla="*/ 16 w 105"/>
              <a:gd name="T29" fmla="*/ 128 h 181"/>
              <a:gd name="T30" fmla="*/ 16 w 105"/>
              <a:gd name="T31" fmla="*/ 102 h 181"/>
              <a:gd name="T32" fmla="*/ 43 w 105"/>
              <a:gd name="T33" fmla="*/ 102 h 181"/>
              <a:gd name="T34" fmla="*/ 43 w 105"/>
              <a:gd name="T35" fmla="*/ 128 h 181"/>
              <a:gd name="T36" fmla="*/ 43 w 105"/>
              <a:gd name="T37" fmla="*/ 76 h 181"/>
              <a:gd name="T38" fmla="*/ 16 w 105"/>
              <a:gd name="T39" fmla="*/ 76 h 181"/>
              <a:gd name="T40" fmla="*/ 16 w 105"/>
              <a:gd name="T41" fmla="*/ 49 h 181"/>
              <a:gd name="T42" fmla="*/ 43 w 105"/>
              <a:gd name="T43" fmla="*/ 49 h 181"/>
              <a:gd name="T44" fmla="*/ 43 w 105"/>
              <a:gd name="T45" fmla="*/ 76 h 181"/>
              <a:gd name="T46" fmla="*/ 87 w 105"/>
              <a:gd name="T47" fmla="*/ 128 h 181"/>
              <a:gd name="T48" fmla="*/ 61 w 105"/>
              <a:gd name="T49" fmla="*/ 128 h 181"/>
              <a:gd name="T50" fmla="*/ 61 w 105"/>
              <a:gd name="T51" fmla="*/ 102 h 181"/>
              <a:gd name="T52" fmla="*/ 87 w 105"/>
              <a:gd name="T53" fmla="*/ 102 h 181"/>
              <a:gd name="T54" fmla="*/ 87 w 105"/>
              <a:gd name="T55" fmla="*/ 128 h 181"/>
              <a:gd name="T56" fmla="*/ 87 w 105"/>
              <a:gd name="T57" fmla="*/ 76 h 181"/>
              <a:gd name="T58" fmla="*/ 61 w 105"/>
              <a:gd name="T59" fmla="*/ 76 h 181"/>
              <a:gd name="T60" fmla="*/ 61 w 105"/>
              <a:gd name="T61" fmla="*/ 49 h 181"/>
              <a:gd name="T62" fmla="*/ 87 w 105"/>
              <a:gd name="T63" fmla="*/ 49 h 181"/>
              <a:gd name="T64" fmla="*/ 87 w 105"/>
              <a:gd name="T65" fmla="*/ 7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81">
                <a:moveTo>
                  <a:pt x="87" y="9"/>
                </a:moveTo>
                <a:lnTo>
                  <a:pt x="49" y="9"/>
                </a:lnTo>
                <a:lnTo>
                  <a:pt x="49" y="23"/>
                </a:lnTo>
                <a:lnTo>
                  <a:pt x="24" y="23"/>
                </a:lnTo>
                <a:lnTo>
                  <a:pt x="24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181"/>
                </a:lnTo>
                <a:lnTo>
                  <a:pt x="105" y="181"/>
                </a:lnTo>
                <a:lnTo>
                  <a:pt x="105" y="23"/>
                </a:lnTo>
                <a:lnTo>
                  <a:pt x="87" y="23"/>
                </a:lnTo>
                <a:lnTo>
                  <a:pt x="87" y="9"/>
                </a:lnTo>
                <a:close/>
                <a:moveTo>
                  <a:pt x="43" y="128"/>
                </a:moveTo>
                <a:lnTo>
                  <a:pt x="16" y="128"/>
                </a:lnTo>
                <a:lnTo>
                  <a:pt x="16" y="102"/>
                </a:lnTo>
                <a:lnTo>
                  <a:pt x="43" y="102"/>
                </a:lnTo>
                <a:lnTo>
                  <a:pt x="43" y="128"/>
                </a:lnTo>
                <a:close/>
                <a:moveTo>
                  <a:pt x="43" y="76"/>
                </a:moveTo>
                <a:lnTo>
                  <a:pt x="16" y="76"/>
                </a:lnTo>
                <a:lnTo>
                  <a:pt x="16" y="49"/>
                </a:lnTo>
                <a:lnTo>
                  <a:pt x="43" y="49"/>
                </a:lnTo>
                <a:lnTo>
                  <a:pt x="43" y="76"/>
                </a:lnTo>
                <a:close/>
                <a:moveTo>
                  <a:pt x="87" y="128"/>
                </a:moveTo>
                <a:lnTo>
                  <a:pt x="61" y="128"/>
                </a:lnTo>
                <a:lnTo>
                  <a:pt x="61" y="102"/>
                </a:lnTo>
                <a:lnTo>
                  <a:pt x="87" y="102"/>
                </a:lnTo>
                <a:lnTo>
                  <a:pt x="87" y="128"/>
                </a:lnTo>
                <a:close/>
                <a:moveTo>
                  <a:pt x="87" y="76"/>
                </a:moveTo>
                <a:lnTo>
                  <a:pt x="61" y="76"/>
                </a:lnTo>
                <a:lnTo>
                  <a:pt x="61" y="49"/>
                </a:lnTo>
                <a:lnTo>
                  <a:pt x="87" y="49"/>
                </a:lnTo>
                <a:lnTo>
                  <a:pt x="87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Freeform 876"/>
          <p:cNvSpPr>
            <a:spLocks noEditPoints="1"/>
          </p:cNvSpPr>
          <p:nvPr/>
        </p:nvSpPr>
        <p:spPr bwMode="auto">
          <a:xfrm>
            <a:off x="4907484" y="6072981"/>
            <a:ext cx="334963" cy="195263"/>
          </a:xfrm>
          <a:custGeom>
            <a:avLst/>
            <a:gdLst>
              <a:gd name="T0" fmla="*/ 278 w 288"/>
              <a:gd name="T1" fmla="*/ 87 h 168"/>
              <a:gd name="T2" fmla="*/ 278 w 288"/>
              <a:gd name="T3" fmla="*/ 87 h 168"/>
              <a:gd name="T4" fmla="*/ 199 w 288"/>
              <a:gd name="T5" fmla="*/ 0 h 168"/>
              <a:gd name="T6" fmla="*/ 161 w 288"/>
              <a:gd name="T7" fmla="*/ 22 h 168"/>
              <a:gd name="T8" fmla="*/ 170 w 288"/>
              <a:gd name="T9" fmla="*/ 37 h 168"/>
              <a:gd name="T10" fmla="*/ 195 w 288"/>
              <a:gd name="T11" fmla="*/ 23 h 168"/>
              <a:gd name="T12" fmla="*/ 240 w 288"/>
              <a:gd name="T13" fmla="*/ 72 h 168"/>
              <a:gd name="T14" fmla="*/ 222 w 288"/>
              <a:gd name="T15" fmla="*/ 71 h 168"/>
              <a:gd name="T16" fmla="*/ 161 w 288"/>
              <a:gd name="T17" fmla="*/ 109 h 168"/>
              <a:gd name="T18" fmla="*/ 128 w 288"/>
              <a:gd name="T19" fmla="*/ 109 h 168"/>
              <a:gd name="T20" fmla="*/ 62 w 288"/>
              <a:gd name="T21" fmla="*/ 71 h 168"/>
              <a:gd name="T22" fmla="*/ 48 w 288"/>
              <a:gd name="T23" fmla="*/ 72 h 168"/>
              <a:gd name="T24" fmla="*/ 92 w 288"/>
              <a:gd name="T25" fmla="*/ 23 h 168"/>
              <a:gd name="T26" fmla="*/ 117 w 288"/>
              <a:gd name="T27" fmla="*/ 37 h 168"/>
              <a:gd name="T28" fmla="*/ 126 w 288"/>
              <a:gd name="T29" fmla="*/ 22 h 168"/>
              <a:gd name="T30" fmla="*/ 88 w 288"/>
              <a:gd name="T31" fmla="*/ 0 h 168"/>
              <a:gd name="T32" fmla="*/ 11 w 288"/>
              <a:gd name="T33" fmla="*/ 85 h 168"/>
              <a:gd name="T34" fmla="*/ 11 w 288"/>
              <a:gd name="T35" fmla="*/ 86 h 168"/>
              <a:gd name="T36" fmla="*/ 9 w 288"/>
              <a:gd name="T37" fmla="*/ 87 h 168"/>
              <a:gd name="T38" fmla="*/ 9 w 288"/>
              <a:gd name="T39" fmla="*/ 87 h 168"/>
              <a:gd name="T40" fmla="*/ 0 w 288"/>
              <a:gd name="T41" fmla="*/ 117 h 168"/>
              <a:gd name="T42" fmla="*/ 62 w 288"/>
              <a:gd name="T43" fmla="*/ 168 h 168"/>
              <a:gd name="T44" fmla="*/ 128 w 288"/>
              <a:gd name="T45" fmla="*/ 127 h 168"/>
              <a:gd name="T46" fmla="*/ 161 w 288"/>
              <a:gd name="T47" fmla="*/ 127 h 168"/>
              <a:gd name="T48" fmla="*/ 222 w 288"/>
              <a:gd name="T49" fmla="*/ 168 h 168"/>
              <a:gd name="T50" fmla="*/ 288 w 288"/>
              <a:gd name="T51" fmla="*/ 117 h 168"/>
              <a:gd name="T52" fmla="*/ 278 w 288"/>
              <a:gd name="T53" fmla="*/ 87 h 168"/>
              <a:gd name="T54" fmla="*/ 62 w 288"/>
              <a:gd name="T55" fmla="*/ 149 h 168"/>
              <a:gd name="T56" fmla="*/ 19 w 288"/>
              <a:gd name="T57" fmla="*/ 117 h 168"/>
              <a:gd name="T58" fmla="*/ 24 w 288"/>
              <a:gd name="T59" fmla="*/ 99 h 168"/>
              <a:gd name="T60" fmla="*/ 24 w 288"/>
              <a:gd name="T61" fmla="*/ 98 h 168"/>
              <a:gd name="T62" fmla="*/ 62 w 288"/>
              <a:gd name="T63" fmla="*/ 90 h 168"/>
              <a:gd name="T64" fmla="*/ 110 w 288"/>
              <a:gd name="T65" fmla="*/ 117 h 168"/>
              <a:gd name="T66" fmla="*/ 62 w 288"/>
              <a:gd name="T67" fmla="*/ 149 h 168"/>
              <a:gd name="T68" fmla="*/ 222 w 288"/>
              <a:gd name="T69" fmla="*/ 149 h 168"/>
              <a:gd name="T70" fmla="*/ 178 w 288"/>
              <a:gd name="T71" fmla="*/ 117 h 168"/>
              <a:gd name="T72" fmla="*/ 222 w 288"/>
              <a:gd name="T73" fmla="*/ 90 h 168"/>
              <a:gd name="T74" fmla="*/ 270 w 288"/>
              <a:gd name="T75" fmla="*/ 117 h 168"/>
              <a:gd name="T76" fmla="*/ 222 w 288"/>
              <a:gd name="T77" fmla="*/ 14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8" h="168">
                <a:moveTo>
                  <a:pt x="278" y="87"/>
                </a:moveTo>
                <a:cubicBezTo>
                  <a:pt x="278" y="87"/>
                  <a:pt x="278" y="87"/>
                  <a:pt x="278" y="87"/>
                </a:cubicBezTo>
                <a:cubicBezTo>
                  <a:pt x="199" y="0"/>
                  <a:pt x="199" y="0"/>
                  <a:pt x="199" y="0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70" y="37"/>
                  <a:pt x="170" y="37"/>
                  <a:pt x="170" y="37"/>
                </a:cubicBezTo>
                <a:cubicBezTo>
                  <a:pt x="195" y="23"/>
                  <a:pt x="195" y="23"/>
                  <a:pt x="195" y="23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234" y="72"/>
                  <a:pt x="228" y="71"/>
                  <a:pt x="222" y="71"/>
                </a:cubicBezTo>
                <a:cubicBezTo>
                  <a:pt x="190" y="71"/>
                  <a:pt x="164" y="76"/>
                  <a:pt x="161" y="109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4" y="76"/>
                  <a:pt x="94" y="71"/>
                  <a:pt x="62" y="71"/>
                </a:cubicBezTo>
                <a:cubicBezTo>
                  <a:pt x="57" y="71"/>
                  <a:pt x="52" y="72"/>
                  <a:pt x="48" y="72"/>
                </a:cubicBezTo>
                <a:cubicBezTo>
                  <a:pt x="92" y="23"/>
                  <a:pt x="92" y="23"/>
                  <a:pt x="92" y="2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88" y="0"/>
                  <a:pt x="88" y="0"/>
                  <a:pt x="88" y="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4" y="94"/>
                  <a:pt x="0" y="103"/>
                  <a:pt x="0" y="117"/>
                </a:cubicBezTo>
                <a:cubicBezTo>
                  <a:pt x="0" y="158"/>
                  <a:pt x="28" y="168"/>
                  <a:pt x="62" y="168"/>
                </a:cubicBezTo>
                <a:cubicBezTo>
                  <a:pt x="93" y="168"/>
                  <a:pt x="123" y="160"/>
                  <a:pt x="128" y="127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5" y="159"/>
                  <a:pt x="191" y="168"/>
                  <a:pt x="222" y="168"/>
                </a:cubicBezTo>
                <a:cubicBezTo>
                  <a:pt x="256" y="168"/>
                  <a:pt x="288" y="158"/>
                  <a:pt x="288" y="117"/>
                </a:cubicBezTo>
                <a:cubicBezTo>
                  <a:pt x="288" y="103"/>
                  <a:pt x="284" y="94"/>
                  <a:pt x="278" y="87"/>
                </a:cubicBezTo>
                <a:close/>
                <a:moveTo>
                  <a:pt x="62" y="149"/>
                </a:moveTo>
                <a:cubicBezTo>
                  <a:pt x="26" y="149"/>
                  <a:pt x="19" y="138"/>
                  <a:pt x="19" y="117"/>
                </a:cubicBezTo>
                <a:cubicBezTo>
                  <a:pt x="19" y="109"/>
                  <a:pt x="19" y="103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9" y="93"/>
                  <a:pt x="40" y="90"/>
                  <a:pt x="62" y="90"/>
                </a:cubicBezTo>
                <a:cubicBezTo>
                  <a:pt x="107" y="90"/>
                  <a:pt x="110" y="102"/>
                  <a:pt x="110" y="117"/>
                </a:cubicBezTo>
                <a:cubicBezTo>
                  <a:pt x="110" y="133"/>
                  <a:pt x="107" y="149"/>
                  <a:pt x="62" y="149"/>
                </a:cubicBezTo>
                <a:close/>
                <a:moveTo>
                  <a:pt x="222" y="149"/>
                </a:moveTo>
                <a:cubicBezTo>
                  <a:pt x="185" y="149"/>
                  <a:pt x="178" y="138"/>
                  <a:pt x="178" y="117"/>
                </a:cubicBezTo>
                <a:cubicBezTo>
                  <a:pt x="178" y="99"/>
                  <a:pt x="183" y="90"/>
                  <a:pt x="222" y="90"/>
                </a:cubicBezTo>
                <a:cubicBezTo>
                  <a:pt x="266" y="90"/>
                  <a:pt x="270" y="102"/>
                  <a:pt x="270" y="117"/>
                </a:cubicBezTo>
                <a:cubicBezTo>
                  <a:pt x="270" y="133"/>
                  <a:pt x="266" y="149"/>
                  <a:pt x="222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Freeform 881"/>
          <p:cNvSpPr/>
          <p:nvPr/>
        </p:nvSpPr>
        <p:spPr bwMode="auto">
          <a:xfrm>
            <a:off x="5618684" y="6060281"/>
            <a:ext cx="249238" cy="98425"/>
          </a:xfrm>
          <a:custGeom>
            <a:avLst/>
            <a:gdLst>
              <a:gd name="T0" fmla="*/ 20 w 216"/>
              <a:gd name="T1" fmla="*/ 72 h 84"/>
              <a:gd name="T2" fmla="*/ 20 w 216"/>
              <a:gd name="T3" fmla="*/ 84 h 84"/>
              <a:gd name="T4" fmla="*/ 196 w 216"/>
              <a:gd name="T5" fmla="*/ 84 h 84"/>
              <a:gd name="T6" fmla="*/ 196 w 216"/>
              <a:gd name="T7" fmla="*/ 72 h 84"/>
              <a:gd name="T8" fmla="*/ 216 w 216"/>
              <a:gd name="T9" fmla="*/ 40 h 84"/>
              <a:gd name="T10" fmla="*/ 184 w 216"/>
              <a:gd name="T11" fmla="*/ 27 h 84"/>
              <a:gd name="T12" fmla="*/ 177 w 216"/>
              <a:gd name="T13" fmla="*/ 27 h 84"/>
              <a:gd name="T14" fmla="*/ 108 w 216"/>
              <a:gd name="T15" fmla="*/ 0 h 84"/>
              <a:gd name="T16" fmla="*/ 39 w 216"/>
              <a:gd name="T17" fmla="*/ 27 h 84"/>
              <a:gd name="T18" fmla="*/ 32 w 216"/>
              <a:gd name="T19" fmla="*/ 27 h 84"/>
              <a:gd name="T20" fmla="*/ 0 w 216"/>
              <a:gd name="T21" fmla="*/ 40 h 84"/>
              <a:gd name="T22" fmla="*/ 20 w 216"/>
              <a:gd name="T23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84">
                <a:moveTo>
                  <a:pt x="20" y="72"/>
                </a:moveTo>
                <a:cubicBezTo>
                  <a:pt x="20" y="84"/>
                  <a:pt x="20" y="84"/>
                  <a:pt x="20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96" y="58"/>
                  <a:pt x="204" y="46"/>
                  <a:pt x="216" y="40"/>
                </a:cubicBezTo>
                <a:cubicBezTo>
                  <a:pt x="209" y="32"/>
                  <a:pt x="197" y="27"/>
                  <a:pt x="184" y="27"/>
                </a:cubicBezTo>
                <a:cubicBezTo>
                  <a:pt x="181" y="27"/>
                  <a:pt x="179" y="27"/>
                  <a:pt x="177" y="27"/>
                </a:cubicBezTo>
                <a:cubicBezTo>
                  <a:pt x="167" y="12"/>
                  <a:pt x="134" y="0"/>
                  <a:pt x="108" y="0"/>
                </a:cubicBezTo>
                <a:cubicBezTo>
                  <a:pt x="82" y="0"/>
                  <a:pt x="48" y="12"/>
                  <a:pt x="39" y="27"/>
                </a:cubicBezTo>
                <a:cubicBezTo>
                  <a:pt x="37" y="27"/>
                  <a:pt x="34" y="27"/>
                  <a:pt x="32" y="27"/>
                </a:cubicBezTo>
                <a:cubicBezTo>
                  <a:pt x="18" y="27"/>
                  <a:pt x="6" y="32"/>
                  <a:pt x="0" y="40"/>
                </a:cubicBezTo>
                <a:cubicBezTo>
                  <a:pt x="12" y="46"/>
                  <a:pt x="20" y="58"/>
                  <a:pt x="20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882"/>
          <p:cNvSpPr>
            <a:spLocks noChangeArrowheads="1"/>
          </p:cNvSpPr>
          <p:nvPr/>
        </p:nvSpPr>
        <p:spPr bwMode="auto">
          <a:xfrm>
            <a:off x="5640909" y="6176168"/>
            <a:ext cx="204788" cy="2698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883"/>
          <p:cNvSpPr>
            <a:spLocks noChangeArrowheads="1"/>
          </p:cNvSpPr>
          <p:nvPr/>
        </p:nvSpPr>
        <p:spPr bwMode="auto">
          <a:xfrm>
            <a:off x="5640909" y="6220618"/>
            <a:ext cx="204788" cy="428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Freeform 884"/>
          <p:cNvSpPr/>
          <p:nvPr/>
        </p:nvSpPr>
        <p:spPr bwMode="auto">
          <a:xfrm>
            <a:off x="5863159" y="6120606"/>
            <a:ext cx="47625" cy="158750"/>
          </a:xfrm>
          <a:custGeom>
            <a:avLst/>
            <a:gdLst>
              <a:gd name="T0" fmla="*/ 35 w 41"/>
              <a:gd name="T1" fmla="*/ 98 h 137"/>
              <a:gd name="T2" fmla="*/ 30 w 41"/>
              <a:gd name="T3" fmla="*/ 39 h 137"/>
              <a:gd name="T4" fmla="*/ 41 w 41"/>
              <a:gd name="T5" fmla="*/ 20 h 137"/>
              <a:gd name="T6" fmla="*/ 20 w 41"/>
              <a:gd name="T7" fmla="*/ 0 h 137"/>
              <a:gd name="T8" fmla="*/ 0 w 41"/>
              <a:gd name="T9" fmla="*/ 20 h 137"/>
              <a:gd name="T10" fmla="*/ 0 w 41"/>
              <a:gd name="T11" fmla="*/ 137 h 137"/>
              <a:gd name="T12" fmla="*/ 24 w 41"/>
              <a:gd name="T13" fmla="*/ 137 h 137"/>
              <a:gd name="T14" fmla="*/ 35 w 41"/>
              <a:gd name="T15" fmla="*/ 9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35" y="98"/>
                </a:moveTo>
                <a:cubicBezTo>
                  <a:pt x="30" y="39"/>
                  <a:pt x="30" y="39"/>
                  <a:pt x="30" y="39"/>
                </a:cubicBezTo>
                <a:cubicBezTo>
                  <a:pt x="37" y="35"/>
                  <a:pt x="41" y="28"/>
                  <a:pt x="41" y="20"/>
                </a:cubicBez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37"/>
                  <a:pt x="0" y="137"/>
                  <a:pt x="0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30" y="133"/>
                  <a:pt x="22" y="109"/>
                  <a:pt x="35" y="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Freeform 885"/>
          <p:cNvSpPr/>
          <p:nvPr/>
        </p:nvSpPr>
        <p:spPr bwMode="auto">
          <a:xfrm>
            <a:off x="5575822" y="6120606"/>
            <a:ext cx="47625" cy="158750"/>
          </a:xfrm>
          <a:custGeom>
            <a:avLst/>
            <a:gdLst>
              <a:gd name="T0" fmla="*/ 41 w 41"/>
              <a:gd name="T1" fmla="*/ 20 h 137"/>
              <a:gd name="T2" fmla="*/ 20 w 41"/>
              <a:gd name="T3" fmla="*/ 0 h 137"/>
              <a:gd name="T4" fmla="*/ 0 w 41"/>
              <a:gd name="T5" fmla="*/ 20 h 137"/>
              <a:gd name="T6" fmla="*/ 10 w 41"/>
              <a:gd name="T7" fmla="*/ 39 h 137"/>
              <a:gd name="T8" fmla="*/ 5 w 41"/>
              <a:gd name="T9" fmla="*/ 98 h 137"/>
              <a:gd name="T10" fmla="*/ 17 w 41"/>
              <a:gd name="T11" fmla="*/ 137 h 137"/>
              <a:gd name="T12" fmla="*/ 41 w 41"/>
              <a:gd name="T13" fmla="*/ 137 h 137"/>
              <a:gd name="T14" fmla="*/ 41 w 41"/>
              <a:gd name="T15" fmla="*/ 2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137">
                <a:moveTo>
                  <a:pt x="41" y="20"/>
                </a:moveTo>
                <a:cubicBezTo>
                  <a:pt x="41" y="9"/>
                  <a:pt x="32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8"/>
                  <a:pt x="4" y="35"/>
                  <a:pt x="10" y="39"/>
                </a:cubicBezTo>
                <a:cubicBezTo>
                  <a:pt x="5" y="98"/>
                  <a:pt x="5" y="98"/>
                  <a:pt x="5" y="98"/>
                </a:cubicBezTo>
                <a:cubicBezTo>
                  <a:pt x="19" y="109"/>
                  <a:pt x="11" y="133"/>
                  <a:pt x="17" y="137"/>
                </a:cubicBezTo>
                <a:cubicBezTo>
                  <a:pt x="41" y="137"/>
                  <a:pt x="41" y="137"/>
                  <a:pt x="41" y="137"/>
                </a:cubicBezTo>
                <a:lnTo>
                  <a:pt x="41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Line 887"/>
          <p:cNvSpPr>
            <a:spLocks noChangeShapeType="1"/>
          </p:cNvSpPr>
          <p:nvPr/>
        </p:nvSpPr>
        <p:spPr bwMode="auto">
          <a:xfrm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Line 888"/>
          <p:cNvSpPr>
            <a:spLocks noChangeShapeType="1"/>
          </p:cNvSpPr>
          <p:nvPr/>
        </p:nvSpPr>
        <p:spPr bwMode="auto">
          <a:xfrm>
            <a:off x="5578997" y="273288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889"/>
          <p:cNvSpPr>
            <a:spLocks noEditPoints="1"/>
          </p:cNvSpPr>
          <p:nvPr/>
        </p:nvSpPr>
        <p:spPr bwMode="auto">
          <a:xfrm>
            <a:off x="5578997" y="2690018"/>
            <a:ext cx="333375" cy="276225"/>
          </a:xfrm>
          <a:custGeom>
            <a:avLst/>
            <a:gdLst>
              <a:gd name="T0" fmla="*/ 278 w 288"/>
              <a:gd name="T1" fmla="*/ 69 h 238"/>
              <a:gd name="T2" fmla="*/ 246 w 288"/>
              <a:gd name="T3" fmla="*/ 69 h 238"/>
              <a:gd name="T4" fmla="*/ 246 w 288"/>
              <a:gd name="T5" fmla="*/ 40 h 238"/>
              <a:gd name="T6" fmla="*/ 236 w 288"/>
              <a:gd name="T7" fmla="*/ 30 h 238"/>
              <a:gd name="T8" fmla="*/ 138 w 288"/>
              <a:gd name="T9" fmla="*/ 30 h 238"/>
              <a:gd name="T10" fmla="*/ 125 w 288"/>
              <a:gd name="T11" fmla="*/ 0 h 238"/>
              <a:gd name="T12" fmla="*/ 53 w 288"/>
              <a:gd name="T13" fmla="*/ 0 h 238"/>
              <a:gd name="T14" fmla="*/ 40 w 288"/>
              <a:gd name="T15" fmla="*/ 30 h 238"/>
              <a:gd name="T16" fmla="*/ 11 w 288"/>
              <a:gd name="T17" fmla="*/ 30 h 238"/>
              <a:gd name="T18" fmla="*/ 0 w 288"/>
              <a:gd name="T19" fmla="*/ 38 h 238"/>
              <a:gd name="T20" fmla="*/ 0 w 288"/>
              <a:gd name="T21" fmla="*/ 210 h 238"/>
              <a:gd name="T22" fmla="*/ 28 w 288"/>
              <a:gd name="T23" fmla="*/ 238 h 238"/>
              <a:gd name="T24" fmla="*/ 270 w 288"/>
              <a:gd name="T25" fmla="*/ 238 h 238"/>
              <a:gd name="T26" fmla="*/ 288 w 288"/>
              <a:gd name="T27" fmla="*/ 219 h 238"/>
              <a:gd name="T28" fmla="*/ 288 w 288"/>
              <a:gd name="T29" fmla="*/ 79 h 238"/>
              <a:gd name="T30" fmla="*/ 278 w 288"/>
              <a:gd name="T31" fmla="*/ 69 h 238"/>
              <a:gd name="T32" fmla="*/ 51 w 288"/>
              <a:gd name="T33" fmla="*/ 47 h 238"/>
              <a:gd name="T34" fmla="*/ 64 w 288"/>
              <a:gd name="T35" fmla="*/ 17 h 238"/>
              <a:gd name="T36" fmla="*/ 114 w 288"/>
              <a:gd name="T37" fmla="*/ 17 h 238"/>
              <a:gd name="T38" fmla="*/ 127 w 288"/>
              <a:gd name="T39" fmla="*/ 47 h 238"/>
              <a:gd name="T40" fmla="*/ 229 w 288"/>
              <a:gd name="T41" fmla="*/ 47 h 238"/>
              <a:gd name="T42" fmla="*/ 229 w 288"/>
              <a:gd name="T43" fmla="*/ 69 h 238"/>
              <a:gd name="T44" fmla="*/ 42 w 288"/>
              <a:gd name="T45" fmla="*/ 69 h 238"/>
              <a:gd name="T46" fmla="*/ 42 w 288"/>
              <a:gd name="T47" fmla="*/ 205 h 238"/>
              <a:gd name="T48" fmla="*/ 59 w 288"/>
              <a:gd name="T49" fmla="*/ 205 h 238"/>
              <a:gd name="T50" fmla="*/ 59 w 288"/>
              <a:gd name="T51" fmla="*/ 86 h 238"/>
              <a:gd name="T52" fmla="*/ 271 w 288"/>
              <a:gd name="T53" fmla="*/ 86 h 238"/>
              <a:gd name="T54" fmla="*/ 271 w 288"/>
              <a:gd name="T55" fmla="*/ 219 h 238"/>
              <a:gd name="T56" fmla="*/ 271 w 288"/>
              <a:gd name="T57" fmla="*/ 220 h 238"/>
              <a:gd name="T58" fmla="*/ 270 w 288"/>
              <a:gd name="T59" fmla="*/ 220 h 238"/>
              <a:gd name="T60" fmla="*/ 28 w 288"/>
              <a:gd name="T61" fmla="*/ 220 h 238"/>
              <a:gd name="T62" fmla="*/ 18 w 288"/>
              <a:gd name="T63" fmla="*/ 210 h 238"/>
              <a:gd name="T64" fmla="*/ 18 w 288"/>
              <a:gd name="T65" fmla="*/ 4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Freeform 5"/>
          <p:cNvSpPr/>
          <p:nvPr/>
        </p:nvSpPr>
        <p:spPr bwMode="auto">
          <a:xfrm>
            <a:off x="1799530" y="1545745"/>
            <a:ext cx="318590" cy="200912"/>
          </a:xfrm>
          <a:custGeom>
            <a:avLst/>
            <a:gdLst>
              <a:gd name="T0" fmla="*/ 0 w 289"/>
              <a:gd name="T1" fmla="*/ 90 h 180"/>
              <a:gd name="T2" fmla="*/ 134 w 289"/>
              <a:gd name="T3" fmla="*/ 0 h 180"/>
              <a:gd name="T4" fmla="*/ 134 w 289"/>
              <a:gd name="T5" fmla="*/ 54 h 180"/>
              <a:gd name="T6" fmla="*/ 289 w 289"/>
              <a:gd name="T7" fmla="*/ 180 h 180"/>
              <a:gd name="T8" fmla="*/ 194 w 289"/>
              <a:gd name="T9" fmla="*/ 125 h 180"/>
              <a:gd name="T10" fmla="*/ 134 w 289"/>
              <a:gd name="T11" fmla="*/ 122 h 180"/>
              <a:gd name="T12" fmla="*/ 134 w 289"/>
              <a:gd name="T13" fmla="*/ 180 h 180"/>
              <a:gd name="T14" fmla="*/ 0 w 289"/>
              <a:gd name="T15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180">
                <a:moveTo>
                  <a:pt x="0" y="90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4" y="54"/>
                  <a:pt x="289" y="66"/>
                  <a:pt x="289" y="180"/>
                </a:cubicBezTo>
                <a:cubicBezTo>
                  <a:pt x="289" y="180"/>
                  <a:pt x="269" y="133"/>
                  <a:pt x="194" y="125"/>
                </a:cubicBezTo>
                <a:cubicBezTo>
                  <a:pt x="182" y="123"/>
                  <a:pt x="164" y="122"/>
                  <a:pt x="134" y="122"/>
                </a:cubicBezTo>
                <a:cubicBezTo>
                  <a:pt x="134" y="180"/>
                  <a:pt x="134" y="180"/>
                  <a:pt x="134" y="180"/>
                </a:cubicBezTo>
                <a:lnTo>
                  <a:pt x="0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Freeform 6"/>
          <p:cNvSpPr/>
          <p:nvPr/>
        </p:nvSpPr>
        <p:spPr bwMode="auto">
          <a:xfrm>
            <a:off x="3082496" y="1485470"/>
            <a:ext cx="252575" cy="209523"/>
          </a:xfrm>
          <a:custGeom>
            <a:avLst/>
            <a:gdLst>
              <a:gd name="T0" fmla="*/ 100 w 228"/>
              <a:gd name="T1" fmla="*/ 127 h 188"/>
              <a:gd name="T2" fmla="*/ 138 w 228"/>
              <a:gd name="T3" fmla="*/ 92 h 188"/>
              <a:gd name="T4" fmla="*/ 228 w 228"/>
              <a:gd name="T5" fmla="*/ 69 h 188"/>
              <a:gd name="T6" fmla="*/ 59 w 228"/>
              <a:gd name="T7" fmla="*/ 86 h 188"/>
              <a:gd name="T8" fmla="*/ 27 w 228"/>
              <a:gd name="T9" fmla="*/ 53 h 188"/>
              <a:gd name="T10" fmla="*/ 0 w 228"/>
              <a:gd name="T11" fmla="*/ 188 h 188"/>
              <a:gd name="T12" fmla="*/ 135 w 228"/>
              <a:gd name="T13" fmla="*/ 162 h 188"/>
              <a:gd name="T14" fmla="*/ 100 w 228"/>
              <a:gd name="T15" fmla="*/ 1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88">
                <a:moveTo>
                  <a:pt x="100" y="127"/>
                </a:moveTo>
                <a:cubicBezTo>
                  <a:pt x="118" y="109"/>
                  <a:pt x="130" y="98"/>
                  <a:pt x="138" y="92"/>
                </a:cubicBezTo>
                <a:cubicBezTo>
                  <a:pt x="188" y="52"/>
                  <a:pt x="228" y="69"/>
                  <a:pt x="228" y="69"/>
                </a:cubicBezTo>
                <a:cubicBezTo>
                  <a:pt x="160" y="0"/>
                  <a:pt x="59" y="86"/>
                  <a:pt x="59" y="86"/>
                </a:cubicBezTo>
                <a:cubicBezTo>
                  <a:pt x="27" y="53"/>
                  <a:pt x="27" y="53"/>
                  <a:pt x="27" y="53"/>
                </a:cubicBezTo>
                <a:cubicBezTo>
                  <a:pt x="0" y="188"/>
                  <a:pt x="0" y="188"/>
                  <a:pt x="0" y="188"/>
                </a:cubicBezTo>
                <a:cubicBezTo>
                  <a:pt x="135" y="162"/>
                  <a:pt x="135" y="162"/>
                  <a:pt x="135" y="162"/>
                </a:cubicBezTo>
                <a:lnTo>
                  <a:pt x="100" y="12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Freeform 7"/>
          <p:cNvSpPr/>
          <p:nvPr/>
        </p:nvSpPr>
        <p:spPr bwMode="auto">
          <a:xfrm>
            <a:off x="3137029" y="1597408"/>
            <a:ext cx="252575" cy="206652"/>
          </a:xfrm>
          <a:custGeom>
            <a:avLst/>
            <a:gdLst>
              <a:gd name="T0" fmla="*/ 93 w 228"/>
              <a:gd name="T1" fmla="*/ 26 h 188"/>
              <a:gd name="T2" fmla="*/ 128 w 228"/>
              <a:gd name="T3" fmla="*/ 62 h 188"/>
              <a:gd name="T4" fmla="*/ 90 w 228"/>
              <a:gd name="T5" fmla="*/ 96 h 188"/>
              <a:gd name="T6" fmla="*/ 0 w 228"/>
              <a:gd name="T7" fmla="*/ 119 h 188"/>
              <a:gd name="T8" fmla="*/ 169 w 228"/>
              <a:gd name="T9" fmla="*/ 102 h 188"/>
              <a:gd name="T10" fmla="*/ 201 w 228"/>
              <a:gd name="T11" fmla="*/ 135 h 188"/>
              <a:gd name="T12" fmla="*/ 228 w 228"/>
              <a:gd name="T13" fmla="*/ 0 h 188"/>
              <a:gd name="T14" fmla="*/ 93 w 228"/>
              <a:gd name="T15" fmla="*/ 2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88">
                <a:moveTo>
                  <a:pt x="93" y="26"/>
                </a:moveTo>
                <a:cubicBezTo>
                  <a:pt x="128" y="62"/>
                  <a:pt x="128" y="62"/>
                  <a:pt x="128" y="62"/>
                </a:cubicBezTo>
                <a:cubicBezTo>
                  <a:pt x="110" y="79"/>
                  <a:pt x="98" y="90"/>
                  <a:pt x="90" y="96"/>
                </a:cubicBezTo>
                <a:cubicBezTo>
                  <a:pt x="40" y="136"/>
                  <a:pt x="0" y="119"/>
                  <a:pt x="0" y="119"/>
                </a:cubicBezTo>
                <a:cubicBezTo>
                  <a:pt x="68" y="188"/>
                  <a:pt x="169" y="102"/>
                  <a:pt x="169" y="102"/>
                </a:cubicBezTo>
                <a:cubicBezTo>
                  <a:pt x="201" y="135"/>
                  <a:pt x="201" y="135"/>
                  <a:pt x="201" y="135"/>
                </a:cubicBezTo>
                <a:cubicBezTo>
                  <a:pt x="228" y="0"/>
                  <a:pt x="228" y="0"/>
                  <a:pt x="228" y="0"/>
                </a:cubicBezTo>
                <a:lnTo>
                  <a:pt x="93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Freeform 8"/>
          <p:cNvSpPr/>
          <p:nvPr/>
        </p:nvSpPr>
        <p:spPr bwMode="auto">
          <a:xfrm>
            <a:off x="3825869" y="1531393"/>
            <a:ext cx="206652" cy="129158"/>
          </a:xfrm>
          <a:custGeom>
            <a:avLst/>
            <a:gdLst>
              <a:gd name="T0" fmla="*/ 87 w 187"/>
              <a:gd name="T1" fmla="*/ 35 h 117"/>
              <a:gd name="T2" fmla="*/ 87 w 187"/>
              <a:gd name="T3" fmla="*/ 0 h 117"/>
              <a:gd name="T4" fmla="*/ 0 w 187"/>
              <a:gd name="T5" fmla="*/ 59 h 117"/>
              <a:gd name="T6" fmla="*/ 87 w 187"/>
              <a:gd name="T7" fmla="*/ 117 h 117"/>
              <a:gd name="T8" fmla="*/ 87 w 187"/>
              <a:gd name="T9" fmla="*/ 79 h 117"/>
              <a:gd name="T10" fmla="*/ 126 w 187"/>
              <a:gd name="T11" fmla="*/ 81 h 117"/>
              <a:gd name="T12" fmla="*/ 187 w 187"/>
              <a:gd name="T13" fmla="*/ 117 h 117"/>
              <a:gd name="T14" fmla="*/ 87 w 187"/>
              <a:gd name="T15" fmla="*/ 3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117">
                <a:moveTo>
                  <a:pt x="87" y="35"/>
                </a:moveTo>
                <a:cubicBezTo>
                  <a:pt x="87" y="0"/>
                  <a:pt x="87" y="0"/>
                  <a:pt x="87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87" y="117"/>
                  <a:pt x="87" y="117"/>
                  <a:pt x="87" y="117"/>
                </a:cubicBezTo>
                <a:cubicBezTo>
                  <a:pt x="87" y="79"/>
                  <a:pt x="87" y="79"/>
                  <a:pt x="87" y="79"/>
                </a:cubicBezTo>
                <a:cubicBezTo>
                  <a:pt x="106" y="79"/>
                  <a:pt x="118" y="80"/>
                  <a:pt x="126" y="81"/>
                </a:cubicBezTo>
                <a:cubicBezTo>
                  <a:pt x="175" y="87"/>
                  <a:pt x="187" y="117"/>
                  <a:pt x="187" y="117"/>
                </a:cubicBezTo>
                <a:cubicBezTo>
                  <a:pt x="187" y="43"/>
                  <a:pt x="87" y="35"/>
                  <a:pt x="87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Freeform 9"/>
          <p:cNvSpPr/>
          <p:nvPr/>
        </p:nvSpPr>
        <p:spPr bwMode="auto">
          <a:xfrm>
            <a:off x="3716802" y="1628979"/>
            <a:ext cx="206652" cy="132028"/>
          </a:xfrm>
          <a:custGeom>
            <a:avLst/>
            <a:gdLst>
              <a:gd name="T0" fmla="*/ 100 w 187"/>
              <a:gd name="T1" fmla="*/ 38 h 118"/>
              <a:gd name="T2" fmla="*/ 61 w 187"/>
              <a:gd name="T3" fmla="*/ 37 h 118"/>
              <a:gd name="T4" fmla="*/ 0 w 187"/>
              <a:gd name="T5" fmla="*/ 0 h 118"/>
              <a:gd name="T6" fmla="*/ 100 w 187"/>
              <a:gd name="T7" fmla="*/ 82 h 118"/>
              <a:gd name="T8" fmla="*/ 100 w 187"/>
              <a:gd name="T9" fmla="*/ 118 h 118"/>
              <a:gd name="T10" fmla="*/ 187 w 187"/>
              <a:gd name="T11" fmla="*/ 59 h 118"/>
              <a:gd name="T12" fmla="*/ 100 w 187"/>
              <a:gd name="T13" fmla="*/ 0 h 118"/>
              <a:gd name="T14" fmla="*/ 100 w 187"/>
              <a:gd name="T15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118">
                <a:moveTo>
                  <a:pt x="100" y="38"/>
                </a:moveTo>
                <a:cubicBezTo>
                  <a:pt x="81" y="38"/>
                  <a:pt x="69" y="38"/>
                  <a:pt x="61" y="37"/>
                </a:cubicBezTo>
                <a:cubicBezTo>
                  <a:pt x="12" y="31"/>
                  <a:pt x="0" y="0"/>
                  <a:pt x="0" y="0"/>
                </a:cubicBezTo>
                <a:cubicBezTo>
                  <a:pt x="0" y="75"/>
                  <a:pt x="100" y="82"/>
                  <a:pt x="100" y="82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87" y="59"/>
                  <a:pt x="187" y="59"/>
                  <a:pt x="187" y="59"/>
                </a:cubicBezTo>
                <a:cubicBezTo>
                  <a:pt x="100" y="0"/>
                  <a:pt x="100" y="0"/>
                  <a:pt x="100" y="0"/>
                </a:cubicBezTo>
                <a:lnTo>
                  <a:pt x="100" y="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Freeform 10"/>
          <p:cNvSpPr/>
          <p:nvPr/>
        </p:nvSpPr>
        <p:spPr bwMode="auto">
          <a:xfrm>
            <a:off x="4353980" y="1571575"/>
            <a:ext cx="111937" cy="149249"/>
          </a:xfrm>
          <a:custGeom>
            <a:avLst/>
            <a:gdLst>
              <a:gd name="T0" fmla="*/ 17 w 39"/>
              <a:gd name="T1" fmla="*/ 26 h 52"/>
              <a:gd name="T2" fmla="*/ 24 w 39"/>
              <a:gd name="T3" fmla="*/ 22 h 52"/>
              <a:gd name="T4" fmla="*/ 39 w 39"/>
              <a:gd name="T5" fmla="*/ 11 h 52"/>
              <a:gd name="T6" fmla="*/ 39 w 39"/>
              <a:gd name="T7" fmla="*/ 0 h 52"/>
              <a:gd name="T8" fmla="*/ 0 w 39"/>
              <a:gd name="T9" fmla="*/ 26 h 52"/>
              <a:gd name="T10" fmla="*/ 39 w 39"/>
              <a:gd name="T11" fmla="*/ 52 h 52"/>
              <a:gd name="T12" fmla="*/ 39 w 39"/>
              <a:gd name="T13" fmla="*/ 41 h 52"/>
              <a:gd name="T14" fmla="*/ 24 w 39"/>
              <a:gd name="T15" fmla="*/ 30 h 52"/>
              <a:gd name="T16" fmla="*/ 17 w 39"/>
              <a:gd name="T1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52">
                <a:moveTo>
                  <a:pt x="17" y="26"/>
                </a:moveTo>
                <a:lnTo>
                  <a:pt x="24" y="22"/>
                </a:lnTo>
                <a:lnTo>
                  <a:pt x="39" y="11"/>
                </a:lnTo>
                <a:lnTo>
                  <a:pt x="39" y="0"/>
                </a:lnTo>
                <a:lnTo>
                  <a:pt x="0" y="26"/>
                </a:lnTo>
                <a:lnTo>
                  <a:pt x="39" y="52"/>
                </a:lnTo>
                <a:lnTo>
                  <a:pt x="39" y="41"/>
                </a:lnTo>
                <a:lnTo>
                  <a:pt x="24" y="30"/>
                </a:lnTo>
                <a:lnTo>
                  <a:pt x="17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Freeform 11"/>
          <p:cNvSpPr/>
          <p:nvPr/>
        </p:nvSpPr>
        <p:spPr bwMode="auto">
          <a:xfrm>
            <a:off x="4431475" y="1571575"/>
            <a:ext cx="241094" cy="149249"/>
          </a:xfrm>
          <a:custGeom>
            <a:avLst/>
            <a:gdLst>
              <a:gd name="T0" fmla="*/ 219 w 219"/>
              <a:gd name="T1" fmla="*/ 137 h 137"/>
              <a:gd name="T2" fmla="*/ 101 w 219"/>
              <a:gd name="T3" fmla="*/ 41 h 137"/>
              <a:gd name="T4" fmla="*/ 101 w 219"/>
              <a:gd name="T5" fmla="*/ 0 h 137"/>
              <a:gd name="T6" fmla="*/ 0 w 219"/>
              <a:gd name="T7" fmla="*/ 69 h 137"/>
              <a:gd name="T8" fmla="*/ 101 w 219"/>
              <a:gd name="T9" fmla="*/ 137 h 137"/>
              <a:gd name="T10" fmla="*/ 101 w 219"/>
              <a:gd name="T11" fmla="*/ 92 h 137"/>
              <a:gd name="T12" fmla="*/ 147 w 219"/>
              <a:gd name="T13" fmla="*/ 95 h 137"/>
              <a:gd name="T14" fmla="*/ 219 w 219"/>
              <a:gd name="T15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9" h="137">
                <a:moveTo>
                  <a:pt x="219" y="137"/>
                </a:moveTo>
                <a:cubicBezTo>
                  <a:pt x="219" y="50"/>
                  <a:pt x="101" y="41"/>
                  <a:pt x="101" y="41"/>
                </a:cubicBezTo>
                <a:cubicBezTo>
                  <a:pt x="101" y="0"/>
                  <a:pt x="101" y="0"/>
                  <a:pt x="101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24" y="92"/>
                  <a:pt x="138" y="94"/>
                  <a:pt x="147" y="95"/>
                </a:cubicBezTo>
                <a:cubicBezTo>
                  <a:pt x="204" y="101"/>
                  <a:pt x="219" y="137"/>
                  <a:pt x="219" y="13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Freeform 12"/>
          <p:cNvSpPr/>
          <p:nvPr/>
        </p:nvSpPr>
        <p:spPr bwMode="auto">
          <a:xfrm>
            <a:off x="2436708" y="1565835"/>
            <a:ext cx="278407" cy="200912"/>
          </a:xfrm>
          <a:custGeom>
            <a:avLst/>
            <a:gdLst>
              <a:gd name="T0" fmla="*/ 216 w 252"/>
              <a:gd name="T1" fmla="*/ 144 h 180"/>
              <a:gd name="T2" fmla="*/ 36 w 252"/>
              <a:gd name="T3" fmla="*/ 144 h 180"/>
              <a:gd name="T4" fmla="*/ 36 w 252"/>
              <a:gd name="T5" fmla="*/ 36 h 180"/>
              <a:gd name="T6" fmla="*/ 60 w 252"/>
              <a:gd name="T7" fmla="*/ 36 h 180"/>
              <a:gd name="T8" fmla="*/ 109 w 252"/>
              <a:gd name="T9" fmla="*/ 2 h 180"/>
              <a:gd name="T10" fmla="*/ 113 w 252"/>
              <a:gd name="T11" fmla="*/ 0 h 180"/>
              <a:gd name="T12" fmla="*/ 0 w 252"/>
              <a:gd name="T13" fmla="*/ 0 h 180"/>
              <a:gd name="T14" fmla="*/ 0 w 252"/>
              <a:gd name="T15" fmla="*/ 180 h 180"/>
              <a:gd name="T16" fmla="*/ 252 w 252"/>
              <a:gd name="T17" fmla="*/ 180 h 180"/>
              <a:gd name="T18" fmla="*/ 252 w 252"/>
              <a:gd name="T19" fmla="*/ 90 h 180"/>
              <a:gd name="T20" fmla="*/ 216 w 252"/>
              <a:gd name="T21" fmla="*/ 114 h 180"/>
              <a:gd name="T22" fmla="*/ 216 w 252"/>
              <a:gd name="T23" fmla="*/ 14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" h="180">
                <a:moveTo>
                  <a:pt x="216" y="144"/>
                </a:moveTo>
                <a:cubicBezTo>
                  <a:pt x="36" y="144"/>
                  <a:pt x="36" y="144"/>
                  <a:pt x="36" y="144"/>
                </a:cubicBezTo>
                <a:cubicBezTo>
                  <a:pt x="36" y="36"/>
                  <a:pt x="36" y="36"/>
                  <a:pt x="3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73" y="22"/>
                  <a:pt x="89" y="11"/>
                  <a:pt x="109" y="2"/>
                </a:cubicBezTo>
                <a:cubicBezTo>
                  <a:pt x="110" y="1"/>
                  <a:pt x="112" y="1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0" y="180"/>
                  <a:pt x="0" y="180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16" y="114"/>
                  <a:pt x="216" y="114"/>
                  <a:pt x="216" y="114"/>
                </a:cubicBezTo>
                <a:lnTo>
                  <a:pt x="216" y="1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Freeform 13"/>
          <p:cNvSpPr/>
          <p:nvPr/>
        </p:nvSpPr>
        <p:spPr bwMode="auto">
          <a:xfrm>
            <a:off x="2499851" y="1525653"/>
            <a:ext cx="258315" cy="160729"/>
          </a:xfrm>
          <a:custGeom>
            <a:avLst/>
            <a:gdLst>
              <a:gd name="T0" fmla="*/ 233 w 233"/>
              <a:gd name="T1" fmla="*/ 73 h 145"/>
              <a:gd name="T2" fmla="*/ 125 w 233"/>
              <a:gd name="T3" fmla="*/ 0 h 145"/>
              <a:gd name="T4" fmla="*/ 125 w 233"/>
              <a:gd name="T5" fmla="*/ 44 h 145"/>
              <a:gd name="T6" fmla="*/ 0 w 233"/>
              <a:gd name="T7" fmla="*/ 145 h 145"/>
              <a:gd name="T8" fmla="*/ 76 w 233"/>
              <a:gd name="T9" fmla="*/ 100 h 145"/>
              <a:gd name="T10" fmla="*/ 125 w 233"/>
              <a:gd name="T11" fmla="*/ 98 h 145"/>
              <a:gd name="T12" fmla="*/ 125 w 233"/>
              <a:gd name="T13" fmla="*/ 145 h 145"/>
              <a:gd name="T14" fmla="*/ 233 w 233"/>
              <a:gd name="T15" fmla="*/ 7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" h="145">
                <a:moveTo>
                  <a:pt x="233" y="73"/>
                </a:moveTo>
                <a:cubicBezTo>
                  <a:pt x="125" y="0"/>
                  <a:pt x="125" y="0"/>
                  <a:pt x="125" y="0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0" y="53"/>
                  <a:pt x="0" y="145"/>
                </a:cubicBezTo>
                <a:cubicBezTo>
                  <a:pt x="0" y="145"/>
                  <a:pt x="16" y="107"/>
                  <a:pt x="76" y="100"/>
                </a:cubicBezTo>
                <a:cubicBezTo>
                  <a:pt x="86" y="99"/>
                  <a:pt x="101" y="98"/>
                  <a:pt x="125" y="98"/>
                </a:cubicBezTo>
                <a:cubicBezTo>
                  <a:pt x="125" y="145"/>
                  <a:pt x="125" y="145"/>
                  <a:pt x="125" y="145"/>
                </a:cubicBezTo>
                <a:lnTo>
                  <a:pt x="233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Freeform 14"/>
          <p:cNvSpPr/>
          <p:nvPr/>
        </p:nvSpPr>
        <p:spPr bwMode="auto">
          <a:xfrm>
            <a:off x="522307" y="2125518"/>
            <a:ext cx="318590" cy="318589"/>
          </a:xfrm>
          <a:custGeom>
            <a:avLst/>
            <a:gdLst>
              <a:gd name="T0" fmla="*/ 0 w 111"/>
              <a:gd name="T1" fmla="*/ 0 h 111"/>
              <a:gd name="T2" fmla="*/ 0 w 111"/>
              <a:gd name="T3" fmla="*/ 111 h 111"/>
              <a:gd name="T4" fmla="*/ 111 w 111"/>
              <a:gd name="T5" fmla="*/ 55 h 111"/>
              <a:gd name="T6" fmla="*/ 0 w 111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11">
                <a:moveTo>
                  <a:pt x="0" y="0"/>
                </a:moveTo>
                <a:lnTo>
                  <a:pt x="0" y="111"/>
                </a:lnTo>
                <a:lnTo>
                  <a:pt x="111" y="5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Freeform 15"/>
          <p:cNvSpPr/>
          <p:nvPr/>
        </p:nvSpPr>
        <p:spPr bwMode="auto">
          <a:xfrm>
            <a:off x="1937298" y="2194402"/>
            <a:ext cx="180821" cy="180821"/>
          </a:xfrm>
          <a:custGeom>
            <a:avLst/>
            <a:gdLst>
              <a:gd name="T0" fmla="*/ 63 w 63"/>
              <a:gd name="T1" fmla="*/ 32 h 63"/>
              <a:gd name="T2" fmla="*/ 0 w 63"/>
              <a:gd name="T3" fmla="*/ 0 h 63"/>
              <a:gd name="T4" fmla="*/ 0 w 63"/>
              <a:gd name="T5" fmla="*/ 24 h 63"/>
              <a:gd name="T6" fmla="*/ 16 w 63"/>
              <a:gd name="T7" fmla="*/ 32 h 63"/>
              <a:gd name="T8" fmla="*/ 0 w 63"/>
              <a:gd name="T9" fmla="*/ 40 h 63"/>
              <a:gd name="T10" fmla="*/ 0 w 63"/>
              <a:gd name="T11" fmla="*/ 63 h 63"/>
              <a:gd name="T12" fmla="*/ 63 w 63"/>
              <a:gd name="T13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63">
                <a:moveTo>
                  <a:pt x="63" y="32"/>
                </a:moveTo>
                <a:lnTo>
                  <a:pt x="0" y="0"/>
                </a:lnTo>
                <a:lnTo>
                  <a:pt x="0" y="24"/>
                </a:lnTo>
                <a:lnTo>
                  <a:pt x="16" y="32"/>
                </a:lnTo>
                <a:lnTo>
                  <a:pt x="0" y="40"/>
                </a:lnTo>
                <a:lnTo>
                  <a:pt x="0" y="63"/>
                </a:lnTo>
                <a:lnTo>
                  <a:pt x="6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Freeform 16"/>
          <p:cNvSpPr/>
          <p:nvPr/>
        </p:nvSpPr>
        <p:spPr bwMode="auto">
          <a:xfrm>
            <a:off x="1799530" y="2194402"/>
            <a:ext cx="183691" cy="180821"/>
          </a:xfrm>
          <a:custGeom>
            <a:avLst/>
            <a:gdLst>
              <a:gd name="T0" fmla="*/ 48 w 64"/>
              <a:gd name="T1" fmla="*/ 24 h 63"/>
              <a:gd name="T2" fmla="*/ 0 w 64"/>
              <a:gd name="T3" fmla="*/ 0 h 63"/>
              <a:gd name="T4" fmla="*/ 0 w 64"/>
              <a:gd name="T5" fmla="*/ 63 h 63"/>
              <a:gd name="T6" fmla="*/ 48 w 64"/>
              <a:gd name="T7" fmla="*/ 40 h 63"/>
              <a:gd name="T8" fmla="*/ 64 w 64"/>
              <a:gd name="T9" fmla="*/ 32 h 63"/>
              <a:gd name="T10" fmla="*/ 48 w 64"/>
              <a:gd name="T11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63">
                <a:moveTo>
                  <a:pt x="48" y="24"/>
                </a:moveTo>
                <a:lnTo>
                  <a:pt x="0" y="0"/>
                </a:lnTo>
                <a:lnTo>
                  <a:pt x="0" y="63"/>
                </a:lnTo>
                <a:lnTo>
                  <a:pt x="48" y="40"/>
                </a:lnTo>
                <a:lnTo>
                  <a:pt x="64" y="32"/>
                </a:lnTo>
                <a:lnTo>
                  <a:pt x="48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7"/>
          <p:cNvSpPr>
            <a:spLocks noChangeArrowheads="1"/>
          </p:cNvSpPr>
          <p:nvPr/>
        </p:nvSpPr>
        <p:spPr bwMode="auto">
          <a:xfrm>
            <a:off x="2439579" y="2125518"/>
            <a:ext cx="117678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18"/>
          <p:cNvSpPr>
            <a:spLocks noChangeArrowheads="1"/>
          </p:cNvSpPr>
          <p:nvPr/>
        </p:nvSpPr>
        <p:spPr bwMode="auto">
          <a:xfrm>
            <a:off x="2637619" y="2125518"/>
            <a:ext cx="120547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9"/>
          <p:cNvSpPr>
            <a:spLocks noChangeArrowheads="1"/>
          </p:cNvSpPr>
          <p:nvPr/>
        </p:nvSpPr>
        <p:spPr bwMode="auto">
          <a:xfrm>
            <a:off x="3076756" y="2125518"/>
            <a:ext cx="318590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Freeform 20"/>
          <p:cNvSpPr>
            <a:spLocks noEditPoints="1"/>
          </p:cNvSpPr>
          <p:nvPr/>
        </p:nvSpPr>
        <p:spPr bwMode="auto">
          <a:xfrm>
            <a:off x="10102926" y="3402742"/>
            <a:ext cx="318590" cy="318589"/>
          </a:xfrm>
          <a:custGeom>
            <a:avLst/>
            <a:gdLst>
              <a:gd name="T0" fmla="*/ 40 w 288"/>
              <a:gd name="T1" fmla="*/ 5 h 288"/>
              <a:gd name="T2" fmla="*/ 39 w 288"/>
              <a:gd name="T3" fmla="*/ 6 h 288"/>
              <a:gd name="T4" fmla="*/ 37 w 288"/>
              <a:gd name="T5" fmla="*/ 7 h 288"/>
              <a:gd name="T6" fmla="*/ 0 w 288"/>
              <a:gd name="T7" fmla="*/ 59 h 288"/>
              <a:gd name="T8" fmla="*/ 0 w 288"/>
              <a:gd name="T9" fmla="*/ 61 h 288"/>
              <a:gd name="T10" fmla="*/ 0 w 288"/>
              <a:gd name="T11" fmla="*/ 63 h 288"/>
              <a:gd name="T12" fmla="*/ 0 w 288"/>
              <a:gd name="T13" fmla="*/ 64 h 288"/>
              <a:gd name="T14" fmla="*/ 0 w 288"/>
              <a:gd name="T15" fmla="*/ 66 h 288"/>
              <a:gd name="T16" fmla="*/ 0 w 288"/>
              <a:gd name="T17" fmla="*/ 207 h 288"/>
              <a:gd name="T18" fmla="*/ 0 w 288"/>
              <a:gd name="T19" fmla="*/ 223 h 288"/>
              <a:gd name="T20" fmla="*/ 0 w 288"/>
              <a:gd name="T21" fmla="*/ 225 h 288"/>
              <a:gd name="T22" fmla="*/ 0 w 288"/>
              <a:gd name="T23" fmla="*/ 227 h 288"/>
              <a:gd name="T24" fmla="*/ 0 w 288"/>
              <a:gd name="T25" fmla="*/ 228 h 288"/>
              <a:gd name="T26" fmla="*/ 0 w 288"/>
              <a:gd name="T27" fmla="*/ 230 h 288"/>
              <a:gd name="T28" fmla="*/ 1 w 288"/>
              <a:gd name="T29" fmla="*/ 231 h 288"/>
              <a:gd name="T30" fmla="*/ 1 w 288"/>
              <a:gd name="T31" fmla="*/ 233 h 288"/>
              <a:gd name="T32" fmla="*/ 1 w 288"/>
              <a:gd name="T33" fmla="*/ 235 h 288"/>
              <a:gd name="T34" fmla="*/ 8 w 288"/>
              <a:gd name="T35" fmla="*/ 253 h 288"/>
              <a:gd name="T36" fmla="*/ 33 w 288"/>
              <a:gd name="T37" fmla="*/ 279 h 288"/>
              <a:gd name="T38" fmla="*/ 35 w 288"/>
              <a:gd name="T39" fmla="*/ 280 h 288"/>
              <a:gd name="T40" fmla="*/ 36 w 288"/>
              <a:gd name="T41" fmla="*/ 281 h 288"/>
              <a:gd name="T42" fmla="*/ 53 w 288"/>
              <a:gd name="T43" fmla="*/ 287 h 288"/>
              <a:gd name="T44" fmla="*/ 55 w 288"/>
              <a:gd name="T45" fmla="*/ 287 h 288"/>
              <a:gd name="T46" fmla="*/ 57 w 288"/>
              <a:gd name="T47" fmla="*/ 287 h 288"/>
              <a:gd name="T48" fmla="*/ 58 w 288"/>
              <a:gd name="T49" fmla="*/ 288 h 288"/>
              <a:gd name="T50" fmla="*/ 60 w 288"/>
              <a:gd name="T51" fmla="*/ 288 h 288"/>
              <a:gd name="T52" fmla="*/ 61 w 288"/>
              <a:gd name="T53" fmla="*/ 288 h 288"/>
              <a:gd name="T54" fmla="*/ 63 w 288"/>
              <a:gd name="T55" fmla="*/ 288 h 288"/>
              <a:gd name="T56" fmla="*/ 65 w 288"/>
              <a:gd name="T57" fmla="*/ 288 h 288"/>
              <a:gd name="T58" fmla="*/ 66 w 288"/>
              <a:gd name="T59" fmla="*/ 288 h 288"/>
              <a:gd name="T60" fmla="*/ 222 w 288"/>
              <a:gd name="T61" fmla="*/ 288 h 288"/>
              <a:gd name="T62" fmla="*/ 223 w 288"/>
              <a:gd name="T63" fmla="*/ 288 h 288"/>
              <a:gd name="T64" fmla="*/ 225 w 288"/>
              <a:gd name="T65" fmla="*/ 288 h 288"/>
              <a:gd name="T66" fmla="*/ 227 w 288"/>
              <a:gd name="T67" fmla="*/ 288 h 288"/>
              <a:gd name="T68" fmla="*/ 228 w 288"/>
              <a:gd name="T69" fmla="*/ 288 h 288"/>
              <a:gd name="T70" fmla="*/ 230 w 288"/>
              <a:gd name="T71" fmla="*/ 288 h 288"/>
              <a:gd name="T72" fmla="*/ 231 w 288"/>
              <a:gd name="T73" fmla="*/ 287 h 288"/>
              <a:gd name="T74" fmla="*/ 233 w 288"/>
              <a:gd name="T75" fmla="*/ 287 h 288"/>
              <a:gd name="T76" fmla="*/ 234 w 288"/>
              <a:gd name="T77" fmla="*/ 287 h 288"/>
              <a:gd name="T78" fmla="*/ 264 w 288"/>
              <a:gd name="T79" fmla="*/ 273 h 288"/>
              <a:gd name="T80" fmla="*/ 265 w 288"/>
              <a:gd name="T81" fmla="*/ 272 h 288"/>
              <a:gd name="T82" fmla="*/ 267 w 288"/>
              <a:gd name="T83" fmla="*/ 270 h 288"/>
              <a:gd name="T84" fmla="*/ 268 w 288"/>
              <a:gd name="T85" fmla="*/ 269 h 288"/>
              <a:gd name="T86" fmla="*/ 269 w 288"/>
              <a:gd name="T87" fmla="*/ 268 h 288"/>
              <a:gd name="T88" fmla="*/ 271 w 288"/>
              <a:gd name="T89" fmla="*/ 266 h 288"/>
              <a:gd name="T90" fmla="*/ 285 w 288"/>
              <a:gd name="T91" fmla="*/ 243 h 288"/>
              <a:gd name="T92" fmla="*/ 285 w 288"/>
              <a:gd name="T93" fmla="*/ 241 h 288"/>
              <a:gd name="T94" fmla="*/ 286 w 288"/>
              <a:gd name="T95" fmla="*/ 240 h 288"/>
              <a:gd name="T96" fmla="*/ 288 w 288"/>
              <a:gd name="T97" fmla="*/ 72 h 288"/>
              <a:gd name="T98" fmla="*/ 275 w 288"/>
              <a:gd name="T99" fmla="*/ 27 h 288"/>
              <a:gd name="T100" fmla="*/ 273 w 288"/>
              <a:gd name="T101" fmla="*/ 25 h 288"/>
              <a:gd name="T102" fmla="*/ 272 w 288"/>
              <a:gd name="T103" fmla="*/ 23 h 288"/>
              <a:gd name="T104" fmla="*/ 271 w 288"/>
              <a:gd name="T105" fmla="*/ 22 h 288"/>
              <a:gd name="T106" fmla="*/ 270 w 288"/>
              <a:gd name="T107" fmla="*/ 21 h 288"/>
              <a:gd name="T108" fmla="*/ 269 w 288"/>
              <a:gd name="T109" fmla="*/ 20 h 288"/>
              <a:gd name="T110" fmla="*/ 268 w 288"/>
              <a:gd name="T111" fmla="*/ 19 h 288"/>
              <a:gd name="T112" fmla="*/ 267 w 288"/>
              <a:gd name="T113" fmla="*/ 18 h 288"/>
              <a:gd name="T114" fmla="*/ 266 w 288"/>
              <a:gd name="T115" fmla="*/ 17 h 288"/>
              <a:gd name="T116" fmla="*/ 264 w 288"/>
              <a:gd name="T117" fmla="*/ 16 h 288"/>
              <a:gd name="T118" fmla="*/ 263 w 288"/>
              <a:gd name="T119" fmla="*/ 15 h 288"/>
              <a:gd name="T120" fmla="*/ 262 w 288"/>
              <a:gd name="T121" fmla="*/ 14 h 288"/>
              <a:gd name="T122" fmla="*/ 260 w 288"/>
              <a:gd name="T123" fmla="*/ 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8" h="288">
                <a:moveTo>
                  <a:pt x="22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2" y="0"/>
                  <a:pt x="222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close/>
                <a:moveTo>
                  <a:pt x="142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16"/>
                  <a:pt x="94" y="16"/>
                  <a:pt x="94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2" y="0"/>
                  <a:pt x="142" y="0"/>
                  <a:pt x="142" y="0"/>
                </a:cubicBezTo>
                <a:close/>
                <a:moveTo>
                  <a:pt x="62" y="0"/>
                </a:moveTo>
                <a:cubicBezTo>
                  <a:pt x="54" y="1"/>
                  <a:pt x="47" y="3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7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11"/>
                  <a:pt x="24" y="15"/>
                  <a:pt x="19" y="20"/>
                </a:cubicBezTo>
                <a:cubicBezTo>
                  <a:pt x="31" y="31"/>
                  <a:pt x="31" y="31"/>
                  <a:pt x="31" y="31"/>
                </a:cubicBezTo>
                <a:cubicBezTo>
                  <a:pt x="39" y="22"/>
                  <a:pt x="51" y="17"/>
                  <a:pt x="63" y="16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3" y="47"/>
                </a:moveTo>
                <a:cubicBezTo>
                  <a:pt x="2" y="51"/>
                  <a:pt x="1" y="55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5"/>
                  <a:pt x="0" y="95"/>
                  <a:pt x="0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1"/>
                  <a:pt x="17" y="56"/>
                  <a:pt x="18" y="52"/>
                </a:cubicBezTo>
                <a:cubicBezTo>
                  <a:pt x="3" y="47"/>
                  <a:pt x="3" y="47"/>
                  <a:pt x="3" y="47"/>
                </a:cubicBezTo>
                <a:close/>
                <a:moveTo>
                  <a:pt x="16" y="127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75"/>
                  <a:pt x="0" y="175"/>
                  <a:pt x="0" y="175"/>
                </a:cubicBezTo>
                <a:cubicBezTo>
                  <a:pt x="16" y="175"/>
                  <a:pt x="16" y="175"/>
                  <a:pt x="16" y="175"/>
                </a:cubicBezTo>
                <a:cubicBezTo>
                  <a:pt x="16" y="127"/>
                  <a:pt x="16" y="127"/>
                  <a:pt x="16" y="127"/>
                </a:cubicBezTo>
                <a:close/>
                <a:moveTo>
                  <a:pt x="16" y="207"/>
                </a:move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2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4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26"/>
                  <a:pt x="0" y="226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27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8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30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3"/>
                  <a:pt x="1" y="233"/>
                </a:cubicBezTo>
                <a:cubicBezTo>
                  <a:pt x="1" y="233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4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3" y="242"/>
                  <a:pt x="5" y="247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8" y="253"/>
                  <a:pt x="8" y="253"/>
                  <a:pt x="8" y="253"/>
                </a:cubicBezTo>
                <a:cubicBezTo>
                  <a:pt x="22" y="246"/>
                  <a:pt x="22" y="246"/>
                  <a:pt x="22" y="246"/>
                </a:cubicBezTo>
                <a:cubicBezTo>
                  <a:pt x="18" y="238"/>
                  <a:pt x="16" y="230"/>
                  <a:pt x="16" y="222"/>
                </a:cubicBezTo>
                <a:cubicBezTo>
                  <a:pt x="16" y="207"/>
                  <a:pt x="16" y="207"/>
                  <a:pt x="16" y="207"/>
                </a:cubicBezTo>
                <a:close/>
                <a:moveTo>
                  <a:pt x="38" y="264"/>
                </a:moveTo>
                <a:cubicBezTo>
                  <a:pt x="29" y="277"/>
                  <a:pt x="29" y="277"/>
                  <a:pt x="29" y="277"/>
                </a:cubicBezTo>
                <a:cubicBezTo>
                  <a:pt x="30" y="278"/>
                  <a:pt x="31" y="278"/>
                  <a:pt x="32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32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33" y="279"/>
                  <a:pt x="33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79"/>
                  <a:pt x="34" y="279"/>
                </a:cubicBezTo>
                <a:cubicBezTo>
                  <a:pt x="34" y="279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4" y="280"/>
                </a:cubicBezTo>
                <a:cubicBezTo>
                  <a:pt x="34" y="280"/>
                  <a:pt x="34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41" y="283"/>
                  <a:pt x="46" y="285"/>
                  <a:pt x="51" y="286"/>
                </a:cubicBezTo>
                <a:cubicBezTo>
                  <a:pt x="51" y="286"/>
                  <a:pt x="51" y="286"/>
                  <a:pt x="51" y="286"/>
                </a:cubicBezTo>
                <a:cubicBezTo>
                  <a:pt x="52" y="286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2" y="287"/>
                  <a:pt x="52" y="287"/>
                  <a:pt x="52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3" y="287"/>
                  <a:pt x="53" y="287"/>
                </a:cubicBezTo>
                <a:cubicBezTo>
                  <a:pt x="53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6" y="287"/>
                  <a:pt x="56" y="287"/>
                  <a:pt x="56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7" y="288"/>
                  <a:pt x="57" y="288"/>
                </a:cubicBezTo>
                <a:cubicBezTo>
                  <a:pt x="57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0" y="288"/>
                  <a:pt x="60" y="288"/>
                  <a:pt x="60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1" y="288"/>
                  <a:pt x="61" y="288"/>
                </a:cubicBezTo>
                <a:cubicBezTo>
                  <a:pt x="61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2" y="288"/>
                  <a:pt x="62" y="288"/>
                </a:cubicBezTo>
                <a:cubicBezTo>
                  <a:pt x="62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63" y="288"/>
                  <a:pt x="63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288"/>
                  <a:pt x="64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5" y="288"/>
                  <a:pt x="65" y="288"/>
                </a:cubicBezTo>
                <a:cubicBezTo>
                  <a:pt x="65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75" y="288"/>
                  <a:pt x="75" y="288"/>
                  <a:pt x="75" y="288"/>
                </a:cubicBezTo>
                <a:cubicBezTo>
                  <a:pt x="75" y="272"/>
                  <a:pt x="75" y="272"/>
                  <a:pt x="75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56" y="272"/>
                  <a:pt x="47" y="269"/>
                  <a:pt x="38" y="264"/>
                </a:cubicBezTo>
                <a:close/>
                <a:moveTo>
                  <a:pt x="155" y="272"/>
                </a:moveTo>
                <a:cubicBezTo>
                  <a:pt x="107" y="272"/>
                  <a:pt x="107" y="272"/>
                  <a:pt x="107" y="272"/>
                </a:cubicBezTo>
                <a:cubicBezTo>
                  <a:pt x="107" y="288"/>
                  <a:pt x="107" y="288"/>
                  <a:pt x="107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72"/>
                  <a:pt x="155" y="272"/>
                  <a:pt x="155" y="272"/>
                </a:cubicBezTo>
                <a:close/>
                <a:moveTo>
                  <a:pt x="232" y="271"/>
                </a:moveTo>
                <a:cubicBezTo>
                  <a:pt x="229" y="272"/>
                  <a:pt x="225" y="272"/>
                  <a:pt x="222" y="272"/>
                </a:cubicBezTo>
                <a:cubicBezTo>
                  <a:pt x="187" y="272"/>
                  <a:pt x="187" y="272"/>
                  <a:pt x="187" y="272"/>
                </a:cubicBezTo>
                <a:cubicBezTo>
                  <a:pt x="187" y="288"/>
                  <a:pt x="187" y="288"/>
                  <a:pt x="187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2" y="288"/>
                </a:cubicBezTo>
                <a:cubicBezTo>
                  <a:pt x="222" y="288"/>
                  <a:pt x="222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3" y="288"/>
                  <a:pt x="223" y="288"/>
                  <a:pt x="223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5" y="288"/>
                </a:cubicBezTo>
                <a:cubicBezTo>
                  <a:pt x="225" y="288"/>
                  <a:pt x="225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26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7" y="288"/>
                  <a:pt x="227" y="288"/>
                  <a:pt x="227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28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29" y="288"/>
                </a:cubicBezTo>
                <a:cubicBezTo>
                  <a:pt x="229" y="288"/>
                  <a:pt x="229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1" y="288"/>
                </a:cubicBezTo>
                <a:cubicBezTo>
                  <a:pt x="231" y="288"/>
                  <a:pt x="231" y="288"/>
                  <a:pt x="231" y="288"/>
                </a:cubicBezTo>
                <a:cubicBezTo>
                  <a:pt x="231" y="288"/>
                  <a:pt x="231" y="288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31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2" y="287"/>
                  <a:pt x="232" y="287"/>
                </a:cubicBezTo>
                <a:cubicBezTo>
                  <a:pt x="232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3" y="287"/>
                  <a:pt x="233" y="287"/>
                  <a:pt x="233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4" y="287"/>
                  <a:pt x="234" y="287"/>
                  <a:pt x="234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5" y="287"/>
                  <a:pt x="235" y="287"/>
                  <a:pt x="235" y="287"/>
                </a:cubicBezTo>
                <a:cubicBezTo>
                  <a:pt x="232" y="271"/>
                  <a:pt x="232" y="271"/>
                  <a:pt x="232" y="271"/>
                </a:cubicBezTo>
                <a:close/>
                <a:moveTo>
                  <a:pt x="271" y="230"/>
                </a:moveTo>
                <a:cubicBezTo>
                  <a:pt x="269" y="242"/>
                  <a:pt x="263" y="253"/>
                  <a:pt x="254" y="261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3"/>
                  <a:pt x="264" y="273"/>
                  <a:pt x="264" y="273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4" y="272"/>
                  <a:pt x="264" y="272"/>
                  <a:pt x="264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5" y="272"/>
                </a:cubicBezTo>
                <a:cubicBezTo>
                  <a:pt x="265" y="272"/>
                  <a:pt x="265" y="272"/>
                  <a:pt x="266" y="272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6" y="271"/>
                </a:cubicBezTo>
                <a:cubicBezTo>
                  <a:pt x="266" y="271"/>
                  <a:pt x="266" y="271"/>
                  <a:pt x="267" y="271"/>
                </a:cubicBezTo>
                <a:cubicBezTo>
                  <a:pt x="267" y="271"/>
                  <a:pt x="267" y="271"/>
                  <a:pt x="267" y="271"/>
                </a:cubicBezTo>
                <a:cubicBezTo>
                  <a:pt x="267" y="271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7" y="270"/>
                  <a:pt x="267" y="270"/>
                  <a:pt x="267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70"/>
                </a:cubicBezTo>
                <a:cubicBezTo>
                  <a:pt x="268" y="270"/>
                  <a:pt x="268" y="270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8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9"/>
                  <a:pt x="269" y="269"/>
                </a:cubicBezTo>
                <a:cubicBezTo>
                  <a:pt x="269" y="269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69" y="268"/>
                  <a:pt x="269" y="268"/>
                  <a:pt x="269" y="268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0" y="267"/>
                  <a:pt x="270" y="267"/>
                </a:cubicBezTo>
                <a:cubicBezTo>
                  <a:pt x="270" y="267"/>
                  <a:pt x="271" y="267"/>
                  <a:pt x="271" y="267"/>
                </a:cubicBezTo>
                <a:cubicBezTo>
                  <a:pt x="271" y="267"/>
                  <a:pt x="271" y="267"/>
                  <a:pt x="271" y="267"/>
                </a:cubicBezTo>
                <a:cubicBezTo>
                  <a:pt x="271" y="267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1" y="266"/>
                  <a:pt x="271" y="266"/>
                  <a:pt x="271" y="266"/>
                </a:cubicBezTo>
                <a:cubicBezTo>
                  <a:pt x="277" y="259"/>
                  <a:pt x="282" y="252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4" y="243"/>
                  <a:pt x="284" y="243"/>
                  <a:pt x="284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3"/>
                  <a:pt x="285" y="243"/>
                </a:cubicBezTo>
                <a:cubicBezTo>
                  <a:pt x="285" y="243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2"/>
                </a:cubicBezTo>
                <a:cubicBezTo>
                  <a:pt x="285" y="242"/>
                  <a:pt x="285" y="242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1"/>
                </a:cubicBezTo>
                <a:cubicBezTo>
                  <a:pt x="285" y="241"/>
                  <a:pt x="285" y="241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5" y="240"/>
                  <a:pt x="285" y="240"/>
                </a:cubicBezTo>
                <a:cubicBezTo>
                  <a:pt x="285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40"/>
                  <a:pt x="286" y="240"/>
                  <a:pt x="286" y="240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6" y="237"/>
                  <a:pt x="287" y="235"/>
                  <a:pt x="287" y="232"/>
                </a:cubicBezTo>
                <a:cubicBezTo>
                  <a:pt x="271" y="230"/>
                  <a:pt x="271" y="230"/>
                  <a:pt x="271" y="230"/>
                </a:cubicBezTo>
                <a:close/>
                <a:moveTo>
                  <a:pt x="288" y="152"/>
                </a:moveTo>
                <a:cubicBezTo>
                  <a:pt x="272" y="152"/>
                  <a:pt x="272" y="152"/>
                  <a:pt x="272" y="152"/>
                </a:cubicBezTo>
                <a:cubicBezTo>
                  <a:pt x="272" y="200"/>
                  <a:pt x="272" y="200"/>
                  <a:pt x="272" y="200"/>
                </a:cubicBezTo>
                <a:cubicBezTo>
                  <a:pt x="288" y="200"/>
                  <a:pt x="288" y="200"/>
                  <a:pt x="288" y="200"/>
                </a:cubicBezTo>
                <a:cubicBezTo>
                  <a:pt x="288" y="152"/>
                  <a:pt x="288" y="152"/>
                  <a:pt x="288" y="152"/>
                </a:cubicBezTo>
                <a:close/>
                <a:moveTo>
                  <a:pt x="288" y="72"/>
                </a:moveTo>
                <a:cubicBezTo>
                  <a:pt x="272" y="72"/>
                  <a:pt x="272" y="72"/>
                  <a:pt x="272" y="72"/>
                </a:cubicBezTo>
                <a:cubicBezTo>
                  <a:pt x="272" y="120"/>
                  <a:pt x="272" y="120"/>
                  <a:pt x="272" y="120"/>
                </a:cubicBezTo>
                <a:cubicBezTo>
                  <a:pt x="288" y="120"/>
                  <a:pt x="288" y="120"/>
                  <a:pt x="288" y="120"/>
                </a:cubicBezTo>
                <a:cubicBezTo>
                  <a:pt x="288" y="72"/>
                  <a:pt x="288" y="72"/>
                  <a:pt x="288" y="72"/>
                </a:cubicBezTo>
                <a:close/>
                <a:moveTo>
                  <a:pt x="251" y="7"/>
                </a:moveTo>
                <a:cubicBezTo>
                  <a:pt x="244" y="21"/>
                  <a:pt x="244" y="21"/>
                  <a:pt x="244" y="21"/>
                </a:cubicBezTo>
                <a:cubicBezTo>
                  <a:pt x="255" y="27"/>
                  <a:pt x="263" y="36"/>
                  <a:pt x="268" y="47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81" y="36"/>
                  <a:pt x="279" y="32"/>
                  <a:pt x="276" y="28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5" y="28"/>
                  <a:pt x="275" y="28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5" y="27"/>
                  <a:pt x="275" y="27"/>
                </a:cubicBezTo>
                <a:cubicBezTo>
                  <a:pt x="275" y="27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5"/>
                  <a:pt x="273" y="25"/>
                  <a:pt x="273" y="25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3" y="24"/>
                  <a:pt x="273" y="24"/>
                </a:cubicBezTo>
                <a:cubicBezTo>
                  <a:pt x="273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2" y="24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1" y="22"/>
                  <a:pt x="271" y="22"/>
                  <a:pt x="270" y="22"/>
                </a:cubicBezTo>
                <a:cubicBezTo>
                  <a:pt x="270" y="22"/>
                  <a:pt x="270" y="22"/>
                  <a:pt x="270" y="22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1"/>
                  <a:pt x="270" y="21"/>
                  <a:pt x="269" y="21"/>
                </a:cubicBezTo>
                <a:cubicBezTo>
                  <a:pt x="269" y="21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9" y="20"/>
                  <a:pt x="269" y="20"/>
                  <a:pt x="269" y="20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19"/>
                  <a:pt x="267" y="19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8"/>
                  <a:pt x="266" y="18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7"/>
                  <a:pt x="265" y="17"/>
                </a:cubicBezTo>
                <a:cubicBezTo>
                  <a:pt x="265" y="17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16"/>
                  <a:pt x="265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4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3" y="15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263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62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1" y="13"/>
                  <a:pt x="261" y="13"/>
                </a:cubicBezTo>
                <a:cubicBezTo>
                  <a:pt x="261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3"/>
                  <a:pt x="260" y="13"/>
                </a:cubicBezTo>
                <a:cubicBezTo>
                  <a:pt x="260" y="13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7" y="10"/>
                  <a:pt x="254" y="8"/>
                  <a:pt x="251" y="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Oval 21"/>
          <p:cNvSpPr>
            <a:spLocks noChangeArrowheads="1"/>
          </p:cNvSpPr>
          <p:nvPr/>
        </p:nvSpPr>
        <p:spPr bwMode="auto">
          <a:xfrm>
            <a:off x="3716802" y="2125518"/>
            <a:ext cx="318590" cy="318589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Freeform 22"/>
          <p:cNvSpPr>
            <a:spLocks noEditPoints="1"/>
          </p:cNvSpPr>
          <p:nvPr/>
        </p:nvSpPr>
        <p:spPr bwMode="auto">
          <a:xfrm>
            <a:off x="9462878" y="3402742"/>
            <a:ext cx="318590" cy="318589"/>
          </a:xfrm>
          <a:custGeom>
            <a:avLst/>
            <a:gdLst>
              <a:gd name="T0" fmla="*/ 142 w 288"/>
              <a:gd name="T1" fmla="*/ 0 h 288"/>
              <a:gd name="T2" fmla="*/ 140 w 288"/>
              <a:gd name="T3" fmla="*/ 0 h 288"/>
              <a:gd name="T4" fmla="*/ 138 w 288"/>
              <a:gd name="T5" fmla="*/ 0 h 288"/>
              <a:gd name="T6" fmla="*/ 136 w 288"/>
              <a:gd name="T7" fmla="*/ 0 h 288"/>
              <a:gd name="T8" fmla="*/ 134 w 288"/>
              <a:gd name="T9" fmla="*/ 0 h 288"/>
              <a:gd name="T10" fmla="*/ 94 w 288"/>
              <a:gd name="T11" fmla="*/ 9 h 288"/>
              <a:gd name="T12" fmla="*/ 93 w 288"/>
              <a:gd name="T13" fmla="*/ 9 h 288"/>
              <a:gd name="T14" fmla="*/ 148 w 288"/>
              <a:gd name="T15" fmla="*/ 0 h 288"/>
              <a:gd name="T16" fmla="*/ 59 w 288"/>
              <a:gd name="T17" fmla="*/ 28 h 288"/>
              <a:gd name="T18" fmla="*/ 42 w 288"/>
              <a:gd name="T19" fmla="*/ 43 h 288"/>
              <a:gd name="T20" fmla="*/ 40 w 288"/>
              <a:gd name="T21" fmla="*/ 45 h 288"/>
              <a:gd name="T22" fmla="*/ 38 w 288"/>
              <a:gd name="T23" fmla="*/ 47 h 288"/>
              <a:gd name="T24" fmla="*/ 37 w 288"/>
              <a:gd name="T25" fmla="*/ 48 h 288"/>
              <a:gd name="T26" fmla="*/ 36 w 288"/>
              <a:gd name="T27" fmla="*/ 49 h 288"/>
              <a:gd name="T28" fmla="*/ 5 w 288"/>
              <a:gd name="T29" fmla="*/ 105 h 288"/>
              <a:gd name="T30" fmla="*/ 5 w 288"/>
              <a:gd name="T31" fmla="*/ 107 h 288"/>
              <a:gd name="T32" fmla="*/ 0 w 288"/>
              <a:gd name="T33" fmla="*/ 135 h 288"/>
              <a:gd name="T34" fmla="*/ 0 w 288"/>
              <a:gd name="T35" fmla="*/ 137 h 288"/>
              <a:gd name="T36" fmla="*/ 0 w 288"/>
              <a:gd name="T37" fmla="*/ 139 h 288"/>
              <a:gd name="T38" fmla="*/ 0 w 288"/>
              <a:gd name="T39" fmla="*/ 141 h 288"/>
              <a:gd name="T40" fmla="*/ 0 w 288"/>
              <a:gd name="T41" fmla="*/ 143 h 288"/>
              <a:gd name="T42" fmla="*/ 0 w 288"/>
              <a:gd name="T43" fmla="*/ 145 h 288"/>
              <a:gd name="T44" fmla="*/ 0 w 288"/>
              <a:gd name="T45" fmla="*/ 146 h 288"/>
              <a:gd name="T46" fmla="*/ 0 w 288"/>
              <a:gd name="T47" fmla="*/ 154 h 288"/>
              <a:gd name="T48" fmla="*/ 67 w 288"/>
              <a:gd name="T49" fmla="*/ 247 h 288"/>
              <a:gd name="T50" fmla="*/ 61 w 288"/>
              <a:gd name="T51" fmla="*/ 262 h 288"/>
              <a:gd name="T52" fmla="*/ 63 w 288"/>
              <a:gd name="T53" fmla="*/ 263 h 288"/>
              <a:gd name="T54" fmla="*/ 93 w 288"/>
              <a:gd name="T55" fmla="*/ 279 h 288"/>
              <a:gd name="T56" fmla="*/ 96 w 288"/>
              <a:gd name="T57" fmla="*/ 280 h 288"/>
              <a:gd name="T58" fmla="*/ 98 w 288"/>
              <a:gd name="T59" fmla="*/ 281 h 288"/>
              <a:gd name="T60" fmla="*/ 100 w 288"/>
              <a:gd name="T61" fmla="*/ 281 h 288"/>
              <a:gd name="T62" fmla="*/ 102 w 288"/>
              <a:gd name="T63" fmla="*/ 282 h 288"/>
              <a:gd name="T64" fmla="*/ 104 w 288"/>
              <a:gd name="T65" fmla="*/ 282 h 288"/>
              <a:gd name="T66" fmla="*/ 106 w 288"/>
              <a:gd name="T67" fmla="*/ 283 h 288"/>
              <a:gd name="T68" fmla="*/ 108 w 288"/>
              <a:gd name="T69" fmla="*/ 284 h 288"/>
              <a:gd name="T70" fmla="*/ 111 w 288"/>
              <a:gd name="T71" fmla="*/ 284 h 288"/>
              <a:gd name="T72" fmla="*/ 143 w 288"/>
              <a:gd name="T73" fmla="*/ 288 h 288"/>
              <a:gd name="T74" fmla="*/ 235 w 288"/>
              <a:gd name="T75" fmla="*/ 256 h 288"/>
              <a:gd name="T76" fmla="*/ 236 w 288"/>
              <a:gd name="T77" fmla="*/ 255 h 288"/>
              <a:gd name="T78" fmla="*/ 238 w 288"/>
              <a:gd name="T79" fmla="*/ 253 h 288"/>
              <a:gd name="T80" fmla="*/ 239 w 288"/>
              <a:gd name="T81" fmla="*/ 252 h 288"/>
              <a:gd name="T82" fmla="*/ 241 w 288"/>
              <a:gd name="T83" fmla="*/ 251 h 288"/>
              <a:gd name="T84" fmla="*/ 243 w 288"/>
              <a:gd name="T85" fmla="*/ 249 h 288"/>
              <a:gd name="T86" fmla="*/ 245 w 288"/>
              <a:gd name="T87" fmla="*/ 247 h 288"/>
              <a:gd name="T88" fmla="*/ 247 w 288"/>
              <a:gd name="T89" fmla="*/ 245 h 288"/>
              <a:gd name="T90" fmla="*/ 249 w 288"/>
              <a:gd name="T91" fmla="*/ 243 h 288"/>
              <a:gd name="T92" fmla="*/ 251 w 288"/>
              <a:gd name="T93" fmla="*/ 241 h 288"/>
              <a:gd name="T94" fmla="*/ 253 w 288"/>
              <a:gd name="T95" fmla="*/ 239 h 288"/>
              <a:gd name="T96" fmla="*/ 254 w 288"/>
              <a:gd name="T97" fmla="*/ 237 h 288"/>
              <a:gd name="T98" fmla="*/ 255 w 288"/>
              <a:gd name="T99" fmla="*/ 236 h 288"/>
              <a:gd name="T100" fmla="*/ 256 w 288"/>
              <a:gd name="T101" fmla="*/ 234 h 288"/>
              <a:gd name="T102" fmla="*/ 258 w 288"/>
              <a:gd name="T103" fmla="*/ 232 h 288"/>
              <a:gd name="T104" fmla="*/ 259 w 288"/>
              <a:gd name="T105" fmla="*/ 230 h 288"/>
              <a:gd name="T106" fmla="*/ 265 w 288"/>
              <a:gd name="T107" fmla="*/ 187 h 288"/>
              <a:gd name="T108" fmla="*/ 288 w 288"/>
              <a:gd name="T109" fmla="*/ 154 h 288"/>
              <a:gd name="T110" fmla="*/ 288 w 288"/>
              <a:gd name="T111" fmla="*/ 152 h 288"/>
              <a:gd name="T112" fmla="*/ 288 w 288"/>
              <a:gd name="T113" fmla="*/ 149 h 288"/>
              <a:gd name="T114" fmla="*/ 288 w 288"/>
              <a:gd name="T115" fmla="*/ 148 h 288"/>
              <a:gd name="T116" fmla="*/ 288 w 288"/>
              <a:gd name="T117" fmla="*/ 146 h 288"/>
              <a:gd name="T118" fmla="*/ 288 w 288"/>
              <a:gd name="T119" fmla="*/ 144 h 288"/>
              <a:gd name="T120" fmla="*/ 288 w 288"/>
              <a:gd name="T121" fmla="*/ 142 h 288"/>
              <a:gd name="T122" fmla="*/ 258 w 288"/>
              <a:gd name="T123" fmla="*/ 57 h 288"/>
              <a:gd name="T124" fmla="*/ 257 w 288"/>
              <a:gd name="T125" fmla="*/ 5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0"/>
                  <a:pt x="136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3" y="1"/>
                  <a:pt x="132" y="1"/>
                  <a:pt x="1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30" y="1"/>
                  <a:pt x="130" y="1"/>
                  <a:pt x="130" y="1"/>
                </a:cubicBezTo>
                <a:cubicBezTo>
                  <a:pt x="118" y="2"/>
                  <a:pt x="106" y="5"/>
                  <a:pt x="95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9"/>
                  <a:pt x="95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10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0" y="11"/>
                  <a:pt x="88" y="11"/>
                  <a:pt x="86" y="12"/>
                </a:cubicBezTo>
                <a:cubicBezTo>
                  <a:pt x="92" y="27"/>
                  <a:pt x="92" y="27"/>
                  <a:pt x="92" y="27"/>
                </a:cubicBezTo>
                <a:cubicBezTo>
                  <a:pt x="109" y="20"/>
                  <a:pt x="126" y="16"/>
                  <a:pt x="144" y="16"/>
                </a:cubicBezTo>
                <a:cubicBezTo>
                  <a:pt x="145" y="16"/>
                  <a:pt x="147" y="16"/>
                  <a:pt x="148" y="16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lose/>
                <a:moveTo>
                  <a:pt x="60" y="27"/>
                </a:moveTo>
                <a:cubicBezTo>
                  <a:pt x="60" y="27"/>
                  <a:pt x="59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3" y="32"/>
                  <a:pt x="48" y="36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29" y="57"/>
                  <a:pt x="24" y="64"/>
                  <a:pt x="20" y="71"/>
                </a:cubicBezTo>
                <a:cubicBezTo>
                  <a:pt x="33" y="79"/>
                  <a:pt x="33" y="79"/>
                  <a:pt x="33" y="79"/>
                </a:cubicBezTo>
                <a:cubicBezTo>
                  <a:pt x="42" y="64"/>
                  <a:pt x="55" y="51"/>
                  <a:pt x="69" y="40"/>
                </a:cubicBezTo>
                <a:cubicBezTo>
                  <a:pt x="60" y="27"/>
                  <a:pt x="60" y="27"/>
                  <a:pt x="60" y="27"/>
                </a:cubicBezTo>
                <a:close/>
                <a:moveTo>
                  <a:pt x="7" y="99"/>
                </a:moveTo>
                <a:cubicBezTo>
                  <a:pt x="7" y="101"/>
                  <a:pt x="6" y="103"/>
                  <a:pt x="5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2" y="116"/>
                  <a:pt x="1" y="125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7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2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5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8"/>
                  <a:pt x="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1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5"/>
                  <a:pt x="1" y="157"/>
                  <a:pt x="1" y="158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6" y="152"/>
                  <a:pt x="16" y="148"/>
                  <a:pt x="16" y="144"/>
                </a:cubicBezTo>
                <a:cubicBezTo>
                  <a:pt x="16" y="130"/>
                  <a:pt x="18" y="117"/>
                  <a:pt x="23" y="104"/>
                </a:cubicBezTo>
                <a:cubicBezTo>
                  <a:pt x="7" y="99"/>
                  <a:pt x="7" y="99"/>
                  <a:pt x="7" y="99"/>
                </a:cubicBezTo>
                <a:close/>
                <a:moveTo>
                  <a:pt x="22" y="182"/>
                </a:moveTo>
                <a:cubicBezTo>
                  <a:pt x="7" y="187"/>
                  <a:pt x="7" y="187"/>
                  <a:pt x="7" y="187"/>
                </a:cubicBezTo>
                <a:cubicBezTo>
                  <a:pt x="13" y="207"/>
                  <a:pt x="23" y="224"/>
                  <a:pt x="36" y="239"/>
                </a:cubicBezTo>
                <a:cubicBezTo>
                  <a:pt x="48" y="229"/>
                  <a:pt x="48" y="229"/>
                  <a:pt x="48" y="229"/>
                </a:cubicBezTo>
                <a:cubicBezTo>
                  <a:pt x="36" y="215"/>
                  <a:pt x="27" y="200"/>
                  <a:pt x="22" y="182"/>
                </a:cubicBezTo>
                <a:close/>
                <a:moveTo>
                  <a:pt x="67" y="247"/>
                </a:moveTo>
                <a:cubicBezTo>
                  <a:pt x="58" y="259"/>
                  <a:pt x="58" y="259"/>
                  <a:pt x="58" y="259"/>
                </a:cubicBezTo>
                <a:cubicBezTo>
                  <a:pt x="58" y="260"/>
                  <a:pt x="59" y="260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0" y="261"/>
                  <a:pt x="61" y="261"/>
                  <a:pt x="61" y="261"/>
                </a:cubicBezTo>
                <a:cubicBezTo>
                  <a:pt x="61" y="261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1" y="262"/>
                </a:cubicBezTo>
                <a:cubicBezTo>
                  <a:pt x="61" y="262"/>
                  <a:pt x="61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2"/>
                  <a:pt x="62" y="262"/>
                  <a:pt x="62" y="262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2" y="263"/>
                  <a:pt x="62" y="263"/>
                </a:cubicBezTo>
                <a:cubicBezTo>
                  <a:pt x="62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72" y="269"/>
                  <a:pt x="82" y="274"/>
                  <a:pt x="92" y="278"/>
                </a:cubicBezTo>
                <a:cubicBezTo>
                  <a:pt x="92" y="278"/>
                  <a:pt x="92" y="278"/>
                  <a:pt x="92" y="278"/>
                </a:cubicBezTo>
                <a:cubicBezTo>
                  <a:pt x="92" y="278"/>
                  <a:pt x="92" y="278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2" y="279"/>
                  <a:pt x="92" y="279"/>
                  <a:pt x="92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79"/>
                  <a:pt x="95" y="279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5" y="280"/>
                </a:cubicBezTo>
                <a:cubicBezTo>
                  <a:pt x="95" y="280"/>
                  <a:pt x="95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7" y="280"/>
                  <a:pt x="98" y="280"/>
                  <a:pt x="98" y="280"/>
                </a:cubicBezTo>
                <a:cubicBezTo>
                  <a:pt x="98" y="280"/>
                  <a:pt x="98" y="280"/>
                  <a:pt x="98" y="280"/>
                </a:cubicBezTo>
                <a:cubicBezTo>
                  <a:pt x="98" y="280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8" y="281"/>
                  <a:pt x="98" y="281"/>
                  <a:pt x="98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99" y="281"/>
                  <a:pt x="99" y="281"/>
                  <a:pt x="99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0" y="281"/>
                  <a:pt x="100" y="281"/>
                </a:cubicBezTo>
                <a:cubicBezTo>
                  <a:pt x="100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1"/>
                </a:cubicBezTo>
                <a:cubicBezTo>
                  <a:pt x="101" y="281"/>
                  <a:pt x="101" y="281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1" y="282"/>
                  <a:pt x="101" y="282"/>
                </a:cubicBezTo>
                <a:cubicBezTo>
                  <a:pt x="101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82"/>
                  <a:pt x="103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5" y="283"/>
                </a:cubicBezTo>
                <a:cubicBezTo>
                  <a:pt x="105" y="283"/>
                  <a:pt x="105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106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3"/>
                  <a:pt x="108" y="283"/>
                  <a:pt x="108" y="283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84"/>
                  <a:pt x="108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0" y="284"/>
                  <a:pt x="110" y="284"/>
                  <a:pt x="110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1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5" y="269"/>
                  <a:pt x="115" y="269"/>
                  <a:pt x="115" y="269"/>
                </a:cubicBezTo>
                <a:cubicBezTo>
                  <a:pt x="98" y="265"/>
                  <a:pt x="82" y="257"/>
                  <a:pt x="67" y="247"/>
                </a:cubicBezTo>
                <a:close/>
                <a:moveTo>
                  <a:pt x="194" y="262"/>
                </a:moveTo>
                <a:cubicBezTo>
                  <a:pt x="178" y="269"/>
                  <a:pt x="161" y="272"/>
                  <a:pt x="144" y="272"/>
                </a:cubicBezTo>
                <a:cubicBezTo>
                  <a:pt x="143" y="272"/>
                  <a:pt x="143" y="272"/>
                  <a:pt x="142" y="272"/>
                </a:cubicBezTo>
                <a:cubicBezTo>
                  <a:pt x="142" y="288"/>
                  <a:pt x="142" y="288"/>
                  <a:pt x="142" y="288"/>
                </a:cubicBezTo>
                <a:cubicBezTo>
                  <a:pt x="142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45" y="288"/>
                  <a:pt x="145" y="288"/>
                  <a:pt x="146" y="288"/>
                </a:cubicBezTo>
                <a:cubicBezTo>
                  <a:pt x="162" y="288"/>
                  <a:pt x="178" y="285"/>
                  <a:pt x="193" y="280"/>
                </a:cubicBezTo>
                <a:cubicBezTo>
                  <a:pt x="195" y="279"/>
                  <a:pt x="198" y="278"/>
                  <a:pt x="200" y="277"/>
                </a:cubicBezTo>
                <a:cubicBezTo>
                  <a:pt x="194" y="262"/>
                  <a:pt x="194" y="262"/>
                  <a:pt x="194" y="262"/>
                </a:cubicBezTo>
                <a:close/>
                <a:moveTo>
                  <a:pt x="253" y="211"/>
                </a:moveTo>
                <a:cubicBezTo>
                  <a:pt x="244" y="226"/>
                  <a:pt x="232" y="239"/>
                  <a:pt x="217" y="249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9" y="260"/>
                  <a:pt x="232" y="258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4" y="256"/>
                  <a:pt x="234" y="256"/>
                </a:cubicBezTo>
                <a:cubicBezTo>
                  <a:pt x="234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56"/>
                  <a:pt x="235" y="256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5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5"/>
                  <a:pt x="236" y="255"/>
                  <a:pt x="236" y="255"/>
                </a:cubicBezTo>
                <a:cubicBezTo>
                  <a:pt x="236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7" y="254"/>
                  <a:pt x="237" y="254"/>
                </a:cubicBezTo>
                <a:cubicBezTo>
                  <a:pt x="237" y="254"/>
                  <a:pt x="238" y="254"/>
                  <a:pt x="238" y="254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3"/>
                  <a:pt x="238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9" y="253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39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2"/>
                </a:cubicBezTo>
                <a:cubicBezTo>
                  <a:pt x="240" y="252"/>
                  <a:pt x="240" y="252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51"/>
                  <a:pt x="240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41" y="251"/>
                  <a:pt x="241" y="251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1" y="250"/>
                  <a:pt x="241" y="250"/>
                </a:cubicBezTo>
                <a:cubicBezTo>
                  <a:pt x="241" y="250"/>
                  <a:pt x="242" y="250"/>
                  <a:pt x="242" y="250"/>
                </a:cubicBezTo>
                <a:cubicBezTo>
                  <a:pt x="242" y="250"/>
                  <a:pt x="242" y="250"/>
                  <a:pt x="242" y="250"/>
                </a:cubicBezTo>
                <a:cubicBezTo>
                  <a:pt x="242" y="250"/>
                  <a:pt x="242" y="250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2" y="249"/>
                  <a:pt x="242" y="249"/>
                  <a:pt x="242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9"/>
                  <a:pt x="243" y="249"/>
                  <a:pt x="243" y="249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3" y="248"/>
                  <a:pt x="243" y="248"/>
                  <a:pt x="243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8"/>
                </a:cubicBezTo>
                <a:cubicBezTo>
                  <a:pt x="244" y="248"/>
                  <a:pt x="244" y="248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7"/>
                  <a:pt x="245" y="247"/>
                </a:cubicBezTo>
                <a:cubicBezTo>
                  <a:pt x="245" y="247"/>
                  <a:pt x="245" y="246"/>
                  <a:pt x="245" y="246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46" y="246"/>
                  <a:pt x="246" y="246"/>
                  <a:pt x="246" y="245"/>
                </a:cubicBezTo>
                <a:cubicBezTo>
                  <a:pt x="246" y="245"/>
                  <a:pt x="246" y="245"/>
                  <a:pt x="246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7" y="245"/>
                  <a:pt x="247" y="245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7" y="244"/>
                  <a:pt x="247" y="244"/>
                  <a:pt x="247" y="244"/>
                </a:cubicBezTo>
                <a:cubicBezTo>
                  <a:pt x="248" y="244"/>
                  <a:pt x="248" y="244"/>
                  <a:pt x="248" y="243"/>
                </a:cubicBezTo>
                <a:cubicBezTo>
                  <a:pt x="248" y="243"/>
                  <a:pt x="248" y="243"/>
                  <a:pt x="248" y="243"/>
                </a:cubicBezTo>
                <a:cubicBezTo>
                  <a:pt x="248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49" y="243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42"/>
                  <a:pt x="249" y="242"/>
                  <a:pt x="250" y="242"/>
                </a:cubicBezTo>
                <a:cubicBezTo>
                  <a:pt x="250" y="242"/>
                  <a:pt x="250" y="242"/>
                  <a:pt x="250" y="242"/>
                </a:cubicBezTo>
                <a:cubicBezTo>
                  <a:pt x="250" y="242"/>
                  <a:pt x="250" y="242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0" y="241"/>
                  <a:pt x="250" y="241"/>
                </a:cubicBezTo>
                <a:cubicBezTo>
                  <a:pt x="250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1" y="240"/>
                  <a:pt x="251" y="240"/>
                  <a:pt x="251" y="240"/>
                </a:cubicBezTo>
                <a:cubicBezTo>
                  <a:pt x="252" y="240"/>
                  <a:pt x="252" y="240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52" y="239"/>
                  <a:pt x="252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9"/>
                  <a:pt x="253" y="239"/>
                </a:cubicBezTo>
                <a:cubicBezTo>
                  <a:pt x="253" y="239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3" y="238"/>
                </a:cubicBezTo>
                <a:cubicBezTo>
                  <a:pt x="253" y="238"/>
                  <a:pt x="253" y="238"/>
                  <a:pt x="254" y="238"/>
                </a:cubicBezTo>
                <a:cubicBezTo>
                  <a:pt x="254" y="238"/>
                  <a:pt x="254" y="238"/>
                  <a:pt x="254" y="238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4" y="237"/>
                  <a:pt x="254" y="237"/>
                  <a:pt x="254" y="236"/>
                </a:cubicBezTo>
                <a:cubicBezTo>
                  <a:pt x="254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6"/>
                  <a:pt x="255" y="236"/>
                </a:cubicBezTo>
                <a:cubicBezTo>
                  <a:pt x="255" y="236"/>
                  <a:pt x="255" y="235"/>
                  <a:pt x="255" y="235"/>
                </a:cubicBezTo>
                <a:cubicBezTo>
                  <a:pt x="255" y="235"/>
                  <a:pt x="255" y="235"/>
                  <a:pt x="255" y="235"/>
                </a:cubicBezTo>
                <a:cubicBezTo>
                  <a:pt x="255" y="235"/>
                  <a:pt x="255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235"/>
                  <a:pt x="256" y="235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56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57" y="234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7" y="233"/>
                </a:cubicBezTo>
                <a:cubicBezTo>
                  <a:pt x="257" y="233"/>
                  <a:pt x="257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3"/>
                </a:cubicBezTo>
                <a:cubicBezTo>
                  <a:pt x="258" y="233"/>
                  <a:pt x="258" y="233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2"/>
                </a:cubicBezTo>
                <a:cubicBezTo>
                  <a:pt x="258" y="232"/>
                  <a:pt x="258" y="232"/>
                  <a:pt x="258" y="231"/>
                </a:cubicBezTo>
                <a:cubicBezTo>
                  <a:pt x="258" y="231"/>
                  <a:pt x="258" y="231"/>
                  <a:pt x="258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1"/>
                </a:cubicBezTo>
                <a:cubicBezTo>
                  <a:pt x="259" y="231"/>
                  <a:pt x="259" y="231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59" y="230"/>
                </a:cubicBezTo>
                <a:cubicBezTo>
                  <a:pt x="259" y="230"/>
                  <a:pt x="259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2" y="226"/>
                  <a:pt x="265" y="223"/>
                  <a:pt x="267" y="219"/>
                </a:cubicBezTo>
                <a:cubicBezTo>
                  <a:pt x="253" y="211"/>
                  <a:pt x="253" y="211"/>
                  <a:pt x="253" y="211"/>
                </a:cubicBezTo>
                <a:close/>
                <a:moveTo>
                  <a:pt x="288" y="133"/>
                </a:moveTo>
                <a:cubicBezTo>
                  <a:pt x="272" y="134"/>
                  <a:pt x="272" y="134"/>
                  <a:pt x="272" y="134"/>
                </a:cubicBezTo>
                <a:cubicBezTo>
                  <a:pt x="272" y="137"/>
                  <a:pt x="272" y="141"/>
                  <a:pt x="272" y="144"/>
                </a:cubicBezTo>
                <a:cubicBezTo>
                  <a:pt x="272" y="159"/>
                  <a:pt x="270" y="173"/>
                  <a:pt x="265" y="187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84" y="181"/>
                  <a:pt x="286" y="169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7"/>
                  <a:pt x="287" y="157"/>
                  <a:pt x="287" y="157"/>
                </a:cubicBezTo>
                <a:cubicBezTo>
                  <a:pt x="287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5"/>
                  <a:pt x="288" y="155"/>
                </a:cubicBezTo>
                <a:cubicBezTo>
                  <a:pt x="288" y="155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4"/>
                  <a:pt x="288" y="154"/>
                </a:cubicBezTo>
                <a:cubicBezTo>
                  <a:pt x="288" y="154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8" y="153"/>
                  <a:pt x="288" y="153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8" y="150"/>
                  <a:pt x="288" y="150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9"/>
                  <a:pt x="288" y="149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8" y="147"/>
                  <a:pt x="288" y="147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6"/>
                </a:cubicBezTo>
                <a:cubicBezTo>
                  <a:pt x="288" y="146"/>
                  <a:pt x="288" y="146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44"/>
                  <a:pt x="288" y="144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3"/>
                </a:cubicBezTo>
                <a:cubicBezTo>
                  <a:pt x="288" y="143"/>
                  <a:pt x="288" y="143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2"/>
                </a:cubicBezTo>
                <a:cubicBezTo>
                  <a:pt x="288" y="142"/>
                  <a:pt x="288" y="142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41"/>
                  <a:pt x="288" y="141"/>
                  <a:pt x="288" y="141"/>
                </a:cubicBezTo>
                <a:cubicBezTo>
                  <a:pt x="288" y="138"/>
                  <a:pt x="288" y="135"/>
                  <a:pt x="288" y="133"/>
                </a:cubicBezTo>
                <a:close/>
                <a:moveTo>
                  <a:pt x="254" y="51"/>
                </a:moveTo>
                <a:cubicBezTo>
                  <a:pt x="242" y="61"/>
                  <a:pt x="242" y="61"/>
                  <a:pt x="242" y="61"/>
                </a:cubicBezTo>
                <a:cubicBezTo>
                  <a:pt x="253" y="75"/>
                  <a:pt x="262" y="91"/>
                  <a:pt x="267" y="108"/>
                </a:cubicBezTo>
                <a:cubicBezTo>
                  <a:pt x="282" y="103"/>
                  <a:pt x="282" y="103"/>
                  <a:pt x="282" y="103"/>
                </a:cubicBezTo>
                <a:cubicBezTo>
                  <a:pt x="277" y="86"/>
                  <a:pt x="269" y="70"/>
                  <a:pt x="258" y="57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8" y="56"/>
                  <a:pt x="258" y="56"/>
                  <a:pt x="258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7" y="55"/>
                  <a:pt x="257" y="55"/>
                  <a:pt x="257" y="55"/>
                </a:cubicBezTo>
                <a:cubicBezTo>
                  <a:pt x="256" y="54"/>
                  <a:pt x="255" y="52"/>
                  <a:pt x="254" y="51"/>
                </a:cubicBezTo>
                <a:close/>
                <a:moveTo>
                  <a:pt x="179" y="4"/>
                </a:moveTo>
                <a:cubicBezTo>
                  <a:pt x="175" y="20"/>
                  <a:pt x="175" y="20"/>
                  <a:pt x="175" y="20"/>
                </a:cubicBezTo>
                <a:cubicBezTo>
                  <a:pt x="192" y="24"/>
                  <a:pt x="208" y="32"/>
                  <a:pt x="222" y="43"/>
                </a:cubicBezTo>
                <a:cubicBezTo>
                  <a:pt x="232" y="30"/>
                  <a:pt x="232" y="30"/>
                  <a:pt x="232" y="30"/>
                </a:cubicBezTo>
                <a:cubicBezTo>
                  <a:pt x="217" y="18"/>
                  <a:pt x="198" y="9"/>
                  <a:pt x="179" y="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Freeform 23"/>
          <p:cNvSpPr>
            <a:spLocks noEditPoints="1"/>
          </p:cNvSpPr>
          <p:nvPr/>
        </p:nvSpPr>
        <p:spPr bwMode="auto">
          <a:xfrm>
            <a:off x="4353980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2 h 288"/>
              <a:gd name="T12" fmla="*/ 36 w 288"/>
              <a:gd name="T13" fmla="*/ 144 h 288"/>
              <a:gd name="T14" fmla="*/ 144 w 288"/>
              <a:gd name="T15" fmla="*/ 36 h 288"/>
              <a:gd name="T16" fmla="*/ 252 w 288"/>
              <a:gd name="T17" fmla="*/ 144 h 288"/>
              <a:gd name="T18" fmla="*/ 144 w 288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Oval 24"/>
          <p:cNvSpPr>
            <a:spLocks noChangeArrowheads="1"/>
          </p:cNvSpPr>
          <p:nvPr/>
        </p:nvSpPr>
        <p:spPr bwMode="auto">
          <a:xfrm>
            <a:off x="4437215" y="2203012"/>
            <a:ext cx="160729" cy="160729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28"/>
          <p:cNvSpPr/>
          <p:nvPr/>
        </p:nvSpPr>
        <p:spPr bwMode="auto">
          <a:xfrm>
            <a:off x="6934261" y="888475"/>
            <a:ext cx="292757" cy="157860"/>
          </a:xfrm>
          <a:custGeom>
            <a:avLst/>
            <a:gdLst>
              <a:gd name="T0" fmla="*/ 192 w 264"/>
              <a:gd name="T1" fmla="*/ 36 h 143"/>
              <a:gd name="T2" fmla="*/ 54 w 264"/>
              <a:gd name="T3" fmla="*/ 36 h 143"/>
              <a:gd name="T4" fmla="*/ 54 w 264"/>
              <a:gd name="T5" fmla="*/ 0 h 143"/>
              <a:gd name="T6" fmla="*/ 0 w 264"/>
              <a:gd name="T7" fmla="*/ 54 h 143"/>
              <a:gd name="T8" fmla="*/ 54 w 264"/>
              <a:gd name="T9" fmla="*/ 108 h 143"/>
              <a:gd name="T10" fmla="*/ 54 w 264"/>
              <a:gd name="T11" fmla="*/ 72 h 143"/>
              <a:gd name="T12" fmla="*/ 192 w 264"/>
              <a:gd name="T13" fmla="*/ 72 h 143"/>
              <a:gd name="T14" fmla="*/ 228 w 264"/>
              <a:gd name="T15" fmla="*/ 108 h 143"/>
              <a:gd name="T16" fmla="*/ 227 w 264"/>
              <a:gd name="T17" fmla="*/ 115 h 143"/>
              <a:gd name="T18" fmla="*/ 255 w 264"/>
              <a:gd name="T19" fmla="*/ 143 h 143"/>
              <a:gd name="T20" fmla="*/ 264 w 264"/>
              <a:gd name="T21" fmla="*/ 108 h 143"/>
              <a:gd name="T22" fmla="*/ 192 w 264"/>
              <a:gd name="T23" fmla="*/ 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143">
                <a:moveTo>
                  <a:pt x="192" y="36"/>
                </a:moveTo>
                <a:cubicBezTo>
                  <a:pt x="54" y="36"/>
                  <a:pt x="54" y="36"/>
                  <a:pt x="54" y="36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2"/>
                  <a:pt x="54" y="72"/>
                  <a:pt x="54" y="72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211" y="72"/>
                  <a:pt x="228" y="88"/>
                  <a:pt x="228" y="108"/>
                </a:cubicBezTo>
                <a:cubicBezTo>
                  <a:pt x="228" y="111"/>
                  <a:pt x="227" y="113"/>
                  <a:pt x="227" y="115"/>
                </a:cubicBezTo>
                <a:cubicBezTo>
                  <a:pt x="234" y="123"/>
                  <a:pt x="249" y="137"/>
                  <a:pt x="255" y="143"/>
                </a:cubicBezTo>
                <a:cubicBezTo>
                  <a:pt x="260" y="133"/>
                  <a:pt x="264" y="121"/>
                  <a:pt x="264" y="108"/>
                </a:cubicBezTo>
                <a:cubicBezTo>
                  <a:pt x="264" y="68"/>
                  <a:pt x="231" y="36"/>
                  <a:pt x="192" y="3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29"/>
          <p:cNvSpPr/>
          <p:nvPr/>
        </p:nvSpPr>
        <p:spPr bwMode="auto">
          <a:xfrm>
            <a:off x="6908429" y="968840"/>
            <a:ext cx="292757" cy="157860"/>
          </a:xfrm>
          <a:custGeom>
            <a:avLst/>
            <a:gdLst>
              <a:gd name="T0" fmla="*/ 210 w 264"/>
              <a:gd name="T1" fmla="*/ 71 h 143"/>
              <a:gd name="T2" fmla="*/ 72 w 264"/>
              <a:gd name="T3" fmla="*/ 71 h 143"/>
              <a:gd name="T4" fmla="*/ 36 w 264"/>
              <a:gd name="T5" fmla="*/ 35 h 143"/>
              <a:gd name="T6" fmla="*/ 37 w 264"/>
              <a:gd name="T7" fmla="*/ 28 h 143"/>
              <a:gd name="T8" fmla="*/ 9 w 264"/>
              <a:gd name="T9" fmla="*/ 0 h 143"/>
              <a:gd name="T10" fmla="*/ 0 w 264"/>
              <a:gd name="T11" fmla="*/ 35 h 143"/>
              <a:gd name="T12" fmla="*/ 72 w 264"/>
              <a:gd name="T13" fmla="*/ 107 h 143"/>
              <a:gd name="T14" fmla="*/ 210 w 264"/>
              <a:gd name="T15" fmla="*/ 107 h 143"/>
              <a:gd name="T16" fmla="*/ 210 w 264"/>
              <a:gd name="T17" fmla="*/ 143 h 143"/>
              <a:gd name="T18" fmla="*/ 264 w 264"/>
              <a:gd name="T19" fmla="*/ 89 h 143"/>
              <a:gd name="T20" fmla="*/ 210 w 264"/>
              <a:gd name="T21" fmla="*/ 35 h 143"/>
              <a:gd name="T22" fmla="*/ 210 w 26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143">
                <a:moveTo>
                  <a:pt x="210" y="71"/>
                </a:moveTo>
                <a:cubicBezTo>
                  <a:pt x="72" y="71"/>
                  <a:pt x="72" y="71"/>
                  <a:pt x="72" y="71"/>
                </a:cubicBezTo>
                <a:cubicBezTo>
                  <a:pt x="52" y="71"/>
                  <a:pt x="36" y="55"/>
                  <a:pt x="36" y="35"/>
                </a:cubicBezTo>
                <a:cubicBezTo>
                  <a:pt x="36" y="33"/>
                  <a:pt x="36" y="30"/>
                  <a:pt x="37" y="28"/>
                </a:cubicBezTo>
                <a:cubicBezTo>
                  <a:pt x="29" y="20"/>
                  <a:pt x="14" y="6"/>
                  <a:pt x="9" y="0"/>
                </a:cubicBezTo>
                <a:cubicBezTo>
                  <a:pt x="3" y="11"/>
                  <a:pt x="0" y="22"/>
                  <a:pt x="0" y="35"/>
                </a:cubicBezTo>
                <a:cubicBezTo>
                  <a:pt x="0" y="75"/>
                  <a:pt x="32" y="107"/>
                  <a:pt x="72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43"/>
                  <a:pt x="210" y="143"/>
                  <a:pt x="210" y="143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10" y="35"/>
                  <a:pt x="210" y="35"/>
                  <a:pt x="210" y="35"/>
                </a:cubicBezTo>
                <a:lnTo>
                  <a:pt x="210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Freeform 30"/>
          <p:cNvSpPr/>
          <p:nvPr/>
        </p:nvSpPr>
        <p:spPr bwMode="auto">
          <a:xfrm>
            <a:off x="7574308" y="848293"/>
            <a:ext cx="264055" cy="318589"/>
          </a:xfrm>
          <a:custGeom>
            <a:avLst/>
            <a:gdLst>
              <a:gd name="T0" fmla="*/ 59 w 238"/>
              <a:gd name="T1" fmla="*/ 288 h 288"/>
              <a:gd name="T2" fmla="*/ 117 w 238"/>
              <a:gd name="T3" fmla="*/ 229 h 288"/>
              <a:gd name="T4" fmla="*/ 78 w 238"/>
              <a:gd name="T5" fmla="*/ 229 h 288"/>
              <a:gd name="T6" fmla="*/ 78 w 238"/>
              <a:gd name="T7" fmla="*/ 79 h 288"/>
              <a:gd name="T8" fmla="*/ 118 w 238"/>
              <a:gd name="T9" fmla="*/ 39 h 288"/>
              <a:gd name="T10" fmla="*/ 119 w 238"/>
              <a:gd name="T11" fmla="*/ 39 h 288"/>
              <a:gd name="T12" fmla="*/ 120 w 238"/>
              <a:gd name="T13" fmla="*/ 39 h 288"/>
              <a:gd name="T14" fmla="*/ 160 w 238"/>
              <a:gd name="T15" fmla="*/ 79 h 288"/>
              <a:gd name="T16" fmla="*/ 160 w 238"/>
              <a:gd name="T17" fmla="*/ 229 h 288"/>
              <a:gd name="T18" fmla="*/ 121 w 238"/>
              <a:gd name="T19" fmla="*/ 229 h 288"/>
              <a:gd name="T20" fmla="*/ 179 w 238"/>
              <a:gd name="T21" fmla="*/ 288 h 288"/>
              <a:gd name="T22" fmla="*/ 238 w 238"/>
              <a:gd name="T23" fmla="*/ 229 h 288"/>
              <a:gd name="T24" fmla="*/ 199 w 238"/>
              <a:gd name="T25" fmla="*/ 229 h 288"/>
              <a:gd name="T26" fmla="*/ 199 w 238"/>
              <a:gd name="T27" fmla="*/ 79 h 288"/>
              <a:gd name="T28" fmla="*/ 120 w 238"/>
              <a:gd name="T29" fmla="*/ 0 h 288"/>
              <a:gd name="T30" fmla="*/ 119 w 238"/>
              <a:gd name="T31" fmla="*/ 0 h 288"/>
              <a:gd name="T32" fmla="*/ 118 w 238"/>
              <a:gd name="T33" fmla="*/ 0 h 288"/>
              <a:gd name="T34" fmla="*/ 39 w 238"/>
              <a:gd name="T35" fmla="*/ 79 h 288"/>
              <a:gd name="T36" fmla="*/ 39 w 238"/>
              <a:gd name="T37" fmla="*/ 229 h 288"/>
              <a:gd name="T38" fmla="*/ 0 w 238"/>
              <a:gd name="T39" fmla="*/ 229 h 288"/>
              <a:gd name="T40" fmla="*/ 59 w 238"/>
              <a:gd name="T4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" h="288">
                <a:moveTo>
                  <a:pt x="59" y="288"/>
                </a:moveTo>
                <a:cubicBezTo>
                  <a:pt x="117" y="229"/>
                  <a:pt x="117" y="229"/>
                  <a:pt x="117" y="229"/>
                </a:cubicBezTo>
                <a:cubicBezTo>
                  <a:pt x="78" y="229"/>
                  <a:pt x="78" y="229"/>
                  <a:pt x="78" y="229"/>
                </a:cubicBezTo>
                <a:cubicBezTo>
                  <a:pt x="78" y="79"/>
                  <a:pt x="78" y="79"/>
                  <a:pt x="78" y="79"/>
                </a:cubicBezTo>
                <a:cubicBezTo>
                  <a:pt x="78" y="57"/>
                  <a:pt x="96" y="39"/>
                  <a:pt x="118" y="39"/>
                </a:cubicBezTo>
                <a:cubicBezTo>
                  <a:pt x="118" y="39"/>
                  <a:pt x="119" y="39"/>
                  <a:pt x="119" y="39"/>
                </a:cubicBezTo>
                <a:cubicBezTo>
                  <a:pt x="119" y="39"/>
                  <a:pt x="120" y="39"/>
                  <a:pt x="120" y="39"/>
                </a:cubicBezTo>
                <a:cubicBezTo>
                  <a:pt x="142" y="39"/>
                  <a:pt x="160" y="57"/>
                  <a:pt x="160" y="79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21" y="229"/>
                  <a:pt x="121" y="229"/>
                  <a:pt x="121" y="229"/>
                </a:cubicBezTo>
                <a:cubicBezTo>
                  <a:pt x="179" y="288"/>
                  <a:pt x="179" y="288"/>
                  <a:pt x="179" y="288"/>
                </a:cubicBezTo>
                <a:cubicBezTo>
                  <a:pt x="238" y="229"/>
                  <a:pt x="238" y="229"/>
                  <a:pt x="238" y="229"/>
                </a:cubicBezTo>
                <a:cubicBezTo>
                  <a:pt x="199" y="229"/>
                  <a:pt x="199" y="229"/>
                  <a:pt x="199" y="229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5"/>
                  <a:pt x="164" y="0"/>
                  <a:pt x="120" y="0"/>
                </a:cubicBezTo>
                <a:cubicBezTo>
                  <a:pt x="120" y="0"/>
                  <a:pt x="120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cubicBezTo>
                  <a:pt x="74" y="0"/>
                  <a:pt x="39" y="35"/>
                  <a:pt x="39" y="79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0" y="229"/>
                  <a:pt x="0" y="229"/>
                  <a:pt x="0" y="229"/>
                </a:cubicBezTo>
                <a:lnTo>
                  <a:pt x="59" y="2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Freeform 31"/>
          <p:cNvSpPr/>
          <p:nvPr/>
        </p:nvSpPr>
        <p:spPr bwMode="auto">
          <a:xfrm>
            <a:off x="8243058" y="848293"/>
            <a:ext cx="203783" cy="318589"/>
          </a:xfrm>
          <a:custGeom>
            <a:avLst/>
            <a:gdLst>
              <a:gd name="T0" fmla="*/ 152 w 183"/>
              <a:gd name="T1" fmla="*/ 189 h 288"/>
              <a:gd name="T2" fmla="*/ 132 w 183"/>
              <a:gd name="T3" fmla="*/ 144 h 288"/>
              <a:gd name="T4" fmla="*/ 152 w 183"/>
              <a:gd name="T5" fmla="*/ 99 h 288"/>
              <a:gd name="T6" fmla="*/ 152 w 183"/>
              <a:gd name="T7" fmla="*/ 45 h 288"/>
              <a:gd name="T8" fmla="*/ 183 w 183"/>
              <a:gd name="T9" fmla="*/ 45 h 288"/>
              <a:gd name="T10" fmla="*/ 138 w 183"/>
              <a:gd name="T11" fmla="*/ 0 h 288"/>
              <a:gd name="T12" fmla="*/ 93 w 183"/>
              <a:gd name="T13" fmla="*/ 45 h 288"/>
              <a:gd name="T14" fmla="*/ 122 w 183"/>
              <a:gd name="T15" fmla="*/ 45 h 288"/>
              <a:gd name="T16" fmla="*/ 122 w 183"/>
              <a:gd name="T17" fmla="*/ 99 h 288"/>
              <a:gd name="T18" fmla="*/ 92 w 183"/>
              <a:gd name="T19" fmla="*/ 129 h 288"/>
              <a:gd name="T20" fmla="*/ 91 w 183"/>
              <a:gd name="T21" fmla="*/ 129 h 288"/>
              <a:gd name="T22" fmla="*/ 90 w 183"/>
              <a:gd name="T23" fmla="*/ 129 h 288"/>
              <a:gd name="T24" fmla="*/ 60 w 183"/>
              <a:gd name="T25" fmla="*/ 99 h 288"/>
              <a:gd name="T26" fmla="*/ 60 w 183"/>
              <a:gd name="T27" fmla="*/ 45 h 288"/>
              <a:gd name="T28" fmla="*/ 90 w 183"/>
              <a:gd name="T29" fmla="*/ 45 h 288"/>
              <a:gd name="T30" fmla="*/ 45 w 183"/>
              <a:gd name="T31" fmla="*/ 0 h 288"/>
              <a:gd name="T32" fmla="*/ 0 w 183"/>
              <a:gd name="T33" fmla="*/ 45 h 288"/>
              <a:gd name="T34" fmla="*/ 30 w 183"/>
              <a:gd name="T35" fmla="*/ 45 h 288"/>
              <a:gd name="T36" fmla="*/ 30 w 183"/>
              <a:gd name="T37" fmla="*/ 99 h 288"/>
              <a:gd name="T38" fmla="*/ 50 w 183"/>
              <a:gd name="T39" fmla="*/ 144 h 288"/>
              <a:gd name="T40" fmla="*/ 30 w 183"/>
              <a:gd name="T41" fmla="*/ 189 h 288"/>
              <a:gd name="T42" fmla="*/ 30 w 183"/>
              <a:gd name="T43" fmla="*/ 243 h 288"/>
              <a:gd name="T44" fmla="*/ 0 w 183"/>
              <a:gd name="T45" fmla="*/ 243 h 288"/>
              <a:gd name="T46" fmla="*/ 45 w 183"/>
              <a:gd name="T47" fmla="*/ 288 h 288"/>
              <a:gd name="T48" fmla="*/ 90 w 183"/>
              <a:gd name="T49" fmla="*/ 243 h 288"/>
              <a:gd name="T50" fmla="*/ 60 w 183"/>
              <a:gd name="T51" fmla="*/ 243 h 288"/>
              <a:gd name="T52" fmla="*/ 60 w 183"/>
              <a:gd name="T53" fmla="*/ 189 h 288"/>
              <a:gd name="T54" fmla="*/ 90 w 183"/>
              <a:gd name="T55" fmla="*/ 159 h 288"/>
              <a:gd name="T56" fmla="*/ 92 w 183"/>
              <a:gd name="T57" fmla="*/ 159 h 288"/>
              <a:gd name="T58" fmla="*/ 92 w 183"/>
              <a:gd name="T59" fmla="*/ 159 h 288"/>
              <a:gd name="T60" fmla="*/ 122 w 183"/>
              <a:gd name="T61" fmla="*/ 189 h 288"/>
              <a:gd name="T62" fmla="*/ 122 w 183"/>
              <a:gd name="T63" fmla="*/ 243 h 288"/>
              <a:gd name="T64" fmla="*/ 93 w 183"/>
              <a:gd name="T65" fmla="*/ 243 h 288"/>
              <a:gd name="T66" fmla="*/ 138 w 183"/>
              <a:gd name="T67" fmla="*/ 288 h 288"/>
              <a:gd name="T68" fmla="*/ 183 w 183"/>
              <a:gd name="T69" fmla="*/ 243 h 288"/>
              <a:gd name="T70" fmla="*/ 152 w 183"/>
              <a:gd name="T71" fmla="*/ 243 h 288"/>
              <a:gd name="T72" fmla="*/ 152 w 183"/>
              <a:gd name="T73" fmla="*/ 18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288">
                <a:moveTo>
                  <a:pt x="152" y="189"/>
                </a:moveTo>
                <a:cubicBezTo>
                  <a:pt x="152" y="171"/>
                  <a:pt x="145" y="155"/>
                  <a:pt x="132" y="144"/>
                </a:cubicBezTo>
                <a:cubicBezTo>
                  <a:pt x="145" y="133"/>
                  <a:pt x="152" y="117"/>
                  <a:pt x="152" y="99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38" y="0"/>
                  <a:pt x="138" y="0"/>
                  <a:pt x="138" y="0"/>
                </a:cubicBezTo>
                <a:cubicBezTo>
                  <a:pt x="93" y="45"/>
                  <a:pt x="93" y="45"/>
                  <a:pt x="93" y="45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116"/>
                  <a:pt x="109" y="129"/>
                  <a:pt x="92" y="129"/>
                </a:cubicBezTo>
                <a:cubicBezTo>
                  <a:pt x="92" y="129"/>
                  <a:pt x="91" y="129"/>
                  <a:pt x="91" y="129"/>
                </a:cubicBezTo>
                <a:cubicBezTo>
                  <a:pt x="91" y="129"/>
                  <a:pt x="90" y="129"/>
                  <a:pt x="90" y="129"/>
                </a:cubicBezTo>
                <a:cubicBezTo>
                  <a:pt x="74" y="129"/>
                  <a:pt x="60" y="116"/>
                  <a:pt x="60" y="99"/>
                </a:cubicBezTo>
                <a:cubicBezTo>
                  <a:pt x="60" y="45"/>
                  <a:pt x="60" y="45"/>
                  <a:pt x="6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45" y="0"/>
                  <a:pt x="45" y="0"/>
                  <a:pt x="45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117"/>
                  <a:pt x="38" y="133"/>
                  <a:pt x="50" y="144"/>
                </a:cubicBezTo>
                <a:cubicBezTo>
                  <a:pt x="38" y="155"/>
                  <a:pt x="30" y="171"/>
                  <a:pt x="30" y="189"/>
                </a:cubicBezTo>
                <a:cubicBezTo>
                  <a:pt x="30" y="243"/>
                  <a:pt x="30" y="243"/>
                  <a:pt x="3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90" y="243"/>
                  <a:pt x="90" y="243"/>
                  <a:pt x="90" y="243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73"/>
                  <a:pt x="74" y="159"/>
                  <a:pt x="90" y="159"/>
                </a:cubicBezTo>
                <a:cubicBezTo>
                  <a:pt x="91" y="159"/>
                  <a:pt x="92" y="159"/>
                  <a:pt x="92" y="159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109" y="159"/>
                  <a:pt x="122" y="173"/>
                  <a:pt x="122" y="189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93" y="243"/>
                  <a:pt x="93" y="243"/>
                  <a:pt x="93" y="243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83" y="243"/>
                  <a:pt x="183" y="243"/>
                  <a:pt x="183" y="243"/>
                </a:cubicBezTo>
                <a:cubicBezTo>
                  <a:pt x="152" y="243"/>
                  <a:pt x="152" y="243"/>
                  <a:pt x="152" y="243"/>
                </a:cubicBezTo>
                <a:lnTo>
                  <a:pt x="152" y="1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Freeform 32"/>
          <p:cNvSpPr>
            <a:spLocks noEditPoints="1"/>
          </p:cNvSpPr>
          <p:nvPr/>
        </p:nvSpPr>
        <p:spPr bwMode="auto">
          <a:xfrm>
            <a:off x="7548477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64 w 288"/>
              <a:gd name="T11" fmla="*/ 96 h 288"/>
              <a:gd name="T12" fmla="*/ 164 w 288"/>
              <a:gd name="T13" fmla="*/ 246 h 288"/>
              <a:gd name="T14" fmla="*/ 125 w 288"/>
              <a:gd name="T15" fmla="*/ 246 h 288"/>
              <a:gd name="T16" fmla="*/ 125 w 288"/>
              <a:gd name="T17" fmla="*/ 96 h 288"/>
              <a:gd name="T18" fmla="*/ 86 w 288"/>
              <a:gd name="T19" fmla="*/ 96 h 288"/>
              <a:gd name="T20" fmla="*/ 145 w 288"/>
              <a:gd name="T21" fmla="*/ 37 h 288"/>
              <a:gd name="T22" fmla="*/ 204 w 288"/>
              <a:gd name="T23" fmla="*/ 96 h 288"/>
              <a:gd name="T24" fmla="*/ 164 w 288"/>
              <a:gd name="T25" fmla="*/ 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4" y="96"/>
                </a:moveTo>
                <a:cubicBezTo>
                  <a:pt x="164" y="246"/>
                  <a:pt x="164" y="246"/>
                  <a:pt x="164" y="246"/>
                </a:cubicBezTo>
                <a:cubicBezTo>
                  <a:pt x="125" y="246"/>
                  <a:pt x="125" y="246"/>
                  <a:pt x="125" y="24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204" y="96"/>
                  <a:pt x="204" y="96"/>
                  <a:pt x="204" y="96"/>
                </a:cubicBezTo>
                <a:lnTo>
                  <a:pt x="164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Freeform 33"/>
          <p:cNvSpPr>
            <a:spLocks noEditPoints="1"/>
          </p:cNvSpPr>
          <p:nvPr/>
        </p:nvSpPr>
        <p:spPr bwMode="auto">
          <a:xfrm>
            <a:off x="1159484" y="2125518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89 w 288"/>
              <a:gd name="T11" fmla="*/ 218 h 288"/>
              <a:gd name="T12" fmla="*/ 89 w 288"/>
              <a:gd name="T13" fmla="*/ 70 h 288"/>
              <a:gd name="T14" fmla="*/ 237 w 288"/>
              <a:gd name="T15" fmla="*/ 144 h 288"/>
              <a:gd name="T16" fmla="*/ 89 w 288"/>
              <a:gd name="T17" fmla="*/ 2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89" y="218"/>
                </a:moveTo>
                <a:cubicBezTo>
                  <a:pt x="89" y="70"/>
                  <a:pt x="89" y="70"/>
                  <a:pt x="89" y="70"/>
                </a:cubicBezTo>
                <a:cubicBezTo>
                  <a:pt x="237" y="144"/>
                  <a:pt x="237" y="144"/>
                  <a:pt x="237" y="144"/>
                </a:cubicBezTo>
                <a:lnTo>
                  <a:pt x="89" y="2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Rectangle 35"/>
          <p:cNvSpPr>
            <a:spLocks noChangeArrowheads="1"/>
          </p:cNvSpPr>
          <p:nvPr/>
        </p:nvSpPr>
        <p:spPr bwMode="auto">
          <a:xfrm>
            <a:off x="522307" y="3471626"/>
            <a:ext cx="318590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Freeform 36"/>
          <p:cNvSpPr/>
          <p:nvPr/>
        </p:nvSpPr>
        <p:spPr bwMode="auto">
          <a:xfrm>
            <a:off x="536657" y="3577823"/>
            <a:ext cx="292757" cy="74624"/>
          </a:xfrm>
          <a:custGeom>
            <a:avLst/>
            <a:gdLst>
              <a:gd name="T0" fmla="*/ 51 w 102"/>
              <a:gd name="T1" fmla="*/ 12 h 26"/>
              <a:gd name="T2" fmla="*/ 47 w 102"/>
              <a:gd name="T3" fmla="*/ 9 h 26"/>
              <a:gd name="T4" fmla="*/ 35 w 102"/>
              <a:gd name="T5" fmla="*/ 0 h 26"/>
              <a:gd name="T6" fmla="*/ 0 w 102"/>
              <a:gd name="T7" fmla="*/ 26 h 26"/>
              <a:gd name="T8" fmla="*/ 102 w 102"/>
              <a:gd name="T9" fmla="*/ 26 h 26"/>
              <a:gd name="T10" fmla="*/ 66 w 102"/>
              <a:gd name="T11" fmla="*/ 0 h 26"/>
              <a:gd name="T12" fmla="*/ 54 w 102"/>
              <a:gd name="T13" fmla="*/ 9 h 26"/>
              <a:gd name="T14" fmla="*/ 51 w 102"/>
              <a:gd name="T15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26">
                <a:moveTo>
                  <a:pt x="51" y="12"/>
                </a:moveTo>
                <a:lnTo>
                  <a:pt x="47" y="9"/>
                </a:lnTo>
                <a:lnTo>
                  <a:pt x="35" y="0"/>
                </a:lnTo>
                <a:lnTo>
                  <a:pt x="0" y="26"/>
                </a:lnTo>
                <a:lnTo>
                  <a:pt x="102" y="26"/>
                </a:lnTo>
                <a:lnTo>
                  <a:pt x="66" y="0"/>
                </a:lnTo>
                <a:lnTo>
                  <a:pt x="54" y="9"/>
                </a:lnTo>
                <a:lnTo>
                  <a:pt x="5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Freeform 37"/>
          <p:cNvSpPr/>
          <p:nvPr/>
        </p:nvSpPr>
        <p:spPr bwMode="auto">
          <a:xfrm>
            <a:off x="522307" y="3494587"/>
            <a:ext cx="97586" cy="143508"/>
          </a:xfrm>
          <a:custGeom>
            <a:avLst/>
            <a:gdLst>
              <a:gd name="T0" fmla="*/ 0 w 34"/>
              <a:gd name="T1" fmla="*/ 0 h 50"/>
              <a:gd name="T2" fmla="*/ 0 w 34"/>
              <a:gd name="T3" fmla="*/ 50 h 50"/>
              <a:gd name="T4" fmla="*/ 34 w 34"/>
              <a:gd name="T5" fmla="*/ 25 h 50"/>
              <a:gd name="T6" fmla="*/ 0 w 34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50">
                <a:moveTo>
                  <a:pt x="0" y="0"/>
                </a:moveTo>
                <a:lnTo>
                  <a:pt x="0" y="50"/>
                </a:lnTo>
                <a:lnTo>
                  <a:pt x="34" y="25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Freeform 38"/>
          <p:cNvSpPr/>
          <p:nvPr/>
        </p:nvSpPr>
        <p:spPr bwMode="auto">
          <a:xfrm>
            <a:off x="743309" y="3494587"/>
            <a:ext cx="97586" cy="143508"/>
          </a:xfrm>
          <a:custGeom>
            <a:avLst/>
            <a:gdLst>
              <a:gd name="T0" fmla="*/ 34 w 34"/>
              <a:gd name="T1" fmla="*/ 50 h 50"/>
              <a:gd name="T2" fmla="*/ 34 w 34"/>
              <a:gd name="T3" fmla="*/ 0 h 50"/>
              <a:gd name="T4" fmla="*/ 0 w 34"/>
              <a:gd name="T5" fmla="*/ 25 h 50"/>
              <a:gd name="T6" fmla="*/ 34 w 34"/>
              <a:gd name="T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50">
                <a:moveTo>
                  <a:pt x="34" y="50"/>
                </a:moveTo>
                <a:lnTo>
                  <a:pt x="34" y="0"/>
                </a:lnTo>
                <a:lnTo>
                  <a:pt x="0" y="25"/>
                </a:lnTo>
                <a:lnTo>
                  <a:pt x="34" y="5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Freeform 39"/>
          <p:cNvSpPr/>
          <p:nvPr/>
        </p:nvSpPr>
        <p:spPr bwMode="auto">
          <a:xfrm>
            <a:off x="522307" y="3471626"/>
            <a:ext cx="318590" cy="117678"/>
          </a:xfrm>
          <a:custGeom>
            <a:avLst/>
            <a:gdLst>
              <a:gd name="T0" fmla="*/ 56 w 111"/>
              <a:gd name="T1" fmla="*/ 41 h 41"/>
              <a:gd name="T2" fmla="*/ 111 w 111"/>
              <a:gd name="T3" fmla="*/ 0 h 41"/>
              <a:gd name="T4" fmla="*/ 0 w 111"/>
              <a:gd name="T5" fmla="*/ 0 h 41"/>
              <a:gd name="T6" fmla="*/ 56 w 111"/>
              <a:gd name="T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41">
                <a:moveTo>
                  <a:pt x="56" y="41"/>
                </a:moveTo>
                <a:lnTo>
                  <a:pt x="111" y="0"/>
                </a:lnTo>
                <a:lnTo>
                  <a:pt x="0" y="0"/>
                </a:lnTo>
                <a:lnTo>
                  <a:pt x="56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40"/>
          <p:cNvSpPr>
            <a:spLocks noChangeArrowheads="1"/>
          </p:cNvSpPr>
          <p:nvPr/>
        </p:nvSpPr>
        <p:spPr bwMode="auto">
          <a:xfrm>
            <a:off x="1480943" y="354051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Freeform 41"/>
          <p:cNvSpPr/>
          <p:nvPr/>
        </p:nvSpPr>
        <p:spPr bwMode="auto">
          <a:xfrm>
            <a:off x="1173834" y="3640967"/>
            <a:ext cx="292757" cy="80365"/>
          </a:xfrm>
          <a:custGeom>
            <a:avLst/>
            <a:gdLst>
              <a:gd name="T0" fmla="*/ 64 w 102"/>
              <a:gd name="T1" fmla="*/ 0 h 28"/>
              <a:gd name="T2" fmla="*/ 38 w 102"/>
              <a:gd name="T3" fmla="*/ 0 h 28"/>
              <a:gd name="T4" fmla="*/ 35 w 102"/>
              <a:gd name="T5" fmla="*/ 2 h 28"/>
              <a:gd name="T6" fmla="*/ 0 w 102"/>
              <a:gd name="T7" fmla="*/ 28 h 28"/>
              <a:gd name="T8" fmla="*/ 102 w 102"/>
              <a:gd name="T9" fmla="*/ 28 h 28"/>
              <a:gd name="T10" fmla="*/ 67 w 102"/>
              <a:gd name="T11" fmla="*/ 2 h 28"/>
              <a:gd name="T12" fmla="*/ 64 w 102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28">
                <a:moveTo>
                  <a:pt x="64" y="0"/>
                </a:moveTo>
                <a:lnTo>
                  <a:pt x="38" y="0"/>
                </a:lnTo>
                <a:lnTo>
                  <a:pt x="35" y="2"/>
                </a:lnTo>
                <a:lnTo>
                  <a:pt x="0" y="28"/>
                </a:lnTo>
                <a:lnTo>
                  <a:pt x="102" y="28"/>
                </a:lnTo>
                <a:lnTo>
                  <a:pt x="67" y="2"/>
                </a:lnTo>
                <a:lnTo>
                  <a:pt x="6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Freeform 42"/>
          <p:cNvSpPr/>
          <p:nvPr/>
        </p:nvSpPr>
        <p:spPr bwMode="auto">
          <a:xfrm>
            <a:off x="1380486" y="3563471"/>
            <a:ext cx="100457" cy="146379"/>
          </a:xfrm>
          <a:custGeom>
            <a:avLst/>
            <a:gdLst>
              <a:gd name="T0" fmla="*/ 0 w 35"/>
              <a:gd name="T1" fmla="*/ 25 h 51"/>
              <a:gd name="T2" fmla="*/ 0 w 35"/>
              <a:gd name="T3" fmla="*/ 25 h 51"/>
              <a:gd name="T4" fmla="*/ 35 w 35"/>
              <a:gd name="T5" fmla="*/ 51 h 51"/>
              <a:gd name="T6" fmla="*/ 35 w 35"/>
              <a:gd name="T7" fmla="*/ 0 h 51"/>
              <a:gd name="T8" fmla="*/ 20 w 35"/>
              <a:gd name="T9" fmla="*/ 11 h 51"/>
              <a:gd name="T10" fmla="*/ 0 w 35"/>
              <a:gd name="T11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1">
                <a:moveTo>
                  <a:pt x="0" y="25"/>
                </a:moveTo>
                <a:lnTo>
                  <a:pt x="0" y="25"/>
                </a:lnTo>
                <a:lnTo>
                  <a:pt x="35" y="51"/>
                </a:lnTo>
                <a:lnTo>
                  <a:pt x="35" y="0"/>
                </a:lnTo>
                <a:lnTo>
                  <a:pt x="20" y="11"/>
                </a:lnTo>
                <a:lnTo>
                  <a:pt x="0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Freeform 43"/>
          <p:cNvSpPr/>
          <p:nvPr/>
        </p:nvSpPr>
        <p:spPr bwMode="auto">
          <a:xfrm>
            <a:off x="1437889" y="3511808"/>
            <a:ext cx="43053" cy="60274"/>
          </a:xfrm>
          <a:custGeom>
            <a:avLst/>
            <a:gdLst>
              <a:gd name="T0" fmla="*/ 15 w 15"/>
              <a:gd name="T1" fmla="*/ 10 h 21"/>
              <a:gd name="T2" fmla="*/ 15 w 15"/>
              <a:gd name="T3" fmla="*/ 10 h 21"/>
              <a:gd name="T4" fmla="*/ 15 w 15"/>
              <a:gd name="T5" fmla="*/ 10 h 21"/>
              <a:gd name="T6" fmla="*/ 0 w 15"/>
              <a:gd name="T7" fmla="*/ 0 h 21"/>
              <a:gd name="T8" fmla="*/ 0 w 15"/>
              <a:gd name="T9" fmla="*/ 21 h 21"/>
              <a:gd name="T10" fmla="*/ 15 w 15"/>
              <a:gd name="T11" fmla="*/ 10 h 21"/>
              <a:gd name="T12" fmla="*/ 15 w 15"/>
              <a:gd name="T13" fmla="*/ 10 h 21"/>
              <a:gd name="T14" fmla="*/ 15 w 15"/>
              <a:gd name="T15" fmla="*/ 10 h 21"/>
              <a:gd name="T16" fmla="*/ 15 w 15"/>
              <a:gd name="T17" fmla="*/ 10 h 21"/>
              <a:gd name="T18" fmla="*/ 15 w 15"/>
              <a:gd name="T1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1">
                <a:moveTo>
                  <a:pt x="15" y="10"/>
                </a:moveTo>
                <a:lnTo>
                  <a:pt x="15" y="10"/>
                </a:lnTo>
                <a:lnTo>
                  <a:pt x="15" y="10"/>
                </a:lnTo>
                <a:lnTo>
                  <a:pt x="0" y="0"/>
                </a:lnTo>
                <a:lnTo>
                  <a:pt x="0" y="21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lnTo>
                  <a:pt x="15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Freeform 44"/>
          <p:cNvSpPr/>
          <p:nvPr/>
        </p:nvSpPr>
        <p:spPr bwMode="auto">
          <a:xfrm>
            <a:off x="1159484" y="3563471"/>
            <a:ext cx="100457" cy="146379"/>
          </a:xfrm>
          <a:custGeom>
            <a:avLst/>
            <a:gdLst>
              <a:gd name="T0" fmla="*/ 35 w 35"/>
              <a:gd name="T1" fmla="*/ 25 h 51"/>
              <a:gd name="T2" fmla="*/ 15 w 35"/>
              <a:gd name="T3" fmla="*/ 11 h 51"/>
              <a:gd name="T4" fmla="*/ 0 w 35"/>
              <a:gd name="T5" fmla="*/ 0 h 51"/>
              <a:gd name="T6" fmla="*/ 0 w 35"/>
              <a:gd name="T7" fmla="*/ 0 h 51"/>
              <a:gd name="T8" fmla="*/ 0 w 35"/>
              <a:gd name="T9" fmla="*/ 51 h 51"/>
              <a:gd name="T10" fmla="*/ 35 w 35"/>
              <a:gd name="T11" fmla="*/ 25 h 51"/>
              <a:gd name="T12" fmla="*/ 35 w 35"/>
              <a:gd name="T13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51">
                <a:moveTo>
                  <a:pt x="35" y="25"/>
                </a:moveTo>
                <a:lnTo>
                  <a:pt x="15" y="11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35" y="25"/>
                </a:lnTo>
                <a:lnTo>
                  <a:pt x="35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Freeform 45"/>
          <p:cNvSpPr/>
          <p:nvPr/>
        </p:nvSpPr>
        <p:spPr bwMode="auto">
          <a:xfrm>
            <a:off x="1159484" y="3511808"/>
            <a:ext cx="43053" cy="60274"/>
          </a:xfrm>
          <a:custGeom>
            <a:avLst/>
            <a:gdLst>
              <a:gd name="T0" fmla="*/ 15 w 15"/>
              <a:gd name="T1" fmla="*/ 0 h 21"/>
              <a:gd name="T2" fmla="*/ 0 w 15"/>
              <a:gd name="T3" fmla="*/ 10 h 21"/>
              <a:gd name="T4" fmla="*/ 15 w 15"/>
              <a:gd name="T5" fmla="*/ 21 h 21"/>
              <a:gd name="T6" fmla="*/ 15 w 15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1">
                <a:moveTo>
                  <a:pt x="15" y="0"/>
                </a:moveTo>
                <a:lnTo>
                  <a:pt x="0" y="10"/>
                </a:lnTo>
                <a:lnTo>
                  <a:pt x="15" y="21"/>
                </a:lnTo>
                <a:lnTo>
                  <a:pt x="1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Freeform 46"/>
          <p:cNvSpPr/>
          <p:nvPr/>
        </p:nvSpPr>
        <p:spPr bwMode="auto">
          <a:xfrm>
            <a:off x="1219757" y="3402742"/>
            <a:ext cx="200912" cy="221004"/>
          </a:xfrm>
          <a:custGeom>
            <a:avLst/>
            <a:gdLst>
              <a:gd name="T0" fmla="*/ 20 w 70"/>
              <a:gd name="T1" fmla="*/ 14 h 77"/>
              <a:gd name="T2" fmla="*/ 20 w 70"/>
              <a:gd name="T3" fmla="*/ 20 h 77"/>
              <a:gd name="T4" fmla="*/ 14 w 70"/>
              <a:gd name="T5" fmla="*/ 20 h 77"/>
              <a:gd name="T6" fmla="*/ 0 w 70"/>
              <a:gd name="T7" fmla="*/ 20 h 77"/>
              <a:gd name="T8" fmla="*/ 0 w 70"/>
              <a:gd name="T9" fmla="*/ 63 h 77"/>
              <a:gd name="T10" fmla="*/ 19 w 70"/>
              <a:gd name="T11" fmla="*/ 77 h 77"/>
              <a:gd name="T12" fmla="*/ 51 w 70"/>
              <a:gd name="T13" fmla="*/ 77 h 77"/>
              <a:gd name="T14" fmla="*/ 70 w 70"/>
              <a:gd name="T15" fmla="*/ 63 h 77"/>
              <a:gd name="T16" fmla="*/ 70 w 70"/>
              <a:gd name="T17" fmla="*/ 0 h 77"/>
              <a:gd name="T18" fmla="*/ 20 w 70"/>
              <a:gd name="T19" fmla="*/ 0 h 77"/>
              <a:gd name="T20" fmla="*/ 20 w 70"/>
              <a:gd name="T21" fmla="*/ 0 h 77"/>
              <a:gd name="T22" fmla="*/ 20 w 70"/>
              <a:gd name="T23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77">
                <a:moveTo>
                  <a:pt x="20" y="14"/>
                </a:moveTo>
                <a:lnTo>
                  <a:pt x="20" y="20"/>
                </a:lnTo>
                <a:lnTo>
                  <a:pt x="14" y="20"/>
                </a:lnTo>
                <a:lnTo>
                  <a:pt x="0" y="20"/>
                </a:lnTo>
                <a:lnTo>
                  <a:pt x="0" y="63"/>
                </a:lnTo>
                <a:lnTo>
                  <a:pt x="19" y="77"/>
                </a:lnTo>
                <a:lnTo>
                  <a:pt x="51" y="77"/>
                </a:lnTo>
                <a:lnTo>
                  <a:pt x="70" y="63"/>
                </a:lnTo>
                <a:lnTo>
                  <a:pt x="70" y="0"/>
                </a:lnTo>
                <a:lnTo>
                  <a:pt x="20" y="0"/>
                </a:lnTo>
                <a:lnTo>
                  <a:pt x="20" y="0"/>
                </a:lnTo>
                <a:lnTo>
                  <a:pt x="2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Freeform 47"/>
          <p:cNvSpPr/>
          <p:nvPr/>
        </p:nvSpPr>
        <p:spPr bwMode="auto">
          <a:xfrm>
            <a:off x="1219757" y="3402742"/>
            <a:ext cx="40182" cy="40182"/>
          </a:xfrm>
          <a:custGeom>
            <a:avLst/>
            <a:gdLst>
              <a:gd name="T0" fmla="*/ 0 w 14"/>
              <a:gd name="T1" fmla="*/ 14 h 14"/>
              <a:gd name="T2" fmla="*/ 14 w 14"/>
              <a:gd name="T3" fmla="*/ 14 h 14"/>
              <a:gd name="T4" fmla="*/ 14 w 14"/>
              <a:gd name="T5" fmla="*/ 0 h 14"/>
              <a:gd name="T6" fmla="*/ 0 w 14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14" y="14"/>
                </a:lnTo>
                <a:lnTo>
                  <a:pt x="14" y="0"/>
                </a:lnTo>
                <a:lnTo>
                  <a:pt x="0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Freeform 48"/>
          <p:cNvSpPr/>
          <p:nvPr/>
        </p:nvSpPr>
        <p:spPr bwMode="auto">
          <a:xfrm>
            <a:off x="1811011" y="3629486"/>
            <a:ext cx="295628" cy="80365"/>
          </a:xfrm>
          <a:custGeom>
            <a:avLst/>
            <a:gdLst>
              <a:gd name="T0" fmla="*/ 65 w 103"/>
              <a:gd name="T1" fmla="*/ 0 h 28"/>
              <a:gd name="T2" fmla="*/ 38 w 103"/>
              <a:gd name="T3" fmla="*/ 0 h 28"/>
              <a:gd name="T4" fmla="*/ 36 w 103"/>
              <a:gd name="T5" fmla="*/ 2 h 28"/>
              <a:gd name="T6" fmla="*/ 0 w 103"/>
              <a:gd name="T7" fmla="*/ 28 h 28"/>
              <a:gd name="T8" fmla="*/ 103 w 103"/>
              <a:gd name="T9" fmla="*/ 28 h 28"/>
              <a:gd name="T10" fmla="*/ 67 w 103"/>
              <a:gd name="T11" fmla="*/ 2 h 28"/>
              <a:gd name="T12" fmla="*/ 65 w 103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28">
                <a:moveTo>
                  <a:pt x="65" y="0"/>
                </a:moveTo>
                <a:lnTo>
                  <a:pt x="38" y="0"/>
                </a:lnTo>
                <a:lnTo>
                  <a:pt x="36" y="2"/>
                </a:lnTo>
                <a:lnTo>
                  <a:pt x="0" y="28"/>
                </a:lnTo>
                <a:lnTo>
                  <a:pt x="103" y="28"/>
                </a:lnTo>
                <a:lnTo>
                  <a:pt x="67" y="2"/>
                </a:lnTo>
                <a:lnTo>
                  <a:pt x="6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Freeform 49"/>
          <p:cNvSpPr/>
          <p:nvPr/>
        </p:nvSpPr>
        <p:spPr bwMode="auto">
          <a:xfrm>
            <a:off x="1799530" y="3414223"/>
            <a:ext cx="318590" cy="284147"/>
          </a:xfrm>
          <a:custGeom>
            <a:avLst/>
            <a:gdLst>
              <a:gd name="T0" fmla="*/ 111 w 111"/>
              <a:gd name="T1" fmla="*/ 41 h 99"/>
              <a:gd name="T2" fmla="*/ 111 w 111"/>
              <a:gd name="T3" fmla="*/ 41 h 99"/>
              <a:gd name="T4" fmla="*/ 111 w 111"/>
              <a:gd name="T5" fmla="*/ 41 h 99"/>
              <a:gd name="T6" fmla="*/ 56 w 111"/>
              <a:gd name="T7" fmla="*/ 0 h 99"/>
              <a:gd name="T8" fmla="*/ 0 w 111"/>
              <a:gd name="T9" fmla="*/ 41 h 99"/>
              <a:gd name="T10" fmla="*/ 0 w 111"/>
              <a:gd name="T11" fmla="*/ 41 h 99"/>
              <a:gd name="T12" fmla="*/ 0 w 111"/>
              <a:gd name="T13" fmla="*/ 48 h 99"/>
              <a:gd name="T14" fmla="*/ 0 w 111"/>
              <a:gd name="T15" fmla="*/ 48 h 99"/>
              <a:gd name="T16" fmla="*/ 0 w 111"/>
              <a:gd name="T17" fmla="*/ 99 h 99"/>
              <a:gd name="T18" fmla="*/ 34 w 111"/>
              <a:gd name="T19" fmla="*/ 73 h 99"/>
              <a:gd name="T20" fmla="*/ 34 w 111"/>
              <a:gd name="T21" fmla="*/ 73 h 99"/>
              <a:gd name="T22" fmla="*/ 0 w 111"/>
              <a:gd name="T23" fmla="*/ 48 h 99"/>
              <a:gd name="T24" fmla="*/ 11 w 111"/>
              <a:gd name="T25" fmla="*/ 41 h 99"/>
              <a:gd name="T26" fmla="*/ 11 w 111"/>
              <a:gd name="T27" fmla="*/ 41 h 99"/>
              <a:gd name="T28" fmla="*/ 56 w 111"/>
              <a:gd name="T29" fmla="*/ 7 h 99"/>
              <a:gd name="T30" fmla="*/ 101 w 111"/>
              <a:gd name="T31" fmla="*/ 41 h 99"/>
              <a:gd name="T32" fmla="*/ 101 w 111"/>
              <a:gd name="T33" fmla="*/ 41 h 99"/>
              <a:gd name="T34" fmla="*/ 111 w 111"/>
              <a:gd name="T35" fmla="*/ 48 h 99"/>
              <a:gd name="T36" fmla="*/ 77 w 111"/>
              <a:gd name="T37" fmla="*/ 73 h 99"/>
              <a:gd name="T38" fmla="*/ 77 w 111"/>
              <a:gd name="T39" fmla="*/ 73 h 99"/>
              <a:gd name="T40" fmla="*/ 111 w 111"/>
              <a:gd name="T41" fmla="*/ 99 h 99"/>
              <a:gd name="T42" fmla="*/ 111 w 111"/>
              <a:gd name="T43" fmla="*/ 48 h 99"/>
              <a:gd name="T44" fmla="*/ 111 w 111"/>
              <a:gd name="T45" fmla="*/ 48 h 99"/>
              <a:gd name="T46" fmla="*/ 111 w 111"/>
              <a:gd name="T47" fmla="*/ 41 h 99"/>
              <a:gd name="T48" fmla="*/ 111 w 111"/>
              <a:gd name="T49" fmla="*/ 4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99">
                <a:moveTo>
                  <a:pt x="111" y="41"/>
                </a:moveTo>
                <a:lnTo>
                  <a:pt x="111" y="41"/>
                </a:lnTo>
                <a:lnTo>
                  <a:pt x="111" y="41"/>
                </a:lnTo>
                <a:lnTo>
                  <a:pt x="56" y="0"/>
                </a:lnTo>
                <a:lnTo>
                  <a:pt x="0" y="41"/>
                </a:lnTo>
                <a:lnTo>
                  <a:pt x="0" y="41"/>
                </a:lnTo>
                <a:lnTo>
                  <a:pt x="0" y="48"/>
                </a:lnTo>
                <a:lnTo>
                  <a:pt x="0" y="48"/>
                </a:lnTo>
                <a:lnTo>
                  <a:pt x="0" y="99"/>
                </a:lnTo>
                <a:lnTo>
                  <a:pt x="34" y="73"/>
                </a:lnTo>
                <a:lnTo>
                  <a:pt x="34" y="73"/>
                </a:lnTo>
                <a:lnTo>
                  <a:pt x="0" y="48"/>
                </a:lnTo>
                <a:lnTo>
                  <a:pt x="11" y="41"/>
                </a:lnTo>
                <a:lnTo>
                  <a:pt x="11" y="41"/>
                </a:lnTo>
                <a:lnTo>
                  <a:pt x="56" y="7"/>
                </a:lnTo>
                <a:lnTo>
                  <a:pt x="101" y="41"/>
                </a:lnTo>
                <a:lnTo>
                  <a:pt x="101" y="41"/>
                </a:lnTo>
                <a:lnTo>
                  <a:pt x="111" y="48"/>
                </a:lnTo>
                <a:lnTo>
                  <a:pt x="77" y="73"/>
                </a:lnTo>
                <a:lnTo>
                  <a:pt x="77" y="73"/>
                </a:lnTo>
                <a:lnTo>
                  <a:pt x="111" y="99"/>
                </a:lnTo>
                <a:lnTo>
                  <a:pt x="111" y="48"/>
                </a:lnTo>
                <a:lnTo>
                  <a:pt x="111" y="48"/>
                </a:lnTo>
                <a:lnTo>
                  <a:pt x="111" y="41"/>
                </a:lnTo>
                <a:lnTo>
                  <a:pt x="111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50"/>
          <p:cNvSpPr>
            <a:spLocks noChangeArrowheads="1"/>
          </p:cNvSpPr>
          <p:nvPr/>
        </p:nvSpPr>
        <p:spPr bwMode="auto">
          <a:xfrm>
            <a:off x="2118120" y="353190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Freeform 51"/>
          <p:cNvSpPr/>
          <p:nvPr/>
        </p:nvSpPr>
        <p:spPr bwMode="auto">
          <a:xfrm>
            <a:off x="4353980" y="3511808"/>
            <a:ext cx="209523" cy="209523"/>
          </a:xfrm>
          <a:custGeom>
            <a:avLst/>
            <a:gdLst>
              <a:gd name="T0" fmla="*/ 0 w 190"/>
              <a:gd name="T1" fmla="*/ 0 h 190"/>
              <a:gd name="T2" fmla="*/ 0 w 190"/>
              <a:gd name="T3" fmla="*/ 56 h 190"/>
              <a:gd name="T4" fmla="*/ 95 w 190"/>
              <a:gd name="T5" fmla="*/ 95 h 190"/>
              <a:gd name="T6" fmla="*/ 135 w 190"/>
              <a:gd name="T7" fmla="*/ 190 h 190"/>
              <a:gd name="T8" fmla="*/ 190 w 190"/>
              <a:gd name="T9" fmla="*/ 190 h 190"/>
              <a:gd name="T10" fmla="*/ 0 w 190"/>
              <a:gd name="T1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190">
                <a:moveTo>
                  <a:pt x="0" y="0"/>
                </a:moveTo>
                <a:cubicBezTo>
                  <a:pt x="0" y="56"/>
                  <a:pt x="0" y="56"/>
                  <a:pt x="0" y="56"/>
                </a:cubicBezTo>
                <a:cubicBezTo>
                  <a:pt x="36" y="56"/>
                  <a:pt x="70" y="70"/>
                  <a:pt x="95" y="95"/>
                </a:cubicBezTo>
                <a:cubicBezTo>
                  <a:pt x="120" y="121"/>
                  <a:pt x="134" y="154"/>
                  <a:pt x="135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189" y="85"/>
                  <a:pt x="104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Freeform 52"/>
          <p:cNvSpPr/>
          <p:nvPr/>
        </p:nvSpPr>
        <p:spPr bwMode="auto">
          <a:xfrm>
            <a:off x="4353980" y="3402742"/>
            <a:ext cx="318590" cy="318589"/>
          </a:xfrm>
          <a:custGeom>
            <a:avLst/>
            <a:gdLst>
              <a:gd name="T0" fmla="*/ 0 w 288"/>
              <a:gd name="T1" fmla="*/ 0 h 288"/>
              <a:gd name="T2" fmla="*/ 0 w 288"/>
              <a:gd name="T3" fmla="*/ 55 h 288"/>
              <a:gd name="T4" fmla="*/ 233 w 288"/>
              <a:gd name="T5" fmla="*/ 288 h 288"/>
              <a:gd name="T6" fmla="*/ 288 w 288"/>
              <a:gd name="T7" fmla="*/ 288 h 288"/>
              <a:gd name="T8" fmla="*/ 0 w 288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8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128" y="55"/>
                  <a:pt x="232" y="159"/>
                  <a:pt x="233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7" y="129"/>
                  <a:pt x="158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Oval 53"/>
          <p:cNvSpPr>
            <a:spLocks noChangeArrowheads="1"/>
          </p:cNvSpPr>
          <p:nvPr/>
        </p:nvSpPr>
        <p:spPr bwMode="auto">
          <a:xfrm>
            <a:off x="4353980" y="3638096"/>
            <a:ext cx="86105" cy="83236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Freeform 54"/>
          <p:cNvSpPr/>
          <p:nvPr/>
        </p:nvSpPr>
        <p:spPr bwMode="auto">
          <a:xfrm>
            <a:off x="6271252" y="3603654"/>
            <a:ext cx="117678" cy="117678"/>
          </a:xfrm>
          <a:custGeom>
            <a:avLst/>
            <a:gdLst>
              <a:gd name="T0" fmla="*/ 0 w 108"/>
              <a:gd name="T1" fmla="*/ 0 h 107"/>
              <a:gd name="T2" fmla="*/ 0 w 108"/>
              <a:gd name="T3" fmla="*/ 107 h 107"/>
              <a:gd name="T4" fmla="*/ 108 w 108"/>
              <a:gd name="T5" fmla="*/ 107 h 107"/>
              <a:gd name="T6" fmla="*/ 73 w 108"/>
              <a:gd name="T7" fmla="*/ 35 h 107"/>
              <a:gd name="T8" fmla="*/ 0 w 108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107">
                <a:moveTo>
                  <a:pt x="0" y="0"/>
                </a:moveTo>
                <a:cubicBezTo>
                  <a:pt x="0" y="107"/>
                  <a:pt x="0" y="107"/>
                  <a:pt x="0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5" y="80"/>
                  <a:pt x="93" y="55"/>
                  <a:pt x="73" y="35"/>
                </a:cubicBezTo>
                <a:cubicBezTo>
                  <a:pt x="53" y="15"/>
                  <a:pt x="28" y="3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Freeform 55"/>
          <p:cNvSpPr/>
          <p:nvPr/>
        </p:nvSpPr>
        <p:spPr bwMode="auto">
          <a:xfrm>
            <a:off x="6271252" y="3402742"/>
            <a:ext cx="318590" cy="318589"/>
          </a:xfrm>
          <a:custGeom>
            <a:avLst/>
            <a:gdLst>
              <a:gd name="T0" fmla="*/ 249 w 289"/>
              <a:gd name="T1" fmla="*/ 287 h 287"/>
              <a:gd name="T2" fmla="*/ 289 w 289"/>
              <a:gd name="T3" fmla="*/ 287 h 287"/>
              <a:gd name="T4" fmla="*/ 0 w 289"/>
              <a:gd name="T5" fmla="*/ 0 h 287"/>
              <a:gd name="T6" fmla="*/ 0 w 289"/>
              <a:gd name="T7" fmla="*/ 38 h 287"/>
              <a:gd name="T8" fmla="*/ 249 w 289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87">
                <a:moveTo>
                  <a:pt x="249" y="287"/>
                </a:moveTo>
                <a:cubicBezTo>
                  <a:pt x="289" y="287"/>
                  <a:pt x="289" y="287"/>
                  <a:pt x="289" y="287"/>
                </a:cubicBezTo>
                <a:cubicBezTo>
                  <a:pt x="286" y="138"/>
                  <a:pt x="149" y="2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34" y="46"/>
                  <a:pt x="241" y="153"/>
                  <a:pt x="249" y="28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Freeform 56"/>
          <p:cNvSpPr/>
          <p:nvPr/>
        </p:nvSpPr>
        <p:spPr bwMode="auto">
          <a:xfrm>
            <a:off x="6271252" y="3500328"/>
            <a:ext cx="218133" cy="221004"/>
          </a:xfrm>
          <a:custGeom>
            <a:avLst/>
            <a:gdLst>
              <a:gd name="T0" fmla="*/ 0 w 198"/>
              <a:gd name="T1" fmla="*/ 0 h 198"/>
              <a:gd name="T2" fmla="*/ 0 w 198"/>
              <a:gd name="T3" fmla="*/ 40 h 198"/>
              <a:gd name="T4" fmla="*/ 159 w 198"/>
              <a:gd name="T5" fmla="*/ 198 h 198"/>
              <a:gd name="T6" fmla="*/ 198 w 198"/>
              <a:gd name="T7" fmla="*/ 198 h 198"/>
              <a:gd name="T8" fmla="*/ 0 w 198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98">
                <a:moveTo>
                  <a:pt x="0" y="0"/>
                </a:moveTo>
                <a:cubicBezTo>
                  <a:pt x="0" y="40"/>
                  <a:pt x="0" y="40"/>
                  <a:pt x="0" y="40"/>
                </a:cubicBezTo>
                <a:cubicBezTo>
                  <a:pt x="84" y="47"/>
                  <a:pt x="152" y="114"/>
                  <a:pt x="15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1" y="92"/>
                  <a:pt x="106" y="8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Freeform 57"/>
          <p:cNvSpPr>
            <a:spLocks noEditPoints="1"/>
          </p:cNvSpPr>
          <p:nvPr/>
        </p:nvSpPr>
        <p:spPr bwMode="auto">
          <a:xfrm>
            <a:off x="6908429" y="3485978"/>
            <a:ext cx="109066" cy="149249"/>
          </a:xfrm>
          <a:custGeom>
            <a:avLst/>
            <a:gdLst>
              <a:gd name="T0" fmla="*/ 0 w 97"/>
              <a:gd name="T1" fmla="*/ 2 h 133"/>
              <a:gd name="T2" fmla="*/ 45 w 97"/>
              <a:gd name="T3" fmla="*/ 0 h 133"/>
              <a:gd name="T4" fmla="*/ 91 w 97"/>
              <a:gd name="T5" fmla="*/ 34 h 133"/>
              <a:gd name="T6" fmla="*/ 67 w 97"/>
              <a:gd name="T7" fmla="*/ 66 h 133"/>
              <a:gd name="T8" fmla="*/ 67 w 97"/>
              <a:gd name="T9" fmla="*/ 66 h 133"/>
              <a:gd name="T10" fmla="*/ 86 w 97"/>
              <a:gd name="T11" fmla="*/ 95 h 133"/>
              <a:gd name="T12" fmla="*/ 97 w 97"/>
              <a:gd name="T13" fmla="*/ 133 h 133"/>
              <a:gd name="T14" fmla="*/ 69 w 97"/>
              <a:gd name="T15" fmla="*/ 133 h 133"/>
              <a:gd name="T16" fmla="*/ 58 w 97"/>
              <a:gd name="T17" fmla="*/ 95 h 133"/>
              <a:gd name="T18" fmla="*/ 42 w 97"/>
              <a:gd name="T19" fmla="*/ 80 h 133"/>
              <a:gd name="T20" fmla="*/ 27 w 97"/>
              <a:gd name="T21" fmla="*/ 81 h 133"/>
              <a:gd name="T22" fmla="*/ 27 w 97"/>
              <a:gd name="T23" fmla="*/ 133 h 133"/>
              <a:gd name="T24" fmla="*/ 0 w 97"/>
              <a:gd name="T25" fmla="*/ 133 h 133"/>
              <a:gd name="T26" fmla="*/ 0 w 97"/>
              <a:gd name="T27" fmla="*/ 2 h 133"/>
              <a:gd name="T28" fmla="*/ 27 w 97"/>
              <a:gd name="T29" fmla="*/ 59 h 133"/>
              <a:gd name="T30" fmla="*/ 41 w 97"/>
              <a:gd name="T31" fmla="*/ 59 h 133"/>
              <a:gd name="T32" fmla="*/ 62 w 97"/>
              <a:gd name="T33" fmla="*/ 40 h 133"/>
              <a:gd name="T34" fmla="*/ 42 w 97"/>
              <a:gd name="T35" fmla="*/ 22 h 133"/>
              <a:gd name="T36" fmla="*/ 27 w 97"/>
              <a:gd name="T37" fmla="*/ 22 h 133"/>
              <a:gd name="T38" fmla="*/ 27 w 97"/>
              <a:gd name="T39" fmla="*/ 5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" h="133">
                <a:moveTo>
                  <a:pt x="0" y="2"/>
                </a:moveTo>
                <a:cubicBezTo>
                  <a:pt x="14" y="1"/>
                  <a:pt x="28" y="0"/>
                  <a:pt x="45" y="0"/>
                </a:cubicBezTo>
                <a:cubicBezTo>
                  <a:pt x="73" y="0"/>
                  <a:pt x="91" y="16"/>
                  <a:pt x="91" y="34"/>
                </a:cubicBezTo>
                <a:cubicBezTo>
                  <a:pt x="91" y="50"/>
                  <a:pt x="80" y="60"/>
                  <a:pt x="6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76" y="71"/>
                  <a:pt x="81" y="76"/>
                  <a:pt x="86" y="95"/>
                </a:cubicBezTo>
                <a:cubicBezTo>
                  <a:pt x="89" y="109"/>
                  <a:pt x="93" y="121"/>
                  <a:pt x="97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5" y="122"/>
                  <a:pt x="61" y="108"/>
                  <a:pt x="58" y="95"/>
                </a:cubicBezTo>
                <a:cubicBezTo>
                  <a:pt x="56" y="85"/>
                  <a:pt x="50" y="80"/>
                  <a:pt x="42" y="80"/>
                </a:cubicBezTo>
                <a:cubicBezTo>
                  <a:pt x="37" y="80"/>
                  <a:pt x="34" y="80"/>
                  <a:pt x="27" y="81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lnTo>
                  <a:pt x="0" y="2"/>
                </a:lnTo>
                <a:close/>
                <a:moveTo>
                  <a:pt x="27" y="59"/>
                </a:moveTo>
                <a:cubicBezTo>
                  <a:pt x="33" y="59"/>
                  <a:pt x="36" y="59"/>
                  <a:pt x="41" y="59"/>
                </a:cubicBezTo>
                <a:cubicBezTo>
                  <a:pt x="55" y="59"/>
                  <a:pt x="62" y="51"/>
                  <a:pt x="62" y="40"/>
                </a:cubicBezTo>
                <a:cubicBezTo>
                  <a:pt x="62" y="28"/>
                  <a:pt x="56" y="22"/>
                  <a:pt x="42" y="22"/>
                </a:cubicBezTo>
                <a:cubicBezTo>
                  <a:pt x="37" y="22"/>
                  <a:pt x="33" y="22"/>
                  <a:pt x="27" y="22"/>
                </a:cubicBezTo>
                <a:lnTo>
                  <a:pt x="27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Freeform 58"/>
          <p:cNvSpPr/>
          <p:nvPr/>
        </p:nvSpPr>
        <p:spPr bwMode="auto">
          <a:xfrm>
            <a:off x="7026106" y="3485978"/>
            <a:ext cx="94716" cy="152120"/>
          </a:xfrm>
          <a:custGeom>
            <a:avLst/>
            <a:gdLst>
              <a:gd name="T0" fmla="*/ 46 w 84"/>
              <a:gd name="T1" fmla="*/ 0 h 135"/>
              <a:gd name="T2" fmla="*/ 75 w 84"/>
              <a:gd name="T3" fmla="*/ 5 h 135"/>
              <a:gd name="T4" fmla="*/ 72 w 84"/>
              <a:gd name="T5" fmla="*/ 27 h 135"/>
              <a:gd name="T6" fmla="*/ 44 w 84"/>
              <a:gd name="T7" fmla="*/ 22 h 135"/>
              <a:gd name="T8" fmla="*/ 29 w 84"/>
              <a:gd name="T9" fmla="*/ 33 h 135"/>
              <a:gd name="T10" fmla="*/ 49 w 84"/>
              <a:gd name="T11" fmla="*/ 54 h 135"/>
              <a:gd name="T12" fmla="*/ 84 w 84"/>
              <a:gd name="T13" fmla="*/ 96 h 135"/>
              <a:gd name="T14" fmla="*/ 34 w 84"/>
              <a:gd name="T15" fmla="*/ 135 h 135"/>
              <a:gd name="T16" fmla="*/ 0 w 84"/>
              <a:gd name="T17" fmla="*/ 130 h 135"/>
              <a:gd name="T18" fmla="*/ 3 w 84"/>
              <a:gd name="T19" fmla="*/ 108 h 135"/>
              <a:gd name="T20" fmla="*/ 35 w 84"/>
              <a:gd name="T21" fmla="*/ 113 h 135"/>
              <a:gd name="T22" fmla="*/ 55 w 84"/>
              <a:gd name="T23" fmla="*/ 98 h 135"/>
              <a:gd name="T24" fmla="*/ 37 w 84"/>
              <a:gd name="T25" fmla="*/ 78 h 135"/>
              <a:gd name="T26" fmla="*/ 0 w 84"/>
              <a:gd name="T27" fmla="*/ 35 h 135"/>
              <a:gd name="T28" fmla="*/ 46 w 84"/>
              <a:gd name="T2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135">
                <a:moveTo>
                  <a:pt x="46" y="0"/>
                </a:moveTo>
                <a:cubicBezTo>
                  <a:pt x="56" y="0"/>
                  <a:pt x="67" y="1"/>
                  <a:pt x="75" y="5"/>
                </a:cubicBezTo>
                <a:cubicBezTo>
                  <a:pt x="72" y="27"/>
                  <a:pt x="72" y="27"/>
                  <a:pt x="72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5" y="22"/>
                  <a:pt x="29" y="27"/>
                  <a:pt x="29" y="33"/>
                </a:cubicBezTo>
                <a:cubicBezTo>
                  <a:pt x="29" y="42"/>
                  <a:pt x="32" y="45"/>
                  <a:pt x="49" y="54"/>
                </a:cubicBezTo>
                <a:cubicBezTo>
                  <a:pt x="73" y="66"/>
                  <a:pt x="84" y="78"/>
                  <a:pt x="84" y="96"/>
                </a:cubicBezTo>
                <a:cubicBezTo>
                  <a:pt x="84" y="120"/>
                  <a:pt x="61" y="135"/>
                  <a:pt x="34" y="135"/>
                </a:cubicBezTo>
                <a:cubicBezTo>
                  <a:pt x="24" y="135"/>
                  <a:pt x="10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3" y="113"/>
                  <a:pt x="35" y="113"/>
                </a:cubicBezTo>
                <a:cubicBezTo>
                  <a:pt x="48" y="113"/>
                  <a:pt x="55" y="107"/>
                  <a:pt x="55" y="98"/>
                </a:cubicBezTo>
                <a:cubicBezTo>
                  <a:pt x="55" y="90"/>
                  <a:pt x="51" y="85"/>
                  <a:pt x="37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7" y="0"/>
                  <a:pt x="4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Freeform 59"/>
          <p:cNvSpPr/>
          <p:nvPr/>
        </p:nvSpPr>
        <p:spPr bwMode="auto">
          <a:xfrm>
            <a:off x="7135173" y="3485978"/>
            <a:ext cx="91845" cy="152120"/>
          </a:xfrm>
          <a:custGeom>
            <a:avLst/>
            <a:gdLst>
              <a:gd name="T0" fmla="*/ 45 w 83"/>
              <a:gd name="T1" fmla="*/ 0 h 135"/>
              <a:gd name="T2" fmla="*/ 74 w 83"/>
              <a:gd name="T3" fmla="*/ 5 h 135"/>
              <a:gd name="T4" fmla="*/ 71 w 83"/>
              <a:gd name="T5" fmla="*/ 27 h 135"/>
              <a:gd name="T6" fmla="*/ 44 w 83"/>
              <a:gd name="T7" fmla="*/ 22 h 135"/>
              <a:gd name="T8" fmla="*/ 29 w 83"/>
              <a:gd name="T9" fmla="*/ 33 h 135"/>
              <a:gd name="T10" fmla="*/ 48 w 83"/>
              <a:gd name="T11" fmla="*/ 54 h 135"/>
              <a:gd name="T12" fmla="*/ 83 w 83"/>
              <a:gd name="T13" fmla="*/ 96 h 135"/>
              <a:gd name="T14" fmla="*/ 34 w 83"/>
              <a:gd name="T15" fmla="*/ 135 h 135"/>
              <a:gd name="T16" fmla="*/ 0 w 83"/>
              <a:gd name="T17" fmla="*/ 130 h 135"/>
              <a:gd name="T18" fmla="*/ 3 w 83"/>
              <a:gd name="T19" fmla="*/ 108 h 135"/>
              <a:gd name="T20" fmla="*/ 35 w 83"/>
              <a:gd name="T21" fmla="*/ 113 h 135"/>
              <a:gd name="T22" fmla="*/ 54 w 83"/>
              <a:gd name="T23" fmla="*/ 98 h 135"/>
              <a:gd name="T24" fmla="*/ 36 w 83"/>
              <a:gd name="T25" fmla="*/ 78 h 135"/>
              <a:gd name="T26" fmla="*/ 0 w 83"/>
              <a:gd name="T27" fmla="*/ 35 h 135"/>
              <a:gd name="T28" fmla="*/ 45 w 83"/>
              <a:gd name="T2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" h="135">
                <a:moveTo>
                  <a:pt x="45" y="0"/>
                </a:moveTo>
                <a:cubicBezTo>
                  <a:pt x="55" y="0"/>
                  <a:pt x="67" y="1"/>
                  <a:pt x="74" y="5"/>
                </a:cubicBezTo>
                <a:cubicBezTo>
                  <a:pt x="71" y="27"/>
                  <a:pt x="71" y="27"/>
                  <a:pt x="71" y="27"/>
                </a:cubicBezTo>
                <a:cubicBezTo>
                  <a:pt x="63" y="23"/>
                  <a:pt x="53" y="22"/>
                  <a:pt x="44" y="22"/>
                </a:cubicBezTo>
                <a:cubicBezTo>
                  <a:pt x="34" y="22"/>
                  <a:pt x="29" y="27"/>
                  <a:pt x="29" y="33"/>
                </a:cubicBezTo>
                <a:cubicBezTo>
                  <a:pt x="29" y="42"/>
                  <a:pt x="31" y="45"/>
                  <a:pt x="48" y="54"/>
                </a:cubicBezTo>
                <a:cubicBezTo>
                  <a:pt x="73" y="66"/>
                  <a:pt x="83" y="78"/>
                  <a:pt x="83" y="96"/>
                </a:cubicBezTo>
                <a:cubicBezTo>
                  <a:pt x="83" y="120"/>
                  <a:pt x="61" y="135"/>
                  <a:pt x="34" y="135"/>
                </a:cubicBezTo>
                <a:cubicBezTo>
                  <a:pt x="23" y="135"/>
                  <a:pt x="9" y="133"/>
                  <a:pt x="0" y="130"/>
                </a:cubicBezTo>
                <a:cubicBezTo>
                  <a:pt x="3" y="108"/>
                  <a:pt x="3" y="108"/>
                  <a:pt x="3" y="108"/>
                </a:cubicBezTo>
                <a:cubicBezTo>
                  <a:pt x="14" y="112"/>
                  <a:pt x="22" y="113"/>
                  <a:pt x="35" y="113"/>
                </a:cubicBezTo>
                <a:cubicBezTo>
                  <a:pt x="47" y="113"/>
                  <a:pt x="54" y="107"/>
                  <a:pt x="54" y="98"/>
                </a:cubicBezTo>
                <a:cubicBezTo>
                  <a:pt x="54" y="90"/>
                  <a:pt x="51" y="85"/>
                  <a:pt x="36" y="78"/>
                </a:cubicBezTo>
                <a:cubicBezTo>
                  <a:pt x="12" y="65"/>
                  <a:pt x="0" y="54"/>
                  <a:pt x="0" y="35"/>
                </a:cubicBezTo>
                <a:cubicBezTo>
                  <a:pt x="0" y="14"/>
                  <a:pt x="16" y="0"/>
                  <a:pt x="4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Freeform 60"/>
          <p:cNvSpPr>
            <a:spLocks noEditPoints="1"/>
          </p:cNvSpPr>
          <p:nvPr/>
        </p:nvSpPr>
        <p:spPr bwMode="auto">
          <a:xfrm>
            <a:off x="7548477" y="3491718"/>
            <a:ext cx="318590" cy="140639"/>
          </a:xfrm>
          <a:custGeom>
            <a:avLst/>
            <a:gdLst>
              <a:gd name="T0" fmla="*/ 262 w 288"/>
              <a:gd name="T1" fmla="*/ 0 h 125"/>
              <a:gd name="T2" fmla="*/ 27 w 288"/>
              <a:gd name="T3" fmla="*/ 0 h 125"/>
              <a:gd name="T4" fmla="*/ 0 w 288"/>
              <a:gd name="T5" fmla="*/ 27 h 125"/>
              <a:gd name="T6" fmla="*/ 0 w 288"/>
              <a:gd name="T7" fmla="*/ 98 h 125"/>
              <a:gd name="T8" fmla="*/ 27 w 288"/>
              <a:gd name="T9" fmla="*/ 125 h 125"/>
              <a:gd name="T10" fmla="*/ 262 w 288"/>
              <a:gd name="T11" fmla="*/ 125 h 125"/>
              <a:gd name="T12" fmla="*/ 288 w 288"/>
              <a:gd name="T13" fmla="*/ 98 h 125"/>
              <a:gd name="T14" fmla="*/ 288 w 288"/>
              <a:gd name="T15" fmla="*/ 27 h 125"/>
              <a:gd name="T16" fmla="*/ 262 w 288"/>
              <a:gd name="T17" fmla="*/ 0 h 125"/>
              <a:gd name="T18" fmla="*/ 70 w 288"/>
              <a:gd name="T19" fmla="*/ 93 h 125"/>
              <a:gd name="T20" fmla="*/ 65 w 288"/>
              <a:gd name="T21" fmla="*/ 77 h 125"/>
              <a:gd name="T22" fmla="*/ 47 w 288"/>
              <a:gd name="T23" fmla="*/ 77 h 125"/>
              <a:gd name="T24" fmla="*/ 42 w 288"/>
              <a:gd name="T25" fmla="*/ 93 h 125"/>
              <a:gd name="T26" fmla="*/ 30 w 288"/>
              <a:gd name="T27" fmla="*/ 93 h 125"/>
              <a:gd name="T28" fmla="*/ 50 w 288"/>
              <a:gd name="T29" fmla="*/ 34 h 125"/>
              <a:gd name="T30" fmla="*/ 63 w 288"/>
              <a:gd name="T31" fmla="*/ 34 h 125"/>
              <a:gd name="T32" fmla="*/ 83 w 288"/>
              <a:gd name="T33" fmla="*/ 93 h 125"/>
              <a:gd name="T34" fmla="*/ 70 w 288"/>
              <a:gd name="T35" fmla="*/ 93 h 125"/>
              <a:gd name="T36" fmla="*/ 126 w 288"/>
              <a:gd name="T37" fmla="*/ 44 h 125"/>
              <a:gd name="T38" fmla="*/ 107 w 288"/>
              <a:gd name="T39" fmla="*/ 44 h 125"/>
              <a:gd name="T40" fmla="*/ 107 w 288"/>
              <a:gd name="T41" fmla="*/ 93 h 125"/>
              <a:gd name="T42" fmla="*/ 95 w 288"/>
              <a:gd name="T43" fmla="*/ 93 h 125"/>
              <a:gd name="T44" fmla="*/ 95 w 288"/>
              <a:gd name="T45" fmla="*/ 44 h 125"/>
              <a:gd name="T46" fmla="*/ 77 w 288"/>
              <a:gd name="T47" fmla="*/ 44 h 125"/>
              <a:gd name="T48" fmla="*/ 77 w 288"/>
              <a:gd name="T49" fmla="*/ 34 h 125"/>
              <a:gd name="T50" fmla="*/ 126 w 288"/>
              <a:gd name="T51" fmla="*/ 34 h 125"/>
              <a:gd name="T52" fmla="*/ 126 w 288"/>
              <a:gd name="T53" fmla="*/ 44 h 125"/>
              <a:gd name="T54" fmla="*/ 157 w 288"/>
              <a:gd name="T55" fmla="*/ 94 h 125"/>
              <a:gd name="T56" fmla="*/ 126 w 288"/>
              <a:gd name="T57" fmla="*/ 64 h 125"/>
              <a:gd name="T58" fmla="*/ 157 w 288"/>
              <a:gd name="T59" fmla="*/ 33 h 125"/>
              <a:gd name="T60" fmla="*/ 187 w 288"/>
              <a:gd name="T61" fmla="*/ 64 h 125"/>
              <a:gd name="T62" fmla="*/ 157 w 288"/>
              <a:gd name="T63" fmla="*/ 94 h 125"/>
              <a:gd name="T64" fmla="*/ 246 w 288"/>
              <a:gd name="T65" fmla="*/ 93 h 125"/>
              <a:gd name="T66" fmla="*/ 246 w 288"/>
              <a:gd name="T67" fmla="*/ 58 h 125"/>
              <a:gd name="T68" fmla="*/ 247 w 288"/>
              <a:gd name="T69" fmla="*/ 46 h 125"/>
              <a:gd name="T70" fmla="*/ 246 w 288"/>
              <a:gd name="T71" fmla="*/ 46 h 125"/>
              <a:gd name="T72" fmla="*/ 244 w 288"/>
              <a:gd name="T73" fmla="*/ 58 h 125"/>
              <a:gd name="T74" fmla="*/ 232 w 288"/>
              <a:gd name="T75" fmla="*/ 91 h 125"/>
              <a:gd name="T76" fmla="*/ 220 w 288"/>
              <a:gd name="T77" fmla="*/ 91 h 125"/>
              <a:gd name="T78" fmla="*/ 209 w 288"/>
              <a:gd name="T79" fmla="*/ 58 h 125"/>
              <a:gd name="T80" fmla="*/ 206 w 288"/>
              <a:gd name="T81" fmla="*/ 46 h 125"/>
              <a:gd name="T82" fmla="*/ 206 w 288"/>
              <a:gd name="T83" fmla="*/ 46 h 125"/>
              <a:gd name="T84" fmla="*/ 206 w 288"/>
              <a:gd name="T85" fmla="*/ 58 h 125"/>
              <a:gd name="T86" fmla="*/ 206 w 288"/>
              <a:gd name="T87" fmla="*/ 93 h 125"/>
              <a:gd name="T88" fmla="*/ 195 w 288"/>
              <a:gd name="T89" fmla="*/ 93 h 125"/>
              <a:gd name="T90" fmla="*/ 196 w 288"/>
              <a:gd name="T91" fmla="*/ 34 h 125"/>
              <a:gd name="T92" fmla="*/ 213 w 288"/>
              <a:gd name="T93" fmla="*/ 34 h 125"/>
              <a:gd name="T94" fmla="*/ 223 w 288"/>
              <a:gd name="T95" fmla="*/ 64 h 125"/>
              <a:gd name="T96" fmla="*/ 227 w 288"/>
              <a:gd name="T97" fmla="*/ 80 h 125"/>
              <a:gd name="T98" fmla="*/ 227 w 288"/>
              <a:gd name="T99" fmla="*/ 80 h 125"/>
              <a:gd name="T100" fmla="*/ 231 w 288"/>
              <a:gd name="T101" fmla="*/ 64 h 125"/>
              <a:gd name="T102" fmla="*/ 241 w 288"/>
              <a:gd name="T103" fmla="*/ 34 h 125"/>
              <a:gd name="T104" fmla="*/ 258 w 288"/>
              <a:gd name="T105" fmla="*/ 34 h 125"/>
              <a:gd name="T106" fmla="*/ 259 w 288"/>
              <a:gd name="T107" fmla="*/ 93 h 125"/>
              <a:gd name="T108" fmla="*/ 246 w 288"/>
              <a:gd name="T109" fmla="*/ 9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8" h="125">
                <a:moveTo>
                  <a:pt x="262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3"/>
                  <a:pt x="12" y="125"/>
                  <a:pt x="27" y="125"/>
                </a:cubicBezTo>
                <a:cubicBezTo>
                  <a:pt x="262" y="125"/>
                  <a:pt x="262" y="125"/>
                  <a:pt x="262" y="125"/>
                </a:cubicBezTo>
                <a:cubicBezTo>
                  <a:pt x="276" y="125"/>
                  <a:pt x="288" y="113"/>
                  <a:pt x="288" y="98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2" y="0"/>
                </a:cubicBezTo>
                <a:close/>
                <a:moveTo>
                  <a:pt x="70" y="93"/>
                </a:moveTo>
                <a:cubicBezTo>
                  <a:pt x="65" y="77"/>
                  <a:pt x="65" y="77"/>
                  <a:pt x="65" y="77"/>
                </a:cubicBezTo>
                <a:cubicBezTo>
                  <a:pt x="47" y="77"/>
                  <a:pt x="47" y="77"/>
                  <a:pt x="47" y="77"/>
                </a:cubicBezTo>
                <a:cubicBezTo>
                  <a:pt x="44" y="85"/>
                  <a:pt x="42" y="93"/>
                  <a:pt x="42" y="93"/>
                </a:cubicBezTo>
                <a:cubicBezTo>
                  <a:pt x="30" y="93"/>
                  <a:pt x="30" y="93"/>
                  <a:pt x="30" y="93"/>
                </a:cubicBezTo>
                <a:cubicBezTo>
                  <a:pt x="50" y="34"/>
                  <a:pt x="50" y="34"/>
                  <a:pt x="50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83" y="93"/>
                  <a:pt x="83" y="93"/>
                  <a:pt x="83" y="93"/>
                </a:cubicBezTo>
                <a:lnTo>
                  <a:pt x="70" y="93"/>
                </a:lnTo>
                <a:close/>
                <a:moveTo>
                  <a:pt x="126" y="44"/>
                </a:moveTo>
                <a:cubicBezTo>
                  <a:pt x="107" y="44"/>
                  <a:pt x="107" y="44"/>
                  <a:pt x="107" y="44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44"/>
                  <a:pt x="95" y="44"/>
                  <a:pt x="95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4"/>
                  <a:pt x="77" y="34"/>
                  <a:pt x="77" y="34"/>
                </a:cubicBezTo>
                <a:cubicBezTo>
                  <a:pt x="126" y="34"/>
                  <a:pt x="126" y="34"/>
                  <a:pt x="126" y="34"/>
                </a:cubicBezTo>
                <a:lnTo>
                  <a:pt x="126" y="44"/>
                </a:lnTo>
                <a:close/>
                <a:moveTo>
                  <a:pt x="157" y="94"/>
                </a:moveTo>
                <a:cubicBezTo>
                  <a:pt x="138" y="94"/>
                  <a:pt x="126" y="80"/>
                  <a:pt x="126" y="64"/>
                </a:cubicBezTo>
                <a:cubicBezTo>
                  <a:pt x="126" y="47"/>
                  <a:pt x="138" y="33"/>
                  <a:pt x="157" y="33"/>
                </a:cubicBezTo>
                <a:cubicBezTo>
                  <a:pt x="175" y="33"/>
                  <a:pt x="187" y="47"/>
                  <a:pt x="187" y="64"/>
                </a:cubicBezTo>
                <a:cubicBezTo>
                  <a:pt x="187" y="80"/>
                  <a:pt x="175" y="94"/>
                  <a:pt x="157" y="94"/>
                </a:cubicBezTo>
                <a:close/>
                <a:moveTo>
                  <a:pt x="246" y="93"/>
                </a:moveTo>
                <a:cubicBezTo>
                  <a:pt x="246" y="58"/>
                  <a:pt x="246" y="58"/>
                  <a:pt x="246" y="58"/>
                </a:cubicBezTo>
                <a:cubicBezTo>
                  <a:pt x="246" y="54"/>
                  <a:pt x="246" y="50"/>
                  <a:pt x="247" y="46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6" y="49"/>
                  <a:pt x="245" y="54"/>
                  <a:pt x="244" y="58"/>
                </a:cubicBezTo>
                <a:cubicBezTo>
                  <a:pt x="232" y="91"/>
                  <a:pt x="232" y="91"/>
                  <a:pt x="232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8" y="54"/>
                  <a:pt x="207" y="50"/>
                  <a:pt x="206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6" y="50"/>
                  <a:pt x="207" y="54"/>
                  <a:pt x="206" y="58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213" y="34"/>
                  <a:pt x="213" y="34"/>
                  <a:pt x="213" y="34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4" y="68"/>
                  <a:pt x="225" y="73"/>
                  <a:pt x="227" y="80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8" y="73"/>
                  <a:pt x="229" y="68"/>
                  <a:pt x="231" y="64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58" y="34"/>
                  <a:pt x="258" y="34"/>
                  <a:pt x="258" y="34"/>
                </a:cubicBezTo>
                <a:cubicBezTo>
                  <a:pt x="259" y="93"/>
                  <a:pt x="259" y="93"/>
                  <a:pt x="259" y="93"/>
                </a:cubicBezTo>
                <a:lnTo>
                  <a:pt x="246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Freeform 61"/>
          <p:cNvSpPr/>
          <p:nvPr/>
        </p:nvSpPr>
        <p:spPr bwMode="auto">
          <a:xfrm>
            <a:off x="7603009" y="3543381"/>
            <a:ext cx="14352" cy="22961"/>
          </a:xfrm>
          <a:custGeom>
            <a:avLst/>
            <a:gdLst>
              <a:gd name="T0" fmla="*/ 6 w 12"/>
              <a:gd name="T1" fmla="*/ 0 h 21"/>
              <a:gd name="T2" fmla="*/ 6 w 12"/>
              <a:gd name="T3" fmla="*/ 0 h 21"/>
              <a:gd name="T4" fmla="*/ 1 w 12"/>
              <a:gd name="T5" fmla="*/ 18 h 21"/>
              <a:gd name="T6" fmla="*/ 0 w 12"/>
              <a:gd name="T7" fmla="*/ 21 h 21"/>
              <a:gd name="T8" fmla="*/ 12 w 12"/>
              <a:gd name="T9" fmla="*/ 21 h 21"/>
              <a:gd name="T10" fmla="*/ 11 w 12"/>
              <a:gd name="T11" fmla="*/ 18 h 21"/>
              <a:gd name="T12" fmla="*/ 6 w 12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1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6"/>
                  <a:pt x="3" y="12"/>
                  <a:pt x="1" y="18"/>
                </a:cubicBezTo>
                <a:cubicBezTo>
                  <a:pt x="1" y="18"/>
                  <a:pt x="1" y="19"/>
                  <a:pt x="0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18"/>
                  <a:pt x="11" y="18"/>
                  <a:pt x="11" y="18"/>
                </a:cubicBezTo>
                <a:cubicBezTo>
                  <a:pt x="9" y="12"/>
                  <a:pt x="7" y="6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Oval 62"/>
          <p:cNvSpPr>
            <a:spLocks noChangeArrowheads="1"/>
          </p:cNvSpPr>
          <p:nvPr/>
        </p:nvSpPr>
        <p:spPr bwMode="auto">
          <a:xfrm>
            <a:off x="7700595" y="3540510"/>
            <a:ext cx="40182" cy="4592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Freeform 63"/>
          <p:cNvSpPr>
            <a:spLocks noEditPoints="1"/>
          </p:cNvSpPr>
          <p:nvPr/>
        </p:nvSpPr>
        <p:spPr bwMode="auto">
          <a:xfrm>
            <a:off x="8185654" y="3477366"/>
            <a:ext cx="318590" cy="172210"/>
          </a:xfrm>
          <a:custGeom>
            <a:avLst/>
            <a:gdLst>
              <a:gd name="T0" fmla="*/ 250 w 288"/>
              <a:gd name="T1" fmla="*/ 0 h 157"/>
              <a:gd name="T2" fmla="*/ 39 w 288"/>
              <a:gd name="T3" fmla="*/ 0 h 157"/>
              <a:gd name="T4" fmla="*/ 0 w 288"/>
              <a:gd name="T5" fmla="*/ 38 h 157"/>
              <a:gd name="T6" fmla="*/ 0 w 288"/>
              <a:gd name="T7" fmla="*/ 118 h 157"/>
              <a:gd name="T8" fmla="*/ 39 w 288"/>
              <a:gd name="T9" fmla="*/ 157 h 157"/>
              <a:gd name="T10" fmla="*/ 250 w 288"/>
              <a:gd name="T11" fmla="*/ 157 h 157"/>
              <a:gd name="T12" fmla="*/ 288 w 288"/>
              <a:gd name="T13" fmla="*/ 118 h 157"/>
              <a:gd name="T14" fmla="*/ 288 w 288"/>
              <a:gd name="T15" fmla="*/ 38 h 157"/>
              <a:gd name="T16" fmla="*/ 250 w 288"/>
              <a:gd name="T17" fmla="*/ 0 h 157"/>
              <a:gd name="T18" fmla="*/ 96 w 288"/>
              <a:gd name="T19" fmla="*/ 121 h 157"/>
              <a:gd name="T20" fmla="*/ 89 w 288"/>
              <a:gd name="T21" fmla="*/ 96 h 157"/>
              <a:gd name="T22" fmla="*/ 78 w 288"/>
              <a:gd name="T23" fmla="*/ 87 h 157"/>
              <a:gd name="T24" fmla="*/ 69 w 288"/>
              <a:gd name="T25" fmla="*/ 87 h 157"/>
              <a:gd name="T26" fmla="*/ 69 w 288"/>
              <a:gd name="T27" fmla="*/ 121 h 157"/>
              <a:gd name="T28" fmla="*/ 51 w 288"/>
              <a:gd name="T29" fmla="*/ 121 h 157"/>
              <a:gd name="T30" fmla="*/ 51 w 288"/>
              <a:gd name="T31" fmla="*/ 36 h 157"/>
              <a:gd name="T32" fmla="*/ 80 w 288"/>
              <a:gd name="T33" fmla="*/ 35 h 157"/>
              <a:gd name="T34" fmla="*/ 110 w 288"/>
              <a:gd name="T35" fmla="*/ 57 h 157"/>
              <a:gd name="T36" fmla="*/ 94 w 288"/>
              <a:gd name="T37" fmla="*/ 78 h 157"/>
              <a:gd name="T38" fmla="*/ 94 w 288"/>
              <a:gd name="T39" fmla="*/ 78 h 157"/>
              <a:gd name="T40" fmla="*/ 107 w 288"/>
              <a:gd name="T41" fmla="*/ 96 h 157"/>
              <a:gd name="T42" fmla="*/ 114 w 288"/>
              <a:gd name="T43" fmla="*/ 121 h 157"/>
              <a:gd name="T44" fmla="*/ 96 w 288"/>
              <a:gd name="T45" fmla="*/ 121 h 157"/>
              <a:gd name="T46" fmla="*/ 142 w 288"/>
              <a:gd name="T47" fmla="*/ 122 h 157"/>
              <a:gd name="T48" fmla="*/ 120 w 288"/>
              <a:gd name="T49" fmla="*/ 119 h 157"/>
              <a:gd name="T50" fmla="*/ 122 w 288"/>
              <a:gd name="T51" fmla="*/ 105 h 157"/>
              <a:gd name="T52" fmla="*/ 143 w 288"/>
              <a:gd name="T53" fmla="*/ 108 h 157"/>
              <a:gd name="T54" fmla="*/ 156 w 288"/>
              <a:gd name="T55" fmla="*/ 98 h 157"/>
              <a:gd name="T56" fmla="*/ 144 w 288"/>
              <a:gd name="T57" fmla="*/ 85 h 157"/>
              <a:gd name="T58" fmla="*/ 120 w 288"/>
              <a:gd name="T59" fmla="*/ 58 h 157"/>
              <a:gd name="T60" fmla="*/ 150 w 288"/>
              <a:gd name="T61" fmla="*/ 35 h 157"/>
              <a:gd name="T62" fmla="*/ 169 w 288"/>
              <a:gd name="T63" fmla="*/ 38 h 157"/>
              <a:gd name="T64" fmla="*/ 167 w 288"/>
              <a:gd name="T65" fmla="*/ 52 h 157"/>
              <a:gd name="T66" fmla="*/ 149 w 288"/>
              <a:gd name="T67" fmla="*/ 49 h 157"/>
              <a:gd name="T68" fmla="*/ 139 w 288"/>
              <a:gd name="T69" fmla="*/ 56 h 157"/>
              <a:gd name="T70" fmla="*/ 152 w 288"/>
              <a:gd name="T71" fmla="*/ 70 h 157"/>
              <a:gd name="T72" fmla="*/ 174 w 288"/>
              <a:gd name="T73" fmla="*/ 97 h 157"/>
              <a:gd name="T74" fmla="*/ 142 w 288"/>
              <a:gd name="T75" fmla="*/ 122 h 157"/>
              <a:gd name="T76" fmla="*/ 205 w 288"/>
              <a:gd name="T77" fmla="*/ 122 h 157"/>
              <a:gd name="T78" fmla="*/ 183 w 288"/>
              <a:gd name="T79" fmla="*/ 119 h 157"/>
              <a:gd name="T80" fmla="*/ 185 w 288"/>
              <a:gd name="T81" fmla="*/ 105 h 157"/>
              <a:gd name="T82" fmla="*/ 206 w 288"/>
              <a:gd name="T83" fmla="*/ 108 h 157"/>
              <a:gd name="T84" fmla="*/ 218 w 288"/>
              <a:gd name="T85" fmla="*/ 98 h 157"/>
              <a:gd name="T86" fmla="*/ 207 w 288"/>
              <a:gd name="T87" fmla="*/ 85 h 157"/>
              <a:gd name="T88" fmla="*/ 183 w 288"/>
              <a:gd name="T89" fmla="*/ 58 h 157"/>
              <a:gd name="T90" fmla="*/ 213 w 288"/>
              <a:gd name="T91" fmla="*/ 35 h 157"/>
              <a:gd name="T92" fmla="*/ 231 w 288"/>
              <a:gd name="T93" fmla="*/ 38 h 157"/>
              <a:gd name="T94" fmla="*/ 229 w 288"/>
              <a:gd name="T95" fmla="*/ 52 h 157"/>
              <a:gd name="T96" fmla="*/ 212 w 288"/>
              <a:gd name="T97" fmla="*/ 49 h 157"/>
              <a:gd name="T98" fmla="*/ 202 w 288"/>
              <a:gd name="T99" fmla="*/ 56 h 157"/>
              <a:gd name="T100" fmla="*/ 215 w 288"/>
              <a:gd name="T101" fmla="*/ 70 h 157"/>
              <a:gd name="T102" fmla="*/ 237 w 288"/>
              <a:gd name="T103" fmla="*/ 97 h 157"/>
              <a:gd name="T104" fmla="*/ 205 w 288"/>
              <a:gd name="T105" fmla="*/ 122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" h="157">
                <a:moveTo>
                  <a:pt x="250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39"/>
                  <a:pt x="18" y="157"/>
                  <a:pt x="39" y="157"/>
                </a:cubicBezTo>
                <a:cubicBezTo>
                  <a:pt x="250" y="157"/>
                  <a:pt x="250" y="157"/>
                  <a:pt x="250" y="157"/>
                </a:cubicBezTo>
                <a:cubicBezTo>
                  <a:pt x="271" y="157"/>
                  <a:pt x="288" y="139"/>
                  <a:pt x="288" y="118"/>
                </a:cubicBezTo>
                <a:cubicBezTo>
                  <a:pt x="288" y="38"/>
                  <a:pt x="288" y="38"/>
                  <a:pt x="288" y="38"/>
                </a:cubicBezTo>
                <a:cubicBezTo>
                  <a:pt x="288" y="17"/>
                  <a:pt x="271" y="0"/>
                  <a:pt x="250" y="0"/>
                </a:cubicBezTo>
                <a:close/>
                <a:moveTo>
                  <a:pt x="96" y="121"/>
                </a:moveTo>
                <a:cubicBezTo>
                  <a:pt x="93" y="113"/>
                  <a:pt x="91" y="104"/>
                  <a:pt x="89" y="96"/>
                </a:cubicBezTo>
                <a:cubicBezTo>
                  <a:pt x="87" y="90"/>
                  <a:pt x="84" y="87"/>
                  <a:pt x="78" y="87"/>
                </a:cubicBezTo>
                <a:cubicBezTo>
                  <a:pt x="75" y="87"/>
                  <a:pt x="74" y="87"/>
                  <a:pt x="69" y="87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36"/>
                  <a:pt x="51" y="36"/>
                  <a:pt x="51" y="36"/>
                </a:cubicBezTo>
                <a:cubicBezTo>
                  <a:pt x="60" y="35"/>
                  <a:pt x="69" y="35"/>
                  <a:pt x="80" y="35"/>
                </a:cubicBezTo>
                <a:cubicBezTo>
                  <a:pt x="98" y="35"/>
                  <a:pt x="110" y="45"/>
                  <a:pt x="110" y="57"/>
                </a:cubicBezTo>
                <a:cubicBezTo>
                  <a:pt x="110" y="67"/>
                  <a:pt x="103" y="74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101" y="81"/>
                  <a:pt x="103" y="84"/>
                  <a:pt x="107" y="96"/>
                </a:cubicBezTo>
                <a:cubicBezTo>
                  <a:pt x="109" y="105"/>
                  <a:pt x="111" y="113"/>
                  <a:pt x="114" y="121"/>
                </a:cubicBezTo>
                <a:lnTo>
                  <a:pt x="96" y="121"/>
                </a:lnTo>
                <a:close/>
                <a:moveTo>
                  <a:pt x="142" y="122"/>
                </a:moveTo>
                <a:cubicBezTo>
                  <a:pt x="136" y="122"/>
                  <a:pt x="127" y="121"/>
                  <a:pt x="120" y="119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9" y="107"/>
                  <a:pt x="135" y="108"/>
                  <a:pt x="143" y="108"/>
                </a:cubicBezTo>
                <a:cubicBezTo>
                  <a:pt x="151" y="108"/>
                  <a:pt x="156" y="104"/>
                  <a:pt x="156" y="98"/>
                </a:cubicBezTo>
                <a:cubicBezTo>
                  <a:pt x="156" y="93"/>
                  <a:pt x="153" y="90"/>
                  <a:pt x="144" y="85"/>
                </a:cubicBezTo>
                <a:cubicBezTo>
                  <a:pt x="128" y="77"/>
                  <a:pt x="120" y="70"/>
                  <a:pt x="120" y="58"/>
                </a:cubicBezTo>
                <a:cubicBezTo>
                  <a:pt x="120" y="44"/>
                  <a:pt x="131" y="35"/>
                  <a:pt x="150" y="35"/>
                </a:cubicBezTo>
                <a:cubicBezTo>
                  <a:pt x="156" y="35"/>
                  <a:pt x="163" y="36"/>
                  <a:pt x="169" y="38"/>
                </a:cubicBezTo>
                <a:cubicBezTo>
                  <a:pt x="167" y="52"/>
                  <a:pt x="167" y="52"/>
                  <a:pt x="167" y="52"/>
                </a:cubicBezTo>
                <a:cubicBezTo>
                  <a:pt x="161" y="50"/>
                  <a:pt x="155" y="49"/>
                  <a:pt x="149" y="49"/>
                </a:cubicBezTo>
                <a:cubicBezTo>
                  <a:pt x="143" y="49"/>
                  <a:pt x="139" y="52"/>
                  <a:pt x="139" y="56"/>
                </a:cubicBezTo>
                <a:cubicBezTo>
                  <a:pt x="139" y="62"/>
                  <a:pt x="141" y="64"/>
                  <a:pt x="152" y="70"/>
                </a:cubicBezTo>
                <a:cubicBezTo>
                  <a:pt x="168" y="78"/>
                  <a:pt x="174" y="86"/>
                  <a:pt x="174" y="97"/>
                </a:cubicBezTo>
                <a:cubicBezTo>
                  <a:pt x="174" y="112"/>
                  <a:pt x="160" y="122"/>
                  <a:pt x="142" y="122"/>
                </a:cubicBezTo>
                <a:close/>
                <a:moveTo>
                  <a:pt x="205" y="122"/>
                </a:moveTo>
                <a:cubicBezTo>
                  <a:pt x="198" y="122"/>
                  <a:pt x="190" y="121"/>
                  <a:pt x="183" y="119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92" y="107"/>
                  <a:pt x="198" y="108"/>
                  <a:pt x="206" y="108"/>
                </a:cubicBezTo>
                <a:cubicBezTo>
                  <a:pt x="214" y="108"/>
                  <a:pt x="218" y="104"/>
                  <a:pt x="218" y="98"/>
                </a:cubicBezTo>
                <a:cubicBezTo>
                  <a:pt x="218" y="93"/>
                  <a:pt x="216" y="90"/>
                  <a:pt x="207" y="85"/>
                </a:cubicBezTo>
                <a:cubicBezTo>
                  <a:pt x="191" y="77"/>
                  <a:pt x="183" y="70"/>
                  <a:pt x="183" y="58"/>
                </a:cubicBezTo>
                <a:cubicBezTo>
                  <a:pt x="183" y="44"/>
                  <a:pt x="194" y="35"/>
                  <a:pt x="213" y="35"/>
                </a:cubicBezTo>
                <a:cubicBezTo>
                  <a:pt x="219" y="35"/>
                  <a:pt x="226" y="36"/>
                  <a:pt x="231" y="38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50"/>
                  <a:pt x="217" y="49"/>
                  <a:pt x="212" y="49"/>
                </a:cubicBezTo>
                <a:cubicBezTo>
                  <a:pt x="206" y="49"/>
                  <a:pt x="202" y="52"/>
                  <a:pt x="202" y="56"/>
                </a:cubicBezTo>
                <a:cubicBezTo>
                  <a:pt x="202" y="62"/>
                  <a:pt x="204" y="64"/>
                  <a:pt x="215" y="70"/>
                </a:cubicBezTo>
                <a:cubicBezTo>
                  <a:pt x="231" y="78"/>
                  <a:pt x="237" y="86"/>
                  <a:pt x="237" y="97"/>
                </a:cubicBezTo>
                <a:cubicBezTo>
                  <a:pt x="237" y="112"/>
                  <a:pt x="223" y="122"/>
                  <a:pt x="205" y="1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Freeform 64"/>
          <p:cNvSpPr/>
          <p:nvPr/>
        </p:nvSpPr>
        <p:spPr bwMode="auto">
          <a:xfrm>
            <a:off x="8263148" y="3531901"/>
            <a:ext cx="22961" cy="25832"/>
          </a:xfrm>
          <a:custGeom>
            <a:avLst/>
            <a:gdLst>
              <a:gd name="T0" fmla="*/ 10 w 22"/>
              <a:gd name="T1" fmla="*/ 0 h 24"/>
              <a:gd name="T2" fmla="*/ 0 w 22"/>
              <a:gd name="T3" fmla="*/ 0 h 24"/>
              <a:gd name="T4" fmla="*/ 0 w 22"/>
              <a:gd name="T5" fmla="*/ 24 h 24"/>
              <a:gd name="T6" fmla="*/ 9 w 22"/>
              <a:gd name="T7" fmla="*/ 24 h 24"/>
              <a:gd name="T8" fmla="*/ 22 w 22"/>
              <a:gd name="T9" fmla="*/ 12 h 24"/>
              <a:gd name="T10" fmla="*/ 10 w 2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4">
                <a:moveTo>
                  <a:pt x="10" y="0"/>
                </a:moveTo>
                <a:cubicBezTo>
                  <a:pt x="6" y="0"/>
                  <a:pt x="4" y="0"/>
                  <a:pt x="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5" y="24"/>
                  <a:pt x="9" y="24"/>
                </a:cubicBezTo>
                <a:cubicBezTo>
                  <a:pt x="17" y="24"/>
                  <a:pt x="22" y="19"/>
                  <a:pt x="22" y="12"/>
                </a:cubicBezTo>
                <a:cubicBezTo>
                  <a:pt x="22" y="4"/>
                  <a:pt x="18" y="0"/>
                  <a:pt x="1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Oval 65"/>
          <p:cNvSpPr>
            <a:spLocks noChangeArrowheads="1"/>
          </p:cNvSpPr>
          <p:nvPr/>
        </p:nvSpPr>
        <p:spPr bwMode="auto">
          <a:xfrm>
            <a:off x="8977820" y="3540510"/>
            <a:ext cx="43053" cy="4592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Freeform 66"/>
          <p:cNvSpPr>
            <a:spLocks noEditPoints="1"/>
          </p:cNvSpPr>
          <p:nvPr/>
        </p:nvSpPr>
        <p:spPr bwMode="auto">
          <a:xfrm>
            <a:off x="8825701" y="3491718"/>
            <a:ext cx="318590" cy="140639"/>
          </a:xfrm>
          <a:custGeom>
            <a:avLst/>
            <a:gdLst>
              <a:gd name="T0" fmla="*/ 261 w 288"/>
              <a:gd name="T1" fmla="*/ 0 h 128"/>
              <a:gd name="T2" fmla="*/ 28 w 288"/>
              <a:gd name="T3" fmla="*/ 0 h 128"/>
              <a:gd name="T4" fmla="*/ 0 w 288"/>
              <a:gd name="T5" fmla="*/ 27 h 128"/>
              <a:gd name="T6" fmla="*/ 0 w 288"/>
              <a:gd name="T7" fmla="*/ 101 h 128"/>
              <a:gd name="T8" fmla="*/ 28 w 288"/>
              <a:gd name="T9" fmla="*/ 128 h 128"/>
              <a:gd name="T10" fmla="*/ 261 w 288"/>
              <a:gd name="T11" fmla="*/ 128 h 128"/>
              <a:gd name="T12" fmla="*/ 288 w 288"/>
              <a:gd name="T13" fmla="*/ 101 h 128"/>
              <a:gd name="T14" fmla="*/ 288 w 288"/>
              <a:gd name="T15" fmla="*/ 27 h 128"/>
              <a:gd name="T16" fmla="*/ 261 w 288"/>
              <a:gd name="T17" fmla="*/ 0 h 128"/>
              <a:gd name="T18" fmla="*/ 71 w 288"/>
              <a:gd name="T19" fmla="*/ 72 h 128"/>
              <a:gd name="T20" fmla="*/ 46 w 288"/>
              <a:gd name="T21" fmla="*/ 96 h 128"/>
              <a:gd name="T22" fmla="*/ 37 w 288"/>
              <a:gd name="T23" fmla="*/ 95 h 128"/>
              <a:gd name="T24" fmla="*/ 38 w 288"/>
              <a:gd name="T25" fmla="*/ 85 h 128"/>
              <a:gd name="T26" fmla="*/ 46 w 288"/>
              <a:gd name="T27" fmla="*/ 86 h 128"/>
              <a:gd name="T28" fmla="*/ 58 w 288"/>
              <a:gd name="T29" fmla="*/ 72 h 128"/>
              <a:gd name="T30" fmla="*/ 58 w 288"/>
              <a:gd name="T31" fmla="*/ 33 h 128"/>
              <a:gd name="T32" fmla="*/ 71 w 288"/>
              <a:gd name="T33" fmla="*/ 33 h 128"/>
              <a:gd name="T34" fmla="*/ 71 w 288"/>
              <a:gd name="T35" fmla="*/ 72 h 128"/>
              <a:gd name="T36" fmla="*/ 96 w 288"/>
              <a:gd name="T37" fmla="*/ 96 h 128"/>
              <a:gd name="T38" fmla="*/ 80 w 288"/>
              <a:gd name="T39" fmla="*/ 94 h 128"/>
              <a:gd name="T40" fmla="*/ 81 w 288"/>
              <a:gd name="T41" fmla="*/ 84 h 128"/>
              <a:gd name="T42" fmla="*/ 97 w 288"/>
              <a:gd name="T43" fmla="*/ 86 h 128"/>
              <a:gd name="T44" fmla="*/ 106 w 288"/>
              <a:gd name="T45" fmla="*/ 79 h 128"/>
              <a:gd name="T46" fmla="*/ 97 w 288"/>
              <a:gd name="T47" fmla="*/ 69 h 128"/>
              <a:gd name="T48" fmla="*/ 80 w 288"/>
              <a:gd name="T49" fmla="*/ 49 h 128"/>
              <a:gd name="T50" fmla="*/ 102 w 288"/>
              <a:gd name="T51" fmla="*/ 32 h 128"/>
              <a:gd name="T52" fmla="*/ 115 w 288"/>
              <a:gd name="T53" fmla="*/ 34 h 128"/>
              <a:gd name="T54" fmla="*/ 114 w 288"/>
              <a:gd name="T55" fmla="*/ 45 h 128"/>
              <a:gd name="T56" fmla="*/ 101 w 288"/>
              <a:gd name="T57" fmla="*/ 43 h 128"/>
              <a:gd name="T58" fmla="*/ 94 w 288"/>
              <a:gd name="T59" fmla="*/ 48 h 128"/>
              <a:gd name="T60" fmla="*/ 103 w 288"/>
              <a:gd name="T61" fmla="*/ 58 h 128"/>
              <a:gd name="T62" fmla="*/ 120 w 288"/>
              <a:gd name="T63" fmla="*/ 78 h 128"/>
              <a:gd name="T64" fmla="*/ 96 w 288"/>
              <a:gd name="T65" fmla="*/ 96 h 128"/>
              <a:gd name="T66" fmla="*/ 158 w 288"/>
              <a:gd name="T67" fmla="*/ 96 h 128"/>
              <a:gd name="T68" fmla="*/ 126 w 288"/>
              <a:gd name="T69" fmla="*/ 64 h 128"/>
              <a:gd name="T70" fmla="*/ 158 w 288"/>
              <a:gd name="T71" fmla="*/ 32 h 128"/>
              <a:gd name="T72" fmla="*/ 190 w 288"/>
              <a:gd name="T73" fmla="*/ 64 h 128"/>
              <a:gd name="T74" fmla="*/ 158 w 288"/>
              <a:gd name="T75" fmla="*/ 96 h 128"/>
              <a:gd name="T76" fmla="*/ 252 w 288"/>
              <a:gd name="T77" fmla="*/ 95 h 128"/>
              <a:gd name="T78" fmla="*/ 234 w 288"/>
              <a:gd name="T79" fmla="*/ 95 h 128"/>
              <a:gd name="T80" fmla="*/ 218 w 288"/>
              <a:gd name="T81" fmla="*/ 63 h 128"/>
              <a:gd name="T82" fmla="*/ 211 w 288"/>
              <a:gd name="T83" fmla="*/ 44 h 128"/>
              <a:gd name="T84" fmla="*/ 211 w 288"/>
              <a:gd name="T85" fmla="*/ 44 h 128"/>
              <a:gd name="T86" fmla="*/ 211 w 288"/>
              <a:gd name="T87" fmla="*/ 63 h 128"/>
              <a:gd name="T88" fmla="*/ 211 w 288"/>
              <a:gd name="T89" fmla="*/ 95 h 128"/>
              <a:gd name="T90" fmla="*/ 199 w 288"/>
              <a:gd name="T91" fmla="*/ 95 h 128"/>
              <a:gd name="T92" fmla="*/ 199 w 288"/>
              <a:gd name="T93" fmla="*/ 33 h 128"/>
              <a:gd name="T94" fmla="*/ 217 w 288"/>
              <a:gd name="T95" fmla="*/ 33 h 128"/>
              <a:gd name="T96" fmla="*/ 232 w 288"/>
              <a:gd name="T97" fmla="*/ 65 h 128"/>
              <a:gd name="T98" fmla="*/ 240 w 288"/>
              <a:gd name="T99" fmla="*/ 84 h 128"/>
              <a:gd name="T100" fmla="*/ 240 w 288"/>
              <a:gd name="T101" fmla="*/ 84 h 128"/>
              <a:gd name="T102" fmla="*/ 240 w 288"/>
              <a:gd name="T103" fmla="*/ 65 h 128"/>
              <a:gd name="T104" fmla="*/ 240 w 288"/>
              <a:gd name="T105" fmla="*/ 33 h 128"/>
              <a:gd name="T106" fmla="*/ 252 w 288"/>
              <a:gd name="T107" fmla="*/ 33 h 128"/>
              <a:gd name="T108" fmla="*/ 252 w 288"/>
              <a:gd name="T109" fmla="*/ 9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8" h="128">
                <a:moveTo>
                  <a:pt x="261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6"/>
                  <a:pt x="13" y="128"/>
                  <a:pt x="28" y="128"/>
                </a:cubicBezTo>
                <a:cubicBezTo>
                  <a:pt x="261" y="128"/>
                  <a:pt x="261" y="128"/>
                  <a:pt x="261" y="128"/>
                </a:cubicBezTo>
                <a:cubicBezTo>
                  <a:pt x="276" y="128"/>
                  <a:pt x="288" y="116"/>
                  <a:pt x="288" y="101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12"/>
                  <a:pt x="276" y="0"/>
                  <a:pt x="261" y="0"/>
                </a:cubicBezTo>
                <a:close/>
                <a:moveTo>
                  <a:pt x="71" y="72"/>
                </a:moveTo>
                <a:cubicBezTo>
                  <a:pt x="71" y="89"/>
                  <a:pt x="61" y="96"/>
                  <a:pt x="46" y="96"/>
                </a:cubicBezTo>
                <a:cubicBezTo>
                  <a:pt x="43" y="96"/>
                  <a:pt x="40" y="96"/>
                  <a:pt x="37" y="95"/>
                </a:cubicBezTo>
                <a:cubicBezTo>
                  <a:pt x="38" y="85"/>
                  <a:pt x="38" y="85"/>
                  <a:pt x="38" y="85"/>
                </a:cubicBezTo>
                <a:cubicBezTo>
                  <a:pt x="41" y="86"/>
                  <a:pt x="43" y="86"/>
                  <a:pt x="46" y="86"/>
                </a:cubicBezTo>
                <a:cubicBezTo>
                  <a:pt x="55" y="86"/>
                  <a:pt x="58" y="81"/>
                  <a:pt x="58" y="72"/>
                </a:cubicBezTo>
                <a:cubicBezTo>
                  <a:pt x="58" y="33"/>
                  <a:pt x="58" y="33"/>
                  <a:pt x="58" y="33"/>
                </a:cubicBezTo>
                <a:cubicBezTo>
                  <a:pt x="71" y="33"/>
                  <a:pt x="71" y="33"/>
                  <a:pt x="71" y="33"/>
                </a:cubicBezTo>
                <a:lnTo>
                  <a:pt x="71" y="72"/>
                </a:lnTo>
                <a:close/>
                <a:moveTo>
                  <a:pt x="96" y="96"/>
                </a:moveTo>
                <a:cubicBezTo>
                  <a:pt x="91" y="96"/>
                  <a:pt x="85" y="96"/>
                  <a:pt x="80" y="94"/>
                </a:cubicBezTo>
                <a:cubicBezTo>
                  <a:pt x="81" y="84"/>
                  <a:pt x="81" y="84"/>
                  <a:pt x="81" y="84"/>
                </a:cubicBezTo>
                <a:cubicBezTo>
                  <a:pt x="87" y="85"/>
                  <a:pt x="91" y="86"/>
                  <a:pt x="97" y="86"/>
                </a:cubicBezTo>
                <a:cubicBezTo>
                  <a:pt x="103" y="86"/>
                  <a:pt x="106" y="83"/>
                  <a:pt x="106" y="79"/>
                </a:cubicBezTo>
                <a:cubicBezTo>
                  <a:pt x="106" y="75"/>
                  <a:pt x="104" y="73"/>
                  <a:pt x="97" y="69"/>
                </a:cubicBezTo>
                <a:cubicBezTo>
                  <a:pt x="86" y="63"/>
                  <a:pt x="80" y="58"/>
                  <a:pt x="80" y="49"/>
                </a:cubicBezTo>
                <a:cubicBezTo>
                  <a:pt x="80" y="39"/>
                  <a:pt x="88" y="32"/>
                  <a:pt x="102" y="32"/>
                </a:cubicBezTo>
                <a:cubicBezTo>
                  <a:pt x="106" y="32"/>
                  <a:pt x="112" y="33"/>
                  <a:pt x="115" y="3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0" y="43"/>
                  <a:pt x="105" y="43"/>
                  <a:pt x="101" y="43"/>
                </a:cubicBezTo>
                <a:cubicBezTo>
                  <a:pt x="96" y="43"/>
                  <a:pt x="94" y="45"/>
                  <a:pt x="94" y="48"/>
                </a:cubicBezTo>
                <a:cubicBezTo>
                  <a:pt x="94" y="52"/>
                  <a:pt x="95" y="54"/>
                  <a:pt x="103" y="58"/>
                </a:cubicBezTo>
                <a:cubicBezTo>
                  <a:pt x="115" y="64"/>
                  <a:pt x="120" y="70"/>
                  <a:pt x="120" y="78"/>
                </a:cubicBezTo>
                <a:cubicBezTo>
                  <a:pt x="120" y="89"/>
                  <a:pt x="109" y="96"/>
                  <a:pt x="96" y="96"/>
                </a:cubicBezTo>
                <a:close/>
                <a:moveTo>
                  <a:pt x="158" y="96"/>
                </a:moveTo>
                <a:cubicBezTo>
                  <a:pt x="138" y="96"/>
                  <a:pt x="126" y="82"/>
                  <a:pt x="126" y="64"/>
                </a:cubicBezTo>
                <a:cubicBezTo>
                  <a:pt x="126" y="47"/>
                  <a:pt x="138" y="32"/>
                  <a:pt x="158" y="32"/>
                </a:cubicBezTo>
                <a:cubicBezTo>
                  <a:pt x="177" y="32"/>
                  <a:pt x="190" y="47"/>
                  <a:pt x="190" y="64"/>
                </a:cubicBezTo>
                <a:cubicBezTo>
                  <a:pt x="190" y="82"/>
                  <a:pt x="177" y="96"/>
                  <a:pt x="158" y="96"/>
                </a:cubicBezTo>
                <a:close/>
                <a:moveTo>
                  <a:pt x="252" y="95"/>
                </a:moveTo>
                <a:cubicBezTo>
                  <a:pt x="234" y="95"/>
                  <a:pt x="234" y="95"/>
                  <a:pt x="234" y="95"/>
                </a:cubicBezTo>
                <a:cubicBezTo>
                  <a:pt x="218" y="63"/>
                  <a:pt x="218" y="63"/>
                  <a:pt x="218" y="63"/>
                </a:cubicBezTo>
                <a:cubicBezTo>
                  <a:pt x="216" y="58"/>
                  <a:pt x="215" y="54"/>
                  <a:pt x="211" y="44"/>
                </a:cubicBezTo>
                <a:cubicBezTo>
                  <a:pt x="211" y="44"/>
                  <a:pt x="211" y="44"/>
                  <a:pt x="211" y="44"/>
                </a:cubicBezTo>
                <a:cubicBezTo>
                  <a:pt x="211" y="49"/>
                  <a:pt x="211" y="58"/>
                  <a:pt x="211" y="63"/>
                </a:cubicBezTo>
                <a:cubicBezTo>
                  <a:pt x="211" y="95"/>
                  <a:pt x="211" y="95"/>
                  <a:pt x="211" y="95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33"/>
                  <a:pt x="199" y="33"/>
                  <a:pt x="199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32" y="65"/>
                  <a:pt x="232" y="65"/>
                  <a:pt x="232" y="65"/>
                </a:cubicBezTo>
                <a:cubicBezTo>
                  <a:pt x="234" y="70"/>
                  <a:pt x="236" y="74"/>
                  <a:pt x="240" y="84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40" y="74"/>
                  <a:pt x="240" y="70"/>
                  <a:pt x="240" y="65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52" y="33"/>
                  <a:pt x="252" y="33"/>
                  <a:pt x="252" y="33"/>
                </a:cubicBezTo>
                <a:lnTo>
                  <a:pt x="252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Freeform 75"/>
          <p:cNvSpPr>
            <a:spLocks noEditPoints="1"/>
          </p:cNvSpPr>
          <p:nvPr/>
        </p:nvSpPr>
        <p:spPr bwMode="auto">
          <a:xfrm>
            <a:off x="4991157" y="5957191"/>
            <a:ext cx="318590" cy="318589"/>
          </a:xfrm>
          <a:custGeom>
            <a:avLst/>
            <a:gdLst>
              <a:gd name="T0" fmla="*/ 239 w 288"/>
              <a:gd name="T1" fmla="*/ 102 h 288"/>
              <a:gd name="T2" fmla="*/ 245 w 288"/>
              <a:gd name="T3" fmla="*/ 108 h 288"/>
              <a:gd name="T4" fmla="*/ 243 w 288"/>
              <a:gd name="T5" fmla="*/ 116 h 288"/>
              <a:gd name="T6" fmla="*/ 240 w 288"/>
              <a:gd name="T7" fmla="*/ 201 h 288"/>
              <a:gd name="T8" fmla="*/ 240 w 288"/>
              <a:gd name="T9" fmla="*/ 197 h 288"/>
              <a:gd name="T10" fmla="*/ 28 w 288"/>
              <a:gd name="T11" fmla="*/ 144 h 288"/>
              <a:gd name="T12" fmla="*/ 48 w 288"/>
              <a:gd name="T13" fmla="*/ 120 h 288"/>
              <a:gd name="T14" fmla="*/ 55 w 288"/>
              <a:gd name="T15" fmla="*/ 125 h 288"/>
              <a:gd name="T16" fmla="*/ 73 w 288"/>
              <a:gd name="T17" fmla="*/ 147 h 288"/>
              <a:gd name="T18" fmla="*/ 98 w 288"/>
              <a:gd name="T19" fmla="*/ 162 h 288"/>
              <a:gd name="T20" fmla="*/ 98 w 288"/>
              <a:gd name="T21" fmla="*/ 183 h 288"/>
              <a:gd name="T22" fmla="*/ 107 w 288"/>
              <a:gd name="T23" fmla="*/ 228 h 288"/>
              <a:gd name="T24" fmla="*/ 112 w 288"/>
              <a:gd name="T25" fmla="*/ 254 h 288"/>
              <a:gd name="T26" fmla="*/ 115 w 288"/>
              <a:gd name="T27" fmla="*/ 244 h 288"/>
              <a:gd name="T28" fmla="*/ 124 w 288"/>
              <a:gd name="T29" fmla="*/ 233 h 288"/>
              <a:gd name="T30" fmla="*/ 136 w 288"/>
              <a:gd name="T31" fmla="*/ 220 h 288"/>
              <a:gd name="T32" fmla="*/ 148 w 288"/>
              <a:gd name="T33" fmla="*/ 203 h 288"/>
              <a:gd name="T34" fmla="*/ 146 w 288"/>
              <a:gd name="T35" fmla="*/ 178 h 288"/>
              <a:gd name="T36" fmla="*/ 135 w 288"/>
              <a:gd name="T37" fmla="*/ 171 h 288"/>
              <a:gd name="T38" fmla="*/ 125 w 288"/>
              <a:gd name="T39" fmla="*/ 162 h 288"/>
              <a:gd name="T40" fmla="*/ 115 w 288"/>
              <a:gd name="T41" fmla="*/ 158 h 288"/>
              <a:gd name="T42" fmla="*/ 104 w 288"/>
              <a:gd name="T43" fmla="*/ 157 h 288"/>
              <a:gd name="T44" fmla="*/ 92 w 288"/>
              <a:gd name="T45" fmla="*/ 149 h 288"/>
              <a:gd name="T46" fmla="*/ 89 w 288"/>
              <a:gd name="T47" fmla="*/ 140 h 288"/>
              <a:gd name="T48" fmla="*/ 78 w 288"/>
              <a:gd name="T49" fmla="*/ 142 h 288"/>
              <a:gd name="T50" fmla="*/ 86 w 288"/>
              <a:gd name="T51" fmla="*/ 126 h 288"/>
              <a:gd name="T52" fmla="*/ 97 w 288"/>
              <a:gd name="T53" fmla="*/ 125 h 288"/>
              <a:gd name="T54" fmla="*/ 111 w 288"/>
              <a:gd name="T55" fmla="*/ 105 h 288"/>
              <a:gd name="T56" fmla="*/ 118 w 288"/>
              <a:gd name="T57" fmla="*/ 104 h 288"/>
              <a:gd name="T58" fmla="*/ 109 w 288"/>
              <a:gd name="T59" fmla="*/ 101 h 288"/>
              <a:gd name="T60" fmla="*/ 124 w 288"/>
              <a:gd name="T61" fmla="*/ 89 h 288"/>
              <a:gd name="T62" fmla="*/ 114 w 288"/>
              <a:gd name="T63" fmla="*/ 82 h 288"/>
              <a:gd name="T64" fmla="*/ 100 w 288"/>
              <a:gd name="T65" fmla="*/ 81 h 288"/>
              <a:gd name="T66" fmla="*/ 97 w 288"/>
              <a:gd name="T67" fmla="*/ 93 h 288"/>
              <a:gd name="T68" fmla="*/ 83 w 288"/>
              <a:gd name="T69" fmla="*/ 84 h 288"/>
              <a:gd name="T70" fmla="*/ 89 w 288"/>
              <a:gd name="T71" fmla="*/ 74 h 288"/>
              <a:gd name="T72" fmla="*/ 93 w 288"/>
              <a:gd name="T73" fmla="*/ 65 h 288"/>
              <a:gd name="T74" fmla="*/ 83 w 288"/>
              <a:gd name="T75" fmla="*/ 63 h 288"/>
              <a:gd name="T76" fmla="*/ 74 w 288"/>
              <a:gd name="T77" fmla="*/ 68 h 288"/>
              <a:gd name="T78" fmla="*/ 72 w 288"/>
              <a:gd name="T79" fmla="*/ 65 h 288"/>
              <a:gd name="T80" fmla="*/ 233 w 288"/>
              <a:gd name="T81" fmla="*/ 70 h 288"/>
              <a:gd name="T82" fmla="*/ 222 w 288"/>
              <a:gd name="T83" fmla="*/ 70 h 288"/>
              <a:gd name="T84" fmla="*/ 197 w 288"/>
              <a:gd name="T85" fmla="*/ 69 h 288"/>
              <a:gd name="T86" fmla="*/ 194 w 288"/>
              <a:gd name="T87" fmla="*/ 82 h 288"/>
              <a:gd name="T88" fmla="*/ 188 w 288"/>
              <a:gd name="T89" fmla="*/ 92 h 288"/>
              <a:gd name="T90" fmla="*/ 180 w 288"/>
              <a:gd name="T91" fmla="*/ 97 h 288"/>
              <a:gd name="T92" fmla="*/ 176 w 288"/>
              <a:gd name="T93" fmla="*/ 105 h 288"/>
              <a:gd name="T94" fmla="*/ 182 w 288"/>
              <a:gd name="T95" fmla="*/ 113 h 288"/>
              <a:gd name="T96" fmla="*/ 200 w 288"/>
              <a:gd name="T97" fmla="*/ 115 h 288"/>
              <a:gd name="T98" fmla="*/ 195 w 288"/>
              <a:gd name="T99" fmla="*/ 103 h 288"/>
              <a:gd name="T100" fmla="*/ 209 w 288"/>
              <a:gd name="T101" fmla="*/ 114 h 288"/>
              <a:gd name="T102" fmla="*/ 225 w 288"/>
              <a:gd name="T103" fmla="*/ 116 h 288"/>
              <a:gd name="T104" fmla="*/ 226 w 288"/>
              <a:gd name="T105" fmla="*/ 134 h 288"/>
              <a:gd name="T106" fmla="*/ 245 w 288"/>
              <a:gd name="T107" fmla="*/ 150 h 288"/>
              <a:gd name="T108" fmla="*/ 250 w 288"/>
              <a:gd name="T109" fmla="*/ 135 h 288"/>
              <a:gd name="T110" fmla="*/ 243 w 288"/>
              <a:gd name="T111" fmla="*/ 135 h 288"/>
              <a:gd name="T112" fmla="*/ 255 w 288"/>
              <a:gd name="T113" fmla="*/ 134 h 288"/>
              <a:gd name="T114" fmla="*/ 221 w 288"/>
              <a:gd name="T115" fmla="*/ 103 h 288"/>
              <a:gd name="T116" fmla="*/ 225 w 288"/>
              <a:gd name="T117" fmla="*/ 1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9" y="102"/>
                </a:moveTo>
                <a:cubicBezTo>
                  <a:pt x="241" y="102"/>
                  <a:pt x="242" y="101"/>
                  <a:pt x="243" y="100"/>
                </a:cubicBezTo>
                <a:cubicBezTo>
                  <a:pt x="246" y="100"/>
                  <a:pt x="245" y="101"/>
                  <a:pt x="246" y="103"/>
                </a:cubicBezTo>
                <a:cubicBezTo>
                  <a:pt x="247" y="103"/>
                  <a:pt x="245" y="103"/>
                  <a:pt x="245" y="103"/>
                </a:cubicBezTo>
                <a:cubicBezTo>
                  <a:pt x="243" y="104"/>
                  <a:pt x="244" y="103"/>
                  <a:pt x="243" y="103"/>
                </a:cubicBezTo>
                <a:cubicBezTo>
                  <a:pt x="242" y="104"/>
                  <a:pt x="243" y="106"/>
                  <a:pt x="243" y="106"/>
                </a:cubicBezTo>
                <a:cubicBezTo>
                  <a:pt x="244" y="107"/>
                  <a:pt x="245" y="106"/>
                  <a:pt x="245" y="108"/>
                </a:cubicBezTo>
                <a:cubicBezTo>
                  <a:pt x="244" y="110"/>
                  <a:pt x="246" y="108"/>
                  <a:pt x="246" y="108"/>
                </a:cubicBezTo>
                <a:cubicBezTo>
                  <a:pt x="246" y="109"/>
                  <a:pt x="248" y="110"/>
                  <a:pt x="248" y="111"/>
                </a:cubicBezTo>
                <a:cubicBezTo>
                  <a:pt x="247" y="111"/>
                  <a:pt x="246" y="111"/>
                  <a:pt x="246" y="111"/>
                </a:cubicBezTo>
                <a:cubicBezTo>
                  <a:pt x="246" y="112"/>
                  <a:pt x="246" y="112"/>
                  <a:pt x="246" y="113"/>
                </a:cubicBezTo>
                <a:cubicBezTo>
                  <a:pt x="247" y="113"/>
                  <a:pt x="245" y="116"/>
                  <a:pt x="247" y="116"/>
                </a:cubicBezTo>
                <a:cubicBezTo>
                  <a:pt x="247" y="118"/>
                  <a:pt x="244" y="117"/>
                  <a:pt x="243" y="116"/>
                </a:cubicBezTo>
                <a:cubicBezTo>
                  <a:pt x="240" y="115"/>
                  <a:pt x="242" y="113"/>
                  <a:pt x="242" y="111"/>
                </a:cubicBezTo>
                <a:cubicBezTo>
                  <a:pt x="242" y="108"/>
                  <a:pt x="239" y="108"/>
                  <a:pt x="239" y="106"/>
                </a:cubicBezTo>
                <a:cubicBezTo>
                  <a:pt x="238" y="106"/>
                  <a:pt x="239" y="103"/>
                  <a:pt x="239" y="102"/>
                </a:cubicBezTo>
                <a:close/>
                <a:moveTo>
                  <a:pt x="238" y="212"/>
                </a:moveTo>
                <a:cubicBezTo>
                  <a:pt x="239" y="210"/>
                  <a:pt x="238" y="206"/>
                  <a:pt x="239" y="206"/>
                </a:cubicBezTo>
                <a:cubicBezTo>
                  <a:pt x="239" y="205"/>
                  <a:pt x="240" y="203"/>
                  <a:pt x="240" y="201"/>
                </a:cubicBezTo>
                <a:cubicBezTo>
                  <a:pt x="240" y="201"/>
                  <a:pt x="241" y="201"/>
                  <a:pt x="241" y="201"/>
                </a:cubicBezTo>
                <a:cubicBezTo>
                  <a:pt x="241" y="201"/>
                  <a:pt x="241" y="199"/>
                  <a:pt x="242" y="199"/>
                </a:cubicBezTo>
                <a:cubicBezTo>
                  <a:pt x="242" y="198"/>
                  <a:pt x="244" y="197"/>
                  <a:pt x="243" y="196"/>
                </a:cubicBezTo>
                <a:cubicBezTo>
                  <a:pt x="242" y="196"/>
                  <a:pt x="242" y="193"/>
                  <a:pt x="242" y="192"/>
                </a:cubicBezTo>
                <a:cubicBezTo>
                  <a:pt x="241" y="193"/>
                  <a:pt x="242" y="195"/>
                  <a:pt x="240" y="195"/>
                </a:cubicBezTo>
                <a:cubicBezTo>
                  <a:pt x="240" y="193"/>
                  <a:pt x="237" y="197"/>
                  <a:pt x="240" y="197"/>
                </a:cubicBezTo>
                <a:cubicBezTo>
                  <a:pt x="240" y="199"/>
                  <a:pt x="237" y="198"/>
                  <a:pt x="236" y="197"/>
                </a:cubicBezTo>
                <a:cubicBezTo>
                  <a:pt x="236" y="198"/>
                  <a:pt x="235" y="199"/>
                  <a:pt x="237" y="199"/>
                </a:cubicBezTo>
                <a:cubicBezTo>
                  <a:pt x="236" y="201"/>
                  <a:pt x="236" y="200"/>
                  <a:pt x="235" y="199"/>
                </a:cubicBezTo>
                <a:cubicBezTo>
                  <a:pt x="234" y="201"/>
                  <a:pt x="232" y="215"/>
                  <a:pt x="237" y="213"/>
                </a:cubicBezTo>
                <a:cubicBezTo>
                  <a:pt x="216" y="242"/>
                  <a:pt x="182" y="260"/>
                  <a:pt x="144" y="260"/>
                </a:cubicBezTo>
                <a:cubicBezTo>
                  <a:pt x="80" y="260"/>
                  <a:pt x="28" y="208"/>
                  <a:pt x="28" y="144"/>
                </a:cubicBezTo>
                <a:cubicBezTo>
                  <a:pt x="28" y="127"/>
                  <a:pt x="32" y="110"/>
                  <a:pt x="39" y="95"/>
                </a:cubicBezTo>
                <a:cubicBezTo>
                  <a:pt x="39" y="95"/>
                  <a:pt x="39" y="95"/>
                  <a:pt x="39" y="95"/>
                </a:cubicBezTo>
                <a:cubicBezTo>
                  <a:pt x="43" y="98"/>
                  <a:pt x="43" y="102"/>
                  <a:pt x="43" y="106"/>
                </a:cubicBezTo>
                <a:cubicBezTo>
                  <a:pt x="42" y="108"/>
                  <a:pt x="43" y="110"/>
                  <a:pt x="43" y="112"/>
                </a:cubicBezTo>
                <a:cubicBezTo>
                  <a:pt x="44" y="113"/>
                  <a:pt x="46" y="116"/>
                  <a:pt x="46" y="116"/>
                </a:cubicBezTo>
                <a:cubicBezTo>
                  <a:pt x="46" y="116"/>
                  <a:pt x="48" y="119"/>
                  <a:pt x="48" y="120"/>
                </a:cubicBezTo>
                <a:cubicBezTo>
                  <a:pt x="51" y="120"/>
                  <a:pt x="52" y="121"/>
                  <a:pt x="52" y="123"/>
                </a:cubicBezTo>
                <a:cubicBezTo>
                  <a:pt x="52" y="123"/>
                  <a:pt x="53" y="127"/>
                  <a:pt x="54" y="127"/>
                </a:cubicBezTo>
                <a:cubicBezTo>
                  <a:pt x="54" y="128"/>
                  <a:pt x="56" y="132"/>
                  <a:pt x="56" y="132"/>
                </a:cubicBezTo>
                <a:cubicBezTo>
                  <a:pt x="56" y="135"/>
                  <a:pt x="64" y="140"/>
                  <a:pt x="60" y="133"/>
                </a:cubicBezTo>
                <a:cubicBezTo>
                  <a:pt x="59" y="132"/>
                  <a:pt x="57" y="129"/>
                  <a:pt x="57" y="129"/>
                </a:cubicBezTo>
                <a:cubicBezTo>
                  <a:pt x="57" y="127"/>
                  <a:pt x="54" y="126"/>
                  <a:pt x="55" y="125"/>
                </a:cubicBezTo>
                <a:cubicBezTo>
                  <a:pt x="55" y="123"/>
                  <a:pt x="58" y="127"/>
                  <a:pt x="58" y="128"/>
                </a:cubicBezTo>
                <a:cubicBezTo>
                  <a:pt x="58" y="128"/>
                  <a:pt x="59" y="130"/>
                  <a:pt x="59" y="130"/>
                </a:cubicBezTo>
                <a:cubicBezTo>
                  <a:pt x="60" y="130"/>
                  <a:pt x="63" y="133"/>
                  <a:pt x="63" y="134"/>
                </a:cubicBezTo>
                <a:cubicBezTo>
                  <a:pt x="65" y="134"/>
                  <a:pt x="66" y="139"/>
                  <a:pt x="66" y="140"/>
                </a:cubicBezTo>
                <a:cubicBezTo>
                  <a:pt x="66" y="141"/>
                  <a:pt x="67" y="144"/>
                  <a:pt x="68" y="144"/>
                </a:cubicBezTo>
                <a:cubicBezTo>
                  <a:pt x="69" y="146"/>
                  <a:pt x="72" y="145"/>
                  <a:pt x="73" y="147"/>
                </a:cubicBezTo>
                <a:cubicBezTo>
                  <a:pt x="75" y="147"/>
                  <a:pt x="77" y="148"/>
                  <a:pt x="79" y="148"/>
                </a:cubicBezTo>
                <a:cubicBezTo>
                  <a:pt x="81" y="148"/>
                  <a:pt x="82" y="150"/>
                  <a:pt x="83" y="150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6" y="151"/>
                  <a:pt x="91" y="154"/>
                  <a:pt x="90" y="156"/>
                </a:cubicBezTo>
                <a:cubicBezTo>
                  <a:pt x="91" y="156"/>
                  <a:pt x="93" y="158"/>
                  <a:pt x="93" y="159"/>
                </a:cubicBezTo>
                <a:cubicBezTo>
                  <a:pt x="93" y="162"/>
                  <a:pt x="97" y="162"/>
                  <a:pt x="98" y="162"/>
                </a:cubicBezTo>
                <a:cubicBezTo>
                  <a:pt x="99" y="158"/>
                  <a:pt x="101" y="162"/>
                  <a:pt x="101" y="164"/>
                </a:cubicBezTo>
                <a:cubicBezTo>
                  <a:pt x="101" y="165"/>
                  <a:pt x="101" y="167"/>
                  <a:pt x="101" y="168"/>
                </a:cubicBezTo>
                <a:cubicBezTo>
                  <a:pt x="103" y="168"/>
                  <a:pt x="101" y="171"/>
                  <a:pt x="100" y="169"/>
                </a:cubicBezTo>
                <a:cubicBezTo>
                  <a:pt x="99" y="170"/>
                  <a:pt x="99" y="170"/>
                  <a:pt x="99" y="171"/>
                </a:cubicBezTo>
                <a:cubicBezTo>
                  <a:pt x="98" y="171"/>
                  <a:pt x="96" y="177"/>
                  <a:pt x="98" y="177"/>
                </a:cubicBezTo>
                <a:cubicBezTo>
                  <a:pt x="98" y="180"/>
                  <a:pt x="95" y="181"/>
                  <a:pt x="98" y="183"/>
                </a:cubicBezTo>
                <a:cubicBezTo>
                  <a:pt x="98" y="183"/>
                  <a:pt x="102" y="189"/>
                  <a:pt x="102" y="189"/>
                </a:cubicBezTo>
                <a:cubicBezTo>
                  <a:pt x="102" y="191"/>
                  <a:pt x="102" y="192"/>
                  <a:pt x="103" y="193"/>
                </a:cubicBezTo>
                <a:cubicBezTo>
                  <a:pt x="103" y="195"/>
                  <a:pt x="105" y="199"/>
                  <a:pt x="107" y="199"/>
                </a:cubicBezTo>
                <a:cubicBezTo>
                  <a:pt x="107" y="199"/>
                  <a:pt x="110" y="202"/>
                  <a:pt x="110" y="202"/>
                </a:cubicBezTo>
                <a:cubicBezTo>
                  <a:pt x="111" y="207"/>
                  <a:pt x="109" y="210"/>
                  <a:pt x="109" y="216"/>
                </a:cubicBezTo>
                <a:cubicBezTo>
                  <a:pt x="108" y="216"/>
                  <a:pt x="109" y="227"/>
                  <a:pt x="107" y="228"/>
                </a:cubicBezTo>
                <a:cubicBezTo>
                  <a:pt x="107" y="230"/>
                  <a:pt x="105" y="231"/>
                  <a:pt x="106" y="232"/>
                </a:cubicBezTo>
                <a:cubicBezTo>
                  <a:pt x="106" y="234"/>
                  <a:pt x="106" y="236"/>
                  <a:pt x="106" y="237"/>
                </a:cubicBezTo>
                <a:cubicBezTo>
                  <a:pt x="106" y="237"/>
                  <a:pt x="105" y="240"/>
                  <a:pt x="105" y="240"/>
                </a:cubicBezTo>
                <a:cubicBezTo>
                  <a:pt x="104" y="240"/>
                  <a:pt x="104" y="250"/>
                  <a:pt x="104" y="253"/>
                </a:cubicBezTo>
                <a:cubicBezTo>
                  <a:pt x="107" y="254"/>
                  <a:pt x="110" y="255"/>
                  <a:pt x="113" y="256"/>
                </a:cubicBezTo>
                <a:cubicBezTo>
                  <a:pt x="113" y="256"/>
                  <a:pt x="112" y="255"/>
                  <a:pt x="112" y="254"/>
                </a:cubicBezTo>
                <a:cubicBezTo>
                  <a:pt x="111" y="254"/>
                  <a:pt x="112" y="251"/>
                  <a:pt x="114" y="251"/>
                </a:cubicBezTo>
                <a:cubicBezTo>
                  <a:pt x="114" y="249"/>
                  <a:pt x="115" y="249"/>
                  <a:pt x="116" y="248"/>
                </a:cubicBezTo>
                <a:cubicBezTo>
                  <a:pt x="117" y="248"/>
                  <a:pt x="115" y="247"/>
                  <a:pt x="115" y="247"/>
                </a:cubicBezTo>
                <a:cubicBezTo>
                  <a:pt x="115" y="247"/>
                  <a:pt x="115" y="248"/>
                  <a:pt x="114" y="248"/>
                </a:cubicBezTo>
                <a:cubicBezTo>
                  <a:pt x="114" y="248"/>
                  <a:pt x="115" y="247"/>
                  <a:pt x="114" y="247"/>
                </a:cubicBezTo>
                <a:cubicBezTo>
                  <a:pt x="114" y="246"/>
                  <a:pt x="115" y="245"/>
                  <a:pt x="115" y="244"/>
                </a:cubicBezTo>
                <a:cubicBezTo>
                  <a:pt x="115" y="244"/>
                  <a:pt x="116" y="243"/>
                  <a:pt x="116" y="242"/>
                </a:cubicBezTo>
                <a:cubicBezTo>
                  <a:pt x="117" y="241"/>
                  <a:pt x="118" y="241"/>
                  <a:pt x="118" y="239"/>
                </a:cubicBezTo>
                <a:cubicBezTo>
                  <a:pt x="118" y="239"/>
                  <a:pt x="118" y="237"/>
                  <a:pt x="118" y="237"/>
                </a:cubicBezTo>
                <a:cubicBezTo>
                  <a:pt x="119" y="236"/>
                  <a:pt x="120" y="238"/>
                  <a:pt x="120" y="236"/>
                </a:cubicBezTo>
                <a:cubicBezTo>
                  <a:pt x="120" y="236"/>
                  <a:pt x="121" y="235"/>
                  <a:pt x="121" y="235"/>
                </a:cubicBezTo>
                <a:cubicBezTo>
                  <a:pt x="122" y="234"/>
                  <a:pt x="122" y="233"/>
                  <a:pt x="124" y="233"/>
                </a:cubicBezTo>
                <a:cubicBezTo>
                  <a:pt x="125" y="233"/>
                  <a:pt x="126" y="232"/>
                  <a:pt x="127" y="232"/>
                </a:cubicBezTo>
                <a:cubicBezTo>
                  <a:pt x="127" y="232"/>
                  <a:pt x="127" y="229"/>
                  <a:pt x="127" y="229"/>
                </a:cubicBezTo>
                <a:cubicBezTo>
                  <a:pt x="127" y="228"/>
                  <a:pt x="130" y="228"/>
                  <a:pt x="130" y="227"/>
                </a:cubicBezTo>
                <a:cubicBezTo>
                  <a:pt x="131" y="226"/>
                  <a:pt x="131" y="225"/>
                  <a:pt x="131" y="224"/>
                </a:cubicBezTo>
                <a:cubicBezTo>
                  <a:pt x="131" y="222"/>
                  <a:pt x="133" y="221"/>
                  <a:pt x="134" y="221"/>
                </a:cubicBezTo>
                <a:cubicBezTo>
                  <a:pt x="136" y="221"/>
                  <a:pt x="135" y="220"/>
                  <a:pt x="136" y="220"/>
                </a:cubicBezTo>
                <a:cubicBezTo>
                  <a:pt x="136" y="219"/>
                  <a:pt x="136" y="219"/>
                  <a:pt x="137" y="219"/>
                </a:cubicBezTo>
                <a:cubicBezTo>
                  <a:pt x="138" y="218"/>
                  <a:pt x="137" y="215"/>
                  <a:pt x="138" y="213"/>
                </a:cubicBezTo>
                <a:cubicBezTo>
                  <a:pt x="137" y="213"/>
                  <a:pt x="139" y="211"/>
                  <a:pt x="139" y="211"/>
                </a:cubicBezTo>
                <a:cubicBezTo>
                  <a:pt x="140" y="211"/>
                  <a:pt x="141" y="210"/>
                  <a:pt x="142" y="210"/>
                </a:cubicBezTo>
                <a:cubicBezTo>
                  <a:pt x="142" y="209"/>
                  <a:pt x="145" y="208"/>
                  <a:pt x="146" y="207"/>
                </a:cubicBezTo>
                <a:cubicBezTo>
                  <a:pt x="147" y="205"/>
                  <a:pt x="148" y="205"/>
                  <a:pt x="148" y="203"/>
                </a:cubicBezTo>
                <a:cubicBezTo>
                  <a:pt x="149" y="203"/>
                  <a:pt x="149" y="199"/>
                  <a:pt x="149" y="198"/>
                </a:cubicBezTo>
                <a:cubicBezTo>
                  <a:pt x="150" y="198"/>
                  <a:pt x="150" y="194"/>
                  <a:pt x="150" y="194"/>
                </a:cubicBezTo>
                <a:cubicBezTo>
                  <a:pt x="150" y="194"/>
                  <a:pt x="152" y="191"/>
                  <a:pt x="152" y="190"/>
                </a:cubicBezTo>
                <a:cubicBezTo>
                  <a:pt x="155" y="188"/>
                  <a:pt x="155" y="183"/>
                  <a:pt x="152" y="181"/>
                </a:cubicBezTo>
                <a:cubicBezTo>
                  <a:pt x="151" y="179"/>
                  <a:pt x="150" y="179"/>
                  <a:pt x="148" y="178"/>
                </a:cubicBezTo>
                <a:cubicBezTo>
                  <a:pt x="147" y="179"/>
                  <a:pt x="147" y="178"/>
                  <a:pt x="146" y="178"/>
                </a:cubicBezTo>
                <a:cubicBezTo>
                  <a:pt x="144" y="178"/>
                  <a:pt x="144" y="179"/>
                  <a:pt x="142" y="179"/>
                </a:cubicBezTo>
                <a:cubicBezTo>
                  <a:pt x="143" y="178"/>
                  <a:pt x="143" y="176"/>
                  <a:pt x="141" y="175"/>
                </a:cubicBezTo>
                <a:cubicBezTo>
                  <a:pt x="141" y="177"/>
                  <a:pt x="139" y="176"/>
                  <a:pt x="140" y="175"/>
                </a:cubicBezTo>
                <a:cubicBezTo>
                  <a:pt x="139" y="175"/>
                  <a:pt x="138" y="174"/>
                  <a:pt x="137" y="174"/>
                </a:cubicBezTo>
                <a:cubicBezTo>
                  <a:pt x="137" y="176"/>
                  <a:pt x="134" y="174"/>
                  <a:pt x="135" y="174"/>
                </a:cubicBezTo>
                <a:cubicBezTo>
                  <a:pt x="135" y="174"/>
                  <a:pt x="135" y="171"/>
                  <a:pt x="135" y="171"/>
                </a:cubicBezTo>
                <a:cubicBezTo>
                  <a:pt x="135" y="170"/>
                  <a:pt x="135" y="168"/>
                  <a:pt x="134" y="168"/>
                </a:cubicBezTo>
                <a:cubicBezTo>
                  <a:pt x="133" y="166"/>
                  <a:pt x="134" y="167"/>
                  <a:pt x="133" y="165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5"/>
                  <a:pt x="130" y="163"/>
                  <a:pt x="130" y="164"/>
                </a:cubicBezTo>
                <a:cubicBezTo>
                  <a:pt x="129" y="164"/>
                  <a:pt x="128" y="164"/>
                  <a:pt x="127" y="163"/>
                </a:cubicBezTo>
                <a:cubicBezTo>
                  <a:pt x="125" y="163"/>
                  <a:pt x="126" y="163"/>
                  <a:pt x="125" y="162"/>
                </a:cubicBezTo>
                <a:cubicBezTo>
                  <a:pt x="125" y="161"/>
                  <a:pt x="124" y="161"/>
                  <a:pt x="124" y="161"/>
                </a:cubicBezTo>
                <a:cubicBezTo>
                  <a:pt x="123" y="160"/>
                  <a:pt x="123" y="160"/>
                  <a:pt x="122" y="159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59"/>
                  <a:pt x="122" y="158"/>
                  <a:pt x="121" y="158"/>
                </a:cubicBezTo>
                <a:cubicBezTo>
                  <a:pt x="121" y="158"/>
                  <a:pt x="120" y="157"/>
                  <a:pt x="120" y="158"/>
                </a:cubicBezTo>
                <a:cubicBezTo>
                  <a:pt x="119" y="158"/>
                  <a:pt x="117" y="158"/>
                  <a:pt x="115" y="158"/>
                </a:cubicBezTo>
                <a:cubicBezTo>
                  <a:pt x="113" y="158"/>
                  <a:pt x="113" y="155"/>
                  <a:pt x="112" y="154"/>
                </a:cubicBezTo>
                <a:cubicBezTo>
                  <a:pt x="111" y="155"/>
                  <a:pt x="110" y="156"/>
                  <a:pt x="109" y="156"/>
                </a:cubicBezTo>
                <a:cubicBezTo>
                  <a:pt x="109" y="155"/>
                  <a:pt x="109" y="155"/>
                  <a:pt x="108" y="155"/>
                </a:cubicBezTo>
                <a:cubicBezTo>
                  <a:pt x="108" y="155"/>
                  <a:pt x="107" y="156"/>
                  <a:pt x="107" y="156"/>
                </a:cubicBezTo>
                <a:cubicBezTo>
                  <a:pt x="107" y="156"/>
                  <a:pt x="106" y="157"/>
                  <a:pt x="105" y="157"/>
                </a:cubicBezTo>
                <a:cubicBezTo>
                  <a:pt x="105" y="156"/>
                  <a:pt x="105" y="157"/>
                  <a:pt x="104" y="157"/>
                </a:cubicBezTo>
                <a:cubicBezTo>
                  <a:pt x="103" y="157"/>
                  <a:pt x="105" y="161"/>
                  <a:pt x="101" y="161"/>
                </a:cubicBezTo>
                <a:cubicBezTo>
                  <a:pt x="102" y="160"/>
                  <a:pt x="101" y="158"/>
                  <a:pt x="100" y="158"/>
                </a:cubicBezTo>
                <a:cubicBezTo>
                  <a:pt x="100" y="160"/>
                  <a:pt x="97" y="160"/>
                  <a:pt x="96" y="159"/>
                </a:cubicBezTo>
                <a:cubicBezTo>
                  <a:pt x="96" y="158"/>
                  <a:pt x="95" y="157"/>
                  <a:pt x="94" y="157"/>
                </a:cubicBezTo>
                <a:cubicBezTo>
                  <a:pt x="94" y="156"/>
                  <a:pt x="94" y="154"/>
                  <a:pt x="94" y="153"/>
                </a:cubicBezTo>
                <a:cubicBezTo>
                  <a:pt x="92" y="153"/>
                  <a:pt x="94" y="149"/>
                  <a:pt x="92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1" y="149"/>
                  <a:pt x="89" y="150"/>
                  <a:pt x="88" y="149"/>
                </a:cubicBezTo>
                <a:cubicBezTo>
                  <a:pt x="88" y="148"/>
                  <a:pt x="87" y="148"/>
                  <a:pt x="87" y="146"/>
                </a:cubicBezTo>
                <a:cubicBezTo>
                  <a:pt x="87" y="145"/>
                  <a:pt x="88" y="144"/>
                  <a:pt x="88" y="143"/>
                </a:cubicBezTo>
                <a:cubicBezTo>
                  <a:pt x="89" y="143"/>
                  <a:pt x="89" y="141"/>
                  <a:pt x="90" y="141"/>
                </a:cubicBezTo>
                <a:cubicBezTo>
                  <a:pt x="91" y="141"/>
                  <a:pt x="89" y="139"/>
                  <a:pt x="89" y="140"/>
                </a:cubicBezTo>
                <a:cubicBezTo>
                  <a:pt x="89" y="140"/>
                  <a:pt x="87" y="141"/>
                  <a:pt x="87" y="141"/>
                </a:cubicBezTo>
                <a:cubicBezTo>
                  <a:pt x="87" y="141"/>
                  <a:pt x="85" y="143"/>
                  <a:pt x="85" y="142"/>
                </a:cubicBezTo>
                <a:cubicBezTo>
                  <a:pt x="84" y="142"/>
                  <a:pt x="83" y="144"/>
                  <a:pt x="84" y="144"/>
                </a:cubicBezTo>
                <a:cubicBezTo>
                  <a:pt x="84" y="145"/>
                  <a:pt x="83" y="146"/>
                  <a:pt x="83" y="146"/>
                </a:cubicBezTo>
                <a:cubicBezTo>
                  <a:pt x="81" y="146"/>
                  <a:pt x="82" y="146"/>
                  <a:pt x="82" y="145"/>
                </a:cubicBezTo>
                <a:cubicBezTo>
                  <a:pt x="80" y="145"/>
                  <a:pt x="79" y="142"/>
                  <a:pt x="78" y="142"/>
                </a:cubicBezTo>
                <a:cubicBezTo>
                  <a:pt x="78" y="141"/>
                  <a:pt x="76" y="140"/>
                  <a:pt x="76" y="138"/>
                </a:cubicBezTo>
                <a:cubicBezTo>
                  <a:pt x="76" y="138"/>
                  <a:pt x="76" y="132"/>
                  <a:pt x="76" y="132"/>
                </a:cubicBezTo>
                <a:cubicBezTo>
                  <a:pt x="76" y="129"/>
                  <a:pt x="78" y="127"/>
                  <a:pt x="81" y="127"/>
                </a:cubicBezTo>
                <a:cubicBezTo>
                  <a:pt x="83" y="127"/>
                  <a:pt x="83" y="128"/>
                  <a:pt x="84" y="128"/>
                </a:cubicBezTo>
                <a:cubicBezTo>
                  <a:pt x="85" y="128"/>
                  <a:pt x="86" y="128"/>
                  <a:pt x="87" y="127"/>
                </a:cubicBezTo>
                <a:cubicBezTo>
                  <a:pt x="87" y="127"/>
                  <a:pt x="86" y="126"/>
                  <a:pt x="86" y="126"/>
                </a:cubicBezTo>
                <a:cubicBezTo>
                  <a:pt x="87" y="126"/>
                  <a:pt x="90" y="126"/>
                  <a:pt x="91" y="127"/>
                </a:cubicBezTo>
                <a:cubicBezTo>
                  <a:pt x="92" y="127"/>
                  <a:pt x="93" y="126"/>
                  <a:pt x="94" y="127"/>
                </a:cubicBezTo>
                <a:cubicBezTo>
                  <a:pt x="95" y="128"/>
                  <a:pt x="96" y="130"/>
                  <a:pt x="96" y="131"/>
                </a:cubicBezTo>
                <a:cubicBezTo>
                  <a:pt x="95" y="131"/>
                  <a:pt x="97" y="133"/>
                  <a:pt x="97" y="133"/>
                </a:cubicBezTo>
                <a:cubicBezTo>
                  <a:pt x="99" y="133"/>
                  <a:pt x="98" y="132"/>
                  <a:pt x="98" y="131"/>
                </a:cubicBezTo>
                <a:cubicBezTo>
                  <a:pt x="98" y="129"/>
                  <a:pt x="97" y="126"/>
                  <a:pt x="97" y="125"/>
                </a:cubicBezTo>
                <a:cubicBezTo>
                  <a:pt x="97" y="122"/>
                  <a:pt x="99" y="123"/>
                  <a:pt x="100" y="120"/>
                </a:cubicBezTo>
                <a:cubicBezTo>
                  <a:pt x="102" y="120"/>
                  <a:pt x="102" y="117"/>
                  <a:pt x="104" y="116"/>
                </a:cubicBezTo>
                <a:cubicBezTo>
                  <a:pt x="104" y="116"/>
                  <a:pt x="104" y="113"/>
                  <a:pt x="104" y="113"/>
                </a:cubicBezTo>
                <a:cubicBezTo>
                  <a:pt x="105" y="112"/>
                  <a:pt x="105" y="112"/>
                  <a:pt x="106" y="111"/>
                </a:cubicBezTo>
                <a:cubicBezTo>
                  <a:pt x="106" y="111"/>
                  <a:pt x="108" y="109"/>
                  <a:pt x="108" y="109"/>
                </a:cubicBezTo>
                <a:cubicBezTo>
                  <a:pt x="109" y="108"/>
                  <a:pt x="110" y="106"/>
                  <a:pt x="111" y="105"/>
                </a:cubicBezTo>
                <a:cubicBezTo>
                  <a:pt x="111" y="105"/>
                  <a:pt x="112" y="104"/>
                  <a:pt x="113" y="103"/>
                </a:cubicBezTo>
                <a:cubicBezTo>
                  <a:pt x="114" y="103"/>
                  <a:pt x="115" y="103"/>
                  <a:pt x="116" y="103"/>
                </a:cubicBezTo>
                <a:cubicBezTo>
                  <a:pt x="116" y="103"/>
                  <a:pt x="116" y="103"/>
                  <a:pt x="117" y="104"/>
                </a:cubicBezTo>
                <a:cubicBezTo>
                  <a:pt x="117" y="104"/>
                  <a:pt x="116" y="104"/>
                  <a:pt x="115" y="104"/>
                </a:cubicBezTo>
                <a:cubicBezTo>
                  <a:pt x="115" y="105"/>
                  <a:pt x="114" y="105"/>
                  <a:pt x="117" y="105"/>
                </a:cubicBezTo>
                <a:cubicBezTo>
                  <a:pt x="117" y="104"/>
                  <a:pt x="118" y="104"/>
                  <a:pt x="118" y="104"/>
                </a:cubicBezTo>
                <a:cubicBezTo>
                  <a:pt x="118" y="103"/>
                  <a:pt x="120" y="103"/>
                  <a:pt x="120" y="103"/>
                </a:cubicBezTo>
                <a:cubicBezTo>
                  <a:pt x="119" y="102"/>
                  <a:pt x="118" y="102"/>
                  <a:pt x="117" y="101"/>
                </a:cubicBezTo>
                <a:cubicBezTo>
                  <a:pt x="117" y="100"/>
                  <a:pt x="115" y="98"/>
                  <a:pt x="118" y="98"/>
                </a:cubicBezTo>
                <a:cubicBezTo>
                  <a:pt x="118" y="97"/>
                  <a:pt x="117" y="98"/>
                  <a:pt x="117" y="97"/>
                </a:cubicBezTo>
                <a:cubicBezTo>
                  <a:pt x="116" y="98"/>
                  <a:pt x="116" y="99"/>
                  <a:pt x="114" y="99"/>
                </a:cubicBezTo>
                <a:cubicBezTo>
                  <a:pt x="112" y="99"/>
                  <a:pt x="111" y="101"/>
                  <a:pt x="109" y="101"/>
                </a:cubicBezTo>
                <a:cubicBezTo>
                  <a:pt x="109" y="99"/>
                  <a:pt x="113" y="95"/>
                  <a:pt x="114" y="95"/>
                </a:cubicBezTo>
                <a:cubicBezTo>
                  <a:pt x="118" y="94"/>
                  <a:pt x="123" y="97"/>
                  <a:pt x="124" y="92"/>
                </a:cubicBezTo>
                <a:cubicBezTo>
                  <a:pt x="125" y="93"/>
                  <a:pt x="128" y="94"/>
                  <a:pt x="128" y="92"/>
                </a:cubicBezTo>
                <a:cubicBezTo>
                  <a:pt x="128" y="92"/>
                  <a:pt x="127" y="91"/>
                  <a:pt x="128" y="91"/>
                </a:cubicBezTo>
                <a:cubicBezTo>
                  <a:pt x="128" y="90"/>
                  <a:pt x="127" y="89"/>
                  <a:pt x="126" y="89"/>
                </a:cubicBezTo>
                <a:cubicBezTo>
                  <a:pt x="126" y="87"/>
                  <a:pt x="125" y="89"/>
                  <a:pt x="124" y="89"/>
                </a:cubicBezTo>
                <a:cubicBezTo>
                  <a:pt x="124" y="88"/>
                  <a:pt x="124" y="88"/>
                  <a:pt x="124" y="87"/>
                </a:cubicBezTo>
                <a:cubicBezTo>
                  <a:pt x="124" y="86"/>
                  <a:pt x="121" y="85"/>
                  <a:pt x="121" y="84"/>
                </a:cubicBezTo>
                <a:cubicBezTo>
                  <a:pt x="120" y="84"/>
                  <a:pt x="118" y="79"/>
                  <a:pt x="118" y="80"/>
                </a:cubicBezTo>
                <a:cubicBezTo>
                  <a:pt x="118" y="81"/>
                  <a:pt x="117" y="82"/>
                  <a:pt x="116" y="82"/>
                </a:cubicBezTo>
                <a:cubicBezTo>
                  <a:pt x="116" y="83"/>
                  <a:pt x="114" y="83"/>
                  <a:pt x="113" y="83"/>
                </a:cubicBezTo>
                <a:cubicBezTo>
                  <a:pt x="113" y="82"/>
                  <a:pt x="114" y="83"/>
                  <a:pt x="114" y="82"/>
                </a:cubicBezTo>
                <a:cubicBezTo>
                  <a:pt x="113" y="82"/>
                  <a:pt x="113" y="81"/>
                  <a:pt x="113" y="81"/>
                </a:cubicBezTo>
                <a:cubicBezTo>
                  <a:pt x="113" y="81"/>
                  <a:pt x="110" y="78"/>
                  <a:pt x="110" y="78"/>
                </a:cubicBezTo>
                <a:cubicBezTo>
                  <a:pt x="107" y="78"/>
                  <a:pt x="109" y="77"/>
                  <a:pt x="107" y="76"/>
                </a:cubicBezTo>
                <a:cubicBezTo>
                  <a:pt x="106" y="78"/>
                  <a:pt x="104" y="77"/>
                  <a:pt x="102" y="77"/>
                </a:cubicBezTo>
                <a:cubicBezTo>
                  <a:pt x="102" y="77"/>
                  <a:pt x="101" y="76"/>
                  <a:pt x="100" y="77"/>
                </a:cubicBezTo>
                <a:cubicBezTo>
                  <a:pt x="101" y="78"/>
                  <a:pt x="102" y="81"/>
                  <a:pt x="100" y="81"/>
                </a:cubicBezTo>
                <a:cubicBezTo>
                  <a:pt x="100" y="82"/>
                  <a:pt x="101" y="81"/>
                  <a:pt x="102" y="82"/>
                </a:cubicBezTo>
                <a:cubicBezTo>
                  <a:pt x="103" y="83"/>
                  <a:pt x="102" y="85"/>
                  <a:pt x="102" y="86"/>
                </a:cubicBezTo>
                <a:cubicBezTo>
                  <a:pt x="104" y="87"/>
                  <a:pt x="100" y="89"/>
                  <a:pt x="100" y="88"/>
                </a:cubicBezTo>
                <a:cubicBezTo>
                  <a:pt x="99" y="88"/>
                  <a:pt x="99" y="90"/>
                  <a:pt x="100" y="90"/>
                </a:cubicBezTo>
                <a:cubicBezTo>
                  <a:pt x="100" y="91"/>
                  <a:pt x="99" y="92"/>
                  <a:pt x="100" y="92"/>
                </a:cubicBezTo>
                <a:cubicBezTo>
                  <a:pt x="100" y="94"/>
                  <a:pt x="98" y="94"/>
                  <a:pt x="97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7" y="92"/>
                  <a:pt x="96" y="90"/>
                  <a:pt x="97" y="90"/>
                </a:cubicBezTo>
                <a:cubicBezTo>
                  <a:pt x="96" y="90"/>
                  <a:pt x="94" y="86"/>
                  <a:pt x="94" y="88"/>
                </a:cubicBezTo>
                <a:cubicBezTo>
                  <a:pt x="93" y="88"/>
                  <a:pt x="91" y="88"/>
                  <a:pt x="91" y="86"/>
                </a:cubicBezTo>
                <a:cubicBezTo>
                  <a:pt x="91" y="86"/>
                  <a:pt x="90" y="86"/>
                  <a:pt x="90" y="86"/>
                </a:cubicBezTo>
                <a:cubicBezTo>
                  <a:pt x="87" y="85"/>
                  <a:pt x="86" y="85"/>
                  <a:pt x="83" y="84"/>
                </a:cubicBezTo>
                <a:cubicBezTo>
                  <a:pt x="84" y="83"/>
                  <a:pt x="81" y="81"/>
                  <a:pt x="80" y="80"/>
                </a:cubicBezTo>
                <a:cubicBezTo>
                  <a:pt x="80" y="78"/>
                  <a:pt x="79" y="75"/>
                  <a:pt x="82" y="75"/>
                </a:cubicBezTo>
                <a:cubicBezTo>
                  <a:pt x="82" y="75"/>
                  <a:pt x="85" y="74"/>
                  <a:pt x="85" y="74"/>
                </a:cubicBezTo>
                <a:cubicBezTo>
                  <a:pt x="86" y="72"/>
                  <a:pt x="87" y="74"/>
                  <a:pt x="88" y="72"/>
                </a:cubicBezTo>
                <a:cubicBezTo>
                  <a:pt x="89" y="71"/>
                  <a:pt x="90" y="70"/>
                  <a:pt x="92" y="70"/>
                </a:cubicBezTo>
                <a:cubicBezTo>
                  <a:pt x="91" y="72"/>
                  <a:pt x="91" y="74"/>
                  <a:pt x="89" y="74"/>
                </a:cubicBezTo>
                <a:cubicBezTo>
                  <a:pt x="90" y="75"/>
                  <a:pt x="93" y="74"/>
                  <a:pt x="95" y="74"/>
                </a:cubicBezTo>
                <a:cubicBezTo>
                  <a:pt x="95" y="74"/>
                  <a:pt x="97" y="74"/>
                  <a:pt x="97" y="74"/>
                </a:cubicBezTo>
                <a:cubicBezTo>
                  <a:pt x="96" y="73"/>
                  <a:pt x="91" y="72"/>
                  <a:pt x="93" y="70"/>
                </a:cubicBezTo>
                <a:cubicBezTo>
                  <a:pt x="93" y="69"/>
                  <a:pt x="96" y="69"/>
                  <a:pt x="96" y="68"/>
                </a:cubicBezTo>
                <a:cubicBezTo>
                  <a:pt x="96" y="67"/>
                  <a:pt x="96" y="65"/>
                  <a:pt x="96" y="65"/>
                </a:cubicBezTo>
                <a:cubicBezTo>
                  <a:pt x="95" y="64"/>
                  <a:pt x="94" y="65"/>
                  <a:pt x="93" y="65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5"/>
                  <a:pt x="92" y="64"/>
                  <a:pt x="91" y="64"/>
                </a:cubicBezTo>
                <a:cubicBezTo>
                  <a:pt x="91" y="64"/>
                  <a:pt x="92" y="65"/>
                  <a:pt x="91" y="65"/>
                </a:cubicBezTo>
                <a:cubicBezTo>
                  <a:pt x="91" y="67"/>
                  <a:pt x="91" y="69"/>
                  <a:pt x="89" y="69"/>
                </a:cubicBezTo>
                <a:cubicBezTo>
                  <a:pt x="89" y="68"/>
                  <a:pt x="88" y="66"/>
                  <a:pt x="87" y="65"/>
                </a:cubicBezTo>
                <a:cubicBezTo>
                  <a:pt x="87" y="69"/>
                  <a:pt x="83" y="64"/>
                  <a:pt x="83" y="63"/>
                </a:cubicBezTo>
                <a:cubicBezTo>
                  <a:pt x="82" y="62"/>
                  <a:pt x="82" y="61"/>
                  <a:pt x="81" y="61"/>
                </a:cubicBezTo>
                <a:cubicBezTo>
                  <a:pt x="80" y="63"/>
                  <a:pt x="79" y="61"/>
                  <a:pt x="78" y="63"/>
                </a:cubicBezTo>
                <a:cubicBezTo>
                  <a:pt x="77" y="64"/>
                  <a:pt x="78" y="64"/>
                  <a:pt x="77" y="65"/>
                </a:cubicBezTo>
                <a:cubicBezTo>
                  <a:pt x="76" y="65"/>
                  <a:pt x="74" y="65"/>
                  <a:pt x="74" y="66"/>
                </a:cubicBezTo>
                <a:cubicBezTo>
                  <a:pt x="75" y="66"/>
                  <a:pt x="75" y="66"/>
                  <a:pt x="75" y="67"/>
                </a:cubicBezTo>
                <a:cubicBezTo>
                  <a:pt x="77" y="67"/>
                  <a:pt x="74" y="68"/>
                  <a:pt x="74" y="68"/>
                </a:cubicBezTo>
                <a:cubicBezTo>
                  <a:pt x="73" y="68"/>
                  <a:pt x="72" y="69"/>
                  <a:pt x="71" y="69"/>
                </a:cubicBezTo>
                <a:cubicBezTo>
                  <a:pt x="70" y="68"/>
                  <a:pt x="68" y="68"/>
                  <a:pt x="67" y="68"/>
                </a:cubicBezTo>
                <a:cubicBezTo>
                  <a:pt x="65" y="67"/>
                  <a:pt x="66" y="66"/>
                  <a:pt x="65" y="66"/>
                </a:cubicBezTo>
                <a:cubicBezTo>
                  <a:pt x="63" y="64"/>
                  <a:pt x="68" y="65"/>
                  <a:pt x="68" y="65"/>
                </a:cubicBezTo>
                <a:cubicBezTo>
                  <a:pt x="69" y="65"/>
                  <a:pt x="71" y="67"/>
                  <a:pt x="70" y="64"/>
                </a:cubicBezTo>
                <a:cubicBezTo>
                  <a:pt x="71" y="64"/>
                  <a:pt x="71" y="65"/>
                  <a:pt x="72" y="65"/>
                </a:cubicBezTo>
                <a:cubicBezTo>
                  <a:pt x="71" y="63"/>
                  <a:pt x="70" y="64"/>
                  <a:pt x="69" y="64"/>
                </a:cubicBezTo>
                <a:cubicBezTo>
                  <a:pt x="69" y="63"/>
                  <a:pt x="68" y="61"/>
                  <a:pt x="68" y="61"/>
                </a:cubicBezTo>
                <a:cubicBezTo>
                  <a:pt x="67" y="60"/>
                  <a:pt x="67" y="60"/>
                  <a:pt x="67" y="59"/>
                </a:cubicBezTo>
                <a:cubicBezTo>
                  <a:pt x="67" y="59"/>
                  <a:pt x="65" y="60"/>
                  <a:pt x="65" y="60"/>
                </a:cubicBezTo>
                <a:cubicBezTo>
                  <a:pt x="86" y="40"/>
                  <a:pt x="114" y="28"/>
                  <a:pt x="144" y="28"/>
                </a:cubicBezTo>
                <a:cubicBezTo>
                  <a:pt x="180" y="28"/>
                  <a:pt x="211" y="44"/>
                  <a:pt x="233" y="70"/>
                </a:cubicBezTo>
                <a:cubicBezTo>
                  <a:pt x="232" y="72"/>
                  <a:pt x="230" y="70"/>
                  <a:pt x="230" y="72"/>
                </a:cubicBezTo>
                <a:cubicBezTo>
                  <a:pt x="229" y="72"/>
                  <a:pt x="229" y="73"/>
                  <a:pt x="230" y="73"/>
                </a:cubicBezTo>
                <a:cubicBezTo>
                  <a:pt x="230" y="75"/>
                  <a:pt x="228" y="75"/>
                  <a:pt x="228" y="73"/>
                </a:cubicBezTo>
                <a:cubicBezTo>
                  <a:pt x="227" y="73"/>
                  <a:pt x="226" y="74"/>
                  <a:pt x="225" y="74"/>
                </a:cubicBezTo>
                <a:cubicBezTo>
                  <a:pt x="225" y="73"/>
                  <a:pt x="223" y="71"/>
                  <a:pt x="222" y="71"/>
                </a:cubicBezTo>
                <a:cubicBezTo>
                  <a:pt x="222" y="70"/>
                  <a:pt x="222" y="71"/>
                  <a:pt x="222" y="70"/>
                </a:cubicBezTo>
                <a:cubicBezTo>
                  <a:pt x="225" y="70"/>
                  <a:pt x="229" y="69"/>
                  <a:pt x="231" y="69"/>
                </a:cubicBezTo>
                <a:cubicBezTo>
                  <a:pt x="231" y="68"/>
                  <a:pt x="226" y="65"/>
                  <a:pt x="225" y="66"/>
                </a:cubicBezTo>
                <a:cubicBezTo>
                  <a:pt x="224" y="66"/>
                  <a:pt x="222" y="65"/>
                  <a:pt x="221" y="65"/>
                </a:cubicBezTo>
                <a:cubicBezTo>
                  <a:pt x="221" y="65"/>
                  <a:pt x="214" y="65"/>
                  <a:pt x="213" y="65"/>
                </a:cubicBezTo>
                <a:cubicBezTo>
                  <a:pt x="213" y="63"/>
                  <a:pt x="203" y="66"/>
                  <a:pt x="202" y="66"/>
                </a:cubicBezTo>
                <a:cubicBezTo>
                  <a:pt x="200" y="66"/>
                  <a:pt x="199" y="68"/>
                  <a:pt x="197" y="69"/>
                </a:cubicBezTo>
                <a:cubicBezTo>
                  <a:pt x="197" y="69"/>
                  <a:pt x="192" y="73"/>
                  <a:pt x="195" y="73"/>
                </a:cubicBezTo>
                <a:cubicBezTo>
                  <a:pt x="194" y="76"/>
                  <a:pt x="187" y="76"/>
                  <a:pt x="187" y="78"/>
                </a:cubicBezTo>
                <a:cubicBezTo>
                  <a:pt x="186" y="78"/>
                  <a:pt x="184" y="77"/>
                  <a:pt x="185" y="79"/>
                </a:cubicBezTo>
                <a:cubicBezTo>
                  <a:pt x="185" y="79"/>
                  <a:pt x="187" y="82"/>
                  <a:pt x="187" y="82"/>
                </a:cubicBezTo>
                <a:cubicBezTo>
                  <a:pt x="189" y="82"/>
                  <a:pt x="190" y="83"/>
                  <a:pt x="192" y="83"/>
                </a:cubicBezTo>
                <a:cubicBezTo>
                  <a:pt x="192" y="82"/>
                  <a:pt x="193" y="82"/>
                  <a:pt x="194" y="82"/>
                </a:cubicBezTo>
                <a:cubicBezTo>
                  <a:pt x="194" y="83"/>
                  <a:pt x="195" y="86"/>
                  <a:pt x="195" y="86"/>
                </a:cubicBezTo>
                <a:cubicBezTo>
                  <a:pt x="195" y="87"/>
                  <a:pt x="196" y="88"/>
                  <a:pt x="194" y="87"/>
                </a:cubicBezTo>
                <a:cubicBezTo>
                  <a:pt x="194" y="87"/>
                  <a:pt x="194" y="85"/>
                  <a:pt x="193" y="85"/>
                </a:cubicBezTo>
                <a:cubicBezTo>
                  <a:pt x="193" y="83"/>
                  <a:pt x="192" y="86"/>
                  <a:pt x="190" y="85"/>
                </a:cubicBezTo>
                <a:cubicBezTo>
                  <a:pt x="190" y="86"/>
                  <a:pt x="190" y="89"/>
                  <a:pt x="191" y="90"/>
                </a:cubicBezTo>
                <a:cubicBezTo>
                  <a:pt x="191" y="91"/>
                  <a:pt x="189" y="90"/>
                  <a:pt x="188" y="92"/>
                </a:cubicBezTo>
                <a:cubicBezTo>
                  <a:pt x="187" y="92"/>
                  <a:pt x="186" y="94"/>
                  <a:pt x="186" y="92"/>
                </a:cubicBezTo>
                <a:cubicBezTo>
                  <a:pt x="184" y="93"/>
                  <a:pt x="186" y="95"/>
                  <a:pt x="183" y="94"/>
                </a:cubicBezTo>
                <a:cubicBezTo>
                  <a:pt x="183" y="95"/>
                  <a:pt x="183" y="95"/>
                  <a:pt x="183" y="96"/>
                </a:cubicBezTo>
                <a:cubicBezTo>
                  <a:pt x="185" y="96"/>
                  <a:pt x="183" y="97"/>
                  <a:pt x="182" y="97"/>
                </a:cubicBezTo>
                <a:cubicBezTo>
                  <a:pt x="182" y="99"/>
                  <a:pt x="181" y="97"/>
                  <a:pt x="180" y="97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82" y="99"/>
                  <a:pt x="178" y="98"/>
                  <a:pt x="177" y="98"/>
                </a:cubicBezTo>
                <a:cubicBezTo>
                  <a:pt x="176" y="97"/>
                  <a:pt x="177" y="99"/>
                  <a:pt x="178" y="99"/>
                </a:cubicBezTo>
                <a:cubicBezTo>
                  <a:pt x="178" y="100"/>
                  <a:pt x="182" y="102"/>
                  <a:pt x="180" y="105"/>
                </a:cubicBezTo>
                <a:cubicBezTo>
                  <a:pt x="180" y="105"/>
                  <a:pt x="180" y="106"/>
                  <a:pt x="181" y="106"/>
                </a:cubicBezTo>
                <a:cubicBezTo>
                  <a:pt x="181" y="107"/>
                  <a:pt x="179" y="107"/>
                  <a:pt x="177" y="107"/>
                </a:cubicBezTo>
                <a:cubicBezTo>
                  <a:pt x="178" y="106"/>
                  <a:pt x="178" y="105"/>
                  <a:pt x="176" y="105"/>
                </a:cubicBezTo>
                <a:cubicBezTo>
                  <a:pt x="176" y="107"/>
                  <a:pt x="173" y="106"/>
                  <a:pt x="172" y="106"/>
                </a:cubicBezTo>
                <a:cubicBezTo>
                  <a:pt x="172" y="106"/>
                  <a:pt x="172" y="106"/>
                  <a:pt x="171" y="106"/>
                </a:cubicBezTo>
                <a:cubicBezTo>
                  <a:pt x="171" y="106"/>
                  <a:pt x="170" y="112"/>
                  <a:pt x="170" y="112"/>
                </a:cubicBezTo>
                <a:cubicBezTo>
                  <a:pt x="170" y="115"/>
                  <a:pt x="172" y="116"/>
                  <a:pt x="174" y="117"/>
                </a:cubicBezTo>
                <a:cubicBezTo>
                  <a:pt x="174" y="116"/>
                  <a:pt x="179" y="117"/>
                  <a:pt x="180" y="116"/>
                </a:cubicBezTo>
                <a:cubicBezTo>
                  <a:pt x="180" y="114"/>
                  <a:pt x="181" y="114"/>
                  <a:pt x="182" y="113"/>
                </a:cubicBezTo>
                <a:cubicBezTo>
                  <a:pt x="182" y="112"/>
                  <a:pt x="184" y="106"/>
                  <a:pt x="184" y="106"/>
                </a:cubicBezTo>
                <a:cubicBezTo>
                  <a:pt x="184" y="106"/>
                  <a:pt x="189" y="107"/>
                  <a:pt x="190" y="105"/>
                </a:cubicBezTo>
                <a:cubicBezTo>
                  <a:pt x="190" y="105"/>
                  <a:pt x="191" y="105"/>
                  <a:pt x="191" y="105"/>
                </a:cubicBezTo>
                <a:cubicBezTo>
                  <a:pt x="193" y="105"/>
                  <a:pt x="193" y="107"/>
                  <a:pt x="194" y="107"/>
                </a:cubicBezTo>
                <a:cubicBezTo>
                  <a:pt x="195" y="109"/>
                  <a:pt x="197" y="109"/>
                  <a:pt x="198" y="110"/>
                </a:cubicBezTo>
                <a:cubicBezTo>
                  <a:pt x="199" y="110"/>
                  <a:pt x="200" y="113"/>
                  <a:pt x="200" y="115"/>
                </a:cubicBezTo>
                <a:cubicBezTo>
                  <a:pt x="201" y="114"/>
                  <a:pt x="201" y="113"/>
                  <a:pt x="201" y="112"/>
                </a:cubicBezTo>
                <a:cubicBezTo>
                  <a:pt x="200" y="110"/>
                  <a:pt x="202" y="112"/>
                  <a:pt x="203" y="111"/>
                </a:cubicBezTo>
                <a:cubicBezTo>
                  <a:pt x="202" y="111"/>
                  <a:pt x="202" y="109"/>
                  <a:pt x="201" y="110"/>
                </a:cubicBezTo>
                <a:cubicBezTo>
                  <a:pt x="200" y="109"/>
                  <a:pt x="200" y="109"/>
                  <a:pt x="200" y="108"/>
                </a:cubicBezTo>
                <a:cubicBezTo>
                  <a:pt x="198" y="109"/>
                  <a:pt x="198" y="105"/>
                  <a:pt x="196" y="105"/>
                </a:cubicBezTo>
                <a:cubicBezTo>
                  <a:pt x="196" y="104"/>
                  <a:pt x="195" y="104"/>
                  <a:pt x="195" y="103"/>
                </a:cubicBezTo>
                <a:cubicBezTo>
                  <a:pt x="196" y="101"/>
                  <a:pt x="200" y="106"/>
                  <a:pt x="201" y="106"/>
                </a:cubicBezTo>
                <a:cubicBezTo>
                  <a:pt x="201" y="107"/>
                  <a:pt x="203" y="107"/>
                  <a:pt x="203" y="108"/>
                </a:cubicBezTo>
                <a:cubicBezTo>
                  <a:pt x="204" y="108"/>
                  <a:pt x="204" y="110"/>
                  <a:pt x="204" y="111"/>
                </a:cubicBezTo>
                <a:cubicBezTo>
                  <a:pt x="205" y="111"/>
                  <a:pt x="205" y="112"/>
                  <a:pt x="205" y="112"/>
                </a:cubicBezTo>
                <a:cubicBezTo>
                  <a:pt x="207" y="113"/>
                  <a:pt x="206" y="116"/>
                  <a:pt x="208" y="116"/>
                </a:cubicBezTo>
                <a:cubicBezTo>
                  <a:pt x="208" y="116"/>
                  <a:pt x="211" y="114"/>
                  <a:pt x="209" y="114"/>
                </a:cubicBezTo>
                <a:cubicBezTo>
                  <a:pt x="209" y="113"/>
                  <a:pt x="208" y="109"/>
                  <a:pt x="210" y="110"/>
                </a:cubicBezTo>
                <a:cubicBezTo>
                  <a:pt x="211" y="110"/>
                  <a:pt x="212" y="110"/>
                  <a:pt x="213" y="111"/>
                </a:cubicBezTo>
                <a:cubicBezTo>
                  <a:pt x="213" y="113"/>
                  <a:pt x="213" y="114"/>
                  <a:pt x="214" y="116"/>
                </a:cubicBezTo>
                <a:cubicBezTo>
                  <a:pt x="215" y="118"/>
                  <a:pt x="219" y="116"/>
                  <a:pt x="219" y="117"/>
                </a:cubicBezTo>
                <a:cubicBezTo>
                  <a:pt x="220" y="117"/>
                  <a:pt x="222" y="118"/>
                  <a:pt x="222" y="117"/>
                </a:cubicBezTo>
                <a:cubicBezTo>
                  <a:pt x="223" y="117"/>
                  <a:pt x="223" y="116"/>
                  <a:pt x="225" y="116"/>
                </a:cubicBezTo>
                <a:cubicBezTo>
                  <a:pt x="225" y="118"/>
                  <a:pt x="224" y="119"/>
                  <a:pt x="224" y="120"/>
                </a:cubicBezTo>
                <a:cubicBezTo>
                  <a:pt x="224" y="121"/>
                  <a:pt x="223" y="122"/>
                  <a:pt x="223" y="123"/>
                </a:cubicBezTo>
                <a:cubicBezTo>
                  <a:pt x="222" y="123"/>
                  <a:pt x="222" y="124"/>
                  <a:pt x="223" y="124"/>
                </a:cubicBezTo>
                <a:cubicBezTo>
                  <a:pt x="223" y="126"/>
                  <a:pt x="221" y="126"/>
                  <a:pt x="220" y="126"/>
                </a:cubicBezTo>
                <a:cubicBezTo>
                  <a:pt x="220" y="127"/>
                  <a:pt x="223" y="130"/>
                  <a:pt x="224" y="130"/>
                </a:cubicBezTo>
                <a:cubicBezTo>
                  <a:pt x="224" y="132"/>
                  <a:pt x="225" y="134"/>
                  <a:pt x="226" y="134"/>
                </a:cubicBezTo>
                <a:cubicBezTo>
                  <a:pt x="226" y="135"/>
                  <a:pt x="227" y="138"/>
                  <a:pt x="228" y="138"/>
                </a:cubicBezTo>
                <a:cubicBezTo>
                  <a:pt x="228" y="139"/>
                  <a:pt x="232" y="147"/>
                  <a:pt x="231" y="147"/>
                </a:cubicBezTo>
                <a:cubicBezTo>
                  <a:pt x="231" y="148"/>
                  <a:pt x="232" y="148"/>
                  <a:pt x="232" y="149"/>
                </a:cubicBezTo>
                <a:cubicBezTo>
                  <a:pt x="233" y="149"/>
                  <a:pt x="233" y="153"/>
                  <a:pt x="236" y="153"/>
                </a:cubicBezTo>
                <a:cubicBezTo>
                  <a:pt x="237" y="153"/>
                  <a:pt x="239" y="152"/>
                  <a:pt x="240" y="152"/>
                </a:cubicBezTo>
                <a:cubicBezTo>
                  <a:pt x="241" y="151"/>
                  <a:pt x="244" y="150"/>
                  <a:pt x="245" y="150"/>
                </a:cubicBezTo>
                <a:cubicBezTo>
                  <a:pt x="245" y="149"/>
                  <a:pt x="250" y="146"/>
                  <a:pt x="250" y="146"/>
                </a:cubicBezTo>
                <a:cubicBezTo>
                  <a:pt x="251" y="145"/>
                  <a:pt x="252" y="144"/>
                  <a:pt x="252" y="143"/>
                </a:cubicBezTo>
                <a:cubicBezTo>
                  <a:pt x="252" y="142"/>
                  <a:pt x="253" y="142"/>
                  <a:pt x="253" y="141"/>
                </a:cubicBezTo>
                <a:cubicBezTo>
                  <a:pt x="254" y="140"/>
                  <a:pt x="255" y="137"/>
                  <a:pt x="252" y="137"/>
                </a:cubicBezTo>
                <a:cubicBezTo>
                  <a:pt x="253" y="139"/>
                  <a:pt x="251" y="138"/>
                  <a:pt x="251" y="137"/>
                </a:cubicBezTo>
                <a:cubicBezTo>
                  <a:pt x="252" y="136"/>
                  <a:pt x="251" y="136"/>
                  <a:pt x="250" y="135"/>
                </a:cubicBezTo>
                <a:cubicBezTo>
                  <a:pt x="250" y="135"/>
                  <a:pt x="251" y="134"/>
                  <a:pt x="250" y="133"/>
                </a:cubicBezTo>
                <a:cubicBezTo>
                  <a:pt x="249" y="136"/>
                  <a:pt x="247" y="137"/>
                  <a:pt x="245" y="137"/>
                </a:cubicBezTo>
                <a:cubicBezTo>
                  <a:pt x="245" y="135"/>
                  <a:pt x="246" y="137"/>
                  <a:pt x="245" y="135"/>
                </a:cubicBezTo>
                <a:cubicBezTo>
                  <a:pt x="244" y="134"/>
                  <a:pt x="244" y="134"/>
                  <a:pt x="245" y="133"/>
                </a:cubicBezTo>
                <a:cubicBezTo>
                  <a:pt x="244" y="133"/>
                  <a:pt x="244" y="133"/>
                  <a:pt x="244" y="133"/>
                </a:cubicBezTo>
                <a:cubicBezTo>
                  <a:pt x="244" y="135"/>
                  <a:pt x="244" y="135"/>
                  <a:pt x="243" y="135"/>
                </a:cubicBezTo>
                <a:cubicBezTo>
                  <a:pt x="242" y="134"/>
                  <a:pt x="244" y="134"/>
                  <a:pt x="243" y="133"/>
                </a:cubicBezTo>
                <a:cubicBezTo>
                  <a:pt x="242" y="132"/>
                  <a:pt x="242" y="131"/>
                  <a:pt x="242" y="131"/>
                </a:cubicBezTo>
                <a:cubicBezTo>
                  <a:pt x="241" y="130"/>
                  <a:pt x="240" y="128"/>
                  <a:pt x="240" y="127"/>
                </a:cubicBezTo>
                <a:cubicBezTo>
                  <a:pt x="242" y="125"/>
                  <a:pt x="245" y="130"/>
                  <a:pt x="244" y="131"/>
                </a:cubicBezTo>
                <a:cubicBezTo>
                  <a:pt x="245" y="131"/>
                  <a:pt x="245" y="131"/>
                  <a:pt x="245" y="132"/>
                </a:cubicBezTo>
                <a:cubicBezTo>
                  <a:pt x="248" y="130"/>
                  <a:pt x="252" y="134"/>
                  <a:pt x="255" y="134"/>
                </a:cubicBezTo>
                <a:cubicBezTo>
                  <a:pt x="256" y="134"/>
                  <a:pt x="258" y="135"/>
                  <a:pt x="260" y="135"/>
                </a:cubicBezTo>
                <a:cubicBezTo>
                  <a:pt x="260" y="138"/>
                  <a:pt x="260" y="141"/>
                  <a:pt x="260" y="144"/>
                </a:cubicBezTo>
                <a:cubicBezTo>
                  <a:pt x="260" y="170"/>
                  <a:pt x="252" y="193"/>
                  <a:pt x="238" y="212"/>
                </a:cubicBezTo>
                <a:close/>
                <a:moveTo>
                  <a:pt x="215" y="108"/>
                </a:moveTo>
                <a:cubicBezTo>
                  <a:pt x="215" y="105"/>
                  <a:pt x="216" y="104"/>
                  <a:pt x="218" y="101"/>
                </a:cubicBezTo>
                <a:cubicBezTo>
                  <a:pt x="220" y="101"/>
                  <a:pt x="221" y="101"/>
                  <a:pt x="221" y="103"/>
                </a:cubicBezTo>
                <a:cubicBezTo>
                  <a:pt x="222" y="103"/>
                  <a:pt x="221" y="105"/>
                  <a:pt x="223" y="104"/>
                </a:cubicBezTo>
                <a:cubicBezTo>
                  <a:pt x="223" y="103"/>
                  <a:pt x="224" y="103"/>
                  <a:pt x="225" y="103"/>
                </a:cubicBezTo>
                <a:cubicBezTo>
                  <a:pt x="226" y="103"/>
                  <a:pt x="227" y="104"/>
                  <a:pt x="228" y="104"/>
                </a:cubicBezTo>
                <a:cubicBezTo>
                  <a:pt x="228" y="106"/>
                  <a:pt x="231" y="106"/>
                  <a:pt x="231" y="109"/>
                </a:cubicBezTo>
                <a:cubicBezTo>
                  <a:pt x="233" y="109"/>
                  <a:pt x="229" y="111"/>
                  <a:pt x="229" y="111"/>
                </a:cubicBezTo>
                <a:cubicBezTo>
                  <a:pt x="227" y="111"/>
                  <a:pt x="226" y="109"/>
                  <a:pt x="225" y="109"/>
                </a:cubicBezTo>
                <a:cubicBezTo>
                  <a:pt x="225" y="111"/>
                  <a:pt x="224" y="109"/>
                  <a:pt x="224" y="109"/>
                </a:cubicBezTo>
                <a:cubicBezTo>
                  <a:pt x="224" y="109"/>
                  <a:pt x="217" y="110"/>
                  <a:pt x="215" y="110"/>
                </a:cubicBezTo>
                <a:cubicBezTo>
                  <a:pt x="216" y="109"/>
                  <a:pt x="216" y="109"/>
                  <a:pt x="215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Freeform 76"/>
          <p:cNvSpPr/>
          <p:nvPr/>
        </p:nvSpPr>
        <p:spPr bwMode="auto">
          <a:xfrm>
            <a:off x="5160498" y="6034687"/>
            <a:ext cx="14352" cy="5740"/>
          </a:xfrm>
          <a:custGeom>
            <a:avLst/>
            <a:gdLst>
              <a:gd name="T0" fmla="*/ 11 w 12"/>
              <a:gd name="T1" fmla="*/ 1 h 5"/>
              <a:gd name="T2" fmla="*/ 9 w 12"/>
              <a:gd name="T3" fmla="*/ 2 h 5"/>
              <a:gd name="T4" fmla="*/ 6 w 12"/>
              <a:gd name="T5" fmla="*/ 1 h 5"/>
              <a:gd name="T6" fmla="*/ 3 w 12"/>
              <a:gd name="T7" fmla="*/ 2 h 5"/>
              <a:gd name="T8" fmla="*/ 3 w 12"/>
              <a:gd name="T9" fmla="*/ 1 h 5"/>
              <a:gd name="T10" fmla="*/ 3 w 12"/>
              <a:gd name="T11" fmla="*/ 0 h 5"/>
              <a:gd name="T12" fmla="*/ 0 w 12"/>
              <a:gd name="T13" fmla="*/ 1 h 5"/>
              <a:gd name="T14" fmla="*/ 0 w 12"/>
              <a:gd name="T15" fmla="*/ 3 h 5"/>
              <a:gd name="T16" fmla="*/ 4 w 12"/>
              <a:gd name="T17" fmla="*/ 4 h 5"/>
              <a:gd name="T18" fmla="*/ 7 w 12"/>
              <a:gd name="T19" fmla="*/ 4 h 5"/>
              <a:gd name="T20" fmla="*/ 11 w 12"/>
              <a:gd name="T21" fmla="*/ 3 h 5"/>
              <a:gd name="T22" fmla="*/ 11 w 12"/>
              <a:gd name="T2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5">
                <a:moveTo>
                  <a:pt x="11" y="1"/>
                </a:moveTo>
                <a:cubicBezTo>
                  <a:pt x="10" y="2"/>
                  <a:pt x="10" y="3"/>
                  <a:pt x="9" y="2"/>
                </a:cubicBezTo>
                <a:cubicBezTo>
                  <a:pt x="9" y="0"/>
                  <a:pt x="9" y="1"/>
                  <a:pt x="6" y="1"/>
                </a:cubicBezTo>
                <a:cubicBezTo>
                  <a:pt x="6" y="2"/>
                  <a:pt x="3" y="3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3" y="1"/>
                  <a:pt x="3" y="0"/>
                </a:cubicBezTo>
                <a:cubicBezTo>
                  <a:pt x="2" y="0"/>
                  <a:pt x="0" y="1"/>
                  <a:pt x="0" y="1"/>
                </a:cubicBezTo>
                <a:cubicBezTo>
                  <a:pt x="2" y="1"/>
                  <a:pt x="0" y="3"/>
                  <a:pt x="0" y="3"/>
                </a:cubicBezTo>
                <a:cubicBezTo>
                  <a:pt x="2" y="4"/>
                  <a:pt x="2" y="4"/>
                  <a:pt x="4" y="4"/>
                </a:cubicBezTo>
                <a:cubicBezTo>
                  <a:pt x="4" y="5"/>
                  <a:pt x="7" y="4"/>
                  <a:pt x="7" y="4"/>
                </a:cubicBezTo>
                <a:cubicBezTo>
                  <a:pt x="9" y="4"/>
                  <a:pt x="10" y="4"/>
                  <a:pt x="11" y="3"/>
                </a:cubicBezTo>
                <a:cubicBezTo>
                  <a:pt x="12" y="2"/>
                  <a:pt x="11" y="2"/>
                  <a:pt x="11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Freeform 77"/>
          <p:cNvSpPr/>
          <p:nvPr/>
        </p:nvSpPr>
        <p:spPr bwMode="auto">
          <a:xfrm>
            <a:off x="5186328" y="6046167"/>
            <a:ext cx="8611" cy="14352"/>
          </a:xfrm>
          <a:custGeom>
            <a:avLst/>
            <a:gdLst>
              <a:gd name="T0" fmla="*/ 1 w 9"/>
              <a:gd name="T1" fmla="*/ 6 h 12"/>
              <a:gd name="T2" fmla="*/ 3 w 9"/>
              <a:gd name="T3" fmla="*/ 8 h 12"/>
              <a:gd name="T4" fmla="*/ 1 w 9"/>
              <a:gd name="T5" fmla="*/ 9 h 12"/>
              <a:gd name="T6" fmla="*/ 2 w 9"/>
              <a:gd name="T7" fmla="*/ 11 h 12"/>
              <a:gd name="T8" fmla="*/ 3 w 9"/>
              <a:gd name="T9" fmla="*/ 12 h 12"/>
              <a:gd name="T10" fmla="*/ 8 w 9"/>
              <a:gd name="T11" fmla="*/ 10 h 12"/>
              <a:gd name="T12" fmla="*/ 8 w 9"/>
              <a:gd name="T13" fmla="*/ 9 h 12"/>
              <a:gd name="T14" fmla="*/ 7 w 9"/>
              <a:gd name="T15" fmla="*/ 10 h 12"/>
              <a:gd name="T16" fmla="*/ 5 w 9"/>
              <a:gd name="T17" fmla="*/ 7 h 12"/>
              <a:gd name="T18" fmla="*/ 4 w 9"/>
              <a:gd name="T19" fmla="*/ 4 h 12"/>
              <a:gd name="T20" fmla="*/ 5 w 9"/>
              <a:gd name="T21" fmla="*/ 2 h 12"/>
              <a:gd name="T22" fmla="*/ 2 w 9"/>
              <a:gd name="T23" fmla="*/ 3 h 12"/>
              <a:gd name="T24" fmla="*/ 2 w 9"/>
              <a:gd name="T25" fmla="*/ 2 h 12"/>
              <a:gd name="T26" fmla="*/ 2 w 9"/>
              <a:gd name="T27" fmla="*/ 0 h 12"/>
              <a:gd name="T28" fmla="*/ 0 w 9"/>
              <a:gd name="T29" fmla="*/ 3 h 12"/>
              <a:gd name="T30" fmla="*/ 1 w 9"/>
              <a:gd name="T3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12">
                <a:moveTo>
                  <a:pt x="1" y="6"/>
                </a:moveTo>
                <a:cubicBezTo>
                  <a:pt x="2" y="6"/>
                  <a:pt x="3" y="6"/>
                  <a:pt x="3" y="8"/>
                </a:cubicBezTo>
                <a:cubicBezTo>
                  <a:pt x="5" y="9"/>
                  <a:pt x="2" y="9"/>
                  <a:pt x="1" y="9"/>
                </a:cubicBezTo>
                <a:cubicBezTo>
                  <a:pt x="1" y="10"/>
                  <a:pt x="0" y="12"/>
                  <a:pt x="2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5" y="12"/>
                  <a:pt x="7" y="12"/>
                  <a:pt x="8" y="10"/>
                </a:cubicBezTo>
                <a:cubicBezTo>
                  <a:pt x="9" y="10"/>
                  <a:pt x="9" y="10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8" y="8"/>
                  <a:pt x="7" y="7"/>
                  <a:pt x="5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4" y="0"/>
                  <a:pt x="2" y="0"/>
                </a:cubicBezTo>
                <a:cubicBezTo>
                  <a:pt x="2" y="3"/>
                  <a:pt x="0" y="1"/>
                  <a:pt x="0" y="3"/>
                </a:cubicBezTo>
                <a:cubicBezTo>
                  <a:pt x="0" y="4"/>
                  <a:pt x="1" y="4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Freeform 78"/>
          <p:cNvSpPr/>
          <p:nvPr/>
        </p:nvSpPr>
        <p:spPr bwMode="auto">
          <a:xfrm>
            <a:off x="5177719" y="6051908"/>
            <a:ext cx="8611" cy="8611"/>
          </a:xfrm>
          <a:custGeom>
            <a:avLst/>
            <a:gdLst>
              <a:gd name="T0" fmla="*/ 2 w 7"/>
              <a:gd name="T1" fmla="*/ 6 h 6"/>
              <a:gd name="T2" fmla="*/ 6 w 7"/>
              <a:gd name="T3" fmla="*/ 2 h 6"/>
              <a:gd name="T4" fmla="*/ 5 w 7"/>
              <a:gd name="T5" fmla="*/ 1 h 6"/>
              <a:gd name="T6" fmla="*/ 4 w 7"/>
              <a:gd name="T7" fmla="*/ 1 h 6"/>
              <a:gd name="T8" fmla="*/ 4 w 7"/>
              <a:gd name="T9" fmla="*/ 2 h 6"/>
              <a:gd name="T10" fmla="*/ 2 w 7"/>
              <a:gd name="T11" fmla="*/ 3 h 6"/>
              <a:gd name="T12" fmla="*/ 2 w 7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2" y="6"/>
                </a:moveTo>
                <a:cubicBezTo>
                  <a:pt x="5" y="6"/>
                  <a:pt x="6" y="4"/>
                  <a:pt x="6" y="2"/>
                </a:cubicBezTo>
                <a:cubicBezTo>
                  <a:pt x="7" y="0"/>
                  <a:pt x="6" y="1"/>
                  <a:pt x="5" y="1"/>
                </a:cubicBezTo>
                <a:cubicBezTo>
                  <a:pt x="4" y="1"/>
                  <a:pt x="4" y="0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0" y="3"/>
                  <a:pt x="2" y="3"/>
                </a:cubicBezTo>
                <a:cubicBezTo>
                  <a:pt x="2" y="4"/>
                  <a:pt x="1" y="5"/>
                  <a:pt x="2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Freeform 79"/>
          <p:cNvSpPr/>
          <p:nvPr/>
        </p:nvSpPr>
        <p:spPr bwMode="auto">
          <a:xfrm>
            <a:off x="5186328" y="6060517"/>
            <a:ext cx="2871" cy="2871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Freeform 80"/>
          <p:cNvSpPr/>
          <p:nvPr/>
        </p:nvSpPr>
        <p:spPr bwMode="auto">
          <a:xfrm>
            <a:off x="5126056" y="6069129"/>
            <a:ext cx="0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Freeform 81"/>
          <p:cNvSpPr/>
          <p:nvPr/>
        </p:nvSpPr>
        <p:spPr bwMode="auto">
          <a:xfrm>
            <a:off x="5203549" y="6074869"/>
            <a:ext cx="2871" cy="2871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Freeform 82"/>
          <p:cNvSpPr/>
          <p:nvPr/>
        </p:nvSpPr>
        <p:spPr bwMode="auto">
          <a:xfrm>
            <a:off x="5203549" y="6077738"/>
            <a:ext cx="0" cy="2871"/>
          </a:xfrm>
          <a:custGeom>
            <a:avLst/>
            <a:gdLst>
              <a:gd name="T0" fmla="*/ 1 w 2"/>
              <a:gd name="T1" fmla="*/ 0 h 4"/>
              <a:gd name="T2" fmla="*/ 1 w 2"/>
              <a:gd name="T3" fmla="*/ 1 h 4"/>
              <a:gd name="T4" fmla="*/ 0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1" y="1"/>
                  <a:pt x="1" y="2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2" y="4"/>
                  <a:pt x="2" y="0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Freeform 83"/>
          <p:cNvSpPr/>
          <p:nvPr/>
        </p:nvSpPr>
        <p:spPr bwMode="auto">
          <a:xfrm>
            <a:off x="5209290" y="6083478"/>
            <a:ext cx="2871" cy="2871"/>
          </a:xfrm>
          <a:custGeom>
            <a:avLst/>
            <a:gdLst>
              <a:gd name="T0" fmla="*/ 4 w 4"/>
              <a:gd name="T1" fmla="*/ 0 h 3"/>
              <a:gd name="T2" fmla="*/ 2 w 4"/>
              <a:gd name="T3" fmla="*/ 1 h 3"/>
              <a:gd name="T4" fmla="*/ 0 w 4"/>
              <a:gd name="T5" fmla="*/ 1 h 3"/>
              <a:gd name="T6" fmla="*/ 4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0"/>
                  <a:pt x="0" y="1"/>
                </a:cubicBezTo>
                <a:cubicBezTo>
                  <a:pt x="2" y="1"/>
                  <a:pt x="4" y="3"/>
                  <a:pt x="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Freeform 84"/>
          <p:cNvSpPr/>
          <p:nvPr/>
        </p:nvSpPr>
        <p:spPr bwMode="auto">
          <a:xfrm>
            <a:off x="5169107" y="6083478"/>
            <a:ext cx="91845" cy="126287"/>
          </a:xfrm>
          <a:custGeom>
            <a:avLst/>
            <a:gdLst>
              <a:gd name="T0" fmla="*/ 76 w 84"/>
              <a:gd name="T1" fmla="*/ 41 h 113"/>
              <a:gd name="T2" fmla="*/ 70 w 84"/>
              <a:gd name="T3" fmla="*/ 32 h 113"/>
              <a:gd name="T4" fmla="*/ 65 w 84"/>
              <a:gd name="T5" fmla="*/ 22 h 113"/>
              <a:gd name="T6" fmla="*/ 61 w 84"/>
              <a:gd name="T7" fmla="*/ 14 h 113"/>
              <a:gd name="T8" fmla="*/ 50 w 84"/>
              <a:gd name="T9" fmla="*/ 10 h 113"/>
              <a:gd name="T10" fmla="*/ 42 w 84"/>
              <a:gd name="T11" fmla="*/ 10 h 113"/>
              <a:gd name="T12" fmla="*/ 36 w 84"/>
              <a:gd name="T13" fmla="*/ 8 h 113"/>
              <a:gd name="T14" fmla="*/ 32 w 84"/>
              <a:gd name="T15" fmla="*/ 1 h 113"/>
              <a:gd name="T16" fmla="*/ 20 w 84"/>
              <a:gd name="T17" fmla="*/ 4 h 113"/>
              <a:gd name="T18" fmla="*/ 14 w 84"/>
              <a:gd name="T19" fmla="*/ 5 h 113"/>
              <a:gd name="T20" fmla="*/ 10 w 84"/>
              <a:gd name="T21" fmla="*/ 8 h 113"/>
              <a:gd name="T22" fmla="*/ 9 w 84"/>
              <a:gd name="T23" fmla="*/ 13 h 113"/>
              <a:gd name="T24" fmla="*/ 4 w 84"/>
              <a:gd name="T25" fmla="*/ 18 h 113"/>
              <a:gd name="T26" fmla="*/ 1 w 84"/>
              <a:gd name="T27" fmla="*/ 27 h 113"/>
              <a:gd name="T28" fmla="*/ 1 w 84"/>
              <a:gd name="T29" fmla="*/ 34 h 113"/>
              <a:gd name="T30" fmla="*/ 5 w 84"/>
              <a:gd name="T31" fmla="*/ 45 h 113"/>
              <a:gd name="T32" fmla="*/ 16 w 84"/>
              <a:gd name="T33" fmla="*/ 51 h 113"/>
              <a:gd name="T34" fmla="*/ 32 w 84"/>
              <a:gd name="T35" fmla="*/ 52 h 113"/>
              <a:gd name="T36" fmla="*/ 33 w 84"/>
              <a:gd name="T37" fmla="*/ 64 h 113"/>
              <a:gd name="T38" fmla="*/ 35 w 84"/>
              <a:gd name="T39" fmla="*/ 74 h 113"/>
              <a:gd name="T40" fmla="*/ 35 w 84"/>
              <a:gd name="T41" fmla="*/ 87 h 113"/>
              <a:gd name="T42" fmla="*/ 38 w 84"/>
              <a:gd name="T43" fmla="*/ 97 h 113"/>
              <a:gd name="T44" fmla="*/ 42 w 84"/>
              <a:gd name="T45" fmla="*/ 108 h 113"/>
              <a:gd name="T46" fmla="*/ 48 w 84"/>
              <a:gd name="T47" fmla="*/ 112 h 113"/>
              <a:gd name="T48" fmla="*/ 57 w 84"/>
              <a:gd name="T49" fmla="*/ 107 h 113"/>
              <a:gd name="T50" fmla="*/ 64 w 84"/>
              <a:gd name="T51" fmla="*/ 96 h 113"/>
              <a:gd name="T52" fmla="*/ 67 w 84"/>
              <a:gd name="T53" fmla="*/ 86 h 113"/>
              <a:gd name="T54" fmla="*/ 70 w 84"/>
              <a:gd name="T55" fmla="*/ 80 h 113"/>
              <a:gd name="T56" fmla="*/ 69 w 84"/>
              <a:gd name="T57" fmla="*/ 64 h 113"/>
              <a:gd name="T58" fmla="*/ 76 w 84"/>
              <a:gd name="T59" fmla="*/ 55 h 113"/>
              <a:gd name="T60" fmla="*/ 81 w 84"/>
              <a:gd name="T61" fmla="*/ 49 h 113"/>
              <a:gd name="T62" fmla="*/ 84 w 84"/>
              <a:gd name="T63" fmla="*/ 41 h 113"/>
              <a:gd name="T64" fmla="*/ 76 w 84"/>
              <a:gd name="T65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113">
                <a:moveTo>
                  <a:pt x="76" y="42"/>
                </a:moveTo>
                <a:cubicBezTo>
                  <a:pt x="74" y="42"/>
                  <a:pt x="76" y="42"/>
                  <a:pt x="76" y="41"/>
                </a:cubicBezTo>
                <a:cubicBezTo>
                  <a:pt x="74" y="41"/>
                  <a:pt x="71" y="36"/>
                  <a:pt x="71" y="34"/>
                </a:cubicBezTo>
                <a:cubicBezTo>
                  <a:pt x="71" y="34"/>
                  <a:pt x="70" y="32"/>
                  <a:pt x="70" y="32"/>
                </a:cubicBezTo>
                <a:cubicBezTo>
                  <a:pt x="70" y="31"/>
                  <a:pt x="68" y="30"/>
                  <a:pt x="69" y="28"/>
                </a:cubicBezTo>
                <a:cubicBezTo>
                  <a:pt x="67" y="27"/>
                  <a:pt x="65" y="24"/>
                  <a:pt x="65" y="22"/>
                </a:cubicBezTo>
                <a:cubicBezTo>
                  <a:pt x="64" y="22"/>
                  <a:pt x="63" y="19"/>
                  <a:pt x="63" y="18"/>
                </a:cubicBezTo>
                <a:cubicBezTo>
                  <a:pt x="62" y="18"/>
                  <a:pt x="61" y="15"/>
                  <a:pt x="61" y="14"/>
                </a:cubicBezTo>
                <a:cubicBezTo>
                  <a:pt x="60" y="14"/>
                  <a:pt x="59" y="12"/>
                  <a:pt x="58" y="12"/>
                </a:cubicBezTo>
                <a:cubicBezTo>
                  <a:pt x="59" y="10"/>
                  <a:pt x="51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8" y="10"/>
                  <a:pt x="44" y="10"/>
                  <a:pt x="42" y="10"/>
                </a:cubicBezTo>
                <a:cubicBezTo>
                  <a:pt x="41" y="10"/>
                  <a:pt x="39" y="10"/>
                  <a:pt x="39" y="8"/>
                </a:cubicBezTo>
                <a:cubicBezTo>
                  <a:pt x="38" y="8"/>
                  <a:pt x="37" y="8"/>
                  <a:pt x="36" y="8"/>
                </a:cubicBezTo>
                <a:cubicBezTo>
                  <a:pt x="36" y="7"/>
                  <a:pt x="34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2"/>
                  <a:pt x="25" y="0"/>
                  <a:pt x="25" y="1"/>
                </a:cubicBezTo>
                <a:cubicBezTo>
                  <a:pt x="24" y="1"/>
                  <a:pt x="20" y="3"/>
                  <a:pt x="20" y="4"/>
                </a:cubicBezTo>
                <a:cubicBezTo>
                  <a:pt x="20" y="4"/>
                  <a:pt x="17" y="5"/>
                  <a:pt x="17" y="4"/>
                </a:cubicBezTo>
                <a:cubicBezTo>
                  <a:pt x="16" y="4"/>
                  <a:pt x="15" y="4"/>
                  <a:pt x="14" y="5"/>
                </a:cubicBezTo>
                <a:cubicBezTo>
                  <a:pt x="14" y="5"/>
                  <a:pt x="13" y="7"/>
                  <a:pt x="12" y="7"/>
                </a:cubicBezTo>
                <a:cubicBezTo>
                  <a:pt x="11" y="7"/>
                  <a:pt x="12" y="6"/>
                  <a:pt x="10" y="8"/>
                </a:cubicBezTo>
                <a:cubicBezTo>
                  <a:pt x="10" y="9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8" y="14"/>
                  <a:pt x="7" y="16"/>
                  <a:pt x="6" y="16"/>
                </a:cubicBezTo>
                <a:cubicBezTo>
                  <a:pt x="5" y="18"/>
                  <a:pt x="5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1" y="24"/>
                  <a:pt x="1" y="25"/>
                  <a:pt x="1" y="27"/>
                </a:cubicBezTo>
                <a:cubicBezTo>
                  <a:pt x="1" y="28"/>
                  <a:pt x="0" y="29"/>
                  <a:pt x="0" y="30"/>
                </a:cubicBezTo>
                <a:cubicBezTo>
                  <a:pt x="1" y="31"/>
                  <a:pt x="1" y="33"/>
                  <a:pt x="1" y="34"/>
                </a:cubicBezTo>
                <a:cubicBezTo>
                  <a:pt x="0" y="34"/>
                  <a:pt x="0" y="37"/>
                  <a:pt x="1" y="37"/>
                </a:cubicBezTo>
                <a:cubicBezTo>
                  <a:pt x="1" y="39"/>
                  <a:pt x="4" y="44"/>
                  <a:pt x="5" y="45"/>
                </a:cubicBezTo>
                <a:cubicBezTo>
                  <a:pt x="5" y="46"/>
                  <a:pt x="8" y="49"/>
                  <a:pt x="10" y="49"/>
                </a:cubicBezTo>
                <a:cubicBezTo>
                  <a:pt x="10" y="50"/>
                  <a:pt x="16" y="52"/>
                  <a:pt x="16" y="51"/>
                </a:cubicBezTo>
                <a:cubicBezTo>
                  <a:pt x="18" y="51"/>
                  <a:pt x="26" y="49"/>
                  <a:pt x="27" y="52"/>
                </a:cubicBezTo>
                <a:cubicBezTo>
                  <a:pt x="30" y="52"/>
                  <a:pt x="30" y="51"/>
                  <a:pt x="32" y="52"/>
                </a:cubicBezTo>
                <a:cubicBezTo>
                  <a:pt x="32" y="54"/>
                  <a:pt x="32" y="58"/>
                  <a:pt x="31" y="59"/>
                </a:cubicBezTo>
                <a:cubicBezTo>
                  <a:pt x="31" y="61"/>
                  <a:pt x="32" y="63"/>
                  <a:pt x="33" y="64"/>
                </a:cubicBezTo>
                <a:cubicBezTo>
                  <a:pt x="33" y="64"/>
                  <a:pt x="34" y="66"/>
                  <a:pt x="35" y="66"/>
                </a:cubicBezTo>
                <a:cubicBezTo>
                  <a:pt x="35" y="69"/>
                  <a:pt x="36" y="71"/>
                  <a:pt x="35" y="74"/>
                </a:cubicBezTo>
                <a:cubicBezTo>
                  <a:pt x="35" y="77"/>
                  <a:pt x="34" y="79"/>
                  <a:pt x="34" y="82"/>
                </a:cubicBezTo>
                <a:cubicBezTo>
                  <a:pt x="34" y="82"/>
                  <a:pt x="35" y="87"/>
                  <a:pt x="35" y="87"/>
                </a:cubicBezTo>
                <a:cubicBezTo>
                  <a:pt x="35" y="89"/>
                  <a:pt x="37" y="91"/>
                  <a:pt x="37" y="94"/>
                </a:cubicBezTo>
                <a:cubicBezTo>
                  <a:pt x="37" y="94"/>
                  <a:pt x="38" y="97"/>
                  <a:pt x="38" y="97"/>
                </a:cubicBezTo>
                <a:cubicBezTo>
                  <a:pt x="37" y="97"/>
                  <a:pt x="41" y="105"/>
                  <a:pt x="41" y="105"/>
                </a:cubicBezTo>
                <a:cubicBezTo>
                  <a:pt x="42" y="105"/>
                  <a:pt x="42" y="108"/>
                  <a:pt x="42" y="108"/>
                </a:cubicBezTo>
                <a:cubicBezTo>
                  <a:pt x="42" y="109"/>
                  <a:pt x="43" y="111"/>
                  <a:pt x="43" y="112"/>
                </a:cubicBezTo>
                <a:cubicBezTo>
                  <a:pt x="44" y="113"/>
                  <a:pt x="47" y="112"/>
                  <a:pt x="48" y="112"/>
                </a:cubicBezTo>
                <a:cubicBezTo>
                  <a:pt x="48" y="112"/>
                  <a:pt x="54" y="111"/>
                  <a:pt x="55" y="111"/>
                </a:cubicBezTo>
                <a:cubicBezTo>
                  <a:pt x="55" y="110"/>
                  <a:pt x="57" y="107"/>
                  <a:pt x="57" y="107"/>
                </a:cubicBezTo>
                <a:cubicBezTo>
                  <a:pt x="57" y="105"/>
                  <a:pt x="61" y="101"/>
                  <a:pt x="62" y="101"/>
                </a:cubicBezTo>
                <a:cubicBezTo>
                  <a:pt x="62" y="100"/>
                  <a:pt x="64" y="96"/>
                  <a:pt x="64" y="96"/>
                </a:cubicBezTo>
                <a:cubicBezTo>
                  <a:pt x="64" y="93"/>
                  <a:pt x="65" y="91"/>
                  <a:pt x="65" y="88"/>
                </a:cubicBezTo>
                <a:cubicBezTo>
                  <a:pt x="65" y="88"/>
                  <a:pt x="66" y="86"/>
                  <a:pt x="67" y="86"/>
                </a:cubicBezTo>
                <a:cubicBezTo>
                  <a:pt x="67" y="85"/>
                  <a:pt x="68" y="85"/>
                  <a:pt x="69" y="85"/>
                </a:cubicBezTo>
                <a:cubicBezTo>
                  <a:pt x="69" y="83"/>
                  <a:pt x="70" y="82"/>
                  <a:pt x="70" y="80"/>
                </a:cubicBezTo>
                <a:cubicBezTo>
                  <a:pt x="71" y="80"/>
                  <a:pt x="69" y="73"/>
                  <a:pt x="69" y="73"/>
                </a:cubicBezTo>
                <a:cubicBezTo>
                  <a:pt x="68" y="73"/>
                  <a:pt x="69" y="65"/>
                  <a:pt x="69" y="64"/>
                </a:cubicBezTo>
                <a:cubicBezTo>
                  <a:pt x="68" y="64"/>
                  <a:pt x="73" y="59"/>
                  <a:pt x="72" y="59"/>
                </a:cubicBezTo>
                <a:cubicBezTo>
                  <a:pt x="73" y="58"/>
                  <a:pt x="75" y="56"/>
                  <a:pt x="76" y="55"/>
                </a:cubicBezTo>
                <a:cubicBezTo>
                  <a:pt x="77" y="54"/>
                  <a:pt x="79" y="52"/>
                  <a:pt x="79" y="51"/>
                </a:cubicBezTo>
                <a:cubicBezTo>
                  <a:pt x="80" y="51"/>
                  <a:pt x="80" y="50"/>
                  <a:pt x="81" y="49"/>
                </a:cubicBezTo>
                <a:cubicBezTo>
                  <a:pt x="81" y="49"/>
                  <a:pt x="81" y="47"/>
                  <a:pt x="82" y="47"/>
                </a:cubicBezTo>
                <a:cubicBezTo>
                  <a:pt x="82" y="45"/>
                  <a:pt x="84" y="44"/>
                  <a:pt x="84" y="41"/>
                </a:cubicBezTo>
                <a:cubicBezTo>
                  <a:pt x="82" y="42"/>
                  <a:pt x="80" y="42"/>
                  <a:pt x="78" y="42"/>
                </a:cubicBezTo>
                <a:cubicBezTo>
                  <a:pt x="78" y="42"/>
                  <a:pt x="77" y="42"/>
                  <a:pt x="76" y="4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Freeform 85"/>
          <p:cNvSpPr/>
          <p:nvPr/>
        </p:nvSpPr>
        <p:spPr bwMode="auto">
          <a:xfrm>
            <a:off x="5094483" y="6109311"/>
            <a:ext cx="2871" cy="2871"/>
          </a:xfrm>
          <a:custGeom>
            <a:avLst/>
            <a:gdLst>
              <a:gd name="T0" fmla="*/ 1 w 3"/>
              <a:gd name="T1" fmla="*/ 0 h 2"/>
              <a:gd name="T2" fmla="*/ 1 w 3"/>
              <a:gd name="T3" fmla="*/ 0 h 2"/>
              <a:gd name="T4" fmla="*/ 3 w 3"/>
              <a:gd name="T5" fmla="*/ 0 h 2"/>
              <a:gd name="T6" fmla="*/ 1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3" y="1"/>
                  <a:pt x="3" y="0"/>
                </a:cubicBezTo>
                <a:cubicBezTo>
                  <a:pt x="2" y="1"/>
                  <a:pt x="2" y="1"/>
                  <a:pt x="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Freeform 86"/>
          <p:cNvSpPr/>
          <p:nvPr/>
        </p:nvSpPr>
        <p:spPr bwMode="auto">
          <a:xfrm>
            <a:off x="5100223" y="6109311"/>
            <a:ext cx="8611" cy="5740"/>
          </a:xfrm>
          <a:custGeom>
            <a:avLst/>
            <a:gdLst>
              <a:gd name="T0" fmla="*/ 2 w 9"/>
              <a:gd name="T1" fmla="*/ 0 h 4"/>
              <a:gd name="T2" fmla="*/ 0 w 9"/>
              <a:gd name="T3" fmla="*/ 0 h 4"/>
              <a:gd name="T4" fmla="*/ 3 w 9"/>
              <a:gd name="T5" fmla="*/ 2 h 4"/>
              <a:gd name="T6" fmla="*/ 7 w 9"/>
              <a:gd name="T7" fmla="*/ 4 h 4"/>
              <a:gd name="T8" fmla="*/ 7 w 9"/>
              <a:gd name="T9" fmla="*/ 2 h 4"/>
              <a:gd name="T10" fmla="*/ 2 w 9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4">
                <a:moveTo>
                  <a:pt x="2" y="0"/>
                </a:moveTo>
                <a:cubicBezTo>
                  <a:pt x="1" y="1"/>
                  <a:pt x="0" y="0"/>
                  <a:pt x="0" y="0"/>
                </a:cubicBezTo>
                <a:cubicBezTo>
                  <a:pt x="0" y="1"/>
                  <a:pt x="2" y="2"/>
                  <a:pt x="3" y="2"/>
                </a:cubicBezTo>
                <a:cubicBezTo>
                  <a:pt x="4" y="3"/>
                  <a:pt x="5" y="4"/>
                  <a:pt x="7" y="4"/>
                </a:cubicBezTo>
                <a:cubicBezTo>
                  <a:pt x="9" y="4"/>
                  <a:pt x="7" y="2"/>
                  <a:pt x="7" y="2"/>
                </a:cubicBezTo>
                <a:cubicBezTo>
                  <a:pt x="5" y="2"/>
                  <a:pt x="4" y="0"/>
                  <a:pt x="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Freeform 87"/>
          <p:cNvSpPr/>
          <p:nvPr/>
        </p:nvSpPr>
        <p:spPr bwMode="auto">
          <a:xfrm>
            <a:off x="5108835" y="6115051"/>
            <a:ext cx="8611" cy="2871"/>
          </a:xfrm>
          <a:custGeom>
            <a:avLst/>
            <a:gdLst>
              <a:gd name="T0" fmla="*/ 6 w 8"/>
              <a:gd name="T1" fmla="*/ 0 h 2"/>
              <a:gd name="T2" fmla="*/ 6 w 8"/>
              <a:gd name="T3" fmla="*/ 1 h 2"/>
              <a:gd name="T4" fmla="*/ 2 w 8"/>
              <a:gd name="T5" fmla="*/ 0 h 2"/>
              <a:gd name="T6" fmla="*/ 3 w 8"/>
              <a:gd name="T7" fmla="*/ 1 h 2"/>
              <a:gd name="T8" fmla="*/ 0 w 8"/>
              <a:gd name="T9" fmla="*/ 1 h 2"/>
              <a:gd name="T10" fmla="*/ 3 w 8"/>
              <a:gd name="T11" fmla="*/ 2 h 2"/>
              <a:gd name="T12" fmla="*/ 8 w 8"/>
              <a:gd name="T13" fmla="*/ 2 h 2"/>
              <a:gd name="T14" fmla="*/ 6 w 8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5" y="1"/>
                  <a:pt x="6" y="0"/>
                  <a:pt x="6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1"/>
                  <a:pt x="3" y="1"/>
                  <a:pt x="3" y="1"/>
                </a:cubicBezTo>
                <a:cubicBezTo>
                  <a:pt x="2" y="2"/>
                  <a:pt x="1" y="1"/>
                  <a:pt x="0" y="1"/>
                </a:cubicBezTo>
                <a:cubicBezTo>
                  <a:pt x="0" y="2"/>
                  <a:pt x="3" y="2"/>
                  <a:pt x="3" y="2"/>
                </a:cubicBezTo>
                <a:cubicBezTo>
                  <a:pt x="5" y="2"/>
                  <a:pt x="6" y="2"/>
                  <a:pt x="8" y="2"/>
                </a:cubicBezTo>
                <a:cubicBezTo>
                  <a:pt x="8" y="1"/>
                  <a:pt x="6" y="0"/>
                  <a:pt x="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" name="Freeform 88"/>
          <p:cNvSpPr/>
          <p:nvPr/>
        </p:nvSpPr>
        <p:spPr bwMode="auto">
          <a:xfrm>
            <a:off x="5103094" y="6115051"/>
            <a:ext cx="0" cy="2871"/>
          </a:xfrm>
          <a:custGeom>
            <a:avLst/>
            <a:gdLst>
              <a:gd name="T0" fmla="*/ 0 w 1"/>
              <a:gd name="T1" fmla="*/ 0 h 2"/>
              <a:gd name="T2" fmla="*/ 1 w 1"/>
              <a:gd name="T3" fmla="*/ 1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" name="Freeform 89"/>
          <p:cNvSpPr/>
          <p:nvPr/>
        </p:nvSpPr>
        <p:spPr bwMode="auto">
          <a:xfrm>
            <a:off x="5105963" y="6115051"/>
            <a:ext cx="0" cy="2871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" name="Freeform 90"/>
          <p:cNvSpPr/>
          <p:nvPr/>
        </p:nvSpPr>
        <p:spPr bwMode="auto">
          <a:xfrm>
            <a:off x="5120315" y="6115051"/>
            <a:ext cx="0" cy="2871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" name="Freeform 91"/>
          <p:cNvSpPr/>
          <p:nvPr/>
        </p:nvSpPr>
        <p:spPr bwMode="auto">
          <a:xfrm>
            <a:off x="5117444" y="6115051"/>
            <a:ext cx="2871" cy="2871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" name="Freeform 92"/>
          <p:cNvSpPr/>
          <p:nvPr/>
        </p:nvSpPr>
        <p:spPr bwMode="auto">
          <a:xfrm>
            <a:off x="5111704" y="6126532"/>
            <a:ext cx="2871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" name="Freeform 93"/>
          <p:cNvSpPr/>
          <p:nvPr/>
        </p:nvSpPr>
        <p:spPr bwMode="auto">
          <a:xfrm>
            <a:off x="5258083" y="6169584"/>
            <a:ext cx="0" cy="2871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3" name="Freeform 94"/>
          <p:cNvSpPr/>
          <p:nvPr/>
        </p:nvSpPr>
        <p:spPr bwMode="auto">
          <a:xfrm>
            <a:off x="5895260" y="6066257"/>
            <a:ext cx="11481" cy="20092"/>
          </a:xfrm>
          <a:custGeom>
            <a:avLst/>
            <a:gdLst>
              <a:gd name="T0" fmla="*/ 1 w 10"/>
              <a:gd name="T1" fmla="*/ 6 h 18"/>
              <a:gd name="T2" fmla="*/ 4 w 10"/>
              <a:gd name="T3" fmla="*/ 11 h 18"/>
              <a:gd name="T4" fmla="*/ 5 w 10"/>
              <a:gd name="T5" fmla="*/ 16 h 18"/>
              <a:gd name="T6" fmla="*/ 9 w 10"/>
              <a:gd name="T7" fmla="*/ 16 h 18"/>
              <a:gd name="T8" fmla="*/ 8 w 10"/>
              <a:gd name="T9" fmla="*/ 13 h 18"/>
              <a:gd name="T10" fmla="*/ 8 w 10"/>
              <a:gd name="T11" fmla="*/ 11 h 18"/>
              <a:gd name="T12" fmla="*/ 10 w 10"/>
              <a:gd name="T13" fmla="*/ 11 h 18"/>
              <a:gd name="T14" fmla="*/ 8 w 10"/>
              <a:gd name="T15" fmla="*/ 9 h 18"/>
              <a:gd name="T16" fmla="*/ 7 w 10"/>
              <a:gd name="T17" fmla="*/ 8 h 18"/>
              <a:gd name="T18" fmla="*/ 5 w 10"/>
              <a:gd name="T19" fmla="*/ 6 h 18"/>
              <a:gd name="T20" fmla="*/ 5 w 10"/>
              <a:gd name="T21" fmla="*/ 4 h 18"/>
              <a:gd name="T22" fmla="*/ 7 w 10"/>
              <a:gd name="T23" fmla="*/ 4 h 18"/>
              <a:gd name="T24" fmla="*/ 8 w 10"/>
              <a:gd name="T25" fmla="*/ 3 h 18"/>
              <a:gd name="T26" fmla="*/ 5 w 10"/>
              <a:gd name="T27" fmla="*/ 1 h 18"/>
              <a:gd name="T28" fmla="*/ 1 w 10"/>
              <a:gd name="T29" fmla="*/ 3 h 18"/>
              <a:gd name="T30" fmla="*/ 1 w 10"/>
              <a:gd name="T3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" h="18">
                <a:moveTo>
                  <a:pt x="1" y="6"/>
                </a:moveTo>
                <a:cubicBezTo>
                  <a:pt x="1" y="8"/>
                  <a:pt x="3" y="9"/>
                  <a:pt x="4" y="11"/>
                </a:cubicBezTo>
                <a:cubicBezTo>
                  <a:pt x="4" y="13"/>
                  <a:pt x="2" y="15"/>
                  <a:pt x="5" y="16"/>
                </a:cubicBezTo>
                <a:cubicBezTo>
                  <a:pt x="6" y="18"/>
                  <a:pt x="9" y="18"/>
                  <a:pt x="9" y="16"/>
                </a:cubicBezTo>
                <a:cubicBezTo>
                  <a:pt x="7" y="16"/>
                  <a:pt x="9" y="13"/>
                  <a:pt x="8" y="13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11"/>
                  <a:pt x="9" y="11"/>
                  <a:pt x="10" y="11"/>
                </a:cubicBezTo>
                <a:cubicBezTo>
                  <a:pt x="10" y="10"/>
                  <a:pt x="8" y="10"/>
                  <a:pt x="8" y="9"/>
                </a:cubicBezTo>
                <a:cubicBezTo>
                  <a:pt x="8" y="9"/>
                  <a:pt x="6" y="10"/>
                  <a:pt x="7" y="8"/>
                </a:cubicBezTo>
                <a:cubicBezTo>
                  <a:pt x="7" y="7"/>
                  <a:pt x="6" y="7"/>
                  <a:pt x="5" y="6"/>
                </a:cubicBezTo>
                <a:cubicBezTo>
                  <a:pt x="5" y="6"/>
                  <a:pt x="4" y="4"/>
                  <a:pt x="5" y="4"/>
                </a:cubicBezTo>
                <a:cubicBezTo>
                  <a:pt x="6" y="4"/>
                  <a:pt x="5" y="4"/>
                  <a:pt x="7" y="4"/>
                </a:cubicBezTo>
                <a:cubicBezTo>
                  <a:pt x="7" y="4"/>
                  <a:pt x="9" y="3"/>
                  <a:pt x="8" y="3"/>
                </a:cubicBezTo>
                <a:cubicBezTo>
                  <a:pt x="7" y="2"/>
                  <a:pt x="8" y="0"/>
                  <a:pt x="5" y="1"/>
                </a:cubicBezTo>
                <a:cubicBezTo>
                  <a:pt x="4" y="1"/>
                  <a:pt x="3" y="3"/>
                  <a:pt x="1" y="3"/>
                </a:cubicBezTo>
                <a:cubicBezTo>
                  <a:pt x="1" y="3"/>
                  <a:pt x="0" y="6"/>
                  <a:pt x="1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4" name="Freeform 95"/>
          <p:cNvSpPr/>
          <p:nvPr/>
        </p:nvSpPr>
        <p:spPr bwMode="auto">
          <a:xfrm>
            <a:off x="5869428" y="6069129"/>
            <a:ext cx="20092" cy="11481"/>
          </a:xfrm>
          <a:custGeom>
            <a:avLst/>
            <a:gdLst>
              <a:gd name="T0" fmla="*/ 16 w 18"/>
              <a:gd name="T1" fmla="*/ 8 h 11"/>
              <a:gd name="T2" fmla="*/ 13 w 18"/>
              <a:gd name="T3" fmla="*/ 4 h 11"/>
              <a:gd name="T4" fmla="*/ 10 w 18"/>
              <a:gd name="T5" fmla="*/ 3 h 11"/>
              <a:gd name="T6" fmla="*/ 8 w 18"/>
              <a:gd name="T7" fmla="*/ 3 h 11"/>
              <a:gd name="T8" fmla="*/ 6 w 18"/>
              <a:gd name="T9" fmla="*/ 2 h 11"/>
              <a:gd name="T10" fmla="*/ 3 w 18"/>
              <a:gd name="T11" fmla="*/ 0 h 11"/>
              <a:gd name="T12" fmla="*/ 0 w 18"/>
              <a:gd name="T13" fmla="*/ 8 h 11"/>
              <a:gd name="T14" fmla="*/ 0 w 18"/>
              <a:gd name="T15" fmla="*/ 9 h 11"/>
              <a:gd name="T16" fmla="*/ 9 w 18"/>
              <a:gd name="T17" fmla="*/ 8 h 11"/>
              <a:gd name="T18" fmla="*/ 10 w 18"/>
              <a:gd name="T19" fmla="*/ 8 h 11"/>
              <a:gd name="T20" fmla="*/ 14 w 18"/>
              <a:gd name="T21" fmla="*/ 10 h 11"/>
              <a:gd name="T22" fmla="*/ 16 w 18"/>
              <a:gd name="T2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1">
                <a:moveTo>
                  <a:pt x="16" y="8"/>
                </a:moveTo>
                <a:cubicBezTo>
                  <a:pt x="16" y="5"/>
                  <a:pt x="13" y="5"/>
                  <a:pt x="13" y="4"/>
                </a:cubicBezTo>
                <a:cubicBezTo>
                  <a:pt x="12" y="4"/>
                  <a:pt x="11" y="3"/>
                  <a:pt x="10" y="3"/>
                </a:cubicBezTo>
                <a:cubicBezTo>
                  <a:pt x="9" y="3"/>
                  <a:pt x="8" y="3"/>
                  <a:pt x="8" y="3"/>
                </a:cubicBezTo>
                <a:cubicBezTo>
                  <a:pt x="6" y="4"/>
                  <a:pt x="7" y="2"/>
                  <a:pt x="6" y="2"/>
                </a:cubicBezTo>
                <a:cubicBezTo>
                  <a:pt x="6" y="1"/>
                  <a:pt x="5" y="0"/>
                  <a:pt x="3" y="0"/>
                </a:cubicBezTo>
                <a:cubicBezTo>
                  <a:pt x="1" y="3"/>
                  <a:pt x="0" y="5"/>
                  <a:pt x="0" y="8"/>
                </a:cubicBezTo>
                <a:cubicBezTo>
                  <a:pt x="1" y="8"/>
                  <a:pt x="1" y="8"/>
                  <a:pt x="0" y="9"/>
                </a:cubicBezTo>
                <a:cubicBezTo>
                  <a:pt x="2" y="9"/>
                  <a:pt x="9" y="9"/>
                  <a:pt x="9" y="8"/>
                </a:cubicBezTo>
                <a:cubicBezTo>
                  <a:pt x="9" y="8"/>
                  <a:pt x="10" y="11"/>
                  <a:pt x="10" y="8"/>
                </a:cubicBezTo>
                <a:cubicBezTo>
                  <a:pt x="11" y="8"/>
                  <a:pt x="12" y="11"/>
                  <a:pt x="14" y="10"/>
                </a:cubicBezTo>
                <a:cubicBezTo>
                  <a:pt x="14" y="11"/>
                  <a:pt x="18" y="8"/>
                  <a:pt x="16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5" name="Freeform 96"/>
          <p:cNvSpPr/>
          <p:nvPr/>
        </p:nvSpPr>
        <p:spPr bwMode="auto">
          <a:xfrm>
            <a:off x="5757492" y="6117921"/>
            <a:ext cx="2871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6" name="Freeform 97"/>
          <p:cNvSpPr>
            <a:spLocks noEditPoints="1"/>
          </p:cNvSpPr>
          <p:nvPr/>
        </p:nvSpPr>
        <p:spPr bwMode="auto">
          <a:xfrm>
            <a:off x="5631205" y="5957191"/>
            <a:ext cx="318590" cy="318589"/>
          </a:xfrm>
          <a:custGeom>
            <a:avLst/>
            <a:gdLst>
              <a:gd name="T0" fmla="*/ 178 w 288"/>
              <a:gd name="T1" fmla="*/ 90 h 288"/>
              <a:gd name="T2" fmla="*/ 180 w 288"/>
              <a:gd name="T3" fmla="*/ 88 h 288"/>
              <a:gd name="T4" fmla="*/ 176 w 288"/>
              <a:gd name="T5" fmla="*/ 94 h 288"/>
              <a:gd name="T6" fmla="*/ 191 w 288"/>
              <a:gd name="T7" fmla="*/ 108 h 288"/>
              <a:gd name="T8" fmla="*/ 210 w 288"/>
              <a:gd name="T9" fmla="*/ 124 h 288"/>
              <a:gd name="T10" fmla="*/ 236 w 288"/>
              <a:gd name="T11" fmla="*/ 156 h 288"/>
              <a:gd name="T12" fmla="*/ 232 w 288"/>
              <a:gd name="T13" fmla="*/ 174 h 288"/>
              <a:gd name="T14" fmla="*/ 222 w 288"/>
              <a:gd name="T15" fmla="*/ 215 h 288"/>
              <a:gd name="T16" fmla="*/ 197 w 288"/>
              <a:gd name="T17" fmla="*/ 208 h 288"/>
              <a:gd name="T18" fmla="*/ 187 w 288"/>
              <a:gd name="T19" fmla="*/ 166 h 288"/>
              <a:gd name="T20" fmla="*/ 163 w 288"/>
              <a:gd name="T21" fmla="*/ 135 h 288"/>
              <a:gd name="T22" fmla="*/ 177 w 288"/>
              <a:gd name="T23" fmla="*/ 118 h 288"/>
              <a:gd name="T24" fmla="*/ 240 w 288"/>
              <a:gd name="T25" fmla="*/ 193 h 288"/>
              <a:gd name="T26" fmla="*/ 174 w 288"/>
              <a:gd name="T27" fmla="*/ 88 h 288"/>
              <a:gd name="T28" fmla="*/ 164 w 288"/>
              <a:gd name="T29" fmla="*/ 71 h 288"/>
              <a:gd name="T30" fmla="*/ 236 w 288"/>
              <a:gd name="T31" fmla="*/ 197 h 288"/>
              <a:gd name="T32" fmla="*/ 239 w 288"/>
              <a:gd name="T33" fmla="*/ 206 h 288"/>
              <a:gd name="T34" fmla="*/ 240 w 288"/>
              <a:gd name="T35" fmla="*/ 127 h 288"/>
              <a:gd name="T36" fmla="*/ 250 w 288"/>
              <a:gd name="T37" fmla="*/ 133 h 288"/>
              <a:gd name="T38" fmla="*/ 240 w 288"/>
              <a:gd name="T39" fmla="*/ 151 h 288"/>
              <a:gd name="T40" fmla="*/ 223 w 288"/>
              <a:gd name="T41" fmla="*/ 124 h 288"/>
              <a:gd name="T42" fmla="*/ 210 w 288"/>
              <a:gd name="T43" fmla="*/ 109 h 288"/>
              <a:gd name="T44" fmla="*/ 196 w 288"/>
              <a:gd name="T45" fmla="*/ 105 h 288"/>
              <a:gd name="T46" fmla="*/ 191 w 288"/>
              <a:gd name="T47" fmla="*/ 104 h 288"/>
              <a:gd name="T48" fmla="*/ 172 w 288"/>
              <a:gd name="T49" fmla="*/ 106 h 288"/>
              <a:gd name="T50" fmla="*/ 180 w 288"/>
              <a:gd name="T51" fmla="*/ 96 h 288"/>
              <a:gd name="T52" fmla="*/ 193 w 288"/>
              <a:gd name="T53" fmla="*/ 84 h 288"/>
              <a:gd name="T54" fmla="*/ 195 w 288"/>
              <a:gd name="T55" fmla="*/ 73 h 288"/>
              <a:gd name="T56" fmla="*/ 222 w 288"/>
              <a:gd name="T57" fmla="*/ 70 h 288"/>
              <a:gd name="T58" fmla="*/ 67 w 288"/>
              <a:gd name="T59" fmla="*/ 58 h 288"/>
              <a:gd name="T60" fmla="*/ 71 w 288"/>
              <a:gd name="T61" fmla="*/ 68 h 288"/>
              <a:gd name="T62" fmla="*/ 87 w 288"/>
              <a:gd name="T63" fmla="*/ 64 h 288"/>
              <a:gd name="T64" fmla="*/ 93 w 288"/>
              <a:gd name="T65" fmla="*/ 69 h 288"/>
              <a:gd name="T66" fmla="*/ 80 w 288"/>
              <a:gd name="T67" fmla="*/ 80 h 288"/>
              <a:gd name="T68" fmla="*/ 100 w 288"/>
              <a:gd name="T69" fmla="*/ 92 h 288"/>
              <a:gd name="T70" fmla="*/ 107 w 288"/>
              <a:gd name="T71" fmla="*/ 76 h 288"/>
              <a:gd name="T72" fmla="*/ 124 w 288"/>
              <a:gd name="T73" fmla="*/ 87 h 288"/>
              <a:gd name="T74" fmla="*/ 114 w 288"/>
              <a:gd name="T75" fmla="*/ 98 h 288"/>
              <a:gd name="T76" fmla="*/ 117 w 288"/>
              <a:gd name="T77" fmla="*/ 103 h 288"/>
              <a:gd name="T78" fmla="*/ 100 w 288"/>
              <a:gd name="T79" fmla="*/ 119 h 288"/>
              <a:gd name="T80" fmla="*/ 87 w 288"/>
              <a:gd name="T81" fmla="*/ 127 h 288"/>
              <a:gd name="T82" fmla="*/ 84 w 288"/>
              <a:gd name="T83" fmla="*/ 144 h 288"/>
              <a:gd name="T84" fmla="*/ 92 w 288"/>
              <a:gd name="T85" fmla="*/ 149 h 288"/>
              <a:gd name="T86" fmla="*/ 105 w 288"/>
              <a:gd name="T87" fmla="*/ 156 h 288"/>
              <a:gd name="T88" fmla="*/ 122 w 288"/>
              <a:gd name="T89" fmla="*/ 158 h 288"/>
              <a:gd name="T90" fmla="*/ 134 w 288"/>
              <a:gd name="T91" fmla="*/ 167 h 288"/>
              <a:gd name="T92" fmla="*/ 148 w 288"/>
              <a:gd name="T93" fmla="*/ 177 h 288"/>
              <a:gd name="T94" fmla="*/ 139 w 288"/>
              <a:gd name="T95" fmla="*/ 211 h 288"/>
              <a:gd name="T96" fmla="*/ 127 w 288"/>
              <a:gd name="T97" fmla="*/ 232 h 288"/>
              <a:gd name="T98" fmla="*/ 114 w 288"/>
              <a:gd name="T99" fmla="*/ 247 h 288"/>
              <a:gd name="T100" fmla="*/ 105 w 288"/>
              <a:gd name="T101" fmla="*/ 240 h 288"/>
              <a:gd name="T102" fmla="*/ 102 w 288"/>
              <a:gd name="T103" fmla="*/ 189 h 288"/>
              <a:gd name="T104" fmla="*/ 93 w 288"/>
              <a:gd name="T105" fmla="*/ 159 h 288"/>
              <a:gd name="T106" fmla="*/ 63 w 288"/>
              <a:gd name="T107" fmla="*/ 133 h 288"/>
              <a:gd name="T108" fmla="*/ 52 w 288"/>
              <a:gd name="T109" fmla="*/ 122 h 288"/>
              <a:gd name="T110" fmla="*/ 121 w 288"/>
              <a:gd name="T111" fmla="*/ 102 h 288"/>
              <a:gd name="T112" fmla="*/ 107 w 288"/>
              <a:gd name="T113" fmla="*/ 142 h 288"/>
              <a:gd name="T114" fmla="*/ 110 w 288"/>
              <a:gd name="T115" fmla="*/ 153 h 288"/>
              <a:gd name="T116" fmla="*/ 102 w 288"/>
              <a:gd name="T117" fmla="*/ 145 h 288"/>
              <a:gd name="T118" fmla="*/ 95 w 288"/>
              <a:gd name="T119" fmla="*/ 13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77" y="93"/>
                </a:moveTo>
                <a:cubicBezTo>
                  <a:pt x="175" y="93"/>
                  <a:pt x="176" y="91"/>
                  <a:pt x="176" y="90"/>
                </a:cubicBezTo>
                <a:cubicBezTo>
                  <a:pt x="177" y="90"/>
                  <a:pt x="180" y="90"/>
                  <a:pt x="178" y="90"/>
                </a:cubicBezTo>
                <a:cubicBezTo>
                  <a:pt x="178" y="88"/>
                  <a:pt x="177" y="87"/>
                  <a:pt x="176" y="87"/>
                </a:cubicBezTo>
                <a:cubicBezTo>
                  <a:pt x="176" y="86"/>
                  <a:pt x="175" y="86"/>
                  <a:pt x="175" y="84"/>
                </a:cubicBezTo>
                <a:cubicBezTo>
                  <a:pt x="175" y="82"/>
                  <a:pt x="177" y="84"/>
                  <a:pt x="177" y="82"/>
                </a:cubicBezTo>
                <a:cubicBezTo>
                  <a:pt x="179" y="82"/>
                  <a:pt x="177" y="83"/>
                  <a:pt x="177" y="83"/>
                </a:cubicBezTo>
                <a:cubicBezTo>
                  <a:pt x="177" y="83"/>
                  <a:pt x="177" y="84"/>
                  <a:pt x="177" y="84"/>
                </a:cubicBezTo>
                <a:cubicBezTo>
                  <a:pt x="179" y="84"/>
                  <a:pt x="179" y="83"/>
                  <a:pt x="180" y="83"/>
                </a:cubicBezTo>
                <a:cubicBezTo>
                  <a:pt x="179" y="84"/>
                  <a:pt x="178" y="85"/>
                  <a:pt x="179" y="86"/>
                </a:cubicBezTo>
                <a:cubicBezTo>
                  <a:pt x="180" y="86"/>
                  <a:pt x="181" y="87"/>
                  <a:pt x="180" y="88"/>
                </a:cubicBezTo>
                <a:cubicBezTo>
                  <a:pt x="182" y="88"/>
                  <a:pt x="183" y="90"/>
                  <a:pt x="182" y="92"/>
                </a:cubicBezTo>
                <a:cubicBezTo>
                  <a:pt x="183" y="92"/>
                  <a:pt x="183" y="92"/>
                  <a:pt x="183" y="91"/>
                </a:cubicBezTo>
                <a:cubicBezTo>
                  <a:pt x="184" y="91"/>
                  <a:pt x="184" y="92"/>
                  <a:pt x="183" y="92"/>
                </a:cubicBezTo>
                <a:cubicBezTo>
                  <a:pt x="182" y="94"/>
                  <a:pt x="180" y="94"/>
                  <a:pt x="178" y="94"/>
                </a:cubicBezTo>
                <a:cubicBezTo>
                  <a:pt x="178" y="92"/>
                  <a:pt x="178" y="92"/>
                  <a:pt x="177" y="93"/>
                </a:cubicBezTo>
                <a:close/>
                <a:moveTo>
                  <a:pt x="177" y="94"/>
                </a:moveTo>
                <a:cubicBezTo>
                  <a:pt x="177" y="95"/>
                  <a:pt x="176" y="95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7" y="94"/>
                </a:cubicBezTo>
                <a:close/>
                <a:moveTo>
                  <a:pt x="191" y="109"/>
                </a:moveTo>
                <a:cubicBezTo>
                  <a:pt x="191" y="110"/>
                  <a:pt x="191" y="110"/>
                  <a:pt x="191" y="109"/>
                </a:cubicBezTo>
                <a:cubicBezTo>
                  <a:pt x="192" y="109"/>
                  <a:pt x="192" y="112"/>
                  <a:pt x="190" y="112"/>
                </a:cubicBezTo>
                <a:cubicBezTo>
                  <a:pt x="190" y="111"/>
                  <a:pt x="190" y="109"/>
                  <a:pt x="191" y="109"/>
                </a:cubicBezTo>
                <a:close/>
                <a:moveTo>
                  <a:pt x="191" y="106"/>
                </a:moveTo>
                <a:cubicBezTo>
                  <a:pt x="191" y="107"/>
                  <a:pt x="192" y="107"/>
                  <a:pt x="192" y="106"/>
                </a:cubicBezTo>
                <a:cubicBezTo>
                  <a:pt x="193" y="106"/>
                  <a:pt x="191" y="107"/>
                  <a:pt x="191" y="108"/>
                </a:cubicBezTo>
                <a:cubicBezTo>
                  <a:pt x="191" y="108"/>
                  <a:pt x="191" y="107"/>
                  <a:pt x="191" y="106"/>
                </a:cubicBezTo>
                <a:close/>
                <a:moveTo>
                  <a:pt x="192" y="116"/>
                </a:moveTo>
                <a:cubicBezTo>
                  <a:pt x="192" y="116"/>
                  <a:pt x="192" y="115"/>
                  <a:pt x="192" y="115"/>
                </a:cubicBezTo>
                <a:cubicBezTo>
                  <a:pt x="194" y="116"/>
                  <a:pt x="196" y="121"/>
                  <a:pt x="196" y="123"/>
                </a:cubicBezTo>
                <a:cubicBezTo>
                  <a:pt x="197" y="123"/>
                  <a:pt x="198" y="123"/>
                  <a:pt x="199" y="123"/>
                </a:cubicBezTo>
                <a:cubicBezTo>
                  <a:pt x="199" y="124"/>
                  <a:pt x="201" y="124"/>
                  <a:pt x="202" y="124"/>
                </a:cubicBezTo>
                <a:cubicBezTo>
                  <a:pt x="204" y="124"/>
                  <a:pt x="208" y="124"/>
                  <a:pt x="208" y="122"/>
                </a:cubicBezTo>
                <a:cubicBezTo>
                  <a:pt x="209" y="122"/>
                  <a:pt x="210" y="123"/>
                  <a:pt x="210" y="124"/>
                </a:cubicBezTo>
                <a:cubicBezTo>
                  <a:pt x="211" y="124"/>
                  <a:pt x="219" y="124"/>
                  <a:pt x="218" y="126"/>
                </a:cubicBezTo>
                <a:cubicBezTo>
                  <a:pt x="219" y="126"/>
                  <a:pt x="220" y="128"/>
                  <a:pt x="221" y="128"/>
                </a:cubicBezTo>
                <a:cubicBezTo>
                  <a:pt x="221" y="129"/>
                  <a:pt x="222" y="133"/>
                  <a:pt x="223" y="133"/>
                </a:cubicBezTo>
                <a:cubicBezTo>
                  <a:pt x="223" y="134"/>
                  <a:pt x="224" y="136"/>
                  <a:pt x="225" y="137"/>
                </a:cubicBezTo>
                <a:cubicBezTo>
                  <a:pt x="225" y="138"/>
                  <a:pt x="227" y="142"/>
                  <a:pt x="229" y="143"/>
                </a:cubicBezTo>
                <a:cubicBezTo>
                  <a:pt x="228" y="144"/>
                  <a:pt x="230" y="145"/>
                  <a:pt x="230" y="146"/>
                </a:cubicBezTo>
                <a:cubicBezTo>
                  <a:pt x="230" y="146"/>
                  <a:pt x="231" y="148"/>
                  <a:pt x="231" y="149"/>
                </a:cubicBezTo>
                <a:cubicBezTo>
                  <a:pt x="231" y="150"/>
                  <a:pt x="234" y="156"/>
                  <a:pt x="236" y="156"/>
                </a:cubicBezTo>
                <a:cubicBezTo>
                  <a:pt x="236" y="156"/>
                  <a:pt x="234" y="157"/>
                  <a:pt x="236" y="157"/>
                </a:cubicBezTo>
                <a:cubicBezTo>
                  <a:pt x="237" y="157"/>
                  <a:pt x="238" y="157"/>
                  <a:pt x="238" y="156"/>
                </a:cubicBezTo>
                <a:cubicBezTo>
                  <a:pt x="240" y="156"/>
                  <a:pt x="242" y="156"/>
                  <a:pt x="244" y="156"/>
                </a:cubicBezTo>
                <a:cubicBezTo>
                  <a:pt x="244" y="158"/>
                  <a:pt x="242" y="159"/>
                  <a:pt x="242" y="162"/>
                </a:cubicBezTo>
                <a:cubicBezTo>
                  <a:pt x="241" y="162"/>
                  <a:pt x="241" y="163"/>
                  <a:pt x="241" y="164"/>
                </a:cubicBezTo>
                <a:cubicBezTo>
                  <a:pt x="240" y="164"/>
                  <a:pt x="240" y="165"/>
                  <a:pt x="239" y="166"/>
                </a:cubicBezTo>
                <a:cubicBezTo>
                  <a:pt x="239" y="167"/>
                  <a:pt x="237" y="169"/>
                  <a:pt x="236" y="170"/>
                </a:cubicBezTo>
                <a:cubicBezTo>
                  <a:pt x="235" y="171"/>
                  <a:pt x="233" y="172"/>
                  <a:pt x="232" y="174"/>
                </a:cubicBezTo>
                <a:cubicBezTo>
                  <a:pt x="233" y="174"/>
                  <a:pt x="228" y="179"/>
                  <a:pt x="229" y="179"/>
                </a:cubicBezTo>
                <a:cubicBezTo>
                  <a:pt x="229" y="180"/>
                  <a:pt x="228" y="187"/>
                  <a:pt x="229" y="187"/>
                </a:cubicBezTo>
                <a:cubicBezTo>
                  <a:pt x="229" y="188"/>
                  <a:pt x="231" y="194"/>
                  <a:pt x="230" y="194"/>
                </a:cubicBezTo>
                <a:cubicBezTo>
                  <a:pt x="230" y="196"/>
                  <a:pt x="229" y="197"/>
                  <a:pt x="229" y="199"/>
                </a:cubicBezTo>
                <a:cubicBezTo>
                  <a:pt x="228" y="199"/>
                  <a:pt x="227" y="200"/>
                  <a:pt x="227" y="200"/>
                </a:cubicBezTo>
                <a:cubicBezTo>
                  <a:pt x="226" y="200"/>
                  <a:pt x="225" y="203"/>
                  <a:pt x="225" y="203"/>
                </a:cubicBezTo>
                <a:cubicBezTo>
                  <a:pt x="225" y="205"/>
                  <a:pt x="224" y="207"/>
                  <a:pt x="224" y="210"/>
                </a:cubicBezTo>
                <a:cubicBezTo>
                  <a:pt x="224" y="210"/>
                  <a:pt x="222" y="215"/>
                  <a:pt x="222" y="215"/>
                </a:cubicBezTo>
                <a:cubicBezTo>
                  <a:pt x="221" y="216"/>
                  <a:pt x="217" y="219"/>
                  <a:pt x="217" y="221"/>
                </a:cubicBezTo>
                <a:cubicBezTo>
                  <a:pt x="217" y="221"/>
                  <a:pt x="215" y="224"/>
                  <a:pt x="215" y="225"/>
                </a:cubicBezTo>
                <a:cubicBezTo>
                  <a:pt x="214" y="225"/>
                  <a:pt x="208" y="226"/>
                  <a:pt x="208" y="226"/>
                </a:cubicBezTo>
                <a:cubicBezTo>
                  <a:pt x="207" y="226"/>
                  <a:pt x="204" y="227"/>
                  <a:pt x="203" y="226"/>
                </a:cubicBezTo>
                <a:cubicBezTo>
                  <a:pt x="203" y="225"/>
                  <a:pt x="202" y="224"/>
                  <a:pt x="202" y="222"/>
                </a:cubicBezTo>
                <a:cubicBezTo>
                  <a:pt x="202" y="222"/>
                  <a:pt x="202" y="219"/>
                  <a:pt x="201" y="219"/>
                </a:cubicBezTo>
                <a:cubicBezTo>
                  <a:pt x="201" y="219"/>
                  <a:pt x="197" y="212"/>
                  <a:pt x="198" y="212"/>
                </a:cubicBezTo>
                <a:cubicBezTo>
                  <a:pt x="198" y="211"/>
                  <a:pt x="197" y="208"/>
                  <a:pt x="197" y="208"/>
                </a:cubicBezTo>
                <a:cubicBezTo>
                  <a:pt x="197" y="206"/>
                  <a:pt x="195" y="204"/>
                  <a:pt x="195" y="201"/>
                </a:cubicBezTo>
                <a:cubicBezTo>
                  <a:pt x="195" y="201"/>
                  <a:pt x="194" y="196"/>
                  <a:pt x="194" y="196"/>
                </a:cubicBezTo>
                <a:cubicBezTo>
                  <a:pt x="194" y="193"/>
                  <a:pt x="195" y="191"/>
                  <a:pt x="195" y="188"/>
                </a:cubicBezTo>
                <a:cubicBezTo>
                  <a:pt x="196" y="185"/>
                  <a:pt x="195" y="183"/>
                  <a:pt x="195" y="181"/>
                </a:cubicBezTo>
                <a:cubicBezTo>
                  <a:pt x="194" y="181"/>
                  <a:pt x="193" y="179"/>
                  <a:pt x="193" y="178"/>
                </a:cubicBezTo>
                <a:cubicBezTo>
                  <a:pt x="192" y="177"/>
                  <a:pt x="191" y="175"/>
                  <a:pt x="191" y="173"/>
                </a:cubicBezTo>
                <a:cubicBezTo>
                  <a:pt x="192" y="172"/>
                  <a:pt x="192" y="168"/>
                  <a:pt x="192" y="167"/>
                </a:cubicBezTo>
                <a:cubicBezTo>
                  <a:pt x="190" y="166"/>
                  <a:pt x="190" y="166"/>
                  <a:pt x="187" y="166"/>
                </a:cubicBezTo>
                <a:cubicBezTo>
                  <a:pt x="186" y="164"/>
                  <a:pt x="178" y="165"/>
                  <a:pt x="176" y="165"/>
                </a:cubicBezTo>
                <a:cubicBezTo>
                  <a:pt x="176" y="166"/>
                  <a:pt x="170" y="165"/>
                  <a:pt x="170" y="164"/>
                </a:cubicBezTo>
                <a:cubicBezTo>
                  <a:pt x="168" y="164"/>
                  <a:pt x="165" y="161"/>
                  <a:pt x="165" y="159"/>
                </a:cubicBezTo>
                <a:cubicBezTo>
                  <a:pt x="164" y="158"/>
                  <a:pt x="161" y="153"/>
                  <a:pt x="161" y="152"/>
                </a:cubicBezTo>
                <a:cubicBezTo>
                  <a:pt x="160" y="151"/>
                  <a:pt x="160" y="148"/>
                  <a:pt x="161" y="148"/>
                </a:cubicBezTo>
                <a:cubicBezTo>
                  <a:pt x="161" y="148"/>
                  <a:pt x="161" y="145"/>
                  <a:pt x="160" y="144"/>
                </a:cubicBezTo>
                <a:cubicBezTo>
                  <a:pt x="160" y="144"/>
                  <a:pt x="161" y="143"/>
                  <a:pt x="161" y="142"/>
                </a:cubicBezTo>
                <a:cubicBezTo>
                  <a:pt x="161" y="139"/>
                  <a:pt x="161" y="138"/>
                  <a:pt x="163" y="135"/>
                </a:cubicBezTo>
                <a:cubicBezTo>
                  <a:pt x="163" y="134"/>
                  <a:pt x="164" y="133"/>
                  <a:pt x="164" y="132"/>
                </a:cubicBezTo>
                <a:cubicBezTo>
                  <a:pt x="165" y="130"/>
                  <a:pt x="165" y="132"/>
                  <a:pt x="166" y="130"/>
                </a:cubicBezTo>
                <a:cubicBezTo>
                  <a:pt x="167" y="130"/>
                  <a:pt x="168" y="128"/>
                  <a:pt x="169" y="127"/>
                </a:cubicBez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3"/>
                  <a:pt x="170" y="122"/>
                </a:cubicBezTo>
                <a:cubicBezTo>
                  <a:pt x="172" y="120"/>
                  <a:pt x="171" y="121"/>
                  <a:pt x="172" y="122"/>
                </a:cubicBezTo>
                <a:cubicBezTo>
                  <a:pt x="173" y="121"/>
                  <a:pt x="174" y="119"/>
                  <a:pt x="174" y="119"/>
                </a:cubicBezTo>
                <a:cubicBezTo>
                  <a:pt x="175" y="119"/>
                  <a:pt x="176" y="118"/>
                  <a:pt x="177" y="118"/>
                </a:cubicBezTo>
                <a:cubicBezTo>
                  <a:pt x="177" y="119"/>
                  <a:pt x="180" y="118"/>
                  <a:pt x="180" y="118"/>
                </a:cubicBezTo>
                <a:cubicBezTo>
                  <a:pt x="180" y="117"/>
                  <a:pt x="184" y="116"/>
                  <a:pt x="185" y="116"/>
                </a:cubicBezTo>
                <a:cubicBezTo>
                  <a:pt x="185" y="114"/>
                  <a:pt x="191" y="116"/>
                  <a:pt x="192" y="116"/>
                </a:cubicBezTo>
                <a:close/>
                <a:moveTo>
                  <a:pt x="195" y="114"/>
                </a:moveTo>
                <a:cubicBezTo>
                  <a:pt x="196" y="113"/>
                  <a:pt x="196" y="114"/>
                  <a:pt x="197" y="114"/>
                </a:cubicBezTo>
                <a:cubicBezTo>
                  <a:pt x="198" y="115"/>
                  <a:pt x="198" y="114"/>
                  <a:pt x="199" y="114"/>
                </a:cubicBezTo>
                <a:cubicBezTo>
                  <a:pt x="199" y="117"/>
                  <a:pt x="197" y="115"/>
                  <a:pt x="195" y="114"/>
                </a:cubicBezTo>
                <a:close/>
                <a:moveTo>
                  <a:pt x="240" y="193"/>
                </a:moveTo>
                <a:cubicBezTo>
                  <a:pt x="240" y="192"/>
                  <a:pt x="240" y="193"/>
                  <a:pt x="241" y="192"/>
                </a:cubicBezTo>
                <a:cubicBezTo>
                  <a:pt x="241" y="193"/>
                  <a:pt x="241" y="193"/>
                  <a:pt x="240" y="193"/>
                </a:cubicBezTo>
                <a:close/>
                <a:moveTo>
                  <a:pt x="170" y="92"/>
                </a:moveTo>
                <a:cubicBezTo>
                  <a:pt x="169" y="91"/>
                  <a:pt x="170" y="91"/>
                  <a:pt x="170" y="90"/>
                </a:cubicBezTo>
                <a:cubicBezTo>
                  <a:pt x="168" y="89"/>
                  <a:pt x="172" y="89"/>
                  <a:pt x="172" y="88"/>
                </a:cubicBezTo>
                <a:cubicBezTo>
                  <a:pt x="172" y="88"/>
                  <a:pt x="171" y="87"/>
                  <a:pt x="172" y="87"/>
                </a:cubicBezTo>
                <a:cubicBezTo>
                  <a:pt x="172" y="86"/>
                  <a:pt x="172" y="88"/>
                  <a:pt x="173" y="87"/>
                </a:cubicBezTo>
                <a:cubicBezTo>
                  <a:pt x="174" y="87"/>
                  <a:pt x="175" y="86"/>
                  <a:pt x="174" y="88"/>
                </a:cubicBezTo>
                <a:cubicBezTo>
                  <a:pt x="174" y="91"/>
                  <a:pt x="173" y="92"/>
                  <a:pt x="170" y="92"/>
                </a:cubicBezTo>
                <a:close/>
                <a:moveTo>
                  <a:pt x="153" y="71"/>
                </a:moveTo>
                <a:cubicBezTo>
                  <a:pt x="153" y="71"/>
                  <a:pt x="155" y="70"/>
                  <a:pt x="156" y="70"/>
                </a:cubicBezTo>
                <a:cubicBezTo>
                  <a:pt x="156" y="70"/>
                  <a:pt x="155" y="70"/>
                  <a:pt x="156" y="70"/>
                </a:cubicBezTo>
                <a:cubicBezTo>
                  <a:pt x="156" y="70"/>
                  <a:pt x="156" y="71"/>
                  <a:pt x="156" y="71"/>
                </a:cubicBezTo>
                <a:cubicBezTo>
                  <a:pt x="156" y="72"/>
                  <a:pt x="159" y="71"/>
                  <a:pt x="159" y="71"/>
                </a:cubicBezTo>
                <a:cubicBezTo>
                  <a:pt x="162" y="71"/>
                  <a:pt x="162" y="69"/>
                  <a:pt x="162" y="71"/>
                </a:cubicBezTo>
                <a:cubicBezTo>
                  <a:pt x="163" y="72"/>
                  <a:pt x="163" y="71"/>
                  <a:pt x="164" y="71"/>
                </a:cubicBezTo>
                <a:cubicBezTo>
                  <a:pt x="164" y="72"/>
                  <a:pt x="165" y="72"/>
                  <a:pt x="164" y="72"/>
                </a:cubicBezTo>
                <a:cubicBezTo>
                  <a:pt x="163" y="73"/>
                  <a:pt x="162" y="73"/>
                  <a:pt x="160" y="73"/>
                </a:cubicBezTo>
                <a:cubicBezTo>
                  <a:pt x="160" y="73"/>
                  <a:pt x="157" y="74"/>
                  <a:pt x="157" y="74"/>
                </a:cubicBezTo>
                <a:cubicBezTo>
                  <a:pt x="155" y="74"/>
                  <a:pt x="155" y="73"/>
                  <a:pt x="153" y="73"/>
                </a:cubicBezTo>
                <a:cubicBezTo>
                  <a:pt x="153" y="72"/>
                  <a:pt x="155" y="71"/>
                  <a:pt x="153" y="71"/>
                </a:cubicBezTo>
                <a:close/>
                <a:moveTo>
                  <a:pt x="235" y="198"/>
                </a:moveTo>
                <a:cubicBezTo>
                  <a:pt x="236" y="199"/>
                  <a:pt x="236" y="200"/>
                  <a:pt x="237" y="198"/>
                </a:cubicBezTo>
                <a:cubicBezTo>
                  <a:pt x="235" y="198"/>
                  <a:pt x="236" y="198"/>
                  <a:pt x="236" y="197"/>
                </a:cubicBezTo>
                <a:cubicBezTo>
                  <a:pt x="237" y="197"/>
                  <a:pt x="240" y="198"/>
                  <a:pt x="240" y="196"/>
                </a:cubicBezTo>
                <a:cubicBezTo>
                  <a:pt x="237" y="196"/>
                  <a:pt x="240" y="192"/>
                  <a:pt x="240" y="195"/>
                </a:cubicBezTo>
                <a:cubicBezTo>
                  <a:pt x="242" y="195"/>
                  <a:pt x="241" y="192"/>
                  <a:pt x="242" y="191"/>
                </a:cubicBezTo>
                <a:cubicBezTo>
                  <a:pt x="242" y="192"/>
                  <a:pt x="242" y="195"/>
                  <a:pt x="243" y="195"/>
                </a:cubicBezTo>
                <a:cubicBezTo>
                  <a:pt x="244" y="197"/>
                  <a:pt x="242" y="197"/>
                  <a:pt x="242" y="198"/>
                </a:cubicBezTo>
                <a:cubicBezTo>
                  <a:pt x="241" y="199"/>
                  <a:pt x="241" y="200"/>
                  <a:pt x="241" y="200"/>
                </a:cubicBezTo>
                <a:cubicBezTo>
                  <a:pt x="241" y="200"/>
                  <a:pt x="240" y="200"/>
                  <a:pt x="240" y="200"/>
                </a:cubicBezTo>
                <a:cubicBezTo>
                  <a:pt x="240" y="202"/>
                  <a:pt x="239" y="204"/>
                  <a:pt x="239" y="206"/>
                </a:cubicBezTo>
                <a:cubicBezTo>
                  <a:pt x="238" y="206"/>
                  <a:pt x="238" y="209"/>
                  <a:pt x="238" y="211"/>
                </a:cubicBezTo>
                <a:cubicBezTo>
                  <a:pt x="238" y="212"/>
                  <a:pt x="237" y="212"/>
                  <a:pt x="237" y="213"/>
                </a:cubicBezTo>
                <a:cubicBezTo>
                  <a:pt x="232" y="213"/>
                  <a:pt x="234" y="201"/>
                  <a:pt x="235" y="198"/>
                </a:cubicBezTo>
                <a:close/>
                <a:moveTo>
                  <a:pt x="259" y="134"/>
                </a:moveTo>
                <a:cubicBezTo>
                  <a:pt x="258" y="134"/>
                  <a:pt x="256" y="134"/>
                  <a:pt x="255" y="133"/>
                </a:cubicBezTo>
                <a:cubicBezTo>
                  <a:pt x="252" y="133"/>
                  <a:pt x="248" y="130"/>
                  <a:pt x="245" y="131"/>
                </a:cubicBezTo>
                <a:cubicBezTo>
                  <a:pt x="245" y="131"/>
                  <a:pt x="245" y="131"/>
                  <a:pt x="244" y="131"/>
                </a:cubicBezTo>
                <a:cubicBezTo>
                  <a:pt x="245" y="130"/>
                  <a:pt x="242" y="124"/>
                  <a:pt x="240" y="127"/>
                </a:cubicBezTo>
                <a:cubicBezTo>
                  <a:pt x="240" y="127"/>
                  <a:pt x="241" y="130"/>
                  <a:pt x="242" y="130"/>
                </a:cubicBezTo>
                <a:cubicBezTo>
                  <a:pt x="242" y="131"/>
                  <a:pt x="242" y="132"/>
                  <a:pt x="243" y="132"/>
                </a:cubicBezTo>
                <a:cubicBezTo>
                  <a:pt x="244" y="133"/>
                  <a:pt x="242" y="134"/>
                  <a:pt x="243" y="134"/>
                </a:cubicBezTo>
                <a:cubicBezTo>
                  <a:pt x="244" y="134"/>
                  <a:pt x="244" y="134"/>
                  <a:pt x="244" y="132"/>
                </a:cubicBezTo>
                <a:cubicBezTo>
                  <a:pt x="244" y="132"/>
                  <a:pt x="244" y="132"/>
                  <a:pt x="245" y="132"/>
                </a:cubicBezTo>
                <a:cubicBezTo>
                  <a:pt x="244" y="133"/>
                  <a:pt x="244" y="134"/>
                  <a:pt x="245" y="134"/>
                </a:cubicBezTo>
                <a:cubicBezTo>
                  <a:pt x="246" y="137"/>
                  <a:pt x="245" y="135"/>
                  <a:pt x="245" y="136"/>
                </a:cubicBezTo>
                <a:cubicBezTo>
                  <a:pt x="247" y="136"/>
                  <a:pt x="249" y="135"/>
                  <a:pt x="250" y="133"/>
                </a:cubicBezTo>
                <a:cubicBezTo>
                  <a:pt x="251" y="133"/>
                  <a:pt x="250" y="134"/>
                  <a:pt x="250" y="134"/>
                </a:cubicBezTo>
                <a:cubicBezTo>
                  <a:pt x="251" y="135"/>
                  <a:pt x="252" y="135"/>
                  <a:pt x="251" y="136"/>
                </a:cubicBezTo>
                <a:cubicBezTo>
                  <a:pt x="251" y="137"/>
                  <a:pt x="253" y="138"/>
                  <a:pt x="252" y="136"/>
                </a:cubicBezTo>
                <a:cubicBezTo>
                  <a:pt x="255" y="136"/>
                  <a:pt x="254" y="139"/>
                  <a:pt x="253" y="140"/>
                </a:cubicBezTo>
                <a:cubicBezTo>
                  <a:pt x="253" y="141"/>
                  <a:pt x="252" y="141"/>
                  <a:pt x="252" y="142"/>
                </a:cubicBezTo>
                <a:cubicBezTo>
                  <a:pt x="252" y="143"/>
                  <a:pt x="251" y="145"/>
                  <a:pt x="250" y="145"/>
                </a:cubicBezTo>
                <a:cubicBezTo>
                  <a:pt x="250" y="145"/>
                  <a:pt x="245" y="148"/>
                  <a:pt x="245" y="149"/>
                </a:cubicBezTo>
                <a:cubicBezTo>
                  <a:pt x="244" y="149"/>
                  <a:pt x="241" y="150"/>
                  <a:pt x="240" y="151"/>
                </a:cubicBezTo>
                <a:cubicBezTo>
                  <a:pt x="239" y="151"/>
                  <a:pt x="236" y="152"/>
                  <a:pt x="236" y="153"/>
                </a:cubicBezTo>
                <a:cubicBezTo>
                  <a:pt x="233" y="153"/>
                  <a:pt x="233" y="149"/>
                  <a:pt x="232" y="149"/>
                </a:cubicBezTo>
                <a:cubicBezTo>
                  <a:pt x="232" y="148"/>
                  <a:pt x="231" y="148"/>
                  <a:pt x="231" y="147"/>
                </a:cubicBezTo>
                <a:cubicBezTo>
                  <a:pt x="232" y="147"/>
                  <a:pt x="228" y="139"/>
                  <a:pt x="228" y="137"/>
                </a:cubicBezTo>
                <a:cubicBezTo>
                  <a:pt x="227" y="137"/>
                  <a:pt x="226" y="135"/>
                  <a:pt x="226" y="134"/>
                </a:cubicBezTo>
                <a:cubicBezTo>
                  <a:pt x="225" y="133"/>
                  <a:pt x="224" y="131"/>
                  <a:pt x="224" y="130"/>
                </a:cubicBezTo>
                <a:cubicBezTo>
                  <a:pt x="223" y="129"/>
                  <a:pt x="220" y="126"/>
                  <a:pt x="220" y="125"/>
                </a:cubicBezTo>
                <a:cubicBezTo>
                  <a:pt x="221" y="125"/>
                  <a:pt x="223" y="126"/>
                  <a:pt x="223" y="124"/>
                </a:cubicBezTo>
                <a:cubicBezTo>
                  <a:pt x="222" y="124"/>
                  <a:pt x="222" y="123"/>
                  <a:pt x="223" y="123"/>
                </a:cubicBezTo>
                <a:cubicBezTo>
                  <a:pt x="223" y="122"/>
                  <a:pt x="224" y="121"/>
                  <a:pt x="224" y="120"/>
                </a:cubicBezTo>
                <a:cubicBezTo>
                  <a:pt x="224" y="119"/>
                  <a:pt x="225" y="117"/>
                  <a:pt x="225" y="116"/>
                </a:cubicBezTo>
                <a:cubicBezTo>
                  <a:pt x="223" y="116"/>
                  <a:pt x="223" y="116"/>
                  <a:pt x="222" y="116"/>
                </a:cubicBezTo>
                <a:cubicBezTo>
                  <a:pt x="222" y="117"/>
                  <a:pt x="220" y="116"/>
                  <a:pt x="219" y="116"/>
                </a:cubicBezTo>
                <a:cubicBezTo>
                  <a:pt x="219" y="115"/>
                  <a:pt x="215" y="117"/>
                  <a:pt x="214" y="115"/>
                </a:cubicBezTo>
                <a:cubicBezTo>
                  <a:pt x="213" y="114"/>
                  <a:pt x="213" y="113"/>
                  <a:pt x="213" y="111"/>
                </a:cubicBezTo>
                <a:cubicBezTo>
                  <a:pt x="212" y="110"/>
                  <a:pt x="211" y="109"/>
                  <a:pt x="210" y="109"/>
                </a:cubicBezTo>
                <a:cubicBezTo>
                  <a:pt x="208" y="109"/>
                  <a:pt x="209" y="112"/>
                  <a:pt x="209" y="113"/>
                </a:cubicBezTo>
                <a:cubicBezTo>
                  <a:pt x="211" y="113"/>
                  <a:pt x="208" y="115"/>
                  <a:pt x="208" y="116"/>
                </a:cubicBezTo>
                <a:cubicBezTo>
                  <a:pt x="206" y="115"/>
                  <a:pt x="207" y="112"/>
                  <a:pt x="205" y="112"/>
                </a:cubicBezTo>
                <a:cubicBezTo>
                  <a:pt x="205" y="111"/>
                  <a:pt x="205" y="110"/>
                  <a:pt x="204" y="110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1" y="106"/>
                  <a:pt x="201" y="106"/>
                </a:cubicBezTo>
                <a:cubicBezTo>
                  <a:pt x="200" y="106"/>
                  <a:pt x="196" y="101"/>
                  <a:pt x="195" y="102"/>
                </a:cubicBezTo>
                <a:cubicBezTo>
                  <a:pt x="195" y="104"/>
                  <a:pt x="196" y="104"/>
                  <a:pt x="196" y="105"/>
                </a:cubicBezTo>
                <a:cubicBezTo>
                  <a:pt x="198" y="104"/>
                  <a:pt x="198" y="108"/>
                  <a:pt x="200" y="108"/>
                </a:cubicBezTo>
                <a:cubicBezTo>
                  <a:pt x="200" y="108"/>
                  <a:pt x="200" y="109"/>
                  <a:pt x="201" y="109"/>
                </a:cubicBezTo>
                <a:cubicBezTo>
                  <a:pt x="202" y="109"/>
                  <a:pt x="202" y="110"/>
                  <a:pt x="203" y="110"/>
                </a:cubicBezTo>
                <a:cubicBezTo>
                  <a:pt x="202" y="111"/>
                  <a:pt x="200" y="109"/>
                  <a:pt x="201" y="111"/>
                </a:cubicBezTo>
                <a:cubicBezTo>
                  <a:pt x="201" y="112"/>
                  <a:pt x="201" y="113"/>
                  <a:pt x="200" y="114"/>
                </a:cubicBezTo>
                <a:cubicBezTo>
                  <a:pt x="200" y="113"/>
                  <a:pt x="199" y="110"/>
                  <a:pt x="198" y="110"/>
                </a:cubicBezTo>
                <a:cubicBezTo>
                  <a:pt x="197" y="108"/>
                  <a:pt x="195" y="108"/>
                  <a:pt x="194" y="107"/>
                </a:cubicBezTo>
                <a:cubicBezTo>
                  <a:pt x="193" y="107"/>
                  <a:pt x="193" y="104"/>
                  <a:pt x="191" y="104"/>
                </a:cubicBezTo>
                <a:cubicBezTo>
                  <a:pt x="191" y="104"/>
                  <a:pt x="190" y="105"/>
                  <a:pt x="190" y="105"/>
                </a:cubicBezTo>
                <a:cubicBezTo>
                  <a:pt x="189" y="106"/>
                  <a:pt x="184" y="105"/>
                  <a:pt x="184" y="105"/>
                </a:cubicBezTo>
                <a:cubicBezTo>
                  <a:pt x="184" y="105"/>
                  <a:pt x="182" y="111"/>
                  <a:pt x="182" y="112"/>
                </a:cubicBezTo>
                <a:cubicBezTo>
                  <a:pt x="181" y="114"/>
                  <a:pt x="180" y="114"/>
                  <a:pt x="180" y="115"/>
                </a:cubicBezTo>
                <a:cubicBezTo>
                  <a:pt x="179" y="116"/>
                  <a:pt x="174" y="116"/>
                  <a:pt x="174" y="116"/>
                </a:cubicBezTo>
                <a:cubicBezTo>
                  <a:pt x="172" y="116"/>
                  <a:pt x="170" y="114"/>
                  <a:pt x="170" y="112"/>
                </a:cubicBezTo>
                <a:cubicBezTo>
                  <a:pt x="170" y="112"/>
                  <a:pt x="171" y="106"/>
                  <a:pt x="171" y="105"/>
                </a:cubicBezTo>
                <a:cubicBezTo>
                  <a:pt x="172" y="105"/>
                  <a:pt x="172" y="105"/>
                  <a:pt x="172" y="106"/>
                </a:cubicBezTo>
                <a:cubicBezTo>
                  <a:pt x="173" y="105"/>
                  <a:pt x="176" y="106"/>
                  <a:pt x="176" y="105"/>
                </a:cubicBezTo>
                <a:cubicBezTo>
                  <a:pt x="178" y="105"/>
                  <a:pt x="178" y="105"/>
                  <a:pt x="177" y="106"/>
                </a:cubicBezTo>
                <a:cubicBezTo>
                  <a:pt x="179" y="106"/>
                  <a:pt x="181" y="107"/>
                  <a:pt x="181" y="105"/>
                </a:cubicBezTo>
                <a:cubicBezTo>
                  <a:pt x="180" y="105"/>
                  <a:pt x="180" y="105"/>
                  <a:pt x="180" y="104"/>
                </a:cubicBezTo>
                <a:cubicBezTo>
                  <a:pt x="182" y="102"/>
                  <a:pt x="178" y="100"/>
                  <a:pt x="178" y="98"/>
                </a:cubicBezTo>
                <a:cubicBezTo>
                  <a:pt x="177" y="98"/>
                  <a:pt x="176" y="96"/>
                  <a:pt x="177" y="97"/>
                </a:cubicBezTo>
                <a:cubicBezTo>
                  <a:pt x="178" y="98"/>
                  <a:pt x="182" y="99"/>
                  <a:pt x="180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1" y="97"/>
                  <a:pt x="182" y="98"/>
                  <a:pt x="182" y="97"/>
                </a:cubicBezTo>
                <a:cubicBezTo>
                  <a:pt x="183" y="97"/>
                  <a:pt x="185" y="95"/>
                  <a:pt x="183" y="95"/>
                </a:cubicBezTo>
                <a:cubicBezTo>
                  <a:pt x="183" y="95"/>
                  <a:pt x="183" y="94"/>
                  <a:pt x="183" y="93"/>
                </a:cubicBezTo>
                <a:cubicBezTo>
                  <a:pt x="186" y="95"/>
                  <a:pt x="184" y="93"/>
                  <a:pt x="186" y="92"/>
                </a:cubicBezTo>
                <a:cubicBezTo>
                  <a:pt x="186" y="93"/>
                  <a:pt x="187" y="91"/>
                  <a:pt x="188" y="91"/>
                </a:cubicBezTo>
                <a:cubicBezTo>
                  <a:pt x="189" y="90"/>
                  <a:pt x="191" y="91"/>
                  <a:pt x="191" y="89"/>
                </a:cubicBezTo>
                <a:cubicBezTo>
                  <a:pt x="190" y="89"/>
                  <a:pt x="190" y="86"/>
                  <a:pt x="190" y="85"/>
                </a:cubicBezTo>
                <a:cubicBezTo>
                  <a:pt x="192" y="85"/>
                  <a:pt x="193" y="83"/>
                  <a:pt x="193" y="84"/>
                </a:cubicBezTo>
                <a:cubicBezTo>
                  <a:pt x="194" y="85"/>
                  <a:pt x="194" y="86"/>
                  <a:pt x="194" y="87"/>
                </a:cubicBezTo>
                <a:cubicBezTo>
                  <a:pt x="196" y="88"/>
                  <a:pt x="195" y="86"/>
                  <a:pt x="195" y="85"/>
                </a:cubicBezTo>
                <a:cubicBezTo>
                  <a:pt x="195" y="85"/>
                  <a:pt x="194" y="82"/>
                  <a:pt x="194" y="81"/>
                </a:cubicBezTo>
                <a:cubicBezTo>
                  <a:pt x="193" y="81"/>
                  <a:pt x="192" y="82"/>
                  <a:pt x="192" y="82"/>
                </a:cubicBezTo>
                <a:cubicBezTo>
                  <a:pt x="190" y="82"/>
                  <a:pt x="189" y="81"/>
                  <a:pt x="187" y="81"/>
                </a:cubicBezTo>
                <a:cubicBezTo>
                  <a:pt x="187" y="81"/>
                  <a:pt x="185" y="79"/>
                  <a:pt x="185" y="79"/>
                </a:cubicBezTo>
                <a:cubicBezTo>
                  <a:pt x="184" y="77"/>
                  <a:pt x="186" y="77"/>
                  <a:pt x="187" y="77"/>
                </a:cubicBezTo>
                <a:cubicBezTo>
                  <a:pt x="187" y="75"/>
                  <a:pt x="194" y="76"/>
                  <a:pt x="195" y="73"/>
                </a:cubicBezTo>
                <a:cubicBezTo>
                  <a:pt x="192" y="73"/>
                  <a:pt x="197" y="68"/>
                  <a:pt x="197" y="68"/>
                </a:cubicBezTo>
                <a:cubicBezTo>
                  <a:pt x="199" y="67"/>
                  <a:pt x="200" y="66"/>
                  <a:pt x="202" y="66"/>
                </a:cubicBezTo>
                <a:cubicBezTo>
                  <a:pt x="203" y="65"/>
                  <a:pt x="213" y="63"/>
                  <a:pt x="213" y="64"/>
                </a:cubicBezTo>
                <a:cubicBezTo>
                  <a:pt x="214" y="64"/>
                  <a:pt x="221" y="64"/>
                  <a:pt x="221" y="65"/>
                </a:cubicBezTo>
                <a:cubicBezTo>
                  <a:pt x="222" y="65"/>
                  <a:pt x="224" y="66"/>
                  <a:pt x="225" y="65"/>
                </a:cubicBezTo>
                <a:cubicBezTo>
                  <a:pt x="226" y="65"/>
                  <a:pt x="231" y="67"/>
                  <a:pt x="231" y="69"/>
                </a:cubicBezTo>
                <a:cubicBezTo>
                  <a:pt x="229" y="69"/>
                  <a:pt x="225" y="69"/>
                  <a:pt x="222" y="69"/>
                </a:cubicBezTo>
                <a:cubicBezTo>
                  <a:pt x="222" y="70"/>
                  <a:pt x="222" y="69"/>
                  <a:pt x="222" y="70"/>
                </a:cubicBezTo>
                <a:cubicBezTo>
                  <a:pt x="223" y="70"/>
                  <a:pt x="225" y="73"/>
                  <a:pt x="225" y="74"/>
                </a:cubicBezTo>
                <a:cubicBezTo>
                  <a:pt x="226" y="74"/>
                  <a:pt x="227" y="73"/>
                  <a:pt x="228" y="73"/>
                </a:cubicBezTo>
                <a:cubicBezTo>
                  <a:pt x="228" y="74"/>
                  <a:pt x="230" y="74"/>
                  <a:pt x="230" y="73"/>
                </a:cubicBezTo>
                <a:cubicBezTo>
                  <a:pt x="229" y="73"/>
                  <a:pt x="229" y="71"/>
                  <a:pt x="230" y="71"/>
                </a:cubicBezTo>
                <a:cubicBezTo>
                  <a:pt x="230" y="70"/>
                  <a:pt x="232" y="71"/>
                  <a:pt x="233" y="69"/>
                </a:cubicBezTo>
                <a:cubicBezTo>
                  <a:pt x="248" y="87"/>
                  <a:pt x="257" y="110"/>
                  <a:pt x="259" y="134"/>
                </a:cubicBezTo>
                <a:close/>
                <a:moveTo>
                  <a:pt x="65" y="59"/>
                </a:moveTo>
                <a:cubicBezTo>
                  <a:pt x="66" y="59"/>
                  <a:pt x="67" y="58"/>
                  <a:pt x="67" y="58"/>
                </a:cubicBezTo>
                <a:cubicBezTo>
                  <a:pt x="67" y="59"/>
                  <a:pt x="67" y="59"/>
                  <a:pt x="68" y="61"/>
                </a:cubicBezTo>
                <a:cubicBezTo>
                  <a:pt x="68" y="61"/>
                  <a:pt x="69" y="63"/>
                  <a:pt x="69" y="63"/>
                </a:cubicBezTo>
                <a:cubicBezTo>
                  <a:pt x="70" y="63"/>
                  <a:pt x="71" y="63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1" y="67"/>
                  <a:pt x="69" y="65"/>
                  <a:pt x="68" y="65"/>
                </a:cubicBezTo>
                <a:cubicBezTo>
                  <a:pt x="68" y="65"/>
                  <a:pt x="63" y="63"/>
                  <a:pt x="65" y="66"/>
                </a:cubicBezTo>
                <a:cubicBezTo>
                  <a:pt x="66" y="66"/>
                  <a:pt x="65" y="66"/>
                  <a:pt x="67" y="67"/>
                </a:cubicBezTo>
                <a:cubicBezTo>
                  <a:pt x="68" y="67"/>
                  <a:pt x="70" y="68"/>
                  <a:pt x="71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8"/>
                  <a:pt x="77" y="66"/>
                  <a:pt x="75" y="66"/>
                </a:cubicBezTo>
                <a:cubicBezTo>
                  <a:pt x="75" y="65"/>
                  <a:pt x="75" y="65"/>
                  <a:pt x="74" y="65"/>
                </a:cubicBezTo>
                <a:cubicBezTo>
                  <a:pt x="74" y="64"/>
                  <a:pt x="76" y="65"/>
                  <a:pt x="77" y="65"/>
                </a:cubicBezTo>
                <a:cubicBezTo>
                  <a:pt x="78" y="63"/>
                  <a:pt x="77" y="63"/>
                  <a:pt x="78" y="62"/>
                </a:cubicBezTo>
                <a:cubicBezTo>
                  <a:pt x="79" y="61"/>
                  <a:pt x="80" y="62"/>
                  <a:pt x="81" y="61"/>
                </a:cubicBezTo>
                <a:cubicBezTo>
                  <a:pt x="82" y="61"/>
                  <a:pt x="82" y="61"/>
                  <a:pt x="83" y="62"/>
                </a:cubicBezTo>
                <a:cubicBezTo>
                  <a:pt x="83" y="63"/>
                  <a:pt x="87" y="68"/>
                  <a:pt x="87" y="64"/>
                </a:cubicBezTo>
                <a:cubicBezTo>
                  <a:pt x="88" y="65"/>
                  <a:pt x="89" y="67"/>
                  <a:pt x="89" y="68"/>
                </a:cubicBezTo>
                <a:cubicBezTo>
                  <a:pt x="91" y="68"/>
                  <a:pt x="91" y="66"/>
                  <a:pt x="91" y="65"/>
                </a:cubicBezTo>
                <a:cubicBezTo>
                  <a:pt x="92" y="65"/>
                  <a:pt x="91" y="64"/>
                  <a:pt x="91" y="64"/>
                </a:cubicBezTo>
                <a:cubicBezTo>
                  <a:pt x="92" y="63"/>
                  <a:pt x="93" y="64"/>
                  <a:pt x="93" y="63"/>
                </a:cubicBezTo>
                <a:cubicBezTo>
                  <a:pt x="93" y="63"/>
                  <a:pt x="93" y="64"/>
                  <a:pt x="93" y="64"/>
                </a:cubicBezTo>
                <a:cubicBezTo>
                  <a:pt x="94" y="64"/>
                  <a:pt x="95" y="64"/>
                  <a:pt x="96" y="64"/>
                </a:cubicBezTo>
                <a:cubicBezTo>
                  <a:pt x="96" y="64"/>
                  <a:pt x="96" y="67"/>
                  <a:pt x="96" y="68"/>
                </a:cubicBezTo>
                <a:cubicBezTo>
                  <a:pt x="95" y="69"/>
                  <a:pt x="93" y="69"/>
                  <a:pt x="93" y="69"/>
                </a:cubicBezTo>
                <a:cubicBezTo>
                  <a:pt x="91" y="71"/>
                  <a:pt x="96" y="72"/>
                  <a:pt x="97" y="73"/>
                </a:cubicBezTo>
                <a:cubicBezTo>
                  <a:pt x="97" y="73"/>
                  <a:pt x="95" y="73"/>
                  <a:pt x="95" y="73"/>
                </a:cubicBezTo>
                <a:cubicBezTo>
                  <a:pt x="93" y="73"/>
                  <a:pt x="90" y="74"/>
                  <a:pt x="89" y="73"/>
                </a:cubicBezTo>
                <a:cubicBezTo>
                  <a:pt x="91" y="73"/>
                  <a:pt x="91" y="72"/>
                  <a:pt x="92" y="70"/>
                </a:cubicBezTo>
                <a:cubicBezTo>
                  <a:pt x="90" y="69"/>
                  <a:pt x="89" y="70"/>
                  <a:pt x="88" y="72"/>
                </a:cubicBezTo>
                <a:cubicBezTo>
                  <a:pt x="87" y="74"/>
                  <a:pt x="86" y="71"/>
                  <a:pt x="85" y="73"/>
                </a:cubicBezTo>
                <a:cubicBezTo>
                  <a:pt x="85" y="73"/>
                  <a:pt x="82" y="74"/>
                  <a:pt x="82" y="74"/>
                </a:cubicBezTo>
                <a:cubicBezTo>
                  <a:pt x="79" y="74"/>
                  <a:pt x="80" y="77"/>
                  <a:pt x="80" y="80"/>
                </a:cubicBezTo>
                <a:cubicBezTo>
                  <a:pt x="81" y="81"/>
                  <a:pt x="84" y="83"/>
                  <a:pt x="83" y="84"/>
                </a:cubicBezTo>
                <a:cubicBezTo>
                  <a:pt x="86" y="84"/>
                  <a:pt x="87" y="85"/>
                  <a:pt x="90" y="85"/>
                </a:cubicBezTo>
                <a:cubicBezTo>
                  <a:pt x="90" y="85"/>
                  <a:pt x="91" y="86"/>
                  <a:pt x="91" y="86"/>
                </a:cubicBezTo>
                <a:cubicBezTo>
                  <a:pt x="91" y="87"/>
                  <a:pt x="93" y="87"/>
                  <a:pt x="94" y="87"/>
                </a:cubicBezTo>
                <a:cubicBezTo>
                  <a:pt x="94" y="85"/>
                  <a:pt x="96" y="89"/>
                  <a:pt x="97" y="90"/>
                </a:cubicBezTo>
                <a:cubicBezTo>
                  <a:pt x="96" y="90"/>
                  <a:pt x="97" y="92"/>
                  <a:pt x="97" y="92"/>
                </a:cubicBezTo>
                <a:cubicBezTo>
                  <a:pt x="97" y="92"/>
                  <a:pt x="97" y="92"/>
                  <a:pt x="97" y="93"/>
                </a:cubicBezTo>
                <a:cubicBezTo>
                  <a:pt x="98" y="93"/>
                  <a:pt x="100" y="93"/>
                  <a:pt x="100" y="92"/>
                </a:cubicBezTo>
                <a:cubicBezTo>
                  <a:pt x="99" y="92"/>
                  <a:pt x="100" y="91"/>
                  <a:pt x="100" y="90"/>
                </a:cubicBezTo>
                <a:cubicBezTo>
                  <a:pt x="99" y="89"/>
                  <a:pt x="99" y="87"/>
                  <a:pt x="100" y="87"/>
                </a:cubicBezTo>
                <a:cubicBezTo>
                  <a:pt x="100" y="88"/>
                  <a:pt x="104" y="86"/>
                  <a:pt x="102" y="86"/>
                </a:cubicBezTo>
                <a:cubicBezTo>
                  <a:pt x="102" y="84"/>
                  <a:pt x="103" y="83"/>
                  <a:pt x="102" y="82"/>
                </a:cubicBezTo>
                <a:cubicBezTo>
                  <a:pt x="101" y="81"/>
                  <a:pt x="100" y="82"/>
                  <a:pt x="100" y="81"/>
                </a:cubicBezTo>
                <a:cubicBezTo>
                  <a:pt x="102" y="80"/>
                  <a:pt x="101" y="77"/>
                  <a:pt x="100" y="76"/>
                </a:cubicBezTo>
                <a:cubicBezTo>
                  <a:pt x="101" y="76"/>
                  <a:pt x="102" y="76"/>
                  <a:pt x="102" y="76"/>
                </a:cubicBezTo>
                <a:cubicBezTo>
                  <a:pt x="104" y="76"/>
                  <a:pt x="106" y="78"/>
                  <a:pt x="107" y="76"/>
                </a:cubicBezTo>
                <a:cubicBezTo>
                  <a:pt x="109" y="77"/>
                  <a:pt x="107" y="78"/>
                  <a:pt x="110" y="77"/>
                </a:cubicBezTo>
                <a:cubicBezTo>
                  <a:pt x="110" y="78"/>
                  <a:pt x="113" y="80"/>
                  <a:pt x="113" y="80"/>
                </a:cubicBezTo>
                <a:cubicBezTo>
                  <a:pt x="113" y="80"/>
                  <a:pt x="113" y="81"/>
                  <a:pt x="114" y="81"/>
                </a:cubicBezTo>
                <a:cubicBezTo>
                  <a:pt x="114" y="82"/>
                  <a:pt x="113" y="81"/>
                  <a:pt x="113" y="82"/>
                </a:cubicBezTo>
                <a:cubicBezTo>
                  <a:pt x="114" y="82"/>
                  <a:pt x="116" y="82"/>
                  <a:pt x="116" y="82"/>
                </a:cubicBezTo>
                <a:cubicBezTo>
                  <a:pt x="117" y="82"/>
                  <a:pt x="118" y="80"/>
                  <a:pt x="118" y="79"/>
                </a:cubicBezTo>
                <a:cubicBezTo>
                  <a:pt x="118" y="79"/>
                  <a:pt x="120" y="83"/>
                  <a:pt x="121" y="83"/>
                </a:cubicBezTo>
                <a:cubicBezTo>
                  <a:pt x="121" y="84"/>
                  <a:pt x="124" y="86"/>
                  <a:pt x="124" y="87"/>
                </a:cubicBezTo>
                <a:cubicBezTo>
                  <a:pt x="124" y="87"/>
                  <a:pt x="124" y="87"/>
                  <a:pt x="124" y="88"/>
                </a:cubicBezTo>
                <a:cubicBezTo>
                  <a:pt x="125" y="88"/>
                  <a:pt x="126" y="86"/>
                  <a:pt x="126" y="88"/>
                </a:cubicBezTo>
                <a:cubicBezTo>
                  <a:pt x="127" y="88"/>
                  <a:pt x="128" y="89"/>
                  <a:pt x="128" y="90"/>
                </a:cubicBezTo>
                <a:cubicBezTo>
                  <a:pt x="127" y="90"/>
                  <a:pt x="128" y="92"/>
                  <a:pt x="128" y="92"/>
                </a:cubicBezTo>
                <a:cubicBezTo>
                  <a:pt x="128" y="93"/>
                  <a:pt x="125" y="92"/>
                  <a:pt x="124" y="92"/>
                </a:cubicBezTo>
                <a:cubicBezTo>
                  <a:pt x="123" y="96"/>
                  <a:pt x="118" y="93"/>
                  <a:pt x="114" y="94"/>
                </a:cubicBezTo>
                <a:cubicBezTo>
                  <a:pt x="113" y="95"/>
                  <a:pt x="109" y="98"/>
                  <a:pt x="109" y="100"/>
                </a:cubicBezTo>
                <a:cubicBezTo>
                  <a:pt x="111" y="100"/>
                  <a:pt x="112" y="99"/>
                  <a:pt x="114" y="98"/>
                </a:cubicBezTo>
                <a:cubicBezTo>
                  <a:pt x="116" y="98"/>
                  <a:pt x="116" y="97"/>
                  <a:pt x="117" y="97"/>
                </a:cubicBezTo>
                <a:cubicBezTo>
                  <a:pt x="117" y="97"/>
                  <a:pt x="118" y="97"/>
                  <a:pt x="118" y="97"/>
                </a:cubicBezTo>
                <a:cubicBezTo>
                  <a:pt x="115" y="97"/>
                  <a:pt x="117" y="99"/>
                  <a:pt x="117" y="100"/>
                </a:cubicBezTo>
                <a:cubicBezTo>
                  <a:pt x="118" y="101"/>
                  <a:pt x="119" y="102"/>
                  <a:pt x="120" y="102"/>
                </a:cubicBezTo>
                <a:cubicBezTo>
                  <a:pt x="120" y="103"/>
                  <a:pt x="118" y="102"/>
                  <a:pt x="118" y="103"/>
                </a:cubicBezTo>
                <a:cubicBezTo>
                  <a:pt x="118" y="103"/>
                  <a:pt x="117" y="104"/>
                  <a:pt x="117" y="104"/>
                </a:cubicBezTo>
                <a:cubicBezTo>
                  <a:pt x="114" y="104"/>
                  <a:pt x="115" y="104"/>
                  <a:pt x="115" y="103"/>
                </a:cubicBezTo>
                <a:cubicBezTo>
                  <a:pt x="116" y="104"/>
                  <a:pt x="117" y="103"/>
                  <a:pt x="117" y="103"/>
                </a:cubicBezTo>
                <a:cubicBezTo>
                  <a:pt x="116" y="102"/>
                  <a:pt x="116" y="103"/>
                  <a:pt x="116" y="102"/>
                </a:cubicBezTo>
                <a:cubicBezTo>
                  <a:pt x="115" y="102"/>
                  <a:pt x="114" y="103"/>
                  <a:pt x="113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0" y="106"/>
                  <a:pt x="109" y="108"/>
                  <a:pt x="108" y="108"/>
                </a:cubicBezTo>
                <a:cubicBezTo>
                  <a:pt x="108" y="108"/>
                  <a:pt x="106" y="110"/>
                  <a:pt x="106" y="110"/>
                </a:cubicBezTo>
                <a:cubicBezTo>
                  <a:pt x="105" y="111"/>
                  <a:pt x="105" y="111"/>
                  <a:pt x="104" y="112"/>
                </a:cubicBezTo>
                <a:cubicBezTo>
                  <a:pt x="104" y="113"/>
                  <a:pt x="104" y="115"/>
                  <a:pt x="104" y="115"/>
                </a:cubicBezTo>
                <a:cubicBezTo>
                  <a:pt x="102" y="116"/>
                  <a:pt x="102" y="119"/>
                  <a:pt x="100" y="119"/>
                </a:cubicBezTo>
                <a:cubicBezTo>
                  <a:pt x="99" y="122"/>
                  <a:pt x="97" y="122"/>
                  <a:pt x="97" y="125"/>
                </a:cubicBezTo>
                <a:cubicBezTo>
                  <a:pt x="97" y="126"/>
                  <a:pt x="98" y="129"/>
                  <a:pt x="98" y="130"/>
                </a:cubicBezTo>
                <a:cubicBezTo>
                  <a:pt x="98" y="131"/>
                  <a:pt x="98" y="133"/>
                  <a:pt x="97" y="133"/>
                </a:cubicBezTo>
                <a:cubicBezTo>
                  <a:pt x="97" y="133"/>
                  <a:pt x="95" y="131"/>
                  <a:pt x="96" y="131"/>
                </a:cubicBezTo>
                <a:cubicBezTo>
                  <a:pt x="96" y="130"/>
                  <a:pt x="95" y="127"/>
                  <a:pt x="94" y="127"/>
                </a:cubicBezTo>
                <a:cubicBezTo>
                  <a:pt x="93" y="126"/>
                  <a:pt x="92" y="127"/>
                  <a:pt x="91" y="126"/>
                </a:cubicBezTo>
                <a:cubicBezTo>
                  <a:pt x="90" y="125"/>
                  <a:pt x="87" y="125"/>
                  <a:pt x="86" y="125"/>
                </a:cubicBezTo>
                <a:cubicBezTo>
                  <a:pt x="86" y="126"/>
                  <a:pt x="87" y="126"/>
                  <a:pt x="87" y="127"/>
                </a:cubicBezTo>
                <a:cubicBezTo>
                  <a:pt x="86" y="127"/>
                  <a:pt x="85" y="128"/>
                  <a:pt x="84" y="128"/>
                </a:cubicBezTo>
                <a:cubicBezTo>
                  <a:pt x="83" y="127"/>
                  <a:pt x="83" y="126"/>
                  <a:pt x="81" y="126"/>
                </a:cubicBezTo>
                <a:cubicBezTo>
                  <a:pt x="78" y="126"/>
                  <a:pt x="76" y="129"/>
                  <a:pt x="76" y="132"/>
                </a:cubicBezTo>
                <a:cubicBezTo>
                  <a:pt x="76" y="132"/>
                  <a:pt x="76" y="137"/>
                  <a:pt x="76" y="137"/>
                </a:cubicBezTo>
                <a:cubicBezTo>
                  <a:pt x="76" y="139"/>
                  <a:pt x="78" y="140"/>
                  <a:pt x="78" y="141"/>
                </a:cubicBezTo>
                <a:cubicBezTo>
                  <a:pt x="79" y="141"/>
                  <a:pt x="80" y="144"/>
                  <a:pt x="82" y="144"/>
                </a:cubicBezTo>
                <a:cubicBezTo>
                  <a:pt x="82" y="145"/>
                  <a:pt x="81" y="145"/>
                  <a:pt x="83" y="145"/>
                </a:cubicBezTo>
                <a:cubicBezTo>
                  <a:pt x="83" y="145"/>
                  <a:pt x="84" y="145"/>
                  <a:pt x="84" y="144"/>
                </a:cubicBezTo>
                <a:cubicBezTo>
                  <a:pt x="83" y="143"/>
                  <a:pt x="84" y="142"/>
                  <a:pt x="85" y="141"/>
                </a:cubicBezTo>
                <a:cubicBezTo>
                  <a:pt x="85" y="143"/>
                  <a:pt x="87" y="141"/>
                  <a:pt x="87" y="141"/>
                </a:cubicBezTo>
                <a:cubicBezTo>
                  <a:pt x="87" y="141"/>
                  <a:pt x="89" y="140"/>
                  <a:pt x="89" y="140"/>
                </a:cubicBezTo>
                <a:cubicBezTo>
                  <a:pt x="89" y="138"/>
                  <a:pt x="91" y="140"/>
                  <a:pt x="90" y="141"/>
                </a:cubicBezTo>
                <a:cubicBezTo>
                  <a:pt x="89" y="141"/>
                  <a:pt x="89" y="142"/>
                  <a:pt x="88" y="142"/>
                </a:cubicBezTo>
                <a:cubicBezTo>
                  <a:pt x="88" y="144"/>
                  <a:pt x="87" y="145"/>
                  <a:pt x="87" y="146"/>
                </a:cubicBezTo>
                <a:cubicBezTo>
                  <a:pt x="87" y="147"/>
                  <a:pt x="88" y="147"/>
                  <a:pt x="88" y="149"/>
                </a:cubicBezTo>
                <a:cubicBezTo>
                  <a:pt x="89" y="149"/>
                  <a:pt x="91" y="149"/>
                  <a:pt x="92" y="149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4" y="148"/>
                  <a:pt x="92" y="152"/>
                  <a:pt x="94" y="152"/>
                </a:cubicBezTo>
                <a:cubicBezTo>
                  <a:pt x="94" y="154"/>
                  <a:pt x="94" y="155"/>
                  <a:pt x="94" y="156"/>
                </a:cubicBezTo>
                <a:cubicBezTo>
                  <a:pt x="95" y="157"/>
                  <a:pt x="96" y="158"/>
                  <a:pt x="96" y="159"/>
                </a:cubicBezTo>
                <a:cubicBezTo>
                  <a:pt x="97" y="159"/>
                  <a:pt x="100" y="159"/>
                  <a:pt x="100" y="158"/>
                </a:cubicBezTo>
                <a:cubicBezTo>
                  <a:pt x="101" y="158"/>
                  <a:pt x="102" y="159"/>
                  <a:pt x="101" y="160"/>
                </a:cubicBezTo>
                <a:cubicBezTo>
                  <a:pt x="105" y="160"/>
                  <a:pt x="103" y="157"/>
                  <a:pt x="104" y="157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06" y="157"/>
                  <a:pt x="107" y="155"/>
                  <a:pt x="107" y="155"/>
                </a:cubicBezTo>
                <a:cubicBezTo>
                  <a:pt x="107" y="155"/>
                  <a:pt x="108" y="154"/>
                  <a:pt x="108" y="154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10" y="155"/>
                  <a:pt x="111" y="154"/>
                  <a:pt x="112" y="154"/>
                </a:cubicBezTo>
                <a:cubicBezTo>
                  <a:pt x="113" y="154"/>
                  <a:pt x="113" y="157"/>
                  <a:pt x="115" y="157"/>
                </a:cubicBezTo>
                <a:cubicBezTo>
                  <a:pt x="117" y="157"/>
                  <a:pt x="119" y="158"/>
                  <a:pt x="120" y="157"/>
                </a:cubicBezTo>
                <a:cubicBezTo>
                  <a:pt x="120" y="157"/>
                  <a:pt x="121" y="157"/>
                  <a:pt x="121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3" y="159"/>
                  <a:pt x="123" y="159"/>
                  <a:pt x="124" y="160"/>
                </a:cubicBezTo>
                <a:cubicBezTo>
                  <a:pt x="124" y="161"/>
                  <a:pt x="125" y="161"/>
                  <a:pt x="125" y="161"/>
                </a:cubicBezTo>
                <a:cubicBezTo>
                  <a:pt x="126" y="162"/>
                  <a:pt x="125" y="162"/>
                  <a:pt x="127" y="163"/>
                </a:cubicBezTo>
                <a:cubicBezTo>
                  <a:pt x="128" y="163"/>
                  <a:pt x="129" y="164"/>
                  <a:pt x="130" y="164"/>
                </a:cubicBezTo>
                <a:cubicBezTo>
                  <a:pt x="130" y="162"/>
                  <a:pt x="131" y="164"/>
                  <a:pt x="132" y="164"/>
                </a:cubicBezTo>
                <a:cubicBezTo>
                  <a:pt x="132" y="164"/>
                  <a:pt x="132" y="164"/>
                  <a:pt x="133" y="165"/>
                </a:cubicBezTo>
                <a:cubicBezTo>
                  <a:pt x="134" y="166"/>
                  <a:pt x="133" y="166"/>
                  <a:pt x="134" y="167"/>
                </a:cubicBezTo>
                <a:cubicBezTo>
                  <a:pt x="135" y="168"/>
                  <a:pt x="135" y="170"/>
                  <a:pt x="135" y="171"/>
                </a:cubicBezTo>
                <a:cubicBezTo>
                  <a:pt x="135" y="171"/>
                  <a:pt x="135" y="173"/>
                  <a:pt x="135" y="174"/>
                </a:cubicBezTo>
                <a:cubicBezTo>
                  <a:pt x="134" y="174"/>
                  <a:pt x="137" y="175"/>
                  <a:pt x="137" y="173"/>
                </a:cubicBezTo>
                <a:cubicBezTo>
                  <a:pt x="138" y="173"/>
                  <a:pt x="139" y="175"/>
                  <a:pt x="140" y="175"/>
                </a:cubicBezTo>
                <a:cubicBezTo>
                  <a:pt x="139" y="176"/>
                  <a:pt x="141" y="177"/>
                  <a:pt x="141" y="175"/>
                </a:cubicBezTo>
                <a:cubicBezTo>
                  <a:pt x="143" y="175"/>
                  <a:pt x="143" y="178"/>
                  <a:pt x="142" y="179"/>
                </a:cubicBezTo>
                <a:cubicBezTo>
                  <a:pt x="144" y="179"/>
                  <a:pt x="144" y="178"/>
                  <a:pt x="146" y="178"/>
                </a:cubicBezTo>
                <a:cubicBezTo>
                  <a:pt x="147" y="178"/>
                  <a:pt x="147" y="178"/>
                  <a:pt x="148" y="177"/>
                </a:cubicBezTo>
                <a:cubicBezTo>
                  <a:pt x="150" y="178"/>
                  <a:pt x="151" y="179"/>
                  <a:pt x="152" y="180"/>
                </a:cubicBezTo>
                <a:cubicBezTo>
                  <a:pt x="155" y="182"/>
                  <a:pt x="155" y="188"/>
                  <a:pt x="152" y="190"/>
                </a:cubicBezTo>
                <a:cubicBezTo>
                  <a:pt x="152" y="190"/>
                  <a:pt x="150" y="193"/>
                  <a:pt x="150" y="193"/>
                </a:cubicBezTo>
                <a:cubicBezTo>
                  <a:pt x="150" y="193"/>
                  <a:pt x="150" y="197"/>
                  <a:pt x="149" y="197"/>
                </a:cubicBezTo>
                <a:cubicBezTo>
                  <a:pt x="149" y="198"/>
                  <a:pt x="149" y="202"/>
                  <a:pt x="148" y="202"/>
                </a:cubicBezTo>
                <a:cubicBezTo>
                  <a:pt x="148" y="204"/>
                  <a:pt x="147" y="205"/>
                  <a:pt x="146" y="207"/>
                </a:cubicBezTo>
                <a:cubicBezTo>
                  <a:pt x="145" y="207"/>
                  <a:pt x="142" y="209"/>
                  <a:pt x="142" y="210"/>
                </a:cubicBezTo>
                <a:cubicBezTo>
                  <a:pt x="141" y="210"/>
                  <a:pt x="140" y="211"/>
                  <a:pt x="139" y="211"/>
                </a:cubicBezTo>
                <a:cubicBezTo>
                  <a:pt x="139" y="211"/>
                  <a:pt x="137" y="213"/>
                  <a:pt x="138" y="213"/>
                </a:cubicBezTo>
                <a:cubicBezTo>
                  <a:pt x="137" y="214"/>
                  <a:pt x="138" y="217"/>
                  <a:pt x="137" y="218"/>
                </a:cubicBezTo>
                <a:cubicBezTo>
                  <a:pt x="136" y="219"/>
                  <a:pt x="136" y="219"/>
                  <a:pt x="136" y="219"/>
                </a:cubicBezTo>
                <a:cubicBezTo>
                  <a:pt x="135" y="219"/>
                  <a:pt x="136" y="220"/>
                  <a:pt x="134" y="220"/>
                </a:cubicBezTo>
                <a:cubicBezTo>
                  <a:pt x="133" y="220"/>
                  <a:pt x="131" y="222"/>
                  <a:pt x="131" y="223"/>
                </a:cubicBezTo>
                <a:cubicBezTo>
                  <a:pt x="131" y="225"/>
                  <a:pt x="131" y="226"/>
                  <a:pt x="130" y="227"/>
                </a:cubicBezTo>
                <a:cubicBezTo>
                  <a:pt x="130" y="227"/>
                  <a:pt x="127" y="227"/>
                  <a:pt x="127" y="229"/>
                </a:cubicBezTo>
                <a:cubicBezTo>
                  <a:pt x="127" y="229"/>
                  <a:pt x="127" y="231"/>
                  <a:pt x="127" y="232"/>
                </a:cubicBezTo>
                <a:cubicBezTo>
                  <a:pt x="126" y="232"/>
                  <a:pt x="125" y="232"/>
                  <a:pt x="124" y="233"/>
                </a:cubicBezTo>
                <a:cubicBezTo>
                  <a:pt x="122" y="233"/>
                  <a:pt x="122" y="233"/>
                  <a:pt x="121" y="234"/>
                </a:cubicBezTo>
                <a:cubicBezTo>
                  <a:pt x="121" y="235"/>
                  <a:pt x="120" y="236"/>
                  <a:pt x="120" y="236"/>
                </a:cubicBezTo>
                <a:cubicBezTo>
                  <a:pt x="120" y="238"/>
                  <a:pt x="119" y="236"/>
                  <a:pt x="117" y="237"/>
                </a:cubicBezTo>
                <a:cubicBezTo>
                  <a:pt x="118" y="237"/>
                  <a:pt x="118" y="239"/>
                  <a:pt x="118" y="239"/>
                </a:cubicBezTo>
                <a:cubicBezTo>
                  <a:pt x="118" y="240"/>
                  <a:pt x="117" y="241"/>
                  <a:pt x="116" y="242"/>
                </a:cubicBezTo>
                <a:cubicBezTo>
                  <a:pt x="116" y="242"/>
                  <a:pt x="115" y="243"/>
                  <a:pt x="115" y="243"/>
                </a:cubicBezTo>
                <a:cubicBezTo>
                  <a:pt x="115" y="245"/>
                  <a:pt x="114" y="246"/>
                  <a:pt x="114" y="247"/>
                </a:cubicBezTo>
                <a:cubicBezTo>
                  <a:pt x="115" y="247"/>
                  <a:pt x="114" y="247"/>
                  <a:pt x="114" y="248"/>
                </a:cubicBezTo>
                <a:cubicBezTo>
                  <a:pt x="115" y="247"/>
                  <a:pt x="115" y="247"/>
                  <a:pt x="115" y="247"/>
                </a:cubicBezTo>
                <a:cubicBezTo>
                  <a:pt x="115" y="246"/>
                  <a:pt x="117" y="247"/>
                  <a:pt x="116" y="247"/>
                </a:cubicBezTo>
                <a:cubicBezTo>
                  <a:pt x="115" y="249"/>
                  <a:pt x="114" y="249"/>
                  <a:pt x="114" y="250"/>
                </a:cubicBezTo>
                <a:cubicBezTo>
                  <a:pt x="112" y="250"/>
                  <a:pt x="111" y="254"/>
                  <a:pt x="112" y="254"/>
                </a:cubicBezTo>
                <a:cubicBezTo>
                  <a:pt x="112" y="254"/>
                  <a:pt x="113" y="255"/>
                  <a:pt x="113" y="255"/>
                </a:cubicBezTo>
                <a:cubicBezTo>
                  <a:pt x="110" y="254"/>
                  <a:pt x="107" y="253"/>
                  <a:pt x="104" y="252"/>
                </a:cubicBezTo>
                <a:cubicBezTo>
                  <a:pt x="104" y="249"/>
                  <a:pt x="104" y="240"/>
                  <a:pt x="105" y="240"/>
                </a:cubicBezTo>
                <a:cubicBezTo>
                  <a:pt x="105" y="239"/>
                  <a:pt x="106" y="237"/>
                  <a:pt x="106" y="237"/>
                </a:cubicBezTo>
                <a:cubicBezTo>
                  <a:pt x="106" y="235"/>
                  <a:pt x="106" y="234"/>
                  <a:pt x="106" y="232"/>
                </a:cubicBezTo>
                <a:cubicBezTo>
                  <a:pt x="105" y="231"/>
                  <a:pt x="107" y="229"/>
                  <a:pt x="107" y="227"/>
                </a:cubicBezTo>
                <a:cubicBezTo>
                  <a:pt x="109" y="226"/>
                  <a:pt x="108" y="215"/>
                  <a:pt x="109" y="215"/>
                </a:cubicBezTo>
                <a:cubicBezTo>
                  <a:pt x="109" y="210"/>
                  <a:pt x="111" y="207"/>
                  <a:pt x="110" y="201"/>
                </a:cubicBezTo>
                <a:cubicBezTo>
                  <a:pt x="110" y="201"/>
                  <a:pt x="107" y="198"/>
                  <a:pt x="107" y="198"/>
                </a:cubicBezTo>
                <a:cubicBezTo>
                  <a:pt x="105" y="198"/>
                  <a:pt x="103" y="194"/>
                  <a:pt x="103" y="192"/>
                </a:cubicBezTo>
                <a:cubicBezTo>
                  <a:pt x="102" y="191"/>
                  <a:pt x="102" y="190"/>
                  <a:pt x="102" y="189"/>
                </a:cubicBezTo>
                <a:cubicBezTo>
                  <a:pt x="102" y="189"/>
                  <a:pt x="98" y="182"/>
                  <a:pt x="98" y="182"/>
                </a:cubicBezTo>
                <a:cubicBezTo>
                  <a:pt x="95" y="181"/>
                  <a:pt x="98" y="179"/>
                  <a:pt x="98" y="177"/>
                </a:cubicBezTo>
                <a:cubicBezTo>
                  <a:pt x="96" y="176"/>
                  <a:pt x="98" y="170"/>
                  <a:pt x="99" y="170"/>
                </a:cubicBezTo>
                <a:cubicBezTo>
                  <a:pt x="99" y="170"/>
                  <a:pt x="99" y="169"/>
                  <a:pt x="100" y="169"/>
                </a:cubicBezTo>
                <a:cubicBezTo>
                  <a:pt x="101" y="171"/>
                  <a:pt x="103" y="168"/>
                  <a:pt x="101" y="168"/>
                </a:cubicBezTo>
                <a:cubicBezTo>
                  <a:pt x="101" y="167"/>
                  <a:pt x="101" y="164"/>
                  <a:pt x="101" y="163"/>
                </a:cubicBezTo>
                <a:cubicBezTo>
                  <a:pt x="101" y="161"/>
                  <a:pt x="99" y="158"/>
                  <a:pt x="98" y="162"/>
                </a:cubicBezTo>
                <a:cubicBezTo>
                  <a:pt x="97" y="161"/>
                  <a:pt x="93" y="161"/>
                  <a:pt x="93" y="159"/>
                </a:cubicBezTo>
                <a:cubicBezTo>
                  <a:pt x="93" y="158"/>
                  <a:pt x="91" y="155"/>
                  <a:pt x="90" y="155"/>
                </a:cubicBezTo>
                <a:cubicBezTo>
                  <a:pt x="91" y="153"/>
                  <a:pt x="86" y="150"/>
                  <a:pt x="84" y="150"/>
                </a:cubicBezTo>
                <a:cubicBezTo>
                  <a:pt x="84" y="150"/>
                  <a:pt x="84" y="150"/>
                  <a:pt x="83" y="150"/>
                </a:cubicBezTo>
                <a:cubicBezTo>
                  <a:pt x="82" y="150"/>
                  <a:pt x="81" y="147"/>
                  <a:pt x="79" y="147"/>
                </a:cubicBezTo>
                <a:cubicBezTo>
                  <a:pt x="77" y="147"/>
                  <a:pt x="75" y="146"/>
                  <a:pt x="73" y="146"/>
                </a:cubicBezTo>
                <a:cubicBezTo>
                  <a:pt x="72" y="145"/>
                  <a:pt x="69" y="145"/>
                  <a:pt x="68" y="144"/>
                </a:cubicBezTo>
                <a:cubicBezTo>
                  <a:pt x="67" y="144"/>
                  <a:pt x="66" y="141"/>
                  <a:pt x="66" y="139"/>
                </a:cubicBezTo>
                <a:cubicBezTo>
                  <a:pt x="66" y="138"/>
                  <a:pt x="65" y="133"/>
                  <a:pt x="63" y="133"/>
                </a:cubicBezTo>
                <a:cubicBezTo>
                  <a:pt x="63" y="132"/>
                  <a:pt x="60" y="130"/>
                  <a:pt x="59" y="130"/>
                </a:cubicBezTo>
                <a:cubicBezTo>
                  <a:pt x="59" y="130"/>
                  <a:pt x="58" y="127"/>
                  <a:pt x="58" y="127"/>
                </a:cubicBezTo>
                <a:cubicBezTo>
                  <a:pt x="58" y="126"/>
                  <a:pt x="55" y="123"/>
                  <a:pt x="55" y="124"/>
                </a:cubicBezTo>
                <a:cubicBezTo>
                  <a:pt x="54" y="125"/>
                  <a:pt x="57" y="127"/>
                  <a:pt x="57" y="128"/>
                </a:cubicBezTo>
                <a:cubicBezTo>
                  <a:pt x="57" y="128"/>
                  <a:pt x="59" y="132"/>
                  <a:pt x="60" y="132"/>
                </a:cubicBezTo>
                <a:cubicBezTo>
                  <a:pt x="64" y="140"/>
                  <a:pt x="56" y="135"/>
                  <a:pt x="56" y="132"/>
                </a:cubicBezTo>
                <a:cubicBezTo>
                  <a:pt x="56" y="131"/>
                  <a:pt x="54" y="127"/>
                  <a:pt x="54" y="126"/>
                </a:cubicBezTo>
                <a:cubicBezTo>
                  <a:pt x="53" y="126"/>
                  <a:pt x="52" y="122"/>
                  <a:pt x="52" y="122"/>
                </a:cubicBezTo>
                <a:cubicBezTo>
                  <a:pt x="52" y="120"/>
                  <a:pt x="51" y="119"/>
                  <a:pt x="48" y="119"/>
                </a:cubicBezTo>
                <a:cubicBezTo>
                  <a:pt x="48" y="119"/>
                  <a:pt x="46" y="116"/>
                  <a:pt x="46" y="116"/>
                </a:cubicBezTo>
                <a:cubicBezTo>
                  <a:pt x="46" y="115"/>
                  <a:pt x="44" y="112"/>
                  <a:pt x="43" y="112"/>
                </a:cubicBezTo>
                <a:cubicBezTo>
                  <a:pt x="43" y="110"/>
                  <a:pt x="42" y="107"/>
                  <a:pt x="43" y="105"/>
                </a:cubicBezTo>
                <a:cubicBezTo>
                  <a:pt x="43" y="102"/>
                  <a:pt x="43" y="97"/>
                  <a:pt x="39" y="94"/>
                </a:cubicBezTo>
                <a:cubicBezTo>
                  <a:pt x="46" y="81"/>
                  <a:pt x="55" y="69"/>
                  <a:pt x="65" y="59"/>
                </a:cubicBezTo>
                <a:close/>
                <a:moveTo>
                  <a:pt x="122" y="100"/>
                </a:moveTo>
                <a:cubicBezTo>
                  <a:pt x="122" y="101"/>
                  <a:pt x="122" y="102"/>
                  <a:pt x="121" y="102"/>
                </a:cubicBezTo>
                <a:cubicBezTo>
                  <a:pt x="121" y="101"/>
                  <a:pt x="121" y="101"/>
                  <a:pt x="122" y="100"/>
                </a:cubicBezTo>
                <a:close/>
                <a:moveTo>
                  <a:pt x="116" y="144"/>
                </a:moveTo>
                <a:cubicBezTo>
                  <a:pt x="116" y="144"/>
                  <a:pt x="115" y="145"/>
                  <a:pt x="115" y="144"/>
                </a:cubicBezTo>
                <a:cubicBezTo>
                  <a:pt x="116" y="144"/>
                  <a:pt x="116" y="144"/>
                  <a:pt x="116" y="144"/>
                </a:cubicBezTo>
                <a:close/>
                <a:moveTo>
                  <a:pt x="108" y="144"/>
                </a:moveTo>
                <a:cubicBezTo>
                  <a:pt x="108" y="145"/>
                  <a:pt x="105" y="145"/>
                  <a:pt x="105" y="144"/>
                </a:cubicBezTo>
                <a:cubicBezTo>
                  <a:pt x="106" y="144"/>
                  <a:pt x="107" y="144"/>
                  <a:pt x="108" y="144"/>
                </a:cubicBezTo>
                <a:cubicBezTo>
                  <a:pt x="108" y="143"/>
                  <a:pt x="107" y="143"/>
                  <a:pt x="107" y="142"/>
                </a:cubicBezTo>
                <a:cubicBezTo>
                  <a:pt x="108" y="142"/>
                  <a:pt x="109" y="143"/>
                  <a:pt x="111" y="143"/>
                </a:cubicBezTo>
                <a:cubicBezTo>
                  <a:pt x="111" y="142"/>
                  <a:pt x="110" y="143"/>
                  <a:pt x="111" y="142"/>
                </a:cubicBezTo>
                <a:cubicBezTo>
                  <a:pt x="111" y="142"/>
                  <a:pt x="113" y="144"/>
                  <a:pt x="113" y="144"/>
                </a:cubicBezTo>
                <a:cubicBezTo>
                  <a:pt x="111" y="144"/>
                  <a:pt x="110" y="144"/>
                  <a:pt x="108" y="144"/>
                </a:cubicBezTo>
                <a:close/>
                <a:moveTo>
                  <a:pt x="110" y="153"/>
                </a:moveTo>
                <a:cubicBezTo>
                  <a:pt x="110" y="153"/>
                  <a:pt x="110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10" y="153"/>
                  <a:pt x="110" y="153"/>
                </a:cubicBezTo>
                <a:close/>
                <a:moveTo>
                  <a:pt x="100" y="140"/>
                </a:moveTo>
                <a:cubicBezTo>
                  <a:pt x="99" y="140"/>
                  <a:pt x="97" y="139"/>
                  <a:pt x="97" y="138"/>
                </a:cubicBezTo>
                <a:cubicBezTo>
                  <a:pt x="97" y="138"/>
                  <a:pt x="98" y="138"/>
                  <a:pt x="99" y="137"/>
                </a:cubicBezTo>
                <a:cubicBezTo>
                  <a:pt x="101" y="137"/>
                  <a:pt x="102" y="139"/>
                  <a:pt x="104" y="139"/>
                </a:cubicBezTo>
                <a:cubicBezTo>
                  <a:pt x="104" y="140"/>
                  <a:pt x="106" y="141"/>
                  <a:pt x="104" y="141"/>
                </a:cubicBezTo>
                <a:cubicBezTo>
                  <a:pt x="102" y="142"/>
                  <a:pt x="101" y="141"/>
                  <a:pt x="100" y="140"/>
                </a:cubicBezTo>
                <a:close/>
                <a:moveTo>
                  <a:pt x="103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2" y="144"/>
                  <a:pt x="103" y="143"/>
                  <a:pt x="103" y="145"/>
                </a:cubicBezTo>
                <a:close/>
                <a:moveTo>
                  <a:pt x="101" y="145"/>
                </a:moveTo>
                <a:cubicBezTo>
                  <a:pt x="101" y="145"/>
                  <a:pt x="100" y="145"/>
                  <a:pt x="100" y="144"/>
                </a:cubicBezTo>
                <a:cubicBezTo>
                  <a:pt x="101" y="144"/>
                  <a:pt x="101" y="144"/>
                  <a:pt x="101" y="145"/>
                </a:cubicBezTo>
                <a:close/>
                <a:moveTo>
                  <a:pt x="95" y="138"/>
                </a:moveTo>
                <a:cubicBezTo>
                  <a:pt x="95" y="139"/>
                  <a:pt x="92" y="139"/>
                  <a:pt x="93" y="137"/>
                </a:cubicBezTo>
                <a:cubicBezTo>
                  <a:pt x="93" y="137"/>
                  <a:pt x="93" y="137"/>
                  <a:pt x="93" y="137"/>
                </a:cubicBezTo>
                <a:cubicBezTo>
                  <a:pt x="94" y="138"/>
                  <a:pt x="94" y="138"/>
                  <a:pt x="95" y="13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7" name="Freeform 98"/>
          <p:cNvSpPr/>
          <p:nvPr/>
        </p:nvSpPr>
        <p:spPr bwMode="auto">
          <a:xfrm>
            <a:off x="10102926" y="865514"/>
            <a:ext cx="318590" cy="284147"/>
          </a:xfrm>
          <a:custGeom>
            <a:avLst/>
            <a:gdLst>
              <a:gd name="T0" fmla="*/ 222 w 288"/>
              <a:gd name="T1" fmla="*/ 130 h 258"/>
              <a:gd name="T2" fmla="*/ 222 w 288"/>
              <a:gd name="T3" fmla="*/ 130 h 258"/>
              <a:gd name="T4" fmla="*/ 191 w 288"/>
              <a:gd name="T5" fmla="*/ 130 h 258"/>
              <a:gd name="T6" fmla="*/ 240 w 288"/>
              <a:gd name="T7" fmla="*/ 178 h 258"/>
              <a:gd name="T8" fmla="*/ 288 w 288"/>
              <a:gd name="T9" fmla="*/ 130 h 258"/>
              <a:gd name="T10" fmla="*/ 258 w 288"/>
              <a:gd name="T11" fmla="*/ 130 h 258"/>
              <a:gd name="T12" fmla="*/ 258 w 288"/>
              <a:gd name="T13" fmla="*/ 129 h 258"/>
              <a:gd name="T14" fmla="*/ 129 w 288"/>
              <a:gd name="T15" fmla="*/ 0 h 258"/>
              <a:gd name="T16" fmla="*/ 0 w 288"/>
              <a:gd name="T17" fmla="*/ 129 h 258"/>
              <a:gd name="T18" fmla="*/ 129 w 288"/>
              <a:gd name="T19" fmla="*/ 258 h 258"/>
              <a:gd name="T20" fmla="*/ 230 w 288"/>
              <a:gd name="T21" fmla="*/ 209 h 258"/>
              <a:gd name="T22" fmla="*/ 219 w 288"/>
              <a:gd name="T23" fmla="*/ 198 h 258"/>
              <a:gd name="T24" fmla="*/ 204 w 288"/>
              <a:gd name="T25" fmla="*/ 183 h 258"/>
              <a:gd name="T26" fmla="*/ 129 w 288"/>
              <a:gd name="T27" fmla="*/ 222 h 258"/>
              <a:gd name="T28" fmla="*/ 36 w 288"/>
              <a:gd name="T29" fmla="*/ 129 h 258"/>
              <a:gd name="T30" fmla="*/ 129 w 288"/>
              <a:gd name="T31" fmla="*/ 36 h 258"/>
              <a:gd name="T32" fmla="*/ 222 w 288"/>
              <a:gd name="T33" fmla="*/ 129 h 258"/>
              <a:gd name="T34" fmla="*/ 222 w 288"/>
              <a:gd name="T35" fmla="*/ 13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58">
                <a:moveTo>
                  <a:pt x="222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191" y="130"/>
                  <a:pt x="191" y="130"/>
                  <a:pt x="191" y="130"/>
                </a:cubicBezTo>
                <a:cubicBezTo>
                  <a:pt x="240" y="178"/>
                  <a:pt x="240" y="178"/>
                  <a:pt x="240" y="178"/>
                </a:cubicBezTo>
                <a:cubicBezTo>
                  <a:pt x="288" y="130"/>
                  <a:pt x="288" y="130"/>
                  <a:pt x="288" y="130"/>
                </a:cubicBezTo>
                <a:cubicBezTo>
                  <a:pt x="258" y="130"/>
                  <a:pt x="258" y="130"/>
                  <a:pt x="258" y="130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58" y="58"/>
                  <a:pt x="200" y="0"/>
                  <a:pt x="129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200"/>
                  <a:pt x="58" y="258"/>
                  <a:pt x="129" y="258"/>
                </a:cubicBezTo>
                <a:cubicBezTo>
                  <a:pt x="170" y="258"/>
                  <a:pt x="206" y="239"/>
                  <a:pt x="230" y="209"/>
                </a:cubicBezTo>
                <a:cubicBezTo>
                  <a:pt x="219" y="198"/>
                  <a:pt x="219" y="198"/>
                  <a:pt x="219" y="198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187" y="207"/>
                  <a:pt x="160" y="222"/>
                  <a:pt x="129" y="222"/>
                </a:cubicBezTo>
                <a:cubicBezTo>
                  <a:pt x="77" y="222"/>
                  <a:pt x="36" y="180"/>
                  <a:pt x="36" y="129"/>
                </a:cubicBezTo>
                <a:cubicBezTo>
                  <a:pt x="36" y="78"/>
                  <a:pt x="77" y="36"/>
                  <a:pt x="129" y="36"/>
                </a:cubicBezTo>
                <a:cubicBezTo>
                  <a:pt x="180" y="36"/>
                  <a:pt x="222" y="78"/>
                  <a:pt x="222" y="129"/>
                </a:cubicBezTo>
                <a:cubicBezTo>
                  <a:pt x="222" y="129"/>
                  <a:pt x="222" y="129"/>
                  <a:pt x="222" y="1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8" name="Freeform 99"/>
          <p:cNvSpPr/>
          <p:nvPr/>
        </p:nvSpPr>
        <p:spPr bwMode="auto">
          <a:xfrm>
            <a:off x="10754453" y="848293"/>
            <a:ext cx="289888" cy="318589"/>
          </a:xfrm>
          <a:custGeom>
            <a:avLst/>
            <a:gdLst>
              <a:gd name="T0" fmla="*/ 260 w 260"/>
              <a:gd name="T1" fmla="*/ 157 h 287"/>
              <a:gd name="T2" fmla="*/ 130 w 260"/>
              <a:gd name="T3" fmla="*/ 287 h 287"/>
              <a:gd name="T4" fmla="*/ 0 w 260"/>
              <a:gd name="T5" fmla="*/ 157 h 287"/>
              <a:gd name="T6" fmla="*/ 130 w 260"/>
              <a:gd name="T7" fmla="*/ 28 h 287"/>
              <a:gd name="T8" fmla="*/ 152 w 260"/>
              <a:gd name="T9" fmla="*/ 30 h 287"/>
              <a:gd name="T10" fmla="*/ 152 w 260"/>
              <a:gd name="T11" fmla="*/ 0 h 287"/>
              <a:gd name="T12" fmla="*/ 201 w 260"/>
              <a:gd name="T13" fmla="*/ 48 h 287"/>
              <a:gd name="T14" fmla="*/ 152 w 260"/>
              <a:gd name="T15" fmla="*/ 97 h 287"/>
              <a:gd name="T16" fmla="*/ 152 w 260"/>
              <a:gd name="T17" fmla="*/ 66 h 287"/>
              <a:gd name="T18" fmla="*/ 130 w 260"/>
              <a:gd name="T19" fmla="*/ 64 h 287"/>
              <a:gd name="T20" fmla="*/ 37 w 260"/>
              <a:gd name="T21" fmla="*/ 157 h 287"/>
              <a:gd name="T22" fmla="*/ 130 w 260"/>
              <a:gd name="T23" fmla="*/ 251 h 287"/>
              <a:gd name="T24" fmla="*/ 224 w 260"/>
              <a:gd name="T25" fmla="*/ 157 h 287"/>
              <a:gd name="T26" fmla="*/ 260 w 260"/>
              <a:gd name="T27" fmla="*/ 15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87">
                <a:moveTo>
                  <a:pt x="260" y="157"/>
                </a:moveTo>
                <a:cubicBezTo>
                  <a:pt x="260" y="229"/>
                  <a:pt x="202" y="287"/>
                  <a:pt x="130" y="287"/>
                </a:cubicBezTo>
                <a:cubicBezTo>
                  <a:pt x="59" y="287"/>
                  <a:pt x="0" y="229"/>
                  <a:pt x="0" y="157"/>
                </a:cubicBezTo>
                <a:cubicBezTo>
                  <a:pt x="0" y="86"/>
                  <a:pt x="59" y="28"/>
                  <a:pt x="130" y="28"/>
                </a:cubicBezTo>
                <a:cubicBezTo>
                  <a:pt x="138" y="28"/>
                  <a:pt x="145" y="28"/>
                  <a:pt x="152" y="30"/>
                </a:cubicBezTo>
                <a:cubicBezTo>
                  <a:pt x="152" y="0"/>
                  <a:pt x="152" y="0"/>
                  <a:pt x="152" y="0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45" y="65"/>
                  <a:pt x="138" y="64"/>
                  <a:pt x="130" y="64"/>
                </a:cubicBezTo>
                <a:cubicBezTo>
                  <a:pt x="79" y="64"/>
                  <a:pt x="37" y="106"/>
                  <a:pt x="37" y="157"/>
                </a:cubicBezTo>
                <a:cubicBezTo>
                  <a:pt x="37" y="209"/>
                  <a:pt x="79" y="251"/>
                  <a:pt x="130" y="251"/>
                </a:cubicBezTo>
                <a:cubicBezTo>
                  <a:pt x="182" y="251"/>
                  <a:pt x="224" y="209"/>
                  <a:pt x="224" y="157"/>
                </a:cubicBezTo>
                <a:lnTo>
                  <a:pt x="260" y="1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9" name="Freeform 100"/>
          <p:cNvSpPr>
            <a:spLocks noEditPoints="1"/>
          </p:cNvSpPr>
          <p:nvPr/>
        </p:nvSpPr>
        <p:spPr bwMode="auto">
          <a:xfrm>
            <a:off x="507955" y="2748344"/>
            <a:ext cx="350160" cy="350160"/>
          </a:xfrm>
          <a:custGeom>
            <a:avLst/>
            <a:gdLst>
              <a:gd name="T0" fmla="*/ 260 w 316"/>
              <a:gd name="T1" fmla="*/ 56 h 316"/>
              <a:gd name="T2" fmla="*/ 56 w 316"/>
              <a:gd name="T3" fmla="*/ 56 h 316"/>
              <a:gd name="T4" fmla="*/ 56 w 316"/>
              <a:gd name="T5" fmla="*/ 260 h 316"/>
              <a:gd name="T6" fmla="*/ 260 w 316"/>
              <a:gd name="T7" fmla="*/ 260 h 316"/>
              <a:gd name="T8" fmla="*/ 260 w 316"/>
              <a:gd name="T9" fmla="*/ 56 h 316"/>
              <a:gd name="T10" fmla="*/ 52 w 316"/>
              <a:gd name="T11" fmla="*/ 180 h 316"/>
              <a:gd name="T12" fmla="*/ 52 w 316"/>
              <a:gd name="T13" fmla="*/ 136 h 316"/>
              <a:gd name="T14" fmla="*/ 264 w 316"/>
              <a:gd name="T15" fmla="*/ 136 h 316"/>
              <a:gd name="T16" fmla="*/ 264 w 316"/>
              <a:gd name="T17" fmla="*/ 180 h 316"/>
              <a:gd name="T18" fmla="*/ 52 w 316"/>
              <a:gd name="T19" fmla="*/ 18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" h="316">
                <a:moveTo>
                  <a:pt x="260" y="56"/>
                </a:moveTo>
                <a:cubicBezTo>
                  <a:pt x="204" y="0"/>
                  <a:pt x="112" y="0"/>
                  <a:pt x="56" y="56"/>
                </a:cubicBezTo>
                <a:cubicBezTo>
                  <a:pt x="0" y="113"/>
                  <a:pt x="0" y="204"/>
                  <a:pt x="56" y="260"/>
                </a:cubicBezTo>
                <a:cubicBezTo>
                  <a:pt x="112" y="316"/>
                  <a:pt x="204" y="316"/>
                  <a:pt x="260" y="260"/>
                </a:cubicBezTo>
                <a:cubicBezTo>
                  <a:pt x="316" y="204"/>
                  <a:pt x="316" y="113"/>
                  <a:pt x="260" y="56"/>
                </a:cubicBezTo>
                <a:close/>
                <a:moveTo>
                  <a:pt x="52" y="180"/>
                </a:moveTo>
                <a:cubicBezTo>
                  <a:pt x="50" y="168"/>
                  <a:pt x="50" y="148"/>
                  <a:pt x="52" y="136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6" y="148"/>
                  <a:pt x="266" y="168"/>
                  <a:pt x="264" y="180"/>
                </a:cubicBezTo>
                <a:lnTo>
                  <a:pt x="52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0" name="Freeform 101"/>
          <p:cNvSpPr/>
          <p:nvPr/>
        </p:nvSpPr>
        <p:spPr bwMode="auto">
          <a:xfrm>
            <a:off x="9462878" y="960230"/>
            <a:ext cx="261186" cy="175081"/>
          </a:xfrm>
          <a:custGeom>
            <a:avLst/>
            <a:gdLst>
              <a:gd name="T0" fmla="*/ 213 w 236"/>
              <a:gd name="T1" fmla="*/ 92 h 159"/>
              <a:gd name="T2" fmla="*/ 144 w 236"/>
              <a:gd name="T3" fmla="*/ 127 h 159"/>
              <a:gd name="T4" fmla="*/ 60 w 236"/>
              <a:gd name="T5" fmla="*/ 43 h 159"/>
              <a:gd name="T6" fmla="*/ 70 w 236"/>
              <a:gd name="T7" fmla="*/ 43 h 159"/>
              <a:gd name="T8" fmla="*/ 88 w 236"/>
              <a:gd name="T9" fmla="*/ 43 h 159"/>
              <a:gd name="T10" fmla="*/ 44 w 236"/>
              <a:gd name="T11" fmla="*/ 0 h 159"/>
              <a:gd name="T12" fmla="*/ 0 w 236"/>
              <a:gd name="T13" fmla="*/ 43 h 159"/>
              <a:gd name="T14" fmla="*/ 23 w 236"/>
              <a:gd name="T15" fmla="*/ 43 h 159"/>
              <a:gd name="T16" fmla="*/ 24 w 236"/>
              <a:gd name="T17" fmla="*/ 43 h 159"/>
              <a:gd name="T18" fmla="*/ 28 w 236"/>
              <a:gd name="T19" fmla="*/ 43 h 159"/>
              <a:gd name="T20" fmla="*/ 144 w 236"/>
              <a:gd name="T21" fmla="*/ 159 h 159"/>
              <a:gd name="T22" fmla="*/ 236 w 236"/>
              <a:gd name="T23" fmla="*/ 115 h 159"/>
              <a:gd name="T24" fmla="*/ 226 w 236"/>
              <a:gd name="T25" fmla="*/ 105 h 159"/>
              <a:gd name="T26" fmla="*/ 213 w 236"/>
              <a:gd name="T27" fmla="*/ 9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6" h="159">
                <a:moveTo>
                  <a:pt x="213" y="92"/>
                </a:moveTo>
                <a:cubicBezTo>
                  <a:pt x="197" y="113"/>
                  <a:pt x="172" y="127"/>
                  <a:pt x="144" y="127"/>
                </a:cubicBezTo>
                <a:cubicBezTo>
                  <a:pt x="98" y="127"/>
                  <a:pt x="60" y="89"/>
                  <a:pt x="6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107"/>
                  <a:pt x="80" y="159"/>
                  <a:pt x="144" y="159"/>
                </a:cubicBezTo>
                <a:cubicBezTo>
                  <a:pt x="181" y="159"/>
                  <a:pt x="214" y="142"/>
                  <a:pt x="236" y="115"/>
                </a:cubicBezTo>
                <a:cubicBezTo>
                  <a:pt x="226" y="105"/>
                  <a:pt x="226" y="105"/>
                  <a:pt x="226" y="105"/>
                </a:cubicBezTo>
                <a:lnTo>
                  <a:pt x="213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1" name="Freeform 102"/>
          <p:cNvSpPr/>
          <p:nvPr/>
        </p:nvSpPr>
        <p:spPr bwMode="auto">
          <a:xfrm>
            <a:off x="9520281" y="876995"/>
            <a:ext cx="261186" cy="177950"/>
          </a:xfrm>
          <a:custGeom>
            <a:avLst/>
            <a:gdLst>
              <a:gd name="T0" fmla="*/ 218 w 236"/>
              <a:gd name="T1" fmla="*/ 117 h 161"/>
              <a:gd name="T2" fmla="*/ 218 w 236"/>
              <a:gd name="T3" fmla="*/ 117 h 161"/>
              <a:gd name="T4" fmla="*/ 209 w 236"/>
              <a:gd name="T5" fmla="*/ 117 h 161"/>
              <a:gd name="T6" fmla="*/ 209 w 236"/>
              <a:gd name="T7" fmla="*/ 117 h 161"/>
              <a:gd name="T8" fmla="*/ 209 w 236"/>
              <a:gd name="T9" fmla="*/ 117 h 161"/>
              <a:gd name="T10" fmla="*/ 92 w 236"/>
              <a:gd name="T11" fmla="*/ 0 h 161"/>
              <a:gd name="T12" fmla="*/ 0 w 236"/>
              <a:gd name="T13" fmla="*/ 45 h 161"/>
              <a:gd name="T14" fmla="*/ 10 w 236"/>
              <a:gd name="T15" fmla="*/ 55 h 161"/>
              <a:gd name="T16" fmla="*/ 23 w 236"/>
              <a:gd name="T17" fmla="*/ 68 h 161"/>
              <a:gd name="T18" fmla="*/ 92 w 236"/>
              <a:gd name="T19" fmla="*/ 33 h 161"/>
              <a:gd name="T20" fmla="*/ 176 w 236"/>
              <a:gd name="T21" fmla="*/ 117 h 161"/>
              <a:gd name="T22" fmla="*/ 176 w 236"/>
              <a:gd name="T23" fmla="*/ 117 h 161"/>
              <a:gd name="T24" fmla="*/ 176 w 236"/>
              <a:gd name="T25" fmla="*/ 117 h 161"/>
              <a:gd name="T26" fmla="*/ 166 w 236"/>
              <a:gd name="T27" fmla="*/ 117 h 161"/>
              <a:gd name="T28" fmla="*/ 166 w 236"/>
              <a:gd name="T29" fmla="*/ 117 h 161"/>
              <a:gd name="T30" fmla="*/ 149 w 236"/>
              <a:gd name="T31" fmla="*/ 117 h 161"/>
              <a:gd name="T32" fmla="*/ 192 w 236"/>
              <a:gd name="T33" fmla="*/ 161 h 161"/>
              <a:gd name="T34" fmla="*/ 236 w 236"/>
              <a:gd name="T35" fmla="*/ 117 h 161"/>
              <a:gd name="T36" fmla="*/ 218 w 236"/>
              <a:gd name="T37" fmla="*/ 1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6" h="161">
                <a:moveTo>
                  <a:pt x="218" y="117"/>
                </a:moveTo>
                <a:cubicBezTo>
                  <a:pt x="218" y="117"/>
                  <a:pt x="218" y="117"/>
                  <a:pt x="21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09" y="52"/>
                  <a:pt x="157" y="0"/>
                  <a:pt x="92" y="0"/>
                </a:cubicBezTo>
                <a:cubicBezTo>
                  <a:pt x="55" y="0"/>
                  <a:pt x="22" y="18"/>
                  <a:pt x="0" y="45"/>
                </a:cubicBezTo>
                <a:cubicBezTo>
                  <a:pt x="10" y="55"/>
                  <a:pt x="10" y="55"/>
                  <a:pt x="10" y="55"/>
                </a:cubicBezTo>
                <a:cubicBezTo>
                  <a:pt x="23" y="68"/>
                  <a:pt x="23" y="68"/>
                  <a:pt x="23" y="68"/>
                </a:cubicBezTo>
                <a:cubicBezTo>
                  <a:pt x="39" y="47"/>
                  <a:pt x="64" y="33"/>
                  <a:pt x="92" y="33"/>
                </a:cubicBezTo>
                <a:cubicBezTo>
                  <a:pt x="139" y="33"/>
                  <a:pt x="176" y="70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92" y="161"/>
                  <a:pt x="192" y="161"/>
                  <a:pt x="192" y="161"/>
                </a:cubicBezTo>
                <a:cubicBezTo>
                  <a:pt x="236" y="117"/>
                  <a:pt x="236" y="117"/>
                  <a:pt x="236" y="117"/>
                </a:cubicBezTo>
                <a:lnTo>
                  <a:pt x="218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2" name="Freeform 103"/>
          <p:cNvSpPr>
            <a:spLocks noEditPoints="1"/>
          </p:cNvSpPr>
          <p:nvPr/>
        </p:nvSpPr>
        <p:spPr bwMode="auto">
          <a:xfrm>
            <a:off x="11380150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52 w 288"/>
              <a:gd name="T11" fmla="*/ 144 h 288"/>
              <a:gd name="T12" fmla="*/ 232 w 288"/>
              <a:gd name="T13" fmla="*/ 207 h 288"/>
              <a:gd name="T14" fmla="*/ 82 w 288"/>
              <a:gd name="T15" fmla="*/ 56 h 288"/>
              <a:gd name="T16" fmla="*/ 144 w 288"/>
              <a:gd name="T17" fmla="*/ 36 h 288"/>
              <a:gd name="T18" fmla="*/ 252 w 288"/>
              <a:gd name="T19" fmla="*/ 144 h 288"/>
              <a:gd name="T20" fmla="*/ 36 w 288"/>
              <a:gd name="T21" fmla="*/ 144 h 288"/>
              <a:gd name="T22" fmla="*/ 56 w 288"/>
              <a:gd name="T23" fmla="*/ 81 h 288"/>
              <a:gd name="T24" fmla="*/ 207 w 288"/>
              <a:gd name="T25" fmla="*/ 232 h 288"/>
              <a:gd name="T26" fmla="*/ 144 w 288"/>
              <a:gd name="T27" fmla="*/ 252 h 288"/>
              <a:gd name="T28" fmla="*/ 36 w 288"/>
              <a:gd name="T29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2" y="144"/>
                </a:moveTo>
                <a:cubicBezTo>
                  <a:pt x="252" y="167"/>
                  <a:pt x="245" y="189"/>
                  <a:pt x="232" y="207"/>
                </a:cubicBezTo>
                <a:cubicBezTo>
                  <a:pt x="82" y="56"/>
                  <a:pt x="82" y="56"/>
                  <a:pt x="82" y="56"/>
                </a:cubicBezTo>
                <a:cubicBezTo>
                  <a:pt x="99" y="44"/>
                  <a:pt x="121" y="36"/>
                  <a:pt x="144" y="36"/>
                </a:cubicBezTo>
                <a:cubicBezTo>
                  <a:pt x="204" y="36"/>
                  <a:pt x="252" y="85"/>
                  <a:pt x="252" y="144"/>
                </a:cubicBezTo>
                <a:close/>
                <a:moveTo>
                  <a:pt x="36" y="144"/>
                </a:moveTo>
                <a:cubicBezTo>
                  <a:pt x="36" y="121"/>
                  <a:pt x="44" y="99"/>
                  <a:pt x="56" y="81"/>
                </a:cubicBezTo>
                <a:cubicBezTo>
                  <a:pt x="207" y="232"/>
                  <a:pt x="207" y="232"/>
                  <a:pt x="207" y="232"/>
                </a:cubicBezTo>
                <a:cubicBezTo>
                  <a:pt x="189" y="245"/>
                  <a:pt x="167" y="252"/>
                  <a:pt x="144" y="252"/>
                </a:cubicBezTo>
                <a:cubicBezTo>
                  <a:pt x="84" y="252"/>
                  <a:pt x="36" y="204"/>
                  <a:pt x="36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3" name="Freeform 104"/>
          <p:cNvSpPr/>
          <p:nvPr/>
        </p:nvSpPr>
        <p:spPr bwMode="auto">
          <a:xfrm>
            <a:off x="2439579" y="2782786"/>
            <a:ext cx="318590" cy="278407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4" name="Freeform 105"/>
          <p:cNvSpPr/>
          <p:nvPr/>
        </p:nvSpPr>
        <p:spPr bwMode="auto">
          <a:xfrm>
            <a:off x="3076756" y="2802878"/>
            <a:ext cx="321459" cy="235354"/>
          </a:xfrm>
          <a:custGeom>
            <a:avLst/>
            <a:gdLst>
              <a:gd name="T0" fmla="*/ 4 w 290"/>
              <a:gd name="T1" fmla="*/ 131 h 213"/>
              <a:gd name="T2" fmla="*/ 4 w 290"/>
              <a:gd name="T3" fmla="*/ 115 h 213"/>
              <a:gd name="T4" fmla="*/ 33 w 290"/>
              <a:gd name="T5" fmla="*/ 86 h 213"/>
              <a:gd name="T6" fmla="*/ 49 w 290"/>
              <a:gd name="T7" fmla="*/ 86 h 213"/>
              <a:gd name="T8" fmla="*/ 96 w 290"/>
              <a:gd name="T9" fmla="*/ 133 h 213"/>
              <a:gd name="T10" fmla="*/ 113 w 290"/>
              <a:gd name="T11" fmla="*/ 133 h 213"/>
              <a:gd name="T12" fmla="*/ 241 w 290"/>
              <a:gd name="T13" fmla="*/ 4 h 213"/>
              <a:gd name="T14" fmla="*/ 257 w 290"/>
              <a:gd name="T15" fmla="*/ 4 h 213"/>
              <a:gd name="T16" fmla="*/ 286 w 290"/>
              <a:gd name="T17" fmla="*/ 33 h 213"/>
              <a:gd name="T18" fmla="*/ 286 w 290"/>
              <a:gd name="T19" fmla="*/ 49 h 213"/>
              <a:gd name="T20" fmla="*/ 130 w 290"/>
              <a:gd name="T21" fmla="*/ 205 h 213"/>
              <a:gd name="T22" fmla="*/ 111 w 290"/>
              <a:gd name="T23" fmla="*/ 213 h 213"/>
              <a:gd name="T24" fmla="*/ 97 w 290"/>
              <a:gd name="T25" fmla="*/ 213 h 213"/>
              <a:gd name="T26" fmla="*/ 78 w 290"/>
              <a:gd name="T27" fmla="*/ 205 h 213"/>
              <a:gd name="T28" fmla="*/ 4 w 290"/>
              <a:gd name="T29" fmla="*/ 13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13">
                <a:moveTo>
                  <a:pt x="4" y="131"/>
                </a:moveTo>
                <a:cubicBezTo>
                  <a:pt x="0" y="127"/>
                  <a:pt x="0" y="120"/>
                  <a:pt x="4" y="115"/>
                </a:cubicBezTo>
                <a:cubicBezTo>
                  <a:pt x="33" y="86"/>
                  <a:pt x="33" y="86"/>
                  <a:pt x="33" y="86"/>
                </a:cubicBezTo>
                <a:cubicBezTo>
                  <a:pt x="38" y="82"/>
                  <a:pt x="45" y="82"/>
                  <a:pt x="49" y="86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01" y="137"/>
                  <a:pt x="108" y="137"/>
                  <a:pt x="113" y="133"/>
                </a:cubicBezTo>
                <a:cubicBezTo>
                  <a:pt x="241" y="4"/>
                  <a:pt x="241" y="4"/>
                  <a:pt x="241" y="4"/>
                </a:cubicBezTo>
                <a:cubicBezTo>
                  <a:pt x="245" y="0"/>
                  <a:pt x="252" y="0"/>
                  <a:pt x="257" y="4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0" y="37"/>
                  <a:pt x="290" y="45"/>
                  <a:pt x="286" y="49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6" y="209"/>
                  <a:pt x="117" y="213"/>
                  <a:pt x="111" y="213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1" y="213"/>
                  <a:pt x="82" y="209"/>
                  <a:pt x="78" y="205"/>
                </a:cubicBezTo>
                <a:lnTo>
                  <a:pt x="4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" name="Freeform 106"/>
          <p:cNvSpPr/>
          <p:nvPr/>
        </p:nvSpPr>
        <p:spPr bwMode="auto">
          <a:xfrm>
            <a:off x="4994028" y="2125518"/>
            <a:ext cx="318590" cy="318589"/>
          </a:xfrm>
          <a:custGeom>
            <a:avLst/>
            <a:gdLst>
              <a:gd name="T0" fmla="*/ 71 w 111"/>
              <a:gd name="T1" fmla="*/ 39 h 111"/>
              <a:gd name="T2" fmla="*/ 71 w 111"/>
              <a:gd name="T3" fmla="*/ 0 h 111"/>
              <a:gd name="T4" fmla="*/ 39 w 111"/>
              <a:gd name="T5" fmla="*/ 0 h 111"/>
              <a:gd name="T6" fmla="*/ 39 w 111"/>
              <a:gd name="T7" fmla="*/ 39 h 111"/>
              <a:gd name="T8" fmla="*/ 0 w 111"/>
              <a:gd name="T9" fmla="*/ 39 h 111"/>
              <a:gd name="T10" fmla="*/ 0 w 111"/>
              <a:gd name="T11" fmla="*/ 71 h 111"/>
              <a:gd name="T12" fmla="*/ 39 w 111"/>
              <a:gd name="T13" fmla="*/ 71 h 111"/>
              <a:gd name="T14" fmla="*/ 39 w 111"/>
              <a:gd name="T15" fmla="*/ 111 h 111"/>
              <a:gd name="T16" fmla="*/ 71 w 111"/>
              <a:gd name="T17" fmla="*/ 111 h 111"/>
              <a:gd name="T18" fmla="*/ 71 w 111"/>
              <a:gd name="T19" fmla="*/ 71 h 111"/>
              <a:gd name="T20" fmla="*/ 111 w 111"/>
              <a:gd name="T21" fmla="*/ 71 h 111"/>
              <a:gd name="T22" fmla="*/ 111 w 111"/>
              <a:gd name="T23" fmla="*/ 39 h 111"/>
              <a:gd name="T24" fmla="*/ 71 w 111"/>
              <a:gd name="T25" fmla="*/ 3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11">
                <a:moveTo>
                  <a:pt x="71" y="39"/>
                </a:moveTo>
                <a:lnTo>
                  <a:pt x="71" y="0"/>
                </a:lnTo>
                <a:lnTo>
                  <a:pt x="39" y="0"/>
                </a:lnTo>
                <a:lnTo>
                  <a:pt x="39" y="39"/>
                </a:lnTo>
                <a:lnTo>
                  <a:pt x="0" y="39"/>
                </a:lnTo>
                <a:lnTo>
                  <a:pt x="0" y="71"/>
                </a:lnTo>
                <a:lnTo>
                  <a:pt x="39" y="71"/>
                </a:lnTo>
                <a:lnTo>
                  <a:pt x="39" y="111"/>
                </a:lnTo>
                <a:lnTo>
                  <a:pt x="71" y="111"/>
                </a:lnTo>
                <a:lnTo>
                  <a:pt x="71" y="71"/>
                </a:lnTo>
                <a:lnTo>
                  <a:pt x="111" y="71"/>
                </a:lnTo>
                <a:lnTo>
                  <a:pt x="111" y="39"/>
                </a:lnTo>
                <a:lnTo>
                  <a:pt x="71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6" name="Freeform 107"/>
          <p:cNvSpPr>
            <a:spLocks noEditPoints="1"/>
          </p:cNvSpPr>
          <p:nvPr/>
        </p:nvSpPr>
        <p:spPr bwMode="auto">
          <a:xfrm>
            <a:off x="6908429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5 w 288"/>
              <a:gd name="T11" fmla="*/ 194 h 288"/>
              <a:gd name="T12" fmla="*/ 195 w 288"/>
              <a:gd name="T13" fmla="*/ 234 h 288"/>
              <a:gd name="T14" fmla="*/ 145 w 288"/>
              <a:gd name="T15" fmla="*/ 184 h 288"/>
              <a:gd name="T16" fmla="*/ 94 w 288"/>
              <a:gd name="T17" fmla="*/ 234 h 288"/>
              <a:gd name="T18" fmla="*/ 55 w 288"/>
              <a:gd name="T19" fmla="*/ 194 h 288"/>
              <a:gd name="T20" fmla="*/ 105 w 288"/>
              <a:gd name="T21" fmla="*/ 144 h 288"/>
              <a:gd name="T22" fmla="*/ 55 w 288"/>
              <a:gd name="T23" fmla="*/ 94 h 288"/>
              <a:gd name="T24" fmla="*/ 94 w 288"/>
              <a:gd name="T25" fmla="*/ 54 h 288"/>
              <a:gd name="T26" fmla="*/ 145 w 288"/>
              <a:gd name="T27" fmla="*/ 104 h 288"/>
              <a:gd name="T28" fmla="*/ 195 w 288"/>
              <a:gd name="T29" fmla="*/ 54 h 288"/>
              <a:gd name="T30" fmla="*/ 235 w 288"/>
              <a:gd name="T31" fmla="*/ 94 h 288"/>
              <a:gd name="T32" fmla="*/ 184 w 288"/>
              <a:gd name="T33" fmla="*/ 144 h 288"/>
              <a:gd name="T34" fmla="*/ 235 w 288"/>
              <a:gd name="T35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5" y="194"/>
                </a:moveTo>
                <a:cubicBezTo>
                  <a:pt x="195" y="234"/>
                  <a:pt x="195" y="234"/>
                  <a:pt x="195" y="23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55" y="94"/>
                  <a:pt x="55" y="94"/>
                  <a:pt x="55" y="94"/>
                </a:cubicBezTo>
                <a:cubicBezTo>
                  <a:pt x="94" y="54"/>
                  <a:pt x="94" y="54"/>
                  <a:pt x="94" y="5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235" y="94"/>
                  <a:pt x="235" y="94"/>
                  <a:pt x="235" y="94"/>
                </a:cubicBezTo>
                <a:cubicBezTo>
                  <a:pt x="184" y="144"/>
                  <a:pt x="184" y="144"/>
                  <a:pt x="184" y="144"/>
                </a:cubicBezTo>
                <a:lnTo>
                  <a:pt x="235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7" name="Rectangle 108"/>
          <p:cNvSpPr>
            <a:spLocks noChangeArrowheads="1"/>
          </p:cNvSpPr>
          <p:nvPr/>
        </p:nvSpPr>
        <p:spPr bwMode="auto">
          <a:xfrm>
            <a:off x="5631205" y="2234585"/>
            <a:ext cx="318590" cy="88976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8" name="Freeform 109"/>
          <p:cNvSpPr>
            <a:spLocks noEditPoints="1"/>
          </p:cNvSpPr>
          <p:nvPr/>
        </p:nvSpPr>
        <p:spPr bwMode="auto">
          <a:xfrm>
            <a:off x="5631205" y="2762696"/>
            <a:ext cx="318590" cy="321459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9" name="Freeform 110"/>
          <p:cNvSpPr>
            <a:spLocks noEditPoints="1"/>
          </p:cNvSpPr>
          <p:nvPr/>
        </p:nvSpPr>
        <p:spPr bwMode="auto">
          <a:xfrm>
            <a:off x="6271252" y="2762696"/>
            <a:ext cx="321459" cy="321459"/>
          </a:xfrm>
          <a:custGeom>
            <a:avLst/>
            <a:gdLst>
              <a:gd name="T0" fmla="*/ 282 w 290"/>
              <a:gd name="T1" fmla="*/ 256 h 290"/>
              <a:gd name="T2" fmla="*/ 196 w 290"/>
              <a:gd name="T3" fmla="*/ 170 h 290"/>
              <a:gd name="T4" fmla="*/ 216 w 290"/>
              <a:gd name="T5" fmla="*/ 108 h 290"/>
              <a:gd name="T6" fmla="*/ 108 w 290"/>
              <a:gd name="T7" fmla="*/ 0 h 290"/>
              <a:gd name="T8" fmla="*/ 0 w 290"/>
              <a:gd name="T9" fmla="*/ 108 h 290"/>
              <a:gd name="T10" fmla="*/ 108 w 290"/>
              <a:gd name="T11" fmla="*/ 216 h 290"/>
              <a:gd name="T12" fmla="*/ 170 w 290"/>
              <a:gd name="T13" fmla="*/ 196 h 290"/>
              <a:gd name="T14" fmla="*/ 256 w 290"/>
              <a:gd name="T15" fmla="*/ 282 h 290"/>
              <a:gd name="T16" fmla="*/ 283 w 290"/>
              <a:gd name="T17" fmla="*/ 283 h 290"/>
              <a:gd name="T18" fmla="*/ 282 w 290"/>
              <a:gd name="T19" fmla="*/ 256 h 290"/>
              <a:gd name="T20" fmla="*/ 36 w 290"/>
              <a:gd name="T21" fmla="*/ 108 h 290"/>
              <a:gd name="T22" fmla="*/ 108 w 290"/>
              <a:gd name="T23" fmla="*/ 36 h 290"/>
              <a:gd name="T24" fmla="*/ 180 w 290"/>
              <a:gd name="T25" fmla="*/ 108 h 290"/>
              <a:gd name="T26" fmla="*/ 108 w 290"/>
              <a:gd name="T27" fmla="*/ 180 h 290"/>
              <a:gd name="T28" fmla="*/ 36 w 290"/>
              <a:gd name="T29" fmla="*/ 108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0" h="290">
                <a:moveTo>
                  <a:pt x="282" y="256"/>
                </a:moveTo>
                <a:cubicBezTo>
                  <a:pt x="196" y="170"/>
                  <a:pt x="196" y="170"/>
                  <a:pt x="196" y="170"/>
                </a:cubicBezTo>
                <a:cubicBezTo>
                  <a:pt x="209" y="153"/>
                  <a:pt x="216" y="131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31" y="216"/>
                  <a:pt x="153" y="209"/>
                  <a:pt x="170" y="196"/>
                </a:cubicBezTo>
                <a:cubicBezTo>
                  <a:pt x="256" y="282"/>
                  <a:pt x="256" y="282"/>
                  <a:pt x="256" y="282"/>
                </a:cubicBezTo>
                <a:cubicBezTo>
                  <a:pt x="264" y="289"/>
                  <a:pt x="276" y="290"/>
                  <a:pt x="283" y="283"/>
                </a:cubicBezTo>
                <a:cubicBezTo>
                  <a:pt x="290" y="276"/>
                  <a:pt x="290" y="264"/>
                  <a:pt x="282" y="256"/>
                </a:cubicBez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0" name="Freeform 111"/>
          <p:cNvSpPr/>
          <p:nvPr/>
        </p:nvSpPr>
        <p:spPr bwMode="auto">
          <a:xfrm>
            <a:off x="6271252" y="2125518"/>
            <a:ext cx="318590" cy="318589"/>
          </a:xfrm>
          <a:custGeom>
            <a:avLst/>
            <a:gdLst>
              <a:gd name="T0" fmla="*/ 111 w 111"/>
              <a:gd name="T1" fmla="*/ 24 h 111"/>
              <a:gd name="T2" fmla="*/ 86 w 111"/>
              <a:gd name="T3" fmla="*/ 0 h 111"/>
              <a:gd name="T4" fmla="*/ 55 w 111"/>
              <a:gd name="T5" fmla="*/ 31 h 111"/>
              <a:gd name="T6" fmla="*/ 24 w 111"/>
              <a:gd name="T7" fmla="*/ 0 h 111"/>
              <a:gd name="T8" fmla="*/ 0 w 111"/>
              <a:gd name="T9" fmla="*/ 24 h 111"/>
              <a:gd name="T10" fmla="*/ 31 w 111"/>
              <a:gd name="T11" fmla="*/ 55 h 111"/>
              <a:gd name="T12" fmla="*/ 0 w 111"/>
              <a:gd name="T13" fmla="*/ 86 h 111"/>
              <a:gd name="T14" fmla="*/ 24 w 111"/>
              <a:gd name="T15" fmla="*/ 111 h 111"/>
              <a:gd name="T16" fmla="*/ 55 w 111"/>
              <a:gd name="T17" fmla="*/ 80 h 111"/>
              <a:gd name="T18" fmla="*/ 86 w 111"/>
              <a:gd name="T19" fmla="*/ 111 h 111"/>
              <a:gd name="T20" fmla="*/ 111 w 111"/>
              <a:gd name="T21" fmla="*/ 86 h 111"/>
              <a:gd name="T22" fmla="*/ 80 w 111"/>
              <a:gd name="T23" fmla="*/ 55 h 111"/>
              <a:gd name="T24" fmla="*/ 111 w 111"/>
              <a:gd name="T25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11">
                <a:moveTo>
                  <a:pt x="111" y="24"/>
                </a:moveTo>
                <a:lnTo>
                  <a:pt x="86" y="0"/>
                </a:lnTo>
                <a:lnTo>
                  <a:pt x="55" y="31"/>
                </a:lnTo>
                <a:lnTo>
                  <a:pt x="24" y="0"/>
                </a:lnTo>
                <a:lnTo>
                  <a:pt x="0" y="24"/>
                </a:lnTo>
                <a:lnTo>
                  <a:pt x="31" y="55"/>
                </a:lnTo>
                <a:lnTo>
                  <a:pt x="0" y="86"/>
                </a:lnTo>
                <a:lnTo>
                  <a:pt x="24" y="111"/>
                </a:lnTo>
                <a:lnTo>
                  <a:pt x="55" y="80"/>
                </a:lnTo>
                <a:lnTo>
                  <a:pt x="86" y="111"/>
                </a:lnTo>
                <a:lnTo>
                  <a:pt x="111" y="86"/>
                </a:lnTo>
                <a:lnTo>
                  <a:pt x="80" y="55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1" name="Freeform 112"/>
          <p:cNvSpPr>
            <a:spLocks noEditPoints="1"/>
          </p:cNvSpPr>
          <p:nvPr/>
        </p:nvSpPr>
        <p:spPr bwMode="auto">
          <a:xfrm>
            <a:off x="10143108" y="4039919"/>
            <a:ext cx="238225" cy="318589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67 w 216"/>
              <a:gd name="T25" fmla="*/ 79 h 288"/>
              <a:gd name="T26" fmla="*/ 106 w 216"/>
              <a:gd name="T27" fmla="*/ 39 h 288"/>
              <a:gd name="T28" fmla="*/ 108 w 216"/>
              <a:gd name="T29" fmla="*/ 39 h 288"/>
              <a:gd name="T30" fmla="*/ 109 w 216"/>
              <a:gd name="T31" fmla="*/ 39 h 288"/>
              <a:gd name="T32" fmla="*/ 148 w 216"/>
              <a:gd name="T33" fmla="*/ 79 h 288"/>
              <a:gd name="T34" fmla="*/ 148 w 216"/>
              <a:gd name="T35" fmla="*/ 126 h 288"/>
              <a:gd name="T36" fmla="*/ 67 w 216"/>
              <a:gd name="T37" fmla="*/ 126 h 288"/>
              <a:gd name="T38" fmla="*/ 67 w 216"/>
              <a:gd name="T39" fmla="*/ 7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5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5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67" y="79"/>
                </a:moveTo>
                <a:cubicBezTo>
                  <a:pt x="67" y="57"/>
                  <a:pt x="85" y="39"/>
                  <a:pt x="106" y="39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8" y="39"/>
                  <a:pt x="109" y="39"/>
                  <a:pt x="109" y="39"/>
                </a:cubicBezTo>
                <a:cubicBezTo>
                  <a:pt x="131" y="39"/>
                  <a:pt x="148" y="57"/>
                  <a:pt x="148" y="79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67" y="126"/>
                  <a:pt x="67" y="126"/>
                  <a:pt x="67" y="126"/>
                </a:cubicBezTo>
                <a:lnTo>
                  <a:pt x="67" y="7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7" name="Freeform 118"/>
          <p:cNvSpPr/>
          <p:nvPr/>
        </p:nvSpPr>
        <p:spPr bwMode="auto">
          <a:xfrm>
            <a:off x="6431981" y="848293"/>
            <a:ext cx="157860" cy="154989"/>
          </a:xfrm>
          <a:custGeom>
            <a:avLst/>
            <a:gdLst>
              <a:gd name="T0" fmla="*/ 55 w 55"/>
              <a:gd name="T1" fmla="*/ 22 h 54"/>
              <a:gd name="T2" fmla="*/ 33 w 55"/>
              <a:gd name="T3" fmla="*/ 0 h 54"/>
              <a:gd name="T4" fmla="*/ 17 w 55"/>
              <a:gd name="T5" fmla="*/ 16 h 54"/>
              <a:gd name="T6" fmla="*/ 6 w 55"/>
              <a:gd name="T7" fmla="*/ 5 h 54"/>
              <a:gd name="T8" fmla="*/ 0 w 55"/>
              <a:gd name="T9" fmla="*/ 54 h 54"/>
              <a:gd name="T10" fmla="*/ 49 w 55"/>
              <a:gd name="T11" fmla="*/ 49 h 54"/>
              <a:gd name="T12" fmla="*/ 39 w 55"/>
              <a:gd name="T13" fmla="*/ 38 h 54"/>
              <a:gd name="T14" fmla="*/ 55 w 55"/>
              <a:gd name="T15" fmla="*/ 2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54">
                <a:moveTo>
                  <a:pt x="55" y="22"/>
                </a:moveTo>
                <a:lnTo>
                  <a:pt x="33" y="0"/>
                </a:lnTo>
                <a:lnTo>
                  <a:pt x="17" y="16"/>
                </a:lnTo>
                <a:lnTo>
                  <a:pt x="6" y="5"/>
                </a:lnTo>
                <a:lnTo>
                  <a:pt x="0" y="54"/>
                </a:lnTo>
                <a:lnTo>
                  <a:pt x="49" y="49"/>
                </a:lnTo>
                <a:lnTo>
                  <a:pt x="39" y="38"/>
                </a:lnTo>
                <a:lnTo>
                  <a:pt x="55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8" name="Freeform 119"/>
          <p:cNvSpPr/>
          <p:nvPr/>
        </p:nvSpPr>
        <p:spPr bwMode="auto">
          <a:xfrm>
            <a:off x="6271252" y="1009022"/>
            <a:ext cx="154989" cy="157860"/>
          </a:xfrm>
          <a:custGeom>
            <a:avLst/>
            <a:gdLst>
              <a:gd name="T0" fmla="*/ 16 w 54"/>
              <a:gd name="T1" fmla="*/ 17 h 55"/>
              <a:gd name="T2" fmla="*/ 0 w 54"/>
              <a:gd name="T3" fmla="*/ 33 h 55"/>
              <a:gd name="T4" fmla="*/ 22 w 54"/>
              <a:gd name="T5" fmla="*/ 55 h 55"/>
              <a:gd name="T6" fmla="*/ 38 w 54"/>
              <a:gd name="T7" fmla="*/ 39 h 55"/>
              <a:gd name="T8" fmla="*/ 49 w 54"/>
              <a:gd name="T9" fmla="*/ 49 h 55"/>
              <a:gd name="T10" fmla="*/ 54 w 54"/>
              <a:gd name="T11" fmla="*/ 0 h 55"/>
              <a:gd name="T12" fmla="*/ 5 w 54"/>
              <a:gd name="T13" fmla="*/ 6 h 55"/>
              <a:gd name="T14" fmla="*/ 16 w 54"/>
              <a:gd name="T15" fmla="*/ 1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5">
                <a:moveTo>
                  <a:pt x="16" y="17"/>
                </a:moveTo>
                <a:lnTo>
                  <a:pt x="0" y="33"/>
                </a:lnTo>
                <a:lnTo>
                  <a:pt x="22" y="55"/>
                </a:lnTo>
                <a:lnTo>
                  <a:pt x="38" y="39"/>
                </a:lnTo>
                <a:lnTo>
                  <a:pt x="49" y="49"/>
                </a:lnTo>
                <a:lnTo>
                  <a:pt x="54" y="0"/>
                </a:lnTo>
                <a:lnTo>
                  <a:pt x="5" y="6"/>
                </a:lnTo>
                <a:lnTo>
                  <a:pt x="16" y="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9" name="Freeform 120"/>
          <p:cNvSpPr/>
          <p:nvPr/>
        </p:nvSpPr>
        <p:spPr bwMode="auto">
          <a:xfrm>
            <a:off x="6325786" y="965971"/>
            <a:ext cx="86105" cy="25832"/>
          </a:xfrm>
          <a:custGeom>
            <a:avLst/>
            <a:gdLst>
              <a:gd name="T0" fmla="*/ 3 w 30"/>
              <a:gd name="T1" fmla="*/ 0 h 9"/>
              <a:gd name="T2" fmla="*/ 0 w 30"/>
              <a:gd name="T3" fmla="*/ 7 h 9"/>
              <a:gd name="T4" fmla="*/ 30 w 30"/>
              <a:gd name="T5" fmla="*/ 9 h 9"/>
              <a:gd name="T6" fmla="*/ 3 w 3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9">
                <a:moveTo>
                  <a:pt x="3" y="0"/>
                </a:moveTo>
                <a:lnTo>
                  <a:pt x="0" y="7"/>
                </a:lnTo>
                <a:lnTo>
                  <a:pt x="30" y="9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0" name="Freeform 121"/>
          <p:cNvSpPr/>
          <p:nvPr/>
        </p:nvSpPr>
        <p:spPr bwMode="auto">
          <a:xfrm>
            <a:off x="6406150" y="954490"/>
            <a:ext cx="8611" cy="34442"/>
          </a:xfrm>
          <a:custGeom>
            <a:avLst/>
            <a:gdLst>
              <a:gd name="T0" fmla="*/ 3 w 3"/>
              <a:gd name="T1" fmla="*/ 0 h 12"/>
              <a:gd name="T2" fmla="*/ 0 w 3"/>
              <a:gd name="T3" fmla="*/ 1 h 12"/>
              <a:gd name="T4" fmla="*/ 3 w 3"/>
              <a:gd name="T5" fmla="*/ 12 h 12"/>
              <a:gd name="T6" fmla="*/ 3 w 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0" y="1"/>
                </a:lnTo>
                <a:lnTo>
                  <a:pt x="3" y="12"/>
                </a:lnTo>
                <a:lnTo>
                  <a:pt x="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1" name="Freeform 122"/>
          <p:cNvSpPr/>
          <p:nvPr/>
        </p:nvSpPr>
        <p:spPr bwMode="auto">
          <a:xfrm>
            <a:off x="6452073" y="1020503"/>
            <a:ext cx="83236" cy="28702"/>
          </a:xfrm>
          <a:custGeom>
            <a:avLst/>
            <a:gdLst>
              <a:gd name="T0" fmla="*/ 26 w 29"/>
              <a:gd name="T1" fmla="*/ 10 h 10"/>
              <a:gd name="T2" fmla="*/ 29 w 29"/>
              <a:gd name="T3" fmla="*/ 3 h 10"/>
              <a:gd name="T4" fmla="*/ 0 w 29"/>
              <a:gd name="T5" fmla="*/ 0 h 10"/>
              <a:gd name="T6" fmla="*/ 26 w 29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0">
                <a:moveTo>
                  <a:pt x="26" y="10"/>
                </a:moveTo>
                <a:lnTo>
                  <a:pt x="29" y="3"/>
                </a:lnTo>
                <a:lnTo>
                  <a:pt x="0" y="0"/>
                </a:lnTo>
                <a:lnTo>
                  <a:pt x="26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2" name="Freeform 123"/>
          <p:cNvSpPr/>
          <p:nvPr/>
        </p:nvSpPr>
        <p:spPr bwMode="auto">
          <a:xfrm>
            <a:off x="6446333" y="1026243"/>
            <a:ext cx="8611" cy="31573"/>
          </a:xfrm>
          <a:custGeom>
            <a:avLst/>
            <a:gdLst>
              <a:gd name="T0" fmla="*/ 0 w 3"/>
              <a:gd name="T1" fmla="*/ 11 h 11"/>
              <a:gd name="T2" fmla="*/ 3 w 3"/>
              <a:gd name="T3" fmla="*/ 11 h 11"/>
              <a:gd name="T4" fmla="*/ 0 w 3"/>
              <a:gd name="T5" fmla="*/ 0 h 11"/>
              <a:gd name="T6" fmla="*/ 0 w 3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1">
                <a:moveTo>
                  <a:pt x="0" y="11"/>
                </a:moveTo>
                <a:lnTo>
                  <a:pt x="3" y="11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3" name="Freeform 124"/>
          <p:cNvSpPr>
            <a:spLocks noEditPoints="1"/>
          </p:cNvSpPr>
          <p:nvPr/>
        </p:nvSpPr>
        <p:spPr bwMode="auto">
          <a:xfrm>
            <a:off x="3716802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4 w 288"/>
              <a:gd name="T11" fmla="*/ 252 h 288"/>
              <a:gd name="T12" fmla="*/ 154 w 288"/>
              <a:gd name="T13" fmla="*/ 206 h 288"/>
              <a:gd name="T14" fmla="*/ 135 w 288"/>
              <a:gd name="T15" fmla="*/ 206 h 288"/>
              <a:gd name="T16" fmla="*/ 135 w 288"/>
              <a:gd name="T17" fmla="*/ 252 h 288"/>
              <a:gd name="T18" fmla="*/ 36 w 288"/>
              <a:gd name="T19" fmla="*/ 154 h 288"/>
              <a:gd name="T20" fmla="*/ 83 w 288"/>
              <a:gd name="T21" fmla="*/ 154 h 288"/>
              <a:gd name="T22" fmla="*/ 83 w 288"/>
              <a:gd name="T23" fmla="*/ 135 h 288"/>
              <a:gd name="T24" fmla="*/ 36 w 288"/>
              <a:gd name="T25" fmla="*/ 135 h 288"/>
              <a:gd name="T26" fmla="*/ 135 w 288"/>
              <a:gd name="T27" fmla="*/ 37 h 288"/>
              <a:gd name="T28" fmla="*/ 135 w 288"/>
              <a:gd name="T29" fmla="*/ 83 h 288"/>
              <a:gd name="T30" fmla="*/ 154 w 288"/>
              <a:gd name="T31" fmla="*/ 83 h 288"/>
              <a:gd name="T32" fmla="*/ 154 w 288"/>
              <a:gd name="T33" fmla="*/ 37 h 288"/>
              <a:gd name="T34" fmla="*/ 252 w 288"/>
              <a:gd name="T35" fmla="*/ 135 h 288"/>
              <a:gd name="T36" fmla="*/ 206 w 288"/>
              <a:gd name="T37" fmla="*/ 135 h 288"/>
              <a:gd name="T38" fmla="*/ 206 w 288"/>
              <a:gd name="T39" fmla="*/ 154 h 288"/>
              <a:gd name="T40" fmla="*/ 252 w 288"/>
              <a:gd name="T41" fmla="*/ 154 h 288"/>
              <a:gd name="T42" fmla="*/ 154 w 288"/>
              <a:gd name="T43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52"/>
                </a:moveTo>
                <a:cubicBezTo>
                  <a:pt x="154" y="206"/>
                  <a:pt x="154" y="206"/>
                  <a:pt x="154" y="206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83" y="247"/>
                  <a:pt x="41" y="206"/>
                  <a:pt x="36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41" y="83"/>
                  <a:pt x="83" y="41"/>
                  <a:pt x="135" y="37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206" y="41"/>
                  <a:pt x="247" y="83"/>
                  <a:pt x="252" y="135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47" y="206"/>
                  <a:pt x="206" y="247"/>
                  <a:pt x="15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4" name="Freeform 125"/>
          <p:cNvSpPr/>
          <p:nvPr/>
        </p:nvSpPr>
        <p:spPr bwMode="auto">
          <a:xfrm>
            <a:off x="4526190" y="4252312"/>
            <a:ext cx="2871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5" name="Rectangle 126"/>
          <p:cNvSpPr>
            <a:spLocks noChangeArrowheads="1"/>
          </p:cNvSpPr>
          <p:nvPr/>
        </p:nvSpPr>
        <p:spPr bwMode="auto">
          <a:xfrm>
            <a:off x="4580724" y="4189168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6" name="Rectangle 127"/>
          <p:cNvSpPr>
            <a:spLocks noChangeArrowheads="1"/>
          </p:cNvSpPr>
          <p:nvPr/>
        </p:nvSpPr>
        <p:spPr bwMode="auto">
          <a:xfrm>
            <a:off x="4526190" y="4215000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7" name="Freeform 128"/>
          <p:cNvSpPr/>
          <p:nvPr/>
        </p:nvSpPr>
        <p:spPr bwMode="auto">
          <a:xfrm>
            <a:off x="4500359" y="4249442"/>
            <a:ext cx="0" cy="2871"/>
          </a:xfrm>
          <a:custGeom>
            <a:avLst/>
            <a:gdLst>
              <a:gd name="T0" fmla="*/ 3 h 3"/>
              <a:gd name="T1" fmla="*/ 0 h 3"/>
              <a:gd name="T2" fmla="*/ 3 h 3"/>
              <a:gd name="T3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8" name="Freeform 129"/>
          <p:cNvSpPr/>
          <p:nvPr/>
        </p:nvSpPr>
        <p:spPr bwMode="auto">
          <a:xfrm>
            <a:off x="4442956" y="4189168"/>
            <a:ext cx="5740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9" name="Freeform 130"/>
          <p:cNvSpPr/>
          <p:nvPr/>
        </p:nvSpPr>
        <p:spPr bwMode="auto">
          <a:xfrm>
            <a:off x="4506099" y="4143245"/>
            <a:ext cx="0" cy="2871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0" name="Freeform 131"/>
          <p:cNvSpPr/>
          <p:nvPr/>
        </p:nvSpPr>
        <p:spPr bwMode="auto">
          <a:xfrm>
            <a:off x="4448696" y="4169078"/>
            <a:ext cx="0" cy="2871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1" name="Freeform 132"/>
          <p:cNvSpPr/>
          <p:nvPr/>
        </p:nvSpPr>
        <p:spPr bwMode="auto">
          <a:xfrm>
            <a:off x="4577853" y="4169078"/>
            <a:ext cx="5740" cy="0"/>
          </a:xfrm>
          <a:custGeom>
            <a:avLst/>
            <a:gdLst>
              <a:gd name="T0" fmla="*/ 0 w 2"/>
              <a:gd name="T1" fmla="*/ 0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2" name="Freeform 133"/>
          <p:cNvSpPr>
            <a:spLocks noEditPoints="1"/>
          </p:cNvSpPr>
          <p:nvPr/>
        </p:nvSpPr>
        <p:spPr bwMode="auto">
          <a:xfrm>
            <a:off x="4353980" y="4111674"/>
            <a:ext cx="321459" cy="183691"/>
          </a:xfrm>
          <a:custGeom>
            <a:avLst/>
            <a:gdLst>
              <a:gd name="T0" fmla="*/ 101 w 290"/>
              <a:gd name="T1" fmla="*/ 4 h 168"/>
              <a:gd name="T2" fmla="*/ 2 w 290"/>
              <a:gd name="T3" fmla="*/ 90 h 168"/>
              <a:gd name="T4" fmla="*/ 8 w 290"/>
              <a:gd name="T5" fmla="*/ 109 h 168"/>
              <a:gd name="T6" fmla="*/ 15 w 290"/>
              <a:gd name="T7" fmla="*/ 121 h 168"/>
              <a:gd name="T8" fmla="*/ 27 w 290"/>
              <a:gd name="T9" fmla="*/ 133 h 168"/>
              <a:gd name="T10" fmla="*/ 44 w 290"/>
              <a:gd name="T11" fmla="*/ 144 h 168"/>
              <a:gd name="T12" fmla="*/ 56 w 290"/>
              <a:gd name="T13" fmla="*/ 150 h 168"/>
              <a:gd name="T14" fmla="*/ 78 w 290"/>
              <a:gd name="T15" fmla="*/ 159 h 168"/>
              <a:gd name="T16" fmla="*/ 110 w 290"/>
              <a:gd name="T17" fmla="*/ 166 h 168"/>
              <a:gd name="T18" fmla="*/ 152 w 290"/>
              <a:gd name="T19" fmla="*/ 168 h 168"/>
              <a:gd name="T20" fmla="*/ 187 w 290"/>
              <a:gd name="T21" fmla="*/ 165 h 168"/>
              <a:gd name="T22" fmla="*/ 213 w 290"/>
              <a:gd name="T23" fmla="*/ 158 h 168"/>
              <a:gd name="T24" fmla="*/ 235 w 290"/>
              <a:gd name="T25" fmla="*/ 150 h 168"/>
              <a:gd name="T26" fmla="*/ 253 w 290"/>
              <a:gd name="T27" fmla="*/ 140 h 168"/>
              <a:gd name="T28" fmla="*/ 264 w 290"/>
              <a:gd name="T29" fmla="*/ 132 h 168"/>
              <a:gd name="T30" fmla="*/ 273 w 290"/>
              <a:gd name="T31" fmla="*/ 122 h 168"/>
              <a:gd name="T32" fmla="*/ 281 w 290"/>
              <a:gd name="T33" fmla="*/ 111 h 168"/>
              <a:gd name="T34" fmla="*/ 285 w 290"/>
              <a:gd name="T35" fmla="*/ 103 h 168"/>
              <a:gd name="T36" fmla="*/ 287 w 290"/>
              <a:gd name="T37" fmla="*/ 93 h 168"/>
              <a:gd name="T38" fmla="*/ 288 w 290"/>
              <a:gd name="T39" fmla="*/ 90 h 168"/>
              <a:gd name="T40" fmla="*/ 205 w 290"/>
              <a:gd name="T41" fmla="*/ 70 h 168"/>
              <a:gd name="T42" fmla="*/ 156 w 290"/>
              <a:gd name="T43" fmla="*/ 95 h 168"/>
              <a:gd name="T44" fmla="*/ 134 w 290"/>
              <a:gd name="T45" fmla="*/ 129 h 168"/>
              <a:gd name="T46" fmla="*/ 205 w 290"/>
              <a:gd name="T47" fmla="*/ 71 h 168"/>
              <a:gd name="T48" fmla="*/ 230 w 290"/>
              <a:gd name="T49" fmla="*/ 105 h 168"/>
              <a:gd name="T50" fmla="*/ 135 w 290"/>
              <a:gd name="T51" fmla="*/ 95 h 168"/>
              <a:gd name="T52" fmla="*/ 43 w 290"/>
              <a:gd name="T53" fmla="*/ 85 h 168"/>
              <a:gd name="T54" fmla="*/ 40 w 290"/>
              <a:gd name="T55" fmla="*/ 77 h 168"/>
              <a:gd name="T56" fmla="*/ 40 w 290"/>
              <a:gd name="T57" fmla="*/ 74 h 168"/>
              <a:gd name="T58" fmla="*/ 86 w 290"/>
              <a:gd name="T59" fmla="*/ 71 h 168"/>
              <a:gd name="T60" fmla="*/ 49 w 290"/>
              <a:gd name="T61" fmla="*/ 54 h 168"/>
              <a:gd name="T62" fmla="*/ 54 w 290"/>
              <a:gd name="T63" fmla="*/ 47 h 168"/>
              <a:gd name="T64" fmla="*/ 59 w 290"/>
              <a:gd name="T65" fmla="*/ 44 h 168"/>
              <a:gd name="T66" fmla="*/ 64 w 290"/>
              <a:gd name="T67" fmla="*/ 40 h 168"/>
              <a:gd name="T68" fmla="*/ 69 w 290"/>
              <a:gd name="T69" fmla="*/ 36 h 168"/>
              <a:gd name="T70" fmla="*/ 76 w 290"/>
              <a:gd name="T71" fmla="*/ 33 h 168"/>
              <a:gd name="T72" fmla="*/ 81 w 290"/>
              <a:gd name="T73" fmla="*/ 31 h 168"/>
              <a:gd name="T74" fmla="*/ 87 w 290"/>
              <a:gd name="T75" fmla="*/ 28 h 168"/>
              <a:gd name="T76" fmla="*/ 94 w 290"/>
              <a:gd name="T77" fmla="*/ 26 h 168"/>
              <a:gd name="T78" fmla="*/ 100 w 290"/>
              <a:gd name="T79" fmla="*/ 24 h 168"/>
              <a:gd name="T80" fmla="*/ 107 w 290"/>
              <a:gd name="T81" fmla="*/ 22 h 168"/>
              <a:gd name="T82" fmla="*/ 114 w 290"/>
              <a:gd name="T83" fmla="*/ 21 h 168"/>
              <a:gd name="T84" fmla="*/ 122 w 290"/>
              <a:gd name="T85" fmla="*/ 20 h 168"/>
              <a:gd name="T86" fmla="*/ 126 w 290"/>
              <a:gd name="T87" fmla="*/ 19 h 168"/>
              <a:gd name="T88" fmla="*/ 136 w 290"/>
              <a:gd name="T89" fmla="*/ 18 h 168"/>
              <a:gd name="T90" fmla="*/ 137 w 290"/>
              <a:gd name="T91" fmla="*/ 31 h 168"/>
              <a:gd name="T92" fmla="*/ 154 w 290"/>
              <a:gd name="T93" fmla="*/ 37 h 168"/>
              <a:gd name="T94" fmla="*/ 153 w 290"/>
              <a:gd name="T95" fmla="*/ 18 h 168"/>
              <a:gd name="T96" fmla="*/ 155 w 290"/>
              <a:gd name="T97" fmla="*/ 19 h 168"/>
              <a:gd name="T98" fmla="*/ 166 w 290"/>
              <a:gd name="T99" fmla="*/ 19 h 168"/>
              <a:gd name="T100" fmla="*/ 174 w 290"/>
              <a:gd name="T101" fmla="*/ 21 h 168"/>
              <a:gd name="T102" fmla="*/ 178 w 290"/>
              <a:gd name="T103" fmla="*/ 21 h 168"/>
              <a:gd name="T104" fmla="*/ 192 w 290"/>
              <a:gd name="T105" fmla="*/ 25 h 168"/>
              <a:gd name="T106" fmla="*/ 197 w 290"/>
              <a:gd name="T107" fmla="*/ 26 h 168"/>
              <a:gd name="T108" fmla="*/ 208 w 290"/>
              <a:gd name="T109" fmla="*/ 30 h 168"/>
              <a:gd name="T110" fmla="*/ 213 w 290"/>
              <a:gd name="T111" fmla="*/ 33 h 168"/>
              <a:gd name="T112" fmla="*/ 227 w 290"/>
              <a:gd name="T113" fmla="*/ 40 h 168"/>
              <a:gd name="T114" fmla="*/ 233 w 290"/>
              <a:gd name="T115" fmla="*/ 45 h 168"/>
              <a:gd name="T116" fmla="*/ 239 w 290"/>
              <a:gd name="T117" fmla="*/ 51 h 168"/>
              <a:gd name="T118" fmla="*/ 203 w 290"/>
              <a:gd name="T119" fmla="*/ 54 h 168"/>
              <a:gd name="T120" fmla="*/ 137 w 290"/>
              <a:gd name="T121" fmla="*/ 3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0" h="168">
                <a:moveTo>
                  <a:pt x="284" y="59"/>
                </a:moveTo>
                <a:cubicBezTo>
                  <a:pt x="279" y="49"/>
                  <a:pt x="271" y="41"/>
                  <a:pt x="261" y="33"/>
                </a:cubicBezTo>
                <a:cubicBezTo>
                  <a:pt x="252" y="26"/>
                  <a:pt x="241" y="19"/>
                  <a:pt x="228" y="14"/>
                </a:cubicBezTo>
                <a:cubicBezTo>
                  <a:pt x="216" y="10"/>
                  <a:pt x="202" y="6"/>
                  <a:pt x="188" y="4"/>
                </a:cubicBezTo>
                <a:cubicBezTo>
                  <a:pt x="174" y="1"/>
                  <a:pt x="160" y="0"/>
                  <a:pt x="145" y="0"/>
                </a:cubicBezTo>
                <a:cubicBezTo>
                  <a:pt x="130" y="0"/>
                  <a:pt x="115" y="1"/>
                  <a:pt x="101" y="4"/>
                </a:cubicBezTo>
                <a:cubicBezTo>
                  <a:pt x="88" y="6"/>
                  <a:pt x="74" y="10"/>
                  <a:pt x="62" y="14"/>
                </a:cubicBezTo>
                <a:cubicBezTo>
                  <a:pt x="49" y="19"/>
                  <a:pt x="38" y="26"/>
                  <a:pt x="29" y="33"/>
                </a:cubicBezTo>
                <a:cubicBezTo>
                  <a:pt x="18" y="41"/>
                  <a:pt x="11" y="49"/>
                  <a:pt x="6" y="59"/>
                </a:cubicBezTo>
                <a:cubicBezTo>
                  <a:pt x="1" y="69"/>
                  <a:pt x="0" y="8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9"/>
                  <a:pt x="4" y="101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6" y="105"/>
                  <a:pt x="7" y="107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9" y="111"/>
                  <a:pt x="10" y="113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3" y="117"/>
                  <a:pt x="14" y="119"/>
                  <a:pt x="15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23"/>
                  <a:pt x="19" y="125"/>
                  <a:pt x="21" y="126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3" y="129"/>
                  <a:pt x="25" y="131"/>
                  <a:pt x="27" y="132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30" y="134"/>
                  <a:pt x="32" y="136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7" y="140"/>
                  <a:pt x="39" y="141"/>
                  <a:pt x="42" y="143"/>
                </a:cubicBezTo>
                <a:cubicBezTo>
                  <a:pt x="42" y="143"/>
                  <a:pt x="43" y="144"/>
                  <a:pt x="44" y="144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5" y="145"/>
                  <a:pt x="45" y="145"/>
                  <a:pt x="46" y="145"/>
                </a:cubicBezTo>
                <a:cubicBezTo>
                  <a:pt x="49" y="147"/>
                  <a:pt x="52" y="148"/>
                  <a:pt x="55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9" y="152"/>
                  <a:pt x="63" y="153"/>
                  <a:pt x="66" y="154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70" y="156"/>
                  <a:pt x="74" y="157"/>
                  <a:pt x="77" y="158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82" y="160"/>
                  <a:pt x="86" y="161"/>
                  <a:pt x="89" y="162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4" y="163"/>
                  <a:pt x="98" y="164"/>
                  <a:pt x="103" y="164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5" y="165"/>
                  <a:pt x="107" y="165"/>
                  <a:pt x="109" y="165"/>
                </a:cubicBezTo>
                <a:cubicBezTo>
                  <a:pt x="109" y="165"/>
                  <a:pt x="110" y="165"/>
                  <a:pt x="110" y="166"/>
                </a:cubicBezTo>
                <a:cubicBezTo>
                  <a:pt x="112" y="166"/>
                  <a:pt x="114" y="166"/>
                  <a:pt x="116" y="166"/>
                </a:cubicBezTo>
                <a:cubicBezTo>
                  <a:pt x="116" y="166"/>
                  <a:pt x="117" y="167"/>
                  <a:pt x="117" y="167"/>
                </a:cubicBezTo>
                <a:cubicBezTo>
                  <a:pt x="121" y="167"/>
                  <a:pt x="126" y="167"/>
                  <a:pt x="13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6" y="168"/>
                  <a:pt x="140" y="168"/>
                  <a:pt x="145" y="168"/>
                </a:cubicBezTo>
                <a:cubicBezTo>
                  <a:pt x="147" y="168"/>
                  <a:pt x="150" y="168"/>
                  <a:pt x="152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5" y="168"/>
                  <a:pt x="157" y="168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4" y="167"/>
                  <a:pt x="169" y="167"/>
                  <a:pt x="173" y="167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8" y="166"/>
                  <a:pt x="182" y="165"/>
                  <a:pt x="187" y="165"/>
                </a:cubicBezTo>
                <a:cubicBezTo>
                  <a:pt x="188" y="164"/>
                  <a:pt x="188" y="164"/>
                  <a:pt x="188" y="164"/>
                </a:cubicBezTo>
                <a:cubicBezTo>
                  <a:pt x="192" y="164"/>
                  <a:pt x="196" y="163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4" y="161"/>
                  <a:pt x="208" y="160"/>
                  <a:pt x="212" y="159"/>
                </a:cubicBezTo>
                <a:cubicBezTo>
                  <a:pt x="212" y="159"/>
                  <a:pt x="213" y="158"/>
                  <a:pt x="213" y="158"/>
                </a:cubicBezTo>
                <a:cubicBezTo>
                  <a:pt x="215" y="158"/>
                  <a:pt x="215" y="158"/>
                  <a:pt x="215" y="158"/>
                </a:cubicBezTo>
                <a:cubicBezTo>
                  <a:pt x="217" y="157"/>
                  <a:pt x="220" y="156"/>
                  <a:pt x="222" y="155"/>
                </a:cubicBezTo>
                <a:cubicBezTo>
                  <a:pt x="223" y="155"/>
                  <a:pt x="225" y="154"/>
                  <a:pt x="226" y="154"/>
                </a:cubicBezTo>
                <a:cubicBezTo>
                  <a:pt x="228" y="153"/>
                  <a:pt x="230" y="152"/>
                  <a:pt x="232" y="151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4" y="150"/>
                  <a:pt x="235" y="150"/>
                  <a:pt x="235" y="150"/>
                </a:cubicBezTo>
                <a:cubicBezTo>
                  <a:pt x="238" y="148"/>
                  <a:pt x="241" y="147"/>
                  <a:pt x="244" y="145"/>
                </a:cubicBezTo>
                <a:cubicBezTo>
                  <a:pt x="245" y="145"/>
                  <a:pt x="246" y="144"/>
                  <a:pt x="247" y="144"/>
                </a:cubicBezTo>
                <a:cubicBezTo>
                  <a:pt x="247" y="143"/>
                  <a:pt x="247" y="143"/>
                  <a:pt x="247" y="143"/>
                </a:cubicBezTo>
                <a:cubicBezTo>
                  <a:pt x="248" y="143"/>
                  <a:pt x="248" y="143"/>
                  <a:pt x="248" y="143"/>
                </a:cubicBezTo>
                <a:cubicBezTo>
                  <a:pt x="250" y="142"/>
                  <a:pt x="251" y="141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ubicBezTo>
                  <a:pt x="254" y="139"/>
                  <a:pt x="256" y="138"/>
                  <a:pt x="257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60" y="135"/>
                  <a:pt x="261" y="134"/>
                  <a:pt x="263" y="133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5" y="131"/>
                  <a:pt x="267" y="129"/>
                  <a:pt x="268" y="128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70" y="125"/>
                  <a:pt x="272" y="124"/>
                  <a:pt x="273" y="123"/>
                </a:cubicBezTo>
                <a:cubicBezTo>
                  <a:pt x="273" y="123"/>
                  <a:pt x="273" y="123"/>
                  <a:pt x="273" y="123"/>
                </a:cubicBezTo>
                <a:cubicBezTo>
                  <a:pt x="273" y="122"/>
                  <a:pt x="273" y="122"/>
                  <a:pt x="273" y="122"/>
                </a:cubicBezTo>
                <a:cubicBezTo>
                  <a:pt x="274" y="121"/>
                  <a:pt x="275" y="120"/>
                  <a:pt x="277" y="118"/>
                </a:cubicBezTo>
                <a:cubicBezTo>
                  <a:pt x="277" y="118"/>
                  <a:pt x="277" y="117"/>
                  <a:pt x="277" y="117"/>
                </a:cubicBezTo>
                <a:cubicBezTo>
                  <a:pt x="278" y="116"/>
                  <a:pt x="278" y="116"/>
                  <a:pt x="278" y="115"/>
                </a:cubicBezTo>
                <a:cubicBezTo>
                  <a:pt x="279" y="115"/>
                  <a:pt x="279" y="114"/>
                  <a:pt x="279" y="114"/>
                </a:cubicBezTo>
                <a:cubicBezTo>
                  <a:pt x="280" y="113"/>
                  <a:pt x="280" y="113"/>
                  <a:pt x="280" y="112"/>
                </a:cubicBezTo>
                <a:cubicBezTo>
                  <a:pt x="281" y="112"/>
                  <a:pt x="281" y="111"/>
                  <a:pt x="281" y="111"/>
                </a:cubicBezTo>
                <a:cubicBezTo>
                  <a:pt x="281" y="110"/>
                  <a:pt x="282" y="110"/>
                  <a:pt x="282" y="109"/>
                </a:cubicBezTo>
                <a:cubicBezTo>
                  <a:pt x="282" y="109"/>
                  <a:pt x="282" y="108"/>
                  <a:pt x="283" y="108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83" y="107"/>
                  <a:pt x="283" y="107"/>
                  <a:pt x="283" y="106"/>
                </a:cubicBezTo>
                <a:cubicBezTo>
                  <a:pt x="284" y="106"/>
                  <a:pt x="284" y="105"/>
                  <a:pt x="284" y="104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102"/>
                  <a:pt x="285" y="101"/>
                  <a:pt x="285" y="101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100"/>
                  <a:pt x="286" y="100"/>
                  <a:pt x="286" y="100"/>
                </a:cubicBezTo>
                <a:cubicBezTo>
                  <a:pt x="286" y="99"/>
                  <a:pt x="286" y="98"/>
                  <a:pt x="286" y="97"/>
                </a:cubicBezTo>
                <a:cubicBezTo>
                  <a:pt x="287" y="93"/>
                  <a:pt x="287" y="93"/>
                  <a:pt x="287" y="93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90" y="79"/>
                  <a:pt x="289" y="69"/>
                  <a:pt x="284" y="59"/>
                </a:cubicBezTo>
                <a:close/>
                <a:moveTo>
                  <a:pt x="86" y="71"/>
                </a:moveTo>
                <a:cubicBezTo>
                  <a:pt x="81" y="71"/>
                  <a:pt x="81" y="71"/>
                  <a:pt x="81" y="71"/>
                </a:cubicBezTo>
                <a:cubicBezTo>
                  <a:pt x="86" y="71"/>
                  <a:pt x="86" y="71"/>
                  <a:pt x="86" y="71"/>
                </a:cubicBezTo>
                <a:close/>
                <a:moveTo>
                  <a:pt x="205" y="71"/>
                </a:moveTo>
                <a:cubicBezTo>
                  <a:pt x="205" y="70"/>
                  <a:pt x="205" y="70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lose/>
                <a:moveTo>
                  <a:pt x="157" y="129"/>
                </a:moveTo>
                <a:cubicBezTo>
                  <a:pt x="157" y="129"/>
                  <a:pt x="157" y="129"/>
                  <a:pt x="157" y="129"/>
                </a:cubicBezTo>
                <a:cubicBezTo>
                  <a:pt x="157" y="129"/>
                  <a:pt x="158" y="128"/>
                  <a:pt x="158" y="128"/>
                </a:cubicBezTo>
                <a:cubicBezTo>
                  <a:pt x="158" y="128"/>
                  <a:pt x="157" y="129"/>
                  <a:pt x="157" y="129"/>
                </a:cubicBezTo>
                <a:close/>
                <a:moveTo>
                  <a:pt x="156" y="95"/>
                </a:move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lose/>
                <a:moveTo>
                  <a:pt x="134" y="129"/>
                </a:moveTo>
                <a:cubicBezTo>
                  <a:pt x="134" y="129"/>
                  <a:pt x="134" y="129"/>
                  <a:pt x="134" y="129"/>
                </a:cubicBezTo>
                <a:cubicBezTo>
                  <a:pt x="134" y="126"/>
                  <a:pt x="134" y="126"/>
                  <a:pt x="134" y="126"/>
                </a:cubicBezTo>
                <a:lnTo>
                  <a:pt x="134" y="129"/>
                </a:lnTo>
                <a:close/>
                <a:moveTo>
                  <a:pt x="203" y="54"/>
                </a:moveTo>
                <a:cubicBezTo>
                  <a:pt x="209" y="54"/>
                  <a:pt x="209" y="54"/>
                  <a:pt x="209" y="54"/>
                </a:cubicBezTo>
                <a:cubicBezTo>
                  <a:pt x="203" y="54"/>
                  <a:pt x="203" y="54"/>
                  <a:pt x="203" y="54"/>
                </a:cubicBezTo>
                <a:close/>
                <a:moveTo>
                  <a:pt x="205" y="71"/>
                </a:moveTo>
                <a:cubicBezTo>
                  <a:pt x="205" y="71"/>
                  <a:pt x="205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49" y="72"/>
                  <a:pt x="250" y="73"/>
                  <a:pt x="250" y="74"/>
                </a:cubicBezTo>
                <a:cubicBezTo>
                  <a:pt x="250" y="75"/>
                  <a:pt x="250" y="76"/>
                  <a:pt x="250" y="77"/>
                </a:cubicBezTo>
                <a:cubicBezTo>
                  <a:pt x="250" y="77"/>
                  <a:pt x="250" y="78"/>
                  <a:pt x="250" y="79"/>
                </a:cubicBezTo>
                <a:cubicBezTo>
                  <a:pt x="249" y="81"/>
                  <a:pt x="248" y="83"/>
                  <a:pt x="247" y="85"/>
                </a:cubicBezTo>
                <a:cubicBezTo>
                  <a:pt x="244" y="92"/>
                  <a:pt x="238" y="99"/>
                  <a:pt x="230" y="105"/>
                </a:cubicBezTo>
                <a:cubicBezTo>
                  <a:pt x="222" y="111"/>
                  <a:pt x="211" y="117"/>
                  <a:pt x="199" y="121"/>
                </a:cubicBezTo>
                <a:cubicBezTo>
                  <a:pt x="186" y="125"/>
                  <a:pt x="172" y="127"/>
                  <a:pt x="157" y="128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56" y="95"/>
                  <a:pt x="156" y="95"/>
                  <a:pt x="156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34" y="128"/>
                  <a:pt x="134" y="128"/>
                  <a:pt x="134" y="128"/>
                </a:cubicBezTo>
                <a:cubicBezTo>
                  <a:pt x="119" y="128"/>
                  <a:pt x="104" y="125"/>
                  <a:pt x="91" y="121"/>
                </a:cubicBezTo>
                <a:cubicBezTo>
                  <a:pt x="79" y="117"/>
                  <a:pt x="68" y="111"/>
                  <a:pt x="60" y="105"/>
                </a:cubicBezTo>
                <a:cubicBezTo>
                  <a:pt x="52" y="99"/>
                  <a:pt x="46" y="92"/>
                  <a:pt x="43" y="85"/>
                </a:cubicBezTo>
                <a:cubicBezTo>
                  <a:pt x="42" y="83"/>
                  <a:pt x="41" y="81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7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5"/>
                </a:cubicBezTo>
                <a:cubicBezTo>
                  <a:pt x="40" y="75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3"/>
                  <a:pt x="40" y="73"/>
                  <a:pt x="40" y="72"/>
                </a:cubicBezTo>
                <a:cubicBezTo>
                  <a:pt x="41" y="72"/>
                  <a:pt x="41" y="71"/>
                  <a:pt x="41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7" y="54"/>
                  <a:pt x="87" y="54"/>
                  <a:pt x="8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1"/>
                  <a:pt x="51" y="51"/>
                  <a:pt x="51" y="50"/>
                </a:cubicBezTo>
                <a:cubicBezTo>
                  <a:pt x="52" y="50"/>
                  <a:pt x="52" y="50"/>
                  <a:pt x="53" y="49"/>
                </a:cubicBezTo>
                <a:cubicBezTo>
                  <a:pt x="53" y="49"/>
                  <a:pt x="53" y="49"/>
                  <a:pt x="54" y="48"/>
                </a:cubicBezTo>
                <a:cubicBezTo>
                  <a:pt x="54" y="48"/>
                  <a:pt x="54" y="48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6" y="46"/>
                  <a:pt x="56" y="46"/>
                </a:cubicBezTo>
                <a:cubicBezTo>
                  <a:pt x="56" y="46"/>
                  <a:pt x="57" y="45"/>
                  <a:pt x="57" y="45"/>
                </a:cubicBezTo>
                <a:cubicBezTo>
                  <a:pt x="58" y="44"/>
                  <a:pt x="58" y="44"/>
                  <a:pt x="59" y="44"/>
                </a:cubicBezTo>
                <a:cubicBezTo>
                  <a:pt x="59" y="44"/>
                  <a:pt x="59" y="43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60" y="43"/>
                  <a:pt x="60" y="43"/>
                  <a:pt x="60" y="42"/>
                </a:cubicBezTo>
                <a:cubicBezTo>
                  <a:pt x="61" y="42"/>
                  <a:pt x="61" y="42"/>
                  <a:pt x="62" y="41"/>
                </a:cubicBezTo>
                <a:cubicBezTo>
                  <a:pt x="62" y="41"/>
                  <a:pt x="63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5" y="39"/>
                  <a:pt x="65" y="39"/>
                  <a:pt x="66" y="39"/>
                </a:cubicBezTo>
                <a:cubicBezTo>
                  <a:pt x="66" y="38"/>
                  <a:pt x="67" y="38"/>
                  <a:pt x="68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5"/>
                  <a:pt x="72" y="35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7" y="32"/>
                  <a:pt x="77" y="32"/>
                  <a:pt x="78" y="32"/>
                </a:cubicBezTo>
                <a:cubicBezTo>
                  <a:pt x="78" y="32"/>
                  <a:pt x="79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0"/>
                  <a:pt x="85" y="29"/>
                  <a:pt x="86" y="29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8" y="28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7"/>
                  <a:pt x="91" y="27"/>
                  <a:pt x="92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5"/>
                  <a:pt x="98" y="25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1" y="24"/>
                  <a:pt x="101" y="24"/>
                  <a:pt x="102" y="24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3"/>
                  <a:pt x="104" y="23"/>
                </a:cubicBezTo>
                <a:cubicBezTo>
                  <a:pt x="105" y="23"/>
                  <a:pt x="105" y="23"/>
                  <a:pt x="106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0" y="22"/>
                  <a:pt x="112" y="21"/>
                  <a:pt x="113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8" y="20"/>
                  <a:pt x="118" y="20"/>
                </a:cubicBezTo>
                <a:cubicBezTo>
                  <a:pt x="119" y="20"/>
                  <a:pt x="120" y="20"/>
                  <a:pt x="121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6" y="19"/>
                  <a:pt x="126" y="19"/>
                </a:cubicBezTo>
                <a:cubicBezTo>
                  <a:pt x="127" y="19"/>
                  <a:pt x="128" y="19"/>
                  <a:pt x="129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2" y="19"/>
                  <a:pt x="133" y="19"/>
                  <a:pt x="133" y="19"/>
                </a:cubicBezTo>
                <a:cubicBezTo>
                  <a:pt x="134" y="19"/>
                  <a:pt x="135" y="19"/>
                  <a:pt x="136" y="18"/>
                </a:cubicBezTo>
                <a:cubicBezTo>
                  <a:pt x="136" y="18"/>
                  <a:pt x="137" y="18"/>
                  <a:pt x="137" y="18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4" y="19"/>
                  <a:pt x="154" y="19"/>
                  <a:pt x="154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9" y="19"/>
                  <a:pt x="159" y="19"/>
                  <a:pt x="159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61" y="19"/>
                  <a:pt x="162" y="19"/>
                  <a:pt x="162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5" y="19"/>
                  <a:pt x="166" y="19"/>
                  <a:pt x="166" y="19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9" y="20"/>
                  <a:pt x="170" y="20"/>
                  <a:pt x="170" y="20"/>
                </a:cubicBezTo>
                <a:cubicBezTo>
                  <a:pt x="171" y="20"/>
                  <a:pt x="172" y="20"/>
                  <a:pt x="172" y="20"/>
                </a:cubicBezTo>
                <a:cubicBezTo>
                  <a:pt x="173" y="20"/>
                  <a:pt x="174" y="20"/>
                  <a:pt x="174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7" y="21"/>
                  <a:pt x="178" y="21"/>
                  <a:pt x="178" y="21"/>
                </a:cubicBezTo>
                <a:cubicBezTo>
                  <a:pt x="179" y="21"/>
                  <a:pt x="180" y="22"/>
                  <a:pt x="180" y="22"/>
                </a:cubicBezTo>
                <a:cubicBezTo>
                  <a:pt x="181" y="22"/>
                  <a:pt x="182" y="22"/>
                  <a:pt x="183" y="22"/>
                </a:cubicBezTo>
                <a:cubicBezTo>
                  <a:pt x="183" y="22"/>
                  <a:pt x="184" y="23"/>
                  <a:pt x="185" y="23"/>
                </a:cubicBezTo>
                <a:cubicBezTo>
                  <a:pt x="186" y="23"/>
                  <a:pt x="186" y="23"/>
                  <a:pt x="187" y="23"/>
                </a:cubicBezTo>
                <a:cubicBezTo>
                  <a:pt x="188" y="23"/>
                  <a:pt x="189" y="24"/>
                  <a:pt x="190" y="24"/>
                </a:cubicBezTo>
                <a:cubicBezTo>
                  <a:pt x="191" y="24"/>
                  <a:pt x="192" y="24"/>
                  <a:pt x="192" y="25"/>
                </a:cubicBezTo>
                <a:cubicBezTo>
                  <a:pt x="193" y="25"/>
                  <a:pt x="194" y="25"/>
                  <a:pt x="195" y="25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6" y="26"/>
                  <a:pt x="196" y="26"/>
                  <a:pt x="196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8" y="26"/>
                  <a:pt x="198" y="26"/>
                  <a:pt x="198" y="26"/>
                </a:cubicBezTo>
                <a:cubicBezTo>
                  <a:pt x="198" y="26"/>
                  <a:pt x="198" y="26"/>
                  <a:pt x="199" y="27"/>
                </a:cubicBezTo>
                <a:cubicBezTo>
                  <a:pt x="199" y="27"/>
                  <a:pt x="199" y="27"/>
                  <a:pt x="199" y="27"/>
                </a:cubicBezTo>
                <a:cubicBezTo>
                  <a:pt x="201" y="27"/>
                  <a:pt x="203" y="28"/>
                  <a:pt x="204" y="29"/>
                </a:cubicBezTo>
                <a:cubicBezTo>
                  <a:pt x="205" y="29"/>
                  <a:pt x="206" y="29"/>
                  <a:pt x="207" y="30"/>
                </a:cubicBezTo>
                <a:cubicBezTo>
                  <a:pt x="208" y="30"/>
                  <a:pt x="208" y="30"/>
                  <a:pt x="208" y="30"/>
                </a:cubicBezTo>
                <a:cubicBezTo>
                  <a:pt x="208" y="30"/>
                  <a:pt x="209" y="30"/>
                  <a:pt x="209" y="31"/>
                </a:cubicBezTo>
                <a:cubicBezTo>
                  <a:pt x="210" y="31"/>
                  <a:pt x="210" y="31"/>
                  <a:pt x="211" y="31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2"/>
                  <a:pt x="212" y="32"/>
                  <a:pt x="212" y="32"/>
                </a:cubicBezTo>
                <a:cubicBezTo>
                  <a:pt x="212" y="32"/>
                  <a:pt x="213" y="32"/>
                  <a:pt x="213" y="32"/>
                </a:cubicBezTo>
                <a:cubicBezTo>
                  <a:pt x="213" y="32"/>
                  <a:pt x="213" y="33"/>
                  <a:pt x="213" y="33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5" y="34"/>
                  <a:pt x="217" y="34"/>
                  <a:pt x="219" y="35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23" y="38"/>
                  <a:pt x="225" y="39"/>
                  <a:pt x="226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7" y="41"/>
                  <a:pt x="227" y="41"/>
                  <a:pt x="227" y="41"/>
                </a:cubicBezTo>
                <a:cubicBezTo>
                  <a:pt x="229" y="42"/>
                  <a:pt x="230" y="43"/>
                  <a:pt x="231" y="43"/>
                </a:cubicBezTo>
                <a:cubicBezTo>
                  <a:pt x="231" y="44"/>
                  <a:pt x="231" y="44"/>
                  <a:pt x="231" y="44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5"/>
                  <a:pt x="233" y="45"/>
                  <a:pt x="233" y="45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5" y="47"/>
                  <a:pt x="236" y="48"/>
                  <a:pt x="237" y="49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7" y="49"/>
                  <a:pt x="238" y="49"/>
                  <a:pt x="238" y="50"/>
                </a:cubicBezTo>
                <a:cubicBezTo>
                  <a:pt x="238" y="50"/>
                  <a:pt x="238" y="50"/>
                  <a:pt x="239" y="51"/>
                </a:cubicBezTo>
                <a:cubicBezTo>
                  <a:pt x="239" y="51"/>
                  <a:pt x="239" y="51"/>
                  <a:pt x="239" y="51"/>
                </a:cubicBezTo>
                <a:cubicBezTo>
                  <a:pt x="239" y="52"/>
                  <a:pt x="239" y="52"/>
                  <a:pt x="239" y="52"/>
                </a:cubicBezTo>
                <a:cubicBezTo>
                  <a:pt x="240" y="52"/>
                  <a:pt x="240" y="52"/>
                  <a:pt x="240" y="52"/>
                </a:cubicBezTo>
                <a:cubicBezTo>
                  <a:pt x="240" y="53"/>
                  <a:pt x="241" y="53"/>
                  <a:pt x="242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cubicBezTo>
                  <a:pt x="203" y="54"/>
                  <a:pt x="203" y="54"/>
                  <a:pt x="203" y="54"/>
                </a:cubicBezTo>
                <a:lnTo>
                  <a:pt x="205" y="71"/>
                </a:lnTo>
                <a:close/>
                <a:moveTo>
                  <a:pt x="87" y="54"/>
                </a:move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137" y="31"/>
                </a:moveTo>
                <a:cubicBezTo>
                  <a:pt x="137" y="30"/>
                  <a:pt x="137" y="30"/>
                  <a:pt x="137" y="30"/>
                </a:cubicBezTo>
                <a:cubicBezTo>
                  <a:pt x="137" y="31"/>
                  <a:pt x="137" y="31"/>
                  <a:pt x="137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3" name="Freeform 134"/>
          <p:cNvSpPr>
            <a:spLocks noEditPoints="1"/>
          </p:cNvSpPr>
          <p:nvPr/>
        </p:nvSpPr>
        <p:spPr bwMode="auto">
          <a:xfrm>
            <a:off x="6343007" y="4039919"/>
            <a:ext cx="177950" cy="318589"/>
          </a:xfrm>
          <a:custGeom>
            <a:avLst/>
            <a:gdLst>
              <a:gd name="T0" fmla="*/ 82 w 160"/>
              <a:gd name="T1" fmla="*/ 0 h 288"/>
              <a:gd name="T2" fmla="*/ 80 w 160"/>
              <a:gd name="T3" fmla="*/ 0 h 288"/>
              <a:gd name="T4" fmla="*/ 79 w 160"/>
              <a:gd name="T5" fmla="*/ 0 h 288"/>
              <a:gd name="T6" fmla="*/ 0 w 160"/>
              <a:gd name="T7" fmla="*/ 79 h 288"/>
              <a:gd name="T8" fmla="*/ 80 w 160"/>
              <a:gd name="T9" fmla="*/ 288 h 288"/>
              <a:gd name="T10" fmla="*/ 160 w 160"/>
              <a:gd name="T11" fmla="*/ 79 h 288"/>
              <a:gd name="T12" fmla="*/ 82 w 160"/>
              <a:gd name="T13" fmla="*/ 0 h 288"/>
              <a:gd name="T14" fmla="*/ 80 w 160"/>
              <a:gd name="T15" fmla="*/ 108 h 288"/>
              <a:gd name="T16" fmla="*/ 44 w 160"/>
              <a:gd name="T17" fmla="*/ 72 h 288"/>
              <a:gd name="T18" fmla="*/ 80 w 160"/>
              <a:gd name="T19" fmla="*/ 36 h 288"/>
              <a:gd name="T20" fmla="*/ 116 w 160"/>
              <a:gd name="T21" fmla="*/ 72 h 288"/>
              <a:gd name="T22" fmla="*/ 80 w 160"/>
              <a:gd name="T23" fmla="*/ 10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88">
                <a:moveTo>
                  <a:pt x="82" y="0"/>
                </a:moveTo>
                <a:cubicBezTo>
                  <a:pt x="81" y="0"/>
                  <a:pt x="81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35" y="0"/>
                  <a:pt x="0" y="36"/>
                  <a:pt x="0" y="79"/>
                </a:cubicBezTo>
                <a:cubicBezTo>
                  <a:pt x="0" y="122"/>
                  <a:pt x="80" y="288"/>
                  <a:pt x="80" y="288"/>
                </a:cubicBezTo>
                <a:cubicBezTo>
                  <a:pt x="80" y="288"/>
                  <a:pt x="160" y="121"/>
                  <a:pt x="160" y="79"/>
                </a:cubicBezTo>
                <a:cubicBezTo>
                  <a:pt x="160" y="36"/>
                  <a:pt x="125" y="0"/>
                  <a:pt x="82" y="0"/>
                </a:cubicBezTo>
                <a:close/>
                <a:moveTo>
                  <a:pt x="80" y="108"/>
                </a:moveTo>
                <a:cubicBezTo>
                  <a:pt x="60" y="108"/>
                  <a:pt x="44" y="92"/>
                  <a:pt x="44" y="72"/>
                </a:cubicBezTo>
                <a:cubicBezTo>
                  <a:pt x="44" y="52"/>
                  <a:pt x="60" y="36"/>
                  <a:pt x="80" y="36"/>
                </a:cubicBezTo>
                <a:cubicBezTo>
                  <a:pt x="100" y="36"/>
                  <a:pt x="116" y="52"/>
                  <a:pt x="116" y="72"/>
                </a:cubicBezTo>
                <a:cubicBezTo>
                  <a:pt x="116" y="92"/>
                  <a:pt x="100" y="108"/>
                  <a:pt x="80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6" name="Freeform 137"/>
          <p:cNvSpPr>
            <a:spLocks noEditPoints="1"/>
          </p:cNvSpPr>
          <p:nvPr/>
        </p:nvSpPr>
        <p:spPr bwMode="auto">
          <a:xfrm>
            <a:off x="3716802" y="2762696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5 w 288"/>
              <a:gd name="T19" fmla="*/ 107 h 288"/>
              <a:gd name="T20" fmla="*/ 135 w 288"/>
              <a:gd name="T21" fmla="*/ 207 h 288"/>
              <a:gd name="T22" fmla="*/ 123 w 288"/>
              <a:gd name="T23" fmla="*/ 212 h 288"/>
              <a:gd name="T24" fmla="*/ 114 w 288"/>
              <a:gd name="T25" fmla="*/ 212 h 288"/>
              <a:gd name="T26" fmla="*/ 102 w 288"/>
              <a:gd name="T27" fmla="*/ 207 h 288"/>
              <a:gd name="T28" fmla="*/ 55 w 288"/>
              <a:gd name="T29" fmla="*/ 160 h 288"/>
              <a:gd name="T30" fmla="*/ 55 w 288"/>
              <a:gd name="T31" fmla="*/ 149 h 288"/>
              <a:gd name="T32" fmla="*/ 73 w 288"/>
              <a:gd name="T33" fmla="*/ 131 h 288"/>
              <a:gd name="T34" fmla="*/ 84 w 288"/>
              <a:gd name="T35" fmla="*/ 131 h 288"/>
              <a:gd name="T36" fmla="*/ 114 w 288"/>
              <a:gd name="T37" fmla="*/ 161 h 288"/>
              <a:gd name="T38" fmla="*/ 124 w 288"/>
              <a:gd name="T39" fmla="*/ 161 h 288"/>
              <a:gd name="T40" fmla="*/ 206 w 288"/>
              <a:gd name="T41" fmla="*/ 78 h 288"/>
              <a:gd name="T42" fmla="*/ 217 w 288"/>
              <a:gd name="T43" fmla="*/ 78 h 288"/>
              <a:gd name="T44" fmla="*/ 235 w 288"/>
              <a:gd name="T45" fmla="*/ 97 h 288"/>
              <a:gd name="T46" fmla="*/ 235 w 288"/>
              <a:gd name="T47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5" y="107"/>
                </a:moveTo>
                <a:cubicBezTo>
                  <a:pt x="135" y="207"/>
                  <a:pt x="135" y="207"/>
                  <a:pt x="135" y="207"/>
                </a:cubicBezTo>
                <a:cubicBezTo>
                  <a:pt x="133" y="210"/>
                  <a:pt x="127" y="212"/>
                  <a:pt x="123" y="212"/>
                </a:cubicBezTo>
                <a:cubicBezTo>
                  <a:pt x="114" y="212"/>
                  <a:pt x="114" y="212"/>
                  <a:pt x="114" y="212"/>
                </a:cubicBezTo>
                <a:cubicBezTo>
                  <a:pt x="110" y="212"/>
                  <a:pt x="104" y="210"/>
                  <a:pt x="102" y="207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57"/>
                  <a:pt x="52" y="152"/>
                  <a:pt x="55" y="149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6" y="128"/>
                  <a:pt x="81" y="128"/>
                  <a:pt x="84" y="131"/>
                </a:cubicBezTo>
                <a:cubicBezTo>
                  <a:pt x="114" y="161"/>
                  <a:pt x="114" y="161"/>
                  <a:pt x="114" y="161"/>
                </a:cubicBezTo>
                <a:cubicBezTo>
                  <a:pt x="116" y="164"/>
                  <a:pt x="121" y="164"/>
                  <a:pt x="124" y="161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9" y="75"/>
                  <a:pt x="214" y="75"/>
                  <a:pt x="217" y="78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38" y="99"/>
                  <a:pt x="238" y="104"/>
                  <a:pt x="235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7" name="Freeform 138"/>
          <p:cNvSpPr>
            <a:spLocks noEditPoints="1"/>
          </p:cNvSpPr>
          <p:nvPr/>
        </p:nvSpPr>
        <p:spPr bwMode="auto">
          <a:xfrm>
            <a:off x="4994028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6 w 288"/>
              <a:gd name="T11" fmla="*/ 106 h 288"/>
              <a:gd name="T12" fmla="*/ 135 w 288"/>
              <a:gd name="T13" fmla="*/ 208 h 288"/>
              <a:gd name="T14" fmla="*/ 122 w 288"/>
              <a:gd name="T15" fmla="*/ 213 h 288"/>
              <a:gd name="T16" fmla="*/ 113 w 288"/>
              <a:gd name="T17" fmla="*/ 213 h 288"/>
              <a:gd name="T18" fmla="*/ 101 w 288"/>
              <a:gd name="T19" fmla="*/ 208 h 288"/>
              <a:gd name="T20" fmla="*/ 53 w 288"/>
              <a:gd name="T21" fmla="*/ 160 h 288"/>
              <a:gd name="T22" fmla="*/ 53 w 288"/>
              <a:gd name="T23" fmla="*/ 149 h 288"/>
              <a:gd name="T24" fmla="*/ 72 w 288"/>
              <a:gd name="T25" fmla="*/ 130 h 288"/>
              <a:gd name="T26" fmla="*/ 82 w 288"/>
              <a:gd name="T27" fmla="*/ 130 h 288"/>
              <a:gd name="T28" fmla="*/ 113 w 288"/>
              <a:gd name="T29" fmla="*/ 161 h 288"/>
              <a:gd name="T30" fmla="*/ 123 w 288"/>
              <a:gd name="T31" fmla="*/ 161 h 288"/>
              <a:gd name="T32" fmla="*/ 207 w 288"/>
              <a:gd name="T33" fmla="*/ 77 h 288"/>
              <a:gd name="T34" fmla="*/ 217 w 288"/>
              <a:gd name="T35" fmla="*/ 77 h 288"/>
              <a:gd name="T36" fmla="*/ 236 w 288"/>
              <a:gd name="T37" fmla="*/ 96 h 288"/>
              <a:gd name="T38" fmla="*/ 236 w 288"/>
              <a:gd name="T39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8" name="Freeform 139"/>
          <p:cNvSpPr/>
          <p:nvPr/>
        </p:nvSpPr>
        <p:spPr bwMode="auto">
          <a:xfrm>
            <a:off x="565358" y="4679967"/>
            <a:ext cx="232484" cy="318589"/>
          </a:xfrm>
          <a:custGeom>
            <a:avLst/>
            <a:gdLst>
              <a:gd name="T0" fmla="*/ 81 w 81"/>
              <a:gd name="T1" fmla="*/ 0 h 111"/>
              <a:gd name="T2" fmla="*/ 23 w 81"/>
              <a:gd name="T3" fmla="*/ 0 h 111"/>
              <a:gd name="T4" fmla="*/ 23 w 81"/>
              <a:gd name="T5" fmla="*/ 0 h 111"/>
              <a:gd name="T6" fmla="*/ 23 w 81"/>
              <a:gd name="T7" fmla="*/ 16 h 111"/>
              <a:gd name="T8" fmla="*/ 23 w 81"/>
              <a:gd name="T9" fmla="*/ 23 h 111"/>
              <a:gd name="T10" fmla="*/ 16 w 81"/>
              <a:gd name="T11" fmla="*/ 23 h 111"/>
              <a:gd name="T12" fmla="*/ 0 w 81"/>
              <a:gd name="T13" fmla="*/ 23 h 111"/>
              <a:gd name="T14" fmla="*/ 0 w 81"/>
              <a:gd name="T15" fmla="*/ 111 h 111"/>
              <a:gd name="T16" fmla="*/ 81 w 81"/>
              <a:gd name="T17" fmla="*/ 111 h 111"/>
              <a:gd name="T18" fmla="*/ 81 w 81"/>
              <a:gd name="T1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111">
                <a:moveTo>
                  <a:pt x="81" y="0"/>
                </a:moveTo>
                <a:lnTo>
                  <a:pt x="23" y="0"/>
                </a:lnTo>
                <a:lnTo>
                  <a:pt x="23" y="0"/>
                </a:lnTo>
                <a:lnTo>
                  <a:pt x="23" y="16"/>
                </a:lnTo>
                <a:lnTo>
                  <a:pt x="23" y="23"/>
                </a:lnTo>
                <a:lnTo>
                  <a:pt x="16" y="23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9" name="Freeform 140"/>
          <p:cNvSpPr/>
          <p:nvPr/>
        </p:nvSpPr>
        <p:spPr bwMode="auto">
          <a:xfrm>
            <a:off x="565358" y="4679967"/>
            <a:ext cx="45923" cy="45923"/>
          </a:xfrm>
          <a:custGeom>
            <a:avLst/>
            <a:gdLst>
              <a:gd name="T0" fmla="*/ 16 w 16"/>
              <a:gd name="T1" fmla="*/ 0 h 16"/>
              <a:gd name="T2" fmla="*/ 0 w 16"/>
              <a:gd name="T3" fmla="*/ 16 h 16"/>
              <a:gd name="T4" fmla="*/ 16 w 16"/>
              <a:gd name="T5" fmla="*/ 16 h 16"/>
              <a:gd name="T6" fmla="*/ 16 w 16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16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0" name="Freeform 141"/>
          <p:cNvSpPr/>
          <p:nvPr/>
        </p:nvSpPr>
        <p:spPr bwMode="auto">
          <a:xfrm>
            <a:off x="1159484" y="4723019"/>
            <a:ext cx="321459" cy="232484"/>
          </a:xfrm>
          <a:custGeom>
            <a:avLst/>
            <a:gdLst>
              <a:gd name="T0" fmla="*/ 0 w 112"/>
              <a:gd name="T1" fmla="*/ 81 h 81"/>
              <a:gd name="T2" fmla="*/ 0 w 112"/>
              <a:gd name="T3" fmla="*/ 23 h 81"/>
              <a:gd name="T4" fmla="*/ 0 w 112"/>
              <a:gd name="T5" fmla="*/ 23 h 81"/>
              <a:gd name="T6" fmla="*/ 17 w 112"/>
              <a:gd name="T7" fmla="*/ 23 h 81"/>
              <a:gd name="T8" fmla="*/ 24 w 112"/>
              <a:gd name="T9" fmla="*/ 23 h 81"/>
              <a:gd name="T10" fmla="*/ 24 w 112"/>
              <a:gd name="T11" fmla="*/ 16 h 81"/>
              <a:gd name="T12" fmla="*/ 24 w 112"/>
              <a:gd name="T13" fmla="*/ 0 h 81"/>
              <a:gd name="T14" fmla="*/ 112 w 112"/>
              <a:gd name="T15" fmla="*/ 0 h 81"/>
              <a:gd name="T16" fmla="*/ 112 w 112"/>
              <a:gd name="T17" fmla="*/ 81 h 81"/>
              <a:gd name="T18" fmla="*/ 0 w 112"/>
              <a:gd name="T1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81">
                <a:moveTo>
                  <a:pt x="0" y="81"/>
                </a:moveTo>
                <a:lnTo>
                  <a:pt x="0" y="23"/>
                </a:lnTo>
                <a:lnTo>
                  <a:pt x="0" y="23"/>
                </a:lnTo>
                <a:lnTo>
                  <a:pt x="17" y="23"/>
                </a:lnTo>
                <a:lnTo>
                  <a:pt x="24" y="23"/>
                </a:lnTo>
                <a:lnTo>
                  <a:pt x="24" y="16"/>
                </a:lnTo>
                <a:lnTo>
                  <a:pt x="24" y="0"/>
                </a:lnTo>
                <a:lnTo>
                  <a:pt x="112" y="0"/>
                </a:lnTo>
                <a:lnTo>
                  <a:pt x="112" y="81"/>
                </a:lnTo>
                <a:lnTo>
                  <a:pt x="0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1" name="Freeform 142"/>
          <p:cNvSpPr/>
          <p:nvPr/>
        </p:nvSpPr>
        <p:spPr bwMode="auto">
          <a:xfrm>
            <a:off x="1159484" y="4723019"/>
            <a:ext cx="48794" cy="45923"/>
          </a:xfrm>
          <a:custGeom>
            <a:avLst/>
            <a:gdLst>
              <a:gd name="T0" fmla="*/ 0 w 17"/>
              <a:gd name="T1" fmla="*/ 16 h 16"/>
              <a:gd name="T2" fmla="*/ 17 w 17"/>
              <a:gd name="T3" fmla="*/ 0 h 16"/>
              <a:gd name="T4" fmla="*/ 17 w 17"/>
              <a:gd name="T5" fmla="*/ 16 h 16"/>
              <a:gd name="T6" fmla="*/ 0 w 17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6">
                <a:moveTo>
                  <a:pt x="0" y="16"/>
                </a:moveTo>
                <a:lnTo>
                  <a:pt x="17" y="0"/>
                </a:lnTo>
                <a:lnTo>
                  <a:pt x="17" y="16"/>
                </a:lnTo>
                <a:lnTo>
                  <a:pt x="0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7" name="Freeform 148"/>
          <p:cNvSpPr/>
          <p:nvPr/>
        </p:nvSpPr>
        <p:spPr bwMode="auto">
          <a:xfrm>
            <a:off x="6271252" y="5974412"/>
            <a:ext cx="318590" cy="287017"/>
          </a:xfrm>
          <a:custGeom>
            <a:avLst/>
            <a:gdLst>
              <a:gd name="T0" fmla="*/ 159 w 288"/>
              <a:gd name="T1" fmla="*/ 0 h 258"/>
              <a:gd name="T2" fmla="*/ 31 w 288"/>
              <a:gd name="T3" fmla="*/ 129 h 258"/>
              <a:gd name="T4" fmla="*/ 31 w 288"/>
              <a:gd name="T5" fmla="*/ 130 h 258"/>
              <a:gd name="T6" fmla="*/ 0 w 288"/>
              <a:gd name="T7" fmla="*/ 130 h 258"/>
              <a:gd name="T8" fmla="*/ 48 w 288"/>
              <a:gd name="T9" fmla="*/ 178 h 258"/>
              <a:gd name="T10" fmla="*/ 97 w 288"/>
              <a:gd name="T11" fmla="*/ 130 h 258"/>
              <a:gd name="T12" fmla="*/ 66 w 288"/>
              <a:gd name="T13" fmla="*/ 130 h 258"/>
              <a:gd name="T14" fmla="*/ 66 w 288"/>
              <a:gd name="T15" fmla="*/ 130 h 258"/>
              <a:gd name="T16" fmla="*/ 66 w 288"/>
              <a:gd name="T17" fmla="*/ 130 h 258"/>
              <a:gd name="T18" fmla="*/ 66 w 288"/>
              <a:gd name="T19" fmla="*/ 129 h 258"/>
              <a:gd name="T20" fmla="*/ 159 w 288"/>
              <a:gd name="T21" fmla="*/ 36 h 258"/>
              <a:gd name="T22" fmla="*/ 253 w 288"/>
              <a:gd name="T23" fmla="*/ 129 h 258"/>
              <a:gd name="T24" fmla="*/ 159 w 288"/>
              <a:gd name="T25" fmla="*/ 222 h 258"/>
              <a:gd name="T26" fmla="*/ 84 w 288"/>
              <a:gd name="T27" fmla="*/ 183 h 258"/>
              <a:gd name="T28" fmla="*/ 69 w 288"/>
              <a:gd name="T29" fmla="*/ 198 h 258"/>
              <a:gd name="T30" fmla="*/ 58 w 288"/>
              <a:gd name="T31" fmla="*/ 209 h 258"/>
              <a:gd name="T32" fmla="*/ 159 w 288"/>
              <a:gd name="T33" fmla="*/ 258 h 258"/>
              <a:gd name="T34" fmla="*/ 288 w 288"/>
              <a:gd name="T35" fmla="*/ 129 h 258"/>
              <a:gd name="T36" fmla="*/ 159 w 288"/>
              <a:gd name="T3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258">
                <a:moveTo>
                  <a:pt x="159" y="0"/>
                </a:moveTo>
                <a:cubicBezTo>
                  <a:pt x="88" y="0"/>
                  <a:pt x="31" y="58"/>
                  <a:pt x="31" y="129"/>
                </a:cubicBezTo>
                <a:cubicBezTo>
                  <a:pt x="31" y="129"/>
                  <a:pt x="31" y="129"/>
                  <a:pt x="31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78"/>
                  <a:pt x="108" y="36"/>
                  <a:pt x="159" y="36"/>
                </a:cubicBezTo>
                <a:cubicBezTo>
                  <a:pt x="211" y="36"/>
                  <a:pt x="253" y="78"/>
                  <a:pt x="253" y="129"/>
                </a:cubicBezTo>
                <a:cubicBezTo>
                  <a:pt x="253" y="180"/>
                  <a:pt x="211" y="222"/>
                  <a:pt x="159" y="222"/>
                </a:cubicBezTo>
                <a:cubicBezTo>
                  <a:pt x="128" y="222"/>
                  <a:pt x="101" y="207"/>
                  <a:pt x="84" y="183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82" y="239"/>
                  <a:pt x="118" y="258"/>
                  <a:pt x="159" y="258"/>
                </a:cubicBezTo>
                <a:cubicBezTo>
                  <a:pt x="231" y="258"/>
                  <a:pt x="288" y="200"/>
                  <a:pt x="288" y="129"/>
                </a:cubicBezTo>
                <a:cubicBezTo>
                  <a:pt x="288" y="58"/>
                  <a:pt x="231" y="0"/>
                  <a:pt x="15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8" name="Freeform 149"/>
          <p:cNvSpPr/>
          <p:nvPr/>
        </p:nvSpPr>
        <p:spPr bwMode="auto">
          <a:xfrm>
            <a:off x="6437721" y="6046167"/>
            <a:ext cx="74624" cy="117678"/>
          </a:xfrm>
          <a:custGeom>
            <a:avLst/>
            <a:gdLst>
              <a:gd name="T0" fmla="*/ 0 w 26"/>
              <a:gd name="T1" fmla="*/ 0 h 41"/>
              <a:gd name="T2" fmla="*/ 0 w 26"/>
              <a:gd name="T3" fmla="*/ 27 h 41"/>
              <a:gd name="T4" fmla="*/ 0 w 26"/>
              <a:gd name="T5" fmla="*/ 27 h 41"/>
              <a:gd name="T6" fmla="*/ 23 w 26"/>
              <a:gd name="T7" fmla="*/ 41 h 41"/>
              <a:gd name="T8" fmla="*/ 26 w 26"/>
              <a:gd name="T9" fmla="*/ 36 h 41"/>
              <a:gd name="T10" fmla="*/ 6 w 26"/>
              <a:gd name="T11" fmla="*/ 24 h 41"/>
              <a:gd name="T12" fmla="*/ 6 w 26"/>
              <a:gd name="T13" fmla="*/ 0 h 41"/>
              <a:gd name="T14" fmla="*/ 0 w 26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1">
                <a:moveTo>
                  <a:pt x="0" y="0"/>
                </a:moveTo>
                <a:lnTo>
                  <a:pt x="0" y="27"/>
                </a:lnTo>
                <a:lnTo>
                  <a:pt x="0" y="27"/>
                </a:lnTo>
                <a:lnTo>
                  <a:pt x="23" y="41"/>
                </a:lnTo>
                <a:lnTo>
                  <a:pt x="26" y="36"/>
                </a:lnTo>
                <a:lnTo>
                  <a:pt x="6" y="24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9" name="Freeform 150"/>
          <p:cNvSpPr/>
          <p:nvPr/>
        </p:nvSpPr>
        <p:spPr bwMode="auto">
          <a:xfrm>
            <a:off x="1836843" y="4743111"/>
            <a:ext cx="183691" cy="255446"/>
          </a:xfrm>
          <a:custGeom>
            <a:avLst/>
            <a:gdLst>
              <a:gd name="T0" fmla="*/ 15 w 64"/>
              <a:gd name="T1" fmla="*/ 74 h 89"/>
              <a:gd name="T2" fmla="*/ 15 w 64"/>
              <a:gd name="T3" fmla="*/ 67 h 89"/>
              <a:gd name="T4" fmla="*/ 15 w 64"/>
              <a:gd name="T5" fmla="*/ 0 h 89"/>
              <a:gd name="T6" fmla="*/ 0 w 64"/>
              <a:gd name="T7" fmla="*/ 0 h 89"/>
              <a:gd name="T8" fmla="*/ 0 w 64"/>
              <a:gd name="T9" fmla="*/ 89 h 89"/>
              <a:gd name="T10" fmla="*/ 64 w 64"/>
              <a:gd name="T11" fmla="*/ 89 h 89"/>
              <a:gd name="T12" fmla="*/ 64 w 64"/>
              <a:gd name="T13" fmla="*/ 74 h 89"/>
              <a:gd name="T14" fmla="*/ 22 w 64"/>
              <a:gd name="T15" fmla="*/ 74 h 89"/>
              <a:gd name="T16" fmla="*/ 15 w 64"/>
              <a:gd name="T17" fmla="*/ 7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89">
                <a:moveTo>
                  <a:pt x="15" y="74"/>
                </a:moveTo>
                <a:lnTo>
                  <a:pt x="15" y="67"/>
                </a:lnTo>
                <a:lnTo>
                  <a:pt x="15" y="0"/>
                </a:lnTo>
                <a:lnTo>
                  <a:pt x="0" y="0"/>
                </a:lnTo>
                <a:lnTo>
                  <a:pt x="0" y="89"/>
                </a:lnTo>
                <a:lnTo>
                  <a:pt x="64" y="89"/>
                </a:lnTo>
                <a:lnTo>
                  <a:pt x="64" y="74"/>
                </a:lnTo>
                <a:lnTo>
                  <a:pt x="22" y="74"/>
                </a:lnTo>
                <a:lnTo>
                  <a:pt x="15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0" name="Freeform 151"/>
          <p:cNvSpPr/>
          <p:nvPr/>
        </p:nvSpPr>
        <p:spPr bwMode="auto">
          <a:xfrm>
            <a:off x="1899987" y="4679967"/>
            <a:ext cx="186562" cy="255446"/>
          </a:xfrm>
          <a:custGeom>
            <a:avLst/>
            <a:gdLst>
              <a:gd name="T0" fmla="*/ 46 w 65"/>
              <a:gd name="T1" fmla="*/ 19 h 89"/>
              <a:gd name="T2" fmla="*/ 46 w 65"/>
              <a:gd name="T3" fmla="*/ 13 h 89"/>
              <a:gd name="T4" fmla="*/ 46 w 65"/>
              <a:gd name="T5" fmla="*/ 0 h 89"/>
              <a:gd name="T6" fmla="*/ 46 w 65"/>
              <a:gd name="T7" fmla="*/ 0 h 89"/>
              <a:gd name="T8" fmla="*/ 0 w 65"/>
              <a:gd name="T9" fmla="*/ 0 h 89"/>
              <a:gd name="T10" fmla="*/ 0 w 65"/>
              <a:gd name="T11" fmla="*/ 89 h 89"/>
              <a:gd name="T12" fmla="*/ 65 w 65"/>
              <a:gd name="T13" fmla="*/ 89 h 89"/>
              <a:gd name="T14" fmla="*/ 65 w 65"/>
              <a:gd name="T15" fmla="*/ 19 h 89"/>
              <a:gd name="T16" fmla="*/ 52 w 65"/>
              <a:gd name="T17" fmla="*/ 19 h 89"/>
              <a:gd name="T18" fmla="*/ 46 w 65"/>
              <a:gd name="T19" fmla="*/ 1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89">
                <a:moveTo>
                  <a:pt x="46" y="19"/>
                </a:moveTo>
                <a:lnTo>
                  <a:pt x="46" y="13"/>
                </a:lnTo>
                <a:lnTo>
                  <a:pt x="46" y="0"/>
                </a:lnTo>
                <a:lnTo>
                  <a:pt x="46" y="0"/>
                </a:lnTo>
                <a:lnTo>
                  <a:pt x="0" y="0"/>
                </a:lnTo>
                <a:lnTo>
                  <a:pt x="0" y="89"/>
                </a:lnTo>
                <a:lnTo>
                  <a:pt x="65" y="89"/>
                </a:lnTo>
                <a:lnTo>
                  <a:pt x="65" y="19"/>
                </a:lnTo>
                <a:lnTo>
                  <a:pt x="52" y="19"/>
                </a:lnTo>
                <a:lnTo>
                  <a:pt x="4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1" name="Freeform 152"/>
          <p:cNvSpPr/>
          <p:nvPr/>
        </p:nvSpPr>
        <p:spPr bwMode="auto">
          <a:xfrm>
            <a:off x="2049236" y="4679967"/>
            <a:ext cx="37313" cy="37313"/>
          </a:xfrm>
          <a:custGeom>
            <a:avLst/>
            <a:gdLst>
              <a:gd name="T0" fmla="*/ 0 w 13"/>
              <a:gd name="T1" fmla="*/ 13 h 13"/>
              <a:gd name="T2" fmla="*/ 13 w 13"/>
              <a:gd name="T3" fmla="*/ 13 h 13"/>
              <a:gd name="T4" fmla="*/ 12 w 13"/>
              <a:gd name="T5" fmla="*/ 12 h 13"/>
              <a:gd name="T6" fmla="*/ 0 w 13"/>
              <a:gd name="T7" fmla="*/ 1 h 13"/>
              <a:gd name="T8" fmla="*/ 0 w 13"/>
              <a:gd name="T9" fmla="*/ 0 h 13"/>
              <a:gd name="T10" fmla="*/ 0 w 13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0" y="13"/>
                </a:moveTo>
                <a:lnTo>
                  <a:pt x="13" y="13"/>
                </a:lnTo>
                <a:lnTo>
                  <a:pt x="12" y="12"/>
                </a:lnTo>
                <a:lnTo>
                  <a:pt x="0" y="1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2" name="Freeform 153"/>
          <p:cNvSpPr/>
          <p:nvPr/>
        </p:nvSpPr>
        <p:spPr bwMode="auto">
          <a:xfrm>
            <a:off x="10771674" y="3695499"/>
            <a:ext cx="51663" cy="25832"/>
          </a:xfrm>
          <a:custGeom>
            <a:avLst/>
            <a:gdLst>
              <a:gd name="T0" fmla="*/ 3 w 46"/>
              <a:gd name="T1" fmla="*/ 15 h 24"/>
              <a:gd name="T2" fmla="*/ 4 w 46"/>
              <a:gd name="T3" fmla="*/ 15 h 24"/>
              <a:gd name="T4" fmla="*/ 4 w 46"/>
              <a:gd name="T5" fmla="*/ 15 h 24"/>
              <a:gd name="T6" fmla="*/ 5 w 46"/>
              <a:gd name="T7" fmla="*/ 15 h 24"/>
              <a:gd name="T8" fmla="*/ 5 w 46"/>
              <a:gd name="T9" fmla="*/ 16 h 24"/>
              <a:gd name="T10" fmla="*/ 5 w 46"/>
              <a:gd name="T11" fmla="*/ 16 h 24"/>
              <a:gd name="T12" fmla="*/ 5 w 46"/>
              <a:gd name="T13" fmla="*/ 16 h 24"/>
              <a:gd name="T14" fmla="*/ 6 w 46"/>
              <a:gd name="T15" fmla="*/ 16 h 24"/>
              <a:gd name="T16" fmla="*/ 6 w 46"/>
              <a:gd name="T17" fmla="*/ 16 h 24"/>
              <a:gd name="T18" fmla="*/ 6 w 46"/>
              <a:gd name="T19" fmla="*/ 16 h 24"/>
              <a:gd name="T20" fmla="*/ 6 w 46"/>
              <a:gd name="T21" fmla="*/ 16 h 24"/>
              <a:gd name="T22" fmla="*/ 7 w 46"/>
              <a:gd name="T23" fmla="*/ 17 h 24"/>
              <a:gd name="T24" fmla="*/ 7 w 46"/>
              <a:gd name="T25" fmla="*/ 17 h 24"/>
              <a:gd name="T26" fmla="*/ 7 w 46"/>
              <a:gd name="T27" fmla="*/ 17 h 24"/>
              <a:gd name="T28" fmla="*/ 22 w 46"/>
              <a:gd name="T29" fmla="*/ 22 h 24"/>
              <a:gd name="T30" fmla="*/ 23 w 46"/>
              <a:gd name="T31" fmla="*/ 23 h 24"/>
              <a:gd name="T32" fmla="*/ 24 w 46"/>
              <a:gd name="T33" fmla="*/ 23 h 24"/>
              <a:gd name="T34" fmla="*/ 24 w 46"/>
              <a:gd name="T35" fmla="*/ 23 h 24"/>
              <a:gd name="T36" fmla="*/ 25 w 46"/>
              <a:gd name="T37" fmla="*/ 23 h 24"/>
              <a:gd name="T38" fmla="*/ 25 w 46"/>
              <a:gd name="T39" fmla="*/ 23 h 24"/>
              <a:gd name="T40" fmla="*/ 25 w 46"/>
              <a:gd name="T41" fmla="*/ 23 h 24"/>
              <a:gd name="T42" fmla="*/ 26 w 46"/>
              <a:gd name="T43" fmla="*/ 23 h 24"/>
              <a:gd name="T44" fmla="*/ 26 w 46"/>
              <a:gd name="T45" fmla="*/ 23 h 24"/>
              <a:gd name="T46" fmla="*/ 27 w 46"/>
              <a:gd name="T47" fmla="*/ 23 h 24"/>
              <a:gd name="T48" fmla="*/ 27 w 46"/>
              <a:gd name="T49" fmla="*/ 23 h 24"/>
              <a:gd name="T50" fmla="*/ 27 w 46"/>
              <a:gd name="T51" fmla="*/ 23 h 24"/>
              <a:gd name="T52" fmla="*/ 28 w 46"/>
              <a:gd name="T53" fmla="*/ 23 h 24"/>
              <a:gd name="T54" fmla="*/ 28 w 46"/>
              <a:gd name="T55" fmla="*/ 23 h 24"/>
              <a:gd name="T56" fmla="*/ 28 w 46"/>
              <a:gd name="T57" fmla="*/ 23 h 24"/>
              <a:gd name="T58" fmla="*/ 28 w 46"/>
              <a:gd name="T59" fmla="*/ 24 h 24"/>
              <a:gd name="T60" fmla="*/ 29 w 46"/>
              <a:gd name="T61" fmla="*/ 24 h 24"/>
              <a:gd name="T62" fmla="*/ 29 w 46"/>
              <a:gd name="T63" fmla="*/ 24 h 24"/>
              <a:gd name="T64" fmla="*/ 29 w 46"/>
              <a:gd name="T65" fmla="*/ 24 h 24"/>
              <a:gd name="T66" fmla="*/ 30 w 46"/>
              <a:gd name="T67" fmla="*/ 24 h 24"/>
              <a:gd name="T68" fmla="*/ 30 w 46"/>
              <a:gd name="T69" fmla="*/ 24 h 24"/>
              <a:gd name="T70" fmla="*/ 30 w 46"/>
              <a:gd name="T71" fmla="*/ 24 h 24"/>
              <a:gd name="T72" fmla="*/ 31 w 46"/>
              <a:gd name="T73" fmla="*/ 24 h 24"/>
              <a:gd name="T74" fmla="*/ 31 w 46"/>
              <a:gd name="T75" fmla="*/ 24 h 24"/>
              <a:gd name="T76" fmla="*/ 31 w 46"/>
              <a:gd name="T77" fmla="*/ 24 h 24"/>
              <a:gd name="T78" fmla="*/ 32 w 46"/>
              <a:gd name="T79" fmla="*/ 24 h 24"/>
              <a:gd name="T80" fmla="*/ 32 w 46"/>
              <a:gd name="T81" fmla="*/ 24 h 24"/>
              <a:gd name="T82" fmla="*/ 32 w 46"/>
              <a:gd name="T83" fmla="*/ 24 h 24"/>
              <a:gd name="T84" fmla="*/ 33 w 46"/>
              <a:gd name="T85" fmla="*/ 24 h 24"/>
              <a:gd name="T86" fmla="*/ 33 w 46"/>
              <a:gd name="T87" fmla="*/ 24 h 24"/>
              <a:gd name="T88" fmla="*/ 33 w 46"/>
              <a:gd name="T89" fmla="*/ 24 h 24"/>
              <a:gd name="T90" fmla="*/ 33 w 46"/>
              <a:gd name="T91" fmla="*/ 24 h 24"/>
              <a:gd name="T92" fmla="*/ 34 w 46"/>
              <a:gd name="T93" fmla="*/ 24 h 24"/>
              <a:gd name="T94" fmla="*/ 34 w 46"/>
              <a:gd name="T95" fmla="*/ 24 h 24"/>
              <a:gd name="T96" fmla="*/ 34 w 46"/>
              <a:gd name="T97" fmla="*/ 24 h 24"/>
              <a:gd name="T98" fmla="*/ 35 w 46"/>
              <a:gd name="T99" fmla="*/ 24 h 24"/>
              <a:gd name="T100" fmla="*/ 35 w 46"/>
              <a:gd name="T101" fmla="*/ 24 h 24"/>
              <a:gd name="T102" fmla="*/ 35 w 46"/>
              <a:gd name="T103" fmla="*/ 24 h 24"/>
              <a:gd name="T104" fmla="*/ 36 w 46"/>
              <a:gd name="T105" fmla="*/ 24 h 24"/>
              <a:gd name="T106" fmla="*/ 36 w 46"/>
              <a:gd name="T107" fmla="*/ 24 h 24"/>
              <a:gd name="T108" fmla="*/ 36 w 46"/>
              <a:gd name="T109" fmla="*/ 24 h 24"/>
              <a:gd name="T110" fmla="*/ 37 w 46"/>
              <a:gd name="T111" fmla="*/ 24 h 24"/>
              <a:gd name="T112" fmla="*/ 37 w 46"/>
              <a:gd name="T113" fmla="*/ 24 h 24"/>
              <a:gd name="T114" fmla="*/ 46 w 46"/>
              <a:gd name="T115" fmla="*/ 24 h 24"/>
              <a:gd name="T116" fmla="*/ 9 w 46"/>
              <a:gd name="T1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" h="24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3" name="Freeform 154"/>
          <p:cNvSpPr/>
          <p:nvPr/>
        </p:nvSpPr>
        <p:spPr bwMode="auto">
          <a:xfrm>
            <a:off x="10763065" y="3402742"/>
            <a:ext cx="48794" cy="34442"/>
          </a:xfrm>
          <a:custGeom>
            <a:avLst/>
            <a:gdLst>
              <a:gd name="T0" fmla="*/ 44 w 44"/>
              <a:gd name="T1" fmla="*/ 16 h 31"/>
              <a:gd name="T2" fmla="*/ 43 w 44"/>
              <a:gd name="T3" fmla="*/ 0 h 31"/>
              <a:gd name="T4" fmla="*/ 21 w 44"/>
              <a:gd name="T5" fmla="*/ 5 h 31"/>
              <a:gd name="T6" fmla="*/ 21 w 44"/>
              <a:gd name="T7" fmla="*/ 5 h 31"/>
              <a:gd name="T8" fmla="*/ 21 w 44"/>
              <a:gd name="T9" fmla="*/ 5 h 31"/>
              <a:gd name="T10" fmla="*/ 21 w 44"/>
              <a:gd name="T11" fmla="*/ 5 h 31"/>
              <a:gd name="T12" fmla="*/ 21 w 44"/>
              <a:gd name="T13" fmla="*/ 6 h 31"/>
              <a:gd name="T14" fmla="*/ 21 w 44"/>
              <a:gd name="T15" fmla="*/ 6 h 31"/>
              <a:gd name="T16" fmla="*/ 21 w 44"/>
              <a:gd name="T17" fmla="*/ 6 h 31"/>
              <a:gd name="T18" fmla="*/ 21 w 44"/>
              <a:gd name="T19" fmla="*/ 6 h 31"/>
              <a:gd name="T20" fmla="*/ 21 w 44"/>
              <a:gd name="T21" fmla="*/ 6 h 31"/>
              <a:gd name="T22" fmla="*/ 21 w 44"/>
              <a:gd name="T23" fmla="*/ 6 h 31"/>
              <a:gd name="T24" fmla="*/ 20 w 44"/>
              <a:gd name="T25" fmla="*/ 6 h 31"/>
              <a:gd name="T26" fmla="*/ 20 w 44"/>
              <a:gd name="T27" fmla="*/ 6 h 31"/>
              <a:gd name="T28" fmla="*/ 20 w 44"/>
              <a:gd name="T29" fmla="*/ 6 h 31"/>
              <a:gd name="T30" fmla="*/ 20 w 44"/>
              <a:gd name="T31" fmla="*/ 6 h 31"/>
              <a:gd name="T32" fmla="*/ 20 w 44"/>
              <a:gd name="T33" fmla="*/ 6 h 31"/>
              <a:gd name="T34" fmla="*/ 20 w 44"/>
              <a:gd name="T35" fmla="*/ 6 h 31"/>
              <a:gd name="T36" fmla="*/ 20 w 44"/>
              <a:gd name="T37" fmla="*/ 6 h 31"/>
              <a:gd name="T38" fmla="*/ 20 w 44"/>
              <a:gd name="T39" fmla="*/ 6 h 31"/>
              <a:gd name="T40" fmla="*/ 20 w 44"/>
              <a:gd name="T41" fmla="*/ 6 h 31"/>
              <a:gd name="T42" fmla="*/ 19 w 44"/>
              <a:gd name="T43" fmla="*/ 6 h 31"/>
              <a:gd name="T44" fmla="*/ 19 w 44"/>
              <a:gd name="T45" fmla="*/ 6 h 31"/>
              <a:gd name="T46" fmla="*/ 19 w 44"/>
              <a:gd name="T47" fmla="*/ 6 h 31"/>
              <a:gd name="T48" fmla="*/ 19 w 44"/>
              <a:gd name="T49" fmla="*/ 6 h 31"/>
              <a:gd name="T50" fmla="*/ 19 w 44"/>
              <a:gd name="T51" fmla="*/ 6 h 31"/>
              <a:gd name="T52" fmla="*/ 19 w 44"/>
              <a:gd name="T53" fmla="*/ 6 h 31"/>
              <a:gd name="T54" fmla="*/ 19 w 44"/>
              <a:gd name="T55" fmla="*/ 7 h 31"/>
              <a:gd name="T56" fmla="*/ 19 w 44"/>
              <a:gd name="T57" fmla="*/ 7 h 31"/>
              <a:gd name="T58" fmla="*/ 19 w 44"/>
              <a:gd name="T59" fmla="*/ 7 h 31"/>
              <a:gd name="T60" fmla="*/ 19 w 44"/>
              <a:gd name="T61" fmla="*/ 7 h 31"/>
              <a:gd name="T62" fmla="*/ 19 w 44"/>
              <a:gd name="T63" fmla="*/ 7 h 31"/>
              <a:gd name="T64" fmla="*/ 18 w 44"/>
              <a:gd name="T65" fmla="*/ 7 h 31"/>
              <a:gd name="T66" fmla="*/ 18 w 44"/>
              <a:gd name="T67" fmla="*/ 7 h 31"/>
              <a:gd name="T68" fmla="*/ 18 w 44"/>
              <a:gd name="T69" fmla="*/ 7 h 31"/>
              <a:gd name="T70" fmla="*/ 18 w 44"/>
              <a:gd name="T71" fmla="*/ 7 h 31"/>
              <a:gd name="T72" fmla="*/ 18 w 44"/>
              <a:gd name="T73" fmla="*/ 7 h 31"/>
              <a:gd name="T74" fmla="*/ 18 w 44"/>
              <a:gd name="T75" fmla="*/ 7 h 31"/>
              <a:gd name="T76" fmla="*/ 18 w 44"/>
              <a:gd name="T77" fmla="*/ 7 h 31"/>
              <a:gd name="T78" fmla="*/ 17 w 44"/>
              <a:gd name="T79" fmla="*/ 8 h 31"/>
              <a:gd name="T80" fmla="*/ 17 w 44"/>
              <a:gd name="T81" fmla="*/ 8 h 31"/>
              <a:gd name="T82" fmla="*/ 0 w 44"/>
              <a:gd name="T83" fmla="*/ 20 h 31"/>
              <a:gd name="T84" fmla="*/ 12 w 44"/>
              <a:gd name="T85" fmla="*/ 31 h 31"/>
              <a:gd name="T86" fmla="*/ 44 w 44"/>
              <a:gd name="T8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" h="31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4" name="Freeform 155"/>
          <p:cNvSpPr/>
          <p:nvPr/>
        </p:nvSpPr>
        <p:spPr bwMode="auto">
          <a:xfrm>
            <a:off x="10946755" y="3701239"/>
            <a:ext cx="54534" cy="20092"/>
          </a:xfrm>
          <a:custGeom>
            <a:avLst/>
            <a:gdLst>
              <a:gd name="T0" fmla="*/ 0 w 48"/>
              <a:gd name="T1" fmla="*/ 17 h 17"/>
              <a:gd name="T2" fmla="*/ 35 w 48"/>
              <a:gd name="T3" fmla="*/ 17 h 17"/>
              <a:gd name="T4" fmla="*/ 35 w 48"/>
              <a:gd name="T5" fmla="*/ 17 h 17"/>
              <a:gd name="T6" fmla="*/ 36 w 48"/>
              <a:gd name="T7" fmla="*/ 17 h 17"/>
              <a:gd name="T8" fmla="*/ 36 w 48"/>
              <a:gd name="T9" fmla="*/ 17 h 17"/>
              <a:gd name="T10" fmla="*/ 36 w 48"/>
              <a:gd name="T11" fmla="*/ 17 h 17"/>
              <a:gd name="T12" fmla="*/ 37 w 48"/>
              <a:gd name="T13" fmla="*/ 17 h 17"/>
              <a:gd name="T14" fmla="*/ 37 w 48"/>
              <a:gd name="T15" fmla="*/ 17 h 17"/>
              <a:gd name="T16" fmla="*/ 37 w 48"/>
              <a:gd name="T17" fmla="*/ 17 h 17"/>
              <a:gd name="T18" fmla="*/ 38 w 48"/>
              <a:gd name="T19" fmla="*/ 17 h 17"/>
              <a:gd name="T20" fmla="*/ 38 w 48"/>
              <a:gd name="T21" fmla="*/ 17 h 17"/>
              <a:gd name="T22" fmla="*/ 38 w 48"/>
              <a:gd name="T23" fmla="*/ 17 h 17"/>
              <a:gd name="T24" fmla="*/ 39 w 48"/>
              <a:gd name="T25" fmla="*/ 17 h 17"/>
              <a:gd name="T26" fmla="*/ 39 w 48"/>
              <a:gd name="T27" fmla="*/ 17 h 17"/>
              <a:gd name="T28" fmla="*/ 39 w 48"/>
              <a:gd name="T29" fmla="*/ 17 h 17"/>
              <a:gd name="T30" fmla="*/ 40 w 48"/>
              <a:gd name="T31" fmla="*/ 17 h 17"/>
              <a:gd name="T32" fmla="*/ 40 w 48"/>
              <a:gd name="T33" fmla="*/ 17 h 17"/>
              <a:gd name="T34" fmla="*/ 40 w 48"/>
              <a:gd name="T35" fmla="*/ 17 h 17"/>
              <a:gd name="T36" fmla="*/ 40 w 48"/>
              <a:gd name="T37" fmla="*/ 17 h 17"/>
              <a:gd name="T38" fmla="*/ 41 w 48"/>
              <a:gd name="T39" fmla="*/ 17 h 17"/>
              <a:gd name="T40" fmla="*/ 41 w 48"/>
              <a:gd name="T41" fmla="*/ 17 h 17"/>
              <a:gd name="T42" fmla="*/ 41 w 48"/>
              <a:gd name="T43" fmla="*/ 17 h 17"/>
              <a:gd name="T44" fmla="*/ 42 w 48"/>
              <a:gd name="T45" fmla="*/ 17 h 17"/>
              <a:gd name="T46" fmla="*/ 42 w 48"/>
              <a:gd name="T47" fmla="*/ 17 h 17"/>
              <a:gd name="T48" fmla="*/ 42 w 48"/>
              <a:gd name="T49" fmla="*/ 17 h 17"/>
              <a:gd name="T50" fmla="*/ 43 w 48"/>
              <a:gd name="T51" fmla="*/ 17 h 17"/>
              <a:gd name="T52" fmla="*/ 43 w 48"/>
              <a:gd name="T53" fmla="*/ 17 h 17"/>
              <a:gd name="T54" fmla="*/ 43 w 48"/>
              <a:gd name="T55" fmla="*/ 17 h 17"/>
              <a:gd name="T56" fmla="*/ 44 w 48"/>
              <a:gd name="T57" fmla="*/ 17 h 17"/>
              <a:gd name="T58" fmla="*/ 44 w 48"/>
              <a:gd name="T59" fmla="*/ 16 h 17"/>
              <a:gd name="T60" fmla="*/ 44 w 48"/>
              <a:gd name="T61" fmla="*/ 16 h 17"/>
              <a:gd name="T62" fmla="*/ 45 w 48"/>
              <a:gd name="T63" fmla="*/ 16 h 17"/>
              <a:gd name="T64" fmla="*/ 45 w 48"/>
              <a:gd name="T65" fmla="*/ 16 h 17"/>
              <a:gd name="T66" fmla="*/ 45 w 48"/>
              <a:gd name="T67" fmla="*/ 16 h 17"/>
              <a:gd name="T68" fmla="*/ 45 w 48"/>
              <a:gd name="T69" fmla="*/ 16 h 17"/>
              <a:gd name="T70" fmla="*/ 46 w 48"/>
              <a:gd name="T71" fmla="*/ 16 h 17"/>
              <a:gd name="T72" fmla="*/ 46 w 48"/>
              <a:gd name="T73" fmla="*/ 16 h 17"/>
              <a:gd name="T74" fmla="*/ 46 w 48"/>
              <a:gd name="T75" fmla="*/ 16 h 17"/>
              <a:gd name="T76" fmla="*/ 47 w 48"/>
              <a:gd name="T77" fmla="*/ 16 h 17"/>
              <a:gd name="T78" fmla="*/ 47 w 48"/>
              <a:gd name="T79" fmla="*/ 16 h 17"/>
              <a:gd name="T80" fmla="*/ 47 w 48"/>
              <a:gd name="T81" fmla="*/ 16 h 17"/>
              <a:gd name="T82" fmla="*/ 48 w 48"/>
              <a:gd name="T83" fmla="*/ 16 h 17"/>
              <a:gd name="T84" fmla="*/ 48 w 48"/>
              <a:gd name="T85" fmla="*/ 16 h 17"/>
              <a:gd name="T86" fmla="*/ 48 w 48"/>
              <a:gd name="T8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17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5" name="Rectangle 156"/>
          <p:cNvSpPr>
            <a:spLocks noChangeArrowheads="1"/>
          </p:cNvSpPr>
          <p:nvPr/>
        </p:nvSpPr>
        <p:spPr bwMode="auto">
          <a:xfrm>
            <a:off x="10932404" y="340274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6" name="Rectangle 157"/>
          <p:cNvSpPr>
            <a:spLocks noChangeArrowheads="1"/>
          </p:cNvSpPr>
          <p:nvPr/>
        </p:nvSpPr>
        <p:spPr bwMode="auto">
          <a:xfrm>
            <a:off x="11041470" y="3569212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7" name="Rectangle 158"/>
          <p:cNvSpPr>
            <a:spLocks noChangeArrowheads="1"/>
          </p:cNvSpPr>
          <p:nvPr/>
        </p:nvSpPr>
        <p:spPr bwMode="auto">
          <a:xfrm>
            <a:off x="10860650" y="3704111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8" name="Freeform 159"/>
          <p:cNvSpPr/>
          <p:nvPr/>
        </p:nvSpPr>
        <p:spPr bwMode="auto">
          <a:xfrm>
            <a:off x="11021380" y="3658188"/>
            <a:ext cx="37313" cy="45923"/>
          </a:xfrm>
          <a:custGeom>
            <a:avLst/>
            <a:gdLst>
              <a:gd name="T0" fmla="*/ 10 w 33"/>
              <a:gd name="T1" fmla="*/ 43 h 43"/>
              <a:gd name="T2" fmla="*/ 10 w 33"/>
              <a:gd name="T3" fmla="*/ 43 h 43"/>
              <a:gd name="T4" fmla="*/ 11 w 33"/>
              <a:gd name="T5" fmla="*/ 42 h 43"/>
              <a:gd name="T6" fmla="*/ 11 w 33"/>
              <a:gd name="T7" fmla="*/ 42 h 43"/>
              <a:gd name="T8" fmla="*/ 11 w 33"/>
              <a:gd name="T9" fmla="*/ 42 h 43"/>
              <a:gd name="T10" fmla="*/ 11 w 33"/>
              <a:gd name="T11" fmla="*/ 42 h 43"/>
              <a:gd name="T12" fmla="*/ 11 w 33"/>
              <a:gd name="T13" fmla="*/ 42 h 43"/>
              <a:gd name="T14" fmla="*/ 12 w 33"/>
              <a:gd name="T15" fmla="*/ 41 h 43"/>
              <a:gd name="T16" fmla="*/ 12 w 33"/>
              <a:gd name="T17" fmla="*/ 41 h 43"/>
              <a:gd name="T18" fmla="*/ 12 w 33"/>
              <a:gd name="T19" fmla="*/ 41 h 43"/>
              <a:gd name="T20" fmla="*/ 13 w 33"/>
              <a:gd name="T21" fmla="*/ 41 h 43"/>
              <a:gd name="T22" fmla="*/ 13 w 33"/>
              <a:gd name="T23" fmla="*/ 40 h 43"/>
              <a:gd name="T24" fmla="*/ 13 w 33"/>
              <a:gd name="T25" fmla="*/ 40 h 43"/>
              <a:gd name="T26" fmla="*/ 13 w 33"/>
              <a:gd name="T27" fmla="*/ 40 h 43"/>
              <a:gd name="T28" fmla="*/ 13 w 33"/>
              <a:gd name="T29" fmla="*/ 40 h 43"/>
              <a:gd name="T30" fmla="*/ 14 w 33"/>
              <a:gd name="T31" fmla="*/ 40 h 43"/>
              <a:gd name="T32" fmla="*/ 14 w 33"/>
              <a:gd name="T33" fmla="*/ 39 h 43"/>
              <a:gd name="T34" fmla="*/ 14 w 33"/>
              <a:gd name="T35" fmla="*/ 39 h 43"/>
              <a:gd name="T36" fmla="*/ 14 w 33"/>
              <a:gd name="T37" fmla="*/ 39 h 43"/>
              <a:gd name="T38" fmla="*/ 15 w 33"/>
              <a:gd name="T39" fmla="*/ 39 h 43"/>
              <a:gd name="T40" fmla="*/ 15 w 33"/>
              <a:gd name="T41" fmla="*/ 38 h 43"/>
              <a:gd name="T42" fmla="*/ 15 w 33"/>
              <a:gd name="T43" fmla="*/ 38 h 43"/>
              <a:gd name="T44" fmla="*/ 15 w 33"/>
              <a:gd name="T45" fmla="*/ 38 h 43"/>
              <a:gd name="T46" fmla="*/ 15 w 33"/>
              <a:gd name="T47" fmla="*/ 38 h 43"/>
              <a:gd name="T48" fmla="*/ 17 w 33"/>
              <a:gd name="T49" fmla="*/ 37 h 43"/>
              <a:gd name="T50" fmla="*/ 17 w 33"/>
              <a:gd name="T51" fmla="*/ 36 h 43"/>
              <a:gd name="T52" fmla="*/ 17 w 33"/>
              <a:gd name="T53" fmla="*/ 36 h 43"/>
              <a:gd name="T54" fmla="*/ 17 w 33"/>
              <a:gd name="T55" fmla="*/ 36 h 43"/>
              <a:gd name="T56" fmla="*/ 30 w 33"/>
              <a:gd name="T57" fmla="*/ 13 h 43"/>
              <a:gd name="T58" fmla="*/ 31 w 33"/>
              <a:gd name="T59" fmla="*/ 13 h 43"/>
              <a:gd name="T60" fmla="*/ 31 w 33"/>
              <a:gd name="T61" fmla="*/ 13 h 43"/>
              <a:gd name="T62" fmla="*/ 31 w 33"/>
              <a:gd name="T63" fmla="*/ 12 h 43"/>
              <a:gd name="T64" fmla="*/ 31 w 33"/>
              <a:gd name="T65" fmla="*/ 12 h 43"/>
              <a:gd name="T66" fmla="*/ 31 w 33"/>
              <a:gd name="T67" fmla="*/ 12 h 43"/>
              <a:gd name="T68" fmla="*/ 31 w 33"/>
              <a:gd name="T69" fmla="*/ 11 h 43"/>
              <a:gd name="T70" fmla="*/ 31 w 33"/>
              <a:gd name="T71" fmla="*/ 11 h 43"/>
              <a:gd name="T72" fmla="*/ 31 w 33"/>
              <a:gd name="T73" fmla="*/ 11 h 43"/>
              <a:gd name="T74" fmla="*/ 31 w 33"/>
              <a:gd name="T75" fmla="*/ 11 h 43"/>
              <a:gd name="T76" fmla="*/ 31 w 33"/>
              <a:gd name="T77" fmla="*/ 10 h 43"/>
              <a:gd name="T78" fmla="*/ 31 w 33"/>
              <a:gd name="T79" fmla="*/ 10 h 43"/>
              <a:gd name="T80" fmla="*/ 32 w 33"/>
              <a:gd name="T81" fmla="*/ 10 h 43"/>
              <a:gd name="T82" fmla="*/ 32 w 33"/>
              <a:gd name="T83" fmla="*/ 9 h 43"/>
              <a:gd name="T84" fmla="*/ 17 w 33"/>
              <a:gd name="T8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4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9" name="Freeform 160"/>
          <p:cNvSpPr/>
          <p:nvPr/>
        </p:nvSpPr>
        <p:spPr bwMode="auto">
          <a:xfrm>
            <a:off x="11009899" y="3408482"/>
            <a:ext cx="45923" cy="45923"/>
          </a:xfrm>
          <a:custGeom>
            <a:avLst/>
            <a:gdLst>
              <a:gd name="T0" fmla="*/ 32 w 39"/>
              <a:gd name="T1" fmla="*/ 21 h 40"/>
              <a:gd name="T2" fmla="*/ 31 w 39"/>
              <a:gd name="T3" fmla="*/ 20 h 40"/>
              <a:gd name="T4" fmla="*/ 31 w 39"/>
              <a:gd name="T5" fmla="*/ 20 h 40"/>
              <a:gd name="T6" fmla="*/ 30 w 39"/>
              <a:gd name="T7" fmla="*/ 19 h 40"/>
              <a:gd name="T8" fmla="*/ 30 w 39"/>
              <a:gd name="T9" fmla="*/ 19 h 40"/>
              <a:gd name="T10" fmla="*/ 30 w 39"/>
              <a:gd name="T11" fmla="*/ 18 h 40"/>
              <a:gd name="T12" fmla="*/ 29 w 39"/>
              <a:gd name="T13" fmla="*/ 18 h 40"/>
              <a:gd name="T14" fmla="*/ 29 w 39"/>
              <a:gd name="T15" fmla="*/ 18 h 40"/>
              <a:gd name="T16" fmla="*/ 29 w 39"/>
              <a:gd name="T17" fmla="*/ 17 h 40"/>
              <a:gd name="T18" fmla="*/ 28 w 39"/>
              <a:gd name="T19" fmla="*/ 17 h 40"/>
              <a:gd name="T20" fmla="*/ 28 w 39"/>
              <a:gd name="T21" fmla="*/ 16 h 40"/>
              <a:gd name="T22" fmla="*/ 28 w 39"/>
              <a:gd name="T23" fmla="*/ 16 h 40"/>
              <a:gd name="T24" fmla="*/ 28 w 39"/>
              <a:gd name="T25" fmla="*/ 16 h 40"/>
              <a:gd name="T26" fmla="*/ 27 w 39"/>
              <a:gd name="T27" fmla="*/ 16 h 40"/>
              <a:gd name="T28" fmla="*/ 27 w 39"/>
              <a:gd name="T29" fmla="*/ 15 h 40"/>
              <a:gd name="T30" fmla="*/ 27 w 39"/>
              <a:gd name="T31" fmla="*/ 15 h 40"/>
              <a:gd name="T32" fmla="*/ 26 w 39"/>
              <a:gd name="T33" fmla="*/ 15 h 40"/>
              <a:gd name="T34" fmla="*/ 26 w 39"/>
              <a:gd name="T35" fmla="*/ 14 h 40"/>
              <a:gd name="T36" fmla="*/ 26 w 39"/>
              <a:gd name="T37" fmla="*/ 14 h 40"/>
              <a:gd name="T38" fmla="*/ 26 w 39"/>
              <a:gd name="T39" fmla="*/ 14 h 40"/>
              <a:gd name="T40" fmla="*/ 25 w 39"/>
              <a:gd name="T41" fmla="*/ 13 h 40"/>
              <a:gd name="T42" fmla="*/ 25 w 39"/>
              <a:gd name="T43" fmla="*/ 13 h 40"/>
              <a:gd name="T44" fmla="*/ 25 w 39"/>
              <a:gd name="T45" fmla="*/ 13 h 40"/>
              <a:gd name="T46" fmla="*/ 25 w 39"/>
              <a:gd name="T47" fmla="*/ 13 h 40"/>
              <a:gd name="T48" fmla="*/ 24 w 39"/>
              <a:gd name="T49" fmla="*/ 12 h 40"/>
              <a:gd name="T50" fmla="*/ 24 w 39"/>
              <a:gd name="T51" fmla="*/ 12 h 40"/>
              <a:gd name="T52" fmla="*/ 24 w 39"/>
              <a:gd name="T53" fmla="*/ 12 h 40"/>
              <a:gd name="T54" fmla="*/ 23 w 39"/>
              <a:gd name="T55" fmla="*/ 11 h 40"/>
              <a:gd name="T56" fmla="*/ 23 w 39"/>
              <a:gd name="T57" fmla="*/ 11 h 40"/>
              <a:gd name="T58" fmla="*/ 23 w 39"/>
              <a:gd name="T59" fmla="*/ 11 h 40"/>
              <a:gd name="T60" fmla="*/ 22 w 39"/>
              <a:gd name="T61" fmla="*/ 11 h 40"/>
              <a:gd name="T62" fmla="*/ 22 w 39"/>
              <a:gd name="T63" fmla="*/ 10 h 40"/>
              <a:gd name="T64" fmla="*/ 22 w 39"/>
              <a:gd name="T65" fmla="*/ 10 h 40"/>
              <a:gd name="T66" fmla="*/ 21 w 39"/>
              <a:gd name="T67" fmla="*/ 10 h 40"/>
              <a:gd name="T68" fmla="*/ 21 w 39"/>
              <a:gd name="T69" fmla="*/ 9 h 40"/>
              <a:gd name="T70" fmla="*/ 21 w 39"/>
              <a:gd name="T71" fmla="*/ 9 h 40"/>
              <a:gd name="T72" fmla="*/ 20 w 39"/>
              <a:gd name="T73" fmla="*/ 9 h 40"/>
              <a:gd name="T74" fmla="*/ 20 w 39"/>
              <a:gd name="T75" fmla="*/ 9 h 40"/>
              <a:gd name="T76" fmla="*/ 20 w 39"/>
              <a:gd name="T77" fmla="*/ 8 h 40"/>
              <a:gd name="T78" fmla="*/ 20 w 39"/>
              <a:gd name="T79" fmla="*/ 8 h 40"/>
              <a:gd name="T80" fmla="*/ 19 w 39"/>
              <a:gd name="T81" fmla="*/ 8 h 40"/>
              <a:gd name="T82" fmla="*/ 19 w 39"/>
              <a:gd name="T83" fmla="*/ 8 h 40"/>
              <a:gd name="T84" fmla="*/ 19 w 39"/>
              <a:gd name="T85" fmla="*/ 7 h 40"/>
              <a:gd name="T86" fmla="*/ 18 w 39"/>
              <a:gd name="T87" fmla="*/ 7 h 40"/>
              <a:gd name="T88" fmla="*/ 18 w 39"/>
              <a:gd name="T89" fmla="*/ 7 h 40"/>
              <a:gd name="T90" fmla="*/ 17 w 39"/>
              <a:gd name="T91" fmla="*/ 6 h 40"/>
              <a:gd name="T92" fmla="*/ 17 w 39"/>
              <a:gd name="T93" fmla="*/ 6 h 40"/>
              <a:gd name="T94" fmla="*/ 16 w 39"/>
              <a:gd name="T95" fmla="*/ 6 h 40"/>
              <a:gd name="T96" fmla="*/ 16 w 39"/>
              <a:gd name="T97" fmla="*/ 5 h 40"/>
              <a:gd name="T98" fmla="*/ 16 w 39"/>
              <a:gd name="T99" fmla="*/ 5 h 40"/>
              <a:gd name="T100" fmla="*/ 7 w 39"/>
              <a:gd name="T10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40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0" name="Rectangle 161"/>
          <p:cNvSpPr>
            <a:spLocks noChangeArrowheads="1"/>
          </p:cNvSpPr>
          <p:nvPr/>
        </p:nvSpPr>
        <p:spPr bwMode="auto">
          <a:xfrm>
            <a:off x="10846299" y="3402742"/>
            <a:ext cx="51663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1" name="Freeform 162"/>
          <p:cNvSpPr/>
          <p:nvPr/>
        </p:nvSpPr>
        <p:spPr bwMode="auto">
          <a:xfrm>
            <a:off x="10740103" y="3632355"/>
            <a:ext cx="25832" cy="48794"/>
          </a:xfrm>
          <a:custGeom>
            <a:avLst/>
            <a:gdLst>
              <a:gd name="T0" fmla="*/ 0 w 22"/>
              <a:gd name="T1" fmla="*/ 15 h 46"/>
              <a:gd name="T2" fmla="*/ 0 w 22"/>
              <a:gd name="T3" fmla="*/ 15 h 46"/>
              <a:gd name="T4" fmla="*/ 0 w 22"/>
              <a:gd name="T5" fmla="*/ 16 h 46"/>
              <a:gd name="T6" fmla="*/ 0 w 22"/>
              <a:gd name="T7" fmla="*/ 16 h 46"/>
              <a:gd name="T8" fmla="*/ 0 w 22"/>
              <a:gd name="T9" fmla="*/ 16 h 46"/>
              <a:gd name="T10" fmla="*/ 0 w 22"/>
              <a:gd name="T11" fmla="*/ 17 h 46"/>
              <a:gd name="T12" fmla="*/ 0 w 22"/>
              <a:gd name="T13" fmla="*/ 17 h 46"/>
              <a:gd name="T14" fmla="*/ 0 w 22"/>
              <a:gd name="T15" fmla="*/ 17 h 46"/>
              <a:gd name="T16" fmla="*/ 0 w 22"/>
              <a:gd name="T17" fmla="*/ 17 h 46"/>
              <a:gd name="T18" fmla="*/ 0 w 22"/>
              <a:gd name="T19" fmla="*/ 18 h 46"/>
              <a:gd name="T20" fmla="*/ 0 w 22"/>
              <a:gd name="T21" fmla="*/ 18 h 46"/>
              <a:gd name="T22" fmla="*/ 0 w 22"/>
              <a:gd name="T23" fmla="*/ 18 h 46"/>
              <a:gd name="T24" fmla="*/ 0 w 22"/>
              <a:gd name="T25" fmla="*/ 19 h 46"/>
              <a:gd name="T26" fmla="*/ 0 w 22"/>
              <a:gd name="T27" fmla="*/ 19 h 46"/>
              <a:gd name="T28" fmla="*/ 0 w 22"/>
              <a:gd name="T29" fmla="*/ 19 h 46"/>
              <a:gd name="T30" fmla="*/ 0 w 22"/>
              <a:gd name="T31" fmla="*/ 20 h 46"/>
              <a:gd name="T32" fmla="*/ 0 w 22"/>
              <a:gd name="T33" fmla="*/ 20 h 46"/>
              <a:gd name="T34" fmla="*/ 0 w 22"/>
              <a:gd name="T35" fmla="*/ 20 h 46"/>
              <a:gd name="T36" fmla="*/ 0 w 22"/>
              <a:gd name="T37" fmla="*/ 21 h 46"/>
              <a:gd name="T38" fmla="*/ 0 w 22"/>
              <a:gd name="T39" fmla="*/ 21 h 46"/>
              <a:gd name="T40" fmla="*/ 0 w 22"/>
              <a:gd name="T41" fmla="*/ 21 h 46"/>
              <a:gd name="T42" fmla="*/ 0 w 22"/>
              <a:gd name="T43" fmla="*/ 22 h 46"/>
              <a:gd name="T44" fmla="*/ 0 w 22"/>
              <a:gd name="T45" fmla="*/ 22 h 46"/>
              <a:gd name="T46" fmla="*/ 0 w 22"/>
              <a:gd name="T47" fmla="*/ 22 h 46"/>
              <a:gd name="T48" fmla="*/ 0 w 22"/>
              <a:gd name="T49" fmla="*/ 22 h 46"/>
              <a:gd name="T50" fmla="*/ 0 w 22"/>
              <a:gd name="T51" fmla="*/ 23 h 46"/>
              <a:gd name="T52" fmla="*/ 1 w 22"/>
              <a:gd name="T53" fmla="*/ 23 h 46"/>
              <a:gd name="T54" fmla="*/ 1 w 22"/>
              <a:gd name="T55" fmla="*/ 23 h 46"/>
              <a:gd name="T56" fmla="*/ 1 w 22"/>
              <a:gd name="T57" fmla="*/ 24 h 46"/>
              <a:gd name="T58" fmla="*/ 1 w 22"/>
              <a:gd name="T59" fmla="*/ 24 h 46"/>
              <a:gd name="T60" fmla="*/ 1 w 22"/>
              <a:gd name="T61" fmla="*/ 24 h 46"/>
              <a:gd name="T62" fmla="*/ 1 w 22"/>
              <a:gd name="T63" fmla="*/ 25 h 46"/>
              <a:gd name="T64" fmla="*/ 1 w 22"/>
              <a:gd name="T65" fmla="*/ 25 h 46"/>
              <a:gd name="T66" fmla="*/ 1 w 22"/>
              <a:gd name="T67" fmla="*/ 25 h 46"/>
              <a:gd name="T68" fmla="*/ 1 w 22"/>
              <a:gd name="T69" fmla="*/ 26 h 46"/>
              <a:gd name="T70" fmla="*/ 1 w 22"/>
              <a:gd name="T71" fmla="*/ 26 h 46"/>
              <a:gd name="T72" fmla="*/ 1 w 22"/>
              <a:gd name="T73" fmla="*/ 26 h 46"/>
              <a:gd name="T74" fmla="*/ 1 w 22"/>
              <a:gd name="T75" fmla="*/ 27 h 46"/>
              <a:gd name="T76" fmla="*/ 1 w 22"/>
              <a:gd name="T77" fmla="*/ 27 h 46"/>
              <a:gd name="T78" fmla="*/ 1 w 22"/>
              <a:gd name="T79" fmla="*/ 27 h 46"/>
              <a:gd name="T80" fmla="*/ 1 w 22"/>
              <a:gd name="T81" fmla="*/ 28 h 46"/>
              <a:gd name="T82" fmla="*/ 1 w 22"/>
              <a:gd name="T83" fmla="*/ 29 h 46"/>
              <a:gd name="T84" fmla="*/ 8 w 22"/>
              <a:gd name="T85" fmla="*/ 46 h 46"/>
              <a:gd name="T86" fmla="*/ 8 w 22"/>
              <a:gd name="T87" fmla="*/ 46 h 46"/>
              <a:gd name="T88" fmla="*/ 8 w 22"/>
              <a:gd name="T89" fmla="*/ 46 h 46"/>
              <a:gd name="T90" fmla="*/ 16 w 22"/>
              <a:gd name="T91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46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2" name="Rectangle 163"/>
          <p:cNvSpPr>
            <a:spLocks noChangeArrowheads="1"/>
          </p:cNvSpPr>
          <p:nvPr/>
        </p:nvSpPr>
        <p:spPr bwMode="auto">
          <a:xfrm>
            <a:off x="11041470" y="3483107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3" name="Rectangle 164"/>
          <p:cNvSpPr>
            <a:spLocks noChangeArrowheads="1"/>
          </p:cNvSpPr>
          <p:nvPr/>
        </p:nvSpPr>
        <p:spPr bwMode="auto">
          <a:xfrm>
            <a:off x="10740103" y="3543381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4" name="Freeform 165"/>
          <p:cNvSpPr/>
          <p:nvPr/>
        </p:nvSpPr>
        <p:spPr bwMode="auto">
          <a:xfrm>
            <a:off x="10740103" y="3454405"/>
            <a:ext cx="20092" cy="51663"/>
          </a:xfrm>
          <a:custGeom>
            <a:avLst/>
            <a:gdLst>
              <a:gd name="T0" fmla="*/ 18 w 18"/>
              <a:gd name="T1" fmla="*/ 5 h 48"/>
              <a:gd name="T2" fmla="*/ 0 w 18"/>
              <a:gd name="T3" fmla="*/ 12 h 48"/>
              <a:gd name="T4" fmla="*/ 0 w 18"/>
              <a:gd name="T5" fmla="*/ 12 h 48"/>
              <a:gd name="T6" fmla="*/ 0 w 18"/>
              <a:gd name="T7" fmla="*/ 12 h 48"/>
              <a:gd name="T8" fmla="*/ 0 w 18"/>
              <a:gd name="T9" fmla="*/ 13 h 48"/>
              <a:gd name="T10" fmla="*/ 0 w 18"/>
              <a:gd name="T11" fmla="*/ 13 h 48"/>
              <a:gd name="T12" fmla="*/ 0 w 18"/>
              <a:gd name="T13" fmla="*/ 13 h 48"/>
              <a:gd name="T14" fmla="*/ 0 w 18"/>
              <a:gd name="T15" fmla="*/ 13 h 48"/>
              <a:gd name="T16" fmla="*/ 0 w 18"/>
              <a:gd name="T17" fmla="*/ 14 h 48"/>
              <a:gd name="T18" fmla="*/ 0 w 18"/>
              <a:gd name="T19" fmla="*/ 14 h 48"/>
              <a:gd name="T20" fmla="*/ 0 w 18"/>
              <a:gd name="T21" fmla="*/ 14 h 48"/>
              <a:gd name="T22" fmla="*/ 0 w 18"/>
              <a:gd name="T23" fmla="*/ 14 h 48"/>
              <a:gd name="T24" fmla="*/ 0 w 18"/>
              <a:gd name="T25" fmla="*/ 15 h 48"/>
              <a:gd name="T26" fmla="*/ 0 w 18"/>
              <a:gd name="T27" fmla="*/ 15 h 48"/>
              <a:gd name="T28" fmla="*/ 0 w 18"/>
              <a:gd name="T29" fmla="*/ 15 h 48"/>
              <a:gd name="T30" fmla="*/ 0 w 18"/>
              <a:gd name="T31" fmla="*/ 16 h 48"/>
              <a:gd name="T32" fmla="*/ 0 w 18"/>
              <a:gd name="T33" fmla="*/ 16 h 48"/>
              <a:gd name="T34" fmla="*/ 0 w 18"/>
              <a:gd name="T35" fmla="*/ 16 h 48"/>
              <a:gd name="T36" fmla="*/ 0 w 18"/>
              <a:gd name="T37" fmla="*/ 16 h 48"/>
              <a:gd name="T38" fmla="*/ 0 w 18"/>
              <a:gd name="T39" fmla="*/ 16 h 48"/>
              <a:gd name="T40" fmla="*/ 0 w 18"/>
              <a:gd name="T41" fmla="*/ 17 h 48"/>
              <a:gd name="T42" fmla="*/ 0 w 18"/>
              <a:gd name="T43" fmla="*/ 17 h 48"/>
              <a:gd name="T44" fmla="*/ 0 w 18"/>
              <a:gd name="T45" fmla="*/ 17 h 48"/>
              <a:gd name="T46" fmla="*/ 0 w 18"/>
              <a:gd name="T47" fmla="*/ 17 h 48"/>
              <a:gd name="T48" fmla="*/ 0 w 18"/>
              <a:gd name="T49" fmla="*/ 17 h 48"/>
              <a:gd name="T50" fmla="*/ 0 w 18"/>
              <a:gd name="T51" fmla="*/ 18 h 48"/>
              <a:gd name="T52" fmla="*/ 0 w 18"/>
              <a:gd name="T53" fmla="*/ 18 h 48"/>
              <a:gd name="T54" fmla="*/ 0 w 18"/>
              <a:gd name="T55" fmla="*/ 18 h 48"/>
              <a:gd name="T56" fmla="*/ 0 w 18"/>
              <a:gd name="T57" fmla="*/ 18 h 48"/>
              <a:gd name="T58" fmla="*/ 0 w 18"/>
              <a:gd name="T59" fmla="*/ 18 h 48"/>
              <a:gd name="T60" fmla="*/ 0 w 18"/>
              <a:gd name="T61" fmla="*/ 19 h 48"/>
              <a:gd name="T62" fmla="*/ 0 w 18"/>
              <a:gd name="T63" fmla="*/ 19 h 48"/>
              <a:gd name="T64" fmla="*/ 0 w 18"/>
              <a:gd name="T65" fmla="*/ 19 h 48"/>
              <a:gd name="T66" fmla="*/ 0 w 18"/>
              <a:gd name="T67" fmla="*/ 19 h 48"/>
              <a:gd name="T68" fmla="*/ 16 w 18"/>
              <a:gd name="T6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4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Freeform 166"/>
          <p:cNvSpPr/>
          <p:nvPr/>
        </p:nvSpPr>
        <p:spPr bwMode="auto">
          <a:xfrm>
            <a:off x="10872131" y="3463016"/>
            <a:ext cx="54534" cy="137768"/>
          </a:xfrm>
          <a:custGeom>
            <a:avLst/>
            <a:gdLst>
              <a:gd name="T0" fmla="*/ 4 w 19"/>
              <a:gd name="T1" fmla="*/ 48 h 48"/>
              <a:gd name="T2" fmla="*/ 16 w 19"/>
              <a:gd name="T3" fmla="*/ 48 h 48"/>
              <a:gd name="T4" fmla="*/ 19 w 19"/>
              <a:gd name="T5" fmla="*/ 0 h 48"/>
              <a:gd name="T6" fmla="*/ 0 w 19"/>
              <a:gd name="T7" fmla="*/ 0 h 48"/>
              <a:gd name="T8" fmla="*/ 4 w 19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8">
                <a:moveTo>
                  <a:pt x="4" y="48"/>
                </a:moveTo>
                <a:lnTo>
                  <a:pt x="16" y="48"/>
                </a:lnTo>
                <a:lnTo>
                  <a:pt x="19" y="0"/>
                </a:lnTo>
                <a:lnTo>
                  <a:pt x="0" y="0"/>
                </a:lnTo>
                <a:lnTo>
                  <a:pt x="4" y="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6" name="Oval 167"/>
          <p:cNvSpPr>
            <a:spLocks noChangeArrowheads="1"/>
          </p:cNvSpPr>
          <p:nvPr/>
        </p:nvSpPr>
        <p:spPr bwMode="auto">
          <a:xfrm>
            <a:off x="10875000" y="3615134"/>
            <a:ext cx="48794" cy="4592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" name="Freeform 168"/>
          <p:cNvSpPr>
            <a:spLocks noEditPoints="1"/>
          </p:cNvSpPr>
          <p:nvPr/>
        </p:nvSpPr>
        <p:spPr bwMode="auto">
          <a:xfrm>
            <a:off x="11368669" y="3408482"/>
            <a:ext cx="341551" cy="292757"/>
          </a:xfrm>
          <a:custGeom>
            <a:avLst/>
            <a:gdLst>
              <a:gd name="T0" fmla="*/ 291 w 308"/>
              <a:gd name="T1" fmla="*/ 213 h 265"/>
              <a:gd name="T2" fmla="*/ 185 w 308"/>
              <a:gd name="T3" fmla="*/ 29 h 265"/>
              <a:gd name="T4" fmla="*/ 124 w 308"/>
              <a:gd name="T5" fmla="*/ 29 h 265"/>
              <a:gd name="T6" fmla="*/ 17 w 308"/>
              <a:gd name="T7" fmla="*/ 213 h 265"/>
              <a:gd name="T8" fmla="*/ 47 w 308"/>
              <a:gd name="T9" fmla="*/ 265 h 265"/>
              <a:gd name="T10" fmla="*/ 261 w 308"/>
              <a:gd name="T11" fmla="*/ 265 h 265"/>
              <a:gd name="T12" fmla="*/ 291 w 308"/>
              <a:gd name="T13" fmla="*/ 213 h 265"/>
              <a:gd name="T14" fmla="*/ 155 w 308"/>
              <a:gd name="T15" fmla="*/ 233 h 265"/>
              <a:gd name="T16" fmla="*/ 137 w 308"/>
              <a:gd name="T17" fmla="*/ 214 h 265"/>
              <a:gd name="T18" fmla="*/ 155 w 308"/>
              <a:gd name="T19" fmla="*/ 196 h 265"/>
              <a:gd name="T20" fmla="*/ 174 w 308"/>
              <a:gd name="T21" fmla="*/ 214 h 265"/>
              <a:gd name="T22" fmla="*/ 155 w 308"/>
              <a:gd name="T23" fmla="*/ 233 h 265"/>
              <a:gd name="T24" fmla="*/ 168 w 308"/>
              <a:gd name="T25" fmla="*/ 184 h 265"/>
              <a:gd name="T26" fmla="*/ 142 w 308"/>
              <a:gd name="T27" fmla="*/ 184 h 265"/>
              <a:gd name="T28" fmla="*/ 133 w 308"/>
              <a:gd name="T29" fmla="*/ 78 h 265"/>
              <a:gd name="T30" fmla="*/ 177 w 308"/>
              <a:gd name="T31" fmla="*/ 78 h 265"/>
              <a:gd name="T32" fmla="*/ 168 w 308"/>
              <a:gd name="T33" fmla="*/ 1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8" h="265">
                <a:moveTo>
                  <a:pt x="291" y="213"/>
                </a:moveTo>
                <a:cubicBezTo>
                  <a:pt x="185" y="29"/>
                  <a:pt x="185" y="29"/>
                  <a:pt x="185" y="29"/>
                </a:cubicBezTo>
                <a:cubicBezTo>
                  <a:pt x="168" y="0"/>
                  <a:pt x="141" y="0"/>
                  <a:pt x="124" y="29"/>
                </a:cubicBezTo>
                <a:cubicBezTo>
                  <a:pt x="17" y="213"/>
                  <a:pt x="17" y="213"/>
                  <a:pt x="17" y="213"/>
                </a:cubicBezTo>
                <a:cubicBezTo>
                  <a:pt x="0" y="242"/>
                  <a:pt x="14" y="265"/>
                  <a:pt x="47" y="265"/>
                </a:cubicBezTo>
                <a:cubicBezTo>
                  <a:pt x="261" y="265"/>
                  <a:pt x="261" y="265"/>
                  <a:pt x="261" y="265"/>
                </a:cubicBezTo>
                <a:cubicBezTo>
                  <a:pt x="294" y="265"/>
                  <a:pt x="308" y="242"/>
                  <a:pt x="291" y="213"/>
                </a:cubicBezTo>
                <a:close/>
                <a:moveTo>
                  <a:pt x="155" y="233"/>
                </a:moveTo>
                <a:cubicBezTo>
                  <a:pt x="145" y="233"/>
                  <a:pt x="137" y="224"/>
                  <a:pt x="137" y="214"/>
                </a:cubicBezTo>
                <a:cubicBezTo>
                  <a:pt x="137" y="204"/>
                  <a:pt x="145" y="196"/>
                  <a:pt x="155" y="196"/>
                </a:cubicBezTo>
                <a:cubicBezTo>
                  <a:pt x="166" y="196"/>
                  <a:pt x="174" y="204"/>
                  <a:pt x="174" y="214"/>
                </a:cubicBezTo>
                <a:cubicBezTo>
                  <a:pt x="174" y="224"/>
                  <a:pt x="166" y="233"/>
                  <a:pt x="155" y="233"/>
                </a:cubicBezTo>
                <a:close/>
                <a:moveTo>
                  <a:pt x="168" y="184"/>
                </a:moveTo>
                <a:cubicBezTo>
                  <a:pt x="142" y="184"/>
                  <a:pt x="142" y="184"/>
                  <a:pt x="142" y="184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77" y="78"/>
                  <a:pt x="177" y="78"/>
                  <a:pt x="177" y="78"/>
                </a:cubicBezTo>
                <a:lnTo>
                  <a:pt x="168" y="1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8" name="Freeform 169"/>
          <p:cNvSpPr/>
          <p:nvPr/>
        </p:nvSpPr>
        <p:spPr bwMode="auto">
          <a:xfrm>
            <a:off x="1799530" y="5994504"/>
            <a:ext cx="120547" cy="243965"/>
          </a:xfrm>
          <a:custGeom>
            <a:avLst/>
            <a:gdLst>
              <a:gd name="T0" fmla="*/ 14 w 42"/>
              <a:gd name="T1" fmla="*/ 28 h 85"/>
              <a:gd name="T2" fmla="*/ 0 w 42"/>
              <a:gd name="T3" fmla="*/ 28 h 85"/>
              <a:gd name="T4" fmla="*/ 0 w 42"/>
              <a:gd name="T5" fmla="*/ 57 h 85"/>
              <a:gd name="T6" fmla="*/ 14 w 42"/>
              <a:gd name="T7" fmla="*/ 57 h 85"/>
              <a:gd name="T8" fmla="*/ 42 w 42"/>
              <a:gd name="T9" fmla="*/ 85 h 85"/>
              <a:gd name="T10" fmla="*/ 42 w 42"/>
              <a:gd name="T11" fmla="*/ 0 h 85"/>
              <a:gd name="T12" fmla="*/ 14 w 42"/>
              <a:gd name="T13" fmla="*/ 28 h 85"/>
              <a:gd name="T14" fmla="*/ 14 w 42"/>
              <a:gd name="T15" fmla="*/ 2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5">
                <a:moveTo>
                  <a:pt x="14" y="28"/>
                </a:moveTo>
                <a:lnTo>
                  <a:pt x="0" y="28"/>
                </a:lnTo>
                <a:lnTo>
                  <a:pt x="0" y="57"/>
                </a:lnTo>
                <a:lnTo>
                  <a:pt x="14" y="57"/>
                </a:lnTo>
                <a:lnTo>
                  <a:pt x="42" y="85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9" name="Freeform 170"/>
          <p:cNvSpPr/>
          <p:nvPr/>
        </p:nvSpPr>
        <p:spPr bwMode="auto">
          <a:xfrm>
            <a:off x="1940170" y="6066257"/>
            <a:ext cx="40182" cy="100457"/>
          </a:xfrm>
          <a:custGeom>
            <a:avLst/>
            <a:gdLst>
              <a:gd name="T0" fmla="*/ 11 w 35"/>
              <a:gd name="T1" fmla="*/ 0 h 92"/>
              <a:gd name="T2" fmla="*/ 0 w 35"/>
              <a:gd name="T3" fmla="*/ 22 h 92"/>
              <a:gd name="T4" fmla="*/ 0 w 35"/>
              <a:gd name="T5" fmla="*/ 22 h 92"/>
              <a:gd name="T6" fmla="*/ 11 w 35"/>
              <a:gd name="T7" fmla="*/ 46 h 92"/>
              <a:gd name="T8" fmla="*/ 0 w 35"/>
              <a:gd name="T9" fmla="*/ 70 h 92"/>
              <a:gd name="T10" fmla="*/ 0 w 35"/>
              <a:gd name="T11" fmla="*/ 70 h 92"/>
              <a:gd name="T12" fmla="*/ 11 w 35"/>
              <a:gd name="T13" fmla="*/ 92 h 92"/>
              <a:gd name="T14" fmla="*/ 35 w 35"/>
              <a:gd name="T15" fmla="*/ 46 h 92"/>
              <a:gd name="T16" fmla="*/ 11 w 35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8"/>
                  <a:pt x="11" y="37"/>
                  <a:pt x="11" y="46"/>
                </a:cubicBezTo>
                <a:cubicBezTo>
                  <a:pt x="11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5" y="65"/>
                  <a:pt x="35" y="46"/>
                </a:cubicBezTo>
                <a:cubicBezTo>
                  <a:pt x="35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" name="Freeform 171"/>
          <p:cNvSpPr/>
          <p:nvPr/>
        </p:nvSpPr>
        <p:spPr bwMode="auto">
          <a:xfrm>
            <a:off x="1968871" y="6011725"/>
            <a:ext cx="71755" cy="209523"/>
          </a:xfrm>
          <a:custGeom>
            <a:avLst/>
            <a:gdLst>
              <a:gd name="T0" fmla="*/ 66 w 66"/>
              <a:gd name="T1" fmla="*/ 95 h 190"/>
              <a:gd name="T2" fmla="*/ 11 w 66"/>
              <a:gd name="T3" fmla="*/ 0 h 190"/>
              <a:gd name="T4" fmla="*/ 0 w 66"/>
              <a:gd name="T5" fmla="*/ 22 h 190"/>
              <a:gd name="T6" fmla="*/ 0 w 66"/>
              <a:gd name="T7" fmla="*/ 22 h 190"/>
              <a:gd name="T8" fmla="*/ 42 w 66"/>
              <a:gd name="T9" fmla="*/ 95 h 190"/>
              <a:gd name="T10" fmla="*/ 0 w 66"/>
              <a:gd name="T11" fmla="*/ 168 h 190"/>
              <a:gd name="T12" fmla="*/ 0 w 66"/>
              <a:gd name="T13" fmla="*/ 168 h 190"/>
              <a:gd name="T14" fmla="*/ 11 w 66"/>
              <a:gd name="T15" fmla="*/ 190 h 190"/>
              <a:gd name="T16" fmla="*/ 66 w 66"/>
              <a:gd name="T17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90">
                <a:moveTo>
                  <a:pt x="66" y="95"/>
                </a:moveTo>
                <a:cubicBezTo>
                  <a:pt x="66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6" y="136"/>
                  <a:pt x="66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" name="Freeform 172"/>
          <p:cNvSpPr/>
          <p:nvPr/>
        </p:nvSpPr>
        <p:spPr bwMode="auto">
          <a:xfrm>
            <a:off x="1994702" y="5957191"/>
            <a:ext cx="106197" cy="318589"/>
          </a:xfrm>
          <a:custGeom>
            <a:avLst/>
            <a:gdLst>
              <a:gd name="T0" fmla="*/ 11 w 96"/>
              <a:gd name="T1" fmla="*/ 0 h 288"/>
              <a:gd name="T2" fmla="*/ 0 w 96"/>
              <a:gd name="T3" fmla="*/ 22 h 288"/>
              <a:gd name="T4" fmla="*/ 72 w 96"/>
              <a:gd name="T5" fmla="*/ 144 h 288"/>
              <a:gd name="T6" fmla="*/ 0 w 96"/>
              <a:gd name="T7" fmla="*/ 266 h 288"/>
              <a:gd name="T8" fmla="*/ 11 w 96"/>
              <a:gd name="T9" fmla="*/ 288 h 288"/>
              <a:gd name="T10" fmla="*/ 96 w 96"/>
              <a:gd name="T11" fmla="*/ 144 h 288"/>
              <a:gd name="T12" fmla="*/ 11 w 96"/>
              <a:gd name="T1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288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42" y="46"/>
                  <a:pt x="72" y="92"/>
                  <a:pt x="72" y="144"/>
                </a:cubicBezTo>
                <a:cubicBezTo>
                  <a:pt x="72" y="197"/>
                  <a:pt x="43" y="242"/>
                  <a:pt x="0" y="266"/>
                </a:cubicBezTo>
                <a:cubicBezTo>
                  <a:pt x="11" y="288"/>
                  <a:pt x="11" y="288"/>
                  <a:pt x="11" y="288"/>
                </a:cubicBezTo>
                <a:cubicBezTo>
                  <a:pt x="62" y="260"/>
                  <a:pt x="96" y="206"/>
                  <a:pt x="96" y="144"/>
                </a:cubicBezTo>
                <a:cubicBezTo>
                  <a:pt x="96" y="82"/>
                  <a:pt x="61" y="28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1" name="Freeform 182"/>
          <p:cNvSpPr>
            <a:spLocks noEditPoints="1"/>
          </p:cNvSpPr>
          <p:nvPr/>
        </p:nvSpPr>
        <p:spPr bwMode="auto">
          <a:xfrm>
            <a:off x="5071521" y="4039919"/>
            <a:ext cx="160729" cy="318589"/>
          </a:xfrm>
          <a:custGeom>
            <a:avLst/>
            <a:gdLst>
              <a:gd name="T0" fmla="*/ 85 w 145"/>
              <a:gd name="T1" fmla="*/ 263 h 288"/>
              <a:gd name="T2" fmla="*/ 91 w 145"/>
              <a:gd name="T3" fmla="*/ 142 h 288"/>
              <a:gd name="T4" fmla="*/ 145 w 145"/>
              <a:gd name="T5" fmla="*/ 72 h 288"/>
              <a:gd name="T6" fmla="*/ 72 w 145"/>
              <a:gd name="T7" fmla="*/ 0 h 288"/>
              <a:gd name="T8" fmla="*/ 0 w 145"/>
              <a:gd name="T9" fmla="*/ 72 h 288"/>
              <a:gd name="T10" fmla="*/ 53 w 145"/>
              <a:gd name="T11" fmla="*/ 142 h 288"/>
              <a:gd name="T12" fmla="*/ 59 w 145"/>
              <a:gd name="T13" fmla="*/ 263 h 288"/>
              <a:gd name="T14" fmla="*/ 19 w 145"/>
              <a:gd name="T15" fmla="*/ 275 h 288"/>
              <a:gd name="T16" fmla="*/ 72 w 145"/>
              <a:gd name="T17" fmla="*/ 288 h 288"/>
              <a:gd name="T18" fmla="*/ 126 w 145"/>
              <a:gd name="T19" fmla="*/ 275 h 288"/>
              <a:gd name="T20" fmla="*/ 85 w 145"/>
              <a:gd name="T21" fmla="*/ 263 h 288"/>
              <a:gd name="T22" fmla="*/ 62 w 145"/>
              <a:gd name="T23" fmla="*/ 56 h 288"/>
              <a:gd name="T24" fmla="*/ 36 w 145"/>
              <a:gd name="T25" fmla="*/ 71 h 288"/>
              <a:gd name="T26" fmla="*/ 26 w 145"/>
              <a:gd name="T27" fmla="*/ 43 h 288"/>
              <a:gd name="T28" fmla="*/ 52 w 145"/>
              <a:gd name="T29" fmla="*/ 29 h 288"/>
              <a:gd name="T30" fmla="*/ 62 w 145"/>
              <a:gd name="T31" fmla="*/ 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5" h="288">
                <a:moveTo>
                  <a:pt x="85" y="263"/>
                </a:moveTo>
                <a:cubicBezTo>
                  <a:pt x="91" y="142"/>
                  <a:pt x="91" y="142"/>
                  <a:pt x="91" y="142"/>
                </a:cubicBezTo>
                <a:cubicBezTo>
                  <a:pt x="122" y="134"/>
                  <a:pt x="145" y="106"/>
                  <a:pt x="145" y="72"/>
                </a:cubicBezTo>
                <a:cubicBezTo>
                  <a:pt x="145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06"/>
                  <a:pt x="22" y="134"/>
                  <a:pt x="53" y="142"/>
                </a:cubicBezTo>
                <a:cubicBezTo>
                  <a:pt x="59" y="263"/>
                  <a:pt x="59" y="263"/>
                  <a:pt x="59" y="263"/>
                </a:cubicBezTo>
                <a:cubicBezTo>
                  <a:pt x="36" y="264"/>
                  <a:pt x="19" y="269"/>
                  <a:pt x="19" y="275"/>
                </a:cubicBezTo>
                <a:cubicBezTo>
                  <a:pt x="19" y="282"/>
                  <a:pt x="43" y="288"/>
                  <a:pt x="72" y="288"/>
                </a:cubicBezTo>
                <a:cubicBezTo>
                  <a:pt x="102" y="288"/>
                  <a:pt x="126" y="282"/>
                  <a:pt x="126" y="275"/>
                </a:cubicBezTo>
                <a:cubicBezTo>
                  <a:pt x="126" y="269"/>
                  <a:pt x="108" y="264"/>
                  <a:pt x="85" y="263"/>
                </a:cubicBezTo>
                <a:close/>
                <a:moveTo>
                  <a:pt x="62" y="56"/>
                </a:moveTo>
                <a:cubicBezTo>
                  <a:pt x="58" y="68"/>
                  <a:pt x="46" y="74"/>
                  <a:pt x="36" y="71"/>
                </a:cubicBezTo>
                <a:cubicBezTo>
                  <a:pt x="26" y="67"/>
                  <a:pt x="21" y="54"/>
                  <a:pt x="26" y="43"/>
                </a:cubicBezTo>
                <a:cubicBezTo>
                  <a:pt x="30" y="31"/>
                  <a:pt x="42" y="25"/>
                  <a:pt x="52" y="29"/>
                </a:cubicBezTo>
                <a:cubicBezTo>
                  <a:pt x="62" y="33"/>
                  <a:pt x="67" y="45"/>
                  <a:pt x="62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2" name="Freeform 183"/>
          <p:cNvSpPr>
            <a:spLocks noEditPoints="1"/>
          </p:cNvSpPr>
          <p:nvPr/>
        </p:nvSpPr>
        <p:spPr bwMode="auto">
          <a:xfrm>
            <a:off x="5654166" y="4039919"/>
            <a:ext cx="275536" cy="318589"/>
          </a:xfrm>
          <a:custGeom>
            <a:avLst/>
            <a:gdLst>
              <a:gd name="T0" fmla="*/ 139 w 249"/>
              <a:gd name="T1" fmla="*/ 98 h 288"/>
              <a:gd name="T2" fmla="*/ 88 w 249"/>
              <a:gd name="T3" fmla="*/ 147 h 288"/>
              <a:gd name="T4" fmla="*/ 2 w 249"/>
              <a:gd name="T5" fmla="*/ 221 h 288"/>
              <a:gd name="T6" fmla="*/ 7 w 249"/>
              <a:gd name="T7" fmla="*/ 237 h 288"/>
              <a:gd name="T8" fmla="*/ 14 w 249"/>
              <a:gd name="T9" fmla="*/ 247 h 288"/>
              <a:gd name="T10" fmla="*/ 24 w 249"/>
              <a:gd name="T11" fmla="*/ 258 h 288"/>
              <a:gd name="T12" fmla="*/ 38 w 249"/>
              <a:gd name="T13" fmla="*/ 267 h 288"/>
              <a:gd name="T14" fmla="*/ 49 w 249"/>
              <a:gd name="T15" fmla="*/ 273 h 288"/>
              <a:gd name="T16" fmla="*/ 67 w 249"/>
              <a:gd name="T17" fmla="*/ 280 h 288"/>
              <a:gd name="T18" fmla="*/ 95 w 249"/>
              <a:gd name="T19" fmla="*/ 286 h 288"/>
              <a:gd name="T20" fmla="*/ 131 w 249"/>
              <a:gd name="T21" fmla="*/ 288 h 288"/>
              <a:gd name="T22" fmla="*/ 161 w 249"/>
              <a:gd name="T23" fmla="*/ 285 h 288"/>
              <a:gd name="T24" fmla="*/ 183 w 249"/>
              <a:gd name="T25" fmla="*/ 280 h 288"/>
              <a:gd name="T26" fmla="*/ 202 w 249"/>
              <a:gd name="T27" fmla="*/ 272 h 288"/>
              <a:gd name="T28" fmla="*/ 217 w 249"/>
              <a:gd name="T29" fmla="*/ 264 h 288"/>
              <a:gd name="T30" fmla="*/ 227 w 249"/>
              <a:gd name="T31" fmla="*/ 257 h 288"/>
              <a:gd name="T32" fmla="*/ 235 w 249"/>
              <a:gd name="T33" fmla="*/ 249 h 288"/>
              <a:gd name="T34" fmla="*/ 242 w 249"/>
              <a:gd name="T35" fmla="*/ 239 h 288"/>
              <a:gd name="T36" fmla="*/ 245 w 249"/>
              <a:gd name="T37" fmla="*/ 232 h 288"/>
              <a:gd name="T38" fmla="*/ 247 w 249"/>
              <a:gd name="T39" fmla="*/ 224 h 288"/>
              <a:gd name="T40" fmla="*/ 247 w 249"/>
              <a:gd name="T41" fmla="*/ 221 h 288"/>
              <a:gd name="T42" fmla="*/ 101 w 249"/>
              <a:gd name="T43" fmla="*/ 49 h 288"/>
              <a:gd name="T44" fmla="*/ 213 w 249"/>
              <a:gd name="T45" fmla="*/ 217 h 288"/>
              <a:gd name="T46" fmla="*/ 134 w 249"/>
              <a:gd name="T47" fmla="*/ 225 h 288"/>
              <a:gd name="T48" fmla="*/ 52 w 249"/>
              <a:gd name="T49" fmla="*/ 234 h 288"/>
              <a:gd name="T50" fmla="*/ 35 w 249"/>
              <a:gd name="T51" fmla="*/ 210 h 288"/>
              <a:gd name="T52" fmla="*/ 35 w 249"/>
              <a:gd name="T53" fmla="*/ 209 h 288"/>
              <a:gd name="T54" fmla="*/ 74 w 249"/>
              <a:gd name="T55" fmla="*/ 205 h 288"/>
              <a:gd name="T56" fmla="*/ 42 w 249"/>
              <a:gd name="T57" fmla="*/ 190 h 288"/>
              <a:gd name="T58" fmla="*/ 47 w 249"/>
              <a:gd name="T59" fmla="*/ 185 h 288"/>
              <a:gd name="T60" fmla="*/ 50 w 249"/>
              <a:gd name="T61" fmla="*/ 182 h 288"/>
              <a:gd name="T62" fmla="*/ 55 w 249"/>
              <a:gd name="T63" fmla="*/ 178 h 288"/>
              <a:gd name="T64" fmla="*/ 60 w 249"/>
              <a:gd name="T65" fmla="*/ 175 h 288"/>
              <a:gd name="T66" fmla="*/ 64 w 249"/>
              <a:gd name="T67" fmla="*/ 173 h 288"/>
              <a:gd name="T68" fmla="*/ 70 w 249"/>
              <a:gd name="T69" fmla="*/ 170 h 288"/>
              <a:gd name="T70" fmla="*/ 75 w 249"/>
              <a:gd name="T71" fmla="*/ 168 h 288"/>
              <a:gd name="T72" fmla="*/ 81 w 249"/>
              <a:gd name="T73" fmla="*/ 166 h 288"/>
              <a:gd name="T74" fmla="*/ 86 w 249"/>
              <a:gd name="T75" fmla="*/ 164 h 288"/>
              <a:gd name="T76" fmla="*/ 93 w 249"/>
              <a:gd name="T77" fmla="*/ 163 h 288"/>
              <a:gd name="T78" fmla="*/ 98 w 249"/>
              <a:gd name="T79" fmla="*/ 162 h 288"/>
              <a:gd name="T80" fmla="*/ 105 w 249"/>
              <a:gd name="T81" fmla="*/ 161 h 288"/>
              <a:gd name="T82" fmla="*/ 109 w 249"/>
              <a:gd name="T83" fmla="*/ 160 h 288"/>
              <a:gd name="T84" fmla="*/ 116 w 249"/>
              <a:gd name="T85" fmla="*/ 160 h 288"/>
              <a:gd name="T86" fmla="*/ 140 w 249"/>
              <a:gd name="T87" fmla="*/ 160 h 288"/>
              <a:gd name="T88" fmla="*/ 146 w 249"/>
              <a:gd name="T89" fmla="*/ 161 h 288"/>
              <a:gd name="T90" fmla="*/ 151 w 249"/>
              <a:gd name="T91" fmla="*/ 162 h 288"/>
              <a:gd name="T92" fmla="*/ 161 w 249"/>
              <a:gd name="T93" fmla="*/ 164 h 288"/>
              <a:gd name="T94" fmla="*/ 169 w 249"/>
              <a:gd name="T95" fmla="*/ 166 h 288"/>
              <a:gd name="T96" fmla="*/ 176 w 249"/>
              <a:gd name="T97" fmla="*/ 169 h 288"/>
              <a:gd name="T98" fmla="*/ 183 w 249"/>
              <a:gd name="T99" fmla="*/ 171 h 288"/>
              <a:gd name="T100" fmla="*/ 190 w 249"/>
              <a:gd name="T101" fmla="*/ 175 h 288"/>
              <a:gd name="T102" fmla="*/ 199 w 249"/>
              <a:gd name="T103" fmla="*/ 182 h 288"/>
              <a:gd name="T104" fmla="*/ 204 w 249"/>
              <a:gd name="T105" fmla="*/ 187 h 288"/>
              <a:gd name="T106" fmla="*/ 175 w 249"/>
              <a:gd name="T107" fmla="*/ 190 h 288"/>
              <a:gd name="T108" fmla="*/ 214 w 249"/>
              <a:gd name="T109" fmla="*/ 205 h 288"/>
              <a:gd name="T110" fmla="*/ 74 w 249"/>
              <a:gd name="T111" fmla="*/ 205 h 288"/>
              <a:gd name="T112" fmla="*/ 175 w 249"/>
              <a:gd name="T113" fmla="*/ 191 h 288"/>
              <a:gd name="T114" fmla="*/ 176 w 249"/>
              <a:gd name="T115" fmla="*/ 20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9" name="Freeform 190"/>
          <p:cNvSpPr/>
          <p:nvPr/>
        </p:nvSpPr>
        <p:spPr bwMode="auto">
          <a:xfrm>
            <a:off x="8842922" y="1485470"/>
            <a:ext cx="281276" cy="318589"/>
          </a:xfrm>
          <a:custGeom>
            <a:avLst/>
            <a:gdLst>
              <a:gd name="T0" fmla="*/ 98 w 98"/>
              <a:gd name="T1" fmla="*/ 57 h 111"/>
              <a:gd name="T2" fmla="*/ 49 w 98"/>
              <a:gd name="T3" fmla="*/ 0 h 111"/>
              <a:gd name="T4" fmla="*/ 0 w 98"/>
              <a:gd name="T5" fmla="*/ 57 h 111"/>
              <a:gd name="T6" fmla="*/ 37 w 98"/>
              <a:gd name="T7" fmla="*/ 57 h 111"/>
              <a:gd name="T8" fmla="*/ 37 w 98"/>
              <a:gd name="T9" fmla="*/ 111 h 111"/>
              <a:gd name="T10" fmla="*/ 61 w 98"/>
              <a:gd name="T11" fmla="*/ 111 h 111"/>
              <a:gd name="T12" fmla="*/ 61 w 98"/>
              <a:gd name="T13" fmla="*/ 57 h 111"/>
              <a:gd name="T14" fmla="*/ 98 w 98"/>
              <a:gd name="T15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11">
                <a:moveTo>
                  <a:pt x="98" y="57"/>
                </a:moveTo>
                <a:lnTo>
                  <a:pt x="49" y="0"/>
                </a:lnTo>
                <a:lnTo>
                  <a:pt x="0" y="57"/>
                </a:lnTo>
                <a:lnTo>
                  <a:pt x="37" y="57"/>
                </a:lnTo>
                <a:lnTo>
                  <a:pt x="37" y="111"/>
                </a:lnTo>
                <a:lnTo>
                  <a:pt x="61" y="111"/>
                </a:lnTo>
                <a:lnTo>
                  <a:pt x="61" y="57"/>
                </a:lnTo>
                <a:lnTo>
                  <a:pt x="98" y="5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0" name="Freeform 191"/>
          <p:cNvSpPr/>
          <p:nvPr/>
        </p:nvSpPr>
        <p:spPr bwMode="auto">
          <a:xfrm>
            <a:off x="9482970" y="1482601"/>
            <a:ext cx="278407" cy="321459"/>
          </a:xfrm>
          <a:custGeom>
            <a:avLst/>
            <a:gdLst>
              <a:gd name="T0" fmla="*/ 245 w 253"/>
              <a:gd name="T1" fmla="*/ 134 h 290"/>
              <a:gd name="T2" fmla="*/ 141 w 253"/>
              <a:gd name="T3" fmla="*/ 9 h 290"/>
              <a:gd name="T4" fmla="*/ 113 w 253"/>
              <a:gd name="T5" fmla="*/ 9 h 290"/>
              <a:gd name="T6" fmla="*/ 8 w 253"/>
              <a:gd name="T7" fmla="*/ 134 h 290"/>
              <a:gd name="T8" fmla="*/ 16 w 253"/>
              <a:gd name="T9" fmla="*/ 151 h 290"/>
              <a:gd name="T10" fmla="*/ 71 w 253"/>
              <a:gd name="T11" fmla="*/ 151 h 290"/>
              <a:gd name="T12" fmla="*/ 92 w 253"/>
              <a:gd name="T13" fmla="*/ 151 h 290"/>
              <a:gd name="T14" fmla="*/ 92 w 253"/>
              <a:gd name="T15" fmla="*/ 268 h 290"/>
              <a:gd name="T16" fmla="*/ 114 w 253"/>
              <a:gd name="T17" fmla="*/ 290 h 290"/>
              <a:gd name="T18" fmla="*/ 139 w 253"/>
              <a:gd name="T19" fmla="*/ 290 h 290"/>
              <a:gd name="T20" fmla="*/ 161 w 253"/>
              <a:gd name="T21" fmla="*/ 268 h 290"/>
              <a:gd name="T22" fmla="*/ 161 w 253"/>
              <a:gd name="T23" fmla="*/ 151 h 290"/>
              <a:gd name="T24" fmla="*/ 183 w 253"/>
              <a:gd name="T25" fmla="*/ 151 h 290"/>
              <a:gd name="T26" fmla="*/ 238 w 253"/>
              <a:gd name="T27" fmla="*/ 151 h 290"/>
              <a:gd name="T28" fmla="*/ 245 w 253"/>
              <a:gd name="T29" fmla="*/ 134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290">
                <a:moveTo>
                  <a:pt x="245" y="134"/>
                </a:moveTo>
                <a:cubicBezTo>
                  <a:pt x="141" y="9"/>
                  <a:pt x="141" y="9"/>
                  <a:pt x="141" y="9"/>
                </a:cubicBezTo>
                <a:cubicBezTo>
                  <a:pt x="133" y="0"/>
                  <a:pt x="120" y="0"/>
                  <a:pt x="113" y="9"/>
                </a:cubicBezTo>
                <a:cubicBezTo>
                  <a:pt x="8" y="134"/>
                  <a:pt x="8" y="134"/>
                  <a:pt x="8" y="134"/>
                </a:cubicBezTo>
                <a:cubicBezTo>
                  <a:pt x="0" y="143"/>
                  <a:pt x="4" y="151"/>
                  <a:pt x="16" y="151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77" y="151"/>
                  <a:pt x="85" y="151"/>
                  <a:pt x="92" y="151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80"/>
                  <a:pt x="102" y="290"/>
                  <a:pt x="114" y="290"/>
                </a:cubicBezTo>
                <a:cubicBezTo>
                  <a:pt x="139" y="290"/>
                  <a:pt x="139" y="290"/>
                  <a:pt x="139" y="290"/>
                </a:cubicBezTo>
                <a:cubicBezTo>
                  <a:pt x="151" y="290"/>
                  <a:pt x="161" y="280"/>
                  <a:pt x="161" y="268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9" y="151"/>
                  <a:pt x="177" y="151"/>
                  <a:pt x="183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50" y="151"/>
                  <a:pt x="253" y="143"/>
                  <a:pt x="245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0" name="Freeform 201"/>
          <p:cNvSpPr>
            <a:spLocks noEditPoints="1"/>
          </p:cNvSpPr>
          <p:nvPr/>
        </p:nvSpPr>
        <p:spPr bwMode="auto">
          <a:xfrm>
            <a:off x="6908429" y="5957191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2 h 288"/>
              <a:gd name="T12" fmla="*/ 36 w 288"/>
              <a:gd name="T13" fmla="*/ 144 h 288"/>
              <a:gd name="T14" fmla="*/ 144 w 288"/>
              <a:gd name="T15" fmla="*/ 36 h 288"/>
              <a:gd name="T16" fmla="*/ 252 w 288"/>
              <a:gd name="T17" fmla="*/ 144 h 288"/>
              <a:gd name="T18" fmla="*/ 144 w 288"/>
              <a:gd name="T1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44" y="252"/>
                </a:moveTo>
                <a:cubicBezTo>
                  <a:pt x="84" y="252"/>
                  <a:pt x="36" y="20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204"/>
                  <a:pt x="203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1" name="Freeform 202"/>
          <p:cNvSpPr/>
          <p:nvPr/>
        </p:nvSpPr>
        <p:spPr bwMode="auto">
          <a:xfrm>
            <a:off x="7051937" y="6028946"/>
            <a:ext cx="97586" cy="149249"/>
          </a:xfrm>
          <a:custGeom>
            <a:avLst/>
            <a:gdLst>
              <a:gd name="T0" fmla="*/ 84 w 88"/>
              <a:gd name="T1" fmla="*/ 111 h 135"/>
              <a:gd name="T2" fmla="*/ 27 w 88"/>
              <a:gd name="T3" fmla="*/ 72 h 135"/>
              <a:gd name="T4" fmla="*/ 27 w 88"/>
              <a:gd name="T5" fmla="*/ 6 h 135"/>
              <a:gd name="T6" fmla="*/ 26 w 88"/>
              <a:gd name="T7" fmla="*/ 2 h 135"/>
              <a:gd name="T8" fmla="*/ 21 w 88"/>
              <a:gd name="T9" fmla="*/ 0 h 135"/>
              <a:gd name="T10" fmla="*/ 6 w 88"/>
              <a:gd name="T11" fmla="*/ 0 h 135"/>
              <a:gd name="T12" fmla="*/ 1 w 88"/>
              <a:gd name="T13" fmla="*/ 2 h 135"/>
              <a:gd name="T14" fmla="*/ 0 w 88"/>
              <a:gd name="T15" fmla="*/ 6 h 135"/>
              <a:gd name="T16" fmla="*/ 0 w 88"/>
              <a:gd name="T17" fmla="*/ 84 h 135"/>
              <a:gd name="T18" fmla="*/ 1 w 88"/>
              <a:gd name="T19" fmla="*/ 88 h 135"/>
              <a:gd name="T20" fmla="*/ 3 w 88"/>
              <a:gd name="T21" fmla="*/ 89 h 135"/>
              <a:gd name="T22" fmla="*/ 69 w 88"/>
              <a:gd name="T23" fmla="*/ 134 h 135"/>
              <a:gd name="T24" fmla="*/ 73 w 88"/>
              <a:gd name="T25" fmla="*/ 135 h 135"/>
              <a:gd name="T26" fmla="*/ 74 w 88"/>
              <a:gd name="T27" fmla="*/ 135 h 135"/>
              <a:gd name="T28" fmla="*/ 78 w 88"/>
              <a:gd name="T29" fmla="*/ 132 h 135"/>
              <a:gd name="T30" fmla="*/ 86 w 88"/>
              <a:gd name="T31" fmla="*/ 119 h 135"/>
              <a:gd name="T32" fmla="*/ 84 w 88"/>
              <a:gd name="T33" fmla="*/ 1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35">
                <a:moveTo>
                  <a:pt x="84" y="111"/>
                </a:moveTo>
                <a:cubicBezTo>
                  <a:pt x="27" y="72"/>
                  <a:pt x="27" y="72"/>
                  <a:pt x="27" y="72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4"/>
                  <a:pt x="27" y="3"/>
                  <a:pt x="26" y="2"/>
                </a:cubicBezTo>
                <a:cubicBezTo>
                  <a:pt x="25" y="1"/>
                  <a:pt x="23" y="0"/>
                  <a:pt x="2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1" y="2"/>
                </a:cubicBezTo>
                <a:cubicBezTo>
                  <a:pt x="0" y="3"/>
                  <a:pt x="0" y="4"/>
                  <a:pt x="0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0" y="87"/>
                  <a:pt x="1" y="88"/>
                </a:cubicBezTo>
                <a:cubicBezTo>
                  <a:pt x="2" y="89"/>
                  <a:pt x="2" y="89"/>
                  <a:pt x="3" y="89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70" y="135"/>
                  <a:pt x="72" y="135"/>
                  <a:pt x="73" y="135"/>
                </a:cubicBezTo>
                <a:cubicBezTo>
                  <a:pt x="73" y="135"/>
                  <a:pt x="74" y="135"/>
                  <a:pt x="74" y="135"/>
                </a:cubicBezTo>
                <a:cubicBezTo>
                  <a:pt x="76" y="134"/>
                  <a:pt x="77" y="133"/>
                  <a:pt x="78" y="132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8" y="116"/>
                  <a:pt x="87" y="112"/>
                  <a:pt x="84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207"/>
          <p:cNvSpPr>
            <a:spLocks noEditPoints="1"/>
          </p:cNvSpPr>
          <p:nvPr/>
        </p:nvSpPr>
        <p:spPr bwMode="auto">
          <a:xfrm>
            <a:off x="7548475" y="5988764"/>
            <a:ext cx="318590" cy="255446"/>
          </a:xfrm>
          <a:custGeom>
            <a:avLst/>
            <a:gdLst>
              <a:gd name="T0" fmla="*/ 111 w 111"/>
              <a:gd name="T1" fmla="*/ 0 h 89"/>
              <a:gd name="T2" fmla="*/ 0 w 111"/>
              <a:gd name="T3" fmla="*/ 0 h 89"/>
              <a:gd name="T4" fmla="*/ 0 w 111"/>
              <a:gd name="T5" fmla="*/ 76 h 89"/>
              <a:gd name="T6" fmla="*/ 48 w 111"/>
              <a:gd name="T7" fmla="*/ 76 h 89"/>
              <a:gd name="T8" fmla="*/ 34 w 111"/>
              <a:gd name="T9" fmla="*/ 89 h 89"/>
              <a:gd name="T10" fmla="*/ 76 w 111"/>
              <a:gd name="T11" fmla="*/ 89 h 89"/>
              <a:gd name="T12" fmla="*/ 63 w 111"/>
              <a:gd name="T13" fmla="*/ 76 h 89"/>
              <a:gd name="T14" fmla="*/ 111 w 111"/>
              <a:gd name="T15" fmla="*/ 76 h 89"/>
              <a:gd name="T16" fmla="*/ 111 w 111"/>
              <a:gd name="T17" fmla="*/ 0 h 89"/>
              <a:gd name="T18" fmla="*/ 99 w 111"/>
              <a:gd name="T19" fmla="*/ 64 h 89"/>
              <a:gd name="T20" fmla="*/ 12 w 111"/>
              <a:gd name="T21" fmla="*/ 64 h 89"/>
              <a:gd name="T22" fmla="*/ 12 w 111"/>
              <a:gd name="T23" fmla="*/ 12 h 89"/>
              <a:gd name="T24" fmla="*/ 99 w 111"/>
              <a:gd name="T25" fmla="*/ 12 h 89"/>
              <a:gd name="T26" fmla="*/ 99 w 111"/>
              <a:gd name="T27" fmla="*/ 6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89">
                <a:moveTo>
                  <a:pt x="111" y="0"/>
                </a:moveTo>
                <a:lnTo>
                  <a:pt x="0" y="0"/>
                </a:lnTo>
                <a:lnTo>
                  <a:pt x="0" y="76"/>
                </a:lnTo>
                <a:lnTo>
                  <a:pt x="48" y="76"/>
                </a:lnTo>
                <a:lnTo>
                  <a:pt x="34" y="89"/>
                </a:lnTo>
                <a:lnTo>
                  <a:pt x="76" y="89"/>
                </a:lnTo>
                <a:lnTo>
                  <a:pt x="63" y="76"/>
                </a:lnTo>
                <a:lnTo>
                  <a:pt x="111" y="76"/>
                </a:lnTo>
                <a:lnTo>
                  <a:pt x="111" y="0"/>
                </a:lnTo>
                <a:close/>
                <a:moveTo>
                  <a:pt x="99" y="64"/>
                </a:moveTo>
                <a:lnTo>
                  <a:pt x="12" y="64"/>
                </a:lnTo>
                <a:lnTo>
                  <a:pt x="12" y="12"/>
                </a:lnTo>
                <a:lnTo>
                  <a:pt x="99" y="12"/>
                </a:lnTo>
                <a:lnTo>
                  <a:pt x="99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208"/>
          <p:cNvSpPr>
            <a:spLocks noEditPoints="1"/>
          </p:cNvSpPr>
          <p:nvPr/>
        </p:nvSpPr>
        <p:spPr bwMode="auto">
          <a:xfrm>
            <a:off x="8251667" y="5957191"/>
            <a:ext cx="189431" cy="318589"/>
          </a:xfrm>
          <a:custGeom>
            <a:avLst/>
            <a:gdLst>
              <a:gd name="T0" fmla="*/ 66 w 66"/>
              <a:gd name="T1" fmla="*/ 58 h 111"/>
              <a:gd name="T2" fmla="*/ 34 w 66"/>
              <a:gd name="T3" fmla="*/ 58 h 111"/>
              <a:gd name="T4" fmla="*/ 62 w 66"/>
              <a:gd name="T5" fmla="*/ 26 h 111"/>
              <a:gd name="T6" fmla="*/ 40 w 66"/>
              <a:gd name="T7" fmla="*/ 26 h 111"/>
              <a:gd name="T8" fmla="*/ 40 w 66"/>
              <a:gd name="T9" fmla="*/ 0 h 111"/>
              <a:gd name="T10" fmla="*/ 26 w 66"/>
              <a:gd name="T11" fmla="*/ 0 h 111"/>
              <a:gd name="T12" fmla="*/ 26 w 66"/>
              <a:gd name="T13" fmla="*/ 26 h 111"/>
              <a:gd name="T14" fmla="*/ 4 w 66"/>
              <a:gd name="T15" fmla="*/ 26 h 111"/>
              <a:gd name="T16" fmla="*/ 32 w 66"/>
              <a:gd name="T17" fmla="*/ 58 h 111"/>
              <a:gd name="T18" fmla="*/ 0 w 66"/>
              <a:gd name="T19" fmla="*/ 58 h 111"/>
              <a:gd name="T20" fmla="*/ 0 w 66"/>
              <a:gd name="T21" fmla="*/ 104 h 111"/>
              <a:gd name="T22" fmla="*/ 29 w 66"/>
              <a:gd name="T23" fmla="*/ 104 h 111"/>
              <a:gd name="T24" fmla="*/ 21 w 66"/>
              <a:gd name="T25" fmla="*/ 111 h 111"/>
              <a:gd name="T26" fmla="*/ 46 w 66"/>
              <a:gd name="T27" fmla="*/ 111 h 111"/>
              <a:gd name="T28" fmla="*/ 38 w 66"/>
              <a:gd name="T29" fmla="*/ 104 h 111"/>
              <a:gd name="T30" fmla="*/ 66 w 66"/>
              <a:gd name="T31" fmla="*/ 104 h 111"/>
              <a:gd name="T32" fmla="*/ 66 w 66"/>
              <a:gd name="T33" fmla="*/ 58 h 111"/>
              <a:gd name="T34" fmla="*/ 58 w 66"/>
              <a:gd name="T35" fmla="*/ 96 h 111"/>
              <a:gd name="T36" fmla="*/ 9 w 66"/>
              <a:gd name="T37" fmla="*/ 96 h 111"/>
              <a:gd name="T38" fmla="*/ 9 w 66"/>
              <a:gd name="T39" fmla="*/ 67 h 111"/>
              <a:gd name="T40" fmla="*/ 58 w 66"/>
              <a:gd name="T41" fmla="*/ 67 h 111"/>
              <a:gd name="T42" fmla="*/ 58 w 66"/>
              <a:gd name="T43" fmla="*/ 9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111">
                <a:moveTo>
                  <a:pt x="66" y="58"/>
                </a:moveTo>
                <a:lnTo>
                  <a:pt x="34" y="58"/>
                </a:lnTo>
                <a:lnTo>
                  <a:pt x="62" y="26"/>
                </a:lnTo>
                <a:lnTo>
                  <a:pt x="40" y="26"/>
                </a:lnTo>
                <a:lnTo>
                  <a:pt x="40" y="0"/>
                </a:lnTo>
                <a:lnTo>
                  <a:pt x="26" y="0"/>
                </a:lnTo>
                <a:lnTo>
                  <a:pt x="26" y="26"/>
                </a:lnTo>
                <a:lnTo>
                  <a:pt x="4" y="26"/>
                </a:lnTo>
                <a:lnTo>
                  <a:pt x="32" y="58"/>
                </a:lnTo>
                <a:lnTo>
                  <a:pt x="0" y="58"/>
                </a:lnTo>
                <a:lnTo>
                  <a:pt x="0" y="104"/>
                </a:lnTo>
                <a:lnTo>
                  <a:pt x="29" y="104"/>
                </a:lnTo>
                <a:lnTo>
                  <a:pt x="21" y="111"/>
                </a:lnTo>
                <a:lnTo>
                  <a:pt x="46" y="111"/>
                </a:lnTo>
                <a:lnTo>
                  <a:pt x="38" y="104"/>
                </a:lnTo>
                <a:lnTo>
                  <a:pt x="66" y="104"/>
                </a:lnTo>
                <a:lnTo>
                  <a:pt x="66" y="58"/>
                </a:lnTo>
                <a:close/>
                <a:moveTo>
                  <a:pt x="58" y="96"/>
                </a:moveTo>
                <a:lnTo>
                  <a:pt x="9" y="96"/>
                </a:lnTo>
                <a:lnTo>
                  <a:pt x="9" y="67"/>
                </a:lnTo>
                <a:lnTo>
                  <a:pt x="58" y="67"/>
                </a:lnTo>
                <a:lnTo>
                  <a:pt x="58" y="9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209"/>
          <p:cNvSpPr>
            <a:spLocks noEditPoints="1"/>
          </p:cNvSpPr>
          <p:nvPr/>
        </p:nvSpPr>
        <p:spPr bwMode="auto">
          <a:xfrm>
            <a:off x="8825701" y="5957191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1 w 288"/>
              <a:gd name="T11" fmla="*/ 228 h 288"/>
              <a:gd name="T12" fmla="*/ 152 w 288"/>
              <a:gd name="T13" fmla="*/ 228 h 288"/>
              <a:gd name="T14" fmla="*/ 165 w 288"/>
              <a:gd name="T15" fmla="*/ 241 h 288"/>
              <a:gd name="T16" fmla="*/ 122 w 288"/>
              <a:gd name="T17" fmla="*/ 241 h 288"/>
              <a:gd name="T18" fmla="*/ 135 w 288"/>
              <a:gd name="T19" fmla="*/ 228 h 288"/>
              <a:gd name="T20" fmla="*/ 86 w 288"/>
              <a:gd name="T21" fmla="*/ 228 h 288"/>
              <a:gd name="T22" fmla="*/ 86 w 288"/>
              <a:gd name="T23" fmla="*/ 149 h 288"/>
              <a:gd name="T24" fmla="*/ 141 w 288"/>
              <a:gd name="T25" fmla="*/ 149 h 288"/>
              <a:gd name="T26" fmla="*/ 92 w 288"/>
              <a:gd name="T27" fmla="*/ 91 h 288"/>
              <a:gd name="T28" fmla="*/ 130 w 288"/>
              <a:gd name="T29" fmla="*/ 91 h 288"/>
              <a:gd name="T30" fmla="*/ 130 w 288"/>
              <a:gd name="T31" fmla="*/ 45 h 288"/>
              <a:gd name="T32" fmla="*/ 156 w 288"/>
              <a:gd name="T33" fmla="*/ 45 h 288"/>
              <a:gd name="T34" fmla="*/ 156 w 288"/>
              <a:gd name="T35" fmla="*/ 91 h 288"/>
              <a:gd name="T36" fmla="*/ 194 w 288"/>
              <a:gd name="T37" fmla="*/ 91 h 288"/>
              <a:gd name="T38" fmla="*/ 145 w 288"/>
              <a:gd name="T39" fmla="*/ 149 h 288"/>
              <a:gd name="T40" fmla="*/ 201 w 288"/>
              <a:gd name="T41" fmla="*/ 149 h 288"/>
              <a:gd name="T42" fmla="*/ 201 w 288"/>
              <a:gd name="T43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1" y="228"/>
                </a:moveTo>
                <a:cubicBezTo>
                  <a:pt x="152" y="228"/>
                  <a:pt x="152" y="228"/>
                  <a:pt x="152" y="228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22" y="241"/>
                  <a:pt x="122" y="241"/>
                  <a:pt x="122" y="241"/>
                </a:cubicBezTo>
                <a:cubicBezTo>
                  <a:pt x="135" y="228"/>
                  <a:pt x="135" y="228"/>
                  <a:pt x="135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92" y="91"/>
                  <a:pt x="92" y="91"/>
                  <a:pt x="92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94" y="91"/>
                  <a:pt x="194" y="91"/>
                  <a:pt x="194" y="91"/>
                </a:cubicBezTo>
                <a:cubicBezTo>
                  <a:pt x="145" y="149"/>
                  <a:pt x="145" y="149"/>
                  <a:pt x="145" y="149"/>
                </a:cubicBezTo>
                <a:cubicBezTo>
                  <a:pt x="201" y="149"/>
                  <a:pt x="201" y="149"/>
                  <a:pt x="201" y="149"/>
                </a:cubicBezTo>
                <a:lnTo>
                  <a:pt x="201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Rectangle 210"/>
          <p:cNvSpPr>
            <a:spLocks noChangeArrowheads="1"/>
          </p:cNvSpPr>
          <p:nvPr/>
        </p:nvSpPr>
        <p:spPr bwMode="auto">
          <a:xfrm>
            <a:off x="8934767" y="6138013"/>
            <a:ext cx="97586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217"/>
          <p:cNvSpPr/>
          <p:nvPr/>
        </p:nvSpPr>
        <p:spPr bwMode="auto">
          <a:xfrm>
            <a:off x="10100055" y="2122647"/>
            <a:ext cx="324330" cy="324330"/>
          </a:xfrm>
          <a:custGeom>
            <a:avLst/>
            <a:gdLst>
              <a:gd name="T0" fmla="*/ 282 w 292"/>
              <a:gd name="T1" fmla="*/ 63 h 292"/>
              <a:gd name="T2" fmla="*/ 282 w 292"/>
              <a:gd name="T3" fmla="*/ 29 h 292"/>
              <a:gd name="T4" fmla="*/ 263 w 292"/>
              <a:gd name="T5" fmla="*/ 10 h 292"/>
              <a:gd name="T6" fmla="*/ 229 w 292"/>
              <a:gd name="T7" fmla="*/ 10 h 292"/>
              <a:gd name="T8" fmla="*/ 163 w 292"/>
              <a:gd name="T9" fmla="*/ 76 h 292"/>
              <a:gd name="T10" fmla="*/ 129 w 292"/>
              <a:gd name="T11" fmla="*/ 76 h 292"/>
              <a:gd name="T12" fmla="*/ 62 w 292"/>
              <a:gd name="T13" fmla="*/ 10 h 292"/>
              <a:gd name="T14" fmla="*/ 28 w 292"/>
              <a:gd name="T15" fmla="*/ 10 h 292"/>
              <a:gd name="T16" fmla="*/ 9 w 292"/>
              <a:gd name="T17" fmla="*/ 29 h 292"/>
              <a:gd name="T18" fmla="*/ 9 w 292"/>
              <a:gd name="T19" fmla="*/ 63 h 292"/>
              <a:gd name="T20" fmla="*/ 76 w 292"/>
              <a:gd name="T21" fmla="*/ 129 h 292"/>
              <a:gd name="T22" fmla="*/ 76 w 292"/>
              <a:gd name="T23" fmla="*/ 163 h 292"/>
              <a:gd name="T24" fmla="*/ 9 w 292"/>
              <a:gd name="T25" fmla="*/ 230 h 292"/>
              <a:gd name="T26" fmla="*/ 9 w 292"/>
              <a:gd name="T27" fmla="*/ 264 h 292"/>
              <a:gd name="T28" fmla="*/ 28 w 292"/>
              <a:gd name="T29" fmla="*/ 283 h 292"/>
              <a:gd name="T30" fmla="*/ 62 w 292"/>
              <a:gd name="T31" fmla="*/ 283 h 292"/>
              <a:gd name="T32" fmla="*/ 129 w 292"/>
              <a:gd name="T33" fmla="*/ 216 h 292"/>
              <a:gd name="T34" fmla="*/ 163 w 292"/>
              <a:gd name="T35" fmla="*/ 216 h 292"/>
              <a:gd name="T36" fmla="*/ 229 w 292"/>
              <a:gd name="T37" fmla="*/ 283 h 292"/>
              <a:gd name="T38" fmla="*/ 263 w 292"/>
              <a:gd name="T39" fmla="*/ 283 h 292"/>
              <a:gd name="T40" fmla="*/ 282 w 292"/>
              <a:gd name="T41" fmla="*/ 264 h 292"/>
              <a:gd name="T42" fmla="*/ 282 w 292"/>
              <a:gd name="T43" fmla="*/ 230 h 292"/>
              <a:gd name="T44" fmla="*/ 216 w 292"/>
              <a:gd name="T45" fmla="*/ 163 h 292"/>
              <a:gd name="T46" fmla="*/ 216 w 292"/>
              <a:gd name="T47" fmla="*/ 129 h 292"/>
              <a:gd name="T48" fmla="*/ 282 w 292"/>
              <a:gd name="T49" fmla="*/ 6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2" h="292">
                <a:moveTo>
                  <a:pt x="282" y="63"/>
                </a:moveTo>
                <a:cubicBezTo>
                  <a:pt x="292" y="53"/>
                  <a:pt x="292" y="38"/>
                  <a:pt x="282" y="29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54" y="0"/>
                  <a:pt x="239" y="0"/>
                  <a:pt x="229" y="1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3" y="86"/>
                  <a:pt x="138" y="86"/>
                  <a:pt x="129" y="76"/>
                </a:cubicBezTo>
                <a:cubicBezTo>
                  <a:pt x="62" y="10"/>
                  <a:pt x="62" y="10"/>
                  <a:pt x="62" y="10"/>
                </a:cubicBezTo>
                <a:cubicBezTo>
                  <a:pt x="53" y="0"/>
                  <a:pt x="37" y="0"/>
                  <a:pt x="28" y="10"/>
                </a:cubicBezTo>
                <a:cubicBezTo>
                  <a:pt x="9" y="29"/>
                  <a:pt x="9" y="29"/>
                  <a:pt x="9" y="29"/>
                </a:cubicBezTo>
                <a:cubicBezTo>
                  <a:pt x="0" y="38"/>
                  <a:pt x="0" y="53"/>
                  <a:pt x="9" y="63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85" y="139"/>
                  <a:pt x="85" y="154"/>
                  <a:pt x="76" y="163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39"/>
                  <a:pt x="0" y="255"/>
                  <a:pt x="9" y="264"/>
                </a:cubicBezTo>
                <a:cubicBezTo>
                  <a:pt x="28" y="283"/>
                  <a:pt x="28" y="283"/>
                  <a:pt x="28" y="283"/>
                </a:cubicBezTo>
                <a:cubicBezTo>
                  <a:pt x="37" y="292"/>
                  <a:pt x="53" y="292"/>
                  <a:pt x="62" y="283"/>
                </a:cubicBezTo>
                <a:cubicBezTo>
                  <a:pt x="129" y="216"/>
                  <a:pt x="129" y="216"/>
                  <a:pt x="129" y="216"/>
                </a:cubicBezTo>
                <a:cubicBezTo>
                  <a:pt x="138" y="207"/>
                  <a:pt x="153" y="207"/>
                  <a:pt x="163" y="216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239" y="292"/>
                  <a:pt x="254" y="292"/>
                  <a:pt x="263" y="283"/>
                </a:cubicBezTo>
                <a:cubicBezTo>
                  <a:pt x="282" y="264"/>
                  <a:pt x="282" y="264"/>
                  <a:pt x="282" y="264"/>
                </a:cubicBezTo>
                <a:cubicBezTo>
                  <a:pt x="292" y="255"/>
                  <a:pt x="292" y="239"/>
                  <a:pt x="282" y="230"/>
                </a:cubicBezTo>
                <a:cubicBezTo>
                  <a:pt x="216" y="163"/>
                  <a:pt x="216" y="163"/>
                  <a:pt x="216" y="163"/>
                </a:cubicBezTo>
                <a:cubicBezTo>
                  <a:pt x="206" y="154"/>
                  <a:pt x="206" y="139"/>
                  <a:pt x="216" y="129"/>
                </a:cubicBezTo>
                <a:lnTo>
                  <a:pt x="282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Freeform 218"/>
          <p:cNvSpPr/>
          <p:nvPr/>
        </p:nvSpPr>
        <p:spPr bwMode="auto">
          <a:xfrm>
            <a:off x="7548475" y="2125518"/>
            <a:ext cx="318590" cy="318589"/>
          </a:xfrm>
          <a:custGeom>
            <a:avLst/>
            <a:gdLst>
              <a:gd name="T0" fmla="*/ 267 w 288"/>
              <a:gd name="T1" fmla="*/ 111 h 288"/>
              <a:gd name="T2" fmla="*/ 198 w 288"/>
              <a:gd name="T3" fmla="*/ 111 h 288"/>
              <a:gd name="T4" fmla="*/ 177 w 288"/>
              <a:gd name="T5" fmla="*/ 90 h 288"/>
              <a:gd name="T6" fmla="*/ 177 w 288"/>
              <a:gd name="T7" fmla="*/ 21 h 288"/>
              <a:gd name="T8" fmla="*/ 156 w 288"/>
              <a:gd name="T9" fmla="*/ 0 h 288"/>
              <a:gd name="T10" fmla="*/ 132 w 288"/>
              <a:gd name="T11" fmla="*/ 0 h 288"/>
              <a:gd name="T12" fmla="*/ 111 w 288"/>
              <a:gd name="T13" fmla="*/ 21 h 288"/>
              <a:gd name="T14" fmla="*/ 111 w 288"/>
              <a:gd name="T15" fmla="*/ 90 h 288"/>
              <a:gd name="T16" fmla="*/ 90 w 288"/>
              <a:gd name="T17" fmla="*/ 111 h 288"/>
              <a:gd name="T18" fmla="*/ 21 w 288"/>
              <a:gd name="T19" fmla="*/ 111 h 288"/>
              <a:gd name="T20" fmla="*/ 0 w 288"/>
              <a:gd name="T21" fmla="*/ 132 h 288"/>
              <a:gd name="T22" fmla="*/ 0 w 288"/>
              <a:gd name="T23" fmla="*/ 156 h 288"/>
              <a:gd name="T24" fmla="*/ 21 w 288"/>
              <a:gd name="T25" fmla="*/ 177 h 288"/>
              <a:gd name="T26" fmla="*/ 90 w 288"/>
              <a:gd name="T27" fmla="*/ 177 h 288"/>
              <a:gd name="T28" fmla="*/ 111 w 288"/>
              <a:gd name="T29" fmla="*/ 198 h 288"/>
              <a:gd name="T30" fmla="*/ 111 w 288"/>
              <a:gd name="T31" fmla="*/ 267 h 288"/>
              <a:gd name="T32" fmla="*/ 132 w 288"/>
              <a:gd name="T33" fmla="*/ 288 h 288"/>
              <a:gd name="T34" fmla="*/ 156 w 288"/>
              <a:gd name="T35" fmla="*/ 288 h 288"/>
              <a:gd name="T36" fmla="*/ 177 w 288"/>
              <a:gd name="T37" fmla="*/ 267 h 288"/>
              <a:gd name="T38" fmla="*/ 177 w 288"/>
              <a:gd name="T39" fmla="*/ 198 h 288"/>
              <a:gd name="T40" fmla="*/ 198 w 288"/>
              <a:gd name="T41" fmla="*/ 177 h 288"/>
              <a:gd name="T42" fmla="*/ 267 w 288"/>
              <a:gd name="T43" fmla="*/ 177 h 288"/>
              <a:gd name="T44" fmla="*/ 288 w 288"/>
              <a:gd name="T45" fmla="*/ 156 h 288"/>
              <a:gd name="T46" fmla="*/ 288 w 288"/>
              <a:gd name="T47" fmla="*/ 132 h 288"/>
              <a:gd name="T48" fmla="*/ 267 w 288"/>
              <a:gd name="T49" fmla="*/ 11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67" y="111"/>
                </a:moveTo>
                <a:cubicBezTo>
                  <a:pt x="198" y="111"/>
                  <a:pt x="198" y="111"/>
                  <a:pt x="198" y="111"/>
                </a:cubicBezTo>
                <a:cubicBezTo>
                  <a:pt x="186" y="111"/>
                  <a:pt x="177" y="102"/>
                  <a:pt x="177" y="90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177" y="10"/>
                  <a:pt x="167" y="0"/>
                  <a:pt x="15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1" y="0"/>
                  <a:pt x="111" y="10"/>
                  <a:pt x="111" y="2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102"/>
                  <a:pt x="102" y="111"/>
                  <a:pt x="90" y="111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10" y="111"/>
                  <a:pt x="0" y="121"/>
                  <a:pt x="0" y="13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10" y="177"/>
                  <a:pt x="21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102" y="177"/>
                  <a:pt x="111" y="186"/>
                  <a:pt x="111" y="198"/>
                </a:cubicBezTo>
                <a:cubicBezTo>
                  <a:pt x="111" y="267"/>
                  <a:pt x="111" y="267"/>
                  <a:pt x="111" y="267"/>
                </a:cubicBezTo>
                <a:cubicBezTo>
                  <a:pt x="111" y="278"/>
                  <a:pt x="121" y="288"/>
                  <a:pt x="132" y="288"/>
                </a:cubicBezTo>
                <a:cubicBezTo>
                  <a:pt x="156" y="288"/>
                  <a:pt x="156" y="288"/>
                  <a:pt x="156" y="288"/>
                </a:cubicBezTo>
                <a:cubicBezTo>
                  <a:pt x="167" y="288"/>
                  <a:pt x="177" y="278"/>
                  <a:pt x="177" y="267"/>
                </a:cubicBezTo>
                <a:cubicBezTo>
                  <a:pt x="177" y="198"/>
                  <a:pt x="177" y="198"/>
                  <a:pt x="177" y="198"/>
                </a:cubicBezTo>
                <a:cubicBezTo>
                  <a:pt x="177" y="186"/>
                  <a:pt x="186" y="177"/>
                  <a:pt x="198" y="177"/>
                </a:cubicBezTo>
                <a:cubicBezTo>
                  <a:pt x="267" y="177"/>
                  <a:pt x="267" y="177"/>
                  <a:pt x="267" y="177"/>
                </a:cubicBezTo>
                <a:cubicBezTo>
                  <a:pt x="279" y="177"/>
                  <a:pt x="288" y="167"/>
                  <a:pt x="288" y="156"/>
                </a:cubicBezTo>
                <a:cubicBezTo>
                  <a:pt x="288" y="132"/>
                  <a:pt x="288" y="132"/>
                  <a:pt x="288" y="132"/>
                </a:cubicBezTo>
                <a:cubicBezTo>
                  <a:pt x="288" y="121"/>
                  <a:pt x="279" y="111"/>
                  <a:pt x="267" y="11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Freeform 219"/>
          <p:cNvSpPr/>
          <p:nvPr/>
        </p:nvSpPr>
        <p:spPr bwMode="auto">
          <a:xfrm>
            <a:off x="8825701" y="2234585"/>
            <a:ext cx="318590" cy="88976"/>
          </a:xfrm>
          <a:custGeom>
            <a:avLst/>
            <a:gdLst>
              <a:gd name="T0" fmla="*/ 29 w 288"/>
              <a:gd name="T1" fmla="*/ 81 h 81"/>
              <a:gd name="T2" fmla="*/ 0 w 288"/>
              <a:gd name="T3" fmla="*/ 52 h 81"/>
              <a:gd name="T4" fmla="*/ 0 w 288"/>
              <a:gd name="T5" fmla="*/ 28 h 81"/>
              <a:gd name="T6" fmla="*/ 29 w 288"/>
              <a:gd name="T7" fmla="*/ 0 h 81"/>
              <a:gd name="T8" fmla="*/ 259 w 288"/>
              <a:gd name="T9" fmla="*/ 0 h 81"/>
              <a:gd name="T10" fmla="*/ 288 w 288"/>
              <a:gd name="T11" fmla="*/ 28 h 81"/>
              <a:gd name="T12" fmla="*/ 288 w 288"/>
              <a:gd name="T13" fmla="*/ 52 h 81"/>
              <a:gd name="T14" fmla="*/ 259 w 288"/>
              <a:gd name="T15" fmla="*/ 81 h 81"/>
              <a:gd name="T16" fmla="*/ 29 w 288"/>
              <a:gd name="T1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81">
                <a:moveTo>
                  <a:pt x="29" y="81"/>
                </a:moveTo>
                <a:cubicBezTo>
                  <a:pt x="13" y="81"/>
                  <a:pt x="0" y="68"/>
                  <a:pt x="0" y="5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3" y="0"/>
                  <a:pt x="2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75" y="0"/>
                  <a:pt x="288" y="13"/>
                  <a:pt x="288" y="28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68"/>
                  <a:pt x="275" y="81"/>
                  <a:pt x="259" y="81"/>
                </a:cubicBezTo>
                <a:lnTo>
                  <a:pt x="29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Freeform 220"/>
          <p:cNvSpPr>
            <a:spLocks noEditPoints="1"/>
          </p:cNvSpPr>
          <p:nvPr/>
        </p:nvSpPr>
        <p:spPr bwMode="auto">
          <a:xfrm>
            <a:off x="10740102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4 w 288"/>
              <a:gd name="T11" fmla="*/ 153 h 288"/>
              <a:gd name="T12" fmla="*/ 221 w 288"/>
              <a:gd name="T13" fmla="*/ 191 h 288"/>
              <a:gd name="T14" fmla="*/ 221 w 288"/>
              <a:gd name="T15" fmla="*/ 210 h 288"/>
              <a:gd name="T16" fmla="*/ 210 w 288"/>
              <a:gd name="T17" fmla="*/ 220 h 288"/>
              <a:gd name="T18" fmla="*/ 191 w 288"/>
              <a:gd name="T19" fmla="*/ 220 h 288"/>
              <a:gd name="T20" fmla="*/ 154 w 288"/>
              <a:gd name="T21" fmla="*/ 183 h 288"/>
              <a:gd name="T22" fmla="*/ 135 w 288"/>
              <a:gd name="T23" fmla="*/ 183 h 288"/>
              <a:gd name="T24" fmla="*/ 97 w 288"/>
              <a:gd name="T25" fmla="*/ 220 h 288"/>
              <a:gd name="T26" fmla="*/ 78 w 288"/>
              <a:gd name="T27" fmla="*/ 220 h 288"/>
              <a:gd name="T28" fmla="*/ 68 w 288"/>
              <a:gd name="T29" fmla="*/ 210 h 288"/>
              <a:gd name="T30" fmla="*/ 68 w 288"/>
              <a:gd name="T31" fmla="*/ 191 h 288"/>
              <a:gd name="T32" fmla="*/ 105 w 288"/>
              <a:gd name="T33" fmla="*/ 153 h 288"/>
              <a:gd name="T34" fmla="*/ 105 w 288"/>
              <a:gd name="T35" fmla="*/ 134 h 288"/>
              <a:gd name="T36" fmla="*/ 68 w 288"/>
              <a:gd name="T37" fmla="*/ 97 h 288"/>
              <a:gd name="T38" fmla="*/ 68 w 288"/>
              <a:gd name="T39" fmla="*/ 78 h 288"/>
              <a:gd name="T40" fmla="*/ 78 w 288"/>
              <a:gd name="T41" fmla="*/ 67 h 288"/>
              <a:gd name="T42" fmla="*/ 97 w 288"/>
              <a:gd name="T43" fmla="*/ 67 h 288"/>
              <a:gd name="T44" fmla="*/ 135 w 288"/>
              <a:gd name="T45" fmla="*/ 105 h 288"/>
              <a:gd name="T46" fmla="*/ 154 w 288"/>
              <a:gd name="T47" fmla="*/ 105 h 288"/>
              <a:gd name="T48" fmla="*/ 191 w 288"/>
              <a:gd name="T49" fmla="*/ 67 h 288"/>
              <a:gd name="T50" fmla="*/ 210 w 288"/>
              <a:gd name="T51" fmla="*/ 67 h 288"/>
              <a:gd name="T52" fmla="*/ 221 w 288"/>
              <a:gd name="T53" fmla="*/ 78 h 288"/>
              <a:gd name="T54" fmla="*/ 221 w 288"/>
              <a:gd name="T55" fmla="*/ 97 h 288"/>
              <a:gd name="T56" fmla="*/ 184 w 288"/>
              <a:gd name="T57" fmla="*/ 134 h 288"/>
              <a:gd name="T58" fmla="*/ 184 w 288"/>
              <a:gd name="T59" fmla="*/ 15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4" y="15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26" y="196"/>
                  <a:pt x="226" y="205"/>
                  <a:pt x="221" y="210"/>
                </a:cubicBezTo>
                <a:cubicBezTo>
                  <a:pt x="210" y="220"/>
                  <a:pt x="210" y="220"/>
                  <a:pt x="210" y="220"/>
                </a:cubicBezTo>
                <a:cubicBezTo>
                  <a:pt x="205" y="226"/>
                  <a:pt x="196" y="226"/>
                  <a:pt x="191" y="220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49" y="178"/>
                  <a:pt x="140" y="178"/>
                  <a:pt x="135" y="183"/>
                </a:cubicBezTo>
                <a:cubicBezTo>
                  <a:pt x="97" y="220"/>
                  <a:pt x="97" y="220"/>
                  <a:pt x="97" y="220"/>
                </a:cubicBezTo>
                <a:cubicBezTo>
                  <a:pt x="92" y="226"/>
                  <a:pt x="84" y="226"/>
                  <a:pt x="78" y="220"/>
                </a:cubicBezTo>
                <a:cubicBezTo>
                  <a:pt x="68" y="210"/>
                  <a:pt x="68" y="210"/>
                  <a:pt x="68" y="210"/>
                </a:cubicBezTo>
                <a:cubicBezTo>
                  <a:pt x="62" y="205"/>
                  <a:pt x="62" y="196"/>
                  <a:pt x="68" y="191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10" y="148"/>
                  <a:pt x="110" y="140"/>
                  <a:pt x="105" y="134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2"/>
                  <a:pt x="62" y="83"/>
                  <a:pt x="68" y="78"/>
                </a:cubicBezTo>
                <a:cubicBezTo>
                  <a:pt x="78" y="67"/>
                  <a:pt x="78" y="67"/>
                  <a:pt x="78" y="67"/>
                </a:cubicBezTo>
                <a:cubicBezTo>
                  <a:pt x="84" y="62"/>
                  <a:pt x="92" y="62"/>
                  <a:pt x="97" y="67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40" y="110"/>
                  <a:pt x="149" y="110"/>
                  <a:pt x="154" y="105"/>
                </a:cubicBezTo>
                <a:cubicBezTo>
                  <a:pt x="191" y="67"/>
                  <a:pt x="191" y="67"/>
                  <a:pt x="191" y="67"/>
                </a:cubicBezTo>
                <a:cubicBezTo>
                  <a:pt x="196" y="62"/>
                  <a:pt x="205" y="62"/>
                  <a:pt x="210" y="67"/>
                </a:cubicBezTo>
                <a:cubicBezTo>
                  <a:pt x="221" y="78"/>
                  <a:pt x="221" y="78"/>
                  <a:pt x="221" y="78"/>
                </a:cubicBezTo>
                <a:cubicBezTo>
                  <a:pt x="226" y="83"/>
                  <a:pt x="226" y="92"/>
                  <a:pt x="221" y="97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78" y="140"/>
                  <a:pt x="178" y="148"/>
                  <a:pt x="184" y="15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Freeform 221"/>
          <p:cNvSpPr>
            <a:spLocks noEditPoints="1"/>
          </p:cNvSpPr>
          <p:nvPr/>
        </p:nvSpPr>
        <p:spPr bwMode="auto">
          <a:xfrm>
            <a:off x="9462878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4 w 288"/>
              <a:gd name="T11" fmla="*/ 151 h 288"/>
              <a:gd name="T12" fmla="*/ 208 w 288"/>
              <a:gd name="T13" fmla="*/ 167 h 288"/>
              <a:gd name="T14" fmla="*/ 79 w 288"/>
              <a:gd name="T15" fmla="*/ 167 h 288"/>
              <a:gd name="T16" fmla="*/ 63 w 288"/>
              <a:gd name="T17" fmla="*/ 151 h 288"/>
              <a:gd name="T18" fmla="*/ 63 w 288"/>
              <a:gd name="T19" fmla="*/ 137 h 288"/>
              <a:gd name="T20" fmla="*/ 79 w 288"/>
              <a:gd name="T21" fmla="*/ 121 h 288"/>
              <a:gd name="T22" fmla="*/ 208 w 288"/>
              <a:gd name="T23" fmla="*/ 121 h 288"/>
              <a:gd name="T24" fmla="*/ 224 w 288"/>
              <a:gd name="T25" fmla="*/ 137 h 288"/>
              <a:gd name="T26" fmla="*/ 224 w 288"/>
              <a:gd name="T27" fmla="*/ 15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4" y="151"/>
                </a:moveTo>
                <a:cubicBezTo>
                  <a:pt x="224" y="159"/>
                  <a:pt x="217" y="167"/>
                  <a:pt x="208" y="167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70" y="167"/>
                  <a:pt x="63" y="159"/>
                  <a:pt x="63" y="151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28"/>
                  <a:pt x="70" y="121"/>
                  <a:pt x="79" y="121"/>
                </a:cubicBezTo>
                <a:cubicBezTo>
                  <a:pt x="208" y="121"/>
                  <a:pt x="208" y="121"/>
                  <a:pt x="208" y="121"/>
                </a:cubicBezTo>
                <a:cubicBezTo>
                  <a:pt x="217" y="121"/>
                  <a:pt x="224" y="128"/>
                  <a:pt x="224" y="137"/>
                </a:cubicBezTo>
                <a:lnTo>
                  <a:pt x="224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222"/>
          <p:cNvSpPr>
            <a:spLocks noEditPoints="1"/>
          </p:cNvSpPr>
          <p:nvPr/>
        </p:nvSpPr>
        <p:spPr bwMode="auto">
          <a:xfrm>
            <a:off x="8185652" y="2125518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9 w 288"/>
              <a:gd name="T11" fmla="*/ 151 h 288"/>
              <a:gd name="T12" fmla="*/ 217 w 288"/>
              <a:gd name="T13" fmla="*/ 163 h 288"/>
              <a:gd name="T14" fmla="*/ 176 w 288"/>
              <a:gd name="T15" fmla="*/ 163 h 288"/>
              <a:gd name="T16" fmla="*/ 163 w 288"/>
              <a:gd name="T17" fmla="*/ 176 h 288"/>
              <a:gd name="T18" fmla="*/ 163 w 288"/>
              <a:gd name="T19" fmla="*/ 217 h 288"/>
              <a:gd name="T20" fmla="*/ 150 w 288"/>
              <a:gd name="T21" fmla="*/ 230 h 288"/>
              <a:gd name="T22" fmla="*/ 136 w 288"/>
              <a:gd name="T23" fmla="*/ 230 h 288"/>
              <a:gd name="T24" fmla="*/ 124 w 288"/>
              <a:gd name="T25" fmla="*/ 217 h 288"/>
              <a:gd name="T26" fmla="*/ 124 w 288"/>
              <a:gd name="T27" fmla="*/ 176 h 288"/>
              <a:gd name="T28" fmla="*/ 111 w 288"/>
              <a:gd name="T29" fmla="*/ 163 h 288"/>
              <a:gd name="T30" fmla="*/ 70 w 288"/>
              <a:gd name="T31" fmla="*/ 163 h 288"/>
              <a:gd name="T32" fmla="*/ 57 w 288"/>
              <a:gd name="T33" fmla="*/ 151 h 288"/>
              <a:gd name="T34" fmla="*/ 57 w 288"/>
              <a:gd name="T35" fmla="*/ 137 h 288"/>
              <a:gd name="T36" fmla="*/ 70 w 288"/>
              <a:gd name="T37" fmla="*/ 124 h 288"/>
              <a:gd name="T38" fmla="*/ 111 w 288"/>
              <a:gd name="T39" fmla="*/ 124 h 288"/>
              <a:gd name="T40" fmla="*/ 124 w 288"/>
              <a:gd name="T41" fmla="*/ 112 h 288"/>
              <a:gd name="T42" fmla="*/ 124 w 288"/>
              <a:gd name="T43" fmla="*/ 70 h 288"/>
              <a:gd name="T44" fmla="*/ 136 w 288"/>
              <a:gd name="T45" fmla="*/ 58 h 288"/>
              <a:gd name="T46" fmla="*/ 150 w 288"/>
              <a:gd name="T47" fmla="*/ 58 h 288"/>
              <a:gd name="T48" fmla="*/ 163 w 288"/>
              <a:gd name="T49" fmla="*/ 70 h 288"/>
              <a:gd name="T50" fmla="*/ 163 w 288"/>
              <a:gd name="T51" fmla="*/ 112 h 288"/>
              <a:gd name="T52" fmla="*/ 176 w 288"/>
              <a:gd name="T53" fmla="*/ 124 h 288"/>
              <a:gd name="T54" fmla="*/ 217 w 288"/>
              <a:gd name="T55" fmla="*/ 124 h 288"/>
              <a:gd name="T56" fmla="*/ 229 w 288"/>
              <a:gd name="T57" fmla="*/ 137 h 288"/>
              <a:gd name="T58" fmla="*/ 229 w 288"/>
              <a:gd name="T59" fmla="*/ 15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51"/>
                </a:moveTo>
                <a:cubicBezTo>
                  <a:pt x="229" y="158"/>
                  <a:pt x="224" y="163"/>
                  <a:pt x="217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169" y="163"/>
                  <a:pt x="163" y="169"/>
                  <a:pt x="163" y="176"/>
                </a:cubicBezTo>
                <a:cubicBezTo>
                  <a:pt x="163" y="217"/>
                  <a:pt x="163" y="217"/>
                  <a:pt x="163" y="217"/>
                </a:cubicBezTo>
                <a:cubicBezTo>
                  <a:pt x="163" y="224"/>
                  <a:pt x="157" y="230"/>
                  <a:pt x="150" y="230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30" y="230"/>
                  <a:pt x="124" y="224"/>
                  <a:pt x="124" y="217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4" y="169"/>
                  <a:pt x="118" y="163"/>
                  <a:pt x="111" y="163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63" y="163"/>
                  <a:pt x="57" y="158"/>
                  <a:pt x="57" y="151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0"/>
                  <a:pt x="63" y="124"/>
                  <a:pt x="70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8" y="124"/>
                  <a:pt x="124" y="119"/>
                  <a:pt x="124" y="112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4" y="64"/>
                  <a:pt x="130" y="58"/>
                  <a:pt x="136" y="58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7" y="58"/>
                  <a:pt x="163" y="64"/>
                  <a:pt x="163" y="70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9"/>
                  <a:pt x="169" y="124"/>
                  <a:pt x="176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24" y="124"/>
                  <a:pt x="229" y="130"/>
                  <a:pt x="229" y="137"/>
                </a:cubicBezTo>
                <a:lnTo>
                  <a:pt x="229" y="1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223"/>
          <p:cNvSpPr/>
          <p:nvPr/>
        </p:nvSpPr>
        <p:spPr bwMode="auto">
          <a:xfrm>
            <a:off x="4623775" y="2771305"/>
            <a:ext cx="43053" cy="43053"/>
          </a:xfrm>
          <a:custGeom>
            <a:avLst/>
            <a:gdLst>
              <a:gd name="T0" fmla="*/ 32 w 39"/>
              <a:gd name="T1" fmla="*/ 21 h 40"/>
              <a:gd name="T2" fmla="*/ 31 w 39"/>
              <a:gd name="T3" fmla="*/ 20 h 40"/>
              <a:gd name="T4" fmla="*/ 31 w 39"/>
              <a:gd name="T5" fmla="*/ 20 h 40"/>
              <a:gd name="T6" fmla="*/ 30 w 39"/>
              <a:gd name="T7" fmla="*/ 19 h 40"/>
              <a:gd name="T8" fmla="*/ 30 w 39"/>
              <a:gd name="T9" fmla="*/ 19 h 40"/>
              <a:gd name="T10" fmla="*/ 30 w 39"/>
              <a:gd name="T11" fmla="*/ 18 h 40"/>
              <a:gd name="T12" fmla="*/ 29 w 39"/>
              <a:gd name="T13" fmla="*/ 18 h 40"/>
              <a:gd name="T14" fmla="*/ 29 w 39"/>
              <a:gd name="T15" fmla="*/ 18 h 40"/>
              <a:gd name="T16" fmla="*/ 29 w 39"/>
              <a:gd name="T17" fmla="*/ 17 h 40"/>
              <a:gd name="T18" fmla="*/ 28 w 39"/>
              <a:gd name="T19" fmla="*/ 17 h 40"/>
              <a:gd name="T20" fmla="*/ 28 w 39"/>
              <a:gd name="T21" fmla="*/ 16 h 40"/>
              <a:gd name="T22" fmla="*/ 28 w 39"/>
              <a:gd name="T23" fmla="*/ 16 h 40"/>
              <a:gd name="T24" fmla="*/ 28 w 39"/>
              <a:gd name="T25" fmla="*/ 16 h 40"/>
              <a:gd name="T26" fmla="*/ 27 w 39"/>
              <a:gd name="T27" fmla="*/ 16 h 40"/>
              <a:gd name="T28" fmla="*/ 27 w 39"/>
              <a:gd name="T29" fmla="*/ 15 h 40"/>
              <a:gd name="T30" fmla="*/ 27 w 39"/>
              <a:gd name="T31" fmla="*/ 15 h 40"/>
              <a:gd name="T32" fmla="*/ 26 w 39"/>
              <a:gd name="T33" fmla="*/ 15 h 40"/>
              <a:gd name="T34" fmla="*/ 26 w 39"/>
              <a:gd name="T35" fmla="*/ 14 h 40"/>
              <a:gd name="T36" fmla="*/ 26 w 39"/>
              <a:gd name="T37" fmla="*/ 14 h 40"/>
              <a:gd name="T38" fmla="*/ 26 w 39"/>
              <a:gd name="T39" fmla="*/ 14 h 40"/>
              <a:gd name="T40" fmla="*/ 25 w 39"/>
              <a:gd name="T41" fmla="*/ 13 h 40"/>
              <a:gd name="T42" fmla="*/ 25 w 39"/>
              <a:gd name="T43" fmla="*/ 13 h 40"/>
              <a:gd name="T44" fmla="*/ 25 w 39"/>
              <a:gd name="T45" fmla="*/ 13 h 40"/>
              <a:gd name="T46" fmla="*/ 25 w 39"/>
              <a:gd name="T47" fmla="*/ 13 h 40"/>
              <a:gd name="T48" fmla="*/ 24 w 39"/>
              <a:gd name="T49" fmla="*/ 12 h 40"/>
              <a:gd name="T50" fmla="*/ 24 w 39"/>
              <a:gd name="T51" fmla="*/ 12 h 40"/>
              <a:gd name="T52" fmla="*/ 24 w 39"/>
              <a:gd name="T53" fmla="*/ 12 h 40"/>
              <a:gd name="T54" fmla="*/ 23 w 39"/>
              <a:gd name="T55" fmla="*/ 11 h 40"/>
              <a:gd name="T56" fmla="*/ 23 w 39"/>
              <a:gd name="T57" fmla="*/ 11 h 40"/>
              <a:gd name="T58" fmla="*/ 23 w 39"/>
              <a:gd name="T59" fmla="*/ 11 h 40"/>
              <a:gd name="T60" fmla="*/ 22 w 39"/>
              <a:gd name="T61" fmla="*/ 11 h 40"/>
              <a:gd name="T62" fmla="*/ 22 w 39"/>
              <a:gd name="T63" fmla="*/ 10 h 40"/>
              <a:gd name="T64" fmla="*/ 22 w 39"/>
              <a:gd name="T65" fmla="*/ 10 h 40"/>
              <a:gd name="T66" fmla="*/ 21 w 39"/>
              <a:gd name="T67" fmla="*/ 10 h 40"/>
              <a:gd name="T68" fmla="*/ 21 w 39"/>
              <a:gd name="T69" fmla="*/ 9 h 40"/>
              <a:gd name="T70" fmla="*/ 21 w 39"/>
              <a:gd name="T71" fmla="*/ 9 h 40"/>
              <a:gd name="T72" fmla="*/ 20 w 39"/>
              <a:gd name="T73" fmla="*/ 9 h 40"/>
              <a:gd name="T74" fmla="*/ 20 w 39"/>
              <a:gd name="T75" fmla="*/ 9 h 40"/>
              <a:gd name="T76" fmla="*/ 20 w 39"/>
              <a:gd name="T77" fmla="*/ 8 h 40"/>
              <a:gd name="T78" fmla="*/ 20 w 39"/>
              <a:gd name="T79" fmla="*/ 8 h 40"/>
              <a:gd name="T80" fmla="*/ 19 w 39"/>
              <a:gd name="T81" fmla="*/ 8 h 40"/>
              <a:gd name="T82" fmla="*/ 19 w 39"/>
              <a:gd name="T83" fmla="*/ 8 h 40"/>
              <a:gd name="T84" fmla="*/ 19 w 39"/>
              <a:gd name="T85" fmla="*/ 7 h 40"/>
              <a:gd name="T86" fmla="*/ 18 w 39"/>
              <a:gd name="T87" fmla="*/ 7 h 40"/>
              <a:gd name="T88" fmla="*/ 18 w 39"/>
              <a:gd name="T89" fmla="*/ 7 h 40"/>
              <a:gd name="T90" fmla="*/ 17 w 39"/>
              <a:gd name="T91" fmla="*/ 6 h 40"/>
              <a:gd name="T92" fmla="*/ 17 w 39"/>
              <a:gd name="T93" fmla="*/ 6 h 40"/>
              <a:gd name="T94" fmla="*/ 16 w 39"/>
              <a:gd name="T95" fmla="*/ 6 h 40"/>
              <a:gd name="T96" fmla="*/ 16 w 39"/>
              <a:gd name="T97" fmla="*/ 5 h 40"/>
              <a:gd name="T98" fmla="*/ 16 w 39"/>
              <a:gd name="T99" fmla="*/ 5 h 40"/>
              <a:gd name="T100" fmla="*/ 7 w 39"/>
              <a:gd name="T10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40">
                <a:moveTo>
                  <a:pt x="24" y="40"/>
                </a:moveTo>
                <a:cubicBezTo>
                  <a:pt x="39" y="34"/>
                  <a:pt x="39" y="34"/>
                  <a:pt x="39" y="34"/>
                </a:cubicBezTo>
                <a:cubicBezTo>
                  <a:pt x="37" y="29"/>
                  <a:pt x="35" y="25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4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3" y="3"/>
                  <a:pt x="10" y="1"/>
                  <a:pt x="7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0"/>
                  <a:pt x="19" y="29"/>
                  <a:pt x="24" y="4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224"/>
          <p:cNvSpPr/>
          <p:nvPr/>
        </p:nvSpPr>
        <p:spPr bwMode="auto">
          <a:xfrm>
            <a:off x="4560632" y="3064062"/>
            <a:ext cx="54534" cy="17221"/>
          </a:xfrm>
          <a:custGeom>
            <a:avLst/>
            <a:gdLst>
              <a:gd name="T0" fmla="*/ 0 w 48"/>
              <a:gd name="T1" fmla="*/ 17 h 17"/>
              <a:gd name="T2" fmla="*/ 35 w 48"/>
              <a:gd name="T3" fmla="*/ 17 h 17"/>
              <a:gd name="T4" fmla="*/ 35 w 48"/>
              <a:gd name="T5" fmla="*/ 17 h 17"/>
              <a:gd name="T6" fmla="*/ 36 w 48"/>
              <a:gd name="T7" fmla="*/ 17 h 17"/>
              <a:gd name="T8" fmla="*/ 36 w 48"/>
              <a:gd name="T9" fmla="*/ 17 h 17"/>
              <a:gd name="T10" fmla="*/ 36 w 48"/>
              <a:gd name="T11" fmla="*/ 17 h 17"/>
              <a:gd name="T12" fmla="*/ 37 w 48"/>
              <a:gd name="T13" fmla="*/ 17 h 17"/>
              <a:gd name="T14" fmla="*/ 37 w 48"/>
              <a:gd name="T15" fmla="*/ 17 h 17"/>
              <a:gd name="T16" fmla="*/ 37 w 48"/>
              <a:gd name="T17" fmla="*/ 17 h 17"/>
              <a:gd name="T18" fmla="*/ 38 w 48"/>
              <a:gd name="T19" fmla="*/ 17 h 17"/>
              <a:gd name="T20" fmla="*/ 38 w 48"/>
              <a:gd name="T21" fmla="*/ 17 h 17"/>
              <a:gd name="T22" fmla="*/ 38 w 48"/>
              <a:gd name="T23" fmla="*/ 17 h 17"/>
              <a:gd name="T24" fmla="*/ 39 w 48"/>
              <a:gd name="T25" fmla="*/ 17 h 17"/>
              <a:gd name="T26" fmla="*/ 39 w 48"/>
              <a:gd name="T27" fmla="*/ 17 h 17"/>
              <a:gd name="T28" fmla="*/ 39 w 48"/>
              <a:gd name="T29" fmla="*/ 17 h 17"/>
              <a:gd name="T30" fmla="*/ 40 w 48"/>
              <a:gd name="T31" fmla="*/ 17 h 17"/>
              <a:gd name="T32" fmla="*/ 40 w 48"/>
              <a:gd name="T33" fmla="*/ 17 h 17"/>
              <a:gd name="T34" fmla="*/ 40 w 48"/>
              <a:gd name="T35" fmla="*/ 17 h 17"/>
              <a:gd name="T36" fmla="*/ 40 w 48"/>
              <a:gd name="T37" fmla="*/ 17 h 17"/>
              <a:gd name="T38" fmla="*/ 41 w 48"/>
              <a:gd name="T39" fmla="*/ 17 h 17"/>
              <a:gd name="T40" fmla="*/ 41 w 48"/>
              <a:gd name="T41" fmla="*/ 17 h 17"/>
              <a:gd name="T42" fmla="*/ 41 w 48"/>
              <a:gd name="T43" fmla="*/ 17 h 17"/>
              <a:gd name="T44" fmla="*/ 42 w 48"/>
              <a:gd name="T45" fmla="*/ 17 h 17"/>
              <a:gd name="T46" fmla="*/ 42 w 48"/>
              <a:gd name="T47" fmla="*/ 17 h 17"/>
              <a:gd name="T48" fmla="*/ 42 w 48"/>
              <a:gd name="T49" fmla="*/ 17 h 17"/>
              <a:gd name="T50" fmla="*/ 43 w 48"/>
              <a:gd name="T51" fmla="*/ 17 h 17"/>
              <a:gd name="T52" fmla="*/ 43 w 48"/>
              <a:gd name="T53" fmla="*/ 17 h 17"/>
              <a:gd name="T54" fmla="*/ 43 w 48"/>
              <a:gd name="T55" fmla="*/ 17 h 17"/>
              <a:gd name="T56" fmla="*/ 44 w 48"/>
              <a:gd name="T57" fmla="*/ 17 h 17"/>
              <a:gd name="T58" fmla="*/ 44 w 48"/>
              <a:gd name="T59" fmla="*/ 16 h 17"/>
              <a:gd name="T60" fmla="*/ 44 w 48"/>
              <a:gd name="T61" fmla="*/ 16 h 17"/>
              <a:gd name="T62" fmla="*/ 45 w 48"/>
              <a:gd name="T63" fmla="*/ 16 h 17"/>
              <a:gd name="T64" fmla="*/ 45 w 48"/>
              <a:gd name="T65" fmla="*/ 16 h 17"/>
              <a:gd name="T66" fmla="*/ 45 w 48"/>
              <a:gd name="T67" fmla="*/ 16 h 17"/>
              <a:gd name="T68" fmla="*/ 45 w 48"/>
              <a:gd name="T69" fmla="*/ 16 h 17"/>
              <a:gd name="T70" fmla="*/ 46 w 48"/>
              <a:gd name="T71" fmla="*/ 16 h 17"/>
              <a:gd name="T72" fmla="*/ 46 w 48"/>
              <a:gd name="T73" fmla="*/ 16 h 17"/>
              <a:gd name="T74" fmla="*/ 46 w 48"/>
              <a:gd name="T75" fmla="*/ 16 h 17"/>
              <a:gd name="T76" fmla="*/ 47 w 48"/>
              <a:gd name="T77" fmla="*/ 16 h 17"/>
              <a:gd name="T78" fmla="*/ 47 w 48"/>
              <a:gd name="T79" fmla="*/ 16 h 17"/>
              <a:gd name="T80" fmla="*/ 47 w 48"/>
              <a:gd name="T81" fmla="*/ 16 h 17"/>
              <a:gd name="T82" fmla="*/ 48 w 48"/>
              <a:gd name="T83" fmla="*/ 16 h 17"/>
              <a:gd name="T84" fmla="*/ 48 w 48"/>
              <a:gd name="T85" fmla="*/ 16 h 17"/>
              <a:gd name="T86" fmla="*/ 48 w 48"/>
              <a:gd name="T87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17">
                <a:moveTo>
                  <a:pt x="35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7"/>
                  <a:pt x="0" y="17"/>
                  <a:pt x="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38" y="1"/>
                  <a:pt x="35" y="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Freeform 225"/>
          <p:cNvSpPr/>
          <p:nvPr/>
        </p:nvSpPr>
        <p:spPr bwMode="auto">
          <a:xfrm>
            <a:off x="4385551" y="3055453"/>
            <a:ext cx="51663" cy="25832"/>
          </a:xfrm>
          <a:custGeom>
            <a:avLst/>
            <a:gdLst>
              <a:gd name="T0" fmla="*/ 3 w 46"/>
              <a:gd name="T1" fmla="*/ 15 h 24"/>
              <a:gd name="T2" fmla="*/ 4 w 46"/>
              <a:gd name="T3" fmla="*/ 15 h 24"/>
              <a:gd name="T4" fmla="*/ 4 w 46"/>
              <a:gd name="T5" fmla="*/ 15 h 24"/>
              <a:gd name="T6" fmla="*/ 5 w 46"/>
              <a:gd name="T7" fmla="*/ 15 h 24"/>
              <a:gd name="T8" fmla="*/ 5 w 46"/>
              <a:gd name="T9" fmla="*/ 16 h 24"/>
              <a:gd name="T10" fmla="*/ 5 w 46"/>
              <a:gd name="T11" fmla="*/ 16 h 24"/>
              <a:gd name="T12" fmla="*/ 5 w 46"/>
              <a:gd name="T13" fmla="*/ 16 h 24"/>
              <a:gd name="T14" fmla="*/ 6 w 46"/>
              <a:gd name="T15" fmla="*/ 16 h 24"/>
              <a:gd name="T16" fmla="*/ 6 w 46"/>
              <a:gd name="T17" fmla="*/ 16 h 24"/>
              <a:gd name="T18" fmla="*/ 6 w 46"/>
              <a:gd name="T19" fmla="*/ 16 h 24"/>
              <a:gd name="T20" fmla="*/ 6 w 46"/>
              <a:gd name="T21" fmla="*/ 16 h 24"/>
              <a:gd name="T22" fmla="*/ 7 w 46"/>
              <a:gd name="T23" fmla="*/ 17 h 24"/>
              <a:gd name="T24" fmla="*/ 7 w 46"/>
              <a:gd name="T25" fmla="*/ 17 h 24"/>
              <a:gd name="T26" fmla="*/ 7 w 46"/>
              <a:gd name="T27" fmla="*/ 17 h 24"/>
              <a:gd name="T28" fmla="*/ 22 w 46"/>
              <a:gd name="T29" fmla="*/ 22 h 24"/>
              <a:gd name="T30" fmla="*/ 23 w 46"/>
              <a:gd name="T31" fmla="*/ 23 h 24"/>
              <a:gd name="T32" fmla="*/ 24 w 46"/>
              <a:gd name="T33" fmla="*/ 23 h 24"/>
              <a:gd name="T34" fmla="*/ 24 w 46"/>
              <a:gd name="T35" fmla="*/ 23 h 24"/>
              <a:gd name="T36" fmla="*/ 25 w 46"/>
              <a:gd name="T37" fmla="*/ 23 h 24"/>
              <a:gd name="T38" fmla="*/ 25 w 46"/>
              <a:gd name="T39" fmla="*/ 23 h 24"/>
              <a:gd name="T40" fmla="*/ 25 w 46"/>
              <a:gd name="T41" fmla="*/ 23 h 24"/>
              <a:gd name="T42" fmla="*/ 26 w 46"/>
              <a:gd name="T43" fmla="*/ 23 h 24"/>
              <a:gd name="T44" fmla="*/ 26 w 46"/>
              <a:gd name="T45" fmla="*/ 23 h 24"/>
              <a:gd name="T46" fmla="*/ 27 w 46"/>
              <a:gd name="T47" fmla="*/ 23 h 24"/>
              <a:gd name="T48" fmla="*/ 27 w 46"/>
              <a:gd name="T49" fmla="*/ 23 h 24"/>
              <a:gd name="T50" fmla="*/ 27 w 46"/>
              <a:gd name="T51" fmla="*/ 23 h 24"/>
              <a:gd name="T52" fmla="*/ 28 w 46"/>
              <a:gd name="T53" fmla="*/ 23 h 24"/>
              <a:gd name="T54" fmla="*/ 28 w 46"/>
              <a:gd name="T55" fmla="*/ 23 h 24"/>
              <a:gd name="T56" fmla="*/ 28 w 46"/>
              <a:gd name="T57" fmla="*/ 23 h 24"/>
              <a:gd name="T58" fmla="*/ 28 w 46"/>
              <a:gd name="T59" fmla="*/ 24 h 24"/>
              <a:gd name="T60" fmla="*/ 29 w 46"/>
              <a:gd name="T61" fmla="*/ 24 h 24"/>
              <a:gd name="T62" fmla="*/ 29 w 46"/>
              <a:gd name="T63" fmla="*/ 24 h 24"/>
              <a:gd name="T64" fmla="*/ 29 w 46"/>
              <a:gd name="T65" fmla="*/ 24 h 24"/>
              <a:gd name="T66" fmla="*/ 30 w 46"/>
              <a:gd name="T67" fmla="*/ 24 h 24"/>
              <a:gd name="T68" fmla="*/ 30 w 46"/>
              <a:gd name="T69" fmla="*/ 24 h 24"/>
              <a:gd name="T70" fmla="*/ 30 w 46"/>
              <a:gd name="T71" fmla="*/ 24 h 24"/>
              <a:gd name="T72" fmla="*/ 31 w 46"/>
              <a:gd name="T73" fmla="*/ 24 h 24"/>
              <a:gd name="T74" fmla="*/ 31 w 46"/>
              <a:gd name="T75" fmla="*/ 24 h 24"/>
              <a:gd name="T76" fmla="*/ 31 w 46"/>
              <a:gd name="T77" fmla="*/ 24 h 24"/>
              <a:gd name="T78" fmla="*/ 32 w 46"/>
              <a:gd name="T79" fmla="*/ 24 h 24"/>
              <a:gd name="T80" fmla="*/ 32 w 46"/>
              <a:gd name="T81" fmla="*/ 24 h 24"/>
              <a:gd name="T82" fmla="*/ 32 w 46"/>
              <a:gd name="T83" fmla="*/ 24 h 24"/>
              <a:gd name="T84" fmla="*/ 33 w 46"/>
              <a:gd name="T85" fmla="*/ 24 h 24"/>
              <a:gd name="T86" fmla="*/ 33 w 46"/>
              <a:gd name="T87" fmla="*/ 24 h 24"/>
              <a:gd name="T88" fmla="*/ 33 w 46"/>
              <a:gd name="T89" fmla="*/ 24 h 24"/>
              <a:gd name="T90" fmla="*/ 33 w 46"/>
              <a:gd name="T91" fmla="*/ 24 h 24"/>
              <a:gd name="T92" fmla="*/ 34 w 46"/>
              <a:gd name="T93" fmla="*/ 24 h 24"/>
              <a:gd name="T94" fmla="*/ 34 w 46"/>
              <a:gd name="T95" fmla="*/ 24 h 24"/>
              <a:gd name="T96" fmla="*/ 34 w 46"/>
              <a:gd name="T97" fmla="*/ 24 h 24"/>
              <a:gd name="T98" fmla="*/ 35 w 46"/>
              <a:gd name="T99" fmla="*/ 24 h 24"/>
              <a:gd name="T100" fmla="*/ 35 w 46"/>
              <a:gd name="T101" fmla="*/ 24 h 24"/>
              <a:gd name="T102" fmla="*/ 35 w 46"/>
              <a:gd name="T103" fmla="*/ 24 h 24"/>
              <a:gd name="T104" fmla="*/ 36 w 46"/>
              <a:gd name="T105" fmla="*/ 24 h 24"/>
              <a:gd name="T106" fmla="*/ 36 w 46"/>
              <a:gd name="T107" fmla="*/ 24 h 24"/>
              <a:gd name="T108" fmla="*/ 36 w 46"/>
              <a:gd name="T109" fmla="*/ 24 h 24"/>
              <a:gd name="T110" fmla="*/ 37 w 46"/>
              <a:gd name="T111" fmla="*/ 24 h 24"/>
              <a:gd name="T112" fmla="*/ 37 w 46"/>
              <a:gd name="T113" fmla="*/ 24 h 24"/>
              <a:gd name="T114" fmla="*/ 46 w 46"/>
              <a:gd name="T115" fmla="*/ 24 h 24"/>
              <a:gd name="T116" fmla="*/ 9 w 46"/>
              <a:gd name="T1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" h="24">
                <a:moveTo>
                  <a:pt x="9" y="0"/>
                </a:move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2" y="14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2" y="19"/>
                  <a:pt x="17" y="21"/>
                  <a:pt x="22" y="22"/>
                </a:cubicBezTo>
                <a:cubicBezTo>
                  <a:pt x="23" y="22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27" y="8"/>
                  <a:pt x="18" y="5"/>
                  <a:pt x="9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Rectangle 226"/>
          <p:cNvSpPr>
            <a:spLocks noChangeArrowheads="1"/>
          </p:cNvSpPr>
          <p:nvPr/>
        </p:nvSpPr>
        <p:spPr bwMode="auto">
          <a:xfrm>
            <a:off x="4471656" y="3064062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227"/>
          <p:cNvSpPr>
            <a:spLocks noChangeArrowheads="1"/>
          </p:cNvSpPr>
          <p:nvPr/>
        </p:nvSpPr>
        <p:spPr bwMode="auto">
          <a:xfrm>
            <a:off x="4655346" y="2843060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Rectangle 228"/>
          <p:cNvSpPr>
            <a:spLocks noChangeArrowheads="1"/>
          </p:cNvSpPr>
          <p:nvPr/>
        </p:nvSpPr>
        <p:spPr bwMode="auto">
          <a:xfrm>
            <a:off x="4655346" y="2932035"/>
            <a:ext cx="17221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Freeform 229"/>
          <p:cNvSpPr/>
          <p:nvPr/>
        </p:nvSpPr>
        <p:spPr bwMode="auto">
          <a:xfrm>
            <a:off x="4635256" y="3018140"/>
            <a:ext cx="37313" cy="48794"/>
          </a:xfrm>
          <a:custGeom>
            <a:avLst/>
            <a:gdLst>
              <a:gd name="T0" fmla="*/ 10 w 33"/>
              <a:gd name="T1" fmla="*/ 43 h 43"/>
              <a:gd name="T2" fmla="*/ 10 w 33"/>
              <a:gd name="T3" fmla="*/ 43 h 43"/>
              <a:gd name="T4" fmla="*/ 11 w 33"/>
              <a:gd name="T5" fmla="*/ 42 h 43"/>
              <a:gd name="T6" fmla="*/ 11 w 33"/>
              <a:gd name="T7" fmla="*/ 42 h 43"/>
              <a:gd name="T8" fmla="*/ 11 w 33"/>
              <a:gd name="T9" fmla="*/ 42 h 43"/>
              <a:gd name="T10" fmla="*/ 11 w 33"/>
              <a:gd name="T11" fmla="*/ 42 h 43"/>
              <a:gd name="T12" fmla="*/ 11 w 33"/>
              <a:gd name="T13" fmla="*/ 42 h 43"/>
              <a:gd name="T14" fmla="*/ 12 w 33"/>
              <a:gd name="T15" fmla="*/ 41 h 43"/>
              <a:gd name="T16" fmla="*/ 12 w 33"/>
              <a:gd name="T17" fmla="*/ 41 h 43"/>
              <a:gd name="T18" fmla="*/ 12 w 33"/>
              <a:gd name="T19" fmla="*/ 41 h 43"/>
              <a:gd name="T20" fmla="*/ 13 w 33"/>
              <a:gd name="T21" fmla="*/ 41 h 43"/>
              <a:gd name="T22" fmla="*/ 13 w 33"/>
              <a:gd name="T23" fmla="*/ 40 h 43"/>
              <a:gd name="T24" fmla="*/ 13 w 33"/>
              <a:gd name="T25" fmla="*/ 40 h 43"/>
              <a:gd name="T26" fmla="*/ 13 w 33"/>
              <a:gd name="T27" fmla="*/ 40 h 43"/>
              <a:gd name="T28" fmla="*/ 13 w 33"/>
              <a:gd name="T29" fmla="*/ 40 h 43"/>
              <a:gd name="T30" fmla="*/ 14 w 33"/>
              <a:gd name="T31" fmla="*/ 40 h 43"/>
              <a:gd name="T32" fmla="*/ 14 w 33"/>
              <a:gd name="T33" fmla="*/ 39 h 43"/>
              <a:gd name="T34" fmla="*/ 14 w 33"/>
              <a:gd name="T35" fmla="*/ 39 h 43"/>
              <a:gd name="T36" fmla="*/ 14 w 33"/>
              <a:gd name="T37" fmla="*/ 39 h 43"/>
              <a:gd name="T38" fmla="*/ 15 w 33"/>
              <a:gd name="T39" fmla="*/ 39 h 43"/>
              <a:gd name="T40" fmla="*/ 15 w 33"/>
              <a:gd name="T41" fmla="*/ 38 h 43"/>
              <a:gd name="T42" fmla="*/ 15 w 33"/>
              <a:gd name="T43" fmla="*/ 38 h 43"/>
              <a:gd name="T44" fmla="*/ 15 w 33"/>
              <a:gd name="T45" fmla="*/ 38 h 43"/>
              <a:gd name="T46" fmla="*/ 15 w 33"/>
              <a:gd name="T47" fmla="*/ 38 h 43"/>
              <a:gd name="T48" fmla="*/ 17 w 33"/>
              <a:gd name="T49" fmla="*/ 37 h 43"/>
              <a:gd name="T50" fmla="*/ 17 w 33"/>
              <a:gd name="T51" fmla="*/ 36 h 43"/>
              <a:gd name="T52" fmla="*/ 17 w 33"/>
              <a:gd name="T53" fmla="*/ 36 h 43"/>
              <a:gd name="T54" fmla="*/ 17 w 33"/>
              <a:gd name="T55" fmla="*/ 36 h 43"/>
              <a:gd name="T56" fmla="*/ 30 w 33"/>
              <a:gd name="T57" fmla="*/ 13 h 43"/>
              <a:gd name="T58" fmla="*/ 31 w 33"/>
              <a:gd name="T59" fmla="*/ 13 h 43"/>
              <a:gd name="T60" fmla="*/ 31 w 33"/>
              <a:gd name="T61" fmla="*/ 13 h 43"/>
              <a:gd name="T62" fmla="*/ 31 w 33"/>
              <a:gd name="T63" fmla="*/ 12 h 43"/>
              <a:gd name="T64" fmla="*/ 31 w 33"/>
              <a:gd name="T65" fmla="*/ 12 h 43"/>
              <a:gd name="T66" fmla="*/ 31 w 33"/>
              <a:gd name="T67" fmla="*/ 12 h 43"/>
              <a:gd name="T68" fmla="*/ 31 w 33"/>
              <a:gd name="T69" fmla="*/ 11 h 43"/>
              <a:gd name="T70" fmla="*/ 31 w 33"/>
              <a:gd name="T71" fmla="*/ 11 h 43"/>
              <a:gd name="T72" fmla="*/ 31 w 33"/>
              <a:gd name="T73" fmla="*/ 11 h 43"/>
              <a:gd name="T74" fmla="*/ 31 w 33"/>
              <a:gd name="T75" fmla="*/ 11 h 43"/>
              <a:gd name="T76" fmla="*/ 31 w 33"/>
              <a:gd name="T77" fmla="*/ 10 h 43"/>
              <a:gd name="T78" fmla="*/ 31 w 33"/>
              <a:gd name="T79" fmla="*/ 10 h 43"/>
              <a:gd name="T80" fmla="*/ 32 w 33"/>
              <a:gd name="T81" fmla="*/ 10 h 43"/>
              <a:gd name="T82" fmla="*/ 32 w 33"/>
              <a:gd name="T83" fmla="*/ 9 h 43"/>
              <a:gd name="T84" fmla="*/ 17 w 33"/>
              <a:gd name="T8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" h="43">
                <a:moveTo>
                  <a:pt x="0" y="31"/>
                </a:move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2" y="42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23" y="29"/>
                  <a:pt x="28" y="2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3" y="5"/>
                  <a:pt x="33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9" y="23"/>
                  <a:pt x="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230"/>
          <p:cNvSpPr>
            <a:spLocks noChangeArrowheads="1"/>
          </p:cNvSpPr>
          <p:nvPr/>
        </p:nvSpPr>
        <p:spPr bwMode="auto">
          <a:xfrm>
            <a:off x="4353980" y="2903333"/>
            <a:ext cx="17221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231"/>
          <p:cNvSpPr/>
          <p:nvPr/>
        </p:nvSpPr>
        <p:spPr bwMode="auto">
          <a:xfrm>
            <a:off x="4353980" y="2814359"/>
            <a:ext cx="20092" cy="54534"/>
          </a:xfrm>
          <a:custGeom>
            <a:avLst/>
            <a:gdLst>
              <a:gd name="T0" fmla="*/ 18 w 18"/>
              <a:gd name="T1" fmla="*/ 5 h 48"/>
              <a:gd name="T2" fmla="*/ 0 w 18"/>
              <a:gd name="T3" fmla="*/ 12 h 48"/>
              <a:gd name="T4" fmla="*/ 0 w 18"/>
              <a:gd name="T5" fmla="*/ 12 h 48"/>
              <a:gd name="T6" fmla="*/ 0 w 18"/>
              <a:gd name="T7" fmla="*/ 12 h 48"/>
              <a:gd name="T8" fmla="*/ 0 w 18"/>
              <a:gd name="T9" fmla="*/ 13 h 48"/>
              <a:gd name="T10" fmla="*/ 0 w 18"/>
              <a:gd name="T11" fmla="*/ 13 h 48"/>
              <a:gd name="T12" fmla="*/ 0 w 18"/>
              <a:gd name="T13" fmla="*/ 13 h 48"/>
              <a:gd name="T14" fmla="*/ 0 w 18"/>
              <a:gd name="T15" fmla="*/ 13 h 48"/>
              <a:gd name="T16" fmla="*/ 0 w 18"/>
              <a:gd name="T17" fmla="*/ 14 h 48"/>
              <a:gd name="T18" fmla="*/ 0 w 18"/>
              <a:gd name="T19" fmla="*/ 14 h 48"/>
              <a:gd name="T20" fmla="*/ 0 w 18"/>
              <a:gd name="T21" fmla="*/ 14 h 48"/>
              <a:gd name="T22" fmla="*/ 0 w 18"/>
              <a:gd name="T23" fmla="*/ 14 h 48"/>
              <a:gd name="T24" fmla="*/ 0 w 18"/>
              <a:gd name="T25" fmla="*/ 15 h 48"/>
              <a:gd name="T26" fmla="*/ 0 w 18"/>
              <a:gd name="T27" fmla="*/ 15 h 48"/>
              <a:gd name="T28" fmla="*/ 0 w 18"/>
              <a:gd name="T29" fmla="*/ 15 h 48"/>
              <a:gd name="T30" fmla="*/ 0 w 18"/>
              <a:gd name="T31" fmla="*/ 16 h 48"/>
              <a:gd name="T32" fmla="*/ 0 w 18"/>
              <a:gd name="T33" fmla="*/ 16 h 48"/>
              <a:gd name="T34" fmla="*/ 0 w 18"/>
              <a:gd name="T35" fmla="*/ 16 h 48"/>
              <a:gd name="T36" fmla="*/ 0 w 18"/>
              <a:gd name="T37" fmla="*/ 16 h 48"/>
              <a:gd name="T38" fmla="*/ 0 w 18"/>
              <a:gd name="T39" fmla="*/ 16 h 48"/>
              <a:gd name="T40" fmla="*/ 0 w 18"/>
              <a:gd name="T41" fmla="*/ 17 h 48"/>
              <a:gd name="T42" fmla="*/ 0 w 18"/>
              <a:gd name="T43" fmla="*/ 17 h 48"/>
              <a:gd name="T44" fmla="*/ 0 w 18"/>
              <a:gd name="T45" fmla="*/ 17 h 48"/>
              <a:gd name="T46" fmla="*/ 0 w 18"/>
              <a:gd name="T47" fmla="*/ 17 h 48"/>
              <a:gd name="T48" fmla="*/ 0 w 18"/>
              <a:gd name="T49" fmla="*/ 17 h 48"/>
              <a:gd name="T50" fmla="*/ 0 w 18"/>
              <a:gd name="T51" fmla="*/ 18 h 48"/>
              <a:gd name="T52" fmla="*/ 0 w 18"/>
              <a:gd name="T53" fmla="*/ 18 h 48"/>
              <a:gd name="T54" fmla="*/ 0 w 18"/>
              <a:gd name="T55" fmla="*/ 18 h 48"/>
              <a:gd name="T56" fmla="*/ 0 w 18"/>
              <a:gd name="T57" fmla="*/ 18 h 48"/>
              <a:gd name="T58" fmla="*/ 0 w 18"/>
              <a:gd name="T59" fmla="*/ 18 h 48"/>
              <a:gd name="T60" fmla="*/ 0 w 18"/>
              <a:gd name="T61" fmla="*/ 19 h 48"/>
              <a:gd name="T62" fmla="*/ 0 w 18"/>
              <a:gd name="T63" fmla="*/ 19 h 48"/>
              <a:gd name="T64" fmla="*/ 0 w 18"/>
              <a:gd name="T65" fmla="*/ 19 h 48"/>
              <a:gd name="T66" fmla="*/ 0 w 18"/>
              <a:gd name="T67" fmla="*/ 19 h 48"/>
              <a:gd name="T68" fmla="*/ 16 w 18"/>
              <a:gd name="T6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48">
                <a:moveTo>
                  <a:pt x="16" y="19"/>
                </a:moveTo>
                <a:cubicBezTo>
                  <a:pt x="16" y="14"/>
                  <a:pt x="17" y="9"/>
                  <a:pt x="18" y="5"/>
                </a:cubicBezTo>
                <a:cubicBezTo>
                  <a:pt x="3" y="0"/>
                  <a:pt x="3" y="0"/>
                  <a:pt x="3" y="0"/>
                </a:cubicBezTo>
                <a:cubicBezTo>
                  <a:pt x="2" y="4"/>
                  <a:pt x="1" y="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48"/>
                  <a:pt x="0" y="48"/>
                  <a:pt x="0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Rectangle 232"/>
          <p:cNvSpPr>
            <a:spLocks noChangeArrowheads="1"/>
          </p:cNvSpPr>
          <p:nvPr/>
        </p:nvSpPr>
        <p:spPr bwMode="auto">
          <a:xfrm>
            <a:off x="4546280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Rectangle 233"/>
          <p:cNvSpPr>
            <a:spLocks noChangeArrowheads="1"/>
          </p:cNvSpPr>
          <p:nvPr/>
        </p:nvSpPr>
        <p:spPr bwMode="auto">
          <a:xfrm>
            <a:off x="4457306" y="2762696"/>
            <a:ext cx="54534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Freeform 234"/>
          <p:cNvSpPr/>
          <p:nvPr/>
        </p:nvSpPr>
        <p:spPr bwMode="auto">
          <a:xfrm>
            <a:off x="4374070" y="2762696"/>
            <a:ext cx="48794" cy="34442"/>
          </a:xfrm>
          <a:custGeom>
            <a:avLst/>
            <a:gdLst>
              <a:gd name="T0" fmla="*/ 44 w 44"/>
              <a:gd name="T1" fmla="*/ 16 h 31"/>
              <a:gd name="T2" fmla="*/ 43 w 44"/>
              <a:gd name="T3" fmla="*/ 0 h 31"/>
              <a:gd name="T4" fmla="*/ 21 w 44"/>
              <a:gd name="T5" fmla="*/ 5 h 31"/>
              <a:gd name="T6" fmla="*/ 21 w 44"/>
              <a:gd name="T7" fmla="*/ 5 h 31"/>
              <a:gd name="T8" fmla="*/ 21 w 44"/>
              <a:gd name="T9" fmla="*/ 5 h 31"/>
              <a:gd name="T10" fmla="*/ 21 w 44"/>
              <a:gd name="T11" fmla="*/ 5 h 31"/>
              <a:gd name="T12" fmla="*/ 21 w 44"/>
              <a:gd name="T13" fmla="*/ 6 h 31"/>
              <a:gd name="T14" fmla="*/ 21 w 44"/>
              <a:gd name="T15" fmla="*/ 6 h 31"/>
              <a:gd name="T16" fmla="*/ 21 w 44"/>
              <a:gd name="T17" fmla="*/ 6 h 31"/>
              <a:gd name="T18" fmla="*/ 21 w 44"/>
              <a:gd name="T19" fmla="*/ 6 h 31"/>
              <a:gd name="T20" fmla="*/ 21 w 44"/>
              <a:gd name="T21" fmla="*/ 6 h 31"/>
              <a:gd name="T22" fmla="*/ 21 w 44"/>
              <a:gd name="T23" fmla="*/ 6 h 31"/>
              <a:gd name="T24" fmla="*/ 20 w 44"/>
              <a:gd name="T25" fmla="*/ 6 h 31"/>
              <a:gd name="T26" fmla="*/ 20 w 44"/>
              <a:gd name="T27" fmla="*/ 6 h 31"/>
              <a:gd name="T28" fmla="*/ 20 w 44"/>
              <a:gd name="T29" fmla="*/ 6 h 31"/>
              <a:gd name="T30" fmla="*/ 20 w 44"/>
              <a:gd name="T31" fmla="*/ 6 h 31"/>
              <a:gd name="T32" fmla="*/ 20 w 44"/>
              <a:gd name="T33" fmla="*/ 6 h 31"/>
              <a:gd name="T34" fmla="*/ 20 w 44"/>
              <a:gd name="T35" fmla="*/ 6 h 31"/>
              <a:gd name="T36" fmla="*/ 20 w 44"/>
              <a:gd name="T37" fmla="*/ 6 h 31"/>
              <a:gd name="T38" fmla="*/ 20 w 44"/>
              <a:gd name="T39" fmla="*/ 6 h 31"/>
              <a:gd name="T40" fmla="*/ 20 w 44"/>
              <a:gd name="T41" fmla="*/ 6 h 31"/>
              <a:gd name="T42" fmla="*/ 19 w 44"/>
              <a:gd name="T43" fmla="*/ 6 h 31"/>
              <a:gd name="T44" fmla="*/ 19 w 44"/>
              <a:gd name="T45" fmla="*/ 6 h 31"/>
              <a:gd name="T46" fmla="*/ 19 w 44"/>
              <a:gd name="T47" fmla="*/ 6 h 31"/>
              <a:gd name="T48" fmla="*/ 19 w 44"/>
              <a:gd name="T49" fmla="*/ 6 h 31"/>
              <a:gd name="T50" fmla="*/ 19 w 44"/>
              <a:gd name="T51" fmla="*/ 6 h 31"/>
              <a:gd name="T52" fmla="*/ 19 w 44"/>
              <a:gd name="T53" fmla="*/ 6 h 31"/>
              <a:gd name="T54" fmla="*/ 19 w 44"/>
              <a:gd name="T55" fmla="*/ 7 h 31"/>
              <a:gd name="T56" fmla="*/ 19 w 44"/>
              <a:gd name="T57" fmla="*/ 7 h 31"/>
              <a:gd name="T58" fmla="*/ 19 w 44"/>
              <a:gd name="T59" fmla="*/ 7 h 31"/>
              <a:gd name="T60" fmla="*/ 19 w 44"/>
              <a:gd name="T61" fmla="*/ 7 h 31"/>
              <a:gd name="T62" fmla="*/ 19 w 44"/>
              <a:gd name="T63" fmla="*/ 7 h 31"/>
              <a:gd name="T64" fmla="*/ 18 w 44"/>
              <a:gd name="T65" fmla="*/ 7 h 31"/>
              <a:gd name="T66" fmla="*/ 18 w 44"/>
              <a:gd name="T67" fmla="*/ 7 h 31"/>
              <a:gd name="T68" fmla="*/ 18 w 44"/>
              <a:gd name="T69" fmla="*/ 7 h 31"/>
              <a:gd name="T70" fmla="*/ 18 w 44"/>
              <a:gd name="T71" fmla="*/ 7 h 31"/>
              <a:gd name="T72" fmla="*/ 18 w 44"/>
              <a:gd name="T73" fmla="*/ 7 h 31"/>
              <a:gd name="T74" fmla="*/ 18 w 44"/>
              <a:gd name="T75" fmla="*/ 7 h 31"/>
              <a:gd name="T76" fmla="*/ 18 w 44"/>
              <a:gd name="T77" fmla="*/ 7 h 31"/>
              <a:gd name="T78" fmla="*/ 17 w 44"/>
              <a:gd name="T79" fmla="*/ 8 h 31"/>
              <a:gd name="T80" fmla="*/ 17 w 44"/>
              <a:gd name="T81" fmla="*/ 8 h 31"/>
              <a:gd name="T82" fmla="*/ 0 w 44"/>
              <a:gd name="T83" fmla="*/ 20 h 31"/>
              <a:gd name="T84" fmla="*/ 12 w 44"/>
              <a:gd name="T85" fmla="*/ 31 h 31"/>
              <a:gd name="T86" fmla="*/ 44 w 44"/>
              <a:gd name="T87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" h="31">
                <a:moveTo>
                  <a:pt x="44" y="16"/>
                </a:moveTo>
                <a:cubicBezTo>
                  <a:pt x="43" y="0"/>
                  <a:pt x="43" y="0"/>
                  <a:pt x="43" y="0"/>
                </a:cubicBezTo>
                <a:cubicBezTo>
                  <a:pt x="35" y="1"/>
                  <a:pt x="28" y="3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0" y="11"/>
                  <a:pt x="5" y="15"/>
                  <a:pt x="0" y="20"/>
                </a:cubicBezTo>
                <a:cubicBezTo>
                  <a:pt x="12" y="31"/>
                  <a:pt x="12" y="31"/>
                  <a:pt x="12" y="31"/>
                </a:cubicBezTo>
                <a:cubicBezTo>
                  <a:pt x="20" y="22"/>
                  <a:pt x="32" y="17"/>
                  <a:pt x="44" y="1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Freeform 235"/>
          <p:cNvSpPr/>
          <p:nvPr/>
        </p:nvSpPr>
        <p:spPr bwMode="auto">
          <a:xfrm>
            <a:off x="4353980" y="2992309"/>
            <a:ext cx="25832" cy="51663"/>
          </a:xfrm>
          <a:custGeom>
            <a:avLst/>
            <a:gdLst>
              <a:gd name="T0" fmla="*/ 0 w 22"/>
              <a:gd name="T1" fmla="*/ 15 h 46"/>
              <a:gd name="T2" fmla="*/ 0 w 22"/>
              <a:gd name="T3" fmla="*/ 15 h 46"/>
              <a:gd name="T4" fmla="*/ 0 w 22"/>
              <a:gd name="T5" fmla="*/ 16 h 46"/>
              <a:gd name="T6" fmla="*/ 0 w 22"/>
              <a:gd name="T7" fmla="*/ 16 h 46"/>
              <a:gd name="T8" fmla="*/ 0 w 22"/>
              <a:gd name="T9" fmla="*/ 16 h 46"/>
              <a:gd name="T10" fmla="*/ 0 w 22"/>
              <a:gd name="T11" fmla="*/ 17 h 46"/>
              <a:gd name="T12" fmla="*/ 0 w 22"/>
              <a:gd name="T13" fmla="*/ 17 h 46"/>
              <a:gd name="T14" fmla="*/ 0 w 22"/>
              <a:gd name="T15" fmla="*/ 17 h 46"/>
              <a:gd name="T16" fmla="*/ 0 w 22"/>
              <a:gd name="T17" fmla="*/ 17 h 46"/>
              <a:gd name="T18" fmla="*/ 0 w 22"/>
              <a:gd name="T19" fmla="*/ 18 h 46"/>
              <a:gd name="T20" fmla="*/ 0 w 22"/>
              <a:gd name="T21" fmla="*/ 18 h 46"/>
              <a:gd name="T22" fmla="*/ 0 w 22"/>
              <a:gd name="T23" fmla="*/ 18 h 46"/>
              <a:gd name="T24" fmla="*/ 0 w 22"/>
              <a:gd name="T25" fmla="*/ 19 h 46"/>
              <a:gd name="T26" fmla="*/ 0 w 22"/>
              <a:gd name="T27" fmla="*/ 19 h 46"/>
              <a:gd name="T28" fmla="*/ 0 w 22"/>
              <a:gd name="T29" fmla="*/ 19 h 46"/>
              <a:gd name="T30" fmla="*/ 0 w 22"/>
              <a:gd name="T31" fmla="*/ 20 h 46"/>
              <a:gd name="T32" fmla="*/ 0 w 22"/>
              <a:gd name="T33" fmla="*/ 20 h 46"/>
              <a:gd name="T34" fmla="*/ 0 w 22"/>
              <a:gd name="T35" fmla="*/ 20 h 46"/>
              <a:gd name="T36" fmla="*/ 0 w 22"/>
              <a:gd name="T37" fmla="*/ 21 h 46"/>
              <a:gd name="T38" fmla="*/ 0 w 22"/>
              <a:gd name="T39" fmla="*/ 21 h 46"/>
              <a:gd name="T40" fmla="*/ 0 w 22"/>
              <a:gd name="T41" fmla="*/ 21 h 46"/>
              <a:gd name="T42" fmla="*/ 0 w 22"/>
              <a:gd name="T43" fmla="*/ 22 h 46"/>
              <a:gd name="T44" fmla="*/ 0 w 22"/>
              <a:gd name="T45" fmla="*/ 22 h 46"/>
              <a:gd name="T46" fmla="*/ 0 w 22"/>
              <a:gd name="T47" fmla="*/ 22 h 46"/>
              <a:gd name="T48" fmla="*/ 0 w 22"/>
              <a:gd name="T49" fmla="*/ 22 h 46"/>
              <a:gd name="T50" fmla="*/ 0 w 22"/>
              <a:gd name="T51" fmla="*/ 23 h 46"/>
              <a:gd name="T52" fmla="*/ 1 w 22"/>
              <a:gd name="T53" fmla="*/ 23 h 46"/>
              <a:gd name="T54" fmla="*/ 1 w 22"/>
              <a:gd name="T55" fmla="*/ 23 h 46"/>
              <a:gd name="T56" fmla="*/ 1 w 22"/>
              <a:gd name="T57" fmla="*/ 24 h 46"/>
              <a:gd name="T58" fmla="*/ 1 w 22"/>
              <a:gd name="T59" fmla="*/ 24 h 46"/>
              <a:gd name="T60" fmla="*/ 1 w 22"/>
              <a:gd name="T61" fmla="*/ 24 h 46"/>
              <a:gd name="T62" fmla="*/ 1 w 22"/>
              <a:gd name="T63" fmla="*/ 25 h 46"/>
              <a:gd name="T64" fmla="*/ 1 w 22"/>
              <a:gd name="T65" fmla="*/ 25 h 46"/>
              <a:gd name="T66" fmla="*/ 1 w 22"/>
              <a:gd name="T67" fmla="*/ 25 h 46"/>
              <a:gd name="T68" fmla="*/ 1 w 22"/>
              <a:gd name="T69" fmla="*/ 26 h 46"/>
              <a:gd name="T70" fmla="*/ 1 w 22"/>
              <a:gd name="T71" fmla="*/ 26 h 46"/>
              <a:gd name="T72" fmla="*/ 1 w 22"/>
              <a:gd name="T73" fmla="*/ 26 h 46"/>
              <a:gd name="T74" fmla="*/ 1 w 22"/>
              <a:gd name="T75" fmla="*/ 27 h 46"/>
              <a:gd name="T76" fmla="*/ 1 w 22"/>
              <a:gd name="T77" fmla="*/ 27 h 46"/>
              <a:gd name="T78" fmla="*/ 1 w 22"/>
              <a:gd name="T79" fmla="*/ 27 h 46"/>
              <a:gd name="T80" fmla="*/ 1 w 22"/>
              <a:gd name="T81" fmla="*/ 28 h 46"/>
              <a:gd name="T82" fmla="*/ 1 w 22"/>
              <a:gd name="T83" fmla="*/ 29 h 46"/>
              <a:gd name="T84" fmla="*/ 8 w 22"/>
              <a:gd name="T85" fmla="*/ 46 h 46"/>
              <a:gd name="T86" fmla="*/ 8 w 22"/>
              <a:gd name="T87" fmla="*/ 46 h 46"/>
              <a:gd name="T88" fmla="*/ 8 w 22"/>
              <a:gd name="T89" fmla="*/ 46 h 46"/>
              <a:gd name="T90" fmla="*/ 16 w 22"/>
              <a:gd name="T91" fmla="*/ 1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46">
                <a:moveTo>
                  <a:pt x="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5"/>
                  <a:pt x="5" y="40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2" y="39"/>
                  <a:pt x="22" y="39"/>
                  <a:pt x="22" y="39"/>
                </a:cubicBezTo>
                <a:cubicBezTo>
                  <a:pt x="18" y="31"/>
                  <a:pt x="16" y="23"/>
                  <a:pt x="16" y="15"/>
                </a:cubicBezTo>
                <a:lnTo>
                  <a:pt x="1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Freeform 236"/>
          <p:cNvSpPr/>
          <p:nvPr/>
        </p:nvSpPr>
        <p:spPr bwMode="auto">
          <a:xfrm>
            <a:off x="4411383" y="2848801"/>
            <a:ext cx="206652" cy="149249"/>
          </a:xfrm>
          <a:custGeom>
            <a:avLst/>
            <a:gdLst>
              <a:gd name="T0" fmla="*/ 164 w 186"/>
              <a:gd name="T1" fmla="*/ 3 h 136"/>
              <a:gd name="T2" fmla="*/ 154 w 186"/>
              <a:gd name="T3" fmla="*/ 3 h 136"/>
              <a:gd name="T4" fmla="*/ 72 w 186"/>
              <a:gd name="T5" fmla="*/ 85 h 136"/>
              <a:gd name="T6" fmla="*/ 61 w 186"/>
              <a:gd name="T7" fmla="*/ 85 h 136"/>
              <a:gd name="T8" fmla="*/ 32 w 186"/>
              <a:gd name="T9" fmla="*/ 55 h 136"/>
              <a:gd name="T10" fmla="*/ 21 w 186"/>
              <a:gd name="T11" fmla="*/ 55 h 136"/>
              <a:gd name="T12" fmla="*/ 3 w 186"/>
              <a:gd name="T13" fmla="*/ 74 h 136"/>
              <a:gd name="T14" fmla="*/ 3 w 186"/>
              <a:gd name="T15" fmla="*/ 84 h 136"/>
              <a:gd name="T16" fmla="*/ 50 w 186"/>
              <a:gd name="T17" fmla="*/ 131 h 136"/>
              <a:gd name="T18" fmla="*/ 62 w 186"/>
              <a:gd name="T19" fmla="*/ 136 h 136"/>
              <a:gd name="T20" fmla="*/ 71 w 186"/>
              <a:gd name="T21" fmla="*/ 136 h 136"/>
              <a:gd name="T22" fmla="*/ 83 w 186"/>
              <a:gd name="T23" fmla="*/ 131 h 136"/>
              <a:gd name="T24" fmla="*/ 183 w 186"/>
              <a:gd name="T25" fmla="*/ 31 h 136"/>
              <a:gd name="T26" fmla="*/ 183 w 186"/>
              <a:gd name="T27" fmla="*/ 21 h 136"/>
              <a:gd name="T28" fmla="*/ 164 w 186"/>
              <a:gd name="T29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6" h="136">
                <a:moveTo>
                  <a:pt x="164" y="3"/>
                </a:moveTo>
                <a:cubicBezTo>
                  <a:pt x="162" y="0"/>
                  <a:pt x="157" y="0"/>
                  <a:pt x="154" y="3"/>
                </a:cubicBezTo>
                <a:cubicBezTo>
                  <a:pt x="72" y="85"/>
                  <a:pt x="72" y="85"/>
                  <a:pt x="72" y="85"/>
                </a:cubicBezTo>
                <a:cubicBezTo>
                  <a:pt x="69" y="88"/>
                  <a:pt x="64" y="88"/>
                  <a:pt x="61" y="85"/>
                </a:cubicBezTo>
                <a:cubicBezTo>
                  <a:pt x="32" y="55"/>
                  <a:pt x="32" y="55"/>
                  <a:pt x="32" y="55"/>
                </a:cubicBezTo>
                <a:cubicBezTo>
                  <a:pt x="29" y="52"/>
                  <a:pt x="24" y="52"/>
                  <a:pt x="21" y="55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7"/>
                  <a:pt x="0" y="81"/>
                  <a:pt x="3" y="8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2" y="134"/>
                  <a:pt x="58" y="136"/>
                  <a:pt x="62" y="136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75" y="136"/>
                  <a:pt x="80" y="134"/>
                  <a:pt x="83" y="131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86" y="29"/>
                  <a:pt x="186" y="24"/>
                  <a:pt x="183" y="21"/>
                </a:cubicBezTo>
                <a:lnTo>
                  <a:pt x="164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240"/>
          <p:cNvSpPr/>
          <p:nvPr/>
        </p:nvSpPr>
        <p:spPr bwMode="auto">
          <a:xfrm>
            <a:off x="10740102" y="4051400"/>
            <a:ext cx="318590" cy="298497"/>
          </a:xfrm>
          <a:custGeom>
            <a:avLst/>
            <a:gdLst>
              <a:gd name="T0" fmla="*/ 215 w 288"/>
              <a:gd name="T1" fmla="*/ 0 h 270"/>
              <a:gd name="T2" fmla="*/ 213 w 288"/>
              <a:gd name="T3" fmla="*/ 0 h 270"/>
              <a:gd name="T4" fmla="*/ 212 w 288"/>
              <a:gd name="T5" fmla="*/ 0 h 270"/>
              <a:gd name="T6" fmla="*/ 139 w 288"/>
              <a:gd name="T7" fmla="*/ 74 h 270"/>
              <a:gd name="T8" fmla="*/ 139 w 288"/>
              <a:gd name="T9" fmla="*/ 118 h 270"/>
              <a:gd name="T10" fmla="*/ 0 w 288"/>
              <a:gd name="T11" fmla="*/ 118 h 270"/>
              <a:gd name="T12" fmla="*/ 0 w 288"/>
              <a:gd name="T13" fmla="*/ 270 h 270"/>
              <a:gd name="T14" fmla="*/ 202 w 288"/>
              <a:gd name="T15" fmla="*/ 270 h 270"/>
              <a:gd name="T16" fmla="*/ 202 w 288"/>
              <a:gd name="T17" fmla="*/ 118 h 270"/>
              <a:gd name="T18" fmla="*/ 175 w 288"/>
              <a:gd name="T19" fmla="*/ 118 h 270"/>
              <a:gd name="T20" fmla="*/ 175 w 288"/>
              <a:gd name="T21" fmla="*/ 74 h 270"/>
              <a:gd name="T22" fmla="*/ 212 w 288"/>
              <a:gd name="T23" fmla="*/ 37 h 270"/>
              <a:gd name="T24" fmla="*/ 214 w 288"/>
              <a:gd name="T25" fmla="*/ 37 h 270"/>
              <a:gd name="T26" fmla="*/ 215 w 288"/>
              <a:gd name="T27" fmla="*/ 37 h 270"/>
              <a:gd name="T28" fmla="*/ 251 w 288"/>
              <a:gd name="T29" fmla="*/ 74 h 270"/>
              <a:gd name="T30" fmla="*/ 251 w 288"/>
              <a:gd name="T31" fmla="*/ 91 h 270"/>
              <a:gd name="T32" fmla="*/ 264 w 288"/>
              <a:gd name="T33" fmla="*/ 91 h 270"/>
              <a:gd name="T34" fmla="*/ 264 w 288"/>
              <a:gd name="T35" fmla="*/ 96 h 270"/>
              <a:gd name="T36" fmla="*/ 251 w 288"/>
              <a:gd name="T37" fmla="*/ 108 h 270"/>
              <a:gd name="T38" fmla="*/ 251 w 288"/>
              <a:gd name="T39" fmla="*/ 118 h 270"/>
              <a:gd name="T40" fmla="*/ 288 w 288"/>
              <a:gd name="T41" fmla="*/ 118 h 270"/>
              <a:gd name="T42" fmla="*/ 288 w 288"/>
              <a:gd name="T43" fmla="*/ 74 h 270"/>
              <a:gd name="T44" fmla="*/ 215 w 288"/>
              <a:gd name="T4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70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4"/>
                </a:cubicBezTo>
                <a:cubicBezTo>
                  <a:pt x="139" y="74"/>
                  <a:pt x="139" y="99"/>
                  <a:pt x="139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5" y="99"/>
                  <a:pt x="175" y="74"/>
                  <a:pt x="175" y="74"/>
                </a:cubicBezTo>
                <a:cubicBezTo>
                  <a:pt x="175" y="54"/>
                  <a:pt x="192" y="37"/>
                  <a:pt x="212" y="37"/>
                </a:cubicBezTo>
                <a:cubicBezTo>
                  <a:pt x="213" y="37"/>
                  <a:pt x="214" y="37"/>
                  <a:pt x="214" y="37"/>
                </a:cubicBezTo>
                <a:cubicBezTo>
                  <a:pt x="214" y="37"/>
                  <a:pt x="214" y="37"/>
                  <a:pt x="215" y="37"/>
                </a:cubicBezTo>
                <a:cubicBezTo>
                  <a:pt x="235" y="37"/>
                  <a:pt x="251" y="54"/>
                  <a:pt x="251" y="74"/>
                </a:cubicBezTo>
                <a:cubicBezTo>
                  <a:pt x="251" y="74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6"/>
                  <a:pt x="264" y="96"/>
                  <a:pt x="264" y="96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1" y="111"/>
                  <a:pt x="251" y="115"/>
                  <a:pt x="251" y="118"/>
                </a:cubicBezTo>
                <a:cubicBezTo>
                  <a:pt x="288" y="118"/>
                  <a:pt x="288" y="118"/>
                  <a:pt x="288" y="118"/>
                </a:cubicBezTo>
                <a:cubicBezTo>
                  <a:pt x="288" y="99"/>
                  <a:pt x="288" y="74"/>
                  <a:pt x="288" y="74"/>
                </a:cubicBezTo>
                <a:cubicBezTo>
                  <a:pt x="288" y="33"/>
                  <a:pt x="255" y="0"/>
                  <a:pt x="2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Freeform 253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avLst/>
            <a:gdLst>
              <a:gd name="T0" fmla="*/ 80 w 80"/>
              <a:gd name="T1" fmla="*/ 0 h 111"/>
              <a:gd name="T2" fmla="*/ 80 w 80"/>
              <a:gd name="T3" fmla="*/ 111 h 111"/>
              <a:gd name="T4" fmla="*/ 0 w 80"/>
              <a:gd name="T5" fmla="*/ 111 h 111"/>
              <a:gd name="T6" fmla="*/ 0 w 80"/>
              <a:gd name="T7" fmla="*/ 23 h 111"/>
              <a:gd name="T8" fmla="*/ 23 w 80"/>
              <a:gd name="T9" fmla="*/ 0 h 111"/>
              <a:gd name="T10" fmla="*/ 23 w 80"/>
              <a:gd name="T11" fmla="*/ 0 h 111"/>
              <a:gd name="T12" fmla="*/ 80 w 80"/>
              <a:gd name="T13" fmla="*/ 0 h 111"/>
              <a:gd name="T14" fmla="*/ 71 w 80"/>
              <a:gd name="T15" fmla="*/ 9 h 111"/>
              <a:gd name="T16" fmla="*/ 32 w 80"/>
              <a:gd name="T17" fmla="*/ 9 h 111"/>
              <a:gd name="T18" fmla="*/ 32 w 80"/>
              <a:gd name="T19" fmla="*/ 32 h 111"/>
              <a:gd name="T20" fmla="*/ 9 w 80"/>
              <a:gd name="T21" fmla="*/ 32 h 111"/>
              <a:gd name="T22" fmla="*/ 9 w 80"/>
              <a:gd name="T23" fmla="*/ 102 h 111"/>
              <a:gd name="T24" fmla="*/ 71 w 80"/>
              <a:gd name="T25" fmla="*/ 102 h 111"/>
              <a:gd name="T26" fmla="*/ 71 w 80"/>
              <a:gd name="T27" fmla="*/ 9 h 111"/>
              <a:gd name="T28" fmla="*/ 71 w 80"/>
              <a:gd name="T29" fmla="*/ 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close/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2" name="Freeform 254"/>
          <p:cNvSpPr>
            <a:spLocks noEditPoints="1"/>
          </p:cNvSpPr>
          <p:nvPr/>
        </p:nvSpPr>
        <p:spPr bwMode="auto">
          <a:xfrm>
            <a:off x="2485500" y="4679967"/>
            <a:ext cx="229613" cy="318589"/>
          </a:xfrm>
          <a:custGeom>
            <a:avLst/>
            <a:gdLst>
              <a:gd name="T0" fmla="*/ 80 w 80"/>
              <a:gd name="T1" fmla="*/ 0 h 111"/>
              <a:gd name="T2" fmla="*/ 80 w 80"/>
              <a:gd name="T3" fmla="*/ 111 h 111"/>
              <a:gd name="T4" fmla="*/ 0 w 80"/>
              <a:gd name="T5" fmla="*/ 111 h 111"/>
              <a:gd name="T6" fmla="*/ 0 w 80"/>
              <a:gd name="T7" fmla="*/ 23 h 111"/>
              <a:gd name="T8" fmla="*/ 23 w 80"/>
              <a:gd name="T9" fmla="*/ 0 h 111"/>
              <a:gd name="T10" fmla="*/ 23 w 80"/>
              <a:gd name="T11" fmla="*/ 0 h 111"/>
              <a:gd name="T12" fmla="*/ 80 w 80"/>
              <a:gd name="T13" fmla="*/ 0 h 111"/>
              <a:gd name="T14" fmla="*/ 71 w 80"/>
              <a:gd name="T15" fmla="*/ 9 h 111"/>
              <a:gd name="T16" fmla="*/ 32 w 80"/>
              <a:gd name="T17" fmla="*/ 9 h 111"/>
              <a:gd name="T18" fmla="*/ 32 w 80"/>
              <a:gd name="T19" fmla="*/ 32 h 111"/>
              <a:gd name="T20" fmla="*/ 9 w 80"/>
              <a:gd name="T21" fmla="*/ 32 h 111"/>
              <a:gd name="T22" fmla="*/ 9 w 80"/>
              <a:gd name="T23" fmla="*/ 102 h 111"/>
              <a:gd name="T24" fmla="*/ 71 w 80"/>
              <a:gd name="T25" fmla="*/ 102 h 111"/>
              <a:gd name="T26" fmla="*/ 71 w 80"/>
              <a:gd name="T27" fmla="*/ 9 h 111"/>
              <a:gd name="T28" fmla="*/ 71 w 80"/>
              <a:gd name="T29" fmla="*/ 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80" y="111"/>
                </a:lnTo>
                <a:lnTo>
                  <a:pt x="0" y="111"/>
                </a:lnTo>
                <a:lnTo>
                  <a:pt x="0" y="23"/>
                </a:lnTo>
                <a:lnTo>
                  <a:pt x="23" y="0"/>
                </a:lnTo>
                <a:lnTo>
                  <a:pt x="23" y="0"/>
                </a:lnTo>
                <a:lnTo>
                  <a:pt x="80" y="0"/>
                </a:lnTo>
                <a:moveTo>
                  <a:pt x="71" y="9"/>
                </a:moveTo>
                <a:lnTo>
                  <a:pt x="32" y="9"/>
                </a:lnTo>
                <a:lnTo>
                  <a:pt x="32" y="32"/>
                </a:lnTo>
                <a:lnTo>
                  <a:pt x="9" y="32"/>
                </a:lnTo>
                <a:lnTo>
                  <a:pt x="9" y="102"/>
                </a:lnTo>
                <a:lnTo>
                  <a:pt x="71" y="102"/>
                </a:lnTo>
                <a:lnTo>
                  <a:pt x="71" y="9"/>
                </a:lnTo>
                <a:lnTo>
                  <a:pt x="71" y="9"/>
                </a:lnTo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3" name="Freeform 255"/>
          <p:cNvSpPr/>
          <p:nvPr/>
        </p:nvSpPr>
        <p:spPr bwMode="auto">
          <a:xfrm>
            <a:off x="3145638" y="4811995"/>
            <a:ext cx="146379" cy="166470"/>
          </a:xfrm>
          <a:custGeom>
            <a:avLst/>
            <a:gdLst>
              <a:gd name="T0" fmla="*/ 5 w 51"/>
              <a:gd name="T1" fmla="*/ 0 h 58"/>
              <a:gd name="T2" fmla="*/ 0 w 51"/>
              <a:gd name="T3" fmla="*/ 0 h 58"/>
              <a:gd name="T4" fmla="*/ 0 w 51"/>
              <a:gd name="T5" fmla="*/ 58 h 58"/>
              <a:gd name="T6" fmla="*/ 51 w 51"/>
              <a:gd name="T7" fmla="*/ 58 h 58"/>
              <a:gd name="T8" fmla="*/ 51 w 51"/>
              <a:gd name="T9" fmla="*/ 46 h 58"/>
              <a:gd name="T10" fmla="*/ 5 w 51"/>
              <a:gd name="T11" fmla="*/ 46 h 58"/>
              <a:gd name="T12" fmla="*/ 5 w 51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8">
                <a:moveTo>
                  <a:pt x="5" y="0"/>
                </a:moveTo>
                <a:lnTo>
                  <a:pt x="0" y="0"/>
                </a:lnTo>
                <a:lnTo>
                  <a:pt x="0" y="58"/>
                </a:lnTo>
                <a:lnTo>
                  <a:pt x="51" y="58"/>
                </a:lnTo>
                <a:lnTo>
                  <a:pt x="51" y="46"/>
                </a:lnTo>
                <a:lnTo>
                  <a:pt x="5" y="46"/>
                </a:lnTo>
                <a:lnTo>
                  <a:pt x="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4" name="Freeform 256"/>
          <p:cNvSpPr>
            <a:spLocks noEditPoints="1"/>
          </p:cNvSpPr>
          <p:nvPr/>
        </p:nvSpPr>
        <p:spPr bwMode="auto">
          <a:xfrm>
            <a:off x="3125548" y="4682837"/>
            <a:ext cx="226744" cy="315718"/>
          </a:xfrm>
          <a:custGeom>
            <a:avLst/>
            <a:gdLst>
              <a:gd name="T0" fmla="*/ 79 w 79"/>
              <a:gd name="T1" fmla="*/ 0 h 110"/>
              <a:gd name="T2" fmla="*/ 32 w 79"/>
              <a:gd name="T3" fmla="*/ 0 h 110"/>
              <a:gd name="T4" fmla="*/ 32 w 79"/>
              <a:gd name="T5" fmla="*/ 0 h 110"/>
              <a:gd name="T6" fmla="*/ 12 w 79"/>
              <a:gd name="T7" fmla="*/ 19 h 110"/>
              <a:gd name="T8" fmla="*/ 12 w 79"/>
              <a:gd name="T9" fmla="*/ 25 h 110"/>
              <a:gd name="T10" fmla="*/ 0 w 79"/>
              <a:gd name="T11" fmla="*/ 38 h 110"/>
              <a:gd name="T12" fmla="*/ 0 w 79"/>
              <a:gd name="T13" fmla="*/ 110 h 110"/>
              <a:gd name="T14" fmla="*/ 66 w 79"/>
              <a:gd name="T15" fmla="*/ 110 h 110"/>
              <a:gd name="T16" fmla="*/ 66 w 79"/>
              <a:gd name="T17" fmla="*/ 91 h 110"/>
              <a:gd name="T18" fmla="*/ 79 w 79"/>
              <a:gd name="T19" fmla="*/ 91 h 110"/>
              <a:gd name="T20" fmla="*/ 79 w 79"/>
              <a:gd name="T21" fmla="*/ 0 h 110"/>
              <a:gd name="T22" fmla="*/ 58 w 79"/>
              <a:gd name="T23" fmla="*/ 103 h 110"/>
              <a:gd name="T24" fmla="*/ 7 w 79"/>
              <a:gd name="T25" fmla="*/ 103 h 110"/>
              <a:gd name="T26" fmla="*/ 7 w 79"/>
              <a:gd name="T27" fmla="*/ 45 h 110"/>
              <a:gd name="T28" fmla="*/ 12 w 79"/>
              <a:gd name="T29" fmla="*/ 45 h 110"/>
              <a:gd name="T30" fmla="*/ 12 w 79"/>
              <a:gd name="T31" fmla="*/ 91 h 110"/>
              <a:gd name="T32" fmla="*/ 58 w 79"/>
              <a:gd name="T33" fmla="*/ 91 h 110"/>
              <a:gd name="T34" fmla="*/ 58 w 79"/>
              <a:gd name="T35" fmla="*/ 103 h 110"/>
              <a:gd name="T36" fmla="*/ 71 w 79"/>
              <a:gd name="T37" fmla="*/ 84 h 110"/>
              <a:gd name="T38" fmla="*/ 20 w 79"/>
              <a:gd name="T39" fmla="*/ 84 h 110"/>
              <a:gd name="T40" fmla="*/ 20 w 79"/>
              <a:gd name="T41" fmla="*/ 27 h 110"/>
              <a:gd name="T42" fmla="*/ 39 w 79"/>
              <a:gd name="T43" fmla="*/ 27 h 110"/>
              <a:gd name="T44" fmla="*/ 39 w 79"/>
              <a:gd name="T45" fmla="*/ 7 h 110"/>
              <a:gd name="T46" fmla="*/ 71 w 79"/>
              <a:gd name="T47" fmla="*/ 7 h 110"/>
              <a:gd name="T48" fmla="*/ 71 w 79"/>
              <a:gd name="T49" fmla="*/ 8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10">
                <a:moveTo>
                  <a:pt x="79" y="0"/>
                </a:moveTo>
                <a:lnTo>
                  <a:pt x="32" y="0"/>
                </a:lnTo>
                <a:lnTo>
                  <a:pt x="32" y="0"/>
                </a:lnTo>
                <a:lnTo>
                  <a:pt x="12" y="19"/>
                </a:lnTo>
                <a:lnTo>
                  <a:pt x="12" y="25"/>
                </a:lnTo>
                <a:lnTo>
                  <a:pt x="0" y="38"/>
                </a:lnTo>
                <a:lnTo>
                  <a:pt x="0" y="110"/>
                </a:lnTo>
                <a:lnTo>
                  <a:pt x="66" y="110"/>
                </a:lnTo>
                <a:lnTo>
                  <a:pt x="66" y="91"/>
                </a:lnTo>
                <a:lnTo>
                  <a:pt x="79" y="91"/>
                </a:lnTo>
                <a:lnTo>
                  <a:pt x="79" y="0"/>
                </a:lnTo>
                <a:close/>
                <a:moveTo>
                  <a:pt x="58" y="103"/>
                </a:moveTo>
                <a:lnTo>
                  <a:pt x="7" y="103"/>
                </a:lnTo>
                <a:lnTo>
                  <a:pt x="7" y="45"/>
                </a:lnTo>
                <a:lnTo>
                  <a:pt x="12" y="45"/>
                </a:lnTo>
                <a:lnTo>
                  <a:pt x="12" y="91"/>
                </a:lnTo>
                <a:lnTo>
                  <a:pt x="58" y="91"/>
                </a:lnTo>
                <a:lnTo>
                  <a:pt x="58" y="103"/>
                </a:lnTo>
                <a:close/>
                <a:moveTo>
                  <a:pt x="71" y="84"/>
                </a:moveTo>
                <a:lnTo>
                  <a:pt x="20" y="84"/>
                </a:lnTo>
                <a:lnTo>
                  <a:pt x="20" y="27"/>
                </a:lnTo>
                <a:lnTo>
                  <a:pt x="39" y="27"/>
                </a:lnTo>
                <a:lnTo>
                  <a:pt x="39" y="7"/>
                </a:lnTo>
                <a:lnTo>
                  <a:pt x="71" y="7"/>
                </a:lnTo>
                <a:lnTo>
                  <a:pt x="71" y="8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5" name="Freeform 257"/>
          <p:cNvSpPr/>
          <p:nvPr/>
        </p:nvSpPr>
        <p:spPr bwMode="auto">
          <a:xfrm>
            <a:off x="11380150" y="4714410"/>
            <a:ext cx="318590" cy="249705"/>
          </a:xfrm>
          <a:custGeom>
            <a:avLst/>
            <a:gdLst>
              <a:gd name="T0" fmla="*/ 279 w 288"/>
              <a:gd name="T1" fmla="*/ 28 h 227"/>
              <a:gd name="T2" fmla="*/ 121 w 288"/>
              <a:gd name="T3" fmla="*/ 28 h 227"/>
              <a:gd name="T4" fmla="*/ 111 w 288"/>
              <a:gd name="T5" fmla="*/ 8 h 227"/>
              <a:gd name="T6" fmla="*/ 99 w 288"/>
              <a:gd name="T7" fmla="*/ 0 h 227"/>
              <a:gd name="T8" fmla="*/ 44 w 288"/>
              <a:gd name="T9" fmla="*/ 0 h 227"/>
              <a:gd name="T10" fmla="*/ 32 w 288"/>
              <a:gd name="T11" fmla="*/ 8 h 227"/>
              <a:gd name="T12" fmla="*/ 22 w 288"/>
              <a:gd name="T13" fmla="*/ 28 h 227"/>
              <a:gd name="T14" fmla="*/ 9 w 288"/>
              <a:gd name="T15" fmla="*/ 28 h 227"/>
              <a:gd name="T16" fmla="*/ 0 w 288"/>
              <a:gd name="T17" fmla="*/ 37 h 227"/>
              <a:gd name="T18" fmla="*/ 0 w 288"/>
              <a:gd name="T19" fmla="*/ 218 h 227"/>
              <a:gd name="T20" fmla="*/ 9 w 288"/>
              <a:gd name="T21" fmla="*/ 227 h 227"/>
              <a:gd name="T22" fmla="*/ 279 w 288"/>
              <a:gd name="T23" fmla="*/ 227 h 227"/>
              <a:gd name="T24" fmla="*/ 288 w 288"/>
              <a:gd name="T25" fmla="*/ 218 h 227"/>
              <a:gd name="T26" fmla="*/ 288 w 288"/>
              <a:gd name="T27" fmla="*/ 37 h 227"/>
              <a:gd name="T28" fmla="*/ 279 w 288"/>
              <a:gd name="T29" fmla="*/ 28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27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4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Freeform 258"/>
          <p:cNvSpPr/>
          <p:nvPr/>
        </p:nvSpPr>
        <p:spPr bwMode="auto">
          <a:xfrm>
            <a:off x="522305" y="5426211"/>
            <a:ext cx="321459" cy="163600"/>
          </a:xfrm>
          <a:custGeom>
            <a:avLst/>
            <a:gdLst>
              <a:gd name="T0" fmla="*/ 18 w 289"/>
              <a:gd name="T1" fmla="*/ 139 h 147"/>
              <a:gd name="T2" fmla="*/ 25 w 289"/>
              <a:gd name="T3" fmla="*/ 147 h 147"/>
              <a:gd name="T4" fmla="*/ 264 w 289"/>
              <a:gd name="T5" fmla="*/ 147 h 147"/>
              <a:gd name="T6" fmla="*/ 271 w 289"/>
              <a:gd name="T7" fmla="*/ 139 h 147"/>
              <a:gd name="T8" fmla="*/ 289 w 289"/>
              <a:gd name="T9" fmla="*/ 0 h 147"/>
              <a:gd name="T10" fmla="*/ 0 w 289"/>
              <a:gd name="T11" fmla="*/ 0 h 147"/>
              <a:gd name="T12" fmla="*/ 18 w 289"/>
              <a:gd name="T13" fmla="*/ 13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147">
                <a:moveTo>
                  <a:pt x="18" y="139"/>
                </a:moveTo>
                <a:cubicBezTo>
                  <a:pt x="18" y="143"/>
                  <a:pt x="21" y="147"/>
                  <a:pt x="25" y="147"/>
                </a:cubicBezTo>
                <a:cubicBezTo>
                  <a:pt x="264" y="147"/>
                  <a:pt x="264" y="147"/>
                  <a:pt x="264" y="147"/>
                </a:cubicBezTo>
                <a:cubicBezTo>
                  <a:pt x="268" y="147"/>
                  <a:pt x="271" y="143"/>
                  <a:pt x="271" y="139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0"/>
                  <a:pt x="0" y="0"/>
                  <a:pt x="0" y="0"/>
                </a:cubicBezTo>
                <a:lnTo>
                  <a:pt x="18" y="1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Freeform 259"/>
          <p:cNvSpPr/>
          <p:nvPr/>
        </p:nvSpPr>
        <p:spPr bwMode="auto">
          <a:xfrm>
            <a:off x="542397" y="5368808"/>
            <a:ext cx="281276" cy="37313"/>
          </a:xfrm>
          <a:custGeom>
            <a:avLst/>
            <a:gdLst>
              <a:gd name="T0" fmla="*/ 253 w 253"/>
              <a:gd name="T1" fmla="*/ 32 h 35"/>
              <a:gd name="T2" fmla="*/ 246 w 253"/>
              <a:gd name="T3" fmla="*/ 25 h 35"/>
              <a:gd name="T4" fmla="*/ 106 w 253"/>
              <a:gd name="T5" fmla="*/ 25 h 35"/>
              <a:gd name="T6" fmla="*/ 98 w 253"/>
              <a:gd name="T7" fmla="*/ 7 h 35"/>
              <a:gd name="T8" fmla="*/ 87 w 253"/>
              <a:gd name="T9" fmla="*/ 0 h 35"/>
              <a:gd name="T10" fmla="*/ 39 w 253"/>
              <a:gd name="T11" fmla="*/ 0 h 35"/>
              <a:gd name="T12" fmla="*/ 28 w 253"/>
              <a:gd name="T13" fmla="*/ 7 h 35"/>
              <a:gd name="T14" fmla="*/ 19 w 253"/>
              <a:gd name="T15" fmla="*/ 25 h 35"/>
              <a:gd name="T16" fmla="*/ 7 w 253"/>
              <a:gd name="T17" fmla="*/ 25 h 35"/>
              <a:gd name="T18" fmla="*/ 0 w 253"/>
              <a:gd name="T19" fmla="*/ 32 h 35"/>
              <a:gd name="T20" fmla="*/ 0 w 253"/>
              <a:gd name="T21" fmla="*/ 35 h 35"/>
              <a:gd name="T22" fmla="*/ 253 w 253"/>
              <a:gd name="T23" fmla="*/ 35 h 35"/>
              <a:gd name="T24" fmla="*/ 253 w 25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3" h="35">
                <a:moveTo>
                  <a:pt x="253" y="32"/>
                </a:moveTo>
                <a:cubicBezTo>
                  <a:pt x="253" y="28"/>
                  <a:pt x="250" y="25"/>
                  <a:pt x="24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98" y="7"/>
                  <a:pt x="98" y="7"/>
                  <a:pt x="98" y="7"/>
                </a:cubicBezTo>
                <a:cubicBezTo>
                  <a:pt x="96" y="3"/>
                  <a:pt x="91" y="0"/>
                  <a:pt x="8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4" y="0"/>
                  <a:pt x="29" y="3"/>
                  <a:pt x="28" y="7"/>
                </a:cubicBezTo>
                <a:cubicBezTo>
                  <a:pt x="19" y="25"/>
                  <a:pt x="19" y="25"/>
                  <a:pt x="19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253" y="35"/>
                  <a:pt x="253" y="35"/>
                  <a:pt x="253" y="35"/>
                </a:cubicBezTo>
                <a:lnTo>
                  <a:pt x="253" y="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Freeform 260"/>
          <p:cNvSpPr>
            <a:spLocks noEditPoints="1"/>
          </p:cNvSpPr>
          <p:nvPr/>
        </p:nvSpPr>
        <p:spPr bwMode="auto">
          <a:xfrm>
            <a:off x="9462878" y="5977283"/>
            <a:ext cx="318590" cy="278407"/>
          </a:xfrm>
          <a:custGeom>
            <a:avLst/>
            <a:gdLst>
              <a:gd name="T0" fmla="*/ 283 w 288"/>
              <a:gd name="T1" fmla="*/ 0 h 252"/>
              <a:gd name="T2" fmla="*/ 6 w 288"/>
              <a:gd name="T3" fmla="*/ 0 h 252"/>
              <a:gd name="T4" fmla="*/ 0 w 288"/>
              <a:gd name="T5" fmla="*/ 6 h 252"/>
              <a:gd name="T6" fmla="*/ 0 w 288"/>
              <a:gd name="T7" fmla="*/ 210 h 252"/>
              <a:gd name="T8" fmla="*/ 6 w 288"/>
              <a:gd name="T9" fmla="*/ 216 h 252"/>
              <a:gd name="T10" fmla="*/ 119 w 288"/>
              <a:gd name="T11" fmla="*/ 216 h 252"/>
              <a:gd name="T12" fmla="*/ 119 w 288"/>
              <a:gd name="T13" fmla="*/ 233 h 252"/>
              <a:gd name="T14" fmla="*/ 94 w 288"/>
              <a:gd name="T15" fmla="*/ 249 h 252"/>
              <a:gd name="T16" fmla="*/ 95 w 288"/>
              <a:gd name="T17" fmla="*/ 252 h 252"/>
              <a:gd name="T18" fmla="*/ 195 w 288"/>
              <a:gd name="T19" fmla="*/ 252 h 252"/>
              <a:gd name="T20" fmla="*/ 196 w 288"/>
              <a:gd name="T21" fmla="*/ 249 h 252"/>
              <a:gd name="T22" fmla="*/ 170 w 288"/>
              <a:gd name="T23" fmla="*/ 233 h 252"/>
              <a:gd name="T24" fmla="*/ 170 w 288"/>
              <a:gd name="T25" fmla="*/ 216 h 252"/>
              <a:gd name="T26" fmla="*/ 283 w 288"/>
              <a:gd name="T27" fmla="*/ 216 h 252"/>
              <a:gd name="T28" fmla="*/ 288 w 288"/>
              <a:gd name="T29" fmla="*/ 210 h 252"/>
              <a:gd name="T30" fmla="*/ 288 w 288"/>
              <a:gd name="T31" fmla="*/ 6 h 252"/>
              <a:gd name="T32" fmla="*/ 283 w 288"/>
              <a:gd name="T33" fmla="*/ 0 h 252"/>
              <a:gd name="T34" fmla="*/ 264 w 288"/>
              <a:gd name="T35" fmla="*/ 158 h 252"/>
              <a:gd name="T36" fmla="*/ 259 w 288"/>
              <a:gd name="T37" fmla="*/ 164 h 252"/>
              <a:gd name="T38" fmla="*/ 30 w 288"/>
              <a:gd name="T39" fmla="*/ 164 h 252"/>
              <a:gd name="T40" fmla="*/ 24 w 288"/>
              <a:gd name="T41" fmla="*/ 158 h 252"/>
              <a:gd name="T42" fmla="*/ 24 w 288"/>
              <a:gd name="T43" fmla="*/ 30 h 252"/>
              <a:gd name="T44" fmla="*/ 30 w 288"/>
              <a:gd name="T45" fmla="*/ 24 h 252"/>
              <a:gd name="T46" fmla="*/ 259 w 288"/>
              <a:gd name="T47" fmla="*/ 24 h 252"/>
              <a:gd name="T48" fmla="*/ 264 w 288"/>
              <a:gd name="T49" fmla="*/ 30 h 252"/>
              <a:gd name="T50" fmla="*/ 264 w 288"/>
              <a:gd name="T51" fmla="*/ 15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52">
                <a:moveTo>
                  <a:pt x="283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4"/>
                  <a:pt x="3" y="216"/>
                  <a:pt x="6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33"/>
                  <a:pt x="119" y="233"/>
                  <a:pt x="119" y="233"/>
                </a:cubicBezTo>
                <a:cubicBezTo>
                  <a:pt x="94" y="249"/>
                  <a:pt x="94" y="249"/>
                  <a:pt x="94" y="249"/>
                </a:cubicBezTo>
                <a:cubicBezTo>
                  <a:pt x="91" y="250"/>
                  <a:pt x="91" y="252"/>
                  <a:pt x="95" y="252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8" y="252"/>
                  <a:pt x="199" y="250"/>
                  <a:pt x="196" y="249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6" y="216"/>
                  <a:pt x="288" y="214"/>
                  <a:pt x="288" y="210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3"/>
                  <a:pt x="286" y="0"/>
                  <a:pt x="283" y="0"/>
                </a:cubicBezTo>
                <a:close/>
                <a:moveTo>
                  <a:pt x="264" y="158"/>
                </a:moveTo>
                <a:cubicBezTo>
                  <a:pt x="264" y="161"/>
                  <a:pt x="262" y="164"/>
                  <a:pt x="259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7" y="164"/>
                  <a:pt x="24" y="161"/>
                  <a:pt x="24" y="15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7" y="24"/>
                  <a:pt x="30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62" y="24"/>
                  <a:pt x="264" y="27"/>
                  <a:pt x="264" y="30"/>
                </a:cubicBezTo>
                <a:lnTo>
                  <a:pt x="264" y="1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" name="Freeform 261"/>
          <p:cNvSpPr/>
          <p:nvPr/>
        </p:nvSpPr>
        <p:spPr bwMode="auto">
          <a:xfrm>
            <a:off x="10143107" y="6066257"/>
            <a:ext cx="238225" cy="209523"/>
          </a:xfrm>
          <a:custGeom>
            <a:avLst/>
            <a:gdLst>
              <a:gd name="T0" fmla="*/ 212 w 216"/>
              <a:gd name="T1" fmla="*/ 0 h 189"/>
              <a:gd name="T2" fmla="*/ 191 w 216"/>
              <a:gd name="T3" fmla="*/ 0 h 189"/>
              <a:gd name="T4" fmla="*/ 189 w 216"/>
              <a:gd name="T5" fmla="*/ 3 h 189"/>
              <a:gd name="T6" fmla="*/ 176 w 216"/>
              <a:gd name="T7" fmla="*/ 18 h 189"/>
              <a:gd name="T8" fmla="*/ 194 w 216"/>
              <a:gd name="T9" fmla="*/ 18 h 189"/>
              <a:gd name="T10" fmla="*/ 198 w 216"/>
              <a:gd name="T11" fmla="*/ 22 h 189"/>
              <a:gd name="T12" fmla="*/ 198 w 216"/>
              <a:gd name="T13" fmla="*/ 119 h 189"/>
              <a:gd name="T14" fmla="*/ 194 w 216"/>
              <a:gd name="T15" fmla="*/ 123 h 189"/>
              <a:gd name="T16" fmla="*/ 22 w 216"/>
              <a:gd name="T17" fmla="*/ 123 h 189"/>
              <a:gd name="T18" fmla="*/ 18 w 216"/>
              <a:gd name="T19" fmla="*/ 119 h 189"/>
              <a:gd name="T20" fmla="*/ 18 w 216"/>
              <a:gd name="T21" fmla="*/ 22 h 189"/>
              <a:gd name="T22" fmla="*/ 22 w 216"/>
              <a:gd name="T23" fmla="*/ 18 h 189"/>
              <a:gd name="T24" fmla="*/ 34 w 216"/>
              <a:gd name="T25" fmla="*/ 18 h 189"/>
              <a:gd name="T26" fmla="*/ 21 w 216"/>
              <a:gd name="T27" fmla="*/ 3 h 189"/>
              <a:gd name="T28" fmla="*/ 19 w 216"/>
              <a:gd name="T29" fmla="*/ 0 h 189"/>
              <a:gd name="T30" fmla="*/ 4 w 216"/>
              <a:gd name="T31" fmla="*/ 0 h 189"/>
              <a:gd name="T32" fmla="*/ 0 w 216"/>
              <a:gd name="T33" fmla="*/ 4 h 189"/>
              <a:gd name="T34" fmla="*/ 0 w 216"/>
              <a:gd name="T35" fmla="*/ 158 h 189"/>
              <a:gd name="T36" fmla="*/ 4 w 216"/>
              <a:gd name="T37" fmla="*/ 162 h 189"/>
              <a:gd name="T38" fmla="*/ 89 w 216"/>
              <a:gd name="T39" fmla="*/ 162 h 189"/>
              <a:gd name="T40" fmla="*/ 89 w 216"/>
              <a:gd name="T41" fmla="*/ 175 h 189"/>
              <a:gd name="T42" fmla="*/ 70 w 216"/>
              <a:gd name="T43" fmla="*/ 187 h 189"/>
              <a:gd name="T44" fmla="*/ 71 w 216"/>
              <a:gd name="T45" fmla="*/ 189 h 189"/>
              <a:gd name="T46" fmla="*/ 146 w 216"/>
              <a:gd name="T47" fmla="*/ 189 h 189"/>
              <a:gd name="T48" fmla="*/ 147 w 216"/>
              <a:gd name="T49" fmla="*/ 187 h 189"/>
              <a:gd name="T50" fmla="*/ 127 w 216"/>
              <a:gd name="T51" fmla="*/ 175 h 189"/>
              <a:gd name="T52" fmla="*/ 127 w 216"/>
              <a:gd name="T53" fmla="*/ 162 h 189"/>
              <a:gd name="T54" fmla="*/ 212 w 216"/>
              <a:gd name="T55" fmla="*/ 162 h 189"/>
              <a:gd name="T56" fmla="*/ 216 w 216"/>
              <a:gd name="T57" fmla="*/ 158 h 189"/>
              <a:gd name="T58" fmla="*/ 216 w 216"/>
              <a:gd name="T59" fmla="*/ 4 h 189"/>
              <a:gd name="T60" fmla="*/ 212 w 216"/>
              <a:gd name="T6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6" h="189">
                <a:moveTo>
                  <a:pt x="212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90" y="1"/>
                  <a:pt x="190" y="2"/>
                  <a:pt x="189" y="3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6" y="18"/>
                  <a:pt x="198" y="20"/>
                  <a:pt x="198" y="22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8" y="121"/>
                  <a:pt x="196" y="123"/>
                  <a:pt x="194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0" y="123"/>
                  <a:pt x="18" y="121"/>
                  <a:pt x="18" y="119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20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1"/>
                  <a:pt x="1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0"/>
                  <a:pt x="2" y="162"/>
                  <a:pt x="4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8" y="188"/>
                  <a:pt x="68" y="189"/>
                  <a:pt x="71" y="189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8" y="189"/>
                  <a:pt x="149" y="188"/>
                  <a:pt x="147" y="187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4" y="162"/>
                  <a:pt x="216" y="160"/>
                  <a:pt x="216" y="158"/>
                </a:cubicBezTo>
                <a:cubicBezTo>
                  <a:pt x="216" y="4"/>
                  <a:pt x="216" y="4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Freeform 262"/>
          <p:cNvSpPr/>
          <p:nvPr/>
        </p:nvSpPr>
        <p:spPr bwMode="auto">
          <a:xfrm>
            <a:off x="10180420" y="5957191"/>
            <a:ext cx="154989" cy="175081"/>
          </a:xfrm>
          <a:custGeom>
            <a:avLst/>
            <a:gdLst>
              <a:gd name="T0" fmla="*/ 63 w 140"/>
              <a:gd name="T1" fmla="*/ 155 h 159"/>
              <a:gd name="T2" fmla="*/ 70 w 140"/>
              <a:gd name="T3" fmla="*/ 159 h 159"/>
              <a:gd name="T4" fmla="*/ 78 w 140"/>
              <a:gd name="T5" fmla="*/ 155 h 159"/>
              <a:gd name="T6" fmla="*/ 136 w 140"/>
              <a:gd name="T7" fmla="*/ 86 h 159"/>
              <a:gd name="T8" fmla="*/ 132 w 140"/>
              <a:gd name="T9" fmla="*/ 77 h 159"/>
              <a:gd name="T10" fmla="*/ 101 w 140"/>
              <a:gd name="T11" fmla="*/ 77 h 159"/>
              <a:gd name="T12" fmla="*/ 89 w 140"/>
              <a:gd name="T13" fmla="*/ 77 h 159"/>
              <a:gd name="T14" fmla="*/ 89 w 140"/>
              <a:gd name="T15" fmla="*/ 12 h 159"/>
              <a:gd name="T16" fmla="*/ 77 w 140"/>
              <a:gd name="T17" fmla="*/ 0 h 159"/>
              <a:gd name="T18" fmla="*/ 63 w 140"/>
              <a:gd name="T19" fmla="*/ 0 h 159"/>
              <a:gd name="T20" fmla="*/ 51 w 140"/>
              <a:gd name="T21" fmla="*/ 12 h 159"/>
              <a:gd name="T22" fmla="*/ 51 w 140"/>
              <a:gd name="T23" fmla="*/ 77 h 159"/>
              <a:gd name="T24" fmla="*/ 39 w 140"/>
              <a:gd name="T25" fmla="*/ 77 h 159"/>
              <a:gd name="T26" fmla="*/ 9 w 140"/>
              <a:gd name="T27" fmla="*/ 77 h 159"/>
              <a:gd name="T28" fmla="*/ 5 w 140"/>
              <a:gd name="T29" fmla="*/ 86 h 159"/>
              <a:gd name="T30" fmla="*/ 63 w 140"/>
              <a:gd name="T31" fmla="*/ 1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0" h="159">
                <a:moveTo>
                  <a:pt x="63" y="155"/>
                </a:moveTo>
                <a:cubicBezTo>
                  <a:pt x="65" y="158"/>
                  <a:pt x="67" y="159"/>
                  <a:pt x="70" y="159"/>
                </a:cubicBezTo>
                <a:cubicBezTo>
                  <a:pt x="73" y="159"/>
                  <a:pt x="76" y="158"/>
                  <a:pt x="78" y="155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40" y="81"/>
                  <a:pt x="138" y="77"/>
                  <a:pt x="132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77"/>
                  <a:pt x="93" y="77"/>
                  <a:pt x="89" y="77"/>
                </a:cubicBezTo>
                <a:cubicBezTo>
                  <a:pt x="89" y="12"/>
                  <a:pt x="89" y="12"/>
                  <a:pt x="89" y="12"/>
                </a:cubicBezTo>
                <a:cubicBezTo>
                  <a:pt x="89" y="5"/>
                  <a:pt x="84" y="0"/>
                  <a:pt x="7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7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7" y="77"/>
                  <a:pt x="43" y="77"/>
                  <a:pt x="3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2" y="77"/>
                  <a:pt x="0" y="81"/>
                  <a:pt x="5" y="86"/>
                </a:cubicBezTo>
                <a:lnTo>
                  <a:pt x="63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294"/>
          <p:cNvSpPr>
            <a:spLocks noEditPoints="1"/>
          </p:cNvSpPr>
          <p:nvPr/>
        </p:nvSpPr>
        <p:spPr bwMode="auto">
          <a:xfrm>
            <a:off x="6271252" y="5377417"/>
            <a:ext cx="258315" cy="261186"/>
          </a:xfrm>
          <a:custGeom>
            <a:avLst/>
            <a:gdLst>
              <a:gd name="T0" fmla="*/ 70 w 90"/>
              <a:gd name="T1" fmla="*/ 0 h 91"/>
              <a:gd name="T2" fmla="*/ 10 w 90"/>
              <a:gd name="T3" fmla="*/ 61 h 91"/>
              <a:gd name="T4" fmla="*/ 10 w 90"/>
              <a:gd name="T5" fmla="*/ 61 h 91"/>
              <a:gd name="T6" fmla="*/ 10 w 90"/>
              <a:gd name="T7" fmla="*/ 61 h 91"/>
              <a:gd name="T8" fmla="*/ 10 w 90"/>
              <a:gd name="T9" fmla="*/ 61 h 91"/>
              <a:gd name="T10" fmla="*/ 10 w 90"/>
              <a:gd name="T11" fmla="*/ 61 h 91"/>
              <a:gd name="T12" fmla="*/ 0 w 90"/>
              <a:gd name="T13" fmla="*/ 91 h 91"/>
              <a:gd name="T14" fmla="*/ 30 w 90"/>
              <a:gd name="T15" fmla="*/ 81 h 91"/>
              <a:gd name="T16" fmla="*/ 30 w 90"/>
              <a:gd name="T17" fmla="*/ 81 h 91"/>
              <a:gd name="T18" fmla="*/ 30 w 90"/>
              <a:gd name="T19" fmla="*/ 81 h 91"/>
              <a:gd name="T20" fmla="*/ 30 w 90"/>
              <a:gd name="T21" fmla="*/ 81 h 91"/>
              <a:gd name="T22" fmla="*/ 30 w 90"/>
              <a:gd name="T23" fmla="*/ 81 h 91"/>
              <a:gd name="T24" fmla="*/ 90 w 90"/>
              <a:gd name="T25" fmla="*/ 20 h 91"/>
              <a:gd name="T26" fmla="*/ 70 w 90"/>
              <a:gd name="T27" fmla="*/ 0 h 91"/>
              <a:gd name="T28" fmla="*/ 24 w 90"/>
              <a:gd name="T29" fmla="*/ 64 h 91"/>
              <a:gd name="T30" fmla="*/ 20 w 90"/>
              <a:gd name="T31" fmla="*/ 61 h 91"/>
              <a:gd name="T32" fmla="*/ 70 w 90"/>
              <a:gd name="T33" fmla="*/ 11 h 91"/>
              <a:gd name="T34" fmla="*/ 74 w 90"/>
              <a:gd name="T35" fmla="*/ 14 h 91"/>
              <a:gd name="T36" fmla="*/ 24 w 90"/>
              <a:gd name="T37" fmla="*/ 6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91">
                <a:moveTo>
                  <a:pt x="70" y="0"/>
                </a:move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10" y="61"/>
                </a:lnTo>
                <a:lnTo>
                  <a:pt x="0" y="9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30" y="81"/>
                </a:lnTo>
                <a:lnTo>
                  <a:pt x="90" y="20"/>
                </a:lnTo>
                <a:lnTo>
                  <a:pt x="70" y="0"/>
                </a:lnTo>
                <a:close/>
                <a:moveTo>
                  <a:pt x="24" y="64"/>
                </a:moveTo>
                <a:lnTo>
                  <a:pt x="20" y="61"/>
                </a:lnTo>
                <a:lnTo>
                  <a:pt x="70" y="11"/>
                </a:lnTo>
                <a:lnTo>
                  <a:pt x="74" y="14"/>
                </a:lnTo>
                <a:lnTo>
                  <a:pt x="24" y="6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Freeform 295"/>
          <p:cNvSpPr/>
          <p:nvPr/>
        </p:nvSpPr>
        <p:spPr bwMode="auto">
          <a:xfrm>
            <a:off x="6492254" y="5320014"/>
            <a:ext cx="97586" cy="94716"/>
          </a:xfrm>
          <a:custGeom>
            <a:avLst/>
            <a:gdLst>
              <a:gd name="T0" fmla="*/ 13 w 34"/>
              <a:gd name="T1" fmla="*/ 0 h 33"/>
              <a:gd name="T2" fmla="*/ 0 w 34"/>
              <a:gd name="T3" fmla="*/ 13 h 33"/>
              <a:gd name="T4" fmla="*/ 20 w 34"/>
              <a:gd name="T5" fmla="*/ 33 h 33"/>
              <a:gd name="T6" fmla="*/ 34 w 34"/>
              <a:gd name="T7" fmla="*/ 20 h 33"/>
              <a:gd name="T8" fmla="*/ 13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3" y="0"/>
                </a:moveTo>
                <a:lnTo>
                  <a:pt x="0" y="13"/>
                </a:lnTo>
                <a:lnTo>
                  <a:pt x="20" y="33"/>
                </a:lnTo>
                <a:lnTo>
                  <a:pt x="34" y="20"/>
                </a:lnTo>
                <a:lnTo>
                  <a:pt x="1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Freeform 296"/>
          <p:cNvSpPr/>
          <p:nvPr/>
        </p:nvSpPr>
        <p:spPr bwMode="auto">
          <a:xfrm>
            <a:off x="6271252" y="4691448"/>
            <a:ext cx="215263" cy="295628"/>
          </a:xfrm>
          <a:custGeom>
            <a:avLst/>
            <a:gdLst>
              <a:gd name="T0" fmla="*/ 66 w 75"/>
              <a:gd name="T1" fmla="*/ 95 h 103"/>
              <a:gd name="T2" fmla="*/ 8 w 75"/>
              <a:gd name="T3" fmla="*/ 95 h 103"/>
              <a:gd name="T4" fmla="*/ 8 w 75"/>
              <a:gd name="T5" fmla="*/ 30 h 103"/>
              <a:gd name="T6" fmla="*/ 30 w 75"/>
              <a:gd name="T7" fmla="*/ 30 h 103"/>
              <a:gd name="T8" fmla="*/ 30 w 75"/>
              <a:gd name="T9" fmla="*/ 9 h 103"/>
              <a:gd name="T10" fmla="*/ 66 w 75"/>
              <a:gd name="T11" fmla="*/ 9 h 103"/>
              <a:gd name="T12" fmla="*/ 66 w 75"/>
              <a:gd name="T13" fmla="*/ 18 h 103"/>
              <a:gd name="T14" fmla="*/ 74 w 75"/>
              <a:gd name="T15" fmla="*/ 10 h 103"/>
              <a:gd name="T16" fmla="*/ 75 w 75"/>
              <a:gd name="T17" fmla="*/ 9 h 103"/>
              <a:gd name="T18" fmla="*/ 75 w 75"/>
              <a:gd name="T19" fmla="*/ 0 h 103"/>
              <a:gd name="T20" fmla="*/ 22 w 75"/>
              <a:gd name="T21" fmla="*/ 0 h 103"/>
              <a:gd name="T22" fmla="*/ 22 w 75"/>
              <a:gd name="T23" fmla="*/ 0 h 103"/>
              <a:gd name="T24" fmla="*/ 0 w 75"/>
              <a:gd name="T25" fmla="*/ 22 h 103"/>
              <a:gd name="T26" fmla="*/ 0 w 75"/>
              <a:gd name="T27" fmla="*/ 103 h 103"/>
              <a:gd name="T28" fmla="*/ 75 w 75"/>
              <a:gd name="T29" fmla="*/ 103 h 103"/>
              <a:gd name="T30" fmla="*/ 75 w 75"/>
              <a:gd name="T31" fmla="*/ 65 h 103"/>
              <a:gd name="T32" fmla="*/ 66 w 75"/>
              <a:gd name="T33" fmla="*/ 73 h 103"/>
              <a:gd name="T34" fmla="*/ 66 w 75"/>
              <a:gd name="T35" fmla="*/ 9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03">
                <a:moveTo>
                  <a:pt x="66" y="95"/>
                </a:moveTo>
                <a:lnTo>
                  <a:pt x="8" y="95"/>
                </a:lnTo>
                <a:lnTo>
                  <a:pt x="8" y="30"/>
                </a:lnTo>
                <a:lnTo>
                  <a:pt x="30" y="30"/>
                </a:lnTo>
                <a:lnTo>
                  <a:pt x="30" y="9"/>
                </a:lnTo>
                <a:lnTo>
                  <a:pt x="66" y="9"/>
                </a:lnTo>
                <a:lnTo>
                  <a:pt x="66" y="18"/>
                </a:lnTo>
                <a:lnTo>
                  <a:pt x="74" y="10"/>
                </a:lnTo>
                <a:lnTo>
                  <a:pt x="75" y="9"/>
                </a:lnTo>
                <a:lnTo>
                  <a:pt x="75" y="0"/>
                </a:lnTo>
                <a:lnTo>
                  <a:pt x="22" y="0"/>
                </a:lnTo>
                <a:lnTo>
                  <a:pt x="22" y="0"/>
                </a:lnTo>
                <a:lnTo>
                  <a:pt x="0" y="22"/>
                </a:lnTo>
                <a:lnTo>
                  <a:pt x="0" y="103"/>
                </a:lnTo>
                <a:lnTo>
                  <a:pt x="75" y="103"/>
                </a:lnTo>
                <a:lnTo>
                  <a:pt x="75" y="65"/>
                </a:lnTo>
                <a:lnTo>
                  <a:pt x="66" y="73"/>
                </a:lnTo>
                <a:lnTo>
                  <a:pt x="66" y="9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297"/>
          <p:cNvSpPr>
            <a:spLocks noEditPoints="1"/>
          </p:cNvSpPr>
          <p:nvPr/>
        </p:nvSpPr>
        <p:spPr bwMode="auto">
          <a:xfrm>
            <a:off x="6343005" y="4737371"/>
            <a:ext cx="203783" cy="200912"/>
          </a:xfrm>
          <a:custGeom>
            <a:avLst/>
            <a:gdLst>
              <a:gd name="T0" fmla="*/ 8 w 71"/>
              <a:gd name="T1" fmla="*/ 47 h 70"/>
              <a:gd name="T2" fmla="*/ 8 w 71"/>
              <a:gd name="T3" fmla="*/ 47 h 70"/>
              <a:gd name="T4" fmla="*/ 8 w 71"/>
              <a:gd name="T5" fmla="*/ 47 h 70"/>
              <a:gd name="T6" fmla="*/ 8 w 71"/>
              <a:gd name="T7" fmla="*/ 47 h 70"/>
              <a:gd name="T8" fmla="*/ 8 w 71"/>
              <a:gd name="T9" fmla="*/ 47 h 70"/>
              <a:gd name="T10" fmla="*/ 0 w 71"/>
              <a:gd name="T11" fmla="*/ 70 h 70"/>
              <a:gd name="T12" fmla="*/ 24 w 71"/>
              <a:gd name="T13" fmla="*/ 62 h 70"/>
              <a:gd name="T14" fmla="*/ 24 w 71"/>
              <a:gd name="T15" fmla="*/ 62 h 70"/>
              <a:gd name="T16" fmla="*/ 24 w 71"/>
              <a:gd name="T17" fmla="*/ 62 h 70"/>
              <a:gd name="T18" fmla="*/ 24 w 71"/>
              <a:gd name="T19" fmla="*/ 62 h 70"/>
              <a:gd name="T20" fmla="*/ 71 w 71"/>
              <a:gd name="T21" fmla="*/ 16 h 70"/>
              <a:gd name="T22" fmla="*/ 55 w 71"/>
              <a:gd name="T23" fmla="*/ 0 h 70"/>
              <a:gd name="T24" fmla="*/ 8 w 71"/>
              <a:gd name="T25" fmla="*/ 47 h 70"/>
              <a:gd name="T26" fmla="*/ 55 w 71"/>
              <a:gd name="T27" fmla="*/ 8 h 70"/>
              <a:gd name="T28" fmla="*/ 58 w 71"/>
              <a:gd name="T29" fmla="*/ 11 h 70"/>
              <a:gd name="T30" fmla="*/ 19 w 71"/>
              <a:gd name="T31" fmla="*/ 49 h 70"/>
              <a:gd name="T32" fmla="*/ 16 w 71"/>
              <a:gd name="T33" fmla="*/ 47 h 70"/>
              <a:gd name="T34" fmla="*/ 55 w 71"/>
              <a:gd name="T35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70">
                <a:moveTo>
                  <a:pt x="8" y="47"/>
                </a:move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0" y="70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71" y="16"/>
                </a:lnTo>
                <a:lnTo>
                  <a:pt x="55" y="0"/>
                </a:lnTo>
                <a:lnTo>
                  <a:pt x="8" y="47"/>
                </a:lnTo>
                <a:close/>
                <a:moveTo>
                  <a:pt x="55" y="8"/>
                </a:moveTo>
                <a:lnTo>
                  <a:pt x="58" y="11"/>
                </a:lnTo>
                <a:lnTo>
                  <a:pt x="19" y="49"/>
                </a:lnTo>
                <a:lnTo>
                  <a:pt x="16" y="47"/>
                </a:lnTo>
                <a:lnTo>
                  <a:pt x="55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298"/>
          <p:cNvSpPr/>
          <p:nvPr/>
        </p:nvSpPr>
        <p:spPr bwMode="auto">
          <a:xfrm>
            <a:off x="6515215" y="4691448"/>
            <a:ext cx="74624" cy="74624"/>
          </a:xfrm>
          <a:custGeom>
            <a:avLst/>
            <a:gdLst>
              <a:gd name="T0" fmla="*/ 11 w 26"/>
              <a:gd name="T1" fmla="*/ 0 h 26"/>
              <a:gd name="T2" fmla="*/ 0 w 26"/>
              <a:gd name="T3" fmla="*/ 10 h 26"/>
              <a:gd name="T4" fmla="*/ 16 w 26"/>
              <a:gd name="T5" fmla="*/ 26 h 26"/>
              <a:gd name="T6" fmla="*/ 26 w 26"/>
              <a:gd name="T7" fmla="*/ 16 h 26"/>
              <a:gd name="T8" fmla="*/ 11 w 2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1" y="0"/>
                </a:moveTo>
                <a:lnTo>
                  <a:pt x="0" y="10"/>
                </a:lnTo>
                <a:lnTo>
                  <a:pt x="16" y="26"/>
                </a:lnTo>
                <a:lnTo>
                  <a:pt x="26" y="16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Freeform 299"/>
          <p:cNvSpPr/>
          <p:nvPr/>
        </p:nvSpPr>
        <p:spPr bwMode="auto">
          <a:xfrm>
            <a:off x="6908429" y="5391769"/>
            <a:ext cx="229613" cy="226744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300"/>
          <p:cNvSpPr>
            <a:spLocks noEditPoints="1"/>
          </p:cNvSpPr>
          <p:nvPr/>
        </p:nvSpPr>
        <p:spPr bwMode="auto">
          <a:xfrm>
            <a:off x="7003143" y="5377417"/>
            <a:ext cx="183691" cy="183691"/>
          </a:xfrm>
          <a:custGeom>
            <a:avLst/>
            <a:gdLst>
              <a:gd name="T0" fmla="*/ 64 w 64"/>
              <a:gd name="T1" fmla="*/ 14 h 64"/>
              <a:gd name="T2" fmla="*/ 50 w 64"/>
              <a:gd name="T3" fmla="*/ 0 h 64"/>
              <a:gd name="T4" fmla="*/ 7 w 64"/>
              <a:gd name="T5" fmla="*/ 43 h 64"/>
              <a:gd name="T6" fmla="*/ 7 w 64"/>
              <a:gd name="T7" fmla="*/ 43 h 64"/>
              <a:gd name="T8" fmla="*/ 7 w 64"/>
              <a:gd name="T9" fmla="*/ 43 h 64"/>
              <a:gd name="T10" fmla="*/ 7 w 64"/>
              <a:gd name="T11" fmla="*/ 43 h 64"/>
              <a:gd name="T12" fmla="*/ 7 w 64"/>
              <a:gd name="T13" fmla="*/ 43 h 64"/>
              <a:gd name="T14" fmla="*/ 0 w 64"/>
              <a:gd name="T15" fmla="*/ 64 h 64"/>
              <a:gd name="T16" fmla="*/ 22 w 64"/>
              <a:gd name="T17" fmla="*/ 57 h 64"/>
              <a:gd name="T18" fmla="*/ 22 w 64"/>
              <a:gd name="T19" fmla="*/ 57 h 64"/>
              <a:gd name="T20" fmla="*/ 22 w 64"/>
              <a:gd name="T21" fmla="*/ 57 h 64"/>
              <a:gd name="T22" fmla="*/ 22 w 64"/>
              <a:gd name="T23" fmla="*/ 57 h 64"/>
              <a:gd name="T24" fmla="*/ 22 w 64"/>
              <a:gd name="T25" fmla="*/ 57 h 64"/>
              <a:gd name="T26" fmla="*/ 64 w 64"/>
              <a:gd name="T27" fmla="*/ 14 h 64"/>
              <a:gd name="T28" fmla="*/ 17 w 64"/>
              <a:gd name="T29" fmla="*/ 45 h 64"/>
              <a:gd name="T30" fmla="*/ 15 w 64"/>
              <a:gd name="T31" fmla="*/ 43 h 64"/>
              <a:gd name="T32" fmla="*/ 50 w 64"/>
              <a:gd name="T33" fmla="*/ 7 h 64"/>
              <a:gd name="T34" fmla="*/ 52 w 64"/>
              <a:gd name="T35" fmla="*/ 10 h 64"/>
              <a:gd name="T36" fmla="*/ 17 w 64"/>
              <a:gd name="T37" fmla="*/ 4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" h="64">
                <a:moveTo>
                  <a:pt x="64" y="14"/>
                </a:moveTo>
                <a:lnTo>
                  <a:pt x="50" y="0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7" y="43"/>
                </a:lnTo>
                <a:lnTo>
                  <a:pt x="0" y="64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22" y="57"/>
                </a:lnTo>
                <a:lnTo>
                  <a:pt x="64" y="14"/>
                </a:lnTo>
                <a:close/>
                <a:moveTo>
                  <a:pt x="17" y="45"/>
                </a:moveTo>
                <a:lnTo>
                  <a:pt x="15" y="43"/>
                </a:lnTo>
                <a:lnTo>
                  <a:pt x="50" y="7"/>
                </a:lnTo>
                <a:lnTo>
                  <a:pt x="52" y="10"/>
                </a:lnTo>
                <a:lnTo>
                  <a:pt x="17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301"/>
          <p:cNvSpPr/>
          <p:nvPr/>
        </p:nvSpPr>
        <p:spPr bwMode="auto">
          <a:xfrm>
            <a:off x="7161003" y="5337235"/>
            <a:ext cx="68884" cy="68884"/>
          </a:xfrm>
          <a:custGeom>
            <a:avLst/>
            <a:gdLst>
              <a:gd name="T0" fmla="*/ 0 w 24"/>
              <a:gd name="T1" fmla="*/ 9 h 24"/>
              <a:gd name="T2" fmla="*/ 14 w 24"/>
              <a:gd name="T3" fmla="*/ 24 h 24"/>
              <a:gd name="T4" fmla="*/ 24 w 24"/>
              <a:gd name="T5" fmla="*/ 14 h 24"/>
              <a:gd name="T6" fmla="*/ 9 w 24"/>
              <a:gd name="T7" fmla="*/ 0 h 24"/>
              <a:gd name="T8" fmla="*/ 0 w 24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9"/>
                </a:moveTo>
                <a:lnTo>
                  <a:pt x="14" y="24"/>
                </a:lnTo>
                <a:lnTo>
                  <a:pt x="24" y="14"/>
                </a:lnTo>
                <a:lnTo>
                  <a:pt x="9" y="0"/>
                </a:lnTo>
                <a:lnTo>
                  <a:pt x="0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Freeform 328"/>
          <p:cNvSpPr>
            <a:spLocks noEditPoints="1"/>
          </p:cNvSpPr>
          <p:nvPr/>
        </p:nvSpPr>
        <p:spPr bwMode="auto">
          <a:xfrm>
            <a:off x="10740102" y="5983024"/>
            <a:ext cx="318590" cy="269796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8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8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69 w 288"/>
              <a:gd name="T31" fmla="*/ 180 h 244"/>
              <a:gd name="T32" fmla="*/ 17 w 288"/>
              <a:gd name="T33" fmla="*/ 180 h 244"/>
              <a:gd name="T34" fmla="*/ 17 w 288"/>
              <a:gd name="T35" fmla="*/ 18 h 244"/>
              <a:gd name="T36" fmla="*/ 269 w 288"/>
              <a:gd name="T37" fmla="*/ 18 h 244"/>
              <a:gd name="T38" fmla="*/ 269 w 288"/>
              <a:gd name="T39" fmla="*/ 18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8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8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8"/>
                  <a:pt x="17" y="18"/>
                  <a:pt x="17" y="18"/>
                </a:cubicBezTo>
                <a:cubicBezTo>
                  <a:pt x="269" y="18"/>
                  <a:pt x="269" y="18"/>
                  <a:pt x="269" y="18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Freeform 333"/>
          <p:cNvSpPr>
            <a:spLocks noEditPoints="1"/>
          </p:cNvSpPr>
          <p:nvPr/>
        </p:nvSpPr>
        <p:spPr bwMode="auto">
          <a:xfrm>
            <a:off x="11380150" y="5980152"/>
            <a:ext cx="318590" cy="272667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9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9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72 w 288"/>
              <a:gd name="T31" fmla="*/ 228 h 244"/>
              <a:gd name="T32" fmla="*/ 232 w 288"/>
              <a:gd name="T33" fmla="*/ 228 h 244"/>
              <a:gd name="T34" fmla="*/ 232 w 288"/>
              <a:gd name="T35" fmla="*/ 219 h 244"/>
              <a:gd name="T36" fmla="*/ 210 w 288"/>
              <a:gd name="T37" fmla="*/ 191 h 244"/>
              <a:gd name="T38" fmla="*/ 180 w 288"/>
              <a:gd name="T39" fmla="*/ 189 h 244"/>
              <a:gd name="T40" fmla="*/ 144 w 288"/>
              <a:gd name="T41" fmla="*/ 189 h 244"/>
              <a:gd name="T42" fmla="*/ 108 w 288"/>
              <a:gd name="T43" fmla="*/ 189 h 244"/>
              <a:gd name="T44" fmla="*/ 78 w 288"/>
              <a:gd name="T45" fmla="*/ 191 h 244"/>
              <a:gd name="T46" fmla="*/ 56 w 288"/>
              <a:gd name="T47" fmla="*/ 219 h 244"/>
              <a:gd name="T48" fmla="*/ 56 w 288"/>
              <a:gd name="T49" fmla="*/ 228 h 244"/>
              <a:gd name="T50" fmla="*/ 16 w 288"/>
              <a:gd name="T51" fmla="*/ 228 h 244"/>
              <a:gd name="T52" fmla="*/ 16 w 288"/>
              <a:gd name="T53" fmla="*/ 16 h 244"/>
              <a:gd name="T54" fmla="*/ 144 w 288"/>
              <a:gd name="T55" fmla="*/ 16 h 244"/>
              <a:gd name="T56" fmla="*/ 272 w 288"/>
              <a:gd name="T57" fmla="*/ 16 h 244"/>
              <a:gd name="T58" fmla="*/ 272 w 288"/>
              <a:gd name="T59" fmla="*/ 22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72" y="228"/>
                </a:moveTo>
                <a:cubicBezTo>
                  <a:pt x="232" y="228"/>
                  <a:pt x="232" y="228"/>
                  <a:pt x="232" y="228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232" y="205"/>
                  <a:pt x="224" y="195"/>
                  <a:pt x="210" y="191"/>
                </a:cubicBezTo>
                <a:cubicBezTo>
                  <a:pt x="201" y="189"/>
                  <a:pt x="191" y="189"/>
                  <a:pt x="180" y="189"/>
                </a:cubicBezTo>
                <a:cubicBezTo>
                  <a:pt x="144" y="189"/>
                  <a:pt x="144" y="189"/>
                  <a:pt x="144" y="189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97" y="189"/>
                  <a:pt x="87" y="189"/>
                  <a:pt x="78" y="191"/>
                </a:cubicBezTo>
                <a:cubicBezTo>
                  <a:pt x="64" y="195"/>
                  <a:pt x="56" y="205"/>
                  <a:pt x="56" y="219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72" y="16"/>
                  <a:pt x="272" y="16"/>
                  <a:pt x="272" y="16"/>
                </a:cubicBezTo>
                <a:lnTo>
                  <a:pt x="272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Rectangle 334"/>
          <p:cNvSpPr>
            <a:spLocks noChangeArrowheads="1"/>
          </p:cNvSpPr>
          <p:nvPr/>
        </p:nvSpPr>
        <p:spPr bwMode="auto">
          <a:xfrm>
            <a:off x="11420332" y="6020335"/>
            <a:ext cx="238225" cy="14924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Freeform 335"/>
          <p:cNvSpPr/>
          <p:nvPr/>
        </p:nvSpPr>
        <p:spPr bwMode="auto">
          <a:xfrm>
            <a:off x="7651801" y="5437692"/>
            <a:ext cx="86105" cy="86105"/>
          </a:xfrm>
          <a:custGeom>
            <a:avLst/>
            <a:gdLst>
              <a:gd name="T0" fmla="*/ 2 w 30"/>
              <a:gd name="T1" fmla="*/ 30 h 30"/>
              <a:gd name="T2" fmla="*/ 30 w 30"/>
              <a:gd name="T3" fmla="*/ 2 h 30"/>
              <a:gd name="T4" fmla="*/ 28 w 30"/>
              <a:gd name="T5" fmla="*/ 0 h 30"/>
              <a:gd name="T6" fmla="*/ 0 w 30"/>
              <a:gd name="T7" fmla="*/ 29 h 30"/>
              <a:gd name="T8" fmla="*/ 2 w 30"/>
              <a:gd name="T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2" y="30"/>
                </a:moveTo>
                <a:lnTo>
                  <a:pt x="30" y="2"/>
                </a:lnTo>
                <a:lnTo>
                  <a:pt x="28" y="0"/>
                </a:lnTo>
                <a:lnTo>
                  <a:pt x="0" y="29"/>
                </a:lnTo>
                <a:lnTo>
                  <a:pt x="2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Freeform 336"/>
          <p:cNvSpPr>
            <a:spLocks noEditPoints="1"/>
          </p:cNvSpPr>
          <p:nvPr/>
        </p:nvSpPr>
        <p:spPr bwMode="auto">
          <a:xfrm>
            <a:off x="7548475" y="5317145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Freeform 352"/>
          <p:cNvSpPr/>
          <p:nvPr/>
        </p:nvSpPr>
        <p:spPr bwMode="auto">
          <a:xfrm>
            <a:off x="2651969" y="3468757"/>
            <a:ext cx="106197" cy="189431"/>
          </a:xfrm>
          <a:custGeom>
            <a:avLst/>
            <a:gdLst>
              <a:gd name="T0" fmla="*/ 94 w 95"/>
              <a:gd name="T1" fmla="*/ 171 h 171"/>
              <a:gd name="T2" fmla="*/ 95 w 95"/>
              <a:gd name="T3" fmla="*/ 166 h 171"/>
              <a:gd name="T4" fmla="*/ 95 w 95"/>
              <a:gd name="T5" fmla="*/ 6 h 171"/>
              <a:gd name="T6" fmla="*/ 94 w 95"/>
              <a:gd name="T7" fmla="*/ 0 h 171"/>
              <a:gd name="T8" fmla="*/ 0 w 95"/>
              <a:gd name="T9" fmla="*/ 81 h 171"/>
              <a:gd name="T10" fmla="*/ 94 w 95"/>
              <a:gd name="T11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171">
                <a:moveTo>
                  <a:pt x="94" y="171"/>
                </a:moveTo>
                <a:cubicBezTo>
                  <a:pt x="95" y="170"/>
                  <a:pt x="95" y="168"/>
                  <a:pt x="95" y="16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4"/>
                  <a:pt x="95" y="2"/>
                  <a:pt x="94" y="0"/>
                </a:cubicBezTo>
                <a:cubicBezTo>
                  <a:pt x="0" y="81"/>
                  <a:pt x="0" y="81"/>
                  <a:pt x="0" y="81"/>
                </a:cubicBezTo>
                <a:lnTo>
                  <a:pt x="94" y="1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Freeform 353"/>
          <p:cNvSpPr/>
          <p:nvPr/>
        </p:nvSpPr>
        <p:spPr bwMode="auto">
          <a:xfrm>
            <a:off x="2453929" y="3454405"/>
            <a:ext cx="292757" cy="126287"/>
          </a:xfrm>
          <a:custGeom>
            <a:avLst/>
            <a:gdLst>
              <a:gd name="T0" fmla="*/ 132 w 264"/>
              <a:gd name="T1" fmla="*/ 112 h 112"/>
              <a:gd name="T2" fmla="*/ 156 w 264"/>
              <a:gd name="T3" fmla="*/ 92 h 112"/>
              <a:gd name="T4" fmla="*/ 169 w 264"/>
              <a:gd name="T5" fmla="*/ 82 h 112"/>
              <a:gd name="T6" fmla="*/ 264 w 264"/>
              <a:gd name="T7" fmla="*/ 1 h 112"/>
              <a:gd name="T8" fmla="*/ 259 w 264"/>
              <a:gd name="T9" fmla="*/ 0 h 112"/>
              <a:gd name="T10" fmla="*/ 5 w 264"/>
              <a:gd name="T11" fmla="*/ 0 h 112"/>
              <a:gd name="T12" fmla="*/ 0 w 264"/>
              <a:gd name="T13" fmla="*/ 1 h 112"/>
              <a:gd name="T14" fmla="*/ 94 w 264"/>
              <a:gd name="T15" fmla="*/ 82 h 112"/>
              <a:gd name="T16" fmla="*/ 107 w 264"/>
              <a:gd name="T17" fmla="*/ 92 h 112"/>
              <a:gd name="T18" fmla="*/ 132 w 264"/>
              <a:gd name="T1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112">
                <a:moveTo>
                  <a:pt x="132" y="112"/>
                </a:moveTo>
                <a:cubicBezTo>
                  <a:pt x="156" y="92"/>
                  <a:pt x="156" y="92"/>
                  <a:pt x="156" y="92"/>
                </a:cubicBezTo>
                <a:cubicBezTo>
                  <a:pt x="169" y="82"/>
                  <a:pt x="169" y="82"/>
                  <a:pt x="169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2" y="1"/>
                  <a:pt x="260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1"/>
                </a:cubicBezTo>
                <a:cubicBezTo>
                  <a:pt x="94" y="82"/>
                  <a:pt x="94" y="82"/>
                  <a:pt x="94" y="82"/>
                </a:cubicBezTo>
                <a:cubicBezTo>
                  <a:pt x="107" y="92"/>
                  <a:pt x="107" y="92"/>
                  <a:pt x="107" y="92"/>
                </a:cubicBezTo>
                <a:lnTo>
                  <a:pt x="13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Freeform 354"/>
          <p:cNvSpPr/>
          <p:nvPr/>
        </p:nvSpPr>
        <p:spPr bwMode="auto">
          <a:xfrm>
            <a:off x="2453929" y="3569212"/>
            <a:ext cx="289888" cy="103326"/>
          </a:xfrm>
          <a:custGeom>
            <a:avLst/>
            <a:gdLst>
              <a:gd name="T0" fmla="*/ 259 w 263"/>
              <a:gd name="T1" fmla="*/ 92 h 92"/>
              <a:gd name="T2" fmla="*/ 263 w 263"/>
              <a:gd name="T3" fmla="*/ 91 h 92"/>
              <a:gd name="T4" fmla="*/ 168 w 263"/>
              <a:gd name="T5" fmla="*/ 0 h 92"/>
              <a:gd name="T6" fmla="*/ 132 w 263"/>
              <a:gd name="T7" fmla="*/ 30 h 92"/>
              <a:gd name="T8" fmla="*/ 95 w 263"/>
              <a:gd name="T9" fmla="*/ 0 h 92"/>
              <a:gd name="T10" fmla="*/ 0 w 263"/>
              <a:gd name="T11" fmla="*/ 91 h 92"/>
              <a:gd name="T12" fmla="*/ 5 w 263"/>
              <a:gd name="T13" fmla="*/ 92 h 92"/>
              <a:gd name="T14" fmla="*/ 259 w 263"/>
              <a:gd name="T1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92">
                <a:moveTo>
                  <a:pt x="259" y="92"/>
                </a:moveTo>
                <a:cubicBezTo>
                  <a:pt x="260" y="92"/>
                  <a:pt x="262" y="92"/>
                  <a:pt x="263" y="91"/>
                </a:cubicBezTo>
                <a:cubicBezTo>
                  <a:pt x="168" y="0"/>
                  <a:pt x="168" y="0"/>
                  <a:pt x="168" y="0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95" y="0"/>
                  <a:pt x="95" y="0"/>
                  <a:pt x="95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2" y="92"/>
                  <a:pt x="3" y="92"/>
                  <a:pt x="5" y="92"/>
                </a:cubicBezTo>
                <a:lnTo>
                  <a:pt x="259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Freeform 355"/>
          <p:cNvSpPr/>
          <p:nvPr/>
        </p:nvSpPr>
        <p:spPr bwMode="auto">
          <a:xfrm>
            <a:off x="2439577" y="3468757"/>
            <a:ext cx="103326" cy="189431"/>
          </a:xfrm>
          <a:custGeom>
            <a:avLst/>
            <a:gdLst>
              <a:gd name="T0" fmla="*/ 1 w 95"/>
              <a:gd name="T1" fmla="*/ 0 h 171"/>
              <a:gd name="T2" fmla="*/ 0 w 95"/>
              <a:gd name="T3" fmla="*/ 6 h 171"/>
              <a:gd name="T4" fmla="*/ 0 w 95"/>
              <a:gd name="T5" fmla="*/ 166 h 171"/>
              <a:gd name="T6" fmla="*/ 1 w 95"/>
              <a:gd name="T7" fmla="*/ 171 h 171"/>
              <a:gd name="T8" fmla="*/ 95 w 95"/>
              <a:gd name="T9" fmla="*/ 81 h 171"/>
              <a:gd name="T10" fmla="*/ 1 w 95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171">
                <a:moveTo>
                  <a:pt x="1" y="0"/>
                </a:moveTo>
                <a:cubicBezTo>
                  <a:pt x="1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95" y="81"/>
                  <a:pt x="95" y="81"/>
                  <a:pt x="95" y="8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Freeform 356"/>
          <p:cNvSpPr/>
          <p:nvPr/>
        </p:nvSpPr>
        <p:spPr bwMode="auto">
          <a:xfrm>
            <a:off x="3280537" y="3554862"/>
            <a:ext cx="88976" cy="154989"/>
          </a:xfrm>
          <a:custGeom>
            <a:avLst/>
            <a:gdLst>
              <a:gd name="T0" fmla="*/ 77 w 78"/>
              <a:gd name="T1" fmla="*/ 0 h 141"/>
              <a:gd name="T2" fmla="*/ 0 w 78"/>
              <a:gd name="T3" fmla="*/ 67 h 141"/>
              <a:gd name="T4" fmla="*/ 77 w 78"/>
              <a:gd name="T5" fmla="*/ 141 h 141"/>
              <a:gd name="T6" fmla="*/ 78 w 78"/>
              <a:gd name="T7" fmla="*/ 137 h 141"/>
              <a:gd name="T8" fmla="*/ 78 w 78"/>
              <a:gd name="T9" fmla="*/ 5 h 141"/>
              <a:gd name="T10" fmla="*/ 77 w 78"/>
              <a:gd name="T11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41">
                <a:moveTo>
                  <a:pt x="77" y="0"/>
                </a:moveTo>
                <a:cubicBezTo>
                  <a:pt x="0" y="67"/>
                  <a:pt x="0" y="67"/>
                  <a:pt x="0" y="67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8" y="140"/>
                  <a:pt x="78" y="138"/>
                  <a:pt x="78" y="137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3"/>
                  <a:pt x="78" y="2"/>
                  <a:pt x="7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357"/>
          <p:cNvSpPr/>
          <p:nvPr/>
        </p:nvSpPr>
        <p:spPr bwMode="auto">
          <a:xfrm>
            <a:off x="3116936" y="3543381"/>
            <a:ext cx="241094" cy="103326"/>
          </a:xfrm>
          <a:custGeom>
            <a:avLst/>
            <a:gdLst>
              <a:gd name="T0" fmla="*/ 89 w 218"/>
              <a:gd name="T1" fmla="*/ 76 h 93"/>
              <a:gd name="T2" fmla="*/ 109 w 218"/>
              <a:gd name="T3" fmla="*/ 93 h 93"/>
              <a:gd name="T4" fmla="*/ 130 w 218"/>
              <a:gd name="T5" fmla="*/ 76 h 93"/>
              <a:gd name="T6" fmla="*/ 140 w 218"/>
              <a:gd name="T7" fmla="*/ 68 h 93"/>
              <a:gd name="T8" fmla="*/ 218 w 218"/>
              <a:gd name="T9" fmla="*/ 1 h 93"/>
              <a:gd name="T10" fmla="*/ 214 w 218"/>
              <a:gd name="T11" fmla="*/ 0 h 93"/>
              <a:gd name="T12" fmla="*/ 157 w 218"/>
              <a:gd name="T13" fmla="*/ 0 h 93"/>
              <a:gd name="T14" fmla="*/ 127 w 218"/>
              <a:gd name="T15" fmla="*/ 36 h 93"/>
              <a:gd name="T16" fmla="*/ 109 w 218"/>
              <a:gd name="T17" fmla="*/ 45 h 93"/>
              <a:gd name="T18" fmla="*/ 92 w 218"/>
              <a:gd name="T19" fmla="*/ 36 h 93"/>
              <a:gd name="T20" fmla="*/ 61 w 218"/>
              <a:gd name="T21" fmla="*/ 0 h 93"/>
              <a:gd name="T22" fmla="*/ 4 w 218"/>
              <a:gd name="T23" fmla="*/ 0 h 93"/>
              <a:gd name="T24" fmla="*/ 0 w 218"/>
              <a:gd name="T25" fmla="*/ 1 h 93"/>
              <a:gd name="T26" fmla="*/ 78 w 218"/>
              <a:gd name="T27" fmla="*/ 68 h 93"/>
              <a:gd name="T28" fmla="*/ 89 w 218"/>
              <a:gd name="T29" fmla="*/ 7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93">
                <a:moveTo>
                  <a:pt x="89" y="76"/>
                </a:moveTo>
                <a:cubicBezTo>
                  <a:pt x="109" y="93"/>
                  <a:pt x="109" y="93"/>
                  <a:pt x="109" y="93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218" y="1"/>
                  <a:pt x="218" y="1"/>
                  <a:pt x="218" y="1"/>
                </a:cubicBezTo>
                <a:cubicBezTo>
                  <a:pt x="217" y="1"/>
                  <a:pt x="215" y="0"/>
                  <a:pt x="21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3" y="42"/>
                  <a:pt x="116" y="45"/>
                  <a:pt x="109" y="45"/>
                </a:cubicBezTo>
                <a:cubicBezTo>
                  <a:pt x="103" y="45"/>
                  <a:pt x="96" y="42"/>
                  <a:pt x="92" y="36"/>
                </a:cubicBezTo>
                <a:cubicBezTo>
                  <a:pt x="61" y="0"/>
                  <a:pt x="61" y="0"/>
                  <a:pt x="61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0" y="1"/>
                </a:cubicBezTo>
                <a:cubicBezTo>
                  <a:pt x="78" y="68"/>
                  <a:pt x="78" y="68"/>
                  <a:pt x="78" y="68"/>
                </a:cubicBezTo>
                <a:lnTo>
                  <a:pt x="89" y="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Freeform 358"/>
          <p:cNvSpPr/>
          <p:nvPr/>
        </p:nvSpPr>
        <p:spPr bwMode="auto">
          <a:xfrm>
            <a:off x="3116936" y="3638096"/>
            <a:ext cx="241094" cy="83236"/>
          </a:xfrm>
          <a:custGeom>
            <a:avLst/>
            <a:gdLst>
              <a:gd name="T0" fmla="*/ 109 w 218"/>
              <a:gd name="T1" fmla="*/ 25 h 76"/>
              <a:gd name="T2" fmla="*/ 79 w 218"/>
              <a:gd name="T3" fmla="*/ 0 h 76"/>
              <a:gd name="T4" fmla="*/ 0 w 218"/>
              <a:gd name="T5" fmla="*/ 76 h 76"/>
              <a:gd name="T6" fmla="*/ 4 w 218"/>
              <a:gd name="T7" fmla="*/ 76 h 76"/>
              <a:gd name="T8" fmla="*/ 214 w 218"/>
              <a:gd name="T9" fmla="*/ 76 h 76"/>
              <a:gd name="T10" fmla="*/ 218 w 218"/>
              <a:gd name="T11" fmla="*/ 76 h 76"/>
              <a:gd name="T12" fmla="*/ 139 w 218"/>
              <a:gd name="T13" fmla="*/ 0 h 76"/>
              <a:gd name="T14" fmla="*/ 109 w 218"/>
              <a:gd name="T15" fmla="*/ 2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76">
                <a:moveTo>
                  <a:pt x="109" y="25"/>
                </a:moveTo>
                <a:cubicBezTo>
                  <a:pt x="79" y="0"/>
                  <a:pt x="79" y="0"/>
                  <a:pt x="79" y="0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6"/>
                  <a:pt x="3" y="76"/>
                  <a:pt x="4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5" y="76"/>
                  <a:pt x="217" y="76"/>
                  <a:pt x="218" y="76"/>
                </a:cubicBezTo>
                <a:cubicBezTo>
                  <a:pt x="139" y="0"/>
                  <a:pt x="139" y="0"/>
                  <a:pt x="139" y="0"/>
                </a:cubicBezTo>
                <a:lnTo>
                  <a:pt x="109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Freeform 359"/>
          <p:cNvSpPr/>
          <p:nvPr/>
        </p:nvSpPr>
        <p:spPr bwMode="auto">
          <a:xfrm>
            <a:off x="3105456" y="3554862"/>
            <a:ext cx="86105" cy="154989"/>
          </a:xfrm>
          <a:custGeom>
            <a:avLst/>
            <a:gdLst>
              <a:gd name="T0" fmla="*/ 1 w 78"/>
              <a:gd name="T1" fmla="*/ 0 h 141"/>
              <a:gd name="T2" fmla="*/ 0 w 78"/>
              <a:gd name="T3" fmla="*/ 5 h 141"/>
              <a:gd name="T4" fmla="*/ 0 w 78"/>
              <a:gd name="T5" fmla="*/ 137 h 141"/>
              <a:gd name="T6" fmla="*/ 1 w 78"/>
              <a:gd name="T7" fmla="*/ 141 h 141"/>
              <a:gd name="T8" fmla="*/ 78 w 78"/>
              <a:gd name="T9" fmla="*/ 67 h 141"/>
              <a:gd name="T10" fmla="*/ 1 w 78"/>
              <a:gd name="T11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141">
                <a:moveTo>
                  <a:pt x="1" y="0"/>
                </a:moveTo>
                <a:cubicBezTo>
                  <a:pt x="0" y="2"/>
                  <a:pt x="0" y="3"/>
                  <a:pt x="0" y="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8"/>
                  <a:pt x="0" y="140"/>
                  <a:pt x="1" y="141"/>
                </a:cubicBezTo>
                <a:cubicBezTo>
                  <a:pt x="78" y="67"/>
                  <a:pt x="78" y="67"/>
                  <a:pt x="78" y="67"/>
                </a:cubicBezTo>
                <a:lnTo>
                  <a:pt x="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8" name="Freeform 360"/>
          <p:cNvSpPr/>
          <p:nvPr/>
        </p:nvSpPr>
        <p:spPr bwMode="auto">
          <a:xfrm>
            <a:off x="3159990" y="3402742"/>
            <a:ext cx="154989" cy="175081"/>
          </a:xfrm>
          <a:custGeom>
            <a:avLst/>
            <a:gdLst>
              <a:gd name="T0" fmla="*/ 62 w 139"/>
              <a:gd name="T1" fmla="*/ 155 h 159"/>
              <a:gd name="T2" fmla="*/ 69 w 139"/>
              <a:gd name="T3" fmla="*/ 159 h 159"/>
              <a:gd name="T4" fmla="*/ 77 w 139"/>
              <a:gd name="T5" fmla="*/ 155 h 159"/>
              <a:gd name="T6" fmla="*/ 135 w 139"/>
              <a:gd name="T7" fmla="*/ 86 h 159"/>
              <a:gd name="T8" fmla="*/ 130 w 139"/>
              <a:gd name="T9" fmla="*/ 77 h 159"/>
              <a:gd name="T10" fmla="*/ 100 w 139"/>
              <a:gd name="T11" fmla="*/ 77 h 159"/>
              <a:gd name="T12" fmla="*/ 88 w 139"/>
              <a:gd name="T13" fmla="*/ 77 h 159"/>
              <a:gd name="T14" fmla="*/ 88 w 139"/>
              <a:gd name="T15" fmla="*/ 12 h 159"/>
              <a:gd name="T16" fmla="*/ 76 w 139"/>
              <a:gd name="T17" fmla="*/ 0 h 159"/>
              <a:gd name="T18" fmla="*/ 62 w 139"/>
              <a:gd name="T19" fmla="*/ 0 h 159"/>
              <a:gd name="T20" fmla="*/ 51 w 139"/>
              <a:gd name="T21" fmla="*/ 12 h 159"/>
              <a:gd name="T22" fmla="*/ 51 w 139"/>
              <a:gd name="T23" fmla="*/ 77 h 159"/>
              <a:gd name="T24" fmla="*/ 39 w 139"/>
              <a:gd name="T25" fmla="*/ 77 h 159"/>
              <a:gd name="T26" fmla="*/ 8 w 139"/>
              <a:gd name="T27" fmla="*/ 77 h 159"/>
              <a:gd name="T28" fmla="*/ 4 w 139"/>
              <a:gd name="T29" fmla="*/ 86 h 159"/>
              <a:gd name="T30" fmla="*/ 62 w 139"/>
              <a:gd name="T31" fmla="*/ 1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" h="159">
                <a:moveTo>
                  <a:pt x="62" y="155"/>
                </a:moveTo>
                <a:cubicBezTo>
                  <a:pt x="64" y="157"/>
                  <a:pt x="67" y="159"/>
                  <a:pt x="69" y="159"/>
                </a:cubicBezTo>
                <a:cubicBezTo>
                  <a:pt x="72" y="159"/>
                  <a:pt x="75" y="157"/>
                  <a:pt x="77" y="15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9" y="81"/>
                  <a:pt x="137" y="77"/>
                  <a:pt x="130" y="77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7"/>
                  <a:pt x="93" y="77"/>
                  <a:pt x="88" y="77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5"/>
                  <a:pt x="83" y="0"/>
                  <a:pt x="7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6" y="0"/>
                  <a:pt x="51" y="5"/>
                  <a:pt x="51" y="12"/>
                </a:cubicBezTo>
                <a:cubicBezTo>
                  <a:pt x="51" y="77"/>
                  <a:pt x="51" y="77"/>
                  <a:pt x="51" y="77"/>
                </a:cubicBezTo>
                <a:cubicBezTo>
                  <a:pt x="46" y="77"/>
                  <a:pt x="42" y="77"/>
                  <a:pt x="39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2" y="77"/>
                  <a:pt x="0" y="81"/>
                  <a:pt x="4" y="86"/>
                </a:cubicBezTo>
                <a:lnTo>
                  <a:pt x="62" y="1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Freeform 361"/>
          <p:cNvSpPr/>
          <p:nvPr/>
        </p:nvSpPr>
        <p:spPr bwMode="auto">
          <a:xfrm>
            <a:off x="11405980" y="848293"/>
            <a:ext cx="264055" cy="318589"/>
          </a:xfrm>
          <a:custGeom>
            <a:avLst/>
            <a:gdLst>
              <a:gd name="T0" fmla="*/ 226 w 236"/>
              <a:gd name="T1" fmla="*/ 159 h 287"/>
              <a:gd name="T2" fmla="*/ 196 w 236"/>
              <a:gd name="T3" fmla="*/ 159 h 287"/>
              <a:gd name="T4" fmla="*/ 186 w 236"/>
              <a:gd name="T5" fmla="*/ 159 h 287"/>
              <a:gd name="T6" fmla="*/ 186 w 236"/>
              <a:gd name="T7" fmla="*/ 169 h 287"/>
              <a:gd name="T8" fmla="*/ 118 w 236"/>
              <a:gd name="T9" fmla="*/ 237 h 287"/>
              <a:gd name="T10" fmla="*/ 50 w 236"/>
              <a:gd name="T11" fmla="*/ 169 h 287"/>
              <a:gd name="T12" fmla="*/ 118 w 236"/>
              <a:gd name="T13" fmla="*/ 101 h 287"/>
              <a:gd name="T14" fmla="*/ 127 w 236"/>
              <a:gd name="T15" fmla="*/ 101 h 287"/>
              <a:gd name="T16" fmla="*/ 127 w 236"/>
              <a:gd name="T17" fmla="*/ 132 h 287"/>
              <a:gd name="T18" fmla="*/ 127 w 236"/>
              <a:gd name="T19" fmla="*/ 156 h 287"/>
              <a:gd name="T20" fmla="*/ 144 w 236"/>
              <a:gd name="T21" fmla="*/ 139 h 287"/>
              <a:gd name="T22" fmla="*/ 198 w 236"/>
              <a:gd name="T23" fmla="*/ 85 h 287"/>
              <a:gd name="T24" fmla="*/ 205 w 236"/>
              <a:gd name="T25" fmla="*/ 78 h 287"/>
              <a:gd name="T26" fmla="*/ 198 w 236"/>
              <a:gd name="T27" fmla="*/ 71 h 287"/>
              <a:gd name="T28" fmla="*/ 144 w 236"/>
              <a:gd name="T29" fmla="*/ 17 h 287"/>
              <a:gd name="T30" fmla="*/ 127 w 236"/>
              <a:gd name="T31" fmla="*/ 0 h 287"/>
              <a:gd name="T32" fmla="*/ 127 w 236"/>
              <a:gd name="T33" fmla="*/ 24 h 287"/>
              <a:gd name="T34" fmla="*/ 127 w 236"/>
              <a:gd name="T35" fmla="*/ 51 h 287"/>
              <a:gd name="T36" fmla="*/ 118 w 236"/>
              <a:gd name="T37" fmla="*/ 51 h 287"/>
              <a:gd name="T38" fmla="*/ 0 w 236"/>
              <a:gd name="T39" fmla="*/ 169 h 287"/>
              <a:gd name="T40" fmla="*/ 118 w 236"/>
              <a:gd name="T41" fmla="*/ 287 h 287"/>
              <a:gd name="T42" fmla="*/ 236 w 236"/>
              <a:gd name="T43" fmla="*/ 169 h 287"/>
              <a:gd name="T44" fmla="*/ 236 w 236"/>
              <a:gd name="T45" fmla="*/ 159 h 287"/>
              <a:gd name="T46" fmla="*/ 226 w 236"/>
              <a:gd name="T47" fmla="*/ 15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6" h="287">
                <a:moveTo>
                  <a:pt x="226" y="159"/>
                </a:moveTo>
                <a:cubicBezTo>
                  <a:pt x="196" y="159"/>
                  <a:pt x="196" y="159"/>
                  <a:pt x="19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86" y="207"/>
                  <a:pt x="156" y="237"/>
                  <a:pt x="118" y="237"/>
                </a:cubicBezTo>
                <a:cubicBezTo>
                  <a:pt x="81" y="237"/>
                  <a:pt x="50" y="207"/>
                  <a:pt x="50" y="169"/>
                </a:cubicBezTo>
                <a:cubicBezTo>
                  <a:pt x="50" y="131"/>
                  <a:pt x="81" y="101"/>
                  <a:pt x="118" y="101"/>
                </a:cubicBezTo>
                <a:cubicBezTo>
                  <a:pt x="121" y="101"/>
                  <a:pt x="124" y="101"/>
                  <a:pt x="127" y="10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98" y="85"/>
                  <a:pt x="198" y="85"/>
                  <a:pt x="198" y="85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27" y="0"/>
                  <a:pt x="127" y="0"/>
                  <a:pt x="127" y="0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4" y="51"/>
                  <a:pt x="121" y="51"/>
                  <a:pt x="118" y="51"/>
                </a:cubicBezTo>
                <a:cubicBezTo>
                  <a:pt x="53" y="51"/>
                  <a:pt x="0" y="104"/>
                  <a:pt x="0" y="169"/>
                </a:cubicBezTo>
                <a:cubicBezTo>
                  <a:pt x="0" y="234"/>
                  <a:pt x="53" y="287"/>
                  <a:pt x="118" y="287"/>
                </a:cubicBezTo>
                <a:cubicBezTo>
                  <a:pt x="183" y="287"/>
                  <a:pt x="236" y="234"/>
                  <a:pt x="236" y="169"/>
                </a:cubicBezTo>
                <a:cubicBezTo>
                  <a:pt x="236" y="159"/>
                  <a:pt x="236" y="159"/>
                  <a:pt x="236" y="159"/>
                </a:cubicBezTo>
                <a:lnTo>
                  <a:pt x="226" y="1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Freeform 369"/>
          <p:cNvSpPr>
            <a:spLocks noEditPoints="1"/>
          </p:cNvSpPr>
          <p:nvPr/>
        </p:nvSpPr>
        <p:spPr bwMode="auto">
          <a:xfrm>
            <a:off x="10102924" y="5317145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Freeform 370"/>
          <p:cNvSpPr/>
          <p:nvPr/>
        </p:nvSpPr>
        <p:spPr bwMode="auto">
          <a:xfrm>
            <a:off x="3716802" y="3465886"/>
            <a:ext cx="318590" cy="203783"/>
          </a:xfrm>
          <a:custGeom>
            <a:avLst/>
            <a:gdLst>
              <a:gd name="T0" fmla="*/ 288 w 289"/>
              <a:gd name="T1" fmla="*/ 0 h 183"/>
              <a:gd name="T2" fmla="*/ 199 w 289"/>
              <a:gd name="T3" fmla="*/ 76 h 183"/>
              <a:gd name="T4" fmla="*/ 144 w 289"/>
              <a:gd name="T5" fmla="*/ 121 h 183"/>
              <a:gd name="T6" fmla="*/ 90 w 289"/>
              <a:gd name="T7" fmla="*/ 76 h 183"/>
              <a:gd name="T8" fmla="*/ 1 w 289"/>
              <a:gd name="T9" fmla="*/ 0 h 183"/>
              <a:gd name="T10" fmla="*/ 0 w 289"/>
              <a:gd name="T11" fmla="*/ 6 h 183"/>
              <a:gd name="T12" fmla="*/ 0 w 289"/>
              <a:gd name="T13" fmla="*/ 166 h 183"/>
              <a:gd name="T14" fmla="*/ 0 w 289"/>
              <a:gd name="T15" fmla="*/ 169 h 183"/>
              <a:gd name="T16" fmla="*/ 17 w 289"/>
              <a:gd name="T17" fmla="*/ 183 h 183"/>
              <a:gd name="T18" fmla="*/ 271 w 289"/>
              <a:gd name="T19" fmla="*/ 183 h 183"/>
              <a:gd name="T20" fmla="*/ 287 w 289"/>
              <a:gd name="T21" fmla="*/ 171 h 183"/>
              <a:gd name="T22" fmla="*/ 288 w 289"/>
              <a:gd name="T23" fmla="*/ 171 h 183"/>
              <a:gd name="T24" fmla="*/ 289 w 289"/>
              <a:gd name="T25" fmla="*/ 166 h 183"/>
              <a:gd name="T26" fmla="*/ 289 w 289"/>
              <a:gd name="T27" fmla="*/ 6 h 183"/>
              <a:gd name="T28" fmla="*/ 288 w 289"/>
              <a:gd name="T29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183">
                <a:moveTo>
                  <a:pt x="288" y="0"/>
                </a:moveTo>
                <a:cubicBezTo>
                  <a:pt x="199" y="76"/>
                  <a:pt x="199" y="76"/>
                  <a:pt x="199" y="7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7"/>
                  <a:pt x="0" y="168"/>
                  <a:pt x="0" y="169"/>
                </a:cubicBezTo>
                <a:cubicBezTo>
                  <a:pt x="2" y="177"/>
                  <a:pt x="9" y="183"/>
                  <a:pt x="17" y="183"/>
                </a:cubicBezTo>
                <a:cubicBezTo>
                  <a:pt x="271" y="183"/>
                  <a:pt x="271" y="183"/>
                  <a:pt x="271" y="183"/>
                </a:cubicBezTo>
                <a:cubicBezTo>
                  <a:pt x="279" y="183"/>
                  <a:pt x="285" y="178"/>
                  <a:pt x="287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69"/>
                  <a:pt x="289" y="168"/>
                  <a:pt x="289" y="166"/>
                </a:cubicBezTo>
                <a:cubicBezTo>
                  <a:pt x="289" y="6"/>
                  <a:pt x="289" y="6"/>
                  <a:pt x="289" y="6"/>
                </a:cubicBezTo>
                <a:cubicBezTo>
                  <a:pt x="289" y="4"/>
                  <a:pt x="288" y="2"/>
                  <a:pt x="28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Freeform 371"/>
          <p:cNvSpPr/>
          <p:nvPr/>
        </p:nvSpPr>
        <p:spPr bwMode="auto">
          <a:xfrm>
            <a:off x="3728283" y="3451536"/>
            <a:ext cx="292757" cy="126287"/>
          </a:xfrm>
          <a:custGeom>
            <a:avLst/>
            <a:gdLst>
              <a:gd name="T0" fmla="*/ 108 w 264"/>
              <a:gd name="T1" fmla="*/ 92 h 112"/>
              <a:gd name="T2" fmla="*/ 132 w 264"/>
              <a:gd name="T3" fmla="*/ 112 h 112"/>
              <a:gd name="T4" fmla="*/ 157 w 264"/>
              <a:gd name="T5" fmla="*/ 92 h 112"/>
              <a:gd name="T6" fmla="*/ 170 w 264"/>
              <a:gd name="T7" fmla="*/ 82 h 112"/>
              <a:gd name="T8" fmla="*/ 264 w 264"/>
              <a:gd name="T9" fmla="*/ 1 h 112"/>
              <a:gd name="T10" fmla="*/ 259 w 264"/>
              <a:gd name="T11" fmla="*/ 0 h 112"/>
              <a:gd name="T12" fmla="*/ 5 w 264"/>
              <a:gd name="T13" fmla="*/ 0 h 112"/>
              <a:gd name="T14" fmla="*/ 0 w 264"/>
              <a:gd name="T15" fmla="*/ 1 h 112"/>
              <a:gd name="T16" fmla="*/ 95 w 264"/>
              <a:gd name="T17" fmla="*/ 82 h 112"/>
              <a:gd name="T18" fmla="*/ 108 w 264"/>
              <a:gd name="T19" fmla="*/ 9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" h="112">
                <a:moveTo>
                  <a:pt x="108" y="92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70" y="82"/>
                  <a:pt x="170" y="82"/>
                  <a:pt x="170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3" y="1"/>
                  <a:pt x="261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95" y="82"/>
                  <a:pt x="95" y="82"/>
                  <a:pt x="95" y="82"/>
                </a:cubicBezTo>
                <a:lnTo>
                  <a:pt x="108" y="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Freeform 372"/>
          <p:cNvSpPr/>
          <p:nvPr/>
        </p:nvSpPr>
        <p:spPr bwMode="auto">
          <a:xfrm>
            <a:off x="9462878" y="5317145"/>
            <a:ext cx="318590" cy="321459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Freeform 381"/>
          <p:cNvSpPr>
            <a:spLocks noEditPoints="1"/>
          </p:cNvSpPr>
          <p:nvPr/>
        </p:nvSpPr>
        <p:spPr bwMode="auto">
          <a:xfrm>
            <a:off x="11380150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Freeform 383"/>
          <p:cNvSpPr>
            <a:spLocks noEditPoints="1"/>
          </p:cNvSpPr>
          <p:nvPr/>
        </p:nvSpPr>
        <p:spPr bwMode="auto">
          <a:xfrm>
            <a:off x="4994026" y="3402742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82 w 288"/>
              <a:gd name="T19" fmla="*/ 228 h 288"/>
              <a:gd name="T20" fmla="*/ 60 w 288"/>
              <a:gd name="T21" fmla="*/ 205 h 288"/>
              <a:gd name="T22" fmla="*/ 82 w 288"/>
              <a:gd name="T23" fmla="*/ 183 h 288"/>
              <a:gd name="T24" fmla="*/ 105 w 288"/>
              <a:gd name="T25" fmla="*/ 205 h 288"/>
              <a:gd name="T26" fmla="*/ 82 w 288"/>
              <a:gd name="T27" fmla="*/ 228 h 288"/>
              <a:gd name="T28" fmla="*/ 139 w 288"/>
              <a:gd name="T29" fmla="*/ 228 h 288"/>
              <a:gd name="T30" fmla="*/ 116 w 288"/>
              <a:gd name="T31" fmla="*/ 173 h 288"/>
              <a:gd name="T32" fmla="*/ 60 w 288"/>
              <a:gd name="T33" fmla="*/ 149 h 288"/>
              <a:gd name="T34" fmla="*/ 60 w 288"/>
              <a:gd name="T35" fmla="*/ 117 h 288"/>
              <a:gd name="T36" fmla="*/ 171 w 288"/>
              <a:gd name="T37" fmla="*/ 228 h 288"/>
              <a:gd name="T38" fmla="*/ 139 w 288"/>
              <a:gd name="T39" fmla="*/ 228 h 288"/>
              <a:gd name="T40" fmla="*/ 196 w 288"/>
              <a:gd name="T41" fmla="*/ 228 h 288"/>
              <a:gd name="T42" fmla="*/ 60 w 288"/>
              <a:gd name="T43" fmla="*/ 92 h 288"/>
              <a:gd name="T44" fmla="*/ 60 w 288"/>
              <a:gd name="T45" fmla="*/ 59 h 288"/>
              <a:gd name="T46" fmla="*/ 229 w 288"/>
              <a:gd name="T47" fmla="*/ 228 h 288"/>
              <a:gd name="T48" fmla="*/ 196 w 288"/>
              <a:gd name="T49" fmla="*/ 22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82" y="228"/>
                </a:moveTo>
                <a:cubicBezTo>
                  <a:pt x="70" y="228"/>
                  <a:pt x="60" y="218"/>
                  <a:pt x="60" y="205"/>
                </a:cubicBezTo>
                <a:cubicBezTo>
                  <a:pt x="60" y="193"/>
                  <a:pt x="70" y="183"/>
                  <a:pt x="82" y="183"/>
                </a:cubicBezTo>
                <a:cubicBezTo>
                  <a:pt x="95" y="183"/>
                  <a:pt x="105" y="193"/>
                  <a:pt x="105" y="205"/>
                </a:cubicBezTo>
                <a:cubicBezTo>
                  <a:pt x="105" y="218"/>
                  <a:pt x="95" y="228"/>
                  <a:pt x="82" y="228"/>
                </a:cubicBezTo>
                <a:close/>
                <a:moveTo>
                  <a:pt x="139" y="228"/>
                </a:moveTo>
                <a:cubicBezTo>
                  <a:pt x="139" y="207"/>
                  <a:pt x="131" y="187"/>
                  <a:pt x="116" y="173"/>
                </a:cubicBezTo>
                <a:cubicBezTo>
                  <a:pt x="101" y="158"/>
                  <a:pt x="81" y="149"/>
                  <a:pt x="60" y="149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121" y="117"/>
                  <a:pt x="171" y="167"/>
                  <a:pt x="171" y="228"/>
                </a:cubicBezTo>
                <a:lnTo>
                  <a:pt x="139" y="228"/>
                </a:lnTo>
                <a:close/>
                <a:moveTo>
                  <a:pt x="196" y="228"/>
                </a:moveTo>
                <a:cubicBezTo>
                  <a:pt x="196" y="153"/>
                  <a:pt x="135" y="92"/>
                  <a:pt x="60" y="92"/>
                </a:cubicBezTo>
                <a:cubicBezTo>
                  <a:pt x="60" y="59"/>
                  <a:pt x="60" y="59"/>
                  <a:pt x="60" y="59"/>
                </a:cubicBezTo>
                <a:cubicBezTo>
                  <a:pt x="153" y="59"/>
                  <a:pt x="229" y="135"/>
                  <a:pt x="229" y="228"/>
                </a:cubicBezTo>
                <a:lnTo>
                  <a:pt x="196" y="2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Freeform 384"/>
          <p:cNvSpPr/>
          <p:nvPr/>
        </p:nvSpPr>
        <p:spPr bwMode="auto">
          <a:xfrm>
            <a:off x="10740102" y="5480743"/>
            <a:ext cx="154989" cy="154989"/>
          </a:xfrm>
          <a:custGeom>
            <a:avLst/>
            <a:gdLst>
              <a:gd name="T0" fmla="*/ 43 w 54"/>
              <a:gd name="T1" fmla="*/ 9 h 54"/>
              <a:gd name="T2" fmla="*/ 24 w 54"/>
              <a:gd name="T3" fmla="*/ 27 h 54"/>
              <a:gd name="T4" fmla="*/ 21 w 54"/>
              <a:gd name="T5" fmla="*/ 24 h 54"/>
              <a:gd name="T6" fmla="*/ 39 w 54"/>
              <a:gd name="T7" fmla="*/ 5 h 54"/>
              <a:gd name="T8" fmla="*/ 34 w 54"/>
              <a:gd name="T9" fmla="*/ 0 h 54"/>
              <a:gd name="T10" fmla="*/ 10 w 54"/>
              <a:gd name="T11" fmla="*/ 24 h 54"/>
              <a:gd name="T12" fmla="*/ 10 w 54"/>
              <a:gd name="T13" fmla="*/ 24 h 54"/>
              <a:gd name="T14" fmla="*/ 10 w 54"/>
              <a:gd name="T15" fmla="*/ 24 h 54"/>
              <a:gd name="T16" fmla="*/ 10 w 54"/>
              <a:gd name="T17" fmla="*/ 24 h 54"/>
              <a:gd name="T18" fmla="*/ 10 w 54"/>
              <a:gd name="T19" fmla="*/ 24 h 54"/>
              <a:gd name="T20" fmla="*/ 0 w 54"/>
              <a:gd name="T21" fmla="*/ 54 h 54"/>
              <a:gd name="T22" fmla="*/ 30 w 54"/>
              <a:gd name="T23" fmla="*/ 44 h 54"/>
              <a:gd name="T24" fmla="*/ 30 w 54"/>
              <a:gd name="T25" fmla="*/ 44 h 54"/>
              <a:gd name="T26" fmla="*/ 30 w 54"/>
              <a:gd name="T27" fmla="*/ 44 h 54"/>
              <a:gd name="T28" fmla="*/ 30 w 54"/>
              <a:gd name="T29" fmla="*/ 44 h 54"/>
              <a:gd name="T30" fmla="*/ 30 w 54"/>
              <a:gd name="T31" fmla="*/ 44 h 54"/>
              <a:gd name="T32" fmla="*/ 54 w 54"/>
              <a:gd name="T33" fmla="*/ 21 h 54"/>
              <a:gd name="T34" fmla="*/ 43 w 54"/>
              <a:gd name="T35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54">
                <a:moveTo>
                  <a:pt x="43" y="9"/>
                </a:moveTo>
                <a:lnTo>
                  <a:pt x="24" y="27"/>
                </a:lnTo>
                <a:lnTo>
                  <a:pt x="21" y="24"/>
                </a:lnTo>
                <a:lnTo>
                  <a:pt x="39" y="5"/>
                </a:lnTo>
                <a:lnTo>
                  <a:pt x="34" y="0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0" y="5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30" y="44"/>
                </a:lnTo>
                <a:lnTo>
                  <a:pt x="54" y="21"/>
                </a:lnTo>
                <a:lnTo>
                  <a:pt x="43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Freeform 385"/>
          <p:cNvSpPr/>
          <p:nvPr/>
        </p:nvSpPr>
        <p:spPr bwMode="auto">
          <a:xfrm>
            <a:off x="10903702" y="5377417"/>
            <a:ext cx="97586" cy="97586"/>
          </a:xfrm>
          <a:custGeom>
            <a:avLst/>
            <a:gdLst>
              <a:gd name="T0" fmla="*/ 5 w 34"/>
              <a:gd name="T1" fmla="*/ 19 h 34"/>
              <a:gd name="T2" fmla="*/ 14 w 34"/>
              <a:gd name="T3" fmla="*/ 10 h 34"/>
              <a:gd name="T4" fmla="*/ 17 w 34"/>
              <a:gd name="T5" fmla="*/ 13 h 34"/>
              <a:gd name="T6" fmla="*/ 8 w 34"/>
              <a:gd name="T7" fmla="*/ 22 h 34"/>
              <a:gd name="T8" fmla="*/ 20 w 34"/>
              <a:gd name="T9" fmla="*/ 34 h 34"/>
              <a:gd name="T10" fmla="*/ 34 w 34"/>
              <a:gd name="T11" fmla="*/ 20 h 34"/>
              <a:gd name="T12" fmla="*/ 14 w 34"/>
              <a:gd name="T13" fmla="*/ 0 h 34"/>
              <a:gd name="T14" fmla="*/ 0 w 34"/>
              <a:gd name="T15" fmla="*/ 14 h 34"/>
              <a:gd name="T16" fmla="*/ 5 w 34"/>
              <a:gd name="T17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4">
                <a:moveTo>
                  <a:pt x="5" y="19"/>
                </a:moveTo>
                <a:lnTo>
                  <a:pt x="14" y="10"/>
                </a:lnTo>
                <a:lnTo>
                  <a:pt x="17" y="13"/>
                </a:lnTo>
                <a:lnTo>
                  <a:pt x="8" y="22"/>
                </a:lnTo>
                <a:lnTo>
                  <a:pt x="20" y="34"/>
                </a:lnTo>
                <a:lnTo>
                  <a:pt x="34" y="20"/>
                </a:lnTo>
                <a:lnTo>
                  <a:pt x="14" y="0"/>
                </a:lnTo>
                <a:lnTo>
                  <a:pt x="0" y="14"/>
                </a:lnTo>
                <a:lnTo>
                  <a:pt x="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Freeform 386"/>
          <p:cNvSpPr/>
          <p:nvPr/>
        </p:nvSpPr>
        <p:spPr bwMode="auto">
          <a:xfrm>
            <a:off x="10961105" y="5320014"/>
            <a:ext cx="97586" cy="94716"/>
          </a:xfrm>
          <a:custGeom>
            <a:avLst/>
            <a:gdLst>
              <a:gd name="T0" fmla="*/ 14 w 34"/>
              <a:gd name="T1" fmla="*/ 0 h 33"/>
              <a:gd name="T2" fmla="*/ 0 w 34"/>
              <a:gd name="T3" fmla="*/ 13 h 33"/>
              <a:gd name="T4" fmla="*/ 21 w 34"/>
              <a:gd name="T5" fmla="*/ 33 h 33"/>
              <a:gd name="T6" fmla="*/ 34 w 34"/>
              <a:gd name="T7" fmla="*/ 20 h 33"/>
              <a:gd name="T8" fmla="*/ 14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4" y="0"/>
                </a:moveTo>
                <a:lnTo>
                  <a:pt x="0" y="13"/>
                </a:lnTo>
                <a:lnTo>
                  <a:pt x="21" y="33"/>
                </a:lnTo>
                <a:lnTo>
                  <a:pt x="34" y="20"/>
                </a:lnTo>
                <a:lnTo>
                  <a:pt x="1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Freeform 387"/>
          <p:cNvSpPr/>
          <p:nvPr/>
        </p:nvSpPr>
        <p:spPr bwMode="auto">
          <a:xfrm>
            <a:off x="10740102" y="5320014"/>
            <a:ext cx="318590" cy="318589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Freeform 396"/>
          <p:cNvSpPr/>
          <p:nvPr/>
        </p:nvSpPr>
        <p:spPr bwMode="auto">
          <a:xfrm>
            <a:off x="10134497" y="1485470"/>
            <a:ext cx="261186" cy="318589"/>
          </a:xfrm>
          <a:custGeom>
            <a:avLst/>
            <a:gdLst>
              <a:gd name="T0" fmla="*/ 0 w 91"/>
              <a:gd name="T1" fmla="*/ 0 h 111"/>
              <a:gd name="T2" fmla="*/ 0 w 91"/>
              <a:gd name="T3" fmla="*/ 111 h 111"/>
              <a:gd name="T4" fmla="*/ 91 w 91"/>
              <a:gd name="T5" fmla="*/ 56 h 111"/>
              <a:gd name="T6" fmla="*/ 0 w 91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111">
                <a:moveTo>
                  <a:pt x="0" y="0"/>
                </a:moveTo>
                <a:lnTo>
                  <a:pt x="0" y="111"/>
                </a:lnTo>
                <a:lnTo>
                  <a:pt x="91" y="56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" name="Freeform 397"/>
          <p:cNvSpPr/>
          <p:nvPr/>
        </p:nvSpPr>
        <p:spPr bwMode="auto">
          <a:xfrm>
            <a:off x="6908429" y="1557225"/>
            <a:ext cx="318590" cy="177950"/>
          </a:xfrm>
          <a:custGeom>
            <a:avLst/>
            <a:gdLst>
              <a:gd name="T0" fmla="*/ 111 w 111"/>
              <a:gd name="T1" fmla="*/ 0 h 62"/>
              <a:gd name="T2" fmla="*/ 0 w 111"/>
              <a:gd name="T3" fmla="*/ 0 h 62"/>
              <a:gd name="T4" fmla="*/ 56 w 111"/>
              <a:gd name="T5" fmla="*/ 62 h 62"/>
              <a:gd name="T6" fmla="*/ 111 w 111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2">
                <a:moveTo>
                  <a:pt x="111" y="0"/>
                </a:moveTo>
                <a:lnTo>
                  <a:pt x="0" y="0"/>
                </a:lnTo>
                <a:lnTo>
                  <a:pt x="56" y="62"/>
                </a:lnTo>
                <a:lnTo>
                  <a:pt x="1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Freeform 398"/>
          <p:cNvSpPr>
            <a:spLocks noEditPoints="1"/>
          </p:cNvSpPr>
          <p:nvPr/>
        </p:nvSpPr>
        <p:spPr bwMode="auto">
          <a:xfrm>
            <a:off x="10740102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2 w 288"/>
              <a:gd name="T11" fmla="*/ 215 h 288"/>
              <a:gd name="T12" fmla="*/ 102 w 288"/>
              <a:gd name="T13" fmla="*/ 71 h 288"/>
              <a:gd name="T14" fmla="*/ 220 w 288"/>
              <a:gd name="T15" fmla="*/ 143 h 288"/>
              <a:gd name="T16" fmla="*/ 102 w 288"/>
              <a:gd name="T17" fmla="*/ 21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2" y="215"/>
                </a:moveTo>
                <a:cubicBezTo>
                  <a:pt x="102" y="71"/>
                  <a:pt x="102" y="71"/>
                  <a:pt x="102" y="71"/>
                </a:cubicBezTo>
                <a:cubicBezTo>
                  <a:pt x="220" y="143"/>
                  <a:pt x="220" y="143"/>
                  <a:pt x="220" y="143"/>
                </a:cubicBezTo>
                <a:lnTo>
                  <a:pt x="102" y="2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Freeform 399"/>
          <p:cNvSpPr>
            <a:spLocks noEditPoints="1"/>
          </p:cNvSpPr>
          <p:nvPr/>
        </p:nvSpPr>
        <p:spPr bwMode="auto">
          <a:xfrm>
            <a:off x="8188523" y="5320014"/>
            <a:ext cx="315718" cy="318589"/>
          </a:xfrm>
          <a:custGeom>
            <a:avLst/>
            <a:gdLst>
              <a:gd name="T0" fmla="*/ 110 w 110"/>
              <a:gd name="T1" fmla="*/ 26 h 111"/>
              <a:gd name="T2" fmla="*/ 84 w 110"/>
              <a:gd name="T3" fmla="*/ 0 h 111"/>
              <a:gd name="T4" fmla="*/ 12 w 110"/>
              <a:gd name="T5" fmla="*/ 71 h 111"/>
              <a:gd name="T6" fmla="*/ 12 w 110"/>
              <a:gd name="T7" fmla="*/ 71 h 111"/>
              <a:gd name="T8" fmla="*/ 12 w 110"/>
              <a:gd name="T9" fmla="*/ 71 h 111"/>
              <a:gd name="T10" fmla="*/ 12 w 110"/>
              <a:gd name="T11" fmla="*/ 71 h 111"/>
              <a:gd name="T12" fmla="*/ 12 w 110"/>
              <a:gd name="T13" fmla="*/ 71 h 111"/>
              <a:gd name="T14" fmla="*/ 0 w 110"/>
              <a:gd name="T15" fmla="*/ 111 h 111"/>
              <a:gd name="T16" fmla="*/ 39 w 110"/>
              <a:gd name="T17" fmla="*/ 98 h 111"/>
              <a:gd name="T18" fmla="*/ 39 w 110"/>
              <a:gd name="T19" fmla="*/ 98 h 111"/>
              <a:gd name="T20" fmla="*/ 39 w 110"/>
              <a:gd name="T21" fmla="*/ 98 h 111"/>
              <a:gd name="T22" fmla="*/ 39 w 110"/>
              <a:gd name="T23" fmla="*/ 98 h 111"/>
              <a:gd name="T24" fmla="*/ 110 w 110"/>
              <a:gd name="T25" fmla="*/ 26 h 111"/>
              <a:gd name="T26" fmla="*/ 9 w 110"/>
              <a:gd name="T27" fmla="*/ 101 h 111"/>
              <a:gd name="T28" fmla="*/ 18 w 110"/>
              <a:gd name="T29" fmla="*/ 74 h 111"/>
              <a:gd name="T30" fmla="*/ 35 w 110"/>
              <a:gd name="T31" fmla="*/ 92 h 111"/>
              <a:gd name="T32" fmla="*/ 9 w 110"/>
              <a:gd name="T33" fmla="*/ 10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1">
                <a:moveTo>
                  <a:pt x="110" y="26"/>
                </a:moveTo>
                <a:lnTo>
                  <a:pt x="84" y="0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12" y="71"/>
                </a:lnTo>
                <a:lnTo>
                  <a:pt x="0" y="111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39" y="98"/>
                </a:lnTo>
                <a:lnTo>
                  <a:pt x="110" y="26"/>
                </a:lnTo>
                <a:close/>
                <a:moveTo>
                  <a:pt x="9" y="101"/>
                </a:moveTo>
                <a:lnTo>
                  <a:pt x="18" y="74"/>
                </a:lnTo>
                <a:lnTo>
                  <a:pt x="35" y="92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8" name="Freeform 400"/>
          <p:cNvSpPr>
            <a:spLocks noEditPoints="1"/>
          </p:cNvSpPr>
          <p:nvPr/>
        </p:nvSpPr>
        <p:spPr bwMode="auto">
          <a:xfrm>
            <a:off x="4994026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5 w 288"/>
              <a:gd name="T11" fmla="*/ 200 h 288"/>
              <a:gd name="T12" fmla="*/ 155 w 288"/>
              <a:gd name="T13" fmla="*/ 159 h 288"/>
              <a:gd name="T14" fmla="*/ 114 w 288"/>
              <a:gd name="T15" fmla="*/ 161 h 288"/>
              <a:gd name="T16" fmla="*/ 50 w 288"/>
              <a:gd name="T17" fmla="*/ 200 h 288"/>
              <a:gd name="T18" fmla="*/ 155 w 288"/>
              <a:gd name="T19" fmla="*/ 113 h 288"/>
              <a:gd name="T20" fmla="*/ 155 w 288"/>
              <a:gd name="T21" fmla="*/ 76 h 288"/>
              <a:gd name="T22" fmla="*/ 247 w 288"/>
              <a:gd name="T23" fmla="*/ 138 h 288"/>
              <a:gd name="T24" fmla="*/ 155 w 288"/>
              <a:gd name="T25" fmla="*/ 20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5" y="200"/>
                </a:moveTo>
                <a:cubicBezTo>
                  <a:pt x="155" y="159"/>
                  <a:pt x="155" y="159"/>
                  <a:pt x="155" y="159"/>
                </a:cubicBezTo>
                <a:cubicBezTo>
                  <a:pt x="135" y="159"/>
                  <a:pt x="123" y="160"/>
                  <a:pt x="114" y="161"/>
                </a:cubicBezTo>
                <a:cubicBezTo>
                  <a:pt x="63" y="167"/>
                  <a:pt x="50" y="200"/>
                  <a:pt x="50" y="200"/>
                </a:cubicBezTo>
                <a:cubicBezTo>
                  <a:pt x="50" y="121"/>
                  <a:pt x="155" y="113"/>
                  <a:pt x="155" y="113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247" y="138"/>
                  <a:pt x="247" y="138"/>
                  <a:pt x="247" y="138"/>
                </a:cubicBezTo>
                <a:lnTo>
                  <a:pt x="155" y="20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408"/>
          <p:cNvSpPr>
            <a:spLocks noEditPoints="1"/>
          </p:cNvSpPr>
          <p:nvPr/>
        </p:nvSpPr>
        <p:spPr bwMode="auto">
          <a:xfrm>
            <a:off x="8825701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4 w 288"/>
              <a:gd name="T11" fmla="*/ 230 h 288"/>
              <a:gd name="T12" fmla="*/ 137 w 288"/>
              <a:gd name="T13" fmla="*/ 236 h 288"/>
              <a:gd name="T14" fmla="*/ 137 w 288"/>
              <a:gd name="T15" fmla="*/ 236 h 288"/>
              <a:gd name="T16" fmla="*/ 120 w 288"/>
              <a:gd name="T17" fmla="*/ 230 h 288"/>
              <a:gd name="T18" fmla="*/ 114 w 288"/>
              <a:gd name="T19" fmla="*/ 214 h 288"/>
              <a:gd name="T20" fmla="*/ 120 w 288"/>
              <a:gd name="T21" fmla="*/ 198 h 288"/>
              <a:gd name="T22" fmla="*/ 137 w 288"/>
              <a:gd name="T23" fmla="*/ 192 h 288"/>
              <a:gd name="T24" fmla="*/ 154 w 288"/>
              <a:gd name="T25" fmla="*/ 198 h 288"/>
              <a:gd name="T26" fmla="*/ 160 w 288"/>
              <a:gd name="T27" fmla="*/ 214 h 288"/>
              <a:gd name="T28" fmla="*/ 154 w 288"/>
              <a:gd name="T29" fmla="*/ 230 h 288"/>
              <a:gd name="T30" fmla="*/ 192 w 288"/>
              <a:gd name="T31" fmla="*/ 120 h 288"/>
              <a:gd name="T32" fmla="*/ 184 w 288"/>
              <a:gd name="T33" fmla="*/ 135 h 288"/>
              <a:gd name="T34" fmla="*/ 173 w 288"/>
              <a:gd name="T35" fmla="*/ 145 h 288"/>
              <a:gd name="T36" fmla="*/ 163 w 288"/>
              <a:gd name="T37" fmla="*/ 153 h 288"/>
              <a:gd name="T38" fmla="*/ 156 w 288"/>
              <a:gd name="T39" fmla="*/ 164 h 288"/>
              <a:gd name="T40" fmla="*/ 153 w 288"/>
              <a:gd name="T41" fmla="*/ 178 h 288"/>
              <a:gd name="T42" fmla="*/ 153 w 288"/>
              <a:gd name="T43" fmla="*/ 182 h 288"/>
              <a:gd name="T44" fmla="*/ 123 w 288"/>
              <a:gd name="T45" fmla="*/ 182 h 288"/>
              <a:gd name="T46" fmla="*/ 119 w 288"/>
              <a:gd name="T47" fmla="*/ 182 h 288"/>
              <a:gd name="T48" fmla="*/ 119 w 288"/>
              <a:gd name="T49" fmla="*/ 178 h 288"/>
              <a:gd name="T50" fmla="*/ 118 w 288"/>
              <a:gd name="T51" fmla="*/ 170 h 288"/>
              <a:gd name="T52" fmla="*/ 120 w 288"/>
              <a:gd name="T53" fmla="*/ 156 h 288"/>
              <a:gd name="T54" fmla="*/ 127 w 288"/>
              <a:gd name="T55" fmla="*/ 140 h 288"/>
              <a:gd name="T56" fmla="*/ 137 w 288"/>
              <a:gd name="T57" fmla="*/ 129 h 288"/>
              <a:gd name="T58" fmla="*/ 147 w 288"/>
              <a:gd name="T59" fmla="*/ 120 h 288"/>
              <a:gd name="T60" fmla="*/ 154 w 288"/>
              <a:gd name="T61" fmla="*/ 112 h 288"/>
              <a:gd name="T62" fmla="*/ 156 w 288"/>
              <a:gd name="T63" fmla="*/ 103 h 288"/>
              <a:gd name="T64" fmla="*/ 153 w 288"/>
              <a:gd name="T65" fmla="*/ 93 h 288"/>
              <a:gd name="T66" fmla="*/ 139 w 288"/>
              <a:gd name="T67" fmla="*/ 89 h 288"/>
              <a:gd name="T68" fmla="*/ 132 w 288"/>
              <a:gd name="T69" fmla="*/ 90 h 288"/>
              <a:gd name="T70" fmla="*/ 124 w 288"/>
              <a:gd name="T71" fmla="*/ 92 h 288"/>
              <a:gd name="T72" fmla="*/ 117 w 288"/>
              <a:gd name="T73" fmla="*/ 95 h 288"/>
              <a:gd name="T74" fmla="*/ 110 w 288"/>
              <a:gd name="T75" fmla="*/ 99 h 288"/>
              <a:gd name="T76" fmla="*/ 106 w 288"/>
              <a:gd name="T77" fmla="*/ 102 h 288"/>
              <a:gd name="T78" fmla="*/ 91 w 288"/>
              <a:gd name="T79" fmla="*/ 72 h 288"/>
              <a:gd name="T80" fmla="*/ 94 w 288"/>
              <a:gd name="T81" fmla="*/ 70 h 288"/>
              <a:gd name="T82" fmla="*/ 115 w 288"/>
              <a:gd name="T83" fmla="*/ 60 h 288"/>
              <a:gd name="T84" fmla="*/ 145 w 288"/>
              <a:gd name="T85" fmla="*/ 55 h 288"/>
              <a:gd name="T86" fmla="*/ 182 w 288"/>
              <a:gd name="T87" fmla="*/ 67 h 288"/>
              <a:gd name="T88" fmla="*/ 196 w 288"/>
              <a:gd name="T89" fmla="*/ 99 h 288"/>
              <a:gd name="T90" fmla="*/ 192 w 288"/>
              <a:gd name="T91" fmla="*/ 1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30"/>
                </a:moveTo>
                <a:cubicBezTo>
                  <a:pt x="149" y="234"/>
                  <a:pt x="143" y="236"/>
                  <a:pt x="137" y="236"/>
                </a:cubicBezTo>
                <a:cubicBezTo>
                  <a:pt x="137" y="236"/>
                  <a:pt x="137" y="236"/>
                  <a:pt x="137" y="236"/>
                </a:cubicBezTo>
                <a:cubicBezTo>
                  <a:pt x="130" y="236"/>
                  <a:pt x="125" y="234"/>
                  <a:pt x="120" y="230"/>
                </a:cubicBezTo>
                <a:cubicBezTo>
                  <a:pt x="116" y="226"/>
                  <a:pt x="114" y="220"/>
                  <a:pt x="114" y="214"/>
                </a:cubicBezTo>
                <a:cubicBezTo>
                  <a:pt x="114" y="208"/>
                  <a:pt x="116" y="202"/>
                  <a:pt x="120" y="198"/>
                </a:cubicBezTo>
                <a:cubicBezTo>
                  <a:pt x="125" y="194"/>
                  <a:pt x="130" y="192"/>
                  <a:pt x="137" y="192"/>
                </a:cubicBezTo>
                <a:cubicBezTo>
                  <a:pt x="143" y="192"/>
                  <a:pt x="149" y="194"/>
                  <a:pt x="154" y="198"/>
                </a:cubicBezTo>
                <a:cubicBezTo>
                  <a:pt x="158" y="202"/>
                  <a:pt x="160" y="208"/>
                  <a:pt x="160" y="214"/>
                </a:cubicBezTo>
                <a:cubicBezTo>
                  <a:pt x="160" y="220"/>
                  <a:pt x="158" y="226"/>
                  <a:pt x="154" y="230"/>
                </a:cubicBezTo>
                <a:close/>
                <a:moveTo>
                  <a:pt x="192" y="120"/>
                </a:moveTo>
                <a:cubicBezTo>
                  <a:pt x="190" y="126"/>
                  <a:pt x="187" y="130"/>
                  <a:pt x="184" y="135"/>
                </a:cubicBezTo>
                <a:cubicBezTo>
                  <a:pt x="180" y="138"/>
                  <a:pt x="177" y="142"/>
                  <a:pt x="173" y="145"/>
                </a:cubicBezTo>
                <a:cubicBezTo>
                  <a:pt x="169" y="148"/>
                  <a:pt x="166" y="150"/>
                  <a:pt x="163" y="153"/>
                </a:cubicBezTo>
                <a:cubicBezTo>
                  <a:pt x="160" y="156"/>
                  <a:pt x="158" y="160"/>
                  <a:pt x="156" y="164"/>
                </a:cubicBezTo>
                <a:cubicBezTo>
                  <a:pt x="154" y="167"/>
                  <a:pt x="153" y="172"/>
                  <a:pt x="153" y="178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8" y="175"/>
                  <a:pt x="118" y="173"/>
                  <a:pt x="118" y="170"/>
                </a:cubicBezTo>
                <a:cubicBezTo>
                  <a:pt x="118" y="165"/>
                  <a:pt x="119" y="160"/>
                  <a:pt x="120" y="156"/>
                </a:cubicBezTo>
                <a:cubicBezTo>
                  <a:pt x="122" y="150"/>
                  <a:pt x="124" y="145"/>
                  <a:pt x="127" y="140"/>
                </a:cubicBezTo>
                <a:cubicBezTo>
                  <a:pt x="130" y="136"/>
                  <a:pt x="133" y="132"/>
                  <a:pt x="137" y="129"/>
                </a:cubicBezTo>
                <a:cubicBezTo>
                  <a:pt x="141" y="126"/>
                  <a:pt x="144" y="123"/>
                  <a:pt x="147" y="120"/>
                </a:cubicBezTo>
                <a:cubicBezTo>
                  <a:pt x="150" y="117"/>
                  <a:pt x="152" y="115"/>
                  <a:pt x="154" y="112"/>
                </a:cubicBezTo>
                <a:cubicBezTo>
                  <a:pt x="155" y="110"/>
                  <a:pt x="156" y="107"/>
                  <a:pt x="156" y="103"/>
                </a:cubicBezTo>
                <a:cubicBezTo>
                  <a:pt x="156" y="98"/>
                  <a:pt x="155" y="95"/>
                  <a:pt x="153" y="93"/>
                </a:cubicBezTo>
                <a:cubicBezTo>
                  <a:pt x="151" y="91"/>
                  <a:pt x="147" y="89"/>
                  <a:pt x="139" y="89"/>
                </a:cubicBezTo>
                <a:cubicBezTo>
                  <a:pt x="137" y="89"/>
                  <a:pt x="135" y="89"/>
                  <a:pt x="132" y="90"/>
                </a:cubicBezTo>
                <a:cubicBezTo>
                  <a:pt x="130" y="90"/>
                  <a:pt x="127" y="91"/>
                  <a:pt x="124" y="92"/>
                </a:cubicBezTo>
                <a:cubicBezTo>
                  <a:pt x="122" y="93"/>
                  <a:pt x="119" y="94"/>
                  <a:pt x="117" y="95"/>
                </a:cubicBezTo>
                <a:cubicBezTo>
                  <a:pt x="114" y="97"/>
                  <a:pt x="112" y="98"/>
                  <a:pt x="110" y="9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91" y="72"/>
                  <a:pt x="91" y="72"/>
                  <a:pt x="91" y="72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66"/>
                  <a:pt x="107" y="62"/>
                  <a:pt x="115" y="60"/>
                </a:cubicBezTo>
                <a:cubicBezTo>
                  <a:pt x="124" y="57"/>
                  <a:pt x="133" y="55"/>
                  <a:pt x="145" y="55"/>
                </a:cubicBezTo>
                <a:cubicBezTo>
                  <a:pt x="160" y="55"/>
                  <a:pt x="173" y="59"/>
                  <a:pt x="182" y="67"/>
                </a:cubicBezTo>
                <a:cubicBezTo>
                  <a:pt x="191" y="75"/>
                  <a:pt x="196" y="86"/>
                  <a:pt x="196" y="99"/>
                </a:cubicBezTo>
                <a:cubicBezTo>
                  <a:pt x="196" y="107"/>
                  <a:pt x="194" y="114"/>
                  <a:pt x="192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409"/>
          <p:cNvSpPr>
            <a:spLocks noEditPoints="1"/>
          </p:cNvSpPr>
          <p:nvPr/>
        </p:nvSpPr>
        <p:spPr bwMode="auto">
          <a:xfrm>
            <a:off x="10102924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62 w 288"/>
              <a:gd name="T11" fmla="*/ 45 h 288"/>
              <a:gd name="T12" fmla="*/ 176 w 288"/>
              <a:gd name="T13" fmla="*/ 50 h 288"/>
              <a:gd name="T14" fmla="*/ 180 w 288"/>
              <a:gd name="T15" fmla="*/ 63 h 288"/>
              <a:gd name="T16" fmla="*/ 157 w 288"/>
              <a:gd name="T17" fmla="*/ 87 h 288"/>
              <a:gd name="T18" fmla="*/ 157 w 288"/>
              <a:gd name="T19" fmla="*/ 87 h 288"/>
              <a:gd name="T20" fmla="*/ 139 w 288"/>
              <a:gd name="T21" fmla="*/ 68 h 288"/>
              <a:gd name="T22" fmla="*/ 162 w 288"/>
              <a:gd name="T23" fmla="*/ 45 h 288"/>
              <a:gd name="T24" fmla="*/ 180 w 288"/>
              <a:gd name="T25" fmla="*/ 206 h 288"/>
              <a:gd name="T26" fmla="*/ 125 w 288"/>
              <a:gd name="T27" fmla="*/ 241 h 288"/>
              <a:gd name="T28" fmla="*/ 125 w 288"/>
              <a:gd name="T29" fmla="*/ 241 h 288"/>
              <a:gd name="T30" fmla="*/ 117 w 288"/>
              <a:gd name="T31" fmla="*/ 238 h 288"/>
              <a:gd name="T32" fmla="*/ 113 w 288"/>
              <a:gd name="T33" fmla="*/ 226 h 288"/>
              <a:gd name="T34" fmla="*/ 115 w 288"/>
              <a:gd name="T35" fmla="*/ 205 h 288"/>
              <a:gd name="T36" fmla="*/ 130 w 288"/>
              <a:gd name="T37" fmla="*/ 143 h 288"/>
              <a:gd name="T38" fmla="*/ 131 w 288"/>
              <a:gd name="T39" fmla="*/ 135 h 288"/>
              <a:gd name="T40" fmla="*/ 112 w 288"/>
              <a:gd name="T41" fmla="*/ 149 h 288"/>
              <a:gd name="T42" fmla="*/ 110 w 288"/>
              <a:gd name="T43" fmla="*/ 150 h 288"/>
              <a:gd name="T44" fmla="*/ 104 w 288"/>
              <a:gd name="T45" fmla="*/ 135 h 288"/>
              <a:gd name="T46" fmla="*/ 105 w 288"/>
              <a:gd name="T47" fmla="*/ 134 h 288"/>
              <a:gd name="T48" fmla="*/ 161 w 288"/>
              <a:gd name="T49" fmla="*/ 100 h 288"/>
              <a:gd name="T50" fmla="*/ 169 w 288"/>
              <a:gd name="T51" fmla="*/ 104 h 288"/>
              <a:gd name="T52" fmla="*/ 171 w 288"/>
              <a:gd name="T53" fmla="*/ 114 h 288"/>
              <a:gd name="T54" fmla="*/ 169 w 288"/>
              <a:gd name="T55" fmla="*/ 134 h 288"/>
              <a:gd name="T56" fmla="*/ 153 w 288"/>
              <a:gd name="T57" fmla="*/ 198 h 288"/>
              <a:gd name="T58" fmla="*/ 152 w 288"/>
              <a:gd name="T59" fmla="*/ 205 h 288"/>
              <a:gd name="T60" fmla="*/ 152 w 288"/>
              <a:gd name="T61" fmla="*/ 207 h 288"/>
              <a:gd name="T62" fmla="*/ 172 w 288"/>
              <a:gd name="T63" fmla="*/ 192 h 288"/>
              <a:gd name="T64" fmla="*/ 174 w 288"/>
              <a:gd name="T65" fmla="*/ 190 h 288"/>
              <a:gd name="T66" fmla="*/ 180 w 288"/>
              <a:gd name="T67" fmla="*/ 204 h 288"/>
              <a:gd name="T68" fmla="*/ 181 w 288"/>
              <a:gd name="T69" fmla="*/ 205 h 288"/>
              <a:gd name="T70" fmla="*/ 180 w 288"/>
              <a:gd name="T71" fmla="*/ 2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62" y="45"/>
                </a:moveTo>
                <a:cubicBezTo>
                  <a:pt x="168" y="45"/>
                  <a:pt x="173" y="47"/>
                  <a:pt x="176" y="50"/>
                </a:cubicBezTo>
                <a:cubicBezTo>
                  <a:pt x="179" y="54"/>
                  <a:pt x="180" y="58"/>
                  <a:pt x="180" y="63"/>
                </a:cubicBezTo>
                <a:cubicBezTo>
                  <a:pt x="180" y="75"/>
                  <a:pt x="170" y="87"/>
                  <a:pt x="157" y="87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46" y="87"/>
                  <a:pt x="139" y="79"/>
                  <a:pt x="139" y="68"/>
                </a:cubicBezTo>
                <a:cubicBezTo>
                  <a:pt x="139" y="58"/>
                  <a:pt x="147" y="45"/>
                  <a:pt x="162" y="45"/>
                </a:cubicBezTo>
                <a:close/>
                <a:moveTo>
                  <a:pt x="180" y="206"/>
                </a:moveTo>
                <a:cubicBezTo>
                  <a:pt x="160" y="228"/>
                  <a:pt x="135" y="241"/>
                  <a:pt x="125" y="241"/>
                </a:cubicBezTo>
                <a:cubicBezTo>
                  <a:pt x="125" y="241"/>
                  <a:pt x="125" y="241"/>
                  <a:pt x="125" y="241"/>
                </a:cubicBezTo>
                <a:cubicBezTo>
                  <a:pt x="122" y="241"/>
                  <a:pt x="119" y="241"/>
                  <a:pt x="117" y="238"/>
                </a:cubicBezTo>
                <a:cubicBezTo>
                  <a:pt x="114" y="235"/>
                  <a:pt x="113" y="231"/>
                  <a:pt x="113" y="226"/>
                </a:cubicBezTo>
                <a:cubicBezTo>
                  <a:pt x="113" y="221"/>
                  <a:pt x="114" y="212"/>
                  <a:pt x="115" y="205"/>
                </a:cubicBezTo>
                <a:cubicBezTo>
                  <a:pt x="130" y="143"/>
                  <a:pt x="130" y="143"/>
                  <a:pt x="130" y="143"/>
                </a:cubicBezTo>
                <a:cubicBezTo>
                  <a:pt x="130" y="139"/>
                  <a:pt x="131" y="137"/>
                  <a:pt x="131" y="135"/>
                </a:cubicBezTo>
                <a:cubicBezTo>
                  <a:pt x="128" y="136"/>
                  <a:pt x="117" y="144"/>
                  <a:pt x="112" y="149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26" y="115"/>
                  <a:pt x="150" y="100"/>
                  <a:pt x="161" y="100"/>
                </a:cubicBezTo>
                <a:cubicBezTo>
                  <a:pt x="165" y="100"/>
                  <a:pt x="167" y="101"/>
                  <a:pt x="169" y="104"/>
                </a:cubicBezTo>
                <a:cubicBezTo>
                  <a:pt x="170" y="107"/>
                  <a:pt x="171" y="110"/>
                  <a:pt x="171" y="114"/>
                </a:cubicBezTo>
                <a:cubicBezTo>
                  <a:pt x="171" y="118"/>
                  <a:pt x="170" y="128"/>
                  <a:pt x="169" y="134"/>
                </a:cubicBezTo>
                <a:cubicBezTo>
                  <a:pt x="153" y="198"/>
                  <a:pt x="153" y="198"/>
                  <a:pt x="153" y="198"/>
                </a:cubicBezTo>
                <a:cubicBezTo>
                  <a:pt x="152" y="201"/>
                  <a:pt x="152" y="204"/>
                  <a:pt x="152" y="205"/>
                </a:cubicBezTo>
                <a:cubicBezTo>
                  <a:pt x="152" y="206"/>
                  <a:pt x="152" y="206"/>
                  <a:pt x="152" y="207"/>
                </a:cubicBezTo>
                <a:cubicBezTo>
                  <a:pt x="154" y="206"/>
                  <a:pt x="165" y="199"/>
                  <a:pt x="172" y="192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1" y="205"/>
                  <a:pt x="181" y="205"/>
                  <a:pt x="181" y="205"/>
                </a:cubicBezTo>
                <a:lnTo>
                  <a:pt x="180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410"/>
          <p:cNvSpPr>
            <a:spLocks noEditPoints="1"/>
          </p:cNvSpPr>
          <p:nvPr/>
        </p:nvSpPr>
        <p:spPr bwMode="auto">
          <a:xfrm>
            <a:off x="11380150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3 w 288"/>
              <a:gd name="T11" fmla="*/ 48 h 288"/>
              <a:gd name="T12" fmla="*/ 163 w 288"/>
              <a:gd name="T13" fmla="*/ 68 h 288"/>
              <a:gd name="T14" fmla="*/ 142 w 288"/>
              <a:gd name="T15" fmla="*/ 88 h 288"/>
              <a:gd name="T16" fmla="*/ 122 w 288"/>
              <a:gd name="T17" fmla="*/ 68 h 288"/>
              <a:gd name="T18" fmla="*/ 143 w 288"/>
              <a:gd name="T19" fmla="*/ 48 h 288"/>
              <a:gd name="T20" fmla="*/ 182 w 288"/>
              <a:gd name="T21" fmla="*/ 242 h 288"/>
              <a:gd name="T22" fmla="*/ 108 w 288"/>
              <a:gd name="T23" fmla="*/ 242 h 288"/>
              <a:gd name="T24" fmla="*/ 108 w 288"/>
              <a:gd name="T25" fmla="*/ 229 h 288"/>
              <a:gd name="T26" fmla="*/ 126 w 288"/>
              <a:gd name="T27" fmla="*/ 205 h 288"/>
              <a:gd name="T28" fmla="*/ 126 w 288"/>
              <a:gd name="T29" fmla="*/ 148 h 288"/>
              <a:gd name="T30" fmla="*/ 110 w 288"/>
              <a:gd name="T31" fmla="*/ 125 h 288"/>
              <a:gd name="T32" fmla="*/ 110 w 288"/>
              <a:gd name="T33" fmla="*/ 113 h 288"/>
              <a:gd name="T34" fmla="*/ 163 w 288"/>
              <a:gd name="T35" fmla="*/ 103 h 288"/>
              <a:gd name="T36" fmla="*/ 163 w 288"/>
              <a:gd name="T37" fmla="*/ 205 h 288"/>
              <a:gd name="T38" fmla="*/ 182 w 288"/>
              <a:gd name="T39" fmla="*/ 229 h 288"/>
              <a:gd name="T40" fmla="*/ 182 w 288"/>
              <a:gd name="T41" fmla="*/ 24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3" y="48"/>
                </a:moveTo>
                <a:cubicBezTo>
                  <a:pt x="154" y="48"/>
                  <a:pt x="163" y="57"/>
                  <a:pt x="163" y="68"/>
                </a:cubicBezTo>
                <a:cubicBezTo>
                  <a:pt x="163" y="79"/>
                  <a:pt x="154" y="88"/>
                  <a:pt x="142" y="88"/>
                </a:cubicBezTo>
                <a:cubicBezTo>
                  <a:pt x="132" y="88"/>
                  <a:pt x="122" y="79"/>
                  <a:pt x="122" y="68"/>
                </a:cubicBezTo>
                <a:cubicBezTo>
                  <a:pt x="122" y="57"/>
                  <a:pt x="132" y="48"/>
                  <a:pt x="143" y="48"/>
                </a:cubicBezTo>
                <a:close/>
                <a:moveTo>
                  <a:pt x="182" y="242"/>
                </a:moveTo>
                <a:cubicBezTo>
                  <a:pt x="108" y="242"/>
                  <a:pt x="108" y="242"/>
                  <a:pt x="108" y="242"/>
                </a:cubicBezTo>
                <a:cubicBezTo>
                  <a:pt x="108" y="229"/>
                  <a:pt x="108" y="229"/>
                  <a:pt x="108" y="229"/>
                </a:cubicBezTo>
                <a:cubicBezTo>
                  <a:pt x="125" y="227"/>
                  <a:pt x="126" y="225"/>
                  <a:pt x="126" y="205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6" y="129"/>
                  <a:pt x="124" y="128"/>
                  <a:pt x="110" y="125"/>
                </a:cubicBezTo>
                <a:cubicBezTo>
                  <a:pt x="110" y="113"/>
                  <a:pt x="110" y="113"/>
                  <a:pt x="110" y="113"/>
                </a:cubicBezTo>
                <a:cubicBezTo>
                  <a:pt x="128" y="111"/>
                  <a:pt x="147" y="107"/>
                  <a:pt x="163" y="103"/>
                </a:cubicBezTo>
                <a:cubicBezTo>
                  <a:pt x="163" y="205"/>
                  <a:pt x="163" y="205"/>
                  <a:pt x="163" y="205"/>
                </a:cubicBezTo>
                <a:cubicBezTo>
                  <a:pt x="163" y="225"/>
                  <a:pt x="164" y="226"/>
                  <a:pt x="182" y="229"/>
                </a:cubicBezTo>
                <a:lnTo>
                  <a:pt x="182" y="2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416"/>
          <p:cNvSpPr/>
          <p:nvPr/>
        </p:nvSpPr>
        <p:spPr bwMode="auto">
          <a:xfrm>
            <a:off x="8188523" y="1560095"/>
            <a:ext cx="315718" cy="177950"/>
          </a:xfrm>
          <a:custGeom>
            <a:avLst/>
            <a:gdLst>
              <a:gd name="T0" fmla="*/ 79 w 110"/>
              <a:gd name="T1" fmla="*/ 41 h 62"/>
              <a:gd name="T2" fmla="*/ 0 w 110"/>
              <a:gd name="T3" fmla="*/ 41 h 62"/>
              <a:gd name="T4" fmla="*/ 0 w 110"/>
              <a:gd name="T5" fmla="*/ 21 h 62"/>
              <a:gd name="T6" fmla="*/ 79 w 110"/>
              <a:gd name="T7" fmla="*/ 21 h 62"/>
              <a:gd name="T8" fmla="*/ 79 w 110"/>
              <a:gd name="T9" fmla="*/ 0 h 62"/>
              <a:gd name="T10" fmla="*/ 110 w 110"/>
              <a:gd name="T11" fmla="*/ 31 h 62"/>
              <a:gd name="T12" fmla="*/ 79 w 110"/>
              <a:gd name="T13" fmla="*/ 62 h 62"/>
              <a:gd name="T14" fmla="*/ 79 w 110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62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417"/>
          <p:cNvSpPr/>
          <p:nvPr/>
        </p:nvSpPr>
        <p:spPr bwMode="auto">
          <a:xfrm>
            <a:off x="8188523" y="1560095"/>
            <a:ext cx="315718" cy="177950"/>
          </a:xfrm>
          <a:custGeom>
            <a:avLst/>
            <a:gdLst>
              <a:gd name="T0" fmla="*/ 79 w 110"/>
              <a:gd name="T1" fmla="*/ 41 h 62"/>
              <a:gd name="T2" fmla="*/ 0 w 110"/>
              <a:gd name="T3" fmla="*/ 41 h 62"/>
              <a:gd name="T4" fmla="*/ 0 w 110"/>
              <a:gd name="T5" fmla="*/ 21 h 62"/>
              <a:gd name="T6" fmla="*/ 79 w 110"/>
              <a:gd name="T7" fmla="*/ 21 h 62"/>
              <a:gd name="T8" fmla="*/ 79 w 110"/>
              <a:gd name="T9" fmla="*/ 0 h 62"/>
              <a:gd name="T10" fmla="*/ 110 w 110"/>
              <a:gd name="T11" fmla="*/ 31 h 62"/>
              <a:gd name="T12" fmla="*/ 79 w 110"/>
              <a:gd name="T13" fmla="*/ 62 h 62"/>
              <a:gd name="T14" fmla="*/ 79 w 110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62">
                <a:moveTo>
                  <a:pt x="79" y="41"/>
                </a:moveTo>
                <a:lnTo>
                  <a:pt x="0" y="41"/>
                </a:lnTo>
                <a:lnTo>
                  <a:pt x="0" y="21"/>
                </a:lnTo>
                <a:lnTo>
                  <a:pt x="79" y="21"/>
                </a:lnTo>
                <a:lnTo>
                  <a:pt x="79" y="0"/>
                </a:lnTo>
                <a:lnTo>
                  <a:pt x="110" y="31"/>
                </a:lnTo>
                <a:lnTo>
                  <a:pt x="79" y="62"/>
                </a:lnTo>
                <a:lnTo>
                  <a:pt x="79" y="41"/>
                </a:lnTo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418"/>
          <p:cNvSpPr/>
          <p:nvPr/>
        </p:nvSpPr>
        <p:spPr bwMode="auto">
          <a:xfrm>
            <a:off x="3716802" y="940138"/>
            <a:ext cx="318590" cy="134899"/>
          </a:xfrm>
          <a:custGeom>
            <a:avLst/>
            <a:gdLst>
              <a:gd name="T0" fmla="*/ 111 w 111"/>
              <a:gd name="T1" fmla="*/ 24 h 47"/>
              <a:gd name="T2" fmla="*/ 87 w 111"/>
              <a:gd name="T3" fmla="*/ 0 h 47"/>
              <a:gd name="T4" fmla="*/ 87 w 111"/>
              <a:gd name="T5" fmla="*/ 16 h 47"/>
              <a:gd name="T6" fmla="*/ 23 w 111"/>
              <a:gd name="T7" fmla="*/ 16 h 47"/>
              <a:gd name="T8" fmla="*/ 23 w 111"/>
              <a:gd name="T9" fmla="*/ 0 h 47"/>
              <a:gd name="T10" fmla="*/ 0 w 111"/>
              <a:gd name="T11" fmla="*/ 24 h 47"/>
              <a:gd name="T12" fmla="*/ 23 w 111"/>
              <a:gd name="T13" fmla="*/ 47 h 47"/>
              <a:gd name="T14" fmla="*/ 23 w 111"/>
              <a:gd name="T15" fmla="*/ 31 h 47"/>
              <a:gd name="T16" fmla="*/ 87 w 111"/>
              <a:gd name="T17" fmla="*/ 31 h 47"/>
              <a:gd name="T18" fmla="*/ 87 w 111"/>
              <a:gd name="T19" fmla="*/ 47 h 47"/>
              <a:gd name="T20" fmla="*/ 111 w 111"/>
              <a:gd name="T21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47">
                <a:moveTo>
                  <a:pt x="111" y="24"/>
                </a:moveTo>
                <a:lnTo>
                  <a:pt x="87" y="0"/>
                </a:lnTo>
                <a:lnTo>
                  <a:pt x="87" y="16"/>
                </a:lnTo>
                <a:lnTo>
                  <a:pt x="23" y="16"/>
                </a:lnTo>
                <a:lnTo>
                  <a:pt x="23" y="0"/>
                </a:lnTo>
                <a:lnTo>
                  <a:pt x="0" y="24"/>
                </a:lnTo>
                <a:lnTo>
                  <a:pt x="23" y="47"/>
                </a:lnTo>
                <a:lnTo>
                  <a:pt x="23" y="31"/>
                </a:lnTo>
                <a:lnTo>
                  <a:pt x="87" y="31"/>
                </a:lnTo>
                <a:lnTo>
                  <a:pt x="87" y="47"/>
                </a:lnTo>
                <a:lnTo>
                  <a:pt x="111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419"/>
          <p:cNvSpPr/>
          <p:nvPr/>
        </p:nvSpPr>
        <p:spPr bwMode="auto">
          <a:xfrm>
            <a:off x="522305" y="848293"/>
            <a:ext cx="318590" cy="318589"/>
          </a:xfrm>
          <a:custGeom>
            <a:avLst/>
            <a:gdLst>
              <a:gd name="T0" fmla="*/ 111 w 111"/>
              <a:gd name="T1" fmla="*/ 55 h 111"/>
              <a:gd name="T2" fmla="*/ 88 w 111"/>
              <a:gd name="T3" fmla="*/ 32 h 111"/>
              <a:gd name="T4" fmla="*/ 88 w 111"/>
              <a:gd name="T5" fmla="*/ 48 h 111"/>
              <a:gd name="T6" fmla="*/ 64 w 111"/>
              <a:gd name="T7" fmla="*/ 48 h 111"/>
              <a:gd name="T8" fmla="*/ 64 w 111"/>
              <a:gd name="T9" fmla="*/ 23 h 111"/>
              <a:gd name="T10" fmla="*/ 79 w 111"/>
              <a:gd name="T11" fmla="*/ 23 h 111"/>
              <a:gd name="T12" fmla="*/ 56 w 111"/>
              <a:gd name="T13" fmla="*/ 0 h 111"/>
              <a:gd name="T14" fmla="*/ 32 w 111"/>
              <a:gd name="T15" fmla="*/ 23 h 111"/>
              <a:gd name="T16" fmla="*/ 48 w 111"/>
              <a:gd name="T17" fmla="*/ 23 h 111"/>
              <a:gd name="T18" fmla="*/ 48 w 111"/>
              <a:gd name="T19" fmla="*/ 48 h 111"/>
              <a:gd name="T20" fmla="*/ 24 w 111"/>
              <a:gd name="T21" fmla="*/ 48 h 111"/>
              <a:gd name="T22" fmla="*/ 24 w 111"/>
              <a:gd name="T23" fmla="*/ 32 h 111"/>
              <a:gd name="T24" fmla="*/ 0 w 111"/>
              <a:gd name="T25" fmla="*/ 55 h 111"/>
              <a:gd name="T26" fmla="*/ 24 w 111"/>
              <a:gd name="T27" fmla="*/ 79 h 111"/>
              <a:gd name="T28" fmla="*/ 24 w 111"/>
              <a:gd name="T29" fmla="*/ 63 h 111"/>
              <a:gd name="T30" fmla="*/ 48 w 111"/>
              <a:gd name="T31" fmla="*/ 63 h 111"/>
              <a:gd name="T32" fmla="*/ 48 w 111"/>
              <a:gd name="T33" fmla="*/ 88 h 111"/>
              <a:gd name="T34" fmla="*/ 32 w 111"/>
              <a:gd name="T35" fmla="*/ 88 h 111"/>
              <a:gd name="T36" fmla="*/ 56 w 111"/>
              <a:gd name="T37" fmla="*/ 111 h 111"/>
              <a:gd name="T38" fmla="*/ 79 w 111"/>
              <a:gd name="T39" fmla="*/ 88 h 111"/>
              <a:gd name="T40" fmla="*/ 64 w 111"/>
              <a:gd name="T41" fmla="*/ 88 h 111"/>
              <a:gd name="T42" fmla="*/ 64 w 111"/>
              <a:gd name="T43" fmla="*/ 63 h 111"/>
              <a:gd name="T44" fmla="*/ 88 w 111"/>
              <a:gd name="T45" fmla="*/ 63 h 111"/>
              <a:gd name="T46" fmla="*/ 88 w 111"/>
              <a:gd name="T47" fmla="*/ 79 h 111"/>
              <a:gd name="T48" fmla="*/ 111 w 111"/>
              <a:gd name="T49" fmla="*/ 5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11">
                <a:moveTo>
                  <a:pt x="111" y="55"/>
                </a:moveTo>
                <a:lnTo>
                  <a:pt x="88" y="32"/>
                </a:lnTo>
                <a:lnTo>
                  <a:pt x="88" y="48"/>
                </a:lnTo>
                <a:lnTo>
                  <a:pt x="64" y="48"/>
                </a:lnTo>
                <a:lnTo>
                  <a:pt x="64" y="23"/>
                </a:lnTo>
                <a:lnTo>
                  <a:pt x="79" y="23"/>
                </a:lnTo>
                <a:lnTo>
                  <a:pt x="56" y="0"/>
                </a:lnTo>
                <a:lnTo>
                  <a:pt x="32" y="23"/>
                </a:lnTo>
                <a:lnTo>
                  <a:pt x="48" y="23"/>
                </a:lnTo>
                <a:lnTo>
                  <a:pt x="48" y="48"/>
                </a:lnTo>
                <a:lnTo>
                  <a:pt x="24" y="48"/>
                </a:lnTo>
                <a:lnTo>
                  <a:pt x="24" y="32"/>
                </a:lnTo>
                <a:lnTo>
                  <a:pt x="0" y="55"/>
                </a:lnTo>
                <a:lnTo>
                  <a:pt x="24" y="79"/>
                </a:lnTo>
                <a:lnTo>
                  <a:pt x="24" y="63"/>
                </a:lnTo>
                <a:lnTo>
                  <a:pt x="48" y="63"/>
                </a:lnTo>
                <a:lnTo>
                  <a:pt x="48" y="88"/>
                </a:lnTo>
                <a:lnTo>
                  <a:pt x="32" y="88"/>
                </a:lnTo>
                <a:lnTo>
                  <a:pt x="56" y="111"/>
                </a:lnTo>
                <a:lnTo>
                  <a:pt x="79" y="88"/>
                </a:lnTo>
                <a:lnTo>
                  <a:pt x="64" y="88"/>
                </a:lnTo>
                <a:lnTo>
                  <a:pt x="64" y="63"/>
                </a:lnTo>
                <a:lnTo>
                  <a:pt x="88" y="63"/>
                </a:lnTo>
                <a:lnTo>
                  <a:pt x="88" y="79"/>
                </a:lnTo>
                <a:lnTo>
                  <a:pt x="111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420"/>
          <p:cNvSpPr/>
          <p:nvPr/>
        </p:nvSpPr>
        <p:spPr bwMode="auto">
          <a:xfrm>
            <a:off x="4994026" y="914308"/>
            <a:ext cx="318590" cy="192302"/>
          </a:xfrm>
          <a:custGeom>
            <a:avLst/>
            <a:gdLst>
              <a:gd name="T0" fmla="*/ 111 w 111"/>
              <a:gd name="T1" fmla="*/ 35 h 67"/>
              <a:gd name="T2" fmla="*/ 110 w 111"/>
              <a:gd name="T3" fmla="*/ 0 h 67"/>
              <a:gd name="T4" fmla="*/ 76 w 111"/>
              <a:gd name="T5" fmla="*/ 0 h 67"/>
              <a:gd name="T6" fmla="*/ 88 w 111"/>
              <a:gd name="T7" fmla="*/ 11 h 67"/>
              <a:gd name="T8" fmla="*/ 55 w 111"/>
              <a:gd name="T9" fmla="*/ 44 h 67"/>
              <a:gd name="T10" fmla="*/ 22 w 111"/>
              <a:gd name="T11" fmla="*/ 11 h 67"/>
              <a:gd name="T12" fmla="*/ 34 w 111"/>
              <a:gd name="T13" fmla="*/ 0 h 67"/>
              <a:gd name="T14" fmla="*/ 0 w 111"/>
              <a:gd name="T15" fmla="*/ 0 h 67"/>
              <a:gd name="T16" fmla="*/ 0 w 111"/>
              <a:gd name="T17" fmla="*/ 34 h 67"/>
              <a:gd name="T18" fmla="*/ 11 w 111"/>
              <a:gd name="T19" fmla="*/ 23 h 67"/>
              <a:gd name="T20" fmla="*/ 55 w 111"/>
              <a:gd name="T21" fmla="*/ 67 h 67"/>
              <a:gd name="T22" fmla="*/ 66 w 111"/>
              <a:gd name="T23" fmla="*/ 55 h 67"/>
              <a:gd name="T24" fmla="*/ 66 w 111"/>
              <a:gd name="T25" fmla="*/ 55 h 67"/>
              <a:gd name="T26" fmla="*/ 99 w 111"/>
              <a:gd name="T27" fmla="*/ 23 h 67"/>
              <a:gd name="T28" fmla="*/ 111 w 111"/>
              <a:gd name="T29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67">
                <a:moveTo>
                  <a:pt x="111" y="35"/>
                </a:moveTo>
                <a:lnTo>
                  <a:pt x="110" y="0"/>
                </a:lnTo>
                <a:lnTo>
                  <a:pt x="76" y="0"/>
                </a:lnTo>
                <a:lnTo>
                  <a:pt x="88" y="11"/>
                </a:lnTo>
                <a:lnTo>
                  <a:pt x="55" y="44"/>
                </a:lnTo>
                <a:lnTo>
                  <a:pt x="22" y="11"/>
                </a:lnTo>
                <a:lnTo>
                  <a:pt x="34" y="0"/>
                </a:lnTo>
                <a:lnTo>
                  <a:pt x="0" y="0"/>
                </a:lnTo>
                <a:lnTo>
                  <a:pt x="0" y="34"/>
                </a:lnTo>
                <a:lnTo>
                  <a:pt x="11" y="23"/>
                </a:lnTo>
                <a:lnTo>
                  <a:pt x="55" y="67"/>
                </a:lnTo>
                <a:lnTo>
                  <a:pt x="66" y="55"/>
                </a:lnTo>
                <a:lnTo>
                  <a:pt x="66" y="55"/>
                </a:lnTo>
                <a:lnTo>
                  <a:pt x="99" y="23"/>
                </a:lnTo>
                <a:lnTo>
                  <a:pt x="111" y="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421"/>
          <p:cNvSpPr/>
          <p:nvPr/>
        </p:nvSpPr>
        <p:spPr bwMode="auto">
          <a:xfrm>
            <a:off x="8825701" y="5340106"/>
            <a:ext cx="275536" cy="275536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422"/>
          <p:cNvSpPr>
            <a:spLocks noEditPoints="1"/>
          </p:cNvSpPr>
          <p:nvPr/>
        </p:nvSpPr>
        <p:spPr bwMode="auto">
          <a:xfrm>
            <a:off x="8940507" y="5342975"/>
            <a:ext cx="203783" cy="203783"/>
          </a:xfrm>
          <a:custGeom>
            <a:avLst/>
            <a:gdLst>
              <a:gd name="T0" fmla="*/ 8 w 71"/>
              <a:gd name="T1" fmla="*/ 45 h 71"/>
              <a:gd name="T2" fmla="*/ 8 w 71"/>
              <a:gd name="T3" fmla="*/ 45 h 71"/>
              <a:gd name="T4" fmla="*/ 8 w 71"/>
              <a:gd name="T5" fmla="*/ 45 h 71"/>
              <a:gd name="T6" fmla="*/ 8 w 71"/>
              <a:gd name="T7" fmla="*/ 45 h 71"/>
              <a:gd name="T8" fmla="*/ 0 w 71"/>
              <a:gd name="T9" fmla="*/ 71 h 71"/>
              <a:gd name="T10" fmla="*/ 25 w 71"/>
              <a:gd name="T11" fmla="*/ 62 h 71"/>
              <a:gd name="T12" fmla="*/ 25 w 71"/>
              <a:gd name="T13" fmla="*/ 62 h 71"/>
              <a:gd name="T14" fmla="*/ 25 w 71"/>
              <a:gd name="T15" fmla="*/ 62 h 71"/>
              <a:gd name="T16" fmla="*/ 25 w 71"/>
              <a:gd name="T17" fmla="*/ 62 h 71"/>
              <a:gd name="T18" fmla="*/ 71 w 71"/>
              <a:gd name="T19" fmla="*/ 17 h 71"/>
              <a:gd name="T20" fmla="*/ 54 w 71"/>
              <a:gd name="T21" fmla="*/ 0 h 71"/>
              <a:gd name="T22" fmla="*/ 8 w 71"/>
              <a:gd name="T23" fmla="*/ 45 h 71"/>
              <a:gd name="T24" fmla="*/ 8 w 71"/>
              <a:gd name="T25" fmla="*/ 45 h 71"/>
              <a:gd name="T26" fmla="*/ 23 w 71"/>
              <a:gd name="T27" fmla="*/ 59 h 71"/>
              <a:gd name="T28" fmla="*/ 6 w 71"/>
              <a:gd name="T29" fmla="*/ 65 h 71"/>
              <a:gd name="T30" fmla="*/ 12 w 71"/>
              <a:gd name="T31" fmla="*/ 48 h 71"/>
              <a:gd name="T32" fmla="*/ 23 w 71"/>
              <a:gd name="T33" fmla="*/ 5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71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1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1" y="17"/>
                </a:lnTo>
                <a:lnTo>
                  <a:pt x="54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3" y="59"/>
                </a:moveTo>
                <a:lnTo>
                  <a:pt x="6" y="65"/>
                </a:lnTo>
                <a:lnTo>
                  <a:pt x="12" y="48"/>
                </a:lnTo>
                <a:lnTo>
                  <a:pt x="23" y="5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423"/>
          <p:cNvSpPr/>
          <p:nvPr/>
        </p:nvSpPr>
        <p:spPr bwMode="auto">
          <a:xfrm>
            <a:off x="5642684" y="4679967"/>
            <a:ext cx="232484" cy="318589"/>
          </a:xfrm>
          <a:custGeom>
            <a:avLst/>
            <a:gdLst>
              <a:gd name="T0" fmla="*/ 72 w 81"/>
              <a:gd name="T1" fmla="*/ 102 h 111"/>
              <a:gd name="T2" fmla="*/ 10 w 81"/>
              <a:gd name="T3" fmla="*/ 102 h 111"/>
              <a:gd name="T4" fmla="*/ 10 w 81"/>
              <a:gd name="T5" fmla="*/ 32 h 111"/>
              <a:gd name="T6" fmla="*/ 33 w 81"/>
              <a:gd name="T7" fmla="*/ 32 h 111"/>
              <a:gd name="T8" fmla="*/ 33 w 81"/>
              <a:gd name="T9" fmla="*/ 9 h 111"/>
              <a:gd name="T10" fmla="*/ 72 w 81"/>
              <a:gd name="T11" fmla="*/ 9 h 111"/>
              <a:gd name="T12" fmla="*/ 72 w 81"/>
              <a:gd name="T13" fmla="*/ 19 h 111"/>
              <a:gd name="T14" fmla="*/ 80 w 81"/>
              <a:gd name="T15" fmla="*/ 10 h 111"/>
              <a:gd name="T16" fmla="*/ 81 w 81"/>
              <a:gd name="T17" fmla="*/ 9 h 111"/>
              <a:gd name="T18" fmla="*/ 81 w 81"/>
              <a:gd name="T19" fmla="*/ 0 h 111"/>
              <a:gd name="T20" fmla="*/ 24 w 81"/>
              <a:gd name="T21" fmla="*/ 0 h 111"/>
              <a:gd name="T22" fmla="*/ 24 w 81"/>
              <a:gd name="T23" fmla="*/ 0 h 111"/>
              <a:gd name="T24" fmla="*/ 0 w 81"/>
              <a:gd name="T25" fmla="*/ 23 h 111"/>
              <a:gd name="T26" fmla="*/ 0 w 81"/>
              <a:gd name="T27" fmla="*/ 111 h 111"/>
              <a:gd name="T28" fmla="*/ 81 w 81"/>
              <a:gd name="T29" fmla="*/ 111 h 111"/>
              <a:gd name="T30" fmla="*/ 81 w 81"/>
              <a:gd name="T31" fmla="*/ 69 h 111"/>
              <a:gd name="T32" fmla="*/ 72 w 81"/>
              <a:gd name="T33" fmla="*/ 79 h 111"/>
              <a:gd name="T34" fmla="*/ 72 w 81"/>
              <a:gd name="T3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111">
                <a:moveTo>
                  <a:pt x="72" y="102"/>
                </a:moveTo>
                <a:lnTo>
                  <a:pt x="10" y="102"/>
                </a:lnTo>
                <a:lnTo>
                  <a:pt x="10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9"/>
                </a:lnTo>
                <a:lnTo>
                  <a:pt x="80" y="10"/>
                </a:lnTo>
                <a:lnTo>
                  <a:pt x="81" y="9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69"/>
                </a:lnTo>
                <a:lnTo>
                  <a:pt x="72" y="7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424"/>
          <p:cNvSpPr>
            <a:spLocks noEditPoints="1"/>
          </p:cNvSpPr>
          <p:nvPr/>
        </p:nvSpPr>
        <p:spPr bwMode="auto">
          <a:xfrm>
            <a:off x="5740270" y="4728759"/>
            <a:ext cx="200912" cy="200912"/>
          </a:xfrm>
          <a:custGeom>
            <a:avLst/>
            <a:gdLst>
              <a:gd name="T0" fmla="*/ 8 w 70"/>
              <a:gd name="T1" fmla="*/ 45 h 70"/>
              <a:gd name="T2" fmla="*/ 8 w 70"/>
              <a:gd name="T3" fmla="*/ 45 h 70"/>
              <a:gd name="T4" fmla="*/ 8 w 70"/>
              <a:gd name="T5" fmla="*/ 45 h 70"/>
              <a:gd name="T6" fmla="*/ 8 w 70"/>
              <a:gd name="T7" fmla="*/ 45 h 70"/>
              <a:gd name="T8" fmla="*/ 0 w 70"/>
              <a:gd name="T9" fmla="*/ 70 h 70"/>
              <a:gd name="T10" fmla="*/ 25 w 70"/>
              <a:gd name="T11" fmla="*/ 62 h 70"/>
              <a:gd name="T12" fmla="*/ 25 w 70"/>
              <a:gd name="T13" fmla="*/ 62 h 70"/>
              <a:gd name="T14" fmla="*/ 25 w 70"/>
              <a:gd name="T15" fmla="*/ 62 h 70"/>
              <a:gd name="T16" fmla="*/ 25 w 70"/>
              <a:gd name="T17" fmla="*/ 62 h 70"/>
              <a:gd name="T18" fmla="*/ 70 w 70"/>
              <a:gd name="T19" fmla="*/ 16 h 70"/>
              <a:gd name="T20" fmla="*/ 53 w 70"/>
              <a:gd name="T21" fmla="*/ 0 h 70"/>
              <a:gd name="T22" fmla="*/ 8 w 70"/>
              <a:gd name="T23" fmla="*/ 45 h 70"/>
              <a:gd name="T24" fmla="*/ 8 w 70"/>
              <a:gd name="T25" fmla="*/ 45 h 70"/>
              <a:gd name="T26" fmla="*/ 22 w 70"/>
              <a:gd name="T27" fmla="*/ 58 h 70"/>
              <a:gd name="T28" fmla="*/ 6 w 70"/>
              <a:gd name="T29" fmla="*/ 64 h 70"/>
              <a:gd name="T30" fmla="*/ 11 w 70"/>
              <a:gd name="T31" fmla="*/ 47 h 70"/>
              <a:gd name="T32" fmla="*/ 22 w 70"/>
              <a:gd name="T33" fmla="*/ 5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70">
                <a:moveTo>
                  <a:pt x="8" y="45"/>
                </a:move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0" y="70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70" y="16"/>
                </a:lnTo>
                <a:lnTo>
                  <a:pt x="53" y="0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22" y="58"/>
                </a:moveTo>
                <a:lnTo>
                  <a:pt x="6" y="64"/>
                </a:lnTo>
                <a:lnTo>
                  <a:pt x="11" y="47"/>
                </a:lnTo>
                <a:lnTo>
                  <a:pt x="22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431"/>
          <p:cNvSpPr>
            <a:spLocks noEditPoints="1"/>
          </p:cNvSpPr>
          <p:nvPr/>
        </p:nvSpPr>
        <p:spPr bwMode="auto">
          <a:xfrm>
            <a:off x="545266" y="4039919"/>
            <a:ext cx="275536" cy="318589"/>
          </a:xfrm>
          <a:custGeom>
            <a:avLst/>
            <a:gdLst>
              <a:gd name="T0" fmla="*/ 218 w 248"/>
              <a:gd name="T1" fmla="*/ 40 h 287"/>
              <a:gd name="T2" fmla="*/ 218 w 248"/>
              <a:gd name="T3" fmla="*/ 24 h 287"/>
              <a:gd name="T4" fmla="*/ 193 w 248"/>
              <a:gd name="T5" fmla="*/ 0 h 287"/>
              <a:gd name="T6" fmla="*/ 167 w 248"/>
              <a:gd name="T7" fmla="*/ 24 h 287"/>
              <a:gd name="T8" fmla="*/ 167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8 w 248"/>
              <a:gd name="T17" fmla="*/ 24 h 287"/>
              <a:gd name="T18" fmla="*/ 98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5 w 248"/>
              <a:gd name="T25" fmla="*/ 0 h 287"/>
              <a:gd name="T26" fmla="*/ 29 w 248"/>
              <a:gd name="T27" fmla="*/ 24 h 287"/>
              <a:gd name="T28" fmla="*/ 29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8 w 248"/>
              <a:gd name="T39" fmla="*/ 40 h 287"/>
              <a:gd name="T40" fmla="*/ 181 w 248"/>
              <a:gd name="T41" fmla="*/ 24 h 287"/>
              <a:gd name="T42" fmla="*/ 193 w 248"/>
              <a:gd name="T43" fmla="*/ 14 h 287"/>
              <a:gd name="T44" fmla="*/ 205 w 248"/>
              <a:gd name="T45" fmla="*/ 24 h 287"/>
              <a:gd name="T46" fmla="*/ 205 w 248"/>
              <a:gd name="T47" fmla="*/ 66 h 287"/>
              <a:gd name="T48" fmla="*/ 193 w 248"/>
              <a:gd name="T49" fmla="*/ 76 h 287"/>
              <a:gd name="T50" fmla="*/ 181 w 248"/>
              <a:gd name="T51" fmla="*/ 66 h 287"/>
              <a:gd name="T52" fmla="*/ 181 w 248"/>
              <a:gd name="T53" fmla="*/ 24 h 287"/>
              <a:gd name="T54" fmla="*/ 112 w 248"/>
              <a:gd name="T55" fmla="*/ 24 h 287"/>
              <a:gd name="T56" fmla="*/ 124 w 248"/>
              <a:gd name="T57" fmla="*/ 14 h 287"/>
              <a:gd name="T58" fmla="*/ 136 w 248"/>
              <a:gd name="T59" fmla="*/ 24 h 287"/>
              <a:gd name="T60" fmla="*/ 136 w 248"/>
              <a:gd name="T61" fmla="*/ 66 h 287"/>
              <a:gd name="T62" fmla="*/ 124 w 248"/>
              <a:gd name="T63" fmla="*/ 76 h 287"/>
              <a:gd name="T64" fmla="*/ 112 w 248"/>
              <a:gd name="T65" fmla="*/ 66 h 287"/>
              <a:gd name="T66" fmla="*/ 112 w 248"/>
              <a:gd name="T67" fmla="*/ 24 h 287"/>
              <a:gd name="T68" fmla="*/ 43 w 248"/>
              <a:gd name="T69" fmla="*/ 24 h 287"/>
              <a:gd name="T70" fmla="*/ 55 w 248"/>
              <a:gd name="T71" fmla="*/ 14 h 287"/>
              <a:gd name="T72" fmla="*/ 67 w 248"/>
              <a:gd name="T73" fmla="*/ 24 h 287"/>
              <a:gd name="T74" fmla="*/ 67 w 248"/>
              <a:gd name="T75" fmla="*/ 66 h 287"/>
              <a:gd name="T76" fmla="*/ 55 w 248"/>
              <a:gd name="T77" fmla="*/ 76 h 287"/>
              <a:gd name="T78" fmla="*/ 43 w 248"/>
              <a:gd name="T79" fmla="*/ 66 h 287"/>
              <a:gd name="T80" fmla="*/ 43 w 248"/>
              <a:gd name="T81" fmla="*/ 24 h 287"/>
              <a:gd name="T82" fmla="*/ 227 w 248"/>
              <a:gd name="T83" fmla="*/ 267 h 287"/>
              <a:gd name="T84" fmla="*/ 21 w 248"/>
              <a:gd name="T85" fmla="*/ 267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8" y="40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5" y="17"/>
                  <a:pt x="205" y="2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227" y="267"/>
                </a:moveTo>
                <a:cubicBezTo>
                  <a:pt x="21" y="267"/>
                  <a:pt x="21" y="267"/>
                  <a:pt x="21" y="267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432"/>
          <p:cNvSpPr/>
          <p:nvPr/>
        </p:nvSpPr>
        <p:spPr bwMode="auto">
          <a:xfrm>
            <a:off x="608410" y="4183428"/>
            <a:ext cx="74624" cy="114807"/>
          </a:xfrm>
          <a:custGeom>
            <a:avLst/>
            <a:gdLst>
              <a:gd name="T0" fmla="*/ 66 w 66"/>
              <a:gd name="T1" fmla="*/ 70 h 102"/>
              <a:gd name="T2" fmla="*/ 42 w 66"/>
              <a:gd name="T3" fmla="*/ 46 h 102"/>
              <a:gd name="T4" fmla="*/ 42 w 66"/>
              <a:gd name="T5" fmla="*/ 45 h 102"/>
              <a:gd name="T6" fmla="*/ 64 w 66"/>
              <a:gd name="T7" fmla="*/ 21 h 102"/>
              <a:gd name="T8" fmla="*/ 31 w 66"/>
              <a:gd name="T9" fmla="*/ 0 h 102"/>
              <a:gd name="T10" fmla="*/ 3 w 66"/>
              <a:gd name="T11" fmla="*/ 5 h 102"/>
              <a:gd name="T12" fmla="*/ 5 w 66"/>
              <a:gd name="T13" fmla="*/ 22 h 102"/>
              <a:gd name="T14" fmla="*/ 26 w 66"/>
              <a:gd name="T15" fmla="*/ 17 h 102"/>
              <a:gd name="T16" fmla="*/ 40 w 66"/>
              <a:gd name="T17" fmla="*/ 27 h 102"/>
              <a:gd name="T18" fmla="*/ 19 w 66"/>
              <a:gd name="T19" fmla="*/ 39 h 102"/>
              <a:gd name="T20" fmla="*/ 19 w 66"/>
              <a:gd name="T21" fmla="*/ 57 h 102"/>
              <a:gd name="T22" fmla="*/ 44 w 66"/>
              <a:gd name="T23" fmla="*/ 72 h 102"/>
              <a:gd name="T24" fmla="*/ 27 w 66"/>
              <a:gd name="T25" fmla="*/ 85 h 102"/>
              <a:gd name="T26" fmla="*/ 3 w 66"/>
              <a:gd name="T27" fmla="*/ 80 h 102"/>
              <a:gd name="T28" fmla="*/ 0 w 66"/>
              <a:gd name="T29" fmla="*/ 98 h 102"/>
              <a:gd name="T30" fmla="*/ 25 w 66"/>
              <a:gd name="T31" fmla="*/ 102 h 102"/>
              <a:gd name="T32" fmla="*/ 66 w 66"/>
              <a:gd name="T33" fmla="*/ 7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102">
                <a:moveTo>
                  <a:pt x="66" y="70"/>
                </a:moveTo>
                <a:cubicBezTo>
                  <a:pt x="66" y="57"/>
                  <a:pt x="58" y="50"/>
                  <a:pt x="42" y="46"/>
                </a:cubicBezTo>
                <a:cubicBezTo>
                  <a:pt x="42" y="45"/>
                  <a:pt x="42" y="45"/>
                  <a:pt x="42" y="45"/>
                </a:cubicBezTo>
                <a:cubicBezTo>
                  <a:pt x="56" y="41"/>
                  <a:pt x="64" y="33"/>
                  <a:pt x="64" y="21"/>
                </a:cubicBezTo>
                <a:cubicBezTo>
                  <a:pt x="64" y="9"/>
                  <a:pt x="52" y="0"/>
                  <a:pt x="31" y="0"/>
                </a:cubicBezTo>
                <a:cubicBezTo>
                  <a:pt x="22" y="0"/>
                  <a:pt x="12" y="1"/>
                  <a:pt x="3" y="5"/>
                </a:cubicBezTo>
                <a:cubicBezTo>
                  <a:pt x="5" y="22"/>
                  <a:pt x="5" y="22"/>
                  <a:pt x="5" y="22"/>
                </a:cubicBezTo>
                <a:cubicBezTo>
                  <a:pt x="12" y="19"/>
                  <a:pt x="19" y="17"/>
                  <a:pt x="26" y="17"/>
                </a:cubicBezTo>
                <a:cubicBezTo>
                  <a:pt x="37" y="17"/>
                  <a:pt x="40" y="21"/>
                  <a:pt x="40" y="27"/>
                </a:cubicBezTo>
                <a:cubicBezTo>
                  <a:pt x="40" y="35"/>
                  <a:pt x="32" y="38"/>
                  <a:pt x="19" y="39"/>
                </a:cubicBezTo>
                <a:cubicBezTo>
                  <a:pt x="19" y="57"/>
                  <a:pt x="19" y="57"/>
                  <a:pt x="19" y="57"/>
                </a:cubicBezTo>
                <a:cubicBezTo>
                  <a:pt x="38" y="58"/>
                  <a:pt x="44" y="62"/>
                  <a:pt x="44" y="72"/>
                </a:cubicBezTo>
                <a:cubicBezTo>
                  <a:pt x="44" y="79"/>
                  <a:pt x="37" y="85"/>
                  <a:pt x="27" y="85"/>
                </a:cubicBezTo>
                <a:cubicBezTo>
                  <a:pt x="18" y="85"/>
                  <a:pt x="11" y="83"/>
                  <a:pt x="3" y="80"/>
                </a:cubicBezTo>
                <a:cubicBezTo>
                  <a:pt x="0" y="98"/>
                  <a:pt x="0" y="98"/>
                  <a:pt x="0" y="98"/>
                </a:cubicBezTo>
                <a:cubicBezTo>
                  <a:pt x="7" y="100"/>
                  <a:pt x="16" y="102"/>
                  <a:pt x="25" y="102"/>
                </a:cubicBezTo>
                <a:cubicBezTo>
                  <a:pt x="48" y="102"/>
                  <a:pt x="66" y="91"/>
                  <a:pt x="66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433"/>
          <p:cNvSpPr/>
          <p:nvPr/>
        </p:nvSpPr>
        <p:spPr bwMode="auto">
          <a:xfrm>
            <a:off x="700255" y="4186299"/>
            <a:ext cx="45923" cy="109066"/>
          </a:xfrm>
          <a:custGeom>
            <a:avLst/>
            <a:gdLst>
              <a:gd name="T0" fmla="*/ 8 w 16"/>
              <a:gd name="T1" fmla="*/ 10 h 38"/>
              <a:gd name="T2" fmla="*/ 8 w 16"/>
              <a:gd name="T3" fmla="*/ 38 h 38"/>
              <a:gd name="T4" fmla="*/ 16 w 16"/>
              <a:gd name="T5" fmla="*/ 38 h 38"/>
              <a:gd name="T6" fmla="*/ 16 w 16"/>
              <a:gd name="T7" fmla="*/ 0 h 38"/>
              <a:gd name="T8" fmla="*/ 12 w 16"/>
              <a:gd name="T9" fmla="*/ 0 h 38"/>
              <a:gd name="T10" fmla="*/ 0 w 16"/>
              <a:gd name="T11" fmla="*/ 6 h 38"/>
              <a:gd name="T12" fmla="*/ 1 w 16"/>
              <a:gd name="T13" fmla="*/ 13 h 38"/>
              <a:gd name="T14" fmla="*/ 8 w 16"/>
              <a:gd name="T15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8">
                <a:moveTo>
                  <a:pt x="8" y="10"/>
                </a:moveTo>
                <a:lnTo>
                  <a:pt x="8" y="38"/>
                </a:lnTo>
                <a:lnTo>
                  <a:pt x="16" y="38"/>
                </a:lnTo>
                <a:lnTo>
                  <a:pt x="16" y="0"/>
                </a:lnTo>
                <a:lnTo>
                  <a:pt x="12" y="0"/>
                </a:lnTo>
                <a:lnTo>
                  <a:pt x="0" y="6"/>
                </a:lnTo>
                <a:lnTo>
                  <a:pt x="1" y="13"/>
                </a:lnTo>
                <a:lnTo>
                  <a:pt x="8" y="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434"/>
          <p:cNvSpPr>
            <a:spLocks noEditPoints="1"/>
          </p:cNvSpPr>
          <p:nvPr/>
        </p:nvSpPr>
        <p:spPr bwMode="auto">
          <a:xfrm>
            <a:off x="1182443" y="4042790"/>
            <a:ext cx="275536" cy="315718"/>
          </a:xfrm>
          <a:custGeom>
            <a:avLst/>
            <a:gdLst>
              <a:gd name="T0" fmla="*/ 219 w 248"/>
              <a:gd name="T1" fmla="*/ 40 h 287"/>
              <a:gd name="T2" fmla="*/ 219 w 248"/>
              <a:gd name="T3" fmla="*/ 24 h 287"/>
              <a:gd name="T4" fmla="*/ 193 w 248"/>
              <a:gd name="T5" fmla="*/ 0 h 287"/>
              <a:gd name="T6" fmla="*/ 168 w 248"/>
              <a:gd name="T7" fmla="*/ 24 h 287"/>
              <a:gd name="T8" fmla="*/ 168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9 w 248"/>
              <a:gd name="T17" fmla="*/ 24 h 287"/>
              <a:gd name="T18" fmla="*/ 99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6 w 248"/>
              <a:gd name="T25" fmla="*/ 0 h 287"/>
              <a:gd name="T26" fmla="*/ 30 w 248"/>
              <a:gd name="T27" fmla="*/ 24 h 287"/>
              <a:gd name="T28" fmla="*/ 30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9 w 248"/>
              <a:gd name="T39" fmla="*/ 40 h 287"/>
              <a:gd name="T40" fmla="*/ 181 w 248"/>
              <a:gd name="T41" fmla="*/ 24 h 287"/>
              <a:gd name="T42" fmla="*/ 193 w 248"/>
              <a:gd name="T43" fmla="*/ 13 h 287"/>
              <a:gd name="T44" fmla="*/ 205 w 248"/>
              <a:gd name="T45" fmla="*/ 24 h 287"/>
              <a:gd name="T46" fmla="*/ 205 w 248"/>
              <a:gd name="T47" fmla="*/ 65 h 287"/>
              <a:gd name="T48" fmla="*/ 193 w 248"/>
              <a:gd name="T49" fmla="*/ 76 h 287"/>
              <a:gd name="T50" fmla="*/ 181 w 248"/>
              <a:gd name="T51" fmla="*/ 65 h 287"/>
              <a:gd name="T52" fmla="*/ 181 w 248"/>
              <a:gd name="T53" fmla="*/ 24 h 287"/>
              <a:gd name="T54" fmla="*/ 113 w 248"/>
              <a:gd name="T55" fmla="*/ 24 h 287"/>
              <a:gd name="T56" fmla="*/ 124 w 248"/>
              <a:gd name="T57" fmla="*/ 13 h 287"/>
              <a:gd name="T58" fmla="*/ 136 w 248"/>
              <a:gd name="T59" fmla="*/ 24 h 287"/>
              <a:gd name="T60" fmla="*/ 136 w 248"/>
              <a:gd name="T61" fmla="*/ 65 h 287"/>
              <a:gd name="T62" fmla="*/ 124 w 248"/>
              <a:gd name="T63" fmla="*/ 76 h 287"/>
              <a:gd name="T64" fmla="*/ 113 w 248"/>
              <a:gd name="T65" fmla="*/ 65 h 287"/>
              <a:gd name="T66" fmla="*/ 113 w 248"/>
              <a:gd name="T67" fmla="*/ 24 h 287"/>
              <a:gd name="T68" fmla="*/ 44 w 248"/>
              <a:gd name="T69" fmla="*/ 24 h 287"/>
              <a:gd name="T70" fmla="*/ 56 w 248"/>
              <a:gd name="T71" fmla="*/ 13 h 287"/>
              <a:gd name="T72" fmla="*/ 68 w 248"/>
              <a:gd name="T73" fmla="*/ 24 h 287"/>
              <a:gd name="T74" fmla="*/ 68 w 248"/>
              <a:gd name="T75" fmla="*/ 65 h 287"/>
              <a:gd name="T76" fmla="*/ 56 w 248"/>
              <a:gd name="T77" fmla="*/ 76 h 287"/>
              <a:gd name="T78" fmla="*/ 44 w 248"/>
              <a:gd name="T79" fmla="*/ 65 h 287"/>
              <a:gd name="T80" fmla="*/ 44 w 248"/>
              <a:gd name="T81" fmla="*/ 24 h 287"/>
              <a:gd name="T82" fmla="*/ 227 w 248"/>
              <a:gd name="T83" fmla="*/ 266 h 287"/>
              <a:gd name="T84" fmla="*/ 21 w 248"/>
              <a:gd name="T85" fmla="*/ 266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5" y="13"/>
                  <a:pt x="193" y="13"/>
                </a:cubicBezTo>
                <a:cubicBezTo>
                  <a:pt x="202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2" y="76"/>
                  <a:pt x="193" y="76"/>
                </a:cubicBezTo>
                <a:cubicBezTo>
                  <a:pt x="185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3" y="24"/>
                </a:moveTo>
                <a:cubicBezTo>
                  <a:pt x="113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3" y="73"/>
                  <a:pt x="113" y="65"/>
                </a:cubicBezTo>
                <a:lnTo>
                  <a:pt x="113" y="24"/>
                </a:lnTo>
                <a:close/>
                <a:moveTo>
                  <a:pt x="44" y="24"/>
                </a:moveTo>
                <a:cubicBezTo>
                  <a:pt x="44" y="17"/>
                  <a:pt x="47" y="13"/>
                  <a:pt x="56" y="13"/>
                </a:cubicBezTo>
                <a:cubicBezTo>
                  <a:pt x="64" y="13"/>
                  <a:pt x="68" y="17"/>
                  <a:pt x="68" y="24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5"/>
                </a:cubicBezTo>
                <a:lnTo>
                  <a:pt x="44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435"/>
          <p:cNvSpPr/>
          <p:nvPr/>
        </p:nvSpPr>
        <p:spPr bwMode="auto">
          <a:xfrm>
            <a:off x="1254199" y="4174818"/>
            <a:ext cx="134899" cy="134899"/>
          </a:xfrm>
          <a:custGeom>
            <a:avLst/>
            <a:gdLst>
              <a:gd name="T0" fmla="*/ 9 w 123"/>
              <a:gd name="T1" fmla="*/ 75 h 123"/>
              <a:gd name="T2" fmla="*/ 38 w 123"/>
              <a:gd name="T3" fmla="*/ 75 h 123"/>
              <a:gd name="T4" fmla="*/ 47 w 123"/>
              <a:gd name="T5" fmla="*/ 84 h 123"/>
              <a:gd name="T6" fmla="*/ 47 w 123"/>
              <a:gd name="T7" fmla="*/ 114 h 123"/>
              <a:gd name="T8" fmla="*/ 56 w 123"/>
              <a:gd name="T9" fmla="*/ 123 h 123"/>
              <a:gd name="T10" fmla="*/ 66 w 123"/>
              <a:gd name="T11" fmla="*/ 123 h 123"/>
              <a:gd name="T12" fmla="*/ 75 w 123"/>
              <a:gd name="T13" fmla="*/ 114 h 123"/>
              <a:gd name="T14" fmla="*/ 75 w 123"/>
              <a:gd name="T15" fmla="*/ 84 h 123"/>
              <a:gd name="T16" fmla="*/ 84 w 123"/>
              <a:gd name="T17" fmla="*/ 75 h 123"/>
              <a:gd name="T18" fmla="*/ 114 w 123"/>
              <a:gd name="T19" fmla="*/ 75 h 123"/>
              <a:gd name="T20" fmla="*/ 123 w 123"/>
              <a:gd name="T21" fmla="*/ 66 h 123"/>
              <a:gd name="T22" fmla="*/ 123 w 123"/>
              <a:gd name="T23" fmla="*/ 56 h 123"/>
              <a:gd name="T24" fmla="*/ 114 w 123"/>
              <a:gd name="T25" fmla="*/ 47 h 123"/>
              <a:gd name="T26" fmla="*/ 84 w 123"/>
              <a:gd name="T27" fmla="*/ 47 h 123"/>
              <a:gd name="T28" fmla="*/ 75 w 123"/>
              <a:gd name="T29" fmla="*/ 38 h 123"/>
              <a:gd name="T30" fmla="*/ 75 w 123"/>
              <a:gd name="T31" fmla="*/ 9 h 123"/>
              <a:gd name="T32" fmla="*/ 66 w 123"/>
              <a:gd name="T33" fmla="*/ 0 h 123"/>
              <a:gd name="T34" fmla="*/ 56 w 123"/>
              <a:gd name="T35" fmla="*/ 0 h 123"/>
              <a:gd name="T36" fmla="*/ 47 w 123"/>
              <a:gd name="T37" fmla="*/ 9 h 123"/>
              <a:gd name="T38" fmla="*/ 47 w 123"/>
              <a:gd name="T39" fmla="*/ 38 h 123"/>
              <a:gd name="T40" fmla="*/ 38 w 123"/>
              <a:gd name="T41" fmla="*/ 47 h 123"/>
              <a:gd name="T42" fmla="*/ 9 w 123"/>
              <a:gd name="T43" fmla="*/ 47 h 123"/>
              <a:gd name="T44" fmla="*/ 0 w 123"/>
              <a:gd name="T45" fmla="*/ 56 h 123"/>
              <a:gd name="T46" fmla="*/ 0 w 123"/>
              <a:gd name="T47" fmla="*/ 66 h 123"/>
              <a:gd name="T48" fmla="*/ 9 w 123"/>
              <a:gd name="T49" fmla="*/ 7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3" h="123">
                <a:moveTo>
                  <a:pt x="9" y="75"/>
                </a:moveTo>
                <a:cubicBezTo>
                  <a:pt x="38" y="75"/>
                  <a:pt x="38" y="75"/>
                  <a:pt x="38" y="75"/>
                </a:cubicBezTo>
                <a:cubicBezTo>
                  <a:pt x="43" y="75"/>
                  <a:pt x="47" y="79"/>
                  <a:pt x="47" y="8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9"/>
                  <a:pt x="51" y="123"/>
                  <a:pt x="5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71" y="123"/>
                  <a:pt x="75" y="119"/>
                  <a:pt x="75" y="11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79"/>
                  <a:pt x="79" y="75"/>
                  <a:pt x="8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9" y="75"/>
                  <a:pt x="123" y="71"/>
                  <a:pt x="123" y="6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1"/>
                  <a:pt x="119" y="47"/>
                  <a:pt x="11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79" y="47"/>
                  <a:pt x="75" y="43"/>
                  <a:pt x="75" y="38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4"/>
                  <a:pt x="71" y="0"/>
                  <a:pt x="6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0"/>
                  <a:pt x="47" y="4"/>
                  <a:pt x="47" y="9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43"/>
                  <a:pt x="43" y="47"/>
                  <a:pt x="38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4" y="47"/>
                  <a:pt x="0" y="51"/>
                  <a:pt x="0" y="5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1"/>
                  <a:pt x="4" y="75"/>
                  <a:pt x="9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436"/>
          <p:cNvSpPr>
            <a:spLocks noEditPoints="1"/>
          </p:cNvSpPr>
          <p:nvPr/>
        </p:nvSpPr>
        <p:spPr bwMode="auto">
          <a:xfrm>
            <a:off x="1822492" y="4042790"/>
            <a:ext cx="275536" cy="315718"/>
          </a:xfrm>
          <a:custGeom>
            <a:avLst/>
            <a:gdLst>
              <a:gd name="T0" fmla="*/ 219 w 248"/>
              <a:gd name="T1" fmla="*/ 40 h 287"/>
              <a:gd name="T2" fmla="*/ 219 w 248"/>
              <a:gd name="T3" fmla="*/ 24 h 287"/>
              <a:gd name="T4" fmla="*/ 193 w 248"/>
              <a:gd name="T5" fmla="*/ 0 h 287"/>
              <a:gd name="T6" fmla="*/ 167 w 248"/>
              <a:gd name="T7" fmla="*/ 24 h 287"/>
              <a:gd name="T8" fmla="*/ 167 w 248"/>
              <a:gd name="T9" fmla="*/ 40 h 287"/>
              <a:gd name="T10" fmla="*/ 150 w 248"/>
              <a:gd name="T11" fmla="*/ 40 h 287"/>
              <a:gd name="T12" fmla="*/ 150 w 248"/>
              <a:gd name="T13" fmla="*/ 24 h 287"/>
              <a:gd name="T14" fmla="*/ 124 w 248"/>
              <a:gd name="T15" fmla="*/ 0 h 287"/>
              <a:gd name="T16" fmla="*/ 99 w 248"/>
              <a:gd name="T17" fmla="*/ 24 h 287"/>
              <a:gd name="T18" fmla="*/ 99 w 248"/>
              <a:gd name="T19" fmla="*/ 40 h 287"/>
              <a:gd name="T20" fmla="*/ 81 w 248"/>
              <a:gd name="T21" fmla="*/ 40 h 287"/>
              <a:gd name="T22" fmla="*/ 81 w 248"/>
              <a:gd name="T23" fmla="*/ 24 h 287"/>
              <a:gd name="T24" fmla="*/ 55 w 248"/>
              <a:gd name="T25" fmla="*/ 0 h 287"/>
              <a:gd name="T26" fmla="*/ 30 w 248"/>
              <a:gd name="T27" fmla="*/ 24 h 287"/>
              <a:gd name="T28" fmla="*/ 30 w 248"/>
              <a:gd name="T29" fmla="*/ 40 h 287"/>
              <a:gd name="T30" fmla="*/ 0 w 248"/>
              <a:gd name="T31" fmla="*/ 40 h 287"/>
              <a:gd name="T32" fmla="*/ 0 w 248"/>
              <a:gd name="T33" fmla="*/ 287 h 287"/>
              <a:gd name="T34" fmla="*/ 248 w 248"/>
              <a:gd name="T35" fmla="*/ 287 h 287"/>
              <a:gd name="T36" fmla="*/ 248 w 248"/>
              <a:gd name="T37" fmla="*/ 40 h 287"/>
              <a:gd name="T38" fmla="*/ 219 w 248"/>
              <a:gd name="T39" fmla="*/ 40 h 287"/>
              <a:gd name="T40" fmla="*/ 181 w 248"/>
              <a:gd name="T41" fmla="*/ 24 h 287"/>
              <a:gd name="T42" fmla="*/ 193 w 248"/>
              <a:gd name="T43" fmla="*/ 13 h 287"/>
              <a:gd name="T44" fmla="*/ 205 w 248"/>
              <a:gd name="T45" fmla="*/ 24 h 287"/>
              <a:gd name="T46" fmla="*/ 205 w 248"/>
              <a:gd name="T47" fmla="*/ 65 h 287"/>
              <a:gd name="T48" fmla="*/ 193 w 248"/>
              <a:gd name="T49" fmla="*/ 76 h 287"/>
              <a:gd name="T50" fmla="*/ 181 w 248"/>
              <a:gd name="T51" fmla="*/ 65 h 287"/>
              <a:gd name="T52" fmla="*/ 181 w 248"/>
              <a:gd name="T53" fmla="*/ 24 h 287"/>
              <a:gd name="T54" fmla="*/ 112 w 248"/>
              <a:gd name="T55" fmla="*/ 24 h 287"/>
              <a:gd name="T56" fmla="*/ 124 w 248"/>
              <a:gd name="T57" fmla="*/ 13 h 287"/>
              <a:gd name="T58" fmla="*/ 136 w 248"/>
              <a:gd name="T59" fmla="*/ 24 h 287"/>
              <a:gd name="T60" fmla="*/ 136 w 248"/>
              <a:gd name="T61" fmla="*/ 65 h 287"/>
              <a:gd name="T62" fmla="*/ 124 w 248"/>
              <a:gd name="T63" fmla="*/ 76 h 287"/>
              <a:gd name="T64" fmla="*/ 112 w 248"/>
              <a:gd name="T65" fmla="*/ 65 h 287"/>
              <a:gd name="T66" fmla="*/ 112 w 248"/>
              <a:gd name="T67" fmla="*/ 24 h 287"/>
              <a:gd name="T68" fmla="*/ 43 w 248"/>
              <a:gd name="T69" fmla="*/ 24 h 287"/>
              <a:gd name="T70" fmla="*/ 55 w 248"/>
              <a:gd name="T71" fmla="*/ 13 h 287"/>
              <a:gd name="T72" fmla="*/ 67 w 248"/>
              <a:gd name="T73" fmla="*/ 24 h 287"/>
              <a:gd name="T74" fmla="*/ 67 w 248"/>
              <a:gd name="T75" fmla="*/ 65 h 287"/>
              <a:gd name="T76" fmla="*/ 55 w 248"/>
              <a:gd name="T77" fmla="*/ 76 h 287"/>
              <a:gd name="T78" fmla="*/ 43 w 248"/>
              <a:gd name="T79" fmla="*/ 65 h 287"/>
              <a:gd name="T80" fmla="*/ 43 w 248"/>
              <a:gd name="T81" fmla="*/ 24 h 287"/>
              <a:gd name="T82" fmla="*/ 227 w 248"/>
              <a:gd name="T83" fmla="*/ 266 h 287"/>
              <a:gd name="T84" fmla="*/ 21 w 248"/>
              <a:gd name="T85" fmla="*/ 266 h 287"/>
              <a:gd name="T86" fmla="*/ 21 w 248"/>
              <a:gd name="T87" fmla="*/ 95 h 287"/>
              <a:gd name="T88" fmla="*/ 227 w 248"/>
              <a:gd name="T89" fmla="*/ 95 h 287"/>
              <a:gd name="T90" fmla="*/ 227 w 248"/>
              <a:gd name="T91" fmla="*/ 26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87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09" y="0"/>
                  <a:pt x="193" y="0"/>
                </a:cubicBezTo>
                <a:cubicBezTo>
                  <a:pt x="177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0" y="0"/>
                  <a:pt x="124" y="0"/>
                </a:cubicBezTo>
                <a:cubicBezTo>
                  <a:pt x="108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2" y="0"/>
                  <a:pt x="55" y="0"/>
                </a:cubicBezTo>
                <a:cubicBezTo>
                  <a:pt x="39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48" y="40"/>
                  <a:pt x="248" y="40"/>
                  <a:pt x="248" y="40"/>
                </a:cubicBezTo>
                <a:lnTo>
                  <a:pt x="219" y="40"/>
                </a:lnTo>
                <a:close/>
                <a:moveTo>
                  <a:pt x="181" y="24"/>
                </a:moveTo>
                <a:cubicBezTo>
                  <a:pt x="181" y="17"/>
                  <a:pt x="184" y="13"/>
                  <a:pt x="193" y="13"/>
                </a:cubicBezTo>
                <a:cubicBezTo>
                  <a:pt x="201" y="13"/>
                  <a:pt x="205" y="17"/>
                  <a:pt x="205" y="24"/>
                </a:cubicBezTo>
                <a:cubicBezTo>
                  <a:pt x="205" y="65"/>
                  <a:pt x="205" y="65"/>
                  <a:pt x="205" y="65"/>
                </a:cubicBezTo>
                <a:cubicBezTo>
                  <a:pt x="205" y="73"/>
                  <a:pt x="201" y="76"/>
                  <a:pt x="193" y="76"/>
                </a:cubicBezTo>
                <a:cubicBezTo>
                  <a:pt x="184" y="76"/>
                  <a:pt x="181" y="73"/>
                  <a:pt x="181" y="65"/>
                </a:cubicBezTo>
                <a:lnTo>
                  <a:pt x="181" y="24"/>
                </a:lnTo>
                <a:close/>
                <a:moveTo>
                  <a:pt x="112" y="24"/>
                </a:moveTo>
                <a:cubicBezTo>
                  <a:pt x="112" y="17"/>
                  <a:pt x="116" y="13"/>
                  <a:pt x="124" y="13"/>
                </a:cubicBezTo>
                <a:cubicBezTo>
                  <a:pt x="133" y="13"/>
                  <a:pt x="136" y="17"/>
                  <a:pt x="136" y="24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73"/>
                  <a:pt x="133" y="76"/>
                  <a:pt x="124" y="76"/>
                </a:cubicBezTo>
                <a:cubicBezTo>
                  <a:pt x="116" y="76"/>
                  <a:pt x="112" y="73"/>
                  <a:pt x="112" y="65"/>
                </a:cubicBezTo>
                <a:lnTo>
                  <a:pt x="112" y="24"/>
                </a:lnTo>
                <a:close/>
                <a:moveTo>
                  <a:pt x="43" y="24"/>
                </a:moveTo>
                <a:cubicBezTo>
                  <a:pt x="43" y="17"/>
                  <a:pt x="47" y="13"/>
                  <a:pt x="55" y="13"/>
                </a:cubicBezTo>
                <a:cubicBezTo>
                  <a:pt x="64" y="13"/>
                  <a:pt x="67" y="17"/>
                  <a:pt x="67" y="24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5"/>
                </a:cubicBezTo>
                <a:lnTo>
                  <a:pt x="43" y="24"/>
                </a:lnTo>
                <a:close/>
                <a:moveTo>
                  <a:pt x="227" y="266"/>
                </a:moveTo>
                <a:cubicBezTo>
                  <a:pt x="21" y="266"/>
                  <a:pt x="21" y="266"/>
                  <a:pt x="21" y="266"/>
                </a:cubicBezTo>
                <a:cubicBezTo>
                  <a:pt x="21" y="95"/>
                  <a:pt x="21" y="95"/>
                  <a:pt x="21" y="95"/>
                </a:cubicBezTo>
                <a:cubicBezTo>
                  <a:pt x="227" y="95"/>
                  <a:pt x="227" y="95"/>
                  <a:pt x="227" y="95"/>
                </a:cubicBezTo>
                <a:lnTo>
                  <a:pt x="227" y="26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437"/>
          <p:cNvSpPr/>
          <p:nvPr/>
        </p:nvSpPr>
        <p:spPr bwMode="auto">
          <a:xfrm>
            <a:off x="1874155" y="4174818"/>
            <a:ext cx="172210" cy="126287"/>
          </a:xfrm>
          <a:custGeom>
            <a:avLst/>
            <a:gdLst>
              <a:gd name="T0" fmla="*/ 41 w 155"/>
              <a:gd name="T1" fmla="*/ 110 h 114"/>
              <a:gd name="T2" fmla="*/ 52 w 155"/>
              <a:gd name="T3" fmla="*/ 114 h 114"/>
              <a:gd name="T4" fmla="*/ 59 w 155"/>
              <a:gd name="T5" fmla="*/ 114 h 114"/>
              <a:gd name="T6" fmla="*/ 69 w 155"/>
              <a:gd name="T7" fmla="*/ 110 h 114"/>
              <a:gd name="T8" fmla="*/ 153 w 155"/>
              <a:gd name="T9" fmla="*/ 26 h 114"/>
              <a:gd name="T10" fmla="*/ 152 w 155"/>
              <a:gd name="T11" fmla="*/ 17 h 114"/>
              <a:gd name="T12" fmla="*/ 137 w 155"/>
              <a:gd name="T13" fmla="*/ 2 h 114"/>
              <a:gd name="T14" fmla="*/ 128 w 155"/>
              <a:gd name="T15" fmla="*/ 2 h 114"/>
              <a:gd name="T16" fmla="*/ 60 w 155"/>
              <a:gd name="T17" fmla="*/ 71 h 114"/>
              <a:gd name="T18" fmla="*/ 51 w 155"/>
              <a:gd name="T19" fmla="*/ 71 h 114"/>
              <a:gd name="T20" fmla="*/ 26 w 155"/>
              <a:gd name="T21" fmla="*/ 46 h 114"/>
              <a:gd name="T22" fmla="*/ 17 w 155"/>
              <a:gd name="T23" fmla="*/ 46 h 114"/>
              <a:gd name="T24" fmla="*/ 2 w 155"/>
              <a:gd name="T25" fmla="*/ 61 h 114"/>
              <a:gd name="T26" fmla="*/ 2 w 155"/>
              <a:gd name="T27" fmla="*/ 70 h 114"/>
              <a:gd name="T28" fmla="*/ 41 w 155"/>
              <a:gd name="T29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" h="114">
                <a:moveTo>
                  <a:pt x="41" y="110"/>
                </a:moveTo>
                <a:cubicBezTo>
                  <a:pt x="44" y="112"/>
                  <a:pt x="48" y="114"/>
                  <a:pt x="52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2" y="114"/>
                  <a:pt x="67" y="112"/>
                  <a:pt x="69" y="110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55" y="24"/>
                  <a:pt x="155" y="20"/>
                  <a:pt x="152" y="17"/>
                </a:cubicBezTo>
                <a:cubicBezTo>
                  <a:pt x="137" y="2"/>
                  <a:pt x="137" y="2"/>
                  <a:pt x="137" y="2"/>
                </a:cubicBezTo>
                <a:cubicBezTo>
                  <a:pt x="135" y="0"/>
                  <a:pt x="131" y="0"/>
                  <a:pt x="128" y="2"/>
                </a:cubicBezTo>
                <a:cubicBezTo>
                  <a:pt x="60" y="71"/>
                  <a:pt x="60" y="71"/>
                  <a:pt x="60" y="71"/>
                </a:cubicBezTo>
                <a:cubicBezTo>
                  <a:pt x="58" y="73"/>
                  <a:pt x="54" y="73"/>
                  <a:pt x="51" y="71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44"/>
                  <a:pt x="20" y="44"/>
                  <a:pt x="17" y="46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4"/>
                  <a:pt x="0" y="68"/>
                  <a:pt x="2" y="70"/>
                </a:cubicBezTo>
                <a:lnTo>
                  <a:pt x="41" y="11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438"/>
          <p:cNvSpPr>
            <a:spLocks noEditPoints="1"/>
          </p:cNvSpPr>
          <p:nvPr/>
        </p:nvSpPr>
        <p:spPr bwMode="auto">
          <a:xfrm>
            <a:off x="2462538" y="4039919"/>
            <a:ext cx="272667" cy="318589"/>
          </a:xfrm>
          <a:custGeom>
            <a:avLst/>
            <a:gdLst>
              <a:gd name="T0" fmla="*/ 218 w 247"/>
              <a:gd name="T1" fmla="*/ 24 h 287"/>
              <a:gd name="T2" fmla="*/ 167 w 247"/>
              <a:gd name="T3" fmla="*/ 24 h 287"/>
              <a:gd name="T4" fmla="*/ 149 w 247"/>
              <a:gd name="T5" fmla="*/ 40 h 287"/>
              <a:gd name="T6" fmla="*/ 124 w 247"/>
              <a:gd name="T7" fmla="*/ 0 h 287"/>
              <a:gd name="T8" fmla="*/ 98 w 247"/>
              <a:gd name="T9" fmla="*/ 40 h 287"/>
              <a:gd name="T10" fmla="*/ 81 w 247"/>
              <a:gd name="T11" fmla="*/ 24 h 287"/>
              <a:gd name="T12" fmla="*/ 29 w 247"/>
              <a:gd name="T13" fmla="*/ 24 h 287"/>
              <a:gd name="T14" fmla="*/ 0 w 247"/>
              <a:gd name="T15" fmla="*/ 40 h 287"/>
              <a:gd name="T16" fmla="*/ 247 w 247"/>
              <a:gd name="T17" fmla="*/ 287 h 287"/>
              <a:gd name="T18" fmla="*/ 218 w 247"/>
              <a:gd name="T19" fmla="*/ 40 h 287"/>
              <a:gd name="T20" fmla="*/ 65 w 247"/>
              <a:gd name="T21" fmla="*/ 186 h 287"/>
              <a:gd name="T22" fmla="*/ 20 w 247"/>
              <a:gd name="T23" fmla="*/ 224 h 287"/>
              <a:gd name="T24" fmla="*/ 227 w 247"/>
              <a:gd name="T25" fmla="*/ 179 h 287"/>
              <a:gd name="T26" fmla="*/ 182 w 247"/>
              <a:gd name="T27" fmla="*/ 137 h 287"/>
              <a:gd name="T28" fmla="*/ 227 w 247"/>
              <a:gd name="T29" fmla="*/ 179 h 287"/>
              <a:gd name="T30" fmla="*/ 127 w 247"/>
              <a:gd name="T31" fmla="*/ 179 h 287"/>
              <a:gd name="T32" fmla="*/ 175 w 247"/>
              <a:gd name="T33" fmla="*/ 137 h 287"/>
              <a:gd name="T34" fmla="*/ 120 w 247"/>
              <a:gd name="T35" fmla="*/ 179 h 287"/>
              <a:gd name="T36" fmla="*/ 72 w 247"/>
              <a:gd name="T37" fmla="*/ 137 h 287"/>
              <a:gd name="T38" fmla="*/ 120 w 247"/>
              <a:gd name="T39" fmla="*/ 179 h 287"/>
              <a:gd name="T40" fmla="*/ 20 w 247"/>
              <a:gd name="T41" fmla="*/ 179 h 287"/>
              <a:gd name="T42" fmla="*/ 65 w 247"/>
              <a:gd name="T43" fmla="*/ 137 h 287"/>
              <a:gd name="T44" fmla="*/ 72 w 247"/>
              <a:gd name="T45" fmla="*/ 186 h 287"/>
              <a:gd name="T46" fmla="*/ 120 w 247"/>
              <a:gd name="T47" fmla="*/ 224 h 287"/>
              <a:gd name="T48" fmla="*/ 72 w 247"/>
              <a:gd name="T49" fmla="*/ 186 h 287"/>
              <a:gd name="T50" fmla="*/ 120 w 247"/>
              <a:gd name="T51" fmla="*/ 267 h 287"/>
              <a:gd name="T52" fmla="*/ 72 w 247"/>
              <a:gd name="T53" fmla="*/ 231 h 287"/>
              <a:gd name="T54" fmla="*/ 127 w 247"/>
              <a:gd name="T55" fmla="*/ 231 h 287"/>
              <a:gd name="T56" fmla="*/ 175 w 247"/>
              <a:gd name="T57" fmla="*/ 267 h 287"/>
              <a:gd name="T58" fmla="*/ 127 w 247"/>
              <a:gd name="T59" fmla="*/ 231 h 287"/>
              <a:gd name="T60" fmla="*/ 127 w 247"/>
              <a:gd name="T61" fmla="*/ 186 h 287"/>
              <a:gd name="T62" fmla="*/ 175 w 247"/>
              <a:gd name="T63" fmla="*/ 224 h 287"/>
              <a:gd name="T64" fmla="*/ 182 w 247"/>
              <a:gd name="T65" fmla="*/ 186 h 287"/>
              <a:gd name="T66" fmla="*/ 227 w 247"/>
              <a:gd name="T67" fmla="*/ 224 h 287"/>
              <a:gd name="T68" fmla="*/ 182 w 247"/>
              <a:gd name="T69" fmla="*/ 186 h 287"/>
              <a:gd name="T70" fmla="*/ 227 w 247"/>
              <a:gd name="T71" fmla="*/ 130 h 287"/>
              <a:gd name="T72" fmla="*/ 182 w 247"/>
              <a:gd name="T73" fmla="*/ 95 h 287"/>
              <a:gd name="T74" fmla="*/ 181 w 247"/>
              <a:gd name="T75" fmla="*/ 24 h 287"/>
              <a:gd name="T76" fmla="*/ 204 w 247"/>
              <a:gd name="T77" fmla="*/ 24 h 287"/>
              <a:gd name="T78" fmla="*/ 193 w 247"/>
              <a:gd name="T79" fmla="*/ 76 h 287"/>
              <a:gd name="T80" fmla="*/ 181 w 247"/>
              <a:gd name="T81" fmla="*/ 24 h 287"/>
              <a:gd name="T82" fmla="*/ 175 w 247"/>
              <a:gd name="T83" fmla="*/ 130 h 287"/>
              <a:gd name="T84" fmla="*/ 127 w 247"/>
              <a:gd name="T85" fmla="*/ 95 h 287"/>
              <a:gd name="T86" fmla="*/ 112 w 247"/>
              <a:gd name="T87" fmla="*/ 24 h 287"/>
              <a:gd name="T88" fmla="*/ 136 w 247"/>
              <a:gd name="T89" fmla="*/ 24 h 287"/>
              <a:gd name="T90" fmla="*/ 124 w 247"/>
              <a:gd name="T91" fmla="*/ 76 h 287"/>
              <a:gd name="T92" fmla="*/ 112 w 247"/>
              <a:gd name="T93" fmla="*/ 24 h 287"/>
              <a:gd name="T94" fmla="*/ 120 w 247"/>
              <a:gd name="T95" fmla="*/ 130 h 287"/>
              <a:gd name="T96" fmla="*/ 72 w 247"/>
              <a:gd name="T97" fmla="*/ 95 h 287"/>
              <a:gd name="T98" fmla="*/ 43 w 247"/>
              <a:gd name="T99" fmla="*/ 24 h 287"/>
              <a:gd name="T100" fmla="*/ 67 w 247"/>
              <a:gd name="T101" fmla="*/ 24 h 287"/>
              <a:gd name="T102" fmla="*/ 55 w 247"/>
              <a:gd name="T103" fmla="*/ 76 h 287"/>
              <a:gd name="T104" fmla="*/ 43 w 247"/>
              <a:gd name="T105" fmla="*/ 24 h 287"/>
              <a:gd name="T106" fmla="*/ 65 w 247"/>
              <a:gd name="T107" fmla="*/ 130 h 287"/>
              <a:gd name="T108" fmla="*/ 20 w 247"/>
              <a:gd name="T109" fmla="*/ 95 h 287"/>
              <a:gd name="T110" fmla="*/ 20 w 247"/>
              <a:gd name="T111" fmla="*/ 231 h 287"/>
              <a:gd name="T112" fmla="*/ 65 w 247"/>
              <a:gd name="T113" fmla="*/ 267 h 287"/>
              <a:gd name="T114" fmla="*/ 20 w 247"/>
              <a:gd name="T115" fmla="*/ 231 h 287"/>
              <a:gd name="T116" fmla="*/ 182 w 247"/>
              <a:gd name="T117" fmla="*/ 231 h 287"/>
              <a:gd name="T118" fmla="*/ 227 w 247"/>
              <a:gd name="T119" fmla="*/ 26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7" h="287">
                <a:moveTo>
                  <a:pt x="218" y="40"/>
                </a:moveTo>
                <a:cubicBezTo>
                  <a:pt x="218" y="24"/>
                  <a:pt x="218" y="24"/>
                  <a:pt x="218" y="24"/>
                </a:cubicBezTo>
                <a:cubicBezTo>
                  <a:pt x="218" y="9"/>
                  <a:pt x="209" y="0"/>
                  <a:pt x="193" y="0"/>
                </a:cubicBezTo>
                <a:cubicBezTo>
                  <a:pt x="176" y="0"/>
                  <a:pt x="167" y="9"/>
                  <a:pt x="167" y="24"/>
                </a:cubicBezTo>
                <a:cubicBezTo>
                  <a:pt x="167" y="40"/>
                  <a:pt x="167" y="40"/>
                  <a:pt x="167" y="40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9"/>
                  <a:pt x="140" y="0"/>
                  <a:pt x="124" y="0"/>
                </a:cubicBezTo>
                <a:cubicBezTo>
                  <a:pt x="108" y="0"/>
                  <a:pt x="98" y="9"/>
                  <a:pt x="98" y="24"/>
                </a:cubicBezTo>
                <a:cubicBezTo>
                  <a:pt x="98" y="40"/>
                  <a:pt x="98" y="40"/>
                  <a:pt x="98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9"/>
                  <a:pt x="71" y="0"/>
                  <a:pt x="55" y="0"/>
                </a:cubicBezTo>
                <a:cubicBezTo>
                  <a:pt x="39" y="0"/>
                  <a:pt x="29" y="9"/>
                  <a:pt x="29" y="24"/>
                </a:cubicBezTo>
                <a:cubicBezTo>
                  <a:pt x="29" y="40"/>
                  <a:pt x="29" y="40"/>
                  <a:pt x="29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7"/>
                  <a:pt x="0" y="287"/>
                  <a:pt x="0" y="287"/>
                </a:cubicBezTo>
                <a:cubicBezTo>
                  <a:pt x="247" y="287"/>
                  <a:pt x="247" y="287"/>
                  <a:pt x="247" y="287"/>
                </a:cubicBezTo>
                <a:cubicBezTo>
                  <a:pt x="247" y="40"/>
                  <a:pt x="247" y="40"/>
                  <a:pt x="247" y="40"/>
                </a:cubicBezTo>
                <a:lnTo>
                  <a:pt x="218" y="40"/>
                </a:lnTo>
                <a:close/>
                <a:moveTo>
                  <a:pt x="20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20" y="224"/>
                  <a:pt x="20" y="224"/>
                  <a:pt x="20" y="224"/>
                </a:cubicBezTo>
                <a:lnTo>
                  <a:pt x="20" y="186"/>
                </a:lnTo>
                <a:close/>
                <a:moveTo>
                  <a:pt x="227" y="179"/>
                </a:moveTo>
                <a:cubicBezTo>
                  <a:pt x="182" y="179"/>
                  <a:pt x="182" y="179"/>
                  <a:pt x="182" y="179"/>
                </a:cubicBezTo>
                <a:cubicBezTo>
                  <a:pt x="182" y="137"/>
                  <a:pt x="182" y="137"/>
                  <a:pt x="182" y="137"/>
                </a:cubicBezTo>
                <a:cubicBezTo>
                  <a:pt x="227" y="137"/>
                  <a:pt x="227" y="137"/>
                  <a:pt x="227" y="137"/>
                </a:cubicBezTo>
                <a:lnTo>
                  <a:pt x="227" y="179"/>
                </a:lnTo>
                <a:close/>
                <a:moveTo>
                  <a:pt x="175" y="179"/>
                </a:moveTo>
                <a:cubicBezTo>
                  <a:pt x="127" y="179"/>
                  <a:pt x="127" y="179"/>
                  <a:pt x="127" y="179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75" y="137"/>
                  <a:pt x="175" y="137"/>
                  <a:pt x="175" y="137"/>
                </a:cubicBezTo>
                <a:lnTo>
                  <a:pt x="175" y="179"/>
                </a:lnTo>
                <a:close/>
                <a:moveTo>
                  <a:pt x="120" y="179"/>
                </a:moveTo>
                <a:cubicBezTo>
                  <a:pt x="72" y="179"/>
                  <a:pt x="72" y="179"/>
                  <a:pt x="72" y="179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120" y="137"/>
                  <a:pt x="120" y="137"/>
                  <a:pt x="120" y="137"/>
                </a:cubicBezTo>
                <a:lnTo>
                  <a:pt x="120" y="179"/>
                </a:lnTo>
                <a:close/>
                <a:moveTo>
                  <a:pt x="65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65" y="137"/>
                  <a:pt x="65" y="137"/>
                  <a:pt x="65" y="137"/>
                </a:cubicBezTo>
                <a:lnTo>
                  <a:pt x="65" y="179"/>
                </a:lnTo>
                <a:close/>
                <a:moveTo>
                  <a:pt x="72" y="186"/>
                </a:moveTo>
                <a:cubicBezTo>
                  <a:pt x="120" y="186"/>
                  <a:pt x="120" y="186"/>
                  <a:pt x="120" y="18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72" y="224"/>
                  <a:pt x="72" y="224"/>
                  <a:pt x="72" y="224"/>
                </a:cubicBezTo>
                <a:lnTo>
                  <a:pt x="72" y="186"/>
                </a:lnTo>
                <a:close/>
                <a:moveTo>
                  <a:pt x="120" y="231"/>
                </a:moveTo>
                <a:cubicBezTo>
                  <a:pt x="120" y="267"/>
                  <a:pt x="120" y="267"/>
                  <a:pt x="120" y="267"/>
                </a:cubicBezTo>
                <a:cubicBezTo>
                  <a:pt x="72" y="267"/>
                  <a:pt x="72" y="267"/>
                  <a:pt x="72" y="267"/>
                </a:cubicBezTo>
                <a:cubicBezTo>
                  <a:pt x="72" y="231"/>
                  <a:pt x="72" y="231"/>
                  <a:pt x="72" y="231"/>
                </a:cubicBezTo>
                <a:lnTo>
                  <a:pt x="120" y="231"/>
                </a:lnTo>
                <a:close/>
                <a:moveTo>
                  <a:pt x="127" y="231"/>
                </a:moveTo>
                <a:cubicBezTo>
                  <a:pt x="175" y="231"/>
                  <a:pt x="175" y="231"/>
                  <a:pt x="175" y="231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27" y="267"/>
                  <a:pt x="127" y="267"/>
                  <a:pt x="127" y="267"/>
                </a:cubicBezTo>
                <a:lnTo>
                  <a:pt x="127" y="231"/>
                </a:lnTo>
                <a:close/>
                <a:moveTo>
                  <a:pt x="127" y="224"/>
                </a:moveTo>
                <a:cubicBezTo>
                  <a:pt x="127" y="186"/>
                  <a:pt x="127" y="186"/>
                  <a:pt x="127" y="186"/>
                </a:cubicBezTo>
                <a:cubicBezTo>
                  <a:pt x="175" y="186"/>
                  <a:pt x="175" y="186"/>
                  <a:pt x="175" y="186"/>
                </a:cubicBezTo>
                <a:cubicBezTo>
                  <a:pt x="175" y="224"/>
                  <a:pt x="175" y="224"/>
                  <a:pt x="175" y="224"/>
                </a:cubicBezTo>
                <a:lnTo>
                  <a:pt x="127" y="224"/>
                </a:lnTo>
                <a:close/>
                <a:moveTo>
                  <a:pt x="182" y="186"/>
                </a:moveTo>
                <a:cubicBezTo>
                  <a:pt x="227" y="186"/>
                  <a:pt x="227" y="186"/>
                  <a:pt x="227" y="186"/>
                </a:cubicBezTo>
                <a:cubicBezTo>
                  <a:pt x="227" y="224"/>
                  <a:pt x="227" y="224"/>
                  <a:pt x="227" y="224"/>
                </a:cubicBezTo>
                <a:cubicBezTo>
                  <a:pt x="182" y="224"/>
                  <a:pt x="182" y="224"/>
                  <a:pt x="182" y="224"/>
                </a:cubicBezTo>
                <a:lnTo>
                  <a:pt x="182" y="186"/>
                </a:lnTo>
                <a:close/>
                <a:moveTo>
                  <a:pt x="227" y="95"/>
                </a:moveTo>
                <a:cubicBezTo>
                  <a:pt x="227" y="130"/>
                  <a:pt x="227" y="130"/>
                  <a:pt x="227" y="130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95"/>
                  <a:pt x="182" y="95"/>
                  <a:pt x="182" y="95"/>
                </a:cubicBezTo>
                <a:lnTo>
                  <a:pt x="227" y="95"/>
                </a:lnTo>
                <a:close/>
                <a:moveTo>
                  <a:pt x="181" y="24"/>
                </a:moveTo>
                <a:cubicBezTo>
                  <a:pt x="181" y="17"/>
                  <a:pt x="184" y="14"/>
                  <a:pt x="193" y="14"/>
                </a:cubicBezTo>
                <a:cubicBezTo>
                  <a:pt x="201" y="14"/>
                  <a:pt x="204" y="17"/>
                  <a:pt x="204" y="24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4" y="73"/>
                  <a:pt x="201" y="76"/>
                  <a:pt x="193" y="76"/>
                </a:cubicBezTo>
                <a:cubicBezTo>
                  <a:pt x="184" y="76"/>
                  <a:pt x="181" y="73"/>
                  <a:pt x="181" y="66"/>
                </a:cubicBezTo>
                <a:lnTo>
                  <a:pt x="181" y="24"/>
                </a:lnTo>
                <a:close/>
                <a:moveTo>
                  <a:pt x="175" y="95"/>
                </a:moveTo>
                <a:cubicBezTo>
                  <a:pt x="175" y="130"/>
                  <a:pt x="175" y="130"/>
                  <a:pt x="175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7" y="95"/>
                  <a:pt x="127" y="95"/>
                  <a:pt x="127" y="95"/>
                </a:cubicBezTo>
                <a:lnTo>
                  <a:pt x="175" y="95"/>
                </a:lnTo>
                <a:close/>
                <a:moveTo>
                  <a:pt x="112" y="24"/>
                </a:moveTo>
                <a:cubicBezTo>
                  <a:pt x="112" y="17"/>
                  <a:pt x="115" y="14"/>
                  <a:pt x="124" y="14"/>
                </a:cubicBezTo>
                <a:cubicBezTo>
                  <a:pt x="132" y="14"/>
                  <a:pt x="136" y="17"/>
                  <a:pt x="136" y="2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73"/>
                  <a:pt x="132" y="76"/>
                  <a:pt x="124" y="76"/>
                </a:cubicBezTo>
                <a:cubicBezTo>
                  <a:pt x="115" y="76"/>
                  <a:pt x="112" y="73"/>
                  <a:pt x="112" y="66"/>
                </a:cubicBezTo>
                <a:lnTo>
                  <a:pt x="112" y="24"/>
                </a:lnTo>
                <a:close/>
                <a:moveTo>
                  <a:pt x="120" y="95"/>
                </a:moveTo>
                <a:cubicBezTo>
                  <a:pt x="120" y="130"/>
                  <a:pt x="120" y="130"/>
                  <a:pt x="120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95"/>
                  <a:pt x="72" y="95"/>
                  <a:pt x="72" y="95"/>
                </a:cubicBezTo>
                <a:lnTo>
                  <a:pt x="120" y="95"/>
                </a:lnTo>
                <a:close/>
                <a:moveTo>
                  <a:pt x="43" y="24"/>
                </a:moveTo>
                <a:cubicBezTo>
                  <a:pt x="43" y="17"/>
                  <a:pt x="47" y="14"/>
                  <a:pt x="55" y="14"/>
                </a:cubicBezTo>
                <a:cubicBezTo>
                  <a:pt x="64" y="14"/>
                  <a:pt x="67" y="17"/>
                  <a:pt x="67" y="24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3"/>
                  <a:pt x="64" y="76"/>
                  <a:pt x="55" y="76"/>
                </a:cubicBezTo>
                <a:cubicBezTo>
                  <a:pt x="47" y="76"/>
                  <a:pt x="43" y="73"/>
                  <a:pt x="43" y="66"/>
                </a:cubicBezTo>
                <a:lnTo>
                  <a:pt x="43" y="24"/>
                </a:lnTo>
                <a:close/>
                <a:moveTo>
                  <a:pt x="65" y="95"/>
                </a:moveTo>
                <a:cubicBezTo>
                  <a:pt x="65" y="130"/>
                  <a:pt x="65" y="130"/>
                  <a:pt x="65" y="130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95"/>
                  <a:pt x="20" y="95"/>
                  <a:pt x="20" y="95"/>
                </a:cubicBezTo>
                <a:lnTo>
                  <a:pt x="65" y="95"/>
                </a:lnTo>
                <a:close/>
                <a:moveTo>
                  <a:pt x="20" y="231"/>
                </a:moveTo>
                <a:cubicBezTo>
                  <a:pt x="65" y="231"/>
                  <a:pt x="65" y="231"/>
                  <a:pt x="65" y="231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20" y="267"/>
                  <a:pt x="20" y="267"/>
                  <a:pt x="20" y="267"/>
                </a:cubicBezTo>
                <a:lnTo>
                  <a:pt x="20" y="231"/>
                </a:lnTo>
                <a:close/>
                <a:moveTo>
                  <a:pt x="182" y="267"/>
                </a:moveTo>
                <a:cubicBezTo>
                  <a:pt x="182" y="231"/>
                  <a:pt x="182" y="231"/>
                  <a:pt x="182" y="231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27" y="267"/>
                  <a:pt x="227" y="267"/>
                  <a:pt x="227" y="267"/>
                </a:cubicBezTo>
                <a:lnTo>
                  <a:pt x="18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439"/>
          <p:cNvSpPr>
            <a:spLocks noEditPoints="1"/>
          </p:cNvSpPr>
          <p:nvPr/>
        </p:nvSpPr>
        <p:spPr bwMode="auto">
          <a:xfrm>
            <a:off x="3096846" y="4039919"/>
            <a:ext cx="278407" cy="318589"/>
          </a:xfrm>
          <a:custGeom>
            <a:avLst/>
            <a:gdLst>
              <a:gd name="T0" fmla="*/ 219 w 249"/>
              <a:gd name="T1" fmla="*/ 24 h 288"/>
              <a:gd name="T2" fmla="*/ 168 w 249"/>
              <a:gd name="T3" fmla="*/ 24 h 288"/>
              <a:gd name="T4" fmla="*/ 150 w 249"/>
              <a:gd name="T5" fmla="*/ 40 h 288"/>
              <a:gd name="T6" fmla="*/ 125 w 249"/>
              <a:gd name="T7" fmla="*/ 0 h 288"/>
              <a:gd name="T8" fmla="*/ 99 w 249"/>
              <a:gd name="T9" fmla="*/ 40 h 288"/>
              <a:gd name="T10" fmla="*/ 82 w 249"/>
              <a:gd name="T11" fmla="*/ 24 h 288"/>
              <a:gd name="T12" fmla="*/ 30 w 249"/>
              <a:gd name="T13" fmla="*/ 24 h 288"/>
              <a:gd name="T14" fmla="*/ 0 w 249"/>
              <a:gd name="T15" fmla="*/ 40 h 288"/>
              <a:gd name="T16" fmla="*/ 249 w 249"/>
              <a:gd name="T17" fmla="*/ 288 h 288"/>
              <a:gd name="T18" fmla="*/ 219 w 249"/>
              <a:gd name="T19" fmla="*/ 40 h 288"/>
              <a:gd name="T20" fmla="*/ 55 w 249"/>
              <a:gd name="T21" fmla="*/ 224 h 288"/>
              <a:gd name="T22" fmla="*/ 21 w 249"/>
              <a:gd name="T23" fmla="*/ 186 h 288"/>
              <a:gd name="T24" fmla="*/ 21 w 249"/>
              <a:gd name="T25" fmla="*/ 179 h 288"/>
              <a:gd name="T26" fmla="*/ 55 w 249"/>
              <a:gd name="T27" fmla="*/ 138 h 288"/>
              <a:gd name="T28" fmla="*/ 21 w 249"/>
              <a:gd name="T29" fmla="*/ 179 h 288"/>
              <a:gd name="T30" fmla="*/ 228 w 249"/>
              <a:gd name="T31" fmla="*/ 186 h 288"/>
              <a:gd name="T32" fmla="*/ 62 w 249"/>
              <a:gd name="T33" fmla="*/ 224 h 288"/>
              <a:gd name="T34" fmla="*/ 62 w 249"/>
              <a:gd name="T35" fmla="*/ 179 h 288"/>
              <a:gd name="T36" fmla="*/ 228 w 249"/>
              <a:gd name="T37" fmla="*/ 138 h 288"/>
              <a:gd name="T38" fmla="*/ 62 w 249"/>
              <a:gd name="T39" fmla="*/ 179 h 288"/>
              <a:gd name="T40" fmla="*/ 194 w 249"/>
              <a:gd name="T41" fmla="*/ 14 h 288"/>
              <a:gd name="T42" fmla="*/ 206 w 249"/>
              <a:gd name="T43" fmla="*/ 66 h 288"/>
              <a:gd name="T44" fmla="*/ 182 w 249"/>
              <a:gd name="T45" fmla="*/ 66 h 288"/>
              <a:gd name="T46" fmla="*/ 113 w 249"/>
              <a:gd name="T47" fmla="*/ 24 h 288"/>
              <a:gd name="T48" fmla="*/ 137 w 249"/>
              <a:gd name="T49" fmla="*/ 24 h 288"/>
              <a:gd name="T50" fmla="*/ 125 w 249"/>
              <a:gd name="T51" fmla="*/ 76 h 288"/>
              <a:gd name="T52" fmla="*/ 113 w 249"/>
              <a:gd name="T53" fmla="*/ 24 h 288"/>
              <a:gd name="T54" fmla="*/ 228 w 249"/>
              <a:gd name="T55" fmla="*/ 131 h 288"/>
              <a:gd name="T56" fmla="*/ 62 w 249"/>
              <a:gd name="T57" fmla="*/ 95 h 288"/>
              <a:gd name="T58" fmla="*/ 44 w 249"/>
              <a:gd name="T59" fmla="*/ 24 h 288"/>
              <a:gd name="T60" fmla="*/ 68 w 249"/>
              <a:gd name="T61" fmla="*/ 24 h 288"/>
              <a:gd name="T62" fmla="*/ 56 w 249"/>
              <a:gd name="T63" fmla="*/ 76 h 288"/>
              <a:gd name="T64" fmla="*/ 44 w 249"/>
              <a:gd name="T65" fmla="*/ 24 h 288"/>
              <a:gd name="T66" fmla="*/ 55 w 249"/>
              <a:gd name="T67" fmla="*/ 131 h 288"/>
              <a:gd name="T68" fmla="*/ 21 w 249"/>
              <a:gd name="T69" fmla="*/ 95 h 288"/>
              <a:gd name="T70" fmla="*/ 21 w 249"/>
              <a:gd name="T71" fmla="*/ 231 h 288"/>
              <a:gd name="T72" fmla="*/ 55 w 249"/>
              <a:gd name="T73" fmla="*/ 267 h 288"/>
              <a:gd name="T74" fmla="*/ 21 w 249"/>
              <a:gd name="T75" fmla="*/ 231 h 288"/>
              <a:gd name="T76" fmla="*/ 62 w 249"/>
              <a:gd name="T77" fmla="*/ 231 h 288"/>
              <a:gd name="T78" fmla="*/ 228 w 249"/>
              <a:gd name="T79" fmla="*/ 2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9" h="288">
                <a:moveTo>
                  <a:pt x="219" y="40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9"/>
                  <a:pt x="210" y="0"/>
                  <a:pt x="194" y="0"/>
                </a:cubicBezTo>
                <a:cubicBezTo>
                  <a:pt x="178" y="0"/>
                  <a:pt x="168" y="9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9"/>
                  <a:pt x="141" y="0"/>
                  <a:pt x="125" y="0"/>
                </a:cubicBezTo>
                <a:cubicBezTo>
                  <a:pt x="109" y="0"/>
                  <a:pt x="99" y="9"/>
                  <a:pt x="99" y="24"/>
                </a:cubicBezTo>
                <a:cubicBezTo>
                  <a:pt x="99" y="40"/>
                  <a:pt x="99" y="40"/>
                  <a:pt x="99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9"/>
                  <a:pt x="72" y="0"/>
                  <a:pt x="56" y="0"/>
                </a:cubicBezTo>
                <a:cubicBezTo>
                  <a:pt x="40" y="0"/>
                  <a:pt x="30" y="9"/>
                  <a:pt x="30" y="24"/>
                </a:cubicBezTo>
                <a:cubicBezTo>
                  <a:pt x="30" y="40"/>
                  <a:pt x="30" y="40"/>
                  <a:pt x="3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88"/>
                  <a:pt x="0" y="288"/>
                  <a:pt x="0" y="288"/>
                </a:cubicBezTo>
                <a:cubicBezTo>
                  <a:pt x="249" y="288"/>
                  <a:pt x="249" y="288"/>
                  <a:pt x="249" y="288"/>
                </a:cubicBezTo>
                <a:cubicBezTo>
                  <a:pt x="249" y="40"/>
                  <a:pt x="249" y="40"/>
                  <a:pt x="249" y="40"/>
                </a:cubicBezTo>
                <a:lnTo>
                  <a:pt x="219" y="40"/>
                </a:lnTo>
                <a:close/>
                <a:moveTo>
                  <a:pt x="55" y="186"/>
                </a:moveTo>
                <a:cubicBezTo>
                  <a:pt x="55" y="224"/>
                  <a:pt x="55" y="224"/>
                  <a:pt x="55" y="224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21" y="186"/>
                  <a:pt x="21" y="186"/>
                  <a:pt x="21" y="186"/>
                </a:cubicBezTo>
                <a:lnTo>
                  <a:pt x="55" y="186"/>
                </a:lnTo>
                <a:close/>
                <a:moveTo>
                  <a:pt x="21" y="179"/>
                </a:moveTo>
                <a:cubicBezTo>
                  <a:pt x="21" y="138"/>
                  <a:pt x="21" y="138"/>
                  <a:pt x="21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79"/>
                  <a:pt x="55" y="179"/>
                  <a:pt x="55" y="179"/>
                </a:cubicBezTo>
                <a:lnTo>
                  <a:pt x="21" y="179"/>
                </a:lnTo>
                <a:close/>
                <a:moveTo>
                  <a:pt x="62" y="186"/>
                </a:moveTo>
                <a:cubicBezTo>
                  <a:pt x="228" y="186"/>
                  <a:pt x="228" y="186"/>
                  <a:pt x="228" y="186"/>
                </a:cubicBezTo>
                <a:cubicBezTo>
                  <a:pt x="228" y="224"/>
                  <a:pt x="228" y="224"/>
                  <a:pt x="228" y="224"/>
                </a:cubicBezTo>
                <a:cubicBezTo>
                  <a:pt x="62" y="224"/>
                  <a:pt x="62" y="224"/>
                  <a:pt x="62" y="224"/>
                </a:cubicBezTo>
                <a:lnTo>
                  <a:pt x="62" y="186"/>
                </a:lnTo>
                <a:close/>
                <a:moveTo>
                  <a:pt x="62" y="179"/>
                </a:moveTo>
                <a:cubicBezTo>
                  <a:pt x="62" y="138"/>
                  <a:pt x="62" y="138"/>
                  <a:pt x="62" y="138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79"/>
                  <a:pt x="228" y="179"/>
                  <a:pt x="228" y="179"/>
                </a:cubicBezTo>
                <a:lnTo>
                  <a:pt x="62" y="179"/>
                </a:lnTo>
                <a:close/>
                <a:moveTo>
                  <a:pt x="182" y="24"/>
                </a:moveTo>
                <a:cubicBezTo>
                  <a:pt x="182" y="17"/>
                  <a:pt x="185" y="14"/>
                  <a:pt x="194" y="14"/>
                </a:cubicBezTo>
                <a:cubicBezTo>
                  <a:pt x="202" y="14"/>
                  <a:pt x="206" y="17"/>
                  <a:pt x="206" y="24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73"/>
                  <a:pt x="202" y="76"/>
                  <a:pt x="194" y="76"/>
                </a:cubicBezTo>
                <a:cubicBezTo>
                  <a:pt x="185" y="76"/>
                  <a:pt x="182" y="73"/>
                  <a:pt x="182" y="66"/>
                </a:cubicBezTo>
                <a:lnTo>
                  <a:pt x="182" y="24"/>
                </a:lnTo>
                <a:close/>
                <a:moveTo>
                  <a:pt x="113" y="24"/>
                </a:moveTo>
                <a:cubicBezTo>
                  <a:pt x="113" y="17"/>
                  <a:pt x="116" y="14"/>
                  <a:pt x="125" y="14"/>
                </a:cubicBezTo>
                <a:cubicBezTo>
                  <a:pt x="133" y="14"/>
                  <a:pt x="137" y="17"/>
                  <a:pt x="137" y="24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73"/>
                  <a:pt x="133" y="76"/>
                  <a:pt x="125" y="76"/>
                </a:cubicBezTo>
                <a:cubicBezTo>
                  <a:pt x="116" y="76"/>
                  <a:pt x="113" y="73"/>
                  <a:pt x="113" y="66"/>
                </a:cubicBezTo>
                <a:lnTo>
                  <a:pt x="113" y="24"/>
                </a:lnTo>
                <a:close/>
                <a:moveTo>
                  <a:pt x="228" y="95"/>
                </a:moveTo>
                <a:cubicBezTo>
                  <a:pt x="228" y="131"/>
                  <a:pt x="228" y="131"/>
                  <a:pt x="228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5"/>
                  <a:pt x="62" y="95"/>
                  <a:pt x="62" y="95"/>
                </a:cubicBezTo>
                <a:lnTo>
                  <a:pt x="228" y="95"/>
                </a:lnTo>
                <a:close/>
                <a:moveTo>
                  <a:pt x="44" y="24"/>
                </a:moveTo>
                <a:cubicBezTo>
                  <a:pt x="44" y="17"/>
                  <a:pt x="47" y="14"/>
                  <a:pt x="56" y="14"/>
                </a:cubicBezTo>
                <a:cubicBezTo>
                  <a:pt x="64" y="14"/>
                  <a:pt x="68" y="17"/>
                  <a:pt x="68" y="24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73"/>
                  <a:pt x="64" y="76"/>
                  <a:pt x="56" y="76"/>
                </a:cubicBezTo>
                <a:cubicBezTo>
                  <a:pt x="47" y="76"/>
                  <a:pt x="44" y="73"/>
                  <a:pt x="44" y="66"/>
                </a:cubicBezTo>
                <a:lnTo>
                  <a:pt x="44" y="24"/>
                </a:lnTo>
                <a:close/>
                <a:moveTo>
                  <a:pt x="55" y="95"/>
                </a:moveTo>
                <a:cubicBezTo>
                  <a:pt x="55" y="131"/>
                  <a:pt x="55" y="131"/>
                  <a:pt x="55" y="131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95"/>
                  <a:pt x="21" y="95"/>
                  <a:pt x="21" y="95"/>
                </a:cubicBezTo>
                <a:lnTo>
                  <a:pt x="55" y="95"/>
                </a:lnTo>
                <a:close/>
                <a:moveTo>
                  <a:pt x="21" y="231"/>
                </a:moveTo>
                <a:cubicBezTo>
                  <a:pt x="55" y="231"/>
                  <a:pt x="55" y="231"/>
                  <a:pt x="55" y="231"/>
                </a:cubicBezTo>
                <a:cubicBezTo>
                  <a:pt x="55" y="267"/>
                  <a:pt x="55" y="267"/>
                  <a:pt x="55" y="267"/>
                </a:cubicBezTo>
                <a:cubicBezTo>
                  <a:pt x="21" y="267"/>
                  <a:pt x="21" y="267"/>
                  <a:pt x="21" y="267"/>
                </a:cubicBezTo>
                <a:lnTo>
                  <a:pt x="21" y="231"/>
                </a:lnTo>
                <a:close/>
                <a:moveTo>
                  <a:pt x="62" y="267"/>
                </a:moveTo>
                <a:cubicBezTo>
                  <a:pt x="62" y="231"/>
                  <a:pt x="62" y="231"/>
                  <a:pt x="62" y="231"/>
                </a:cubicBezTo>
                <a:cubicBezTo>
                  <a:pt x="228" y="231"/>
                  <a:pt x="228" y="231"/>
                  <a:pt x="228" y="231"/>
                </a:cubicBezTo>
                <a:cubicBezTo>
                  <a:pt x="228" y="267"/>
                  <a:pt x="228" y="267"/>
                  <a:pt x="228" y="267"/>
                </a:cubicBezTo>
                <a:lnTo>
                  <a:pt x="62" y="2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451"/>
          <p:cNvSpPr>
            <a:spLocks noEditPoints="1"/>
          </p:cNvSpPr>
          <p:nvPr/>
        </p:nvSpPr>
        <p:spPr bwMode="auto">
          <a:xfrm>
            <a:off x="522305" y="5957191"/>
            <a:ext cx="318590" cy="318589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454"/>
          <p:cNvSpPr/>
          <p:nvPr/>
        </p:nvSpPr>
        <p:spPr bwMode="auto">
          <a:xfrm>
            <a:off x="4557761" y="4975594"/>
            <a:ext cx="34442" cy="22961"/>
          </a:xfrm>
          <a:custGeom>
            <a:avLst/>
            <a:gdLst>
              <a:gd name="T0" fmla="*/ 0 w 12"/>
              <a:gd name="T1" fmla="*/ 8 h 8"/>
              <a:gd name="T2" fmla="*/ 12 w 12"/>
              <a:gd name="T3" fmla="*/ 8 h 8"/>
              <a:gd name="T4" fmla="*/ 12 w 12"/>
              <a:gd name="T5" fmla="*/ 5 h 8"/>
              <a:gd name="T6" fmla="*/ 7 w 12"/>
              <a:gd name="T7" fmla="*/ 0 h 8"/>
              <a:gd name="T8" fmla="*/ 0 w 12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8">
                <a:moveTo>
                  <a:pt x="0" y="8"/>
                </a:moveTo>
                <a:lnTo>
                  <a:pt x="12" y="8"/>
                </a:lnTo>
                <a:lnTo>
                  <a:pt x="12" y="5"/>
                </a:lnTo>
                <a:lnTo>
                  <a:pt x="7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455"/>
          <p:cNvSpPr/>
          <p:nvPr/>
        </p:nvSpPr>
        <p:spPr bwMode="auto">
          <a:xfrm>
            <a:off x="4359720" y="4679967"/>
            <a:ext cx="232484" cy="318589"/>
          </a:xfrm>
          <a:custGeom>
            <a:avLst/>
            <a:gdLst>
              <a:gd name="T0" fmla="*/ 10 w 81"/>
              <a:gd name="T1" fmla="*/ 102 h 111"/>
              <a:gd name="T2" fmla="*/ 10 w 81"/>
              <a:gd name="T3" fmla="*/ 33 h 111"/>
              <a:gd name="T4" fmla="*/ 33 w 81"/>
              <a:gd name="T5" fmla="*/ 33 h 111"/>
              <a:gd name="T6" fmla="*/ 33 w 81"/>
              <a:gd name="T7" fmla="*/ 9 h 111"/>
              <a:gd name="T8" fmla="*/ 72 w 81"/>
              <a:gd name="T9" fmla="*/ 9 h 111"/>
              <a:gd name="T10" fmla="*/ 72 w 81"/>
              <a:gd name="T11" fmla="*/ 45 h 111"/>
              <a:gd name="T12" fmla="*/ 76 w 81"/>
              <a:gd name="T13" fmla="*/ 49 h 111"/>
              <a:gd name="T14" fmla="*/ 81 w 81"/>
              <a:gd name="T15" fmla="*/ 45 h 111"/>
              <a:gd name="T16" fmla="*/ 81 w 81"/>
              <a:gd name="T17" fmla="*/ 0 h 111"/>
              <a:gd name="T18" fmla="*/ 24 w 81"/>
              <a:gd name="T19" fmla="*/ 0 h 111"/>
              <a:gd name="T20" fmla="*/ 24 w 81"/>
              <a:gd name="T21" fmla="*/ 0 h 111"/>
              <a:gd name="T22" fmla="*/ 0 w 81"/>
              <a:gd name="T23" fmla="*/ 23 h 111"/>
              <a:gd name="T24" fmla="*/ 0 w 81"/>
              <a:gd name="T25" fmla="*/ 111 h 111"/>
              <a:gd name="T26" fmla="*/ 49 w 81"/>
              <a:gd name="T27" fmla="*/ 111 h 111"/>
              <a:gd name="T28" fmla="*/ 40 w 81"/>
              <a:gd name="T29" fmla="*/ 102 h 111"/>
              <a:gd name="T30" fmla="*/ 10 w 81"/>
              <a:gd name="T31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11">
                <a:moveTo>
                  <a:pt x="10" y="102"/>
                </a:moveTo>
                <a:lnTo>
                  <a:pt x="10" y="33"/>
                </a:lnTo>
                <a:lnTo>
                  <a:pt x="33" y="33"/>
                </a:lnTo>
                <a:lnTo>
                  <a:pt x="33" y="9"/>
                </a:lnTo>
                <a:lnTo>
                  <a:pt x="72" y="9"/>
                </a:lnTo>
                <a:lnTo>
                  <a:pt x="72" y="45"/>
                </a:lnTo>
                <a:lnTo>
                  <a:pt x="76" y="49"/>
                </a:lnTo>
                <a:lnTo>
                  <a:pt x="81" y="45"/>
                </a:lnTo>
                <a:lnTo>
                  <a:pt x="81" y="0"/>
                </a:lnTo>
                <a:lnTo>
                  <a:pt x="24" y="0"/>
                </a:lnTo>
                <a:lnTo>
                  <a:pt x="24" y="0"/>
                </a:lnTo>
                <a:lnTo>
                  <a:pt x="0" y="23"/>
                </a:lnTo>
                <a:lnTo>
                  <a:pt x="0" y="111"/>
                </a:lnTo>
                <a:lnTo>
                  <a:pt x="49" y="111"/>
                </a:lnTo>
                <a:lnTo>
                  <a:pt x="40" y="102"/>
                </a:lnTo>
                <a:lnTo>
                  <a:pt x="10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456"/>
          <p:cNvSpPr/>
          <p:nvPr/>
        </p:nvSpPr>
        <p:spPr bwMode="auto">
          <a:xfrm>
            <a:off x="4488877" y="4809124"/>
            <a:ext cx="180821" cy="180821"/>
          </a:xfrm>
          <a:custGeom>
            <a:avLst/>
            <a:gdLst>
              <a:gd name="T0" fmla="*/ 49 w 63"/>
              <a:gd name="T1" fmla="*/ 63 h 63"/>
              <a:gd name="T2" fmla="*/ 63 w 63"/>
              <a:gd name="T3" fmla="*/ 49 h 63"/>
              <a:gd name="T4" fmla="*/ 45 w 63"/>
              <a:gd name="T5" fmla="*/ 31 h 63"/>
              <a:gd name="T6" fmla="*/ 63 w 63"/>
              <a:gd name="T7" fmla="*/ 13 h 63"/>
              <a:gd name="T8" fmla="*/ 49 w 63"/>
              <a:gd name="T9" fmla="*/ 0 h 63"/>
              <a:gd name="T10" fmla="*/ 31 w 63"/>
              <a:gd name="T11" fmla="*/ 17 h 63"/>
              <a:gd name="T12" fmla="*/ 14 w 63"/>
              <a:gd name="T13" fmla="*/ 0 h 63"/>
              <a:gd name="T14" fmla="*/ 0 w 63"/>
              <a:gd name="T15" fmla="*/ 13 h 63"/>
              <a:gd name="T16" fmla="*/ 18 w 63"/>
              <a:gd name="T17" fmla="*/ 31 h 63"/>
              <a:gd name="T18" fmla="*/ 0 w 63"/>
              <a:gd name="T19" fmla="*/ 49 h 63"/>
              <a:gd name="T20" fmla="*/ 14 w 63"/>
              <a:gd name="T21" fmla="*/ 63 h 63"/>
              <a:gd name="T22" fmla="*/ 31 w 63"/>
              <a:gd name="T23" fmla="*/ 45 h 63"/>
              <a:gd name="T24" fmla="*/ 49 w 63"/>
              <a:gd name="T2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3">
                <a:moveTo>
                  <a:pt x="49" y="63"/>
                </a:moveTo>
                <a:lnTo>
                  <a:pt x="63" y="49"/>
                </a:lnTo>
                <a:lnTo>
                  <a:pt x="45" y="31"/>
                </a:lnTo>
                <a:lnTo>
                  <a:pt x="63" y="13"/>
                </a:lnTo>
                <a:lnTo>
                  <a:pt x="49" y="0"/>
                </a:lnTo>
                <a:lnTo>
                  <a:pt x="31" y="17"/>
                </a:lnTo>
                <a:lnTo>
                  <a:pt x="14" y="0"/>
                </a:lnTo>
                <a:lnTo>
                  <a:pt x="0" y="13"/>
                </a:lnTo>
                <a:lnTo>
                  <a:pt x="18" y="31"/>
                </a:lnTo>
                <a:lnTo>
                  <a:pt x="0" y="49"/>
                </a:lnTo>
                <a:lnTo>
                  <a:pt x="14" y="63"/>
                </a:lnTo>
                <a:lnTo>
                  <a:pt x="31" y="45"/>
                </a:lnTo>
                <a:lnTo>
                  <a:pt x="49" y="6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457"/>
          <p:cNvSpPr/>
          <p:nvPr/>
        </p:nvSpPr>
        <p:spPr bwMode="auto">
          <a:xfrm>
            <a:off x="3716802" y="4679967"/>
            <a:ext cx="232484" cy="318589"/>
          </a:xfrm>
          <a:custGeom>
            <a:avLst/>
            <a:gdLst>
              <a:gd name="T0" fmla="*/ 57 w 81"/>
              <a:gd name="T1" fmla="*/ 102 h 111"/>
              <a:gd name="T2" fmla="*/ 9 w 81"/>
              <a:gd name="T3" fmla="*/ 102 h 111"/>
              <a:gd name="T4" fmla="*/ 9 w 81"/>
              <a:gd name="T5" fmla="*/ 32 h 111"/>
              <a:gd name="T6" fmla="*/ 33 w 81"/>
              <a:gd name="T7" fmla="*/ 32 h 111"/>
              <a:gd name="T8" fmla="*/ 33 w 81"/>
              <a:gd name="T9" fmla="*/ 9 h 111"/>
              <a:gd name="T10" fmla="*/ 71 w 81"/>
              <a:gd name="T11" fmla="*/ 9 h 111"/>
              <a:gd name="T12" fmla="*/ 71 w 81"/>
              <a:gd name="T13" fmla="*/ 32 h 111"/>
              <a:gd name="T14" fmla="*/ 81 w 81"/>
              <a:gd name="T15" fmla="*/ 32 h 111"/>
              <a:gd name="T16" fmla="*/ 81 w 81"/>
              <a:gd name="T17" fmla="*/ 0 h 111"/>
              <a:gd name="T18" fmla="*/ 23 w 81"/>
              <a:gd name="T19" fmla="*/ 0 h 111"/>
              <a:gd name="T20" fmla="*/ 23 w 81"/>
              <a:gd name="T21" fmla="*/ 0 h 111"/>
              <a:gd name="T22" fmla="*/ 0 w 81"/>
              <a:gd name="T23" fmla="*/ 23 h 111"/>
              <a:gd name="T24" fmla="*/ 0 w 81"/>
              <a:gd name="T25" fmla="*/ 111 h 111"/>
              <a:gd name="T26" fmla="*/ 57 w 81"/>
              <a:gd name="T27" fmla="*/ 111 h 111"/>
              <a:gd name="T28" fmla="*/ 57 w 81"/>
              <a:gd name="T29" fmla="*/ 111 h 111"/>
              <a:gd name="T30" fmla="*/ 57 w 81"/>
              <a:gd name="T31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11">
                <a:moveTo>
                  <a:pt x="57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32"/>
                </a:lnTo>
                <a:lnTo>
                  <a:pt x="81" y="32"/>
                </a:lnTo>
                <a:lnTo>
                  <a:pt x="81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57" y="111"/>
                </a:lnTo>
                <a:lnTo>
                  <a:pt x="57" y="111"/>
                </a:lnTo>
                <a:lnTo>
                  <a:pt x="57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458"/>
          <p:cNvSpPr/>
          <p:nvPr/>
        </p:nvSpPr>
        <p:spPr bwMode="auto">
          <a:xfrm>
            <a:off x="3834478" y="4797643"/>
            <a:ext cx="200912" cy="200912"/>
          </a:xfrm>
          <a:custGeom>
            <a:avLst/>
            <a:gdLst>
              <a:gd name="T0" fmla="*/ 45 w 70"/>
              <a:gd name="T1" fmla="*/ 0 h 70"/>
              <a:gd name="T2" fmla="*/ 25 w 70"/>
              <a:gd name="T3" fmla="*/ 0 h 70"/>
              <a:gd name="T4" fmla="*/ 25 w 70"/>
              <a:gd name="T5" fmla="*/ 25 h 70"/>
              <a:gd name="T6" fmla="*/ 0 w 70"/>
              <a:gd name="T7" fmla="*/ 25 h 70"/>
              <a:gd name="T8" fmla="*/ 0 w 70"/>
              <a:gd name="T9" fmla="*/ 45 h 70"/>
              <a:gd name="T10" fmla="*/ 25 w 70"/>
              <a:gd name="T11" fmla="*/ 45 h 70"/>
              <a:gd name="T12" fmla="*/ 25 w 70"/>
              <a:gd name="T13" fmla="*/ 70 h 70"/>
              <a:gd name="T14" fmla="*/ 45 w 70"/>
              <a:gd name="T15" fmla="*/ 70 h 70"/>
              <a:gd name="T16" fmla="*/ 45 w 70"/>
              <a:gd name="T17" fmla="*/ 45 h 70"/>
              <a:gd name="T18" fmla="*/ 70 w 70"/>
              <a:gd name="T19" fmla="*/ 45 h 70"/>
              <a:gd name="T20" fmla="*/ 70 w 70"/>
              <a:gd name="T21" fmla="*/ 25 h 70"/>
              <a:gd name="T22" fmla="*/ 45 w 70"/>
              <a:gd name="T23" fmla="*/ 25 h 70"/>
              <a:gd name="T24" fmla="*/ 45 w 70"/>
              <a:gd name="T2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" h="70">
                <a:moveTo>
                  <a:pt x="45" y="0"/>
                </a:moveTo>
                <a:lnTo>
                  <a:pt x="25" y="0"/>
                </a:lnTo>
                <a:lnTo>
                  <a:pt x="25" y="25"/>
                </a:lnTo>
                <a:lnTo>
                  <a:pt x="0" y="25"/>
                </a:lnTo>
                <a:lnTo>
                  <a:pt x="0" y="45"/>
                </a:lnTo>
                <a:lnTo>
                  <a:pt x="25" y="45"/>
                </a:lnTo>
                <a:lnTo>
                  <a:pt x="25" y="70"/>
                </a:lnTo>
                <a:lnTo>
                  <a:pt x="45" y="70"/>
                </a:lnTo>
                <a:lnTo>
                  <a:pt x="45" y="45"/>
                </a:lnTo>
                <a:lnTo>
                  <a:pt x="70" y="45"/>
                </a:lnTo>
                <a:lnTo>
                  <a:pt x="70" y="25"/>
                </a:lnTo>
                <a:lnTo>
                  <a:pt x="45" y="25"/>
                </a:lnTo>
                <a:lnTo>
                  <a:pt x="4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459"/>
          <p:cNvSpPr/>
          <p:nvPr/>
        </p:nvSpPr>
        <p:spPr bwMode="auto">
          <a:xfrm>
            <a:off x="4994026" y="4679967"/>
            <a:ext cx="229613" cy="318589"/>
          </a:xfrm>
          <a:custGeom>
            <a:avLst/>
            <a:gdLst>
              <a:gd name="T0" fmla="*/ 9 w 80"/>
              <a:gd name="T1" fmla="*/ 101 h 111"/>
              <a:gd name="T2" fmla="*/ 9 w 80"/>
              <a:gd name="T3" fmla="*/ 33 h 111"/>
              <a:gd name="T4" fmla="*/ 32 w 80"/>
              <a:gd name="T5" fmla="*/ 33 h 111"/>
              <a:gd name="T6" fmla="*/ 32 w 80"/>
              <a:gd name="T7" fmla="*/ 9 h 111"/>
              <a:gd name="T8" fmla="*/ 71 w 80"/>
              <a:gd name="T9" fmla="*/ 9 h 111"/>
              <a:gd name="T10" fmla="*/ 71 w 80"/>
              <a:gd name="T11" fmla="*/ 29 h 111"/>
              <a:gd name="T12" fmla="*/ 77 w 80"/>
              <a:gd name="T13" fmla="*/ 34 h 111"/>
              <a:gd name="T14" fmla="*/ 80 w 80"/>
              <a:gd name="T15" fmla="*/ 37 h 111"/>
              <a:gd name="T16" fmla="*/ 80 w 80"/>
              <a:gd name="T17" fmla="*/ 0 h 111"/>
              <a:gd name="T18" fmla="*/ 23 w 80"/>
              <a:gd name="T19" fmla="*/ 0 h 111"/>
              <a:gd name="T20" fmla="*/ 23 w 80"/>
              <a:gd name="T21" fmla="*/ 0 h 111"/>
              <a:gd name="T22" fmla="*/ 0 w 80"/>
              <a:gd name="T23" fmla="*/ 23 h 111"/>
              <a:gd name="T24" fmla="*/ 0 w 80"/>
              <a:gd name="T25" fmla="*/ 111 h 111"/>
              <a:gd name="T26" fmla="*/ 62 w 80"/>
              <a:gd name="T27" fmla="*/ 111 h 111"/>
              <a:gd name="T28" fmla="*/ 62 w 80"/>
              <a:gd name="T29" fmla="*/ 101 h 111"/>
              <a:gd name="T30" fmla="*/ 9 w 80"/>
              <a:gd name="T31" fmla="*/ 10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111">
                <a:moveTo>
                  <a:pt x="9" y="101"/>
                </a:moveTo>
                <a:lnTo>
                  <a:pt x="9" y="33"/>
                </a:lnTo>
                <a:lnTo>
                  <a:pt x="32" y="33"/>
                </a:lnTo>
                <a:lnTo>
                  <a:pt x="32" y="9"/>
                </a:lnTo>
                <a:lnTo>
                  <a:pt x="71" y="9"/>
                </a:lnTo>
                <a:lnTo>
                  <a:pt x="71" y="29"/>
                </a:lnTo>
                <a:lnTo>
                  <a:pt x="77" y="34"/>
                </a:lnTo>
                <a:lnTo>
                  <a:pt x="80" y="37"/>
                </a:lnTo>
                <a:lnTo>
                  <a:pt x="80" y="0"/>
                </a:lnTo>
                <a:lnTo>
                  <a:pt x="23" y="0"/>
                </a:ln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62" y="111"/>
                </a:lnTo>
                <a:lnTo>
                  <a:pt x="62" y="101"/>
                </a:lnTo>
                <a:lnTo>
                  <a:pt x="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460"/>
          <p:cNvSpPr/>
          <p:nvPr/>
        </p:nvSpPr>
        <p:spPr bwMode="auto">
          <a:xfrm>
            <a:off x="5088742" y="4797643"/>
            <a:ext cx="223873" cy="200912"/>
          </a:xfrm>
          <a:custGeom>
            <a:avLst/>
            <a:gdLst>
              <a:gd name="T0" fmla="*/ 38 w 78"/>
              <a:gd name="T1" fmla="*/ 0 h 70"/>
              <a:gd name="T2" fmla="*/ 38 w 78"/>
              <a:gd name="T3" fmla="*/ 26 h 70"/>
              <a:gd name="T4" fmla="*/ 0 w 78"/>
              <a:gd name="T5" fmla="*/ 26 h 70"/>
              <a:gd name="T6" fmla="*/ 0 w 78"/>
              <a:gd name="T7" fmla="*/ 44 h 70"/>
              <a:gd name="T8" fmla="*/ 38 w 78"/>
              <a:gd name="T9" fmla="*/ 44 h 70"/>
              <a:gd name="T10" fmla="*/ 38 w 78"/>
              <a:gd name="T11" fmla="*/ 70 h 70"/>
              <a:gd name="T12" fmla="*/ 78 w 78"/>
              <a:gd name="T13" fmla="*/ 35 h 70"/>
              <a:gd name="T14" fmla="*/ 38 w 78"/>
              <a:gd name="T1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70">
                <a:moveTo>
                  <a:pt x="38" y="0"/>
                </a:moveTo>
                <a:lnTo>
                  <a:pt x="38" y="26"/>
                </a:lnTo>
                <a:lnTo>
                  <a:pt x="0" y="26"/>
                </a:lnTo>
                <a:lnTo>
                  <a:pt x="0" y="44"/>
                </a:lnTo>
                <a:lnTo>
                  <a:pt x="38" y="44"/>
                </a:lnTo>
                <a:lnTo>
                  <a:pt x="38" y="70"/>
                </a:lnTo>
                <a:lnTo>
                  <a:pt x="78" y="35"/>
                </a:lnTo>
                <a:lnTo>
                  <a:pt x="3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461"/>
          <p:cNvSpPr/>
          <p:nvPr/>
        </p:nvSpPr>
        <p:spPr bwMode="auto">
          <a:xfrm>
            <a:off x="6980182" y="4679967"/>
            <a:ext cx="177950" cy="206652"/>
          </a:xfrm>
          <a:custGeom>
            <a:avLst/>
            <a:gdLst>
              <a:gd name="T0" fmla="*/ 8 w 62"/>
              <a:gd name="T1" fmla="*/ 72 h 72"/>
              <a:gd name="T2" fmla="*/ 8 w 62"/>
              <a:gd name="T3" fmla="*/ 25 h 72"/>
              <a:gd name="T4" fmla="*/ 25 w 62"/>
              <a:gd name="T5" fmla="*/ 25 h 72"/>
              <a:gd name="T6" fmla="*/ 25 w 62"/>
              <a:gd name="T7" fmla="*/ 7 h 72"/>
              <a:gd name="T8" fmla="*/ 55 w 62"/>
              <a:gd name="T9" fmla="*/ 7 h 72"/>
              <a:gd name="T10" fmla="*/ 55 w 62"/>
              <a:gd name="T11" fmla="*/ 72 h 72"/>
              <a:gd name="T12" fmla="*/ 59 w 62"/>
              <a:gd name="T13" fmla="*/ 72 h 72"/>
              <a:gd name="T14" fmla="*/ 62 w 62"/>
              <a:gd name="T15" fmla="*/ 72 h 72"/>
              <a:gd name="T16" fmla="*/ 62 w 62"/>
              <a:gd name="T17" fmla="*/ 0 h 72"/>
              <a:gd name="T18" fmla="*/ 18 w 62"/>
              <a:gd name="T19" fmla="*/ 0 h 72"/>
              <a:gd name="T20" fmla="*/ 18 w 62"/>
              <a:gd name="T21" fmla="*/ 0 h 72"/>
              <a:gd name="T22" fmla="*/ 0 w 62"/>
              <a:gd name="T23" fmla="*/ 18 h 72"/>
              <a:gd name="T24" fmla="*/ 0 w 62"/>
              <a:gd name="T25" fmla="*/ 72 h 72"/>
              <a:gd name="T26" fmla="*/ 4 w 62"/>
              <a:gd name="T27" fmla="*/ 72 h 72"/>
              <a:gd name="T28" fmla="*/ 8 w 62"/>
              <a:gd name="T2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72">
                <a:moveTo>
                  <a:pt x="8" y="72"/>
                </a:moveTo>
                <a:lnTo>
                  <a:pt x="8" y="25"/>
                </a:lnTo>
                <a:lnTo>
                  <a:pt x="25" y="25"/>
                </a:lnTo>
                <a:lnTo>
                  <a:pt x="25" y="7"/>
                </a:lnTo>
                <a:lnTo>
                  <a:pt x="55" y="7"/>
                </a:lnTo>
                <a:lnTo>
                  <a:pt x="55" y="72"/>
                </a:lnTo>
                <a:lnTo>
                  <a:pt x="59" y="72"/>
                </a:lnTo>
                <a:lnTo>
                  <a:pt x="62" y="72"/>
                </a:lnTo>
                <a:lnTo>
                  <a:pt x="62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72"/>
                </a:lnTo>
                <a:lnTo>
                  <a:pt x="4" y="72"/>
                </a:lnTo>
                <a:lnTo>
                  <a:pt x="8" y="7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462"/>
          <p:cNvSpPr/>
          <p:nvPr/>
        </p:nvSpPr>
        <p:spPr bwMode="auto">
          <a:xfrm>
            <a:off x="6991663" y="4820605"/>
            <a:ext cx="157860" cy="177950"/>
          </a:xfrm>
          <a:custGeom>
            <a:avLst/>
            <a:gdLst>
              <a:gd name="T0" fmla="*/ 55 w 55"/>
              <a:gd name="T1" fmla="*/ 30 h 62"/>
              <a:gd name="T2" fmla="*/ 34 w 55"/>
              <a:gd name="T3" fmla="*/ 30 h 62"/>
              <a:gd name="T4" fmla="*/ 34 w 55"/>
              <a:gd name="T5" fmla="*/ 0 h 62"/>
              <a:gd name="T6" fmla="*/ 20 w 55"/>
              <a:gd name="T7" fmla="*/ 0 h 62"/>
              <a:gd name="T8" fmla="*/ 20 w 55"/>
              <a:gd name="T9" fmla="*/ 30 h 62"/>
              <a:gd name="T10" fmla="*/ 0 w 55"/>
              <a:gd name="T11" fmla="*/ 30 h 62"/>
              <a:gd name="T12" fmla="*/ 27 w 55"/>
              <a:gd name="T13" fmla="*/ 62 h 62"/>
              <a:gd name="T14" fmla="*/ 55 w 55"/>
              <a:gd name="T15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2">
                <a:moveTo>
                  <a:pt x="55" y="30"/>
                </a:moveTo>
                <a:lnTo>
                  <a:pt x="34" y="30"/>
                </a:lnTo>
                <a:lnTo>
                  <a:pt x="34" y="0"/>
                </a:lnTo>
                <a:lnTo>
                  <a:pt x="20" y="0"/>
                </a:lnTo>
                <a:lnTo>
                  <a:pt x="20" y="30"/>
                </a:lnTo>
                <a:lnTo>
                  <a:pt x="0" y="30"/>
                </a:lnTo>
                <a:lnTo>
                  <a:pt x="27" y="62"/>
                </a:lnTo>
                <a:lnTo>
                  <a:pt x="55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467"/>
          <p:cNvSpPr>
            <a:spLocks noEditPoints="1"/>
          </p:cNvSpPr>
          <p:nvPr/>
        </p:nvSpPr>
        <p:spPr bwMode="auto">
          <a:xfrm>
            <a:off x="10145978" y="4679967"/>
            <a:ext cx="232484" cy="318589"/>
          </a:xfrm>
          <a:custGeom>
            <a:avLst/>
            <a:gdLst>
              <a:gd name="T0" fmla="*/ 23 w 81"/>
              <a:gd name="T1" fmla="*/ 0 h 111"/>
              <a:gd name="T2" fmla="*/ 23 w 81"/>
              <a:gd name="T3" fmla="*/ 0 h 111"/>
              <a:gd name="T4" fmla="*/ 0 w 81"/>
              <a:gd name="T5" fmla="*/ 23 h 111"/>
              <a:gd name="T6" fmla="*/ 0 w 81"/>
              <a:gd name="T7" fmla="*/ 111 h 111"/>
              <a:gd name="T8" fmla="*/ 81 w 81"/>
              <a:gd name="T9" fmla="*/ 111 h 111"/>
              <a:gd name="T10" fmla="*/ 81 w 81"/>
              <a:gd name="T11" fmla="*/ 0 h 111"/>
              <a:gd name="T12" fmla="*/ 23 w 81"/>
              <a:gd name="T13" fmla="*/ 0 h 111"/>
              <a:gd name="T14" fmla="*/ 72 w 81"/>
              <a:gd name="T15" fmla="*/ 102 h 111"/>
              <a:gd name="T16" fmla="*/ 9 w 81"/>
              <a:gd name="T17" fmla="*/ 102 h 111"/>
              <a:gd name="T18" fmla="*/ 9 w 81"/>
              <a:gd name="T19" fmla="*/ 32 h 111"/>
              <a:gd name="T20" fmla="*/ 33 w 81"/>
              <a:gd name="T21" fmla="*/ 32 h 111"/>
              <a:gd name="T22" fmla="*/ 33 w 81"/>
              <a:gd name="T23" fmla="*/ 9 h 111"/>
              <a:gd name="T24" fmla="*/ 72 w 81"/>
              <a:gd name="T25" fmla="*/ 9 h 111"/>
              <a:gd name="T26" fmla="*/ 72 w 81"/>
              <a:gd name="T27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11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2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2" y="9"/>
                </a:lnTo>
                <a:lnTo>
                  <a:pt x="7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468"/>
          <p:cNvSpPr>
            <a:spLocks noChangeArrowheads="1"/>
          </p:cNvSpPr>
          <p:nvPr/>
        </p:nvSpPr>
        <p:spPr bwMode="auto">
          <a:xfrm>
            <a:off x="10197641" y="4800515"/>
            <a:ext cx="106197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469"/>
          <p:cNvSpPr>
            <a:spLocks noChangeArrowheads="1"/>
          </p:cNvSpPr>
          <p:nvPr/>
        </p:nvSpPr>
        <p:spPr bwMode="auto">
          <a:xfrm>
            <a:off x="10197641" y="4849306"/>
            <a:ext cx="74624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10197641" y="4895229"/>
            <a:ext cx="129158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483"/>
          <p:cNvSpPr/>
          <p:nvPr/>
        </p:nvSpPr>
        <p:spPr bwMode="auto">
          <a:xfrm>
            <a:off x="1799530" y="848293"/>
            <a:ext cx="129158" cy="129158"/>
          </a:xfrm>
          <a:custGeom>
            <a:avLst/>
            <a:gdLst>
              <a:gd name="T0" fmla="*/ 34 w 45"/>
              <a:gd name="T1" fmla="*/ 45 h 45"/>
              <a:gd name="T2" fmla="*/ 45 w 45"/>
              <a:gd name="T3" fmla="*/ 33 h 45"/>
              <a:gd name="T4" fmla="*/ 25 w 45"/>
              <a:gd name="T5" fmla="*/ 13 h 45"/>
              <a:gd name="T6" fmla="*/ 38 w 45"/>
              <a:gd name="T7" fmla="*/ 0 h 45"/>
              <a:gd name="T8" fmla="*/ 0 w 45"/>
              <a:gd name="T9" fmla="*/ 0 h 45"/>
              <a:gd name="T10" fmla="*/ 0 w 45"/>
              <a:gd name="T11" fmla="*/ 38 h 45"/>
              <a:gd name="T12" fmla="*/ 13 w 45"/>
              <a:gd name="T13" fmla="*/ 24 h 45"/>
              <a:gd name="T14" fmla="*/ 34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4" y="45"/>
                </a:moveTo>
                <a:lnTo>
                  <a:pt x="45" y="33"/>
                </a:lnTo>
                <a:lnTo>
                  <a:pt x="25" y="13"/>
                </a:lnTo>
                <a:lnTo>
                  <a:pt x="38" y="0"/>
                </a:lnTo>
                <a:lnTo>
                  <a:pt x="0" y="0"/>
                </a:lnTo>
                <a:lnTo>
                  <a:pt x="0" y="38"/>
                </a:lnTo>
                <a:lnTo>
                  <a:pt x="13" y="24"/>
                </a:lnTo>
                <a:lnTo>
                  <a:pt x="34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484"/>
          <p:cNvSpPr/>
          <p:nvPr/>
        </p:nvSpPr>
        <p:spPr bwMode="auto">
          <a:xfrm>
            <a:off x="1988961" y="1037724"/>
            <a:ext cx="129158" cy="129158"/>
          </a:xfrm>
          <a:custGeom>
            <a:avLst/>
            <a:gdLst>
              <a:gd name="T0" fmla="*/ 33 w 45"/>
              <a:gd name="T1" fmla="*/ 20 h 45"/>
              <a:gd name="T2" fmla="*/ 12 w 45"/>
              <a:gd name="T3" fmla="*/ 0 h 45"/>
              <a:gd name="T4" fmla="*/ 0 w 45"/>
              <a:gd name="T5" fmla="*/ 11 h 45"/>
              <a:gd name="T6" fmla="*/ 21 w 45"/>
              <a:gd name="T7" fmla="*/ 32 h 45"/>
              <a:gd name="T8" fmla="*/ 7 w 45"/>
              <a:gd name="T9" fmla="*/ 45 h 45"/>
              <a:gd name="T10" fmla="*/ 45 w 45"/>
              <a:gd name="T11" fmla="*/ 45 h 45"/>
              <a:gd name="T12" fmla="*/ 45 w 45"/>
              <a:gd name="T13" fmla="*/ 7 h 45"/>
              <a:gd name="T14" fmla="*/ 33 w 45"/>
              <a:gd name="T15" fmla="*/ 2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3" y="20"/>
                </a:moveTo>
                <a:lnTo>
                  <a:pt x="12" y="0"/>
                </a:lnTo>
                <a:lnTo>
                  <a:pt x="0" y="11"/>
                </a:lnTo>
                <a:lnTo>
                  <a:pt x="21" y="32"/>
                </a:lnTo>
                <a:lnTo>
                  <a:pt x="7" y="45"/>
                </a:lnTo>
                <a:lnTo>
                  <a:pt x="45" y="45"/>
                </a:lnTo>
                <a:lnTo>
                  <a:pt x="45" y="7"/>
                </a:lnTo>
                <a:lnTo>
                  <a:pt x="33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485"/>
          <p:cNvSpPr/>
          <p:nvPr/>
        </p:nvSpPr>
        <p:spPr bwMode="auto">
          <a:xfrm>
            <a:off x="1988961" y="848293"/>
            <a:ext cx="129158" cy="129158"/>
          </a:xfrm>
          <a:custGeom>
            <a:avLst/>
            <a:gdLst>
              <a:gd name="T0" fmla="*/ 12 w 45"/>
              <a:gd name="T1" fmla="*/ 45 h 45"/>
              <a:gd name="T2" fmla="*/ 33 w 45"/>
              <a:gd name="T3" fmla="*/ 24 h 45"/>
              <a:gd name="T4" fmla="*/ 45 w 45"/>
              <a:gd name="T5" fmla="*/ 38 h 45"/>
              <a:gd name="T6" fmla="*/ 45 w 45"/>
              <a:gd name="T7" fmla="*/ 0 h 45"/>
              <a:gd name="T8" fmla="*/ 8 w 45"/>
              <a:gd name="T9" fmla="*/ 0 h 45"/>
              <a:gd name="T10" fmla="*/ 21 w 45"/>
              <a:gd name="T11" fmla="*/ 12 h 45"/>
              <a:gd name="T12" fmla="*/ 0 w 45"/>
              <a:gd name="T13" fmla="*/ 33 h 45"/>
              <a:gd name="T14" fmla="*/ 12 w 45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12" y="45"/>
                </a:moveTo>
                <a:lnTo>
                  <a:pt x="33" y="24"/>
                </a:lnTo>
                <a:lnTo>
                  <a:pt x="45" y="38"/>
                </a:lnTo>
                <a:lnTo>
                  <a:pt x="45" y="0"/>
                </a:lnTo>
                <a:lnTo>
                  <a:pt x="8" y="0"/>
                </a:lnTo>
                <a:lnTo>
                  <a:pt x="21" y="12"/>
                </a:lnTo>
                <a:lnTo>
                  <a:pt x="0" y="33"/>
                </a:lnTo>
                <a:lnTo>
                  <a:pt x="12" y="4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486"/>
          <p:cNvSpPr/>
          <p:nvPr/>
        </p:nvSpPr>
        <p:spPr bwMode="auto">
          <a:xfrm>
            <a:off x="1799530" y="1037724"/>
            <a:ext cx="129158" cy="129158"/>
          </a:xfrm>
          <a:custGeom>
            <a:avLst/>
            <a:gdLst>
              <a:gd name="T0" fmla="*/ 34 w 45"/>
              <a:gd name="T1" fmla="*/ 0 h 45"/>
              <a:gd name="T2" fmla="*/ 13 w 45"/>
              <a:gd name="T3" fmla="*/ 20 h 45"/>
              <a:gd name="T4" fmla="*/ 0 w 45"/>
              <a:gd name="T5" fmla="*/ 7 h 45"/>
              <a:gd name="T6" fmla="*/ 0 w 45"/>
              <a:gd name="T7" fmla="*/ 45 h 45"/>
              <a:gd name="T8" fmla="*/ 37 w 45"/>
              <a:gd name="T9" fmla="*/ 45 h 45"/>
              <a:gd name="T10" fmla="*/ 25 w 45"/>
              <a:gd name="T11" fmla="*/ 32 h 45"/>
              <a:gd name="T12" fmla="*/ 45 w 45"/>
              <a:gd name="T13" fmla="*/ 11 h 45"/>
              <a:gd name="T14" fmla="*/ 34 w 45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34" y="0"/>
                </a:moveTo>
                <a:lnTo>
                  <a:pt x="13" y="20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5" y="32"/>
                </a:lnTo>
                <a:lnTo>
                  <a:pt x="45" y="11"/>
                </a:lnTo>
                <a:lnTo>
                  <a:pt x="3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487"/>
          <p:cNvSpPr>
            <a:spLocks noEditPoints="1"/>
          </p:cNvSpPr>
          <p:nvPr/>
        </p:nvSpPr>
        <p:spPr bwMode="auto">
          <a:xfrm>
            <a:off x="3076754" y="848293"/>
            <a:ext cx="318590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143 w 288"/>
              <a:gd name="T19" fmla="*/ 114 h 288"/>
              <a:gd name="T20" fmla="*/ 115 w 288"/>
              <a:gd name="T21" fmla="*/ 142 h 288"/>
              <a:gd name="T22" fmla="*/ 85 w 288"/>
              <a:gd name="T23" fmla="*/ 112 h 288"/>
              <a:gd name="T24" fmla="*/ 55 w 288"/>
              <a:gd name="T25" fmla="*/ 142 h 288"/>
              <a:gd name="T26" fmla="*/ 55 w 288"/>
              <a:gd name="T27" fmla="*/ 55 h 288"/>
              <a:gd name="T28" fmla="*/ 143 w 288"/>
              <a:gd name="T29" fmla="*/ 55 h 288"/>
              <a:gd name="T30" fmla="*/ 113 w 288"/>
              <a:gd name="T31" fmla="*/ 85 h 288"/>
              <a:gd name="T32" fmla="*/ 143 w 288"/>
              <a:gd name="T33" fmla="*/ 114 h 288"/>
              <a:gd name="T34" fmla="*/ 235 w 288"/>
              <a:gd name="T35" fmla="*/ 235 h 288"/>
              <a:gd name="T36" fmla="*/ 148 w 288"/>
              <a:gd name="T37" fmla="*/ 235 h 288"/>
              <a:gd name="T38" fmla="*/ 178 w 288"/>
              <a:gd name="T39" fmla="*/ 205 h 288"/>
              <a:gd name="T40" fmla="*/ 148 w 288"/>
              <a:gd name="T41" fmla="*/ 175 h 288"/>
              <a:gd name="T42" fmla="*/ 176 w 288"/>
              <a:gd name="T43" fmla="*/ 147 h 288"/>
              <a:gd name="T44" fmla="*/ 205 w 288"/>
              <a:gd name="T45" fmla="*/ 177 h 288"/>
              <a:gd name="T46" fmla="*/ 235 w 288"/>
              <a:gd name="T47" fmla="*/ 147 h 288"/>
              <a:gd name="T48" fmla="*/ 235 w 288"/>
              <a:gd name="T49" fmla="*/ 2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43" y="114"/>
                </a:moveTo>
                <a:cubicBezTo>
                  <a:pt x="115" y="142"/>
                  <a:pt x="115" y="142"/>
                  <a:pt x="115" y="14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5" y="55"/>
                  <a:pt x="55" y="55"/>
                  <a:pt x="55" y="55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13" y="85"/>
                  <a:pt x="113" y="85"/>
                  <a:pt x="113" y="85"/>
                </a:cubicBezTo>
                <a:lnTo>
                  <a:pt x="143" y="114"/>
                </a:lnTo>
                <a:close/>
                <a:moveTo>
                  <a:pt x="235" y="235"/>
                </a:moveTo>
                <a:cubicBezTo>
                  <a:pt x="148" y="235"/>
                  <a:pt x="148" y="235"/>
                  <a:pt x="148" y="23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205" y="177"/>
                  <a:pt x="205" y="177"/>
                  <a:pt x="205" y="177"/>
                </a:cubicBezTo>
                <a:cubicBezTo>
                  <a:pt x="235" y="147"/>
                  <a:pt x="235" y="147"/>
                  <a:pt x="235" y="147"/>
                </a:cubicBezTo>
                <a:lnTo>
                  <a:pt x="235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488"/>
          <p:cNvSpPr/>
          <p:nvPr/>
        </p:nvSpPr>
        <p:spPr bwMode="auto">
          <a:xfrm>
            <a:off x="2439577" y="848293"/>
            <a:ext cx="154989" cy="154989"/>
          </a:xfrm>
          <a:custGeom>
            <a:avLst/>
            <a:gdLst>
              <a:gd name="T0" fmla="*/ 37 w 54"/>
              <a:gd name="T1" fmla="*/ 54 h 54"/>
              <a:gd name="T2" fmla="*/ 54 w 54"/>
              <a:gd name="T3" fmla="*/ 37 h 54"/>
              <a:gd name="T4" fmla="*/ 35 w 54"/>
              <a:gd name="T5" fmla="*/ 18 h 54"/>
              <a:gd name="T6" fmla="*/ 54 w 54"/>
              <a:gd name="T7" fmla="*/ 0 h 54"/>
              <a:gd name="T8" fmla="*/ 0 w 54"/>
              <a:gd name="T9" fmla="*/ 0 h 54"/>
              <a:gd name="T10" fmla="*/ 0 w 54"/>
              <a:gd name="T11" fmla="*/ 54 h 54"/>
              <a:gd name="T12" fmla="*/ 18 w 54"/>
              <a:gd name="T13" fmla="*/ 35 h 54"/>
              <a:gd name="T14" fmla="*/ 37 w 5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37" y="54"/>
                </a:moveTo>
                <a:lnTo>
                  <a:pt x="54" y="37"/>
                </a:lnTo>
                <a:lnTo>
                  <a:pt x="35" y="18"/>
                </a:lnTo>
                <a:lnTo>
                  <a:pt x="54" y="0"/>
                </a:lnTo>
                <a:lnTo>
                  <a:pt x="0" y="0"/>
                </a:lnTo>
                <a:lnTo>
                  <a:pt x="0" y="54"/>
                </a:lnTo>
                <a:lnTo>
                  <a:pt x="18" y="35"/>
                </a:lnTo>
                <a:lnTo>
                  <a:pt x="37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489"/>
          <p:cNvSpPr/>
          <p:nvPr/>
        </p:nvSpPr>
        <p:spPr bwMode="auto">
          <a:xfrm>
            <a:off x="2603177" y="1011893"/>
            <a:ext cx="154989" cy="154989"/>
          </a:xfrm>
          <a:custGeom>
            <a:avLst/>
            <a:gdLst>
              <a:gd name="T0" fmla="*/ 35 w 54"/>
              <a:gd name="T1" fmla="*/ 18 h 54"/>
              <a:gd name="T2" fmla="*/ 17 w 54"/>
              <a:gd name="T3" fmla="*/ 0 h 54"/>
              <a:gd name="T4" fmla="*/ 0 w 54"/>
              <a:gd name="T5" fmla="*/ 17 h 54"/>
              <a:gd name="T6" fmla="*/ 18 w 54"/>
              <a:gd name="T7" fmla="*/ 35 h 54"/>
              <a:gd name="T8" fmla="*/ 0 w 54"/>
              <a:gd name="T9" fmla="*/ 54 h 54"/>
              <a:gd name="T10" fmla="*/ 54 w 54"/>
              <a:gd name="T11" fmla="*/ 54 h 54"/>
              <a:gd name="T12" fmla="*/ 54 w 54"/>
              <a:gd name="T13" fmla="*/ 0 h 54"/>
              <a:gd name="T14" fmla="*/ 35 w 54"/>
              <a:gd name="T15" fmla="*/ 1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35" y="18"/>
                </a:moveTo>
                <a:lnTo>
                  <a:pt x="17" y="0"/>
                </a:lnTo>
                <a:lnTo>
                  <a:pt x="0" y="17"/>
                </a:lnTo>
                <a:lnTo>
                  <a:pt x="18" y="35"/>
                </a:lnTo>
                <a:lnTo>
                  <a:pt x="0" y="54"/>
                </a:lnTo>
                <a:lnTo>
                  <a:pt x="54" y="54"/>
                </a:lnTo>
                <a:lnTo>
                  <a:pt x="54" y="0"/>
                </a:lnTo>
                <a:lnTo>
                  <a:pt x="35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490"/>
          <p:cNvSpPr/>
          <p:nvPr/>
        </p:nvSpPr>
        <p:spPr bwMode="auto">
          <a:xfrm>
            <a:off x="6343005" y="1482601"/>
            <a:ext cx="215263" cy="177950"/>
          </a:xfrm>
          <a:custGeom>
            <a:avLst/>
            <a:gdLst>
              <a:gd name="T0" fmla="*/ 99 w 194"/>
              <a:gd name="T1" fmla="*/ 101 h 160"/>
              <a:gd name="T2" fmla="*/ 99 w 194"/>
              <a:gd name="T3" fmla="*/ 115 h 160"/>
              <a:gd name="T4" fmla="*/ 99 w 194"/>
              <a:gd name="T5" fmla="*/ 150 h 160"/>
              <a:gd name="T6" fmla="*/ 109 w 194"/>
              <a:gd name="T7" fmla="*/ 155 h 160"/>
              <a:gd name="T8" fmla="*/ 189 w 194"/>
              <a:gd name="T9" fmla="*/ 88 h 160"/>
              <a:gd name="T10" fmla="*/ 189 w 194"/>
              <a:gd name="T11" fmla="*/ 71 h 160"/>
              <a:gd name="T12" fmla="*/ 109 w 194"/>
              <a:gd name="T13" fmla="*/ 5 h 160"/>
              <a:gd name="T14" fmla="*/ 99 w 194"/>
              <a:gd name="T15" fmla="*/ 10 h 160"/>
              <a:gd name="T16" fmla="*/ 99 w 194"/>
              <a:gd name="T17" fmla="*/ 44 h 160"/>
              <a:gd name="T18" fmla="*/ 99 w 194"/>
              <a:gd name="T19" fmla="*/ 58 h 160"/>
              <a:gd name="T20" fmla="*/ 0 w 194"/>
              <a:gd name="T21" fmla="*/ 58 h 160"/>
              <a:gd name="T22" fmla="*/ 0 w 194"/>
              <a:gd name="T23" fmla="*/ 101 h 160"/>
              <a:gd name="T24" fmla="*/ 99 w 194"/>
              <a:gd name="T25" fmla="*/ 10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4" h="160">
                <a:moveTo>
                  <a:pt x="99" y="101"/>
                </a:moveTo>
                <a:cubicBezTo>
                  <a:pt x="99" y="106"/>
                  <a:pt x="99" y="111"/>
                  <a:pt x="99" y="115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7"/>
                  <a:pt x="104" y="160"/>
                  <a:pt x="109" y="155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94" y="84"/>
                  <a:pt x="194" y="76"/>
                  <a:pt x="189" y="71"/>
                </a:cubicBezTo>
                <a:cubicBezTo>
                  <a:pt x="109" y="5"/>
                  <a:pt x="109" y="5"/>
                  <a:pt x="109" y="5"/>
                </a:cubicBezTo>
                <a:cubicBezTo>
                  <a:pt x="104" y="0"/>
                  <a:pt x="99" y="2"/>
                  <a:pt x="99" y="10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8"/>
                  <a:pt x="99" y="53"/>
                  <a:pt x="99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01"/>
                  <a:pt x="0" y="101"/>
                  <a:pt x="0" y="101"/>
                </a:cubicBezTo>
                <a:lnTo>
                  <a:pt x="99" y="1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491"/>
          <p:cNvSpPr/>
          <p:nvPr/>
        </p:nvSpPr>
        <p:spPr bwMode="auto">
          <a:xfrm>
            <a:off x="6271252" y="1548614"/>
            <a:ext cx="43053" cy="45923"/>
          </a:xfrm>
          <a:custGeom>
            <a:avLst/>
            <a:gdLst>
              <a:gd name="T0" fmla="*/ 39 w 39"/>
              <a:gd name="T1" fmla="*/ 0 h 43"/>
              <a:gd name="T2" fmla="*/ 14 w 39"/>
              <a:gd name="T3" fmla="*/ 0 h 43"/>
              <a:gd name="T4" fmla="*/ 0 w 39"/>
              <a:gd name="T5" fmla="*/ 14 h 43"/>
              <a:gd name="T6" fmla="*/ 0 w 39"/>
              <a:gd name="T7" fmla="*/ 30 h 43"/>
              <a:gd name="T8" fmla="*/ 14 w 39"/>
              <a:gd name="T9" fmla="*/ 43 h 43"/>
              <a:gd name="T10" fmla="*/ 39 w 39"/>
              <a:gd name="T11" fmla="*/ 43 h 43"/>
              <a:gd name="T12" fmla="*/ 39 w 39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3">
                <a:moveTo>
                  <a:pt x="39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7"/>
                  <a:pt x="6" y="43"/>
                  <a:pt x="14" y="43"/>
                </a:cubicBezTo>
                <a:cubicBezTo>
                  <a:pt x="39" y="43"/>
                  <a:pt x="39" y="43"/>
                  <a:pt x="39" y="43"/>
                </a:cubicBezTo>
                <a:lnTo>
                  <a:pt x="3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492"/>
          <p:cNvSpPr/>
          <p:nvPr/>
        </p:nvSpPr>
        <p:spPr bwMode="auto">
          <a:xfrm>
            <a:off x="6543917" y="1694993"/>
            <a:ext cx="45923" cy="45923"/>
          </a:xfrm>
          <a:custGeom>
            <a:avLst/>
            <a:gdLst>
              <a:gd name="T0" fmla="*/ 27 w 41"/>
              <a:gd name="T1" fmla="*/ 0 h 43"/>
              <a:gd name="T2" fmla="*/ 0 w 41"/>
              <a:gd name="T3" fmla="*/ 0 h 43"/>
              <a:gd name="T4" fmla="*/ 0 w 41"/>
              <a:gd name="T5" fmla="*/ 43 h 43"/>
              <a:gd name="T6" fmla="*/ 27 w 41"/>
              <a:gd name="T7" fmla="*/ 43 h 43"/>
              <a:gd name="T8" fmla="*/ 41 w 41"/>
              <a:gd name="T9" fmla="*/ 30 h 43"/>
              <a:gd name="T10" fmla="*/ 41 w 41"/>
              <a:gd name="T11" fmla="*/ 14 h 43"/>
              <a:gd name="T12" fmla="*/ 27 w 41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3">
                <a:moveTo>
                  <a:pt x="2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5" y="43"/>
                  <a:pt x="41" y="37"/>
                  <a:pt x="41" y="30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6"/>
                  <a:pt x="35" y="0"/>
                  <a:pt x="2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493"/>
          <p:cNvSpPr/>
          <p:nvPr/>
        </p:nvSpPr>
        <p:spPr bwMode="auto">
          <a:xfrm>
            <a:off x="6299953" y="1628979"/>
            <a:ext cx="212392" cy="177950"/>
          </a:xfrm>
          <a:custGeom>
            <a:avLst/>
            <a:gdLst>
              <a:gd name="T0" fmla="*/ 95 w 192"/>
              <a:gd name="T1" fmla="*/ 58 h 160"/>
              <a:gd name="T2" fmla="*/ 95 w 192"/>
              <a:gd name="T3" fmla="*/ 45 h 160"/>
              <a:gd name="T4" fmla="*/ 95 w 192"/>
              <a:gd name="T5" fmla="*/ 10 h 160"/>
              <a:gd name="T6" fmla="*/ 84 w 192"/>
              <a:gd name="T7" fmla="*/ 5 h 160"/>
              <a:gd name="T8" fmla="*/ 5 w 192"/>
              <a:gd name="T9" fmla="*/ 71 h 160"/>
              <a:gd name="T10" fmla="*/ 5 w 192"/>
              <a:gd name="T11" fmla="*/ 89 h 160"/>
              <a:gd name="T12" fmla="*/ 84 w 192"/>
              <a:gd name="T13" fmla="*/ 155 h 160"/>
              <a:gd name="T14" fmla="*/ 95 w 192"/>
              <a:gd name="T15" fmla="*/ 150 h 160"/>
              <a:gd name="T16" fmla="*/ 95 w 192"/>
              <a:gd name="T17" fmla="*/ 115 h 160"/>
              <a:gd name="T18" fmla="*/ 95 w 192"/>
              <a:gd name="T19" fmla="*/ 101 h 160"/>
              <a:gd name="T20" fmla="*/ 192 w 192"/>
              <a:gd name="T21" fmla="*/ 101 h 160"/>
              <a:gd name="T22" fmla="*/ 192 w 192"/>
              <a:gd name="T23" fmla="*/ 58 h 160"/>
              <a:gd name="T24" fmla="*/ 95 w 192"/>
              <a:gd name="T25" fmla="*/ 5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" h="160">
                <a:moveTo>
                  <a:pt x="95" y="58"/>
                </a:moveTo>
                <a:cubicBezTo>
                  <a:pt x="95" y="53"/>
                  <a:pt x="95" y="48"/>
                  <a:pt x="95" y="45"/>
                </a:cubicBezTo>
                <a:cubicBezTo>
                  <a:pt x="95" y="10"/>
                  <a:pt x="95" y="10"/>
                  <a:pt x="95" y="10"/>
                </a:cubicBezTo>
                <a:cubicBezTo>
                  <a:pt x="95" y="2"/>
                  <a:pt x="90" y="0"/>
                  <a:pt x="84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0" y="76"/>
                  <a:pt x="0" y="84"/>
                  <a:pt x="5" y="89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90" y="160"/>
                  <a:pt x="95" y="158"/>
                  <a:pt x="95" y="150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1"/>
                  <a:pt x="95" y="106"/>
                  <a:pt x="9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2" y="58"/>
                  <a:pt x="192" y="58"/>
                  <a:pt x="192" y="58"/>
                </a:cubicBezTo>
                <a:lnTo>
                  <a:pt x="95" y="5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503"/>
          <p:cNvSpPr>
            <a:spLocks noEditPoints="1"/>
          </p:cNvSpPr>
          <p:nvPr/>
        </p:nvSpPr>
        <p:spPr bwMode="auto">
          <a:xfrm>
            <a:off x="8825701" y="4045660"/>
            <a:ext cx="318590" cy="312849"/>
          </a:xfrm>
          <a:custGeom>
            <a:avLst/>
            <a:gdLst>
              <a:gd name="T0" fmla="*/ 143 w 287"/>
              <a:gd name="T1" fmla="*/ 0 h 283"/>
              <a:gd name="T2" fmla="*/ 208 w 287"/>
              <a:gd name="T3" fmla="*/ 14 h 283"/>
              <a:gd name="T4" fmla="*/ 280 w 287"/>
              <a:gd name="T5" fmla="*/ 4 h 283"/>
              <a:gd name="T6" fmla="*/ 287 w 287"/>
              <a:gd name="T7" fmla="*/ 61 h 283"/>
              <a:gd name="T8" fmla="*/ 220 w 287"/>
              <a:gd name="T9" fmla="*/ 237 h 283"/>
              <a:gd name="T10" fmla="*/ 143 w 287"/>
              <a:gd name="T11" fmla="*/ 283 h 283"/>
              <a:gd name="T12" fmla="*/ 67 w 287"/>
              <a:gd name="T13" fmla="*/ 238 h 283"/>
              <a:gd name="T14" fmla="*/ 0 w 287"/>
              <a:gd name="T15" fmla="*/ 61 h 283"/>
              <a:gd name="T16" fmla="*/ 7 w 287"/>
              <a:gd name="T17" fmla="*/ 4 h 283"/>
              <a:gd name="T18" fmla="*/ 79 w 287"/>
              <a:gd name="T19" fmla="*/ 14 h 283"/>
              <a:gd name="T20" fmla="*/ 143 w 287"/>
              <a:gd name="T21" fmla="*/ 0 h 283"/>
              <a:gd name="T22" fmla="*/ 37 w 287"/>
              <a:gd name="T23" fmla="*/ 90 h 283"/>
              <a:gd name="T24" fmla="*/ 90 w 287"/>
              <a:gd name="T25" fmla="*/ 210 h 283"/>
              <a:gd name="T26" fmla="*/ 143 w 287"/>
              <a:gd name="T27" fmla="*/ 246 h 283"/>
              <a:gd name="T28" fmla="*/ 197 w 287"/>
              <a:gd name="T29" fmla="*/ 210 h 283"/>
              <a:gd name="T30" fmla="*/ 250 w 287"/>
              <a:gd name="T31" fmla="*/ 90 h 283"/>
              <a:gd name="T32" fmla="*/ 37 w 287"/>
              <a:gd name="T33" fmla="*/ 9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7" h="283">
                <a:moveTo>
                  <a:pt x="143" y="0"/>
                </a:moveTo>
                <a:cubicBezTo>
                  <a:pt x="143" y="0"/>
                  <a:pt x="176" y="14"/>
                  <a:pt x="208" y="14"/>
                </a:cubicBezTo>
                <a:cubicBezTo>
                  <a:pt x="240" y="14"/>
                  <a:pt x="280" y="4"/>
                  <a:pt x="280" y="4"/>
                </a:cubicBezTo>
                <a:cubicBezTo>
                  <a:pt x="280" y="4"/>
                  <a:pt x="287" y="27"/>
                  <a:pt x="287" y="61"/>
                </a:cubicBezTo>
                <a:cubicBezTo>
                  <a:pt x="287" y="150"/>
                  <a:pt x="258" y="206"/>
                  <a:pt x="220" y="237"/>
                </a:cubicBezTo>
                <a:cubicBezTo>
                  <a:pt x="197" y="257"/>
                  <a:pt x="159" y="283"/>
                  <a:pt x="143" y="283"/>
                </a:cubicBezTo>
                <a:cubicBezTo>
                  <a:pt x="128" y="283"/>
                  <a:pt x="90" y="257"/>
                  <a:pt x="67" y="238"/>
                </a:cubicBezTo>
                <a:cubicBezTo>
                  <a:pt x="29" y="206"/>
                  <a:pt x="0" y="150"/>
                  <a:pt x="0" y="61"/>
                </a:cubicBezTo>
                <a:cubicBezTo>
                  <a:pt x="0" y="26"/>
                  <a:pt x="7" y="4"/>
                  <a:pt x="7" y="4"/>
                </a:cubicBezTo>
                <a:cubicBezTo>
                  <a:pt x="7" y="4"/>
                  <a:pt x="46" y="14"/>
                  <a:pt x="79" y="14"/>
                </a:cubicBezTo>
                <a:cubicBezTo>
                  <a:pt x="111" y="14"/>
                  <a:pt x="143" y="0"/>
                  <a:pt x="143" y="0"/>
                </a:cubicBezTo>
                <a:moveTo>
                  <a:pt x="37" y="90"/>
                </a:moveTo>
                <a:cubicBezTo>
                  <a:pt x="42" y="144"/>
                  <a:pt x="60" y="185"/>
                  <a:pt x="90" y="210"/>
                </a:cubicBezTo>
                <a:cubicBezTo>
                  <a:pt x="113" y="229"/>
                  <a:pt x="134" y="242"/>
                  <a:pt x="143" y="246"/>
                </a:cubicBezTo>
                <a:cubicBezTo>
                  <a:pt x="153" y="242"/>
                  <a:pt x="174" y="228"/>
                  <a:pt x="197" y="210"/>
                </a:cubicBezTo>
                <a:cubicBezTo>
                  <a:pt x="227" y="185"/>
                  <a:pt x="245" y="144"/>
                  <a:pt x="250" y="90"/>
                </a:cubicBezTo>
                <a:lnTo>
                  <a:pt x="37" y="9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508"/>
          <p:cNvSpPr>
            <a:spLocks noChangeArrowheads="1"/>
          </p:cNvSpPr>
          <p:nvPr/>
        </p:nvSpPr>
        <p:spPr bwMode="auto">
          <a:xfrm>
            <a:off x="7008884" y="2863151"/>
            <a:ext cx="77495" cy="77495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509"/>
          <p:cNvSpPr>
            <a:spLocks noEditPoints="1"/>
          </p:cNvSpPr>
          <p:nvPr/>
        </p:nvSpPr>
        <p:spPr bwMode="auto">
          <a:xfrm>
            <a:off x="6908429" y="2762696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0 w 288"/>
              <a:gd name="T11" fmla="*/ 220 h 288"/>
              <a:gd name="T12" fmla="*/ 211 w 288"/>
              <a:gd name="T13" fmla="*/ 224 h 288"/>
              <a:gd name="T14" fmla="*/ 211 w 288"/>
              <a:gd name="T15" fmla="*/ 224 h 288"/>
              <a:gd name="T16" fmla="*/ 200 w 288"/>
              <a:gd name="T17" fmla="*/ 220 h 288"/>
              <a:gd name="T18" fmla="*/ 157 w 288"/>
              <a:gd name="T19" fmla="*/ 177 h 288"/>
              <a:gd name="T20" fmla="*/ 124 w 288"/>
              <a:gd name="T21" fmla="*/ 186 h 288"/>
              <a:gd name="T22" fmla="*/ 63 w 288"/>
              <a:gd name="T23" fmla="*/ 125 h 288"/>
              <a:gd name="T24" fmla="*/ 124 w 288"/>
              <a:gd name="T25" fmla="*/ 63 h 288"/>
              <a:gd name="T26" fmla="*/ 186 w 288"/>
              <a:gd name="T27" fmla="*/ 125 h 288"/>
              <a:gd name="T28" fmla="*/ 176 w 288"/>
              <a:gd name="T29" fmla="*/ 157 h 288"/>
              <a:gd name="T30" fmla="*/ 219 w 288"/>
              <a:gd name="T31" fmla="*/ 200 h 288"/>
              <a:gd name="T32" fmla="*/ 224 w 288"/>
              <a:gd name="T33" fmla="*/ 211 h 288"/>
              <a:gd name="T34" fmla="*/ 220 w 288"/>
              <a:gd name="T35" fmla="*/ 2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0" y="220"/>
                </a:moveTo>
                <a:cubicBezTo>
                  <a:pt x="218" y="223"/>
                  <a:pt x="214" y="224"/>
                  <a:pt x="211" y="224"/>
                </a:cubicBezTo>
                <a:cubicBezTo>
                  <a:pt x="211" y="224"/>
                  <a:pt x="211" y="224"/>
                  <a:pt x="211" y="224"/>
                </a:cubicBezTo>
                <a:cubicBezTo>
                  <a:pt x="207" y="224"/>
                  <a:pt x="203" y="222"/>
                  <a:pt x="200" y="220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48" y="182"/>
                  <a:pt x="136" y="186"/>
                  <a:pt x="124" y="186"/>
                </a:cubicBezTo>
                <a:cubicBezTo>
                  <a:pt x="91" y="186"/>
                  <a:pt x="63" y="159"/>
                  <a:pt x="63" y="125"/>
                </a:cubicBezTo>
                <a:cubicBezTo>
                  <a:pt x="63" y="91"/>
                  <a:pt x="91" y="63"/>
                  <a:pt x="124" y="63"/>
                </a:cubicBezTo>
                <a:cubicBezTo>
                  <a:pt x="158" y="63"/>
                  <a:pt x="186" y="91"/>
                  <a:pt x="186" y="125"/>
                </a:cubicBezTo>
                <a:cubicBezTo>
                  <a:pt x="186" y="137"/>
                  <a:pt x="182" y="148"/>
                  <a:pt x="176" y="157"/>
                </a:cubicBezTo>
                <a:cubicBezTo>
                  <a:pt x="219" y="200"/>
                  <a:pt x="219" y="200"/>
                  <a:pt x="219" y="200"/>
                </a:cubicBezTo>
                <a:cubicBezTo>
                  <a:pt x="222" y="203"/>
                  <a:pt x="224" y="207"/>
                  <a:pt x="224" y="211"/>
                </a:cubicBezTo>
                <a:cubicBezTo>
                  <a:pt x="224" y="214"/>
                  <a:pt x="223" y="218"/>
                  <a:pt x="220" y="2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510"/>
          <p:cNvSpPr>
            <a:spLocks noEditPoints="1"/>
          </p:cNvSpPr>
          <p:nvPr/>
        </p:nvSpPr>
        <p:spPr bwMode="auto">
          <a:xfrm>
            <a:off x="7548475" y="2762696"/>
            <a:ext cx="318590" cy="318589"/>
          </a:xfrm>
          <a:custGeom>
            <a:avLst/>
            <a:gdLst>
              <a:gd name="T0" fmla="*/ 280 w 288"/>
              <a:gd name="T1" fmla="*/ 245 h 288"/>
              <a:gd name="T2" fmla="*/ 203 w 288"/>
              <a:gd name="T3" fmla="*/ 168 h 288"/>
              <a:gd name="T4" fmla="*/ 220 w 288"/>
              <a:gd name="T5" fmla="*/ 110 h 288"/>
              <a:gd name="T6" fmla="*/ 110 w 288"/>
              <a:gd name="T7" fmla="*/ 0 h 288"/>
              <a:gd name="T8" fmla="*/ 0 w 288"/>
              <a:gd name="T9" fmla="*/ 110 h 288"/>
              <a:gd name="T10" fmla="*/ 110 w 288"/>
              <a:gd name="T11" fmla="*/ 220 h 288"/>
              <a:gd name="T12" fmla="*/ 168 w 288"/>
              <a:gd name="T13" fmla="*/ 203 h 288"/>
              <a:gd name="T14" fmla="*/ 245 w 288"/>
              <a:gd name="T15" fmla="*/ 280 h 288"/>
              <a:gd name="T16" fmla="*/ 264 w 288"/>
              <a:gd name="T17" fmla="*/ 288 h 288"/>
              <a:gd name="T18" fmla="*/ 264 w 288"/>
              <a:gd name="T19" fmla="*/ 288 h 288"/>
              <a:gd name="T20" fmla="*/ 281 w 288"/>
              <a:gd name="T21" fmla="*/ 281 h 288"/>
              <a:gd name="T22" fmla="*/ 288 w 288"/>
              <a:gd name="T23" fmla="*/ 264 h 288"/>
              <a:gd name="T24" fmla="*/ 280 w 288"/>
              <a:gd name="T25" fmla="*/ 245 h 288"/>
              <a:gd name="T26" fmla="*/ 171 w 288"/>
              <a:gd name="T27" fmla="*/ 110 h 288"/>
              <a:gd name="T28" fmla="*/ 110 w 288"/>
              <a:gd name="T29" fmla="*/ 171 h 288"/>
              <a:gd name="T30" fmla="*/ 49 w 288"/>
              <a:gd name="T31" fmla="*/ 110 h 288"/>
              <a:gd name="T32" fmla="*/ 110 w 288"/>
              <a:gd name="T33" fmla="*/ 49 h 288"/>
              <a:gd name="T34" fmla="*/ 171 w 288"/>
              <a:gd name="T35" fmla="*/ 11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80" y="245"/>
                </a:moveTo>
                <a:cubicBezTo>
                  <a:pt x="203" y="168"/>
                  <a:pt x="203" y="168"/>
                  <a:pt x="203" y="168"/>
                </a:cubicBezTo>
                <a:cubicBezTo>
                  <a:pt x="213" y="151"/>
                  <a:pt x="220" y="131"/>
                  <a:pt x="220" y="110"/>
                </a:cubicBezTo>
                <a:cubicBezTo>
                  <a:pt x="220" y="49"/>
                  <a:pt x="170" y="0"/>
                  <a:pt x="110" y="0"/>
                </a:cubicBez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31" y="220"/>
                  <a:pt x="151" y="213"/>
                  <a:pt x="168" y="203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51" y="285"/>
                  <a:pt x="257" y="288"/>
                  <a:pt x="264" y="288"/>
                </a:cubicBezTo>
                <a:cubicBezTo>
                  <a:pt x="264" y="288"/>
                  <a:pt x="264" y="288"/>
                  <a:pt x="264" y="288"/>
                </a:cubicBezTo>
                <a:cubicBezTo>
                  <a:pt x="270" y="288"/>
                  <a:pt x="277" y="286"/>
                  <a:pt x="281" y="281"/>
                </a:cubicBezTo>
                <a:cubicBezTo>
                  <a:pt x="286" y="277"/>
                  <a:pt x="288" y="270"/>
                  <a:pt x="288" y="264"/>
                </a:cubicBezTo>
                <a:cubicBezTo>
                  <a:pt x="288" y="257"/>
                  <a:pt x="285" y="250"/>
                  <a:pt x="280" y="245"/>
                </a:cubicBezTo>
                <a:close/>
                <a:moveTo>
                  <a:pt x="171" y="110"/>
                </a:moveTo>
                <a:cubicBezTo>
                  <a:pt x="171" y="144"/>
                  <a:pt x="144" y="171"/>
                  <a:pt x="110" y="171"/>
                </a:cubicBezTo>
                <a:cubicBezTo>
                  <a:pt x="76" y="171"/>
                  <a:pt x="49" y="144"/>
                  <a:pt x="49" y="110"/>
                </a:cubicBezTo>
                <a:cubicBezTo>
                  <a:pt x="49" y="76"/>
                  <a:pt x="76" y="49"/>
                  <a:pt x="110" y="49"/>
                </a:cubicBezTo>
                <a:cubicBezTo>
                  <a:pt x="144" y="49"/>
                  <a:pt x="171" y="76"/>
                  <a:pt x="171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511"/>
          <p:cNvSpPr/>
          <p:nvPr/>
        </p:nvSpPr>
        <p:spPr bwMode="auto">
          <a:xfrm>
            <a:off x="7614490" y="4237962"/>
            <a:ext cx="54534" cy="54534"/>
          </a:xfrm>
          <a:custGeom>
            <a:avLst/>
            <a:gdLst>
              <a:gd name="T0" fmla="*/ 11 w 19"/>
              <a:gd name="T1" fmla="*/ 0 h 19"/>
              <a:gd name="T2" fmla="*/ 0 w 19"/>
              <a:gd name="T3" fmla="*/ 19 h 19"/>
              <a:gd name="T4" fmla="*/ 19 w 19"/>
              <a:gd name="T5" fmla="*/ 8 h 19"/>
              <a:gd name="T6" fmla="*/ 18 w 19"/>
              <a:gd name="T7" fmla="*/ 2 h 19"/>
              <a:gd name="T8" fmla="*/ 11 w 19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1" y="0"/>
                </a:moveTo>
                <a:lnTo>
                  <a:pt x="0" y="19"/>
                </a:lnTo>
                <a:lnTo>
                  <a:pt x="19" y="8"/>
                </a:lnTo>
                <a:lnTo>
                  <a:pt x="18" y="2"/>
                </a:lnTo>
                <a:lnTo>
                  <a:pt x="1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512"/>
          <p:cNvSpPr/>
          <p:nvPr/>
        </p:nvSpPr>
        <p:spPr bwMode="auto">
          <a:xfrm>
            <a:off x="7614490" y="4105934"/>
            <a:ext cx="54534" cy="54534"/>
          </a:xfrm>
          <a:custGeom>
            <a:avLst/>
            <a:gdLst>
              <a:gd name="T0" fmla="*/ 19 w 19"/>
              <a:gd name="T1" fmla="*/ 12 h 19"/>
              <a:gd name="T2" fmla="*/ 0 w 19"/>
              <a:gd name="T3" fmla="*/ 0 h 19"/>
              <a:gd name="T4" fmla="*/ 11 w 19"/>
              <a:gd name="T5" fmla="*/ 19 h 19"/>
              <a:gd name="T6" fmla="*/ 18 w 19"/>
              <a:gd name="T7" fmla="*/ 18 h 19"/>
              <a:gd name="T8" fmla="*/ 19 w 19"/>
              <a:gd name="T9" fmla="*/ 1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9" y="12"/>
                </a:moveTo>
                <a:lnTo>
                  <a:pt x="0" y="0"/>
                </a:lnTo>
                <a:lnTo>
                  <a:pt x="11" y="19"/>
                </a:lnTo>
                <a:lnTo>
                  <a:pt x="18" y="18"/>
                </a:lnTo>
                <a:lnTo>
                  <a:pt x="19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513"/>
          <p:cNvSpPr/>
          <p:nvPr/>
        </p:nvSpPr>
        <p:spPr bwMode="auto">
          <a:xfrm>
            <a:off x="7746518" y="4237962"/>
            <a:ext cx="54534" cy="54534"/>
          </a:xfrm>
          <a:custGeom>
            <a:avLst/>
            <a:gdLst>
              <a:gd name="T0" fmla="*/ 0 w 19"/>
              <a:gd name="T1" fmla="*/ 8 h 19"/>
              <a:gd name="T2" fmla="*/ 19 w 19"/>
              <a:gd name="T3" fmla="*/ 19 h 19"/>
              <a:gd name="T4" fmla="*/ 7 w 19"/>
              <a:gd name="T5" fmla="*/ 0 h 19"/>
              <a:gd name="T6" fmla="*/ 1 w 19"/>
              <a:gd name="T7" fmla="*/ 2 h 19"/>
              <a:gd name="T8" fmla="*/ 0 w 19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0" y="8"/>
                </a:moveTo>
                <a:lnTo>
                  <a:pt x="19" y="19"/>
                </a:lnTo>
                <a:lnTo>
                  <a:pt x="7" y="0"/>
                </a:lnTo>
                <a:lnTo>
                  <a:pt x="1" y="2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514"/>
          <p:cNvSpPr/>
          <p:nvPr/>
        </p:nvSpPr>
        <p:spPr bwMode="auto">
          <a:xfrm>
            <a:off x="7746518" y="4105934"/>
            <a:ext cx="54534" cy="54534"/>
          </a:xfrm>
          <a:custGeom>
            <a:avLst/>
            <a:gdLst>
              <a:gd name="T0" fmla="*/ 7 w 19"/>
              <a:gd name="T1" fmla="*/ 19 h 19"/>
              <a:gd name="T2" fmla="*/ 19 w 19"/>
              <a:gd name="T3" fmla="*/ 0 h 19"/>
              <a:gd name="T4" fmla="*/ 0 w 19"/>
              <a:gd name="T5" fmla="*/ 12 h 19"/>
              <a:gd name="T6" fmla="*/ 1 w 19"/>
              <a:gd name="T7" fmla="*/ 18 h 19"/>
              <a:gd name="T8" fmla="*/ 7 w 19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7" y="19"/>
                </a:moveTo>
                <a:lnTo>
                  <a:pt x="19" y="0"/>
                </a:lnTo>
                <a:lnTo>
                  <a:pt x="0" y="12"/>
                </a:lnTo>
                <a:lnTo>
                  <a:pt x="1" y="18"/>
                </a:lnTo>
                <a:lnTo>
                  <a:pt x="7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515"/>
          <p:cNvSpPr>
            <a:spLocks noEditPoints="1"/>
          </p:cNvSpPr>
          <p:nvPr/>
        </p:nvSpPr>
        <p:spPr bwMode="auto">
          <a:xfrm>
            <a:off x="7548475" y="4039919"/>
            <a:ext cx="318590" cy="318589"/>
          </a:xfrm>
          <a:custGeom>
            <a:avLst/>
            <a:gdLst>
              <a:gd name="T0" fmla="*/ 287 w 287"/>
              <a:gd name="T1" fmla="*/ 144 h 288"/>
              <a:gd name="T2" fmla="*/ 171 w 287"/>
              <a:gd name="T3" fmla="*/ 116 h 288"/>
              <a:gd name="T4" fmla="*/ 143 w 287"/>
              <a:gd name="T5" fmla="*/ 0 h 288"/>
              <a:gd name="T6" fmla="*/ 115 w 287"/>
              <a:gd name="T7" fmla="*/ 116 h 288"/>
              <a:gd name="T8" fmla="*/ 0 w 287"/>
              <a:gd name="T9" fmla="*/ 144 h 288"/>
              <a:gd name="T10" fmla="*/ 115 w 287"/>
              <a:gd name="T11" fmla="*/ 172 h 288"/>
              <a:gd name="T12" fmla="*/ 143 w 287"/>
              <a:gd name="T13" fmla="*/ 288 h 288"/>
              <a:gd name="T14" fmla="*/ 171 w 287"/>
              <a:gd name="T15" fmla="*/ 172 h 288"/>
              <a:gd name="T16" fmla="*/ 287 w 287"/>
              <a:gd name="T17" fmla="*/ 144 h 288"/>
              <a:gd name="T18" fmla="*/ 157 w 287"/>
              <a:gd name="T19" fmla="*/ 144 h 288"/>
              <a:gd name="T20" fmla="*/ 143 w 287"/>
              <a:gd name="T21" fmla="*/ 158 h 288"/>
              <a:gd name="T22" fmla="*/ 129 w 287"/>
              <a:gd name="T23" fmla="*/ 144 h 288"/>
              <a:gd name="T24" fmla="*/ 143 w 287"/>
              <a:gd name="T25" fmla="*/ 130 h 288"/>
              <a:gd name="T26" fmla="*/ 157 w 287"/>
              <a:gd name="T27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288">
                <a:moveTo>
                  <a:pt x="287" y="144"/>
                </a:moveTo>
                <a:cubicBezTo>
                  <a:pt x="171" y="116"/>
                  <a:pt x="171" y="116"/>
                  <a:pt x="171" y="116"/>
                </a:cubicBezTo>
                <a:cubicBezTo>
                  <a:pt x="143" y="0"/>
                  <a:pt x="143" y="0"/>
                  <a:pt x="143" y="0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0" y="144"/>
                  <a:pt x="0" y="144"/>
                  <a:pt x="0" y="144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71" y="172"/>
                  <a:pt x="171" y="172"/>
                  <a:pt x="171" y="172"/>
                </a:cubicBezTo>
                <a:lnTo>
                  <a:pt x="287" y="144"/>
                </a:lnTo>
                <a:close/>
                <a:moveTo>
                  <a:pt x="157" y="144"/>
                </a:moveTo>
                <a:cubicBezTo>
                  <a:pt x="157" y="152"/>
                  <a:pt x="151" y="158"/>
                  <a:pt x="143" y="158"/>
                </a:cubicBezTo>
                <a:cubicBezTo>
                  <a:pt x="136" y="158"/>
                  <a:pt x="129" y="152"/>
                  <a:pt x="129" y="144"/>
                </a:cubicBezTo>
                <a:cubicBezTo>
                  <a:pt x="129" y="136"/>
                  <a:pt x="136" y="130"/>
                  <a:pt x="143" y="130"/>
                </a:cubicBezTo>
                <a:cubicBezTo>
                  <a:pt x="151" y="130"/>
                  <a:pt x="157" y="136"/>
                  <a:pt x="157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516"/>
          <p:cNvSpPr>
            <a:spLocks noEditPoints="1"/>
          </p:cNvSpPr>
          <p:nvPr/>
        </p:nvSpPr>
        <p:spPr bwMode="auto">
          <a:xfrm>
            <a:off x="8185652" y="4039919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64 h 288"/>
              <a:gd name="T12" fmla="*/ 24 w 288"/>
              <a:gd name="T13" fmla="*/ 144 h 288"/>
              <a:gd name="T14" fmla="*/ 144 w 288"/>
              <a:gd name="T15" fmla="*/ 24 h 288"/>
              <a:gd name="T16" fmla="*/ 264 w 288"/>
              <a:gd name="T17" fmla="*/ 144 h 288"/>
              <a:gd name="T18" fmla="*/ 144 w 288"/>
              <a:gd name="T19" fmla="*/ 26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44" y="264"/>
                </a:moveTo>
                <a:cubicBezTo>
                  <a:pt x="78" y="264"/>
                  <a:pt x="24" y="210"/>
                  <a:pt x="24" y="144"/>
                </a:cubicBezTo>
                <a:cubicBezTo>
                  <a:pt x="24" y="78"/>
                  <a:pt x="78" y="24"/>
                  <a:pt x="144" y="24"/>
                </a:cubicBezTo>
                <a:cubicBezTo>
                  <a:pt x="210" y="24"/>
                  <a:pt x="264" y="78"/>
                  <a:pt x="264" y="144"/>
                </a:cubicBezTo>
                <a:cubicBezTo>
                  <a:pt x="264" y="210"/>
                  <a:pt x="210" y="264"/>
                  <a:pt x="144" y="2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517"/>
          <p:cNvSpPr/>
          <p:nvPr/>
        </p:nvSpPr>
        <p:spPr bwMode="auto">
          <a:xfrm>
            <a:off x="8274628" y="4229350"/>
            <a:ext cx="40182" cy="43053"/>
          </a:xfrm>
          <a:custGeom>
            <a:avLst/>
            <a:gdLst>
              <a:gd name="T0" fmla="*/ 9 w 14"/>
              <a:gd name="T1" fmla="*/ 0 h 15"/>
              <a:gd name="T2" fmla="*/ 0 w 14"/>
              <a:gd name="T3" fmla="*/ 15 h 15"/>
              <a:gd name="T4" fmla="*/ 14 w 14"/>
              <a:gd name="T5" fmla="*/ 6 h 15"/>
              <a:gd name="T6" fmla="*/ 13 w 14"/>
              <a:gd name="T7" fmla="*/ 1 h 15"/>
              <a:gd name="T8" fmla="*/ 9 w 14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9" y="0"/>
                </a:moveTo>
                <a:lnTo>
                  <a:pt x="0" y="15"/>
                </a:lnTo>
                <a:lnTo>
                  <a:pt x="14" y="6"/>
                </a:lnTo>
                <a:lnTo>
                  <a:pt x="13" y="1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518"/>
          <p:cNvSpPr/>
          <p:nvPr/>
        </p:nvSpPr>
        <p:spPr bwMode="auto">
          <a:xfrm>
            <a:off x="8274628" y="4128895"/>
            <a:ext cx="40182" cy="43053"/>
          </a:xfrm>
          <a:custGeom>
            <a:avLst/>
            <a:gdLst>
              <a:gd name="T0" fmla="*/ 13 w 14"/>
              <a:gd name="T1" fmla="*/ 14 h 15"/>
              <a:gd name="T2" fmla="*/ 14 w 14"/>
              <a:gd name="T3" fmla="*/ 9 h 15"/>
              <a:gd name="T4" fmla="*/ 0 w 14"/>
              <a:gd name="T5" fmla="*/ 0 h 15"/>
              <a:gd name="T6" fmla="*/ 9 w 14"/>
              <a:gd name="T7" fmla="*/ 15 h 15"/>
              <a:gd name="T8" fmla="*/ 13 w 14"/>
              <a:gd name="T9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3" y="14"/>
                </a:moveTo>
                <a:lnTo>
                  <a:pt x="14" y="9"/>
                </a:lnTo>
                <a:lnTo>
                  <a:pt x="0" y="0"/>
                </a:lnTo>
                <a:lnTo>
                  <a:pt x="9" y="15"/>
                </a:lnTo>
                <a:lnTo>
                  <a:pt x="13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519"/>
          <p:cNvSpPr/>
          <p:nvPr/>
        </p:nvSpPr>
        <p:spPr bwMode="auto">
          <a:xfrm>
            <a:off x="8375083" y="4229350"/>
            <a:ext cx="40182" cy="43053"/>
          </a:xfrm>
          <a:custGeom>
            <a:avLst/>
            <a:gdLst>
              <a:gd name="T0" fmla="*/ 1 w 14"/>
              <a:gd name="T1" fmla="*/ 1 h 15"/>
              <a:gd name="T2" fmla="*/ 0 w 14"/>
              <a:gd name="T3" fmla="*/ 6 h 15"/>
              <a:gd name="T4" fmla="*/ 14 w 14"/>
              <a:gd name="T5" fmla="*/ 15 h 15"/>
              <a:gd name="T6" fmla="*/ 5 w 14"/>
              <a:gd name="T7" fmla="*/ 0 h 15"/>
              <a:gd name="T8" fmla="*/ 1 w 14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1" y="1"/>
                </a:moveTo>
                <a:lnTo>
                  <a:pt x="0" y="6"/>
                </a:lnTo>
                <a:lnTo>
                  <a:pt x="14" y="15"/>
                </a:lnTo>
                <a:lnTo>
                  <a:pt x="5" y="0"/>
                </a:lnTo>
                <a:lnTo>
                  <a:pt x="1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520"/>
          <p:cNvSpPr/>
          <p:nvPr/>
        </p:nvSpPr>
        <p:spPr bwMode="auto">
          <a:xfrm>
            <a:off x="8375083" y="4128895"/>
            <a:ext cx="40182" cy="43053"/>
          </a:xfrm>
          <a:custGeom>
            <a:avLst/>
            <a:gdLst>
              <a:gd name="T0" fmla="*/ 5 w 14"/>
              <a:gd name="T1" fmla="*/ 15 h 15"/>
              <a:gd name="T2" fmla="*/ 14 w 14"/>
              <a:gd name="T3" fmla="*/ 0 h 15"/>
              <a:gd name="T4" fmla="*/ 0 w 14"/>
              <a:gd name="T5" fmla="*/ 9 h 15"/>
              <a:gd name="T6" fmla="*/ 1 w 14"/>
              <a:gd name="T7" fmla="*/ 14 h 15"/>
              <a:gd name="T8" fmla="*/ 5 w 14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5" y="15"/>
                </a:moveTo>
                <a:lnTo>
                  <a:pt x="14" y="0"/>
                </a:lnTo>
                <a:lnTo>
                  <a:pt x="0" y="9"/>
                </a:lnTo>
                <a:lnTo>
                  <a:pt x="1" y="14"/>
                </a:lnTo>
                <a:lnTo>
                  <a:pt x="5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521"/>
          <p:cNvSpPr>
            <a:spLocks noEditPoints="1"/>
          </p:cNvSpPr>
          <p:nvPr/>
        </p:nvSpPr>
        <p:spPr bwMode="auto">
          <a:xfrm>
            <a:off x="8225835" y="4080102"/>
            <a:ext cx="238225" cy="241094"/>
          </a:xfrm>
          <a:custGeom>
            <a:avLst/>
            <a:gdLst>
              <a:gd name="T0" fmla="*/ 130 w 217"/>
              <a:gd name="T1" fmla="*/ 88 h 218"/>
              <a:gd name="T2" fmla="*/ 109 w 217"/>
              <a:gd name="T3" fmla="*/ 0 h 218"/>
              <a:gd name="T4" fmla="*/ 87 w 217"/>
              <a:gd name="T5" fmla="*/ 88 h 218"/>
              <a:gd name="T6" fmla="*/ 0 w 217"/>
              <a:gd name="T7" fmla="*/ 109 h 218"/>
              <a:gd name="T8" fmla="*/ 87 w 217"/>
              <a:gd name="T9" fmla="*/ 130 h 218"/>
              <a:gd name="T10" fmla="*/ 109 w 217"/>
              <a:gd name="T11" fmla="*/ 218 h 218"/>
              <a:gd name="T12" fmla="*/ 130 w 217"/>
              <a:gd name="T13" fmla="*/ 130 h 218"/>
              <a:gd name="T14" fmla="*/ 217 w 217"/>
              <a:gd name="T15" fmla="*/ 109 h 218"/>
              <a:gd name="T16" fmla="*/ 130 w 217"/>
              <a:gd name="T17" fmla="*/ 88 h 218"/>
              <a:gd name="T18" fmla="*/ 109 w 217"/>
              <a:gd name="T19" fmla="*/ 120 h 218"/>
              <a:gd name="T20" fmla="*/ 98 w 217"/>
              <a:gd name="T21" fmla="*/ 109 h 218"/>
              <a:gd name="T22" fmla="*/ 109 w 217"/>
              <a:gd name="T23" fmla="*/ 98 h 218"/>
              <a:gd name="T24" fmla="*/ 119 w 217"/>
              <a:gd name="T25" fmla="*/ 109 h 218"/>
              <a:gd name="T26" fmla="*/ 109 w 217"/>
              <a:gd name="T27" fmla="*/ 12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" h="218">
                <a:moveTo>
                  <a:pt x="130" y="88"/>
                </a:moveTo>
                <a:cubicBezTo>
                  <a:pt x="109" y="0"/>
                  <a:pt x="109" y="0"/>
                  <a:pt x="109" y="0"/>
                </a:cubicBezTo>
                <a:cubicBezTo>
                  <a:pt x="87" y="88"/>
                  <a:pt x="87" y="88"/>
                  <a:pt x="87" y="88"/>
                </a:cubicBezTo>
                <a:cubicBezTo>
                  <a:pt x="0" y="109"/>
                  <a:pt x="0" y="109"/>
                  <a:pt x="0" y="109"/>
                </a:cubicBezTo>
                <a:cubicBezTo>
                  <a:pt x="87" y="130"/>
                  <a:pt x="87" y="130"/>
                  <a:pt x="87" y="130"/>
                </a:cubicBezTo>
                <a:cubicBezTo>
                  <a:pt x="109" y="218"/>
                  <a:pt x="109" y="218"/>
                  <a:pt x="109" y="218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217" y="109"/>
                  <a:pt x="217" y="109"/>
                  <a:pt x="217" y="109"/>
                </a:cubicBezTo>
                <a:lnTo>
                  <a:pt x="130" y="88"/>
                </a:lnTo>
                <a:close/>
                <a:moveTo>
                  <a:pt x="109" y="120"/>
                </a:moveTo>
                <a:cubicBezTo>
                  <a:pt x="103" y="120"/>
                  <a:pt x="98" y="115"/>
                  <a:pt x="98" y="109"/>
                </a:cubicBezTo>
                <a:cubicBezTo>
                  <a:pt x="98" y="103"/>
                  <a:pt x="103" y="98"/>
                  <a:pt x="109" y="98"/>
                </a:cubicBezTo>
                <a:cubicBezTo>
                  <a:pt x="114" y="98"/>
                  <a:pt x="119" y="103"/>
                  <a:pt x="119" y="109"/>
                </a:cubicBezTo>
                <a:cubicBezTo>
                  <a:pt x="119" y="115"/>
                  <a:pt x="114" y="120"/>
                  <a:pt x="109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522"/>
          <p:cNvSpPr/>
          <p:nvPr/>
        </p:nvSpPr>
        <p:spPr bwMode="auto">
          <a:xfrm>
            <a:off x="4379810" y="848293"/>
            <a:ext cx="269796" cy="318589"/>
          </a:xfrm>
          <a:custGeom>
            <a:avLst/>
            <a:gdLst>
              <a:gd name="T0" fmla="*/ 94 w 94"/>
              <a:gd name="T1" fmla="*/ 29 h 111"/>
              <a:gd name="T2" fmla="*/ 94 w 94"/>
              <a:gd name="T3" fmla="*/ 0 h 111"/>
              <a:gd name="T4" fmla="*/ 64 w 94"/>
              <a:gd name="T5" fmla="*/ 0 h 111"/>
              <a:gd name="T6" fmla="*/ 74 w 94"/>
              <a:gd name="T7" fmla="*/ 9 h 111"/>
              <a:gd name="T8" fmla="*/ 47 w 94"/>
              <a:gd name="T9" fmla="*/ 37 h 111"/>
              <a:gd name="T10" fmla="*/ 19 w 94"/>
              <a:gd name="T11" fmla="*/ 10 h 111"/>
              <a:gd name="T12" fmla="*/ 29 w 94"/>
              <a:gd name="T13" fmla="*/ 0 h 111"/>
              <a:gd name="T14" fmla="*/ 0 w 94"/>
              <a:gd name="T15" fmla="*/ 0 h 111"/>
              <a:gd name="T16" fmla="*/ 0 w 94"/>
              <a:gd name="T17" fmla="*/ 29 h 111"/>
              <a:gd name="T18" fmla="*/ 9 w 94"/>
              <a:gd name="T19" fmla="*/ 19 h 111"/>
              <a:gd name="T20" fmla="*/ 40 w 94"/>
              <a:gd name="T21" fmla="*/ 50 h 111"/>
              <a:gd name="T22" fmla="*/ 40 w 94"/>
              <a:gd name="T23" fmla="*/ 90 h 111"/>
              <a:gd name="T24" fmla="*/ 26 w 94"/>
              <a:gd name="T25" fmla="*/ 90 h 111"/>
              <a:gd name="T26" fmla="*/ 47 w 94"/>
              <a:gd name="T27" fmla="*/ 111 h 111"/>
              <a:gd name="T28" fmla="*/ 68 w 94"/>
              <a:gd name="T29" fmla="*/ 90 h 111"/>
              <a:gd name="T30" fmla="*/ 54 w 94"/>
              <a:gd name="T31" fmla="*/ 90 h 111"/>
              <a:gd name="T32" fmla="*/ 54 w 94"/>
              <a:gd name="T33" fmla="*/ 49 h 111"/>
              <a:gd name="T34" fmla="*/ 84 w 94"/>
              <a:gd name="T35" fmla="*/ 19 h 111"/>
              <a:gd name="T36" fmla="*/ 94 w 94"/>
              <a:gd name="T37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4" h="111">
                <a:moveTo>
                  <a:pt x="94" y="29"/>
                </a:moveTo>
                <a:lnTo>
                  <a:pt x="94" y="0"/>
                </a:lnTo>
                <a:lnTo>
                  <a:pt x="64" y="0"/>
                </a:lnTo>
                <a:lnTo>
                  <a:pt x="74" y="9"/>
                </a:lnTo>
                <a:lnTo>
                  <a:pt x="47" y="37"/>
                </a:lnTo>
                <a:lnTo>
                  <a:pt x="19" y="10"/>
                </a:lnTo>
                <a:lnTo>
                  <a:pt x="29" y="0"/>
                </a:lnTo>
                <a:lnTo>
                  <a:pt x="0" y="0"/>
                </a:lnTo>
                <a:lnTo>
                  <a:pt x="0" y="29"/>
                </a:lnTo>
                <a:lnTo>
                  <a:pt x="9" y="19"/>
                </a:lnTo>
                <a:lnTo>
                  <a:pt x="40" y="50"/>
                </a:lnTo>
                <a:lnTo>
                  <a:pt x="40" y="90"/>
                </a:lnTo>
                <a:lnTo>
                  <a:pt x="26" y="90"/>
                </a:lnTo>
                <a:lnTo>
                  <a:pt x="47" y="111"/>
                </a:lnTo>
                <a:lnTo>
                  <a:pt x="68" y="90"/>
                </a:lnTo>
                <a:lnTo>
                  <a:pt x="54" y="90"/>
                </a:lnTo>
                <a:lnTo>
                  <a:pt x="54" y="49"/>
                </a:lnTo>
                <a:lnTo>
                  <a:pt x="84" y="19"/>
                </a:lnTo>
                <a:lnTo>
                  <a:pt x="94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529"/>
          <p:cNvSpPr>
            <a:spLocks noEditPoints="1"/>
          </p:cNvSpPr>
          <p:nvPr/>
        </p:nvSpPr>
        <p:spPr bwMode="auto">
          <a:xfrm>
            <a:off x="10783155" y="4679967"/>
            <a:ext cx="232484" cy="318589"/>
          </a:xfrm>
          <a:custGeom>
            <a:avLst/>
            <a:gdLst>
              <a:gd name="T0" fmla="*/ 23 w 81"/>
              <a:gd name="T1" fmla="*/ 0 h 111"/>
              <a:gd name="T2" fmla="*/ 23 w 81"/>
              <a:gd name="T3" fmla="*/ 0 h 111"/>
              <a:gd name="T4" fmla="*/ 0 w 81"/>
              <a:gd name="T5" fmla="*/ 23 h 111"/>
              <a:gd name="T6" fmla="*/ 0 w 81"/>
              <a:gd name="T7" fmla="*/ 111 h 111"/>
              <a:gd name="T8" fmla="*/ 81 w 81"/>
              <a:gd name="T9" fmla="*/ 111 h 111"/>
              <a:gd name="T10" fmla="*/ 81 w 81"/>
              <a:gd name="T11" fmla="*/ 0 h 111"/>
              <a:gd name="T12" fmla="*/ 23 w 81"/>
              <a:gd name="T13" fmla="*/ 0 h 111"/>
              <a:gd name="T14" fmla="*/ 71 w 81"/>
              <a:gd name="T15" fmla="*/ 102 h 111"/>
              <a:gd name="T16" fmla="*/ 9 w 81"/>
              <a:gd name="T17" fmla="*/ 102 h 111"/>
              <a:gd name="T18" fmla="*/ 9 w 81"/>
              <a:gd name="T19" fmla="*/ 32 h 111"/>
              <a:gd name="T20" fmla="*/ 33 w 81"/>
              <a:gd name="T21" fmla="*/ 32 h 111"/>
              <a:gd name="T22" fmla="*/ 33 w 81"/>
              <a:gd name="T23" fmla="*/ 9 h 111"/>
              <a:gd name="T24" fmla="*/ 71 w 81"/>
              <a:gd name="T25" fmla="*/ 9 h 111"/>
              <a:gd name="T26" fmla="*/ 71 w 81"/>
              <a:gd name="T27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111">
                <a:moveTo>
                  <a:pt x="23" y="0"/>
                </a:moveTo>
                <a:lnTo>
                  <a:pt x="23" y="0"/>
                </a:lnTo>
                <a:lnTo>
                  <a:pt x="0" y="23"/>
                </a:lnTo>
                <a:lnTo>
                  <a:pt x="0" y="111"/>
                </a:lnTo>
                <a:lnTo>
                  <a:pt x="81" y="111"/>
                </a:lnTo>
                <a:lnTo>
                  <a:pt x="81" y="0"/>
                </a:lnTo>
                <a:lnTo>
                  <a:pt x="23" y="0"/>
                </a:lnTo>
                <a:close/>
                <a:moveTo>
                  <a:pt x="71" y="102"/>
                </a:moveTo>
                <a:lnTo>
                  <a:pt x="9" y="102"/>
                </a:lnTo>
                <a:lnTo>
                  <a:pt x="9" y="32"/>
                </a:lnTo>
                <a:lnTo>
                  <a:pt x="33" y="32"/>
                </a:lnTo>
                <a:lnTo>
                  <a:pt x="33" y="9"/>
                </a:lnTo>
                <a:lnTo>
                  <a:pt x="71" y="9"/>
                </a:lnTo>
                <a:lnTo>
                  <a:pt x="71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Rectangle 530"/>
          <p:cNvSpPr>
            <a:spLocks noChangeArrowheads="1"/>
          </p:cNvSpPr>
          <p:nvPr/>
        </p:nvSpPr>
        <p:spPr bwMode="auto">
          <a:xfrm>
            <a:off x="10866389" y="4811995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Rectangle 531"/>
          <p:cNvSpPr>
            <a:spLocks noChangeArrowheads="1"/>
          </p:cNvSpPr>
          <p:nvPr/>
        </p:nvSpPr>
        <p:spPr bwMode="auto">
          <a:xfrm>
            <a:off x="10866389" y="4860787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Rectangle 532"/>
          <p:cNvSpPr>
            <a:spLocks noChangeArrowheads="1"/>
          </p:cNvSpPr>
          <p:nvPr/>
        </p:nvSpPr>
        <p:spPr bwMode="auto">
          <a:xfrm>
            <a:off x="10866389" y="4906710"/>
            <a:ext cx="100457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533"/>
          <p:cNvSpPr>
            <a:spLocks noChangeArrowheads="1"/>
          </p:cNvSpPr>
          <p:nvPr/>
        </p:nvSpPr>
        <p:spPr bwMode="auto">
          <a:xfrm>
            <a:off x="10829078" y="4811995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534"/>
          <p:cNvSpPr>
            <a:spLocks noChangeArrowheads="1"/>
          </p:cNvSpPr>
          <p:nvPr/>
        </p:nvSpPr>
        <p:spPr bwMode="auto">
          <a:xfrm>
            <a:off x="10829078" y="4860787"/>
            <a:ext cx="22961" cy="2009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535"/>
          <p:cNvSpPr>
            <a:spLocks noChangeArrowheads="1"/>
          </p:cNvSpPr>
          <p:nvPr/>
        </p:nvSpPr>
        <p:spPr bwMode="auto">
          <a:xfrm>
            <a:off x="10829078" y="4906710"/>
            <a:ext cx="22961" cy="2296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536"/>
          <p:cNvSpPr/>
          <p:nvPr/>
        </p:nvSpPr>
        <p:spPr bwMode="auto">
          <a:xfrm>
            <a:off x="6908429" y="4045660"/>
            <a:ext cx="91845" cy="312849"/>
          </a:xfrm>
          <a:custGeom>
            <a:avLst/>
            <a:gdLst>
              <a:gd name="T0" fmla="*/ 32 w 32"/>
              <a:gd name="T1" fmla="*/ 0 h 109"/>
              <a:gd name="T2" fmla="*/ 0 w 32"/>
              <a:gd name="T3" fmla="*/ 11 h 109"/>
              <a:gd name="T4" fmla="*/ 0 w 32"/>
              <a:gd name="T5" fmla="*/ 109 h 109"/>
              <a:gd name="T6" fmla="*/ 32 w 32"/>
              <a:gd name="T7" fmla="*/ 99 h 109"/>
              <a:gd name="T8" fmla="*/ 32 w 32"/>
              <a:gd name="T9" fmla="*/ 97 h 109"/>
              <a:gd name="T10" fmla="*/ 32 w 32"/>
              <a:gd name="T1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109">
                <a:moveTo>
                  <a:pt x="32" y="0"/>
                </a:moveTo>
                <a:lnTo>
                  <a:pt x="0" y="11"/>
                </a:lnTo>
                <a:lnTo>
                  <a:pt x="0" y="109"/>
                </a:lnTo>
                <a:lnTo>
                  <a:pt x="32" y="99"/>
                </a:lnTo>
                <a:lnTo>
                  <a:pt x="32" y="97"/>
                </a:lnTo>
                <a:lnTo>
                  <a:pt x="32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537"/>
          <p:cNvSpPr/>
          <p:nvPr/>
        </p:nvSpPr>
        <p:spPr bwMode="auto">
          <a:xfrm>
            <a:off x="7138042" y="4039919"/>
            <a:ext cx="88976" cy="315718"/>
          </a:xfrm>
          <a:custGeom>
            <a:avLst/>
            <a:gdLst>
              <a:gd name="T0" fmla="*/ 31 w 31"/>
              <a:gd name="T1" fmla="*/ 0 h 110"/>
              <a:gd name="T2" fmla="*/ 0 w 31"/>
              <a:gd name="T3" fmla="*/ 11 h 110"/>
              <a:gd name="T4" fmla="*/ 0 w 31"/>
              <a:gd name="T5" fmla="*/ 13 h 110"/>
              <a:gd name="T6" fmla="*/ 0 w 31"/>
              <a:gd name="T7" fmla="*/ 110 h 110"/>
              <a:gd name="T8" fmla="*/ 31 w 31"/>
              <a:gd name="T9" fmla="*/ 99 h 110"/>
              <a:gd name="T10" fmla="*/ 31 w 31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10">
                <a:moveTo>
                  <a:pt x="31" y="0"/>
                </a:moveTo>
                <a:lnTo>
                  <a:pt x="0" y="11"/>
                </a:lnTo>
                <a:lnTo>
                  <a:pt x="0" y="13"/>
                </a:lnTo>
                <a:lnTo>
                  <a:pt x="0" y="110"/>
                </a:lnTo>
                <a:lnTo>
                  <a:pt x="31" y="99"/>
                </a:lnTo>
                <a:lnTo>
                  <a:pt x="31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538"/>
          <p:cNvSpPr/>
          <p:nvPr/>
        </p:nvSpPr>
        <p:spPr bwMode="auto">
          <a:xfrm>
            <a:off x="7017495" y="4045660"/>
            <a:ext cx="106197" cy="309978"/>
          </a:xfrm>
          <a:custGeom>
            <a:avLst/>
            <a:gdLst>
              <a:gd name="T0" fmla="*/ 0 w 37"/>
              <a:gd name="T1" fmla="*/ 99 h 108"/>
              <a:gd name="T2" fmla="*/ 37 w 37"/>
              <a:gd name="T3" fmla="*/ 108 h 108"/>
              <a:gd name="T4" fmla="*/ 37 w 37"/>
              <a:gd name="T5" fmla="*/ 9 h 108"/>
              <a:gd name="T6" fmla="*/ 0 w 37"/>
              <a:gd name="T7" fmla="*/ 0 h 108"/>
              <a:gd name="T8" fmla="*/ 0 w 37"/>
              <a:gd name="T9" fmla="*/ 9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08">
                <a:moveTo>
                  <a:pt x="0" y="99"/>
                </a:moveTo>
                <a:lnTo>
                  <a:pt x="37" y="108"/>
                </a:lnTo>
                <a:lnTo>
                  <a:pt x="37" y="9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570"/>
          <p:cNvSpPr/>
          <p:nvPr/>
        </p:nvSpPr>
        <p:spPr bwMode="auto">
          <a:xfrm>
            <a:off x="9614996" y="2762696"/>
            <a:ext cx="68884" cy="68884"/>
          </a:xfrm>
          <a:custGeom>
            <a:avLst/>
            <a:gdLst>
              <a:gd name="T0" fmla="*/ 26 w 60"/>
              <a:gd name="T1" fmla="*/ 62 h 62"/>
              <a:gd name="T2" fmla="*/ 26 w 60"/>
              <a:gd name="T3" fmla="*/ 62 h 62"/>
              <a:gd name="T4" fmla="*/ 60 w 60"/>
              <a:gd name="T5" fmla="*/ 27 h 62"/>
              <a:gd name="T6" fmla="*/ 54 w 60"/>
              <a:gd name="T7" fmla="*/ 8 h 62"/>
              <a:gd name="T8" fmla="*/ 34 w 60"/>
              <a:gd name="T9" fmla="*/ 0 h 62"/>
              <a:gd name="T10" fmla="*/ 0 w 60"/>
              <a:gd name="T11" fmla="*/ 34 h 62"/>
              <a:gd name="T12" fmla="*/ 26 w 60"/>
              <a:gd name="T1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2"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46" y="62"/>
                  <a:pt x="60" y="45"/>
                  <a:pt x="60" y="27"/>
                </a:cubicBezTo>
                <a:cubicBezTo>
                  <a:pt x="60" y="20"/>
                  <a:pt x="58" y="14"/>
                  <a:pt x="54" y="8"/>
                </a:cubicBezTo>
                <a:cubicBezTo>
                  <a:pt x="49" y="3"/>
                  <a:pt x="43" y="0"/>
                  <a:pt x="34" y="0"/>
                </a:cubicBezTo>
                <a:cubicBezTo>
                  <a:pt x="12" y="0"/>
                  <a:pt x="0" y="19"/>
                  <a:pt x="0" y="34"/>
                </a:cubicBezTo>
                <a:cubicBezTo>
                  <a:pt x="0" y="50"/>
                  <a:pt x="10" y="62"/>
                  <a:pt x="26" y="6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571"/>
          <p:cNvSpPr/>
          <p:nvPr/>
        </p:nvSpPr>
        <p:spPr bwMode="auto">
          <a:xfrm>
            <a:off x="9560464" y="2851670"/>
            <a:ext cx="123418" cy="229613"/>
          </a:xfrm>
          <a:custGeom>
            <a:avLst/>
            <a:gdLst>
              <a:gd name="T0" fmla="*/ 111 w 112"/>
              <a:gd name="T1" fmla="*/ 152 h 207"/>
              <a:gd name="T2" fmla="*/ 102 w 112"/>
              <a:gd name="T3" fmla="*/ 133 h 207"/>
              <a:gd name="T4" fmla="*/ 100 w 112"/>
              <a:gd name="T5" fmla="*/ 135 h 207"/>
              <a:gd name="T6" fmla="*/ 70 w 112"/>
              <a:gd name="T7" fmla="*/ 157 h 207"/>
              <a:gd name="T8" fmla="*/ 70 w 112"/>
              <a:gd name="T9" fmla="*/ 154 h 207"/>
              <a:gd name="T10" fmla="*/ 71 w 112"/>
              <a:gd name="T11" fmla="*/ 144 h 207"/>
              <a:gd name="T12" fmla="*/ 95 w 112"/>
              <a:gd name="T13" fmla="*/ 50 h 207"/>
              <a:gd name="T14" fmla="*/ 98 w 112"/>
              <a:gd name="T15" fmla="*/ 21 h 207"/>
              <a:gd name="T16" fmla="*/ 95 w 112"/>
              <a:gd name="T17" fmla="*/ 6 h 207"/>
              <a:gd name="T18" fmla="*/ 84 w 112"/>
              <a:gd name="T19" fmla="*/ 0 h 207"/>
              <a:gd name="T20" fmla="*/ 2 w 112"/>
              <a:gd name="T21" fmla="*/ 50 h 207"/>
              <a:gd name="T22" fmla="*/ 0 w 112"/>
              <a:gd name="T23" fmla="*/ 51 h 207"/>
              <a:gd name="T24" fmla="*/ 8 w 112"/>
              <a:gd name="T25" fmla="*/ 74 h 207"/>
              <a:gd name="T26" fmla="*/ 11 w 112"/>
              <a:gd name="T27" fmla="*/ 71 h 207"/>
              <a:gd name="T28" fmla="*/ 39 w 112"/>
              <a:gd name="T29" fmla="*/ 52 h 207"/>
              <a:gd name="T30" fmla="*/ 37 w 112"/>
              <a:gd name="T31" fmla="*/ 63 h 207"/>
              <a:gd name="T32" fmla="*/ 16 w 112"/>
              <a:gd name="T33" fmla="*/ 154 h 207"/>
              <a:gd name="T34" fmla="*/ 13 w 112"/>
              <a:gd name="T35" fmla="*/ 184 h 207"/>
              <a:gd name="T36" fmla="*/ 18 w 112"/>
              <a:gd name="T37" fmla="*/ 202 h 207"/>
              <a:gd name="T38" fmla="*/ 31 w 112"/>
              <a:gd name="T39" fmla="*/ 207 h 207"/>
              <a:gd name="T40" fmla="*/ 31 w 112"/>
              <a:gd name="T41" fmla="*/ 207 h 207"/>
              <a:gd name="T42" fmla="*/ 111 w 112"/>
              <a:gd name="T43" fmla="*/ 156 h 207"/>
              <a:gd name="T44" fmla="*/ 112 w 112"/>
              <a:gd name="T45" fmla="*/ 154 h 207"/>
              <a:gd name="T46" fmla="*/ 111 w 112"/>
              <a:gd name="T47" fmla="*/ 15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207">
                <a:moveTo>
                  <a:pt x="111" y="152"/>
                </a:moveTo>
                <a:cubicBezTo>
                  <a:pt x="102" y="133"/>
                  <a:pt x="102" y="133"/>
                  <a:pt x="102" y="133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89" y="145"/>
                  <a:pt x="73" y="156"/>
                  <a:pt x="70" y="157"/>
                </a:cubicBezTo>
                <a:cubicBezTo>
                  <a:pt x="70" y="156"/>
                  <a:pt x="70" y="155"/>
                  <a:pt x="70" y="154"/>
                </a:cubicBezTo>
                <a:cubicBezTo>
                  <a:pt x="70" y="152"/>
                  <a:pt x="70" y="149"/>
                  <a:pt x="71" y="144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1"/>
                  <a:pt x="98" y="27"/>
                  <a:pt x="98" y="21"/>
                </a:cubicBezTo>
                <a:cubicBezTo>
                  <a:pt x="98" y="15"/>
                  <a:pt x="97" y="10"/>
                  <a:pt x="95" y="6"/>
                </a:cubicBezTo>
                <a:cubicBezTo>
                  <a:pt x="92" y="2"/>
                  <a:pt x="88" y="0"/>
                  <a:pt x="84" y="0"/>
                </a:cubicBezTo>
                <a:cubicBezTo>
                  <a:pt x="67" y="0"/>
                  <a:pt x="31" y="22"/>
                  <a:pt x="2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71"/>
                  <a:pt x="11" y="71"/>
                  <a:pt x="11" y="71"/>
                </a:cubicBezTo>
                <a:cubicBezTo>
                  <a:pt x="19" y="65"/>
                  <a:pt x="35" y="53"/>
                  <a:pt x="39" y="52"/>
                </a:cubicBezTo>
                <a:cubicBezTo>
                  <a:pt x="39" y="54"/>
                  <a:pt x="38" y="58"/>
                  <a:pt x="37" y="63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4" y="164"/>
                  <a:pt x="13" y="178"/>
                  <a:pt x="13" y="184"/>
                </a:cubicBezTo>
                <a:cubicBezTo>
                  <a:pt x="13" y="193"/>
                  <a:pt x="14" y="198"/>
                  <a:pt x="18" y="202"/>
                </a:cubicBezTo>
                <a:cubicBezTo>
                  <a:pt x="21" y="206"/>
                  <a:pt x="26" y="207"/>
                  <a:pt x="31" y="207"/>
                </a:cubicBezTo>
                <a:cubicBezTo>
                  <a:pt x="31" y="207"/>
                  <a:pt x="31" y="207"/>
                  <a:pt x="31" y="207"/>
                </a:cubicBezTo>
                <a:cubicBezTo>
                  <a:pt x="45" y="207"/>
                  <a:pt x="81" y="188"/>
                  <a:pt x="111" y="156"/>
                </a:cubicBezTo>
                <a:cubicBezTo>
                  <a:pt x="112" y="154"/>
                  <a:pt x="112" y="154"/>
                  <a:pt x="112" y="154"/>
                </a:cubicBezTo>
                <a:lnTo>
                  <a:pt x="111" y="1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572"/>
          <p:cNvSpPr/>
          <p:nvPr/>
        </p:nvSpPr>
        <p:spPr bwMode="auto">
          <a:xfrm>
            <a:off x="10863520" y="2765565"/>
            <a:ext cx="66015" cy="66015"/>
          </a:xfrm>
          <a:custGeom>
            <a:avLst/>
            <a:gdLst>
              <a:gd name="T0" fmla="*/ 30 w 61"/>
              <a:gd name="T1" fmla="*/ 60 h 60"/>
              <a:gd name="T2" fmla="*/ 61 w 61"/>
              <a:gd name="T3" fmla="*/ 30 h 60"/>
              <a:gd name="T4" fmla="*/ 30 w 61"/>
              <a:gd name="T5" fmla="*/ 0 h 60"/>
              <a:gd name="T6" fmla="*/ 0 w 61"/>
              <a:gd name="T7" fmla="*/ 30 h 60"/>
              <a:gd name="T8" fmla="*/ 30 w 61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0">
                <a:moveTo>
                  <a:pt x="30" y="60"/>
                </a:moveTo>
                <a:cubicBezTo>
                  <a:pt x="48" y="60"/>
                  <a:pt x="61" y="46"/>
                  <a:pt x="61" y="30"/>
                </a:cubicBezTo>
                <a:cubicBezTo>
                  <a:pt x="61" y="12"/>
                  <a:pt x="48" y="0"/>
                  <a:pt x="30" y="0"/>
                </a:cubicBezTo>
                <a:cubicBezTo>
                  <a:pt x="14" y="0"/>
                  <a:pt x="0" y="12"/>
                  <a:pt x="0" y="30"/>
                </a:cubicBezTo>
                <a:cubicBezTo>
                  <a:pt x="0" y="46"/>
                  <a:pt x="14" y="60"/>
                  <a:pt x="30" y="6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573"/>
          <p:cNvSpPr/>
          <p:nvPr/>
        </p:nvSpPr>
        <p:spPr bwMode="auto">
          <a:xfrm>
            <a:off x="10840558" y="2854541"/>
            <a:ext cx="120547" cy="226744"/>
          </a:xfrm>
          <a:custGeom>
            <a:avLst/>
            <a:gdLst>
              <a:gd name="T0" fmla="*/ 82 w 110"/>
              <a:gd name="T1" fmla="*/ 151 h 206"/>
              <a:gd name="T2" fmla="*/ 82 w 110"/>
              <a:gd name="T3" fmla="*/ 0 h 206"/>
              <a:gd name="T4" fmla="*/ 4 w 110"/>
              <a:gd name="T5" fmla="*/ 15 h 206"/>
              <a:gd name="T6" fmla="*/ 4 w 110"/>
              <a:gd name="T7" fmla="*/ 33 h 206"/>
              <a:gd name="T8" fmla="*/ 27 w 110"/>
              <a:gd name="T9" fmla="*/ 66 h 206"/>
              <a:gd name="T10" fmla="*/ 27 w 110"/>
              <a:gd name="T11" fmla="*/ 151 h 206"/>
              <a:gd name="T12" fmla="*/ 0 w 110"/>
              <a:gd name="T13" fmla="*/ 186 h 206"/>
              <a:gd name="T14" fmla="*/ 0 w 110"/>
              <a:gd name="T15" fmla="*/ 206 h 206"/>
              <a:gd name="T16" fmla="*/ 110 w 110"/>
              <a:gd name="T17" fmla="*/ 206 h 206"/>
              <a:gd name="T18" fmla="*/ 110 w 110"/>
              <a:gd name="T19" fmla="*/ 186 h 206"/>
              <a:gd name="T20" fmla="*/ 82 w 110"/>
              <a:gd name="T21" fmla="*/ 15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0" h="206">
                <a:moveTo>
                  <a:pt x="82" y="151"/>
                </a:moveTo>
                <a:cubicBezTo>
                  <a:pt x="82" y="0"/>
                  <a:pt x="82" y="0"/>
                  <a:pt x="82" y="0"/>
                </a:cubicBezTo>
                <a:cubicBezTo>
                  <a:pt x="58" y="6"/>
                  <a:pt x="30" y="12"/>
                  <a:pt x="4" y="15"/>
                </a:cubicBezTo>
                <a:cubicBezTo>
                  <a:pt x="4" y="33"/>
                  <a:pt x="4" y="33"/>
                  <a:pt x="4" y="33"/>
                </a:cubicBezTo>
                <a:cubicBezTo>
                  <a:pt x="24" y="37"/>
                  <a:pt x="27" y="38"/>
                  <a:pt x="27" y="66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82"/>
                  <a:pt x="25" y="183"/>
                  <a:pt x="0" y="186"/>
                </a:cubicBezTo>
                <a:cubicBezTo>
                  <a:pt x="0" y="206"/>
                  <a:pt x="0" y="206"/>
                  <a:pt x="0" y="206"/>
                </a:cubicBezTo>
                <a:cubicBezTo>
                  <a:pt x="110" y="206"/>
                  <a:pt x="110" y="206"/>
                  <a:pt x="110" y="20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84" y="183"/>
                  <a:pt x="82" y="181"/>
                  <a:pt x="82" y="15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574"/>
          <p:cNvSpPr/>
          <p:nvPr/>
        </p:nvSpPr>
        <p:spPr bwMode="auto">
          <a:xfrm>
            <a:off x="8297590" y="3003790"/>
            <a:ext cx="80365" cy="77495"/>
          </a:xfrm>
          <a:custGeom>
            <a:avLst/>
            <a:gdLst>
              <a:gd name="T0" fmla="*/ 36 w 73"/>
              <a:gd name="T1" fmla="*/ 0 h 70"/>
              <a:gd name="T2" fmla="*/ 10 w 73"/>
              <a:gd name="T3" fmla="*/ 10 h 70"/>
              <a:gd name="T4" fmla="*/ 0 w 73"/>
              <a:gd name="T5" fmla="*/ 35 h 70"/>
              <a:gd name="T6" fmla="*/ 10 w 73"/>
              <a:gd name="T7" fmla="*/ 61 h 70"/>
              <a:gd name="T8" fmla="*/ 36 w 73"/>
              <a:gd name="T9" fmla="*/ 70 h 70"/>
              <a:gd name="T10" fmla="*/ 36 w 73"/>
              <a:gd name="T11" fmla="*/ 70 h 70"/>
              <a:gd name="T12" fmla="*/ 63 w 73"/>
              <a:gd name="T13" fmla="*/ 60 h 70"/>
              <a:gd name="T14" fmla="*/ 73 w 73"/>
              <a:gd name="T15" fmla="*/ 35 h 70"/>
              <a:gd name="T16" fmla="*/ 63 w 73"/>
              <a:gd name="T17" fmla="*/ 10 h 70"/>
              <a:gd name="T18" fmla="*/ 36 w 73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0">
                <a:moveTo>
                  <a:pt x="36" y="0"/>
                </a:moveTo>
                <a:cubicBezTo>
                  <a:pt x="26" y="0"/>
                  <a:pt x="17" y="3"/>
                  <a:pt x="10" y="10"/>
                </a:cubicBezTo>
                <a:cubicBezTo>
                  <a:pt x="3" y="16"/>
                  <a:pt x="0" y="25"/>
                  <a:pt x="0" y="35"/>
                </a:cubicBezTo>
                <a:cubicBezTo>
                  <a:pt x="0" y="45"/>
                  <a:pt x="3" y="54"/>
                  <a:pt x="10" y="61"/>
                </a:cubicBezTo>
                <a:cubicBezTo>
                  <a:pt x="17" y="67"/>
                  <a:pt x="2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47" y="70"/>
                  <a:pt x="56" y="67"/>
                  <a:pt x="63" y="60"/>
                </a:cubicBezTo>
                <a:cubicBezTo>
                  <a:pt x="70" y="54"/>
                  <a:pt x="73" y="45"/>
                  <a:pt x="73" y="35"/>
                </a:cubicBezTo>
                <a:cubicBezTo>
                  <a:pt x="73" y="25"/>
                  <a:pt x="70" y="16"/>
                  <a:pt x="63" y="10"/>
                </a:cubicBezTo>
                <a:cubicBezTo>
                  <a:pt x="56" y="3"/>
                  <a:pt x="47" y="0"/>
                  <a:pt x="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575"/>
          <p:cNvSpPr/>
          <p:nvPr/>
        </p:nvSpPr>
        <p:spPr bwMode="auto">
          <a:xfrm>
            <a:off x="8254536" y="2762696"/>
            <a:ext cx="186562" cy="223873"/>
          </a:xfrm>
          <a:custGeom>
            <a:avLst/>
            <a:gdLst>
              <a:gd name="T0" fmla="*/ 145 w 167"/>
              <a:gd name="T1" fmla="*/ 19 h 202"/>
              <a:gd name="T2" fmla="*/ 86 w 167"/>
              <a:gd name="T3" fmla="*/ 0 h 202"/>
              <a:gd name="T4" fmla="*/ 39 w 167"/>
              <a:gd name="T5" fmla="*/ 7 h 202"/>
              <a:gd name="T6" fmla="*/ 5 w 167"/>
              <a:gd name="T7" fmla="*/ 24 h 202"/>
              <a:gd name="T8" fmla="*/ 0 w 167"/>
              <a:gd name="T9" fmla="*/ 27 h 202"/>
              <a:gd name="T10" fmla="*/ 25 w 167"/>
              <a:gd name="T11" fmla="*/ 74 h 202"/>
              <a:gd name="T12" fmla="*/ 31 w 167"/>
              <a:gd name="T13" fmla="*/ 70 h 202"/>
              <a:gd name="T14" fmla="*/ 41 w 167"/>
              <a:gd name="T15" fmla="*/ 64 h 202"/>
              <a:gd name="T16" fmla="*/ 53 w 167"/>
              <a:gd name="T17" fmla="*/ 59 h 202"/>
              <a:gd name="T18" fmla="*/ 66 w 167"/>
              <a:gd name="T19" fmla="*/ 55 h 202"/>
              <a:gd name="T20" fmla="*/ 77 w 167"/>
              <a:gd name="T21" fmla="*/ 54 h 202"/>
              <a:gd name="T22" fmla="*/ 98 w 167"/>
              <a:gd name="T23" fmla="*/ 60 h 202"/>
              <a:gd name="T24" fmla="*/ 104 w 167"/>
              <a:gd name="T25" fmla="*/ 76 h 202"/>
              <a:gd name="T26" fmla="*/ 100 w 167"/>
              <a:gd name="T27" fmla="*/ 90 h 202"/>
              <a:gd name="T28" fmla="*/ 89 w 167"/>
              <a:gd name="T29" fmla="*/ 103 h 202"/>
              <a:gd name="T30" fmla="*/ 74 w 167"/>
              <a:gd name="T31" fmla="*/ 117 h 202"/>
              <a:gd name="T32" fmla="*/ 57 w 167"/>
              <a:gd name="T33" fmla="*/ 135 h 202"/>
              <a:gd name="T34" fmla="*/ 46 w 167"/>
              <a:gd name="T35" fmla="*/ 161 h 202"/>
              <a:gd name="T36" fmla="*/ 44 w 167"/>
              <a:gd name="T37" fmla="*/ 183 h 202"/>
              <a:gd name="T38" fmla="*/ 44 w 167"/>
              <a:gd name="T39" fmla="*/ 196 h 202"/>
              <a:gd name="T40" fmla="*/ 45 w 167"/>
              <a:gd name="T41" fmla="*/ 202 h 202"/>
              <a:gd name="T42" fmla="*/ 51 w 167"/>
              <a:gd name="T43" fmla="*/ 202 h 202"/>
              <a:gd name="T44" fmla="*/ 98 w 167"/>
              <a:gd name="T45" fmla="*/ 202 h 202"/>
              <a:gd name="T46" fmla="*/ 98 w 167"/>
              <a:gd name="T47" fmla="*/ 195 h 202"/>
              <a:gd name="T48" fmla="*/ 103 w 167"/>
              <a:gd name="T49" fmla="*/ 172 h 202"/>
              <a:gd name="T50" fmla="*/ 115 w 167"/>
              <a:gd name="T51" fmla="*/ 156 h 202"/>
              <a:gd name="T52" fmla="*/ 130 w 167"/>
              <a:gd name="T53" fmla="*/ 143 h 202"/>
              <a:gd name="T54" fmla="*/ 148 w 167"/>
              <a:gd name="T55" fmla="*/ 126 h 202"/>
              <a:gd name="T56" fmla="*/ 161 w 167"/>
              <a:gd name="T57" fmla="*/ 103 h 202"/>
              <a:gd name="T58" fmla="*/ 167 w 167"/>
              <a:gd name="T59" fmla="*/ 69 h 202"/>
              <a:gd name="T60" fmla="*/ 145 w 167"/>
              <a:gd name="T61" fmla="*/ 1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7" h="202">
                <a:moveTo>
                  <a:pt x="145" y="19"/>
                </a:moveTo>
                <a:cubicBezTo>
                  <a:pt x="130" y="6"/>
                  <a:pt x="110" y="0"/>
                  <a:pt x="86" y="0"/>
                </a:cubicBezTo>
                <a:cubicBezTo>
                  <a:pt x="68" y="0"/>
                  <a:pt x="52" y="2"/>
                  <a:pt x="39" y="7"/>
                </a:cubicBezTo>
                <a:cubicBezTo>
                  <a:pt x="26" y="11"/>
                  <a:pt x="15" y="17"/>
                  <a:pt x="5" y="24"/>
                </a:cubicBezTo>
                <a:cubicBezTo>
                  <a:pt x="0" y="27"/>
                  <a:pt x="0" y="27"/>
                  <a:pt x="0" y="27"/>
                </a:cubicBezTo>
                <a:cubicBezTo>
                  <a:pt x="25" y="74"/>
                  <a:pt x="25" y="74"/>
                  <a:pt x="25" y="74"/>
                </a:cubicBezTo>
                <a:cubicBezTo>
                  <a:pt x="31" y="70"/>
                  <a:pt x="31" y="70"/>
                  <a:pt x="31" y="70"/>
                </a:cubicBezTo>
                <a:cubicBezTo>
                  <a:pt x="34" y="68"/>
                  <a:pt x="37" y="66"/>
                  <a:pt x="41" y="64"/>
                </a:cubicBezTo>
                <a:cubicBezTo>
                  <a:pt x="45" y="62"/>
                  <a:pt x="49" y="60"/>
                  <a:pt x="53" y="59"/>
                </a:cubicBezTo>
                <a:cubicBezTo>
                  <a:pt x="57" y="57"/>
                  <a:pt x="62" y="56"/>
                  <a:pt x="66" y="55"/>
                </a:cubicBezTo>
                <a:cubicBezTo>
                  <a:pt x="70" y="54"/>
                  <a:pt x="74" y="54"/>
                  <a:pt x="77" y="54"/>
                </a:cubicBezTo>
                <a:cubicBezTo>
                  <a:pt x="89" y="54"/>
                  <a:pt x="96" y="57"/>
                  <a:pt x="98" y="60"/>
                </a:cubicBezTo>
                <a:cubicBezTo>
                  <a:pt x="102" y="64"/>
                  <a:pt x="104" y="69"/>
                  <a:pt x="104" y="76"/>
                </a:cubicBezTo>
                <a:cubicBezTo>
                  <a:pt x="104" y="82"/>
                  <a:pt x="103" y="86"/>
                  <a:pt x="100" y="90"/>
                </a:cubicBezTo>
                <a:cubicBezTo>
                  <a:pt x="97" y="94"/>
                  <a:pt x="94" y="99"/>
                  <a:pt x="89" y="103"/>
                </a:cubicBezTo>
                <a:cubicBezTo>
                  <a:pt x="84" y="107"/>
                  <a:pt x="79" y="112"/>
                  <a:pt x="74" y="117"/>
                </a:cubicBezTo>
                <a:cubicBezTo>
                  <a:pt x="67" y="122"/>
                  <a:pt x="62" y="128"/>
                  <a:pt x="57" y="135"/>
                </a:cubicBezTo>
                <a:cubicBezTo>
                  <a:pt x="53" y="142"/>
                  <a:pt x="49" y="151"/>
                  <a:pt x="46" y="161"/>
                </a:cubicBezTo>
                <a:cubicBezTo>
                  <a:pt x="44" y="167"/>
                  <a:pt x="44" y="175"/>
                  <a:pt x="44" y="183"/>
                </a:cubicBezTo>
                <a:cubicBezTo>
                  <a:pt x="44" y="187"/>
                  <a:pt x="44" y="191"/>
                  <a:pt x="44" y="196"/>
                </a:cubicBezTo>
                <a:cubicBezTo>
                  <a:pt x="45" y="202"/>
                  <a:pt x="45" y="202"/>
                  <a:pt x="45" y="202"/>
                </a:cubicBezTo>
                <a:cubicBezTo>
                  <a:pt x="51" y="202"/>
                  <a:pt x="51" y="202"/>
                  <a:pt x="51" y="202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195"/>
                  <a:pt x="98" y="195"/>
                  <a:pt x="98" y="195"/>
                </a:cubicBezTo>
                <a:cubicBezTo>
                  <a:pt x="98" y="185"/>
                  <a:pt x="100" y="178"/>
                  <a:pt x="103" y="172"/>
                </a:cubicBezTo>
                <a:cubicBezTo>
                  <a:pt x="106" y="166"/>
                  <a:pt x="110" y="161"/>
                  <a:pt x="115" y="156"/>
                </a:cubicBezTo>
                <a:cubicBezTo>
                  <a:pt x="119" y="151"/>
                  <a:pt x="124" y="147"/>
                  <a:pt x="130" y="143"/>
                </a:cubicBezTo>
                <a:cubicBezTo>
                  <a:pt x="137" y="138"/>
                  <a:pt x="142" y="132"/>
                  <a:pt x="148" y="126"/>
                </a:cubicBezTo>
                <a:cubicBezTo>
                  <a:pt x="153" y="120"/>
                  <a:pt x="158" y="112"/>
                  <a:pt x="161" y="103"/>
                </a:cubicBezTo>
                <a:cubicBezTo>
                  <a:pt x="165" y="94"/>
                  <a:pt x="167" y="82"/>
                  <a:pt x="167" y="69"/>
                </a:cubicBezTo>
                <a:cubicBezTo>
                  <a:pt x="167" y="49"/>
                  <a:pt x="159" y="31"/>
                  <a:pt x="145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592"/>
          <p:cNvSpPr/>
          <p:nvPr/>
        </p:nvSpPr>
        <p:spPr bwMode="auto">
          <a:xfrm>
            <a:off x="4994026" y="5457782"/>
            <a:ext cx="318590" cy="160729"/>
          </a:xfrm>
          <a:custGeom>
            <a:avLst/>
            <a:gdLst>
              <a:gd name="T0" fmla="*/ 97 w 111"/>
              <a:gd name="T1" fmla="*/ 0 h 56"/>
              <a:gd name="T2" fmla="*/ 87 w 111"/>
              <a:gd name="T3" fmla="*/ 0 h 56"/>
              <a:gd name="T4" fmla="*/ 87 w 111"/>
              <a:gd name="T5" fmla="*/ 8 h 56"/>
              <a:gd name="T6" fmla="*/ 93 w 111"/>
              <a:gd name="T7" fmla="*/ 8 h 56"/>
              <a:gd name="T8" fmla="*/ 103 w 111"/>
              <a:gd name="T9" fmla="*/ 19 h 56"/>
              <a:gd name="T10" fmla="*/ 103 w 111"/>
              <a:gd name="T11" fmla="*/ 48 h 56"/>
              <a:gd name="T12" fmla="*/ 7 w 111"/>
              <a:gd name="T13" fmla="*/ 48 h 56"/>
              <a:gd name="T14" fmla="*/ 7 w 111"/>
              <a:gd name="T15" fmla="*/ 19 h 56"/>
              <a:gd name="T16" fmla="*/ 17 w 111"/>
              <a:gd name="T17" fmla="*/ 8 h 56"/>
              <a:gd name="T18" fmla="*/ 24 w 111"/>
              <a:gd name="T19" fmla="*/ 8 h 56"/>
              <a:gd name="T20" fmla="*/ 24 w 111"/>
              <a:gd name="T21" fmla="*/ 0 h 56"/>
              <a:gd name="T22" fmla="*/ 13 w 111"/>
              <a:gd name="T23" fmla="*/ 0 h 56"/>
              <a:gd name="T24" fmla="*/ 0 w 111"/>
              <a:gd name="T25" fmla="*/ 16 h 56"/>
              <a:gd name="T26" fmla="*/ 0 w 111"/>
              <a:gd name="T27" fmla="*/ 56 h 56"/>
              <a:gd name="T28" fmla="*/ 111 w 111"/>
              <a:gd name="T29" fmla="*/ 56 h 56"/>
              <a:gd name="T30" fmla="*/ 111 w 111"/>
              <a:gd name="T31" fmla="*/ 16 h 56"/>
              <a:gd name="T32" fmla="*/ 97 w 111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56">
                <a:moveTo>
                  <a:pt x="97" y="0"/>
                </a:moveTo>
                <a:lnTo>
                  <a:pt x="87" y="0"/>
                </a:lnTo>
                <a:lnTo>
                  <a:pt x="87" y="8"/>
                </a:lnTo>
                <a:lnTo>
                  <a:pt x="93" y="8"/>
                </a:lnTo>
                <a:lnTo>
                  <a:pt x="103" y="19"/>
                </a:lnTo>
                <a:lnTo>
                  <a:pt x="103" y="48"/>
                </a:lnTo>
                <a:lnTo>
                  <a:pt x="7" y="48"/>
                </a:lnTo>
                <a:lnTo>
                  <a:pt x="7" y="19"/>
                </a:lnTo>
                <a:lnTo>
                  <a:pt x="17" y="8"/>
                </a:lnTo>
                <a:lnTo>
                  <a:pt x="24" y="8"/>
                </a:lnTo>
                <a:lnTo>
                  <a:pt x="24" y="0"/>
                </a:lnTo>
                <a:lnTo>
                  <a:pt x="13" y="0"/>
                </a:lnTo>
                <a:lnTo>
                  <a:pt x="0" y="16"/>
                </a:lnTo>
                <a:lnTo>
                  <a:pt x="0" y="56"/>
                </a:lnTo>
                <a:lnTo>
                  <a:pt x="111" y="56"/>
                </a:lnTo>
                <a:lnTo>
                  <a:pt x="111" y="16"/>
                </a:lnTo>
                <a:lnTo>
                  <a:pt x="9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593"/>
          <p:cNvSpPr>
            <a:spLocks noEditPoints="1"/>
          </p:cNvSpPr>
          <p:nvPr/>
        </p:nvSpPr>
        <p:spPr bwMode="auto">
          <a:xfrm>
            <a:off x="5062910" y="5342975"/>
            <a:ext cx="180821" cy="166470"/>
          </a:xfrm>
          <a:custGeom>
            <a:avLst/>
            <a:gdLst>
              <a:gd name="T0" fmla="*/ 0 w 63"/>
              <a:gd name="T1" fmla="*/ 58 h 58"/>
              <a:gd name="T2" fmla="*/ 63 w 63"/>
              <a:gd name="T3" fmla="*/ 58 h 58"/>
              <a:gd name="T4" fmla="*/ 63 w 63"/>
              <a:gd name="T5" fmla="*/ 48 h 58"/>
              <a:gd name="T6" fmla="*/ 63 w 63"/>
              <a:gd name="T7" fmla="*/ 40 h 58"/>
              <a:gd name="T8" fmla="*/ 63 w 63"/>
              <a:gd name="T9" fmla="*/ 0 h 58"/>
              <a:gd name="T10" fmla="*/ 18 w 63"/>
              <a:gd name="T11" fmla="*/ 0 h 58"/>
              <a:gd name="T12" fmla="*/ 18 w 63"/>
              <a:gd name="T13" fmla="*/ 0 h 58"/>
              <a:gd name="T14" fmla="*/ 0 w 63"/>
              <a:gd name="T15" fmla="*/ 18 h 58"/>
              <a:gd name="T16" fmla="*/ 0 w 63"/>
              <a:gd name="T17" fmla="*/ 40 h 58"/>
              <a:gd name="T18" fmla="*/ 0 w 63"/>
              <a:gd name="T19" fmla="*/ 48 h 58"/>
              <a:gd name="T20" fmla="*/ 0 w 63"/>
              <a:gd name="T21" fmla="*/ 58 h 58"/>
              <a:gd name="T22" fmla="*/ 7 w 63"/>
              <a:gd name="T23" fmla="*/ 25 h 58"/>
              <a:gd name="T24" fmla="*/ 25 w 63"/>
              <a:gd name="T25" fmla="*/ 25 h 58"/>
              <a:gd name="T26" fmla="*/ 25 w 63"/>
              <a:gd name="T27" fmla="*/ 7 h 58"/>
              <a:gd name="T28" fmla="*/ 56 w 63"/>
              <a:gd name="T29" fmla="*/ 7 h 58"/>
              <a:gd name="T30" fmla="*/ 56 w 63"/>
              <a:gd name="T31" fmla="*/ 50 h 58"/>
              <a:gd name="T32" fmla="*/ 7 w 63"/>
              <a:gd name="T33" fmla="*/ 50 h 58"/>
              <a:gd name="T34" fmla="*/ 7 w 63"/>
              <a:gd name="T35" fmla="*/ 2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" h="58">
                <a:moveTo>
                  <a:pt x="0" y="58"/>
                </a:moveTo>
                <a:lnTo>
                  <a:pt x="63" y="58"/>
                </a:lnTo>
                <a:lnTo>
                  <a:pt x="63" y="48"/>
                </a:lnTo>
                <a:lnTo>
                  <a:pt x="63" y="40"/>
                </a:lnTo>
                <a:lnTo>
                  <a:pt x="63" y="0"/>
                </a:lnTo>
                <a:lnTo>
                  <a:pt x="18" y="0"/>
                </a:lnTo>
                <a:lnTo>
                  <a:pt x="18" y="0"/>
                </a:lnTo>
                <a:lnTo>
                  <a:pt x="0" y="18"/>
                </a:lnTo>
                <a:lnTo>
                  <a:pt x="0" y="40"/>
                </a:lnTo>
                <a:lnTo>
                  <a:pt x="0" y="48"/>
                </a:lnTo>
                <a:lnTo>
                  <a:pt x="0" y="58"/>
                </a:lnTo>
                <a:close/>
                <a:moveTo>
                  <a:pt x="7" y="25"/>
                </a:moveTo>
                <a:lnTo>
                  <a:pt x="25" y="25"/>
                </a:lnTo>
                <a:lnTo>
                  <a:pt x="25" y="7"/>
                </a:lnTo>
                <a:lnTo>
                  <a:pt x="56" y="7"/>
                </a:lnTo>
                <a:lnTo>
                  <a:pt x="56" y="50"/>
                </a:lnTo>
                <a:lnTo>
                  <a:pt x="7" y="50"/>
                </a:lnTo>
                <a:lnTo>
                  <a:pt x="7" y="2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594"/>
          <p:cNvSpPr>
            <a:spLocks noEditPoints="1"/>
          </p:cNvSpPr>
          <p:nvPr/>
        </p:nvSpPr>
        <p:spPr bwMode="auto">
          <a:xfrm>
            <a:off x="5631203" y="5328625"/>
            <a:ext cx="318590" cy="301368"/>
          </a:xfrm>
          <a:custGeom>
            <a:avLst/>
            <a:gdLst>
              <a:gd name="T0" fmla="*/ 87 w 111"/>
              <a:gd name="T1" fmla="*/ 23 h 105"/>
              <a:gd name="T2" fmla="*/ 87 w 111"/>
              <a:gd name="T3" fmla="*/ 0 h 105"/>
              <a:gd name="T4" fmla="*/ 24 w 111"/>
              <a:gd name="T5" fmla="*/ 0 h 105"/>
              <a:gd name="T6" fmla="*/ 24 w 111"/>
              <a:gd name="T7" fmla="*/ 23 h 105"/>
              <a:gd name="T8" fmla="*/ 0 w 111"/>
              <a:gd name="T9" fmla="*/ 23 h 105"/>
              <a:gd name="T10" fmla="*/ 0 w 111"/>
              <a:gd name="T11" fmla="*/ 40 h 105"/>
              <a:gd name="T12" fmla="*/ 0 w 111"/>
              <a:gd name="T13" fmla="*/ 80 h 105"/>
              <a:gd name="T14" fmla="*/ 24 w 111"/>
              <a:gd name="T15" fmla="*/ 80 h 105"/>
              <a:gd name="T16" fmla="*/ 24 w 111"/>
              <a:gd name="T17" fmla="*/ 105 h 105"/>
              <a:gd name="T18" fmla="*/ 69 w 111"/>
              <a:gd name="T19" fmla="*/ 105 h 105"/>
              <a:gd name="T20" fmla="*/ 69 w 111"/>
              <a:gd name="T21" fmla="*/ 105 h 105"/>
              <a:gd name="T22" fmla="*/ 87 w 111"/>
              <a:gd name="T23" fmla="*/ 87 h 105"/>
              <a:gd name="T24" fmla="*/ 87 w 111"/>
              <a:gd name="T25" fmla="*/ 80 h 105"/>
              <a:gd name="T26" fmla="*/ 111 w 111"/>
              <a:gd name="T27" fmla="*/ 80 h 105"/>
              <a:gd name="T28" fmla="*/ 111 w 111"/>
              <a:gd name="T29" fmla="*/ 40 h 105"/>
              <a:gd name="T30" fmla="*/ 111 w 111"/>
              <a:gd name="T31" fmla="*/ 23 h 105"/>
              <a:gd name="T32" fmla="*/ 87 w 111"/>
              <a:gd name="T33" fmla="*/ 23 h 105"/>
              <a:gd name="T34" fmla="*/ 104 w 111"/>
              <a:gd name="T35" fmla="*/ 30 h 105"/>
              <a:gd name="T36" fmla="*/ 104 w 111"/>
              <a:gd name="T37" fmla="*/ 37 h 105"/>
              <a:gd name="T38" fmla="*/ 90 w 111"/>
              <a:gd name="T39" fmla="*/ 37 h 105"/>
              <a:gd name="T40" fmla="*/ 90 w 111"/>
              <a:gd name="T41" fmla="*/ 30 h 105"/>
              <a:gd name="T42" fmla="*/ 104 w 111"/>
              <a:gd name="T43" fmla="*/ 30 h 105"/>
              <a:gd name="T44" fmla="*/ 31 w 111"/>
              <a:gd name="T45" fmla="*/ 8 h 105"/>
              <a:gd name="T46" fmla="*/ 80 w 111"/>
              <a:gd name="T47" fmla="*/ 8 h 105"/>
              <a:gd name="T48" fmla="*/ 80 w 111"/>
              <a:gd name="T49" fmla="*/ 23 h 105"/>
              <a:gd name="T50" fmla="*/ 31 w 111"/>
              <a:gd name="T51" fmla="*/ 23 h 105"/>
              <a:gd name="T52" fmla="*/ 31 w 111"/>
              <a:gd name="T53" fmla="*/ 8 h 105"/>
              <a:gd name="T54" fmla="*/ 62 w 111"/>
              <a:gd name="T55" fmla="*/ 97 h 105"/>
              <a:gd name="T56" fmla="*/ 31 w 111"/>
              <a:gd name="T57" fmla="*/ 97 h 105"/>
              <a:gd name="T58" fmla="*/ 31 w 111"/>
              <a:gd name="T59" fmla="*/ 62 h 105"/>
              <a:gd name="T60" fmla="*/ 31 w 111"/>
              <a:gd name="T61" fmla="*/ 55 h 105"/>
              <a:gd name="T62" fmla="*/ 24 w 111"/>
              <a:gd name="T63" fmla="*/ 55 h 105"/>
              <a:gd name="T64" fmla="*/ 24 w 111"/>
              <a:gd name="T65" fmla="*/ 57 h 105"/>
              <a:gd name="T66" fmla="*/ 24 w 111"/>
              <a:gd name="T67" fmla="*/ 72 h 105"/>
              <a:gd name="T68" fmla="*/ 16 w 111"/>
              <a:gd name="T69" fmla="*/ 72 h 105"/>
              <a:gd name="T70" fmla="*/ 16 w 111"/>
              <a:gd name="T71" fmla="*/ 46 h 105"/>
              <a:gd name="T72" fmla="*/ 96 w 111"/>
              <a:gd name="T73" fmla="*/ 46 h 105"/>
              <a:gd name="T74" fmla="*/ 96 w 111"/>
              <a:gd name="T75" fmla="*/ 72 h 105"/>
              <a:gd name="T76" fmla="*/ 87 w 111"/>
              <a:gd name="T77" fmla="*/ 72 h 105"/>
              <a:gd name="T78" fmla="*/ 87 w 111"/>
              <a:gd name="T79" fmla="*/ 55 h 105"/>
              <a:gd name="T80" fmla="*/ 80 w 111"/>
              <a:gd name="T81" fmla="*/ 55 h 105"/>
              <a:gd name="T82" fmla="*/ 80 w 111"/>
              <a:gd name="T83" fmla="*/ 62 h 105"/>
              <a:gd name="T84" fmla="*/ 80 w 111"/>
              <a:gd name="T85" fmla="*/ 79 h 105"/>
              <a:gd name="T86" fmla="*/ 62 w 111"/>
              <a:gd name="T87" fmla="*/ 79 h 105"/>
              <a:gd name="T88" fmla="*/ 62 w 111"/>
              <a:gd name="T89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" h="105">
                <a:moveTo>
                  <a:pt x="87" y="23"/>
                </a:moveTo>
                <a:lnTo>
                  <a:pt x="87" y="0"/>
                </a:lnTo>
                <a:lnTo>
                  <a:pt x="24" y="0"/>
                </a:lnTo>
                <a:lnTo>
                  <a:pt x="24" y="23"/>
                </a:lnTo>
                <a:lnTo>
                  <a:pt x="0" y="23"/>
                </a:lnTo>
                <a:lnTo>
                  <a:pt x="0" y="40"/>
                </a:lnTo>
                <a:lnTo>
                  <a:pt x="0" y="80"/>
                </a:lnTo>
                <a:lnTo>
                  <a:pt x="24" y="80"/>
                </a:lnTo>
                <a:lnTo>
                  <a:pt x="24" y="105"/>
                </a:lnTo>
                <a:lnTo>
                  <a:pt x="69" y="105"/>
                </a:lnTo>
                <a:lnTo>
                  <a:pt x="69" y="105"/>
                </a:lnTo>
                <a:lnTo>
                  <a:pt x="87" y="87"/>
                </a:lnTo>
                <a:lnTo>
                  <a:pt x="87" y="80"/>
                </a:lnTo>
                <a:lnTo>
                  <a:pt x="111" y="80"/>
                </a:lnTo>
                <a:lnTo>
                  <a:pt x="111" y="40"/>
                </a:lnTo>
                <a:lnTo>
                  <a:pt x="111" y="23"/>
                </a:lnTo>
                <a:lnTo>
                  <a:pt x="87" y="23"/>
                </a:lnTo>
                <a:close/>
                <a:moveTo>
                  <a:pt x="104" y="30"/>
                </a:moveTo>
                <a:lnTo>
                  <a:pt x="104" y="37"/>
                </a:lnTo>
                <a:lnTo>
                  <a:pt x="90" y="37"/>
                </a:lnTo>
                <a:lnTo>
                  <a:pt x="90" y="30"/>
                </a:lnTo>
                <a:lnTo>
                  <a:pt x="104" y="30"/>
                </a:lnTo>
                <a:close/>
                <a:moveTo>
                  <a:pt x="31" y="8"/>
                </a:moveTo>
                <a:lnTo>
                  <a:pt x="80" y="8"/>
                </a:lnTo>
                <a:lnTo>
                  <a:pt x="80" y="23"/>
                </a:lnTo>
                <a:lnTo>
                  <a:pt x="31" y="23"/>
                </a:lnTo>
                <a:lnTo>
                  <a:pt x="31" y="8"/>
                </a:lnTo>
                <a:close/>
                <a:moveTo>
                  <a:pt x="62" y="97"/>
                </a:moveTo>
                <a:lnTo>
                  <a:pt x="31" y="97"/>
                </a:lnTo>
                <a:lnTo>
                  <a:pt x="31" y="62"/>
                </a:lnTo>
                <a:lnTo>
                  <a:pt x="31" y="55"/>
                </a:lnTo>
                <a:lnTo>
                  <a:pt x="24" y="55"/>
                </a:lnTo>
                <a:lnTo>
                  <a:pt x="24" y="57"/>
                </a:lnTo>
                <a:lnTo>
                  <a:pt x="24" y="72"/>
                </a:lnTo>
                <a:lnTo>
                  <a:pt x="16" y="72"/>
                </a:lnTo>
                <a:lnTo>
                  <a:pt x="16" y="46"/>
                </a:lnTo>
                <a:lnTo>
                  <a:pt x="96" y="46"/>
                </a:lnTo>
                <a:lnTo>
                  <a:pt x="96" y="72"/>
                </a:lnTo>
                <a:lnTo>
                  <a:pt x="87" y="72"/>
                </a:lnTo>
                <a:lnTo>
                  <a:pt x="87" y="55"/>
                </a:lnTo>
                <a:lnTo>
                  <a:pt x="80" y="55"/>
                </a:lnTo>
                <a:lnTo>
                  <a:pt x="80" y="62"/>
                </a:lnTo>
                <a:lnTo>
                  <a:pt x="80" y="79"/>
                </a:lnTo>
                <a:lnTo>
                  <a:pt x="62" y="79"/>
                </a:lnTo>
                <a:lnTo>
                  <a:pt x="62" y="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615"/>
          <p:cNvSpPr/>
          <p:nvPr/>
        </p:nvSpPr>
        <p:spPr bwMode="auto">
          <a:xfrm>
            <a:off x="5631203" y="1505562"/>
            <a:ext cx="318590" cy="281276"/>
          </a:xfrm>
          <a:custGeom>
            <a:avLst/>
            <a:gdLst>
              <a:gd name="T0" fmla="*/ 55 w 111"/>
              <a:gd name="T1" fmla="*/ 98 h 98"/>
              <a:gd name="T2" fmla="*/ 111 w 111"/>
              <a:gd name="T3" fmla="*/ 49 h 98"/>
              <a:gd name="T4" fmla="*/ 55 w 111"/>
              <a:gd name="T5" fmla="*/ 0 h 98"/>
              <a:gd name="T6" fmla="*/ 55 w 111"/>
              <a:gd name="T7" fmla="*/ 31 h 98"/>
              <a:gd name="T8" fmla="*/ 0 w 111"/>
              <a:gd name="T9" fmla="*/ 31 h 98"/>
              <a:gd name="T10" fmla="*/ 0 w 111"/>
              <a:gd name="T11" fmla="*/ 67 h 98"/>
              <a:gd name="T12" fmla="*/ 55 w 111"/>
              <a:gd name="T13" fmla="*/ 67 h 98"/>
              <a:gd name="T14" fmla="*/ 55 w 111"/>
              <a:gd name="T1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8">
                <a:moveTo>
                  <a:pt x="55" y="98"/>
                </a:moveTo>
                <a:lnTo>
                  <a:pt x="111" y="49"/>
                </a:lnTo>
                <a:lnTo>
                  <a:pt x="55" y="0"/>
                </a:lnTo>
                <a:lnTo>
                  <a:pt x="55" y="31"/>
                </a:lnTo>
                <a:lnTo>
                  <a:pt x="0" y="31"/>
                </a:lnTo>
                <a:lnTo>
                  <a:pt x="0" y="67"/>
                </a:lnTo>
                <a:lnTo>
                  <a:pt x="55" y="67"/>
                </a:lnTo>
                <a:lnTo>
                  <a:pt x="55" y="9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20"/>
          <p:cNvSpPr/>
          <p:nvPr/>
        </p:nvSpPr>
        <p:spPr bwMode="auto">
          <a:xfrm>
            <a:off x="9462878" y="4039919"/>
            <a:ext cx="318590" cy="315718"/>
          </a:xfrm>
          <a:custGeom>
            <a:avLst/>
            <a:gdLst>
              <a:gd name="T0" fmla="*/ 280 w 287"/>
              <a:gd name="T1" fmla="*/ 3 h 283"/>
              <a:gd name="T2" fmla="*/ 208 w 287"/>
              <a:gd name="T3" fmla="*/ 14 h 283"/>
              <a:gd name="T4" fmla="*/ 143 w 287"/>
              <a:gd name="T5" fmla="*/ 0 h 283"/>
              <a:gd name="T6" fmla="*/ 79 w 287"/>
              <a:gd name="T7" fmla="*/ 14 h 283"/>
              <a:gd name="T8" fmla="*/ 7 w 287"/>
              <a:gd name="T9" fmla="*/ 3 h 283"/>
              <a:gd name="T10" fmla="*/ 0 w 287"/>
              <a:gd name="T11" fmla="*/ 60 h 283"/>
              <a:gd name="T12" fmla="*/ 67 w 287"/>
              <a:gd name="T13" fmla="*/ 237 h 283"/>
              <a:gd name="T14" fmla="*/ 143 w 287"/>
              <a:gd name="T15" fmla="*/ 283 h 283"/>
              <a:gd name="T16" fmla="*/ 220 w 287"/>
              <a:gd name="T17" fmla="*/ 237 h 283"/>
              <a:gd name="T18" fmla="*/ 287 w 287"/>
              <a:gd name="T19" fmla="*/ 60 h 283"/>
              <a:gd name="T20" fmla="*/ 280 w 287"/>
              <a:gd name="T21" fmla="*/ 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" h="283">
                <a:moveTo>
                  <a:pt x="280" y="3"/>
                </a:moveTo>
                <a:cubicBezTo>
                  <a:pt x="280" y="3"/>
                  <a:pt x="240" y="14"/>
                  <a:pt x="208" y="14"/>
                </a:cubicBezTo>
                <a:cubicBezTo>
                  <a:pt x="176" y="14"/>
                  <a:pt x="143" y="0"/>
                  <a:pt x="143" y="0"/>
                </a:cubicBezTo>
                <a:cubicBezTo>
                  <a:pt x="143" y="0"/>
                  <a:pt x="111" y="14"/>
                  <a:pt x="79" y="14"/>
                </a:cubicBezTo>
                <a:cubicBezTo>
                  <a:pt x="46" y="14"/>
                  <a:pt x="7" y="3"/>
                  <a:pt x="7" y="3"/>
                </a:cubicBezTo>
                <a:cubicBezTo>
                  <a:pt x="7" y="3"/>
                  <a:pt x="0" y="26"/>
                  <a:pt x="0" y="60"/>
                </a:cubicBezTo>
                <a:cubicBezTo>
                  <a:pt x="0" y="149"/>
                  <a:pt x="28" y="206"/>
                  <a:pt x="67" y="237"/>
                </a:cubicBezTo>
                <a:cubicBezTo>
                  <a:pt x="90" y="256"/>
                  <a:pt x="128" y="283"/>
                  <a:pt x="143" y="283"/>
                </a:cubicBezTo>
                <a:cubicBezTo>
                  <a:pt x="159" y="283"/>
                  <a:pt x="196" y="256"/>
                  <a:pt x="220" y="237"/>
                </a:cubicBezTo>
                <a:cubicBezTo>
                  <a:pt x="258" y="205"/>
                  <a:pt x="287" y="149"/>
                  <a:pt x="287" y="60"/>
                </a:cubicBezTo>
                <a:cubicBezTo>
                  <a:pt x="287" y="26"/>
                  <a:pt x="280" y="3"/>
                  <a:pt x="280" y="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21"/>
          <p:cNvSpPr/>
          <p:nvPr/>
        </p:nvSpPr>
        <p:spPr bwMode="auto">
          <a:xfrm>
            <a:off x="1351784" y="848293"/>
            <a:ext cx="129158" cy="129158"/>
          </a:xfrm>
          <a:custGeom>
            <a:avLst/>
            <a:gdLst>
              <a:gd name="T0" fmla="*/ 45 w 45"/>
              <a:gd name="T1" fmla="*/ 12 h 45"/>
              <a:gd name="T2" fmla="*/ 33 w 45"/>
              <a:gd name="T3" fmla="*/ 0 h 45"/>
              <a:gd name="T4" fmla="*/ 12 w 45"/>
              <a:gd name="T5" fmla="*/ 21 h 45"/>
              <a:gd name="T6" fmla="*/ 0 w 45"/>
              <a:gd name="T7" fmla="*/ 7 h 45"/>
              <a:gd name="T8" fmla="*/ 0 w 45"/>
              <a:gd name="T9" fmla="*/ 45 h 45"/>
              <a:gd name="T10" fmla="*/ 37 w 45"/>
              <a:gd name="T11" fmla="*/ 45 h 45"/>
              <a:gd name="T12" fmla="*/ 24 w 45"/>
              <a:gd name="T13" fmla="*/ 32 h 45"/>
              <a:gd name="T14" fmla="*/ 45 w 45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45" y="12"/>
                </a:moveTo>
                <a:lnTo>
                  <a:pt x="33" y="0"/>
                </a:lnTo>
                <a:lnTo>
                  <a:pt x="12" y="21"/>
                </a:lnTo>
                <a:lnTo>
                  <a:pt x="0" y="7"/>
                </a:lnTo>
                <a:lnTo>
                  <a:pt x="0" y="45"/>
                </a:lnTo>
                <a:lnTo>
                  <a:pt x="37" y="45"/>
                </a:lnTo>
                <a:lnTo>
                  <a:pt x="24" y="32"/>
                </a:lnTo>
                <a:lnTo>
                  <a:pt x="45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22"/>
          <p:cNvSpPr/>
          <p:nvPr/>
        </p:nvSpPr>
        <p:spPr bwMode="auto">
          <a:xfrm>
            <a:off x="1159482" y="1037724"/>
            <a:ext cx="132028" cy="129158"/>
          </a:xfrm>
          <a:custGeom>
            <a:avLst/>
            <a:gdLst>
              <a:gd name="T0" fmla="*/ 21 w 46"/>
              <a:gd name="T1" fmla="*/ 12 h 45"/>
              <a:gd name="T2" fmla="*/ 0 w 46"/>
              <a:gd name="T3" fmla="*/ 33 h 45"/>
              <a:gd name="T4" fmla="*/ 12 w 46"/>
              <a:gd name="T5" fmla="*/ 45 h 45"/>
              <a:gd name="T6" fmla="*/ 33 w 46"/>
              <a:gd name="T7" fmla="*/ 24 h 45"/>
              <a:gd name="T8" fmla="*/ 46 w 46"/>
              <a:gd name="T9" fmla="*/ 37 h 45"/>
              <a:gd name="T10" fmla="*/ 46 w 46"/>
              <a:gd name="T11" fmla="*/ 0 h 45"/>
              <a:gd name="T12" fmla="*/ 8 w 46"/>
              <a:gd name="T13" fmla="*/ 0 h 45"/>
              <a:gd name="T14" fmla="*/ 21 w 46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5">
                <a:moveTo>
                  <a:pt x="21" y="12"/>
                </a:moveTo>
                <a:lnTo>
                  <a:pt x="0" y="33"/>
                </a:lnTo>
                <a:lnTo>
                  <a:pt x="12" y="45"/>
                </a:lnTo>
                <a:lnTo>
                  <a:pt x="33" y="24"/>
                </a:lnTo>
                <a:lnTo>
                  <a:pt x="46" y="37"/>
                </a:lnTo>
                <a:lnTo>
                  <a:pt x="46" y="0"/>
                </a:lnTo>
                <a:lnTo>
                  <a:pt x="8" y="0"/>
                </a:lnTo>
                <a:lnTo>
                  <a:pt x="21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23"/>
          <p:cNvSpPr/>
          <p:nvPr/>
        </p:nvSpPr>
        <p:spPr bwMode="auto">
          <a:xfrm>
            <a:off x="1351784" y="1037724"/>
            <a:ext cx="129158" cy="129158"/>
          </a:xfrm>
          <a:custGeom>
            <a:avLst/>
            <a:gdLst>
              <a:gd name="T0" fmla="*/ 45 w 45"/>
              <a:gd name="T1" fmla="*/ 33 h 45"/>
              <a:gd name="T2" fmla="*/ 24 w 45"/>
              <a:gd name="T3" fmla="*/ 12 h 45"/>
              <a:gd name="T4" fmla="*/ 37 w 45"/>
              <a:gd name="T5" fmla="*/ 0 h 45"/>
              <a:gd name="T6" fmla="*/ 0 w 45"/>
              <a:gd name="T7" fmla="*/ 0 h 45"/>
              <a:gd name="T8" fmla="*/ 0 w 45"/>
              <a:gd name="T9" fmla="*/ 37 h 45"/>
              <a:gd name="T10" fmla="*/ 12 w 45"/>
              <a:gd name="T11" fmla="*/ 24 h 45"/>
              <a:gd name="T12" fmla="*/ 33 w 45"/>
              <a:gd name="T13" fmla="*/ 45 h 45"/>
              <a:gd name="T14" fmla="*/ 45 w 45"/>
              <a:gd name="T15" fmla="*/ 3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5">
                <a:moveTo>
                  <a:pt x="45" y="33"/>
                </a:moveTo>
                <a:lnTo>
                  <a:pt x="24" y="12"/>
                </a:lnTo>
                <a:lnTo>
                  <a:pt x="37" y="0"/>
                </a:lnTo>
                <a:lnTo>
                  <a:pt x="0" y="0"/>
                </a:lnTo>
                <a:lnTo>
                  <a:pt x="0" y="37"/>
                </a:lnTo>
                <a:lnTo>
                  <a:pt x="12" y="24"/>
                </a:lnTo>
                <a:lnTo>
                  <a:pt x="33" y="45"/>
                </a:lnTo>
                <a:lnTo>
                  <a:pt x="45" y="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24"/>
          <p:cNvSpPr/>
          <p:nvPr/>
        </p:nvSpPr>
        <p:spPr bwMode="auto">
          <a:xfrm>
            <a:off x="1159482" y="848293"/>
            <a:ext cx="132028" cy="129158"/>
          </a:xfrm>
          <a:custGeom>
            <a:avLst/>
            <a:gdLst>
              <a:gd name="T0" fmla="*/ 0 w 46"/>
              <a:gd name="T1" fmla="*/ 12 h 45"/>
              <a:gd name="T2" fmla="*/ 21 w 46"/>
              <a:gd name="T3" fmla="*/ 32 h 45"/>
              <a:gd name="T4" fmla="*/ 8 w 46"/>
              <a:gd name="T5" fmla="*/ 45 h 45"/>
              <a:gd name="T6" fmla="*/ 46 w 46"/>
              <a:gd name="T7" fmla="*/ 45 h 45"/>
              <a:gd name="T8" fmla="*/ 46 w 46"/>
              <a:gd name="T9" fmla="*/ 7 h 45"/>
              <a:gd name="T10" fmla="*/ 33 w 46"/>
              <a:gd name="T11" fmla="*/ 21 h 45"/>
              <a:gd name="T12" fmla="*/ 12 w 46"/>
              <a:gd name="T13" fmla="*/ 0 h 45"/>
              <a:gd name="T14" fmla="*/ 0 w 46"/>
              <a:gd name="T15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5">
                <a:moveTo>
                  <a:pt x="0" y="12"/>
                </a:moveTo>
                <a:lnTo>
                  <a:pt x="21" y="32"/>
                </a:lnTo>
                <a:lnTo>
                  <a:pt x="8" y="45"/>
                </a:lnTo>
                <a:lnTo>
                  <a:pt x="46" y="45"/>
                </a:lnTo>
                <a:lnTo>
                  <a:pt x="46" y="7"/>
                </a:lnTo>
                <a:lnTo>
                  <a:pt x="33" y="21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25"/>
          <p:cNvSpPr/>
          <p:nvPr/>
        </p:nvSpPr>
        <p:spPr bwMode="auto">
          <a:xfrm>
            <a:off x="5631203" y="848293"/>
            <a:ext cx="318590" cy="315718"/>
          </a:xfrm>
          <a:custGeom>
            <a:avLst/>
            <a:gdLst>
              <a:gd name="T0" fmla="*/ 249 w 287"/>
              <a:gd name="T1" fmla="*/ 217 h 284"/>
              <a:gd name="T2" fmla="*/ 248 w 287"/>
              <a:gd name="T3" fmla="*/ 218 h 284"/>
              <a:gd name="T4" fmla="*/ 245 w 287"/>
              <a:gd name="T5" fmla="*/ 218 h 284"/>
              <a:gd name="T6" fmla="*/ 245 w 287"/>
              <a:gd name="T7" fmla="*/ 217 h 284"/>
              <a:gd name="T8" fmla="*/ 67 w 287"/>
              <a:gd name="T9" fmla="*/ 39 h 284"/>
              <a:gd name="T10" fmla="*/ 66 w 287"/>
              <a:gd name="T11" fmla="*/ 39 h 284"/>
              <a:gd name="T12" fmla="*/ 66 w 287"/>
              <a:gd name="T13" fmla="*/ 0 h 284"/>
              <a:gd name="T14" fmla="*/ 0 w 287"/>
              <a:gd name="T15" fmla="*/ 66 h 284"/>
              <a:gd name="T16" fmla="*/ 66 w 287"/>
              <a:gd name="T17" fmla="*/ 132 h 284"/>
              <a:gd name="T18" fmla="*/ 66 w 287"/>
              <a:gd name="T19" fmla="*/ 131 h 284"/>
              <a:gd name="T20" fmla="*/ 66 w 287"/>
              <a:gd name="T21" fmla="*/ 89 h 284"/>
              <a:gd name="T22" fmla="*/ 67 w 287"/>
              <a:gd name="T23" fmla="*/ 89 h 284"/>
              <a:gd name="T24" fmla="*/ 196 w 287"/>
              <a:gd name="T25" fmla="*/ 217 h 284"/>
              <a:gd name="T26" fmla="*/ 196 w 287"/>
              <a:gd name="T27" fmla="*/ 218 h 284"/>
              <a:gd name="T28" fmla="*/ 192 w 287"/>
              <a:gd name="T29" fmla="*/ 218 h 284"/>
              <a:gd name="T30" fmla="*/ 191 w 287"/>
              <a:gd name="T31" fmla="*/ 217 h 284"/>
              <a:gd name="T32" fmla="*/ 154 w 287"/>
              <a:gd name="T33" fmla="*/ 217 h 284"/>
              <a:gd name="T34" fmla="*/ 220 w 287"/>
              <a:gd name="T35" fmla="*/ 284 h 284"/>
              <a:gd name="T36" fmla="*/ 287 w 287"/>
              <a:gd name="T37" fmla="*/ 217 h 284"/>
              <a:gd name="T38" fmla="*/ 249 w 287"/>
              <a:gd name="T39" fmla="*/ 21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7" h="284">
                <a:moveTo>
                  <a:pt x="249" y="217"/>
                </a:moveTo>
                <a:cubicBezTo>
                  <a:pt x="248" y="218"/>
                  <a:pt x="248" y="218"/>
                  <a:pt x="248" y="218"/>
                </a:cubicBezTo>
                <a:cubicBezTo>
                  <a:pt x="245" y="218"/>
                  <a:pt x="245" y="218"/>
                  <a:pt x="245" y="218"/>
                </a:cubicBezTo>
                <a:cubicBezTo>
                  <a:pt x="245" y="217"/>
                  <a:pt x="245" y="217"/>
                  <a:pt x="245" y="217"/>
                </a:cubicBezTo>
                <a:cubicBezTo>
                  <a:pt x="245" y="119"/>
                  <a:pt x="165" y="39"/>
                  <a:pt x="67" y="39"/>
                </a:cubicBezTo>
                <a:cubicBezTo>
                  <a:pt x="67" y="39"/>
                  <a:pt x="66" y="39"/>
                  <a:pt x="66" y="39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89"/>
                  <a:pt x="67" y="89"/>
                </a:cubicBezTo>
                <a:cubicBezTo>
                  <a:pt x="138" y="89"/>
                  <a:pt x="196" y="146"/>
                  <a:pt x="196" y="217"/>
                </a:cubicBezTo>
                <a:cubicBezTo>
                  <a:pt x="196" y="217"/>
                  <a:pt x="196" y="217"/>
                  <a:pt x="196" y="218"/>
                </a:cubicBezTo>
                <a:cubicBezTo>
                  <a:pt x="192" y="218"/>
                  <a:pt x="192" y="218"/>
                  <a:pt x="192" y="218"/>
                </a:cubicBezTo>
                <a:cubicBezTo>
                  <a:pt x="191" y="217"/>
                  <a:pt x="191" y="217"/>
                  <a:pt x="191" y="217"/>
                </a:cubicBezTo>
                <a:cubicBezTo>
                  <a:pt x="154" y="217"/>
                  <a:pt x="154" y="217"/>
                  <a:pt x="154" y="217"/>
                </a:cubicBezTo>
                <a:cubicBezTo>
                  <a:pt x="220" y="284"/>
                  <a:pt x="220" y="284"/>
                  <a:pt x="220" y="284"/>
                </a:cubicBezTo>
                <a:cubicBezTo>
                  <a:pt x="287" y="217"/>
                  <a:pt x="287" y="217"/>
                  <a:pt x="287" y="217"/>
                </a:cubicBezTo>
                <a:lnTo>
                  <a:pt x="249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649"/>
          <p:cNvSpPr>
            <a:spLocks noEditPoints="1"/>
          </p:cNvSpPr>
          <p:nvPr/>
        </p:nvSpPr>
        <p:spPr bwMode="auto">
          <a:xfrm>
            <a:off x="1159482" y="2762696"/>
            <a:ext cx="321459" cy="318589"/>
          </a:xfrm>
          <a:custGeom>
            <a:avLst/>
            <a:gdLst>
              <a:gd name="T0" fmla="*/ 80 w 112"/>
              <a:gd name="T1" fmla="*/ 0 h 111"/>
              <a:gd name="T2" fmla="*/ 32 w 112"/>
              <a:gd name="T3" fmla="*/ 0 h 111"/>
              <a:gd name="T4" fmla="*/ 0 w 112"/>
              <a:gd name="T5" fmla="*/ 32 h 111"/>
              <a:gd name="T6" fmla="*/ 0 w 112"/>
              <a:gd name="T7" fmla="*/ 80 h 111"/>
              <a:gd name="T8" fmla="*/ 32 w 112"/>
              <a:gd name="T9" fmla="*/ 111 h 111"/>
              <a:gd name="T10" fmla="*/ 80 w 112"/>
              <a:gd name="T11" fmla="*/ 111 h 111"/>
              <a:gd name="T12" fmla="*/ 112 w 112"/>
              <a:gd name="T13" fmla="*/ 80 h 111"/>
              <a:gd name="T14" fmla="*/ 112 w 112"/>
              <a:gd name="T15" fmla="*/ 32 h 111"/>
              <a:gd name="T16" fmla="*/ 80 w 112"/>
              <a:gd name="T17" fmla="*/ 0 h 111"/>
              <a:gd name="T18" fmla="*/ 87 w 112"/>
              <a:gd name="T19" fmla="*/ 73 h 111"/>
              <a:gd name="T20" fmla="*/ 73 w 112"/>
              <a:gd name="T21" fmla="*/ 87 h 111"/>
              <a:gd name="T22" fmla="*/ 56 w 112"/>
              <a:gd name="T23" fmla="*/ 69 h 111"/>
              <a:gd name="T24" fmla="*/ 39 w 112"/>
              <a:gd name="T25" fmla="*/ 87 h 111"/>
              <a:gd name="T26" fmla="*/ 25 w 112"/>
              <a:gd name="T27" fmla="*/ 73 h 111"/>
              <a:gd name="T28" fmla="*/ 42 w 112"/>
              <a:gd name="T29" fmla="*/ 56 h 111"/>
              <a:gd name="T30" fmla="*/ 25 w 112"/>
              <a:gd name="T31" fmla="*/ 38 h 111"/>
              <a:gd name="T32" fmla="*/ 39 w 112"/>
              <a:gd name="T33" fmla="*/ 25 h 111"/>
              <a:gd name="T34" fmla="*/ 56 w 112"/>
              <a:gd name="T35" fmla="*/ 42 h 111"/>
              <a:gd name="T36" fmla="*/ 73 w 112"/>
              <a:gd name="T37" fmla="*/ 25 h 111"/>
              <a:gd name="T38" fmla="*/ 87 w 112"/>
              <a:gd name="T39" fmla="*/ 38 h 111"/>
              <a:gd name="T40" fmla="*/ 70 w 112"/>
              <a:gd name="T41" fmla="*/ 56 h 111"/>
              <a:gd name="T42" fmla="*/ 87 w 112"/>
              <a:gd name="T43" fmla="*/ 7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11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2" y="80"/>
                </a:lnTo>
                <a:lnTo>
                  <a:pt x="112" y="32"/>
                </a:lnTo>
                <a:lnTo>
                  <a:pt x="80" y="0"/>
                </a:lnTo>
                <a:close/>
                <a:moveTo>
                  <a:pt x="87" y="73"/>
                </a:moveTo>
                <a:lnTo>
                  <a:pt x="73" y="87"/>
                </a:lnTo>
                <a:lnTo>
                  <a:pt x="56" y="69"/>
                </a:lnTo>
                <a:lnTo>
                  <a:pt x="39" y="87"/>
                </a:lnTo>
                <a:lnTo>
                  <a:pt x="25" y="73"/>
                </a:lnTo>
                <a:lnTo>
                  <a:pt x="42" y="56"/>
                </a:lnTo>
                <a:lnTo>
                  <a:pt x="25" y="38"/>
                </a:lnTo>
                <a:lnTo>
                  <a:pt x="39" y="25"/>
                </a:lnTo>
                <a:lnTo>
                  <a:pt x="56" y="42"/>
                </a:lnTo>
                <a:lnTo>
                  <a:pt x="73" y="25"/>
                </a:lnTo>
                <a:lnTo>
                  <a:pt x="87" y="38"/>
                </a:lnTo>
                <a:lnTo>
                  <a:pt x="70" y="56"/>
                </a:lnTo>
                <a:lnTo>
                  <a:pt x="87" y="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650"/>
          <p:cNvSpPr>
            <a:spLocks noEditPoints="1"/>
          </p:cNvSpPr>
          <p:nvPr/>
        </p:nvSpPr>
        <p:spPr bwMode="auto">
          <a:xfrm>
            <a:off x="1799530" y="2762696"/>
            <a:ext cx="318590" cy="318589"/>
          </a:xfrm>
          <a:custGeom>
            <a:avLst/>
            <a:gdLst>
              <a:gd name="T0" fmla="*/ 80 w 111"/>
              <a:gd name="T1" fmla="*/ 0 h 111"/>
              <a:gd name="T2" fmla="*/ 32 w 111"/>
              <a:gd name="T3" fmla="*/ 0 h 111"/>
              <a:gd name="T4" fmla="*/ 0 w 111"/>
              <a:gd name="T5" fmla="*/ 32 h 111"/>
              <a:gd name="T6" fmla="*/ 0 w 111"/>
              <a:gd name="T7" fmla="*/ 80 h 111"/>
              <a:gd name="T8" fmla="*/ 32 w 111"/>
              <a:gd name="T9" fmla="*/ 111 h 111"/>
              <a:gd name="T10" fmla="*/ 80 w 111"/>
              <a:gd name="T11" fmla="*/ 111 h 111"/>
              <a:gd name="T12" fmla="*/ 111 w 111"/>
              <a:gd name="T13" fmla="*/ 80 h 111"/>
              <a:gd name="T14" fmla="*/ 111 w 111"/>
              <a:gd name="T15" fmla="*/ 32 h 111"/>
              <a:gd name="T16" fmla="*/ 80 w 111"/>
              <a:gd name="T17" fmla="*/ 0 h 111"/>
              <a:gd name="T18" fmla="*/ 97 w 111"/>
              <a:gd name="T19" fmla="*/ 74 h 111"/>
              <a:gd name="T20" fmla="*/ 74 w 111"/>
              <a:gd name="T21" fmla="*/ 98 h 111"/>
              <a:gd name="T22" fmla="*/ 37 w 111"/>
              <a:gd name="T23" fmla="*/ 98 h 111"/>
              <a:gd name="T24" fmla="*/ 14 w 111"/>
              <a:gd name="T25" fmla="*/ 74 h 111"/>
              <a:gd name="T26" fmla="*/ 14 w 111"/>
              <a:gd name="T27" fmla="*/ 38 h 111"/>
              <a:gd name="T28" fmla="*/ 37 w 111"/>
              <a:gd name="T29" fmla="*/ 14 h 111"/>
              <a:gd name="T30" fmla="*/ 74 w 111"/>
              <a:gd name="T31" fmla="*/ 14 h 111"/>
              <a:gd name="T32" fmla="*/ 97 w 111"/>
              <a:gd name="T33" fmla="*/ 38 h 111"/>
              <a:gd name="T34" fmla="*/ 97 w 111"/>
              <a:gd name="T35" fmla="*/ 7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111">
                <a:moveTo>
                  <a:pt x="80" y="0"/>
                </a:moveTo>
                <a:lnTo>
                  <a:pt x="32" y="0"/>
                </a:lnTo>
                <a:lnTo>
                  <a:pt x="0" y="32"/>
                </a:lnTo>
                <a:lnTo>
                  <a:pt x="0" y="80"/>
                </a:lnTo>
                <a:lnTo>
                  <a:pt x="32" y="111"/>
                </a:lnTo>
                <a:lnTo>
                  <a:pt x="80" y="111"/>
                </a:lnTo>
                <a:lnTo>
                  <a:pt x="111" y="80"/>
                </a:lnTo>
                <a:lnTo>
                  <a:pt x="111" y="32"/>
                </a:lnTo>
                <a:lnTo>
                  <a:pt x="80" y="0"/>
                </a:lnTo>
                <a:close/>
                <a:moveTo>
                  <a:pt x="97" y="74"/>
                </a:moveTo>
                <a:lnTo>
                  <a:pt x="74" y="98"/>
                </a:lnTo>
                <a:lnTo>
                  <a:pt x="37" y="98"/>
                </a:lnTo>
                <a:lnTo>
                  <a:pt x="14" y="74"/>
                </a:lnTo>
                <a:lnTo>
                  <a:pt x="14" y="38"/>
                </a:lnTo>
                <a:lnTo>
                  <a:pt x="37" y="14"/>
                </a:lnTo>
                <a:lnTo>
                  <a:pt x="74" y="14"/>
                </a:lnTo>
                <a:lnTo>
                  <a:pt x="97" y="38"/>
                </a:lnTo>
                <a:lnTo>
                  <a:pt x="97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51"/>
          <p:cNvSpPr/>
          <p:nvPr/>
        </p:nvSpPr>
        <p:spPr bwMode="auto">
          <a:xfrm>
            <a:off x="1891376" y="2854541"/>
            <a:ext cx="134899" cy="134899"/>
          </a:xfrm>
          <a:custGeom>
            <a:avLst/>
            <a:gdLst>
              <a:gd name="T0" fmla="*/ 37 w 47"/>
              <a:gd name="T1" fmla="*/ 0 h 47"/>
              <a:gd name="T2" fmla="*/ 24 w 47"/>
              <a:gd name="T3" fmla="*/ 13 h 47"/>
              <a:gd name="T4" fmla="*/ 10 w 47"/>
              <a:gd name="T5" fmla="*/ 0 h 47"/>
              <a:gd name="T6" fmla="*/ 0 w 47"/>
              <a:gd name="T7" fmla="*/ 11 h 47"/>
              <a:gd name="T8" fmla="*/ 13 w 47"/>
              <a:gd name="T9" fmla="*/ 24 h 47"/>
              <a:gd name="T10" fmla="*/ 0 w 47"/>
              <a:gd name="T11" fmla="*/ 37 h 47"/>
              <a:gd name="T12" fmla="*/ 10 w 47"/>
              <a:gd name="T13" fmla="*/ 47 h 47"/>
              <a:gd name="T14" fmla="*/ 24 w 47"/>
              <a:gd name="T15" fmla="*/ 34 h 47"/>
              <a:gd name="T16" fmla="*/ 37 w 47"/>
              <a:gd name="T17" fmla="*/ 47 h 47"/>
              <a:gd name="T18" fmla="*/ 47 w 47"/>
              <a:gd name="T19" fmla="*/ 37 h 47"/>
              <a:gd name="T20" fmla="*/ 34 w 47"/>
              <a:gd name="T21" fmla="*/ 24 h 47"/>
              <a:gd name="T22" fmla="*/ 47 w 47"/>
              <a:gd name="T23" fmla="*/ 11 h 47"/>
              <a:gd name="T24" fmla="*/ 37 w 47"/>
              <a:gd name="T2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47">
                <a:moveTo>
                  <a:pt x="37" y="0"/>
                </a:moveTo>
                <a:lnTo>
                  <a:pt x="24" y="13"/>
                </a:lnTo>
                <a:lnTo>
                  <a:pt x="10" y="0"/>
                </a:lnTo>
                <a:lnTo>
                  <a:pt x="0" y="11"/>
                </a:lnTo>
                <a:lnTo>
                  <a:pt x="13" y="24"/>
                </a:lnTo>
                <a:lnTo>
                  <a:pt x="0" y="37"/>
                </a:lnTo>
                <a:lnTo>
                  <a:pt x="10" y="47"/>
                </a:lnTo>
                <a:lnTo>
                  <a:pt x="24" y="34"/>
                </a:lnTo>
                <a:lnTo>
                  <a:pt x="37" y="47"/>
                </a:lnTo>
                <a:lnTo>
                  <a:pt x="47" y="37"/>
                </a:lnTo>
                <a:lnTo>
                  <a:pt x="34" y="24"/>
                </a:lnTo>
                <a:lnTo>
                  <a:pt x="47" y="11"/>
                </a:lnTo>
                <a:lnTo>
                  <a:pt x="3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52"/>
          <p:cNvSpPr/>
          <p:nvPr/>
        </p:nvSpPr>
        <p:spPr bwMode="auto">
          <a:xfrm>
            <a:off x="1799530" y="5371677"/>
            <a:ext cx="266926" cy="212392"/>
          </a:xfrm>
          <a:custGeom>
            <a:avLst/>
            <a:gdLst>
              <a:gd name="T0" fmla="*/ 173 w 241"/>
              <a:gd name="T1" fmla="*/ 122 h 190"/>
              <a:gd name="T2" fmla="*/ 173 w 241"/>
              <a:gd name="T3" fmla="*/ 98 h 190"/>
              <a:gd name="T4" fmla="*/ 185 w 241"/>
              <a:gd name="T5" fmla="*/ 98 h 190"/>
              <a:gd name="T6" fmla="*/ 241 w 241"/>
              <a:gd name="T7" fmla="*/ 46 h 190"/>
              <a:gd name="T8" fmla="*/ 241 w 241"/>
              <a:gd name="T9" fmla="*/ 31 h 190"/>
              <a:gd name="T10" fmla="*/ 234 w 241"/>
              <a:gd name="T11" fmla="*/ 23 h 190"/>
              <a:gd name="T12" fmla="*/ 101 w 241"/>
              <a:gd name="T13" fmla="*/ 23 h 190"/>
              <a:gd name="T14" fmla="*/ 93 w 241"/>
              <a:gd name="T15" fmla="*/ 7 h 190"/>
              <a:gd name="T16" fmla="*/ 83 w 241"/>
              <a:gd name="T17" fmla="*/ 0 h 190"/>
              <a:gd name="T18" fmla="*/ 37 w 241"/>
              <a:gd name="T19" fmla="*/ 0 h 190"/>
              <a:gd name="T20" fmla="*/ 27 w 241"/>
              <a:gd name="T21" fmla="*/ 7 h 190"/>
              <a:gd name="T22" fmla="*/ 18 w 241"/>
              <a:gd name="T23" fmla="*/ 23 h 190"/>
              <a:gd name="T24" fmla="*/ 7 w 241"/>
              <a:gd name="T25" fmla="*/ 23 h 190"/>
              <a:gd name="T26" fmla="*/ 0 w 241"/>
              <a:gd name="T27" fmla="*/ 31 h 190"/>
              <a:gd name="T28" fmla="*/ 0 w 241"/>
              <a:gd name="T29" fmla="*/ 183 h 190"/>
              <a:gd name="T30" fmla="*/ 7 w 241"/>
              <a:gd name="T31" fmla="*/ 190 h 190"/>
              <a:gd name="T32" fmla="*/ 173 w 241"/>
              <a:gd name="T33" fmla="*/ 190 h 190"/>
              <a:gd name="T34" fmla="*/ 173 w 241"/>
              <a:gd name="T35" fmla="*/ 190 h 190"/>
              <a:gd name="T36" fmla="*/ 173 w 241"/>
              <a:gd name="T37" fmla="*/ 12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1" h="190">
                <a:moveTo>
                  <a:pt x="173" y="122"/>
                </a:moveTo>
                <a:cubicBezTo>
                  <a:pt x="173" y="98"/>
                  <a:pt x="173" y="98"/>
                  <a:pt x="173" y="98"/>
                </a:cubicBezTo>
                <a:cubicBezTo>
                  <a:pt x="185" y="98"/>
                  <a:pt x="185" y="98"/>
                  <a:pt x="185" y="98"/>
                </a:cubicBezTo>
                <a:cubicBezTo>
                  <a:pt x="187" y="69"/>
                  <a:pt x="211" y="46"/>
                  <a:pt x="241" y="46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27"/>
                  <a:pt x="238" y="23"/>
                  <a:pt x="234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3" y="7"/>
                  <a:pt x="93" y="7"/>
                  <a:pt x="93" y="7"/>
                </a:cubicBezTo>
                <a:cubicBezTo>
                  <a:pt x="91" y="3"/>
                  <a:pt x="87" y="0"/>
                  <a:pt x="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8" y="3"/>
                  <a:pt x="27" y="7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7"/>
                  <a:pt x="0" y="31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6"/>
                  <a:pt x="3" y="190"/>
                  <a:pt x="7" y="190"/>
                </a:cubicBezTo>
                <a:cubicBezTo>
                  <a:pt x="173" y="190"/>
                  <a:pt x="173" y="190"/>
                  <a:pt x="173" y="190"/>
                </a:cubicBezTo>
                <a:cubicBezTo>
                  <a:pt x="173" y="190"/>
                  <a:pt x="173" y="190"/>
                  <a:pt x="173" y="190"/>
                </a:cubicBezTo>
                <a:lnTo>
                  <a:pt x="173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53"/>
          <p:cNvSpPr>
            <a:spLocks noEditPoints="1"/>
          </p:cNvSpPr>
          <p:nvPr/>
        </p:nvSpPr>
        <p:spPr bwMode="auto">
          <a:xfrm>
            <a:off x="2017663" y="5449172"/>
            <a:ext cx="100457" cy="134899"/>
          </a:xfrm>
          <a:custGeom>
            <a:avLst/>
            <a:gdLst>
              <a:gd name="T0" fmla="*/ 90 w 90"/>
              <a:gd name="T1" fmla="*/ 53 h 121"/>
              <a:gd name="T2" fmla="*/ 78 w 90"/>
              <a:gd name="T3" fmla="*/ 53 h 121"/>
              <a:gd name="T4" fmla="*/ 78 w 90"/>
              <a:gd name="T5" fmla="*/ 33 h 121"/>
              <a:gd name="T6" fmla="*/ 45 w 90"/>
              <a:gd name="T7" fmla="*/ 0 h 121"/>
              <a:gd name="T8" fmla="*/ 45 w 90"/>
              <a:gd name="T9" fmla="*/ 0 h 121"/>
              <a:gd name="T10" fmla="*/ 45 w 90"/>
              <a:gd name="T11" fmla="*/ 0 h 121"/>
              <a:gd name="T12" fmla="*/ 45 w 90"/>
              <a:gd name="T13" fmla="*/ 0 h 121"/>
              <a:gd name="T14" fmla="*/ 44 w 90"/>
              <a:gd name="T15" fmla="*/ 0 h 121"/>
              <a:gd name="T16" fmla="*/ 11 w 90"/>
              <a:gd name="T17" fmla="*/ 33 h 121"/>
              <a:gd name="T18" fmla="*/ 11 w 90"/>
              <a:gd name="T19" fmla="*/ 53 h 121"/>
              <a:gd name="T20" fmla="*/ 0 w 90"/>
              <a:gd name="T21" fmla="*/ 53 h 121"/>
              <a:gd name="T22" fmla="*/ 0 w 90"/>
              <a:gd name="T23" fmla="*/ 121 h 121"/>
              <a:gd name="T24" fmla="*/ 90 w 90"/>
              <a:gd name="T25" fmla="*/ 121 h 121"/>
              <a:gd name="T26" fmla="*/ 90 w 90"/>
              <a:gd name="T27" fmla="*/ 53 h 121"/>
              <a:gd name="T28" fmla="*/ 62 w 90"/>
              <a:gd name="T29" fmla="*/ 53 h 121"/>
              <a:gd name="T30" fmla="*/ 28 w 90"/>
              <a:gd name="T31" fmla="*/ 53 h 121"/>
              <a:gd name="T32" fmla="*/ 28 w 90"/>
              <a:gd name="T33" fmla="*/ 33 h 121"/>
              <a:gd name="T34" fmla="*/ 44 w 90"/>
              <a:gd name="T35" fmla="*/ 17 h 121"/>
              <a:gd name="T36" fmla="*/ 45 w 90"/>
              <a:gd name="T37" fmla="*/ 17 h 121"/>
              <a:gd name="T38" fmla="*/ 45 w 90"/>
              <a:gd name="T39" fmla="*/ 17 h 121"/>
              <a:gd name="T40" fmla="*/ 62 w 90"/>
              <a:gd name="T41" fmla="*/ 33 h 121"/>
              <a:gd name="T42" fmla="*/ 62 w 90"/>
              <a:gd name="T43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" h="121">
                <a:moveTo>
                  <a:pt x="90" y="53"/>
                </a:moveTo>
                <a:cubicBezTo>
                  <a:pt x="78" y="53"/>
                  <a:pt x="78" y="53"/>
                  <a:pt x="78" y="5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15"/>
                  <a:pt x="6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4" y="0"/>
                </a:cubicBezTo>
                <a:cubicBezTo>
                  <a:pt x="26" y="0"/>
                  <a:pt x="11" y="15"/>
                  <a:pt x="11" y="33"/>
                </a:cubicBezTo>
                <a:cubicBezTo>
                  <a:pt x="11" y="53"/>
                  <a:pt x="11" y="53"/>
                  <a:pt x="1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90" y="121"/>
                  <a:pt x="90" y="121"/>
                  <a:pt x="90" y="121"/>
                </a:cubicBezTo>
                <a:lnTo>
                  <a:pt x="90" y="53"/>
                </a:lnTo>
                <a:close/>
                <a:moveTo>
                  <a:pt x="62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24"/>
                  <a:pt x="35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55" y="17"/>
                  <a:pt x="62" y="24"/>
                  <a:pt x="62" y="33"/>
                </a:cubicBezTo>
                <a:lnTo>
                  <a:pt x="6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659"/>
          <p:cNvSpPr/>
          <p:nvPr/>
        </p:nvSpPr>
        <p:spPr bwMode="auto">
          <a:xfrm>
            <a:off x="11380150" y="5314274"/>
            <a:ext cx="321459" cy="321459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71"/>
          <p:cNvSpPr/>
          <p:nvPr/>
        </p:nvSpPr>
        <p:spPr bwMode="auto">
          <a:xfrm>
            <a:off x="8825701" y="922917"/>
            <a:ext cx="109066" cy="66015"/>
          </a:xfrm>
          <a:custGeom>
            <a:avLst/>
            <a:gdLst>
              <a:gd name="T0" fmla="*/ 99 w 99"/>
              <a:gd name="T1" fmla="*/ 32 h 60"/>
              <a:gd name="T2" fmla="*/ 76 w 99"/>
              <a:gd name="T3" fmla="*/ 13 h 60"/>
              <a:gd name="T4" fmla="*/ 35 w 99"/>
              <a:gd name="T5" fmla="*/ 0 h 60"/>
              <a:gd name="T6" fmla="*/ 0 w 99"/>
              <a:gd name="T7" fmla="*/ 0 h 60"/>
              <a:gd name="T8" fmla="*/ 0 w 99"/>
              <a:gd name="T9" fmla="*/ 38 h 60"/>
              <a:gd name="T10" fmla="*/ 35 w 99"/>
              <a:gd name="T11" fmla="*/ 38 h 60"/>
              <a:gd name="T12" fmla="*/ 63 w 99"/>
              <a:gd name="T13" fmla="*/ 52 h 60"/>
              <a:gd name="T14" fmla="*/ 72 w 99"/>
              <a:gd name="T15" fmla="*/ 60 h 60"/>
              <a:gd name="T16" fmla="*/ 84 w 99"/>
              <a:gd name="T17" fmla="*/ 47 h 60"/>
              <a:gd name="T18" fmla="*/ 99 w 99"/>
              <a:gd name="T19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60">
                <a:moveTo>
                  <a:pt x="99" y="32"/>
                </a:moveTo>
                <a:cubicBezTo>
                  <a:pt x="91" y="25"/>
                  <a:pt x="84" y="19"/>
                  <a:pt x="76" y="13"/>
                </a:cubicBezTo>
                <a:cubicBezTo>
                  <a:pt x="64" y="6"/>
                  <a:pt x="50" y="0"/>
                  <a:pt x="35" y="0"/>
                </a:cubicBezTo>
                <a:cubicBezTo>
                  <a:pt x="19" y="0"/>
                  <a:pt x="8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8" y="38"/>
                  <a:pt x="19" y="38"/>
                  <a:pt x="35" y="38"/>
                </a:cubicBezTo>
                <a:cubicBezTo>
                  <a:pt x="41" y="38"/>
                  <a:pt x="51" y="42"/>
                  <a:pt x="63" y="52"/>
                </a:cubicBezTo>
                <a:cubicBezTo>
                  <a:pt x="66" y="54"/>
                  <a:pt x="69" y="57"/>
                  <a:pt x="72" y="60"/>
                </a:cubicBezTo>
                <a:cubicBezTo>
                  <a:pt x="76" y="56"/>
                  <a:pt x="80" y="52"/>
                  <a:pt x="84" y="47"/>
                </a:cubicBezTo>
                <a:cubicBezTo>
                  <a:pt x="89" y="42"/>
                  <a:pt x="94" y="37"/>
                  <a:pt x="99" y="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72"/>
          <p:cNvSpPr/>
          <p:nvPr/>
        </p:nvSpPr>
        <p:spPr bwMode="auto">
          <a:xfrm>
            <a:off x="8972078" y="1014763"/>
            <a:ext cx="172210" cy="111937"/>
          </a:xfrm>
          <a:custGeom>
            <a:avLst/>
            <a:gdLst>
              <a:gd name="T0" fmla="*/ 0 w 155"/>
              <a:gd name="T1" fmla="*/ 39 h 102"/>
              <a:gd name="T2" fmla="*/ 23 w 155"/>
              <a:gd name="T3" fmla="*/ 58 h 102"/>
              <a:gd name="T4" fmla="*/ 64 w 155"/>
              <a:gd name="T5" fmla="*/ 72 h 102"/>
              <a:gd name="T6" fmla="*/ 94 w 155"/>
              <a:gd name="T7" fmla="*/ 72 h 102"/>
              <a:gd name="T8" fmla="*/ 94 w 155"/>
              <a:gd name="T9" fmla="*/ 102 h 102"/>
              <a:gd name="T10" fmla="*/ 155 w 155"/>
              <a:gd name="T11" fmla="*/ 51 h 102"/>
              <a:gd name="T12" fmla="*/ 94 w 155"/>
              <a:gd name="T13" fmla="*/ 0 h 102"/>
              <a:gd name="T14" fmla="*/ 94 w 155"/>
              <a:gd name="T15" fmla="*/ 33 h 102"/>
              <a:gd name="T16" fmla="*/ 64 w 155"/>
              <a:gd name="T17" fmla="*/ 33 h 102"/>
              <a:gd name="T18" fmla="*/ 35 w 155"/>
              <a:gd name="T19" fmla="*/ 19 h 102"/>
              <a:gd name="T20" fmla="*/ 26 w 155"/>
              <a:gd name="T21" fmla="*/ 11 h 102"/>
              <a:gd name="T22" fmla="*/ 16 w 155"/>
              <a:gd name="T23" fmla="*/ 23 h 102"/>
              <a:gd name="T24" fmla="*/ 0 w 155"/>
              <a:gd name="T25" fmla="*/ 3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" h="102">
                <a:moveTo>
                  <a:pt x="0" y="39"/>
                </a:moveTo>
                <a:cubicBezTo>
                  <a:pt x="7" y="46"/>
                  <a:pt x="15" y="52"/>
                  <a:pt x="23" y="58"/>
                </a:cubicBezTo>
                <a:cubicBezTo>
                  <a:pt x="35" y="66"/>
                  <a:pt x="49" y="72"/>
                  <a:pt x="64" y="72"/>
                </a:cubicBezTo>
                <a:cubicBezTo>
                  <a:pt x="80" y="72"/>
                  <a:pt x="87" y="72"/>
                  <a:pt x="94" y="7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33"/>
                  <a:pt x="94" y="33"/>
                  <a:pt x="94" y="33"/>
                </a:cubicBezTo>
                <a:cubicBezTo>
                  <a:pt x="87" y="33"/>
                  <a:pt x="80" y="33"/>
                  <a:pt x="64" y="33"/>
                </a:cubicBezTo>
                <a:cubicBezTo>
                  <a:pt x="58" y="33"/>
                  <a:pt x="47" y="29"/>
                  <a:pt x="35" y="19"/>
                </a:cubicBezTo>
                <a:cubicBezTo>
                  <a:pt x="32" y="17"/>
                  <a:pt x="30" y="14"/>
                  <a:pt x="26" y="11"/>
                </a:cubicBezTo>
                <a:cubicBezTo>
                  <a:pt x="23" y="15"/>
                  <a:pt x="19" y="19"/>
                  <a:pt x="16" y="23"/>
                </a:cubicBezTo>
                <a:cubicBezTo>
                  <a:pt x="10" y="29"/>
                  <a:pt x="5" y="34"/>
                  <a:pt x="0" y="3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73"/>
          <p:cNvSpPr/>
          <p:nvPr/>
        </p:nvSpPr>
        <p:spPr bwMode="auto">
          <a:xfrm>
            <a:off x="8825701" y="888475"/>
            <a:ext cx="318590" cy="206652"/>
          </a:xfrm>
          <a:custGeom>
            <a:avLst/>
            <a:gdLst>
              <a:gd name="T0" fmla="*/ 197 w 288"/>
              <a:gd name="T1" fmla="*/ 70 h 187"/>
              <a:gd name="T2" fmla="*/ 197 w 288"/>
              <a:gd name="T3" fmla="*/ 70 h 187"/>
              <a:gd name="T4" fmla="*/ 227 w 288"/>
              <a:gd name="T5" fmla="*/ 70 h 187"/>
              <a:gd name="T6" fmla="*/ 227 w 288"/>
              <a:gd name="T7" fmla="*/ 101 h 187"/>
              <a:gd name="T8" fmla="*/ 288 w 288"/>
              <a:gd name="T9" fmla="*/ 50 h 187"/>
              <a:gd name="T10" fmla="*/ 227 w 288"/>
              <a:gd name="T11" fmla="*/ 0 h 187"/>
              <a:gd name="T12" fmla="*/ 227 w 288"/>
              <a:gd name="T13" fmla="*/ 32 h 187"/>
              <a:gd name="T14" fmla="*/ 197 w 288"/>
              <a:gd name="T15" fmla="*/ 32 h 187"/>
              <a:gd name="T16" fmla="*/ 144 w 288"/>
              <a:gd name="T17" fmla="*/ 54 h 187"/>
              <a:gd name="T18" fmla="*/ 82 w 288"/>
              <a:gd name="T19" fmla="*/ 117 h 187"/>
              <a:gd name="T20" fmla="*/ 55 w 288"/>
              <a:gd name="T21" fmla="*/ 140 h 187"/>
              <a:gd name="T22" fmla="*/ 34 w 288"/>
              <a:gd name="T23" fmla="*/ 148 h 187"/>
              <a:gd name="T24" fmla="*/ 34 w 288"/>
              <a:gd name="T25" fmla="*/ 148 h 187"/>
              <a:gd name="T26" fmla="*/ 0 w 288"/>
              <a:gd name="T27" fmla="*/ 148 h 187"/>
              <a:gd name="T28" fmla="*/ 0 w 288"/>
              <a:gd name="T29" fmla="*/ 187 h 187"/>
              <a:gd name="T30" fmla="*/ 34 w 288"/>
              <a:gd name="T31" fmla="*/ 187 h 187"/>
              <a:gd name="T32" fmla="*/ 87 w 288"/>
              <a:gd name="T33" fmla="*/ 164 h 187"/>
              <a:gd name="T34" fmla="*/ 150 w 288"/>
              <a:gd name="T35" fmla="*/ 101 h 187"/>
              <a:gd name="T36" fmla="*/ 177 w 288"/>
              <a:gd name="T37" fmla="*/ 78 h 187"/>
              <a:gd name="T38" fmla="*/ 197 w 288"/>
              <a:gd name="T39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187">
                <a:moveTo>
                  <a:pt x="197" y="70"/>
                </a:moveTo>
                <a:cubicBezTo>
                  <a:pt x="197" y="70"/>
                  <a:pt x="197" y="70"/>
                  <a:pt x="197" y="70"/>
                </a:cubicBezTo>
                <a:cubicBezTo>
                  <a:pt x="212" y="70"/>
                  <a:pt x="219" y="70"/>
                  <a:pt x="227" y="70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32"/>
                  <a:pt x="227" y="32"/>
                  <a:pt x="227" y="32"/>
                </a:cubicBezTo>
                <a:cubicBezTo>
                  <a:pt x="219" y="32"/>
                  <a:pt x="212" y="32"/>
                  <a:pt x="197" y="32"/>
                </a:cubicBezTo>
                <a:cubicBezTo>
                  <a:pt x="176" y="32"/>
                  <a:pt x="159" y="42"/>
                  <a:pt x="144" y="54"/>
                </a:cubicBezTo>
                <a:cubicBezTo>
                  <a:pt x="122" y="72"/>
                  <a:pt x="102" y="97"/>
                  <a:pt x="82" y="117"/>
                </a:cubicBezTo>
                <a:cubicBezTo>
                  <a:pt x="72" y="127"/>
                  <a:pt x="63" y="135"/>
                  <a:pt x="55" y="140"/>
                </a:cubicBezTo>
                <a:cubicBezTo>
                  <a:pt x="46" y="146"/>
                  <a:pt x="40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19" y="148"/>
                  <a:pt x="8" y="148"/>
                  <a:pt x="0" y="148"/>
                </a:cubicBezTo>
                <a:cubicBezTo>
                  <a:pt x="0" y="187"/>
                  <a:pt x="0" y="187"/>
                  <a:pt x="0" y="187"/>
                </a:cubicBezTo>
                <a:cubicBezTo>
                  <a:pt x="8" y="187"/>
                  <a:pt x="19" y="187"/>
                  <a:pt x="34" y="187"/>
                </a:cubicBezTo>
                <a:cubicBezTo>
                  <a:pt x="55" y="186"/>
                  <a:pt x="72" y="176"/>
                  <a:pt x="87" y="164"/>
                </a:cubicBezTo>
                <a:cubicBezTo>
                  <a:pt x="110" y="146"/>
                  <a:pt x="130" y="121"/>
                  <a:pt x="150" y="101"/>
                </a:cubicBezTo>
                <a:cubicBezTo>
                  <a:pt x="160" y="91"/>
                  <a:pt x="169" y="83"/>
                  <a:pt x="177" y="78"/>
                </a:cubicBezTo>
                <a:cubicBezTo>
                  <a:pt x="185" y="72"/>
                  <a:pt x="192" y="70"/>
                  <a:pt x="197" y="7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674"/>
          <p:cNvSpPr/>
          <p:nvPr/>
        </p:nvSpPr>
        <p:spPr bwMode="auto">
          <a:xfrm>
            <a:off x="1162353" y="5515185"/>
            <a:ext cx="318590" cy="66015"/>
          </a:xfrm>
          <a:custGeom>
            <a:avLst/>
            <a:gdLst>
              <a:gd name="T0" fmla="*/ 25 w 287"/>
              <a:gd name="T1" fmla="*/ 51 h 58"/>
              <a:gd name="T2" fmla="*/ 32 w 287"/>
              <a:gd name="T3" fmla="*/ 58 h 58"/>
              <a:gd name="T4" fmla="*/ 254 w 287"/>
              <a:gd name="T5" fmla="*/ 58 h 58"/>
              <a:gd name="T6" fmla="*/ 262 w 287"/>
              <a:gd name="T7" fmla="*/ 51 h 58"/>
              <a:gd name="T8" fmla="*/ 287 w 287"/>
              <a:gd name="T9" fmla="*/ 0 h 58"/>
              <a:gd name="T10" fmla="*/ 0 w 287"/>
              <a:gd name="T11" fmla="*/ 0 h 58"/>
              <a:gd name="T12" fmla="*/ 25 w 287"/>
              <a:gd name="T13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7" h="58">
                <a:moveTo>
                  <a:pt x="25" y="51"/>
                </a:moveTo>
                <a:cubicBezTo>
                  <a:pt x="25" y="55"/>
                  <a:pt x="28" y="58"/>
                  <a:pt x="32" y="58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8" y="58"/>
                  <a:pt x="262" y="55"/>
                  <a:pt x="262" y="51"/>
                </a:cubicBezTo>
                <a:cubicBezTo>
                  <a:pt x="287" y="0"/>
                  <a:pt x="287" y="0"/>
                  <a:pt x="287" y="0"/>
                </a:cubicBezTo>
                <a:cubicBezTo>
                  <a:pt x="0" y="0"/>
                  <a:pt x="0" y="0"/>
                  <a:pt x="0" y="0"/>
                </a:cubicBezTo>
                <a:lnTo>
                  <a:pt x="25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75"/>
          <p:cNvSpPr/>
          <p:nvPr/>
        </p:nvSpPr>
        <p:spPr bwMode="auto">
          <a:xfrm>
            <a:off x="1191055" y="5374548"/>
            <a:ext cx="261186" cy="120547"/>
          </a:xfrm>
          <a:custGeom>
            <a:avLst/>
            <a:gdLst>
              <a:gd name="T0" fmla="*/ 237 w 237"/>
              <a:gd name="T1" fmla="*/ 30 h 108"/>
              <a:gd name="T2" fmla="*/ 229 w 237"/>
              <a:gd name="T3" fmla="*/ 23 h 108"/>
              <a:gd name="T4" fmla="*/ 99 w 237"/>
              <a:gd name="T5" fmla="*/ 23 h 108"/>
              <a:gd name="T6" fmla="*/ 91 w 237"/>
              <a:gd name="T7" fmla="*/ 6 h 108"/>
              <a:gd name="T8" fmla="*/ 81 w 237"/>
              <a:gd name="T9" fmla="*/ 0 h 108"/>
              <a:gd name="T10" fmla="*/ 36 w 237"/>
              <a:gd name="T11" fmla="*/ 0 h 108"/>
              <a:gd name="T12" fmla="*/ 26 w 237"/>
              <a:gd name="T13" fmla="*/ 6 h 108"/>
              <a:gd name="T14" fmla="*/ 18 w 237"/>
              <a:gd name="T15" fmla="*/ 23 h 108"/>
              <a:gd name="T16" fmla="*/ 7 w 237"/>
              <a:gd name="T17" fmla="*/ 23 h 108"/>
              <a:gd name="T18" fmla="*/ 0 w 237"/>
              <a:gd name="T19" fmla="*/ 30 h 108"/>
              <a:gd name="T20" fmla="*/ 0 w 237"/>
              <a:gd name="T21" fmla="*/ 108 h 108"/>
              <a:gd name="T22" fmla="*/ 237 w 237"/>
              <a:gd name="T23" fmla="*/ 108 h 108"/>
              <a:gd name="T24" fmla="*/ 237 w 237"/>
              <a:gd name="T25" fmla="*/ 3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7" h="108">
                <a:moveTo>
                  <a:pt x="237" y="30"/>
                </a:moveTo>
                <a:cubicBezTo>
                  <a:pt x="237" y="26"/>
                  <a:pt x="233" y="23"/>
                  <a:pt x="2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1" y="6"/>
                  <a:pt x="91" y="6"/>
                  <a:pt x="91" y="6"/>
                </a:cubicBezTo>
                <a:cubicBezTo>
                  <a:pt x="90" y="3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3"/>
                  <a:pt x="26" y="6"/>
                </a:cubicBezTo>
                <a:cubicBezTo>
                  <a:pt x="18" y="23"/>
                  <a:pt x="18" y="23"/>
                  <a:pt x="1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3"/>
                  <a:pt x="0" y="26"/>
                  <a:pt x="0" y="30"/>
                </a:cubicBezTo>
                <a:cubicBezTo>
                  <a:pt x="0" y="108"/>
                  <a:pt x="0" y="108"/>
                  <a:pt x="0" y="108"/>
                </a:cubicBezTo>
                <a:cubicBezTo>
                  <a:pt x="237" y="108"/>
                  <a:pt x="237" y="108"/>
                  <a:pt x="237" y="108"/>
                </a:cubicBezTo>
                <a:lnTo>
                  <a:pt x="237" y="3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76"/>
          <p:cNvSpPr/>
          <p:nvPr/>
        </p:nvSpPr>
        <p:spPr bwMode="auto">
          <a:xfrm>
            <a:off x="7623100" y="4679967"/>
            <a:ext cx="172210" cy="221004"/>
          </a:xfrm>
          <a:custGeom>
            <a:avLst/>
            <a:gdLst>
              <a:gd name="T0" fmla="*/ 6 w 60"/>
              <a:gd name="T1" fmla="*/ 24 h 77"/>
              <a:gd name="T2" fmla="*/ 24 w 60"/>
              <a:gd name="T3" fmla="*/ 24 h 77"/>
              <a:gd name="T4" fmla="*/ 24 w 60"/>
              <a:gd name="T5" fmla="*/ 7 h 77"/>
              <a:gd name="T6" fmla="*/ 53 w 60"/>
              <a:gd name="T7" fmla="*/ 7 h 77"/>
              <a:gd name="T8" fmla="*/ 53 w 60"/>
              <a:gd name="T9" fmla="*/ 69 h 77"/>
              <a:gd name="T10" fmla="*/ 60 w 60"/>
              <a:gd name="T11" fmla="*/ 77 h 77"/>
              <a:gd name="T12" fmla="*/ 60 w 60"/>
              <a:gd name="T13" fmla="*/ 0 h 77"/>
              <a:gd name="T14" fmla="*/ 17 w 60"/>
              <a:gd name="T15" fmla="*/ 0 h 77"/>
              <a:gd name="T16" fmla="*/ 17 w 60"/>
              <a:gd name="T17" fmla="*/ 0 h 77"/>
              <a:gd name="T18" fmla="*/ 0 w 60"/>
              <a:gd name="T19" fmla="*/ 17 h 77"/>
              <a:gd name="T20" fmla="*/ 0 w 60"/>
              <a:gd name="T21" fmla="*/ 77 h 77"/>
              <a:gd name="T22" fmla="*/ 6 w 60"/>
              <a:gd name="T23" fmla="*/ 68 h 77"/>
              <a:gd name="T24" fmla="*/ 6 w 60"/>
              <a:gd name="T25" fmla="*/ 2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77">
                <a:moveTo>
                  <a:pt x="6" y="24"/>
                </a:moveTo>
                <a:lnTo>
                  <a:pt x="24" y="24"/>
                </a:lnTo>
                <a:lnTo>
                  <a:pt x="24" y="7"/>
                </a:lnTo>
                <a:lnTo>
                  <a:pt x="53" y="7"/>
                </a:lnTo>
                <a:lnTo>
                  <a:pt x="53" y="69"/>
                </a:lnTo>
                <a:lnTo>
                  <a:pt x="60" y="77"/>
                </a:lnTo>
                <a:lnTo>
                  <a:pt x="60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7"/>
                </a:lnTo>
                <a:lnTo>
                  <a:pt x="6" y="68"/>
                </a:lnTo>
                <a:lnTo>
                  <a:pt x="6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77"/>
          <p:cNvSpPr/>
          <p:nvPr/>
        </p:nvSpPr>
        <p:spPr bwMode="auto">
          <a:xfrm>
            <a:off x="7634580" y="4832085"/>
            <a:ext cx="149249" cy="166470"/>
          </a:xfrm>
          <a:custGeom>
            <a:avLst/>
            <a:gdLst>
              <a:gd name="T0" fmla="*/ 26 w 52"/>
              <a:gd name="T1" fmla="*/ 0 h 58"/>
              <a:gd name="T2" fmla="*/ 0 w 52"/>
              <a:gd name="T3" fmla="*/ 29 h 58"/>
              <a:gd name="T4" fmla="*/ 19 w 52"/>
              <a:gd name="T5" fmla="*/ 29 h 58"/>
              <a:gd name="T6" fmla="*/ 19 w 52"/>
              <a:gd name="T7" fmla="*/ 58 h 58"/>
              <a:gd name="T8" fmla="*/ 32 w 52"/>
              <a:gd name="T9" fmla="*/ 58 h 58"/>
              <a:gd name="T10" fmla="*/ 32 w 52"/>
              <a:gd name="T11" fmla="*/ 29 h 58"/>
              <a:gd name="T12" fmla="*/ 52 w 52"/>
              <a:gd name="T13" fmla="*/ 29 h 58"/>
              <a:gd name="T14" fmla="*/ 26 w 52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8">
                <a:moveTo>
                  <a:pt x="26" y="0"/>
                </a:moveTo>
                <a:lnTo>
                  <a:pt x="0" y="29"/>
                </a:lnTo>
                <a:lnTo>
                  <a:pt x="19" y="29"/>
                </a:lnTo>
                <a:lnTo>
                  <a:pt x="19" y="58"/>
                </a:lnTo>
                <a:lnTo>
                  <a:pt x="32" y="58"/>
                </a:lnTo>
                <a:lnTo>
                  <a:pt x="32" y="29"/>
                </a:lnTo>
                <a:lnTo>
                  <a:pt x="52" y="29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678"/>
          <p:cNvSpPr/>
          <p:nvPr/>
        </p:nvSpPr>
        <p:spPr bwMode="auto">
          <a:xfrm>
            <a:off x="2439577" y="5368808"/>
            <a:ext cx="272667" cy="218133"/>
          </a:xfrm>
          <a:custGeom>
            <a:avLst/>
            <a:gdLst>
              <a:gd name="T0" fmla="*/ 177 w 248"/>
              <a:gd name="T1" fmla="*/ 176 h 196"/>
              <a:gd name="T2" fmla="*/ 157 w 248"/>
              <a:gd name="T3" fmla="*/ 176 h 196"/>
              <a:gd name="T4" fmla="*/ 157 w 248"/>
              <a:gd name="T5" fmla="*/ 156 h 196"/>
              <a:gd name="T6" fmla="*/ 157 w 248"/>
              <a:gd name="T7" fmla="*/ 125 h 196"/>
              <a:gd name="T8" fmla="*/ 157 w 248"/>
              <a:gd name="T9" fmla="*/ 105 h 196"/>
              <a:gd name="T10" fmla="*/ 177 w 248"/>
              <a:gd name="T11" fmla="*/ 105 h 196"/>
              <a:gd name="T12" fmla="*/ 197 w 248"/>
              <a:gd name="T13" fmla="*/ 105 h 196"/>
              <a:gd name="T14" fmla="*/ 197 w 248"/>
              <a:gd name="T15" fmla="*/ 85 h 196"/>
              <a:gd name="T16" fmla="*/ 197 w 248"/>
              <a:gd name="T17" fmla="*/ 65 h 196"/>
              <a:gd name="T18" fmla="*/ 217 w 248"/>
              <a:gd name="T19" fmla="*/ 65 h 196"/>
              <a:gd name="T20" fmla="*/ 248 w 248"/>
              <a:gd name="T21" fmla="*/ 65 h 196"/>
              <a:gd name="T22" fmla="*/ 248 w 248"/>
              <a:gd name="T23" fmla="*/ 32 h 196"/>
              <a:gd name="T24" fmla="*/ 241 w 248"/>
              <a:gd name="T25" fmla="*/ 24 h 196"/>
              <a:gd name="T26" fmla="*/ 104 w 248"/>
              <a:gd name="T27" fmla="*/ 24 h 196"/>
              <a:gd name="T28" fmla="*/ 96 w 248"/>
              <a:gd name="T29" fmla="*/ 7 h 196"/>
              <a:gd name="T30" fmla="*/ 85 w 248"/>
              <a:gd name="T31" fmla="*/ 0 h 196"/>
              <a:gd name="T32" fmla="*/ 38 w 248"/>
              <a:gd name="T33" fmla="*/ 0 h 196"/>
              <a:gd name="T34" fmla="*/ 27 w 248"/>
              <a:gd name="T35" fmla="*/ 7 h 196"/>
              <a:gd name="T36" fmla="*/ 18 w 248"/>
              <a:gd name="T37" fmla="*/ 24 h 196"/>
              <a:gd name="T38" fmla="*/ 7 w 248"/>
              <a:gd name="T39" fmla="*/ 24 h 196"/>
              <a:gd name="T40" fmla="*/ 0 w 248"/>
              <a:gd name="T41" fmla="*/ 32 h 196"/>
              <a:gd name="T42" fmla="*/ 0 w 248"/>
              <a:gd name="T43" fmla="*/ 188 h 196"/>
              <a:gd name="T44" fmla="*/ 7 w 248"/>
              <a:gd name="T45" fmla="*/ 196 h 196"/>
              <a:gd name="T46" fmla="*/ 197 w 248"/>
              <a:gd name="T47" fmla="*/ 196 h 196"/>
              <a:gd name="T48" fmla="*/ 197 w 248"/>
              <a:gd name="T49" fmla="*/ 176 h 196"/>
              <a:gd name="T50" fmla="*/ 177 w 248"/>
              <a:gd name="T51" fmla="*/ 17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8" h="196">
                <a:moveTo>
                  <a:pt x="177" y="176"/>
                </a:moveTo>
                <a:cubicBezTo>
                  <a:pt x="157" y="176"/>
                  <a:pt x="157" y="176"/>
                  <a:pt x="157" y="176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77" y="105"/>
                  <a:pt x="177" y="105"/>
                  <a:pt x="17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48" y="32"/>
                  <a:pt x="248" y="32"/>
                  <a:pt x="248" y="32"/>
                </a:cubicBezTo>
                <a:cubicBezTo>
                  <a:pt x="248" y="28"/>
                  <a:pt x="245" y="24"/>
                  <a:pt x="241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5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0"/>
                  <a:pt x="29" y="3"/>
                  <a:pt x="27" y="7"/>
                </a:cubicBezTo>
                <a:cubicBezTo>
                  <a:pt x="18" y="24"/>
                  <a:pt x="18" y="24"/>
                  <a:pt x="1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3" y="24"/>
                  <a:pt x="0" y="28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3" y="196"/>
                  <a:pt x="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7" y="176"/>
                  <a:pt x="197" y="176"/>
                  <a:pt x="197" y="176"/>
                </a:cubicBezTo>
                <a:lnTo>
                  <a:pt x="177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679"/>
          <p:cNvSpPr/>
          <p:nvPr/>
        </p:nvSpPr>
        <p:spPr bwMode="auto">
          <a:xfrm>
            <a:off x="2634748" y="5463522"/>
            <a:ext cx="123418" cy="123418"/>
          </a:xfrm>
          <a:custGeom>
            <a:avLst/>
            <a:gdLst>
              <a:gd name="T0" fmla="*/ 27 w 43"/>
              <a:gd name="T1" fmla="*/ 0 h 43"/>
              <a:gd name="T2" fmla="*/ 15 w 43"/>
              <a:gd name="T3" fmla="*/ 0 h 43"/>
              <a:gd name="T4" fmla="*/ 15 w 43"/>
              <a:gd name="T5" fmla="*/ 15 h 43"/>
              <a:gd name="T6" fmla="*/ 0 w 43"/>
              <a:gd name="T7" fmla="*/ 15 h 43"/>
              <a:gd name="T8" fmla="*/ 0 w 43"/>
              <a:gd name="T9" fmla="*/ 27 h 43"/>
              <a:gd name="T10" fmla="*/ 15 w 43"/>
              <a:gd name="T11" fmla="*/ 27 h 43"/>
              <a:gd name="T12" fmla="*/ 15 w 43"/>
              <a:gd name="T13" fmla="*/ 43 h 43"/>
              <a:gd name="T14" fmla="*/ 27 w 43"/>
              <a:gd name="T15" fmla="*/ 43 h 43"/>
              <a:gd name="T16" fmla="*/ 27 w 43"/>
              <a:gd name="T17" fmla="*/ 27 h 43"/>
              <a:gd name="T18" fmla="*/ 43 w 43"/>
              <a:gd name="T19" fmla="*/ 27 h 43"/>
              <a:gd name="T20" fmla="*/ 43 w 43"/>
              <a:gd name="T21" fmla="*/ 15 h 43"/>
              <a:gd name="T22" fmla="*/ 27 w 43"/>
              <a:gd name="T23" fmla="*/ 15 h 43"/>
              <a:gd name="T24" fmla="*/ 27 w 43"/>
              <a:gd name="T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3">
                <a:moveTo>
                  <a:pt x="27" y="0"/>
                </a:move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lnTo>
                  <a:pt x="0" y="27"/>
                </a:lnTo>
                <a:lnTo>
                  <a:pt x="15" y="27"/>
                </a:lnTo>
                <a:lnTo>
                  <a:pt x="15" y="43"/>
                </a:lnTo>
                <a:lnTo>
                  <a:pt x="27" y="43"/>
                </a:lnTo>
                <a:lnTo>
                  <a:pt x="27" y="27"/>
                </a:lnTo>
                <a:lnTo>
                  <a:pt x="43" y="27"/>
                </a:lnTo>
                <a:lnTo>
                  <a:pt x="43" y="15"/>
                </a:lnTo>
                <a:lnTo>
                  <a:pt x="27" y="15"/>
                </a:lnTo>
                <a:lnTo>
                  <a:pt x="27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680"/>
          <p:cNvSpPr/>
          <p:nvPr/>
        </p:nvSpPr>
        <p:spPr bwMode="auto">
          <a:xfrm>
            <a:off x="3076754" y="5368808"/>
            <a:ext cx="275536" cy="218133"/>
          </a:xfrm>
          <a:custGeom>
            <a:avLst/>
            <a:gdLst>
              <a:gd name="T0" fmla="*/ 158 w 249"/>
              <a:gd name="T1" fmla="*/ 176 h 196"/>
              <a:gd name="T2" fmla="*/ 158 w 249"/>
              <a:gd name="T3" fmla="*/ 156 h 196"/>
              <a:gd name="T4" fmla="*/ 158 w 249"/>
              <a:gd name="T5" fmla="*/ 125 h 196"/>
              <a:gd name="T6" fmla="*/ 158 w 249"/>
              <a:gd name="T7" fmla="*/ 105 h 196"/>
              <a:gd name="T8" fmla="*/ 178 w 249"/>
              <a:gd name="T9" fmla="*/ 105 h 196"/>
              <a:gd name="T10" fmla="*/ 249 w 249"/>
              <a:gd name="T11" fmla="*/ 105 h 196"/>
              <a:gd name="T12" fmla="*/ 249 w 249"/>
              <a:gd name="T13" fmla="*/ 32 h 196"/>
              <a:gd name="T14" fmla="*/ 242 w 249"/>
              <a:gd name="T15" fmla="*/ 24 h 196"/>
              <a:gd name="T16" fmla="*/ 105 w 249"/>
              <a:gd name="T17" fmla="*/ 24 h 196"/>
              <a:gd name="T18" fmla="*/ 97 w 249"/>
              <a:gd name="T19" fmla="*/ 7 h 196"/>
              <a:gd name="T20" fmla="*/ 86 w 249"/>
              <a:gd name="T21" fmla="*/ 0 h 196"/>
              <a:gd name="T22" fmla="*/ 39 w 249"/>
              <a:gd name="T23" fmla="*/ 0 h 196"/>
              <a:gd name="T24" fmla="*/ 28 w 249"/>
              <a:gd name="T25" fmla="*/ 7 h 196"/>
              <a:gd name="T26" fmla="*/ 19 w 249"/>
              <a:gd name="T27" fmla="*/ 24 h 196"/>
              <a:gd name="T28" fmla="*/ 8 w 249"/>
              <a:gd name="T29" fmla="*/ 24 h 196"/>
              <a:gd name="T30" fmla="*/ 0 w 249"/>
              <a:gd name="T31" fmla="*/ 32 h 196"/>
              <a:gd name="T32" fmla="*/ 0 w 249"/>
              <a:gd name="T33" fmla="*/ 188 h 196"/>
              <a:gd name="T34" fmla="*/ 8 w 249"/>
              <a:gd name="T35" fmla="*/ 196 h 196"/>
              <a:gd name="T36" fmla="*/ 242 w 249"/>
              <a:gd name="T37" fmla="*/ 196 h 196"/>
              <a:gd name="T38" fmla="*/ 249 w 249"/>
              <a:gd name="T39" fmla="*/ 188 h 196"/>
              <a:gd name="T40" fmla="*/ 249 w 249"/>
              <a:gd name="T41" fmla="*/ 176 h 196"/>
              <a:gd name="T42" fmla="*/ 178 w 249"/>
              <a:gd name="T43" fmla="*/ 176 h 196"/>
              <a:gd name="T44" fmla="*/ 158 w 249"/>
              <a:gd name="T45" fmla="*/ 17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9" h="196">
                <a:moveTo>
                  <a:pt x="158" y="176"/>
                </a:moveTo>
                <a:cubicBezTo>
                  <a:pt x="158" y="156"/>
                  <a:pt x="158" y="156"/>
                  <a:pt x="158" y="156"/>
                </a:cubicBezTo>
                <a:cubicBezTo>
                  <a:pt x="158" y="125"/>
                  <a:pt x="158" y="125"/>
                  <a:pt x="158" y="125"/>
                </a:cubicBezTo>
                <a:cubicBezTo>
                  <a:pt x="158" y="105"/>
                  <a:pt x="158" y="105"/>
                  <a:pt x="158" y="105"/>
                </a:cubicBezTo>
                <a:cubicBezTo>
                  <a:pt x="178" y="105"/>
                  <a:pt x="178" y="105"/>
                  <a:pt x="178" y="105"/>
                </a:cubicBezTo>
                <a:cubicBezTo>
                  <a:pt x="249" y="105"/>
                  <a:pt x="249" y="105"/>
                  <a:pt x="249" y="105"/>
                </a:cubicBezTo>
                <a:cubicBezTo>
                  <a:pt x="249" y="32"/>
                  <a:pt x="249" y="32"/>
                  <a:pt x="249" y="32"/>
                </a:cubicBezTo>
                <a:cubicBezTo>
                  <a:pt x="249" y="27"/>
                  <a:pt x="246" y="24"/>
                  <a:pt x="242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97" y="7"/>
                  <a:pt x="97" y="7"/>
                  <a:pt x="97" y="7"/>
                </a:cubicBezTo>
                <a:cubicBezTo>
                  <a:pt x="95" y="3"/>
                  <a:pt x="90" y="0"/>
                  <a:pt x="8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0" y="3"/>
                  <a:pt x="28" y="7"/>
                </a:cubicBezTo>
                <a:cubicBezTo>
                  <a:pt x="19" y="24"/>
                  <a:pt x="19" y="24"/>
                  <a:pt x="1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7"/>
                  <a:pt x="0" y="32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4" y="196"/>
                  <a:pt x="8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6" y="196"/>
                  <a:pt x="249" y="192"/>
                  <a:pt x="249" y="188"/>
                </a:cubicBezTo>
                <a:cubicBezTo>
                  <a:pt x="249" y="176"/>
                  <a:pt x="249" y="176"/>
                  <a:pt x="249" y="176"/>
                </a:cubicBezTo>
                <a:cubicBezTo>
                  <a:pt x="178" y="176"/>
                  <a:pt x="178" y="176"/>
                  <a:pt x="178" y="176"/>
                </a:cubicBezTo>
                <a:lnTo>
                  <a:pt x="158" y="17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Rectangle 681"/>
          <p:cNvSpPr>
            <a:spLocks noChangeArrowheads="1"/>
          </p:cNvSpPr>
          <p:nvPr/>
        </p:nvSpPr>
        <p:spPr bwMode="auto">
          <a:xfrm>
            <a:off x="3271925" y="5509445"/>
            <a:ext cx="123418" cy="3444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682"/>
          <p:cNvSpPr>
            <a:spLocks noEditPoints="1"/>
          </p:cNvSpPr>
          <p:nvPr/>
        </p:nvSpPr>
        <p:spPr bwMode="auto">
          <a:xfrm>
            <a:off x="4353980" y="5351587"/>
            <a:ext cx="318590" cy="252575"/>
          </a:xfrm>
          <a:custGeom>
            <a:avLst/>
            <a:gdLst>
              <a:gd name="T0" fmla="*/ 279 w 288"/>
              <a:gd name="T1" fmla="*/ 28 h 227"/>
              <a:gd name="T2" fmla="*/ 121 w 288"/>
              <a:gd name="T3" fmla="*/ 28 h 227"/>
              <a:gd name="T4" fmla="*/ 111 w 288"/>
              <a:gd name="T5" fmla="*/ 8 h 227"/>
              <a:gd name="T6" fmla="*/ 99 w 288"/>
              <a:gd name="T7" fmla="*/ 0 h 227"/>
              <a:gd name="T8" fmla="*/ 44 w 288"/>
              <a:gd name="T9" fmla="*/ 0 h 227"/>
              <a:gd name="T10" fmla="*/ 32 w 288"/>
              <a:gd name="T11" fmla="*/ 8 h 227"/>
              <a:gd name="T12" fmla="*/ 22 w 288"/>
              <a:gd name="T13" fmla="*/ 28 h 227"/>
              <a:gd name="T14" fmla="*/ 9 w 288"/>
              <a:gd name="T15" fmla="*/ 28 h 227"/>
              <a:gd name="T16" fmla="*/ 0 w 288"/>
              <a:gd name="T17" fmla="*/ 37 h 227"/>
              <a:gd name="T18" fmla="*/ 0 w 288"/>
              <a:gd name="T19" fmla="*/ 218 h 227"/>
              <a:gd name="T20" fmla="*/ 9 w 288"/>
              <a:gd name="T21" fmla="*/ 227 h 227"/>
              <a:gd name="T22" fmla="*/ 279 w 288"/>
              <a:gd name="T23" fmla="*/ 227 h 227"/>
              <a:gd name="T24" fmla="*/ 288 w 288"/>
              <a:gd name="T25" fmla="*/ 218 h 227"/>
              <a:gd name="T26" fmla="*/ 288 w 288"/>
              <a:gd name="T27" fmla="*/ 37 h 227"/>
              <a:gd name="T28" fmla="*/ 279 w 288"/>
              <a:gd name="T29" fmla="*/ 28 h 227"/>
              <a:gd name="T30" fmla="*/ 264 w 288"/>
              <a:gd name="T31" fmla="*/ 203 h 227"/>
              <a:gd name="T32" fmla="*/ 24 w 288"/>
              <a:gd name="T33" fmla="*/ 203 h 227"/>
              <a:gd name="T34" fmla="*/ 24 w 288"/>
              <a:gd name="T35" fmla="*/ 52 h 227"/>
              <a:gd name="T36" fmla="*/ 43 w 288"/>
              <a:gd name="T37" fmla="*/ 39 h 227"/>
              <a:gd name="T38" fmla="*/ 50 w 288"/>
              <a:gd name="T39" fmla="*/ 24 h 227"/>
              <a:gd name="T40" fmla="*/ 92 w 288"/>
              <a:gd name="T41" fmla="*/ 24 h 227"/>
              <a:gd name="T42" fmla="*/ 99 w 288"/>
              <a:gd name="T43" fmla="*/ 39 h 227"/>
              <a:gd name="T44" fmla="*/ 121 w 288"/>
              <a:gd name="T45" fmla="*/ 52 h 227"/>
              <a:gd name="T46" fmla="*/ 264 w 288"/>
              <a:gd name="T47" fmla="*/ 52 h 227"/>
              <a:gd name="T48" fmla="*/ 264 w 288"/>
              <a:gd name="T49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27">
                <a:moveTo>
                  <a:pt x="279" y="28"/>
                </a:moveTo>
                <a:cubicBezTo>
                  <a:pt x="121" y="28"/>
                  <a:pt x="121" y="28"/>
                  <a:pt x="121" y="28"/>
                </a:cubicBezTo>
                <a:cubicBezTo>
                  <a:pt x="111" y="8"/>
                  <a:pt x="111" y="8"/>
                  <a:pt x="111" y="8"/>
                </a:cubicBezTo>
                <a:cubicBezTo>
                  <a:pt x="109" y="4"/>
                  <a:pt x="103" y="0"/>
                  <a:pt x="9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4" y="4"/>
                  <a:pt x="32" y="8"/>
                </a:cubicBezTo>
                <a:cubicBezTo>
                  <a:pt x="22" y="28"/>
                  <a:pt x="22" y="28"/>
                  <a:pt x="22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0" y="32"/>
                  <a:pt x="0" y="37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3"/>
                  <a:pt x="4" y="227"/>
                  <a:pt x="9" y="227"/>
                </a:cubicBezTo>
                <a:cubicBezTo>
                  <a:pt x="279" y="227"/>
                  <a:pt x="279" y="227"/>
                  <a:pt x="279" y="227"/>
                </a:cubicBezTo>
                <a:cubicBezTo>
                  <a:pt x="284" y="227"/>
                  <a:pt x="288" y="223"/>
                  <a:pt x="288" y="218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2"/>
                  <a:pt x="284" y="28"/>
                  <a:pt x="279" y="28"/>
                </a:cubicBezTo>
                <a:close/>
                <a:moveTo>
                  <a:pt x="264" y="203"/>
                </a:moveTo>
                <a:cubicBezTo>
                  <a:pt x="24" y="203"/>
                  <a:pt x="24" y="203"/>
                  <a:pt x="24" y="203"/>
                </a:cubicBezTo>
                <a:cubicBezTo>
                  <a:pt x="24" y="52"/>
                  <a:pt x="24" y="52"/>
                  <a:pt x="24" y="52"/>
                </a:cubicBezTo>
                <a:cubicBezTo>
                  <a:pt x="32" y="52"/>
                  <a:pt x="39" y="47"/>
                  <a:pt x="43" y="39"/>
                </a:cubicBezTo>
                <a:cubicBezTo>
                  <a:pt x="50" y="24"/>
                  <a:pt x="50" y="24"/>
                  <a:pt x="50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9" y="39"/>
                  <a:pt x="99" y="39"/>
                  <a:pt x="99" y="39"/>
                </a:cubicBezTo>
                <a:cubicBezTo>
                  <a:pt x="103" y="47"/>
                  <a:pt x="112" y="52"/>
                  <a:pt x="121" y="52"/>
                </a:cubicBezTo>
                <a:cubicBezTo>
                  <a:pt x="264" y="52"/>
                  <a:pt x="264" y="52"/>
                  <a:pt x="264" y="52"/>
                </a:cubicBezTo>
                <a:lnTo>
                  <a:pt x="264" y="20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683"/>
          <p:cNvSpPr/>
          <p:nvPr/>
        </p:nvSpPr>
        <p:spPr bwMode="auto">
          <a:xfrm>
            <a:off x="3716802" y="5374548"/>
            <a:ext cx="261186" cy="206652"/>
          </a:xfrm>
          <a:custGeom>
            <a:avLst/>
            <a:gdLst>
              <a:gd name="T0" fmla="*/ 157 w 236"/>
              <a:gd name="T1" fmla="*/ 162 h 185"/>
              <a:gd name="T2" fmla="*/ 170 w 236"/>
              <a:gd name="T3" fmla="*/ 149 h 185"/>
              <a:gd name="T4" fmla="*/ 186 w 236"/>
              <a:gd name="T5" fmla="*/ 133 h 185"/>
              <a:gd name="T6" fmla="*/ 170 w 236"/>
              <a:gd name="T7" fmla="*/ 117 h 185"/>
              <a:gd name="T8" fmla="*/ 157 w 236"/>
              <a:gd name="T9" fmla="*/ 104 h 185"/>
              <a:gd name="T10" fmla="*/ 170 w 236"/>
              <a:gd name="T11" fmla="*/ 90 h 185"/>
              <a:gd name="T12" fmla="*/ 193 w 236"/>
              <a:gd name="T13" fmla="*/ 67 h 185"/>
              <a:gd name="T14" fmla="*/ 207 w 236"/>
              <a:gd name="T15" fmla="*/ 54 h 185"/>
              <a:gd name="T16" fmla="*/ 220 w 236"/>
              <a:gd name="T17" fmla="*/ 67 h 185"/>
              <a:gd name="T18" fmla="*/ 236 w 236"/>
              <a:gd name="T19" fmla="*/ 83 h 185"/>
              <a:gd name="T20" fmla="*/ 236 w 236"/>
              <a:gd name="T21" fmla="*/ 83 h 185"/>
              <a:gd name="T22" fmla="*/ 236 w 236"/>
              <a:gd name="T23" fmla="*/ 30 h 185"/>
              <a:gd name="T24" fmla="*/ 229 w 236"/>
              <a:gd name="T25" fmla="*/ 22 h 185"/>
              <a:gd name="T26" fmla="*/ 99 w 236"/>
              <a:gd name="T27" fmla="*/ 22 h 185"/>
              <a:gd name="T28" fmla="*/ 91 w 236"/>
              <a:gd name="T29" fmla="*/ 6 h 185"/>
              <a:gd name="T30" fmla="*/ 81 w 236"/>
              <a:gd name="T31" fmla="*/ 0 h 185"/>
              <a:gd name="T32" fmla="*/ 36 w 236"/>
              <a:gd name="T33" fmla="*/ 0 h 185"/>
              <a:gd name="T34" fmla="*/ 26 w 236"/>
              <a:gd name="T35" fmla="*/ 6 h 185"/>
              <a:gd name="T36" fmla="*/ 18 w 236"/>
              <a:gd name="T37" fmla="*/ 22 h 185"/>
              <a:gd name="T38" fmla="*/ 7 w 236"/>
              <a:gd name="T39" fmla="*/ 22 h 185"/>
              <a:gd name="T40" fmla="*/ 0 w 236"/>
              <a:gd name="T41" fmla="*/ 30 h 185"/>
              <a:gd name="T42" fmla="*/ 0 w 236"/>
              <a:gd name="T43" fmla="*/ 178 h 185"/>
              <a:gd name="T44" fmla="*/ 7 w 236"/>
              <a:gd name="T45" fmla="*/ 185 h 185"/>
              <a:gd name="T46" fmla="*/ 180 w 236"/>
              <a:gd name="T47" fmla="*/ 185 h 185"/>
              <a:gd name="T48" fmla="*/ 170 w 236"/>
              <a:gd name="T49" fmla="*/ 175 h 185"/>
              <a:gd name="T50" fmla="*/ 157 w 236"/>
              <a:gd name="T51" fmla="*/ 16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185">
                <a:moveTo>
                  <a:pt x="157" y="162"/>
                </a:moveTo>
                <a:cubicBezTo>
                  <a:pt x="170" y="149"/>
                  <a:pt x="170" y="149"/>
                  <a:pt x="170" y="149"/>
                </a:cubicBezTo>
                <a:cubicBezTo>
                  <a:pt x="186" y="133"/>
                  <a:pt x="186" y="133"/>
                  <a:pt x="186" y="133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20" y="67"/>
                  <a:pt x="220" y="67"/>
                  <a:pt x="220" y="67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26"/>
                  <a:pt x="233" y="22"/>
                  <a:pt x="22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1" y="6"/>
                  <a:pt x="91" y="6"/>
                  <a:pt x="91" y="6"/>
                </a:cubicBezTo>
                <a:cubicBezTo>
                  <a:pt x="89" y="2"/>
                  <a:pt x="85" y="0"/>
                  <a:pt x="8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18" y="22"/>
                  <a:pt x="18" y="22"/>
                  <a:pt x="1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3" y="22"/>
                  <a:pt x="0" y="26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3" y="185"/>
                  <a:pt x="7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70" y="175"/>
                  <a:pt x="170" y="175"/>
                  <a:pt x="170" y="175"/>
                </a:cubicBezTo>
                <a:lnTo>
                  <a:pt x="157" y="1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684"/>
          <p:cNvSpPr/>
          <p:nvPr/>
        </p:nvSpPr>
        <p:spPr bwMode="auto">
          <a:xfrm>
            <a:off x="3920583" y="5466393"/>
            <a:ext cx="114807" cy="114807"/>
          </a:xfrm>
          <a:custGeom>
            <a:avLst/>
            <a:gdLst>
              <a:gd name="T0" fmla="*/ 40 w 40"/>
              <a:gd name="T1" fmla="*/ 31 h 40"/>
              <a:gd name="T2" fmla="*/ 29 w 40"/>
              <a:gd name="T3" fmla="*/ 20 h 40"/>
              <a:gd name="T4" fmla="*/ 40 w 40"/>
              <a:gd name="T5" fmla="*/ 9 h 40"/>
              <a:gd name="T6" fmla="*/ 31 w 40"/>
              <a:gd name="T7" fmla="*/ 0 h 40"/>
              <a:gd name="T8" fmla="*/ 20 w 40"/>
              <a:gd name="T9" fmla="*/ 11 h 40"/>
              <a:gd name="T10" fmla="*/ 9 w 40"/>
              <a:gd name="T11" fmla="*/ 0 h 40"/>
              <a:gd name="T12" fmla="*/ 0 w 40"/>
              <a:gd name="T13" fmla="*/ 9 h 40"/>
              <a:gd name="T14" fmla="*/ 11 w 40"/>
              <a:gd name="T15" fmla="*/ 20 h 40"/>
              <a:gd name="T16" fmla="*/ 0 w 40"/>
              <a:gd name="T17" fmla="*/ 31 h 40"/>
              <a:gd name="T18" fmla="*/ 9 w 40"/>
              <a:gd name="T19" fmla="*/ 40 h 40"/>
              <a:gd name="T20" fmla="*/ 20 w 40"/>
              <a:gd name="T21" fmla="*/ 29 h 40"/>
              <a:gd name="T22" fmla="*/ 31 w 40"/>
              <a:gd name="T23" fmla="*/ 40 h 40"/>
              <a:gd name="T24" fmla="*/ 40 w 40"/>
              <a:gd name="T25" fmla="*/ 3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0">
                <a:moveTo>
                  <a:pt x="40" y="31"/>
                </a:moveTo>
                <a:lnTo>
                  <a:pt x="29" y="20"/>
                </a:lnTo>
                <a:lnTo>
                  <a:pt x="40" y="9"/>
                </a:lnTo>
                <a:lnTo>
                  <a:pt x="31" y="0"/>
                </a:lnTo>
                <a:lnTo>
                  <a:pt x="20" y="11"/>
                </a:lnTo>
                <a:lnTo>
                  <a:pt x="9" y="0"/>
                </a:lnTo>
                <a:lnTo>
                  <a:pt x="0" y="9"/>
                </a:lnTo>
                <a:lnTo>
                  <a:pt x="11" y="20"/>
                </a:lnTo>
                <a:lnTo>
                  <a:pt x="0" y="31"/>
                </a:lnTo>
                <a:lnTo>
                  <a:pt x="9" y="40"/>
                </a:lnTo>
                <a:lnTo>
                  <a:pt x="20" y="29"/>
                </a:lnTo>
                <a:lnTo>
                  <a:pt x="31" y="40"/>
                </a:lnTo>
                <a:lnTo>
                  <a:pt x="40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89"/>
          <p:cNvSpPr>
            <a:spLocks noEditPoints="1"/>
          </p:cNvSpPr>
          <p:nvPr/>
        </p:nvSpPr>
        <p:spPr bwMode="auto">
          <a:xfrm>
            <a:off x="11380150" y="1485470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36 h 288"/>
              <a:gd name="T12" fmla="*/ 65 w 288"/>
              <a:gd name="T13" fmla="*/ 144 h 288"/>
              <a:gd name="T14" fmla="*/ 124 w 288"/>
              <a:gd name="T15" fmla="*/ 144 h 288"/>
              <a:gd name="T16" fmla="*/ 124 w 288"/>
              <a:gd name="T17" fmla="*/ 56 h 288"/>
              <a:gd name="T18" fmla="*/ 164 w 288"/>
              <a:gd name="T19" fmla="*/ 56 h 288"/>
              <a:gd name="T20" fmla="*/ 164 w 288"/>
              <a:gd name="T21" fmla="*/ 144 h 288"/>
              <a:gd name="T22" fmla="*/ 223 w 288"/>
              <a:gd name="T23" fmla="*/ 144 h 288"/>
              <a:gd name="T24" fmla="*/ 144 w 288"/>
              <a:gd name="T25" fmla="*/ 23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236"/>
                </a:moveTo>
                <a:cubicBezTo>
                  <a:pt x="65" y="144"/>
                  <a:pt x="65" y="144"/>
                  <a:pt x="65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23" y="144"/>
                  <a:pt x="223" y="144"/>
                  <a:pt x="223" y="144"/>
                </a:cubicBezTo>
                <a:lnTo>
                  <a:pt x="144" y="2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90"/>
          <p:cNvSpPr>
            <a:spLocks noEditPoints="1"/>
          </p:cNvSpPr>
          <p:nvPr/>
        </p:nvSpPr>
        <p:spPr bwMode="auto">
          <a:xfrm>
            <a:off x="1340304" y="6140882"/>
            <a:ext cx="137768" cy="134899"/>
          </a:xfrm>
          <a:custGeom>
            <a:avLst/>
            <a:gdLst>
              <a:gd name="T0" fmla="*/ 27 w 124"/>
              <a:gd name="T1" fmla="*/ 1 h 121"/>
              <a:gd name="T2" fmla="*/ 31 w 124"/>
              <a:gd name="T3" fmla="*/ 8 h 121"/>
              <a:gd name="T4" fmla="*/ 23 w 124"/>
              <a:gd name="T5" fmla="*/ 17 h 121"/>
              <a:gd name="T6" fmla="*/ 16 w 124"/>
              <a:gd name="T7" fmla="*/ 24 h 121"/>
              <a:gd name="T8" fmla="*/ 0 w 124"/>
              <a:gd name="T9" fmla="*/ 34 h 121"/>
              <a:gd name="T10" fmla="*/ 51 w 124"/>
              <a:gd name="T11" fmla="*/ 85 h 121"/>
              <a:gd name="T12" fmla="*/ 75 w 124"/>
              <a:gd name="T13" fmla="*/ 117 h 121"/>
              <a:gd name="T14" fmla="*/ 88 w 124"/>
              <a:gd name="T15" fmla="*/ 121 h 121"/>
              <a:gd name="T16" fmla="*/ 124 w 124"/>
              <a:gd name="T17" fmla="*/ 85 h 121"/>
              <a:gd name="T18" fmla="*/ 120 w 124"/>
              <a:gd name="T19" fmla="*/ 72 h 121"/>
              <a:gd name="T20" fmla="*/ 88 w 124"/>
              <a:gd name="T21" fmla="*/ 48 h 121"/>
              <a:gd name="T22" fmla="*/ 40 w 124"/>
              <a:gd name="T23" fmla="*/ 0 h 121"/>
              <a:gd name="T24" fmla="*/ 35 w 124"/>
              <a:gd name="T25" fmla="*/ 5 h 121"/>
              <a:gd name="T26" fmla="*/ 27 w 124"/>
              <a:gd name="T27" fmla="*/ 1 h 121"/>
              <a:gd name="T28" fmla="*/ 85 w 124"/>
              <a:gd name="T29" fmla="*/ 66 h 121"/>
              <a:gd name="T30" fmla="*/ 100 w 124"/>
              <a:gd name="T31" fmla="*/ 81 h 121"/>
              <a:gd name="T32" fmla="*/ 85 w 124"/>
              <a:gd name="T33" fmla="*/ 96 h 121"/>
              <a:gd name="T34" fmla="*/ 70 w 124"/>
              <a:gd name="T35" fmla="*/ 81 h 121"/>
              <a:gd name="T36" fmla="*/ 85 w 124"/>
              <a:gd name="T37" fmla="*/ 6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121">
                <a:moveTo>
                  <a:pt x="27" y="1"/>
                </a:moveTo>
                <a:cubicBezTo>
                  <a:pt x="31" y="8"/>
                  <a:pt x="31" y="8"/>
                  <a:pt x="31" y="8"/>
                </a:cubicBezTo>
                <a:cubicBezTo>
                  <a:pt x="23" y="17"/>
                  <a:pt x="23" y="17"/>
                  <a:pt x="23" y="17"/>
                </a:cubicBezTo>
                <a:cubicBezTo>
                  <a:pt x="16" y="24"/>
                  <a:pt x="16" y="24"/>
                  <a:pt x="16" y="24"/>
                </a:cubicBezTo>
                <a:cubicBezTo>
                  <a:pt x="11" y="29"/>
                  <a:pt x="6" y="32"/>
                  <a:pt x="0" y="34"/>
                </a:cubicBezTo>
                <a:cubicBezTo>
                  <a:pt x="51" y="85"/>
                  <a:pt x="51" y="85"/>
                  <a:pt x="51" y="85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88" y="48"/>
                  <a:pt x="88" y="48"/>
                  <a:pt x="88" y="4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5"/>
                  <a:pt x="35" y="5"/>
                  <a:pt x="35" y="5"/>
                </a:cubicBezTo>
                <a:lnTo>
                  <a:pt x="27" y="1"/>
                </a:lnTo>
                <a:close/>
                <a:moveTo>
                  <a:pt x="85" y="66"/>
                </a:moveTo>
                <a:cubicBezTo>
                  <a:pt x="93" y="66"/>
                  <a:pt x="100" y="73"/>
                  <a:pt x="100" y="81"/>
                </a:cubicBezTo>
                <a:cubicBezTo>
                  <a:pt x="100" y="90"/>
                  <a:pt x="93" y="96"/>
                  <a:pt x="85" y="96"/>
                </a:cubicBezTo>
                <a:cubicBezTo>
                  <a:pt x="76" y="96"/>
                  <a:pt x="70" y="90"/>
                  <a:pt x="70" y="81"/>
                </a:cubicBezTo>
                <a:cubicBezTo>
                  <a:pt x="70" y="73"/>
                  <a:pt x="76" y="66"/>
                  <a:pt x="85" y="6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91"/>
          <p:cNvSpPr/>
          <p:nvPr/>
        </p:nvSpPr>
        <p:spPr bwMode="auto">
          <a:xfrm>
            <a:off x="1159482" y="5957191"/>
            <a:ext cx="143508" cy="143508"/>
          </a:xfrm>
          <a:custGeom>
            <a:avLst/>
            <a:gdLst>
              <a:gd name="T0" fmla="*/ 105 w 129"/>
              <a:gd name="T1" fmla="*/ 102 h 129"/>
              <a:gd name="T2" fmla="*/ 113 w 129"/>
              <a:gd name="T3" fmla="*/ 93 h 129"/>
              <a:gd name="T4" fmla="*/ 121 w 129"/>
              <a:gd name="T5" fmla="*/ 97 h 129"/>
              <a:gd name="T6" fmla="*/ 117 w 129"/>
              <a:gd name="T7" fmla="*/ 90 h 129"/>
              <a:gd name="T8" fmla="*/ 125 w 129"/>
              <a:gd name="T9" fmla="*/ 82 h 129"/>
              <a:gd name="T10" fmla="*/ 126 w 129"/>
              <a:gd name="T11" fmla="*/ 81 h 129"/>
              <a:gd name="T12" fmla="*/ 129 w 129"/>
              <a:gd name="T13" fmla="*/ 67 h 129"/>
              <a:gd name="T14" fmla="*/ 62 w 129"/>
              <a:gd name="T15" fmla="*/ 0 h 129"/>
              <a:gd name="T16" fmla="*/ 56 w 129"/>
              <a:gd name="T17" fmla="*/ 6 h 129"/>
              <a:gd name="T18" fmla="*/ 81 w 129"/>
              <a:gd name="T19" fmla="*/ 46 h 129"/>
              <a:gd name="T20" fmla="*/ 46 w 129"/>
              <a:gd name="T21" fmla="*/ 81 h 129"/>
              <a:gd name="T22" fmla="*/ 6 w 129"/>
              <a:gd name="T23" fmla="*/ 56 h 129"/>
              <a:gd name="T24" fmla="*/ 0 w 129"/>
              <a:gd name="T25" fmla="*/ 62 h 129"/>
              <a:gd name="T26" fmla="*/ 67 w 129"/>
              <a:gd name="T27" fmla="*/ 129 h 129"/>
              <a:gd name="T28" fmla="*/ 86 w 129"/>
              <a:gd name="T29" fmla="*/ 123 h 129"/>
              <a:gd name="T30" fmla="*/ 88 w 129"/>
              <a:gd name="T31" fmla="*/ 125 h 129"/>
              <a:gd name="T32" fmla="*/ 98 w 129"/>
              <a:gd name="T33" fmla="*/ 109 h 129"/>
              <a:gd name="T34" fmla="*/ 105 w 129"/>
              <a:gd name="T35" fmla="*/ 10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9" h="129">
                <a:moveTo>
                  <a:pt x="105" y="102"/>
                </a:moveTo>
                <a:cubicBezTo>
                  <a:pt x="113" y="93"/>
                  <a:pt x="113" y="93"/>
                  <a:pt x="113" y="93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8" y="76"/>
                  <a:pt x="129" y="71"/>
                  <a:pt x="129" y="67"/>
                </a:cubicBezTo>
                <a:cubicBezTo>
                  <a:pt x="129" y="33"/>
                  <a:pt x="96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3" y="33"/>
                  <a:pt x="81" y="29"/>
                  <a:pt x="81" y="46"/>
                </a:cubicBezTo>
                <a:cubicBezTo>
                  <a:pt x="81" y="59"/>
                  <a:pt x="59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6"/>
                  <a:pt x="33" y="129"/>
                  <a:pt x="67" y="129"/>
                </a:cubicBezTo>
                <a:cubicBezTo>
                  <a:pt x="73" y="129"/>
                  <a:pt x="80" y="127"/>
                  <a:pt x="86" y="12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19"/>
                  <a:pt x="93" y="114"/>
                  <a:pt x="98" y="109"/>
                </a:cubicBezTo>
                <a:lnTo>
                  <a:pt x="105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92"/>
          <p:cNvSpPr/>
          <p:nvPr/>
        </p:nvSpPr>
        <p:spPr bwMode="auto">
          <a:xfrm>
            <a:off x="1159482" y="5957191"/>
            <a:ext cx="324330" cy="318589"/>
          </a:xfrm>
          <a:custGeom>
            <a:avLst/>
            <a:gdLst>
              <a:gd name="T0" fmla="*/ 280 w 291"/>
              <a:gd name="T1" fmla="*/ 27 h 287"/>
              <a:gd name="T2" fmla="*/ 260 w 291"/>
              <a:gd name="T3" fmla="*/ 8 h 287"/>
              <a:gd name="T4" fmla="*/ 241 w 291"/>
              <a:gd name="T5" fmla="*/ 0 h 287"/>
              <a:gd name="T6" fmla="*/ 222 w 291"/>
              <a:gd name="T7" fmla="*/ 8 h 287"/>
              <a:gd name="T8" fmla="*/ 137 w 291"/>
              <a:gd name="T9" fmla="*/ 93 h 287"/>
              <a:gd name="T10" fmla="*/ 133 w 291"/>
              <a:gd name="T11" fmla="*/ 110 h 287"/>
              <a:gd name="T12" fmla="*/ 122 w 291"/>
              <a:gd name="T13" fmla="*/ 114 h 287"/>
              <a:gd name="T14" fmla="*/ 116 w 291"/>
              <a:gd name="T15" fmla="*/ 113 h 287"/>
              <a:gd name="T16" fmla="*/ 109 w 291"/>
              <a:gd name="T17" fmla="*/ 120 h 287"/>
              <a:gd name="T18" fmla="*/ 109 w 291"/>
              <a:gd name="T19" fmla="*/ 159 h 287"/>
              <a:gd name="T20" fmla="*/ 110 w 291"/>
              <a:gd name="T21" fmla="*/ 160 h 287"/>
              <a:gd name="T22" fmla="*/ 44 w 291"/>
              <a:gd name="T23" fmla="*/ 227 h 287"/>
              <a:gd name="T24" fmla="*/ 26 w 291"/>
              <a:gd name="T25" fmla="*/ 234 h 287"/>
              <a:gd name="T26" fmla="*/ 0 w 291"/>
              <a:gd name="T27" fmla="*/ 271 h 287"/>
              <a:gd name="T28" fmla="*/ 17 w 291"/>
              <a:gd name="T29" fmla="*/ 287 h 287"/>
              <a:gd name="T30" fmla="*/ 54 w 291"/>
              <a:gd name="T31" fmla="*/ 261 h 287"/>
              <a:gd name="T32" fmla="*/ 60 w 291"/>
              <a:gd name="T33" fmla="*/ 243 h 287"/>
              <a:gd name="T34" fmla="*/ 127 w 291"/>
              <a:gd name="T35" fmla="*/ 177 h 287"/>
              <a:gd name="T36" fmla="*/ 129 w 291"/>
              <a:gd name="T37" fmla="*/ 179 h 287"/>
              <a:gd name="T38" fmla="*/ 148 w 291"/>
              <a:gd name="T39" fmla="*/ 187 h 287"/>
              <a:gd name="T40" fmla="*/ 167 w 291"/>
              <a:gd name="T41" fmla="*/ 179 h 287"/>
              <a:gd name="T42" fmla="*/ 175 w 291"/>
              <a:gd name="T43" fmla="*/ 171 h 287"/>
              <a:gd name="T44" fmla="*/ 178 w 291"/>
              <a:gd name="T45" fmla="*/ 155 h 287"/>
              <a:gd name="T46" fmla="*/ 190 w 291"/>
              <a:gd name="T47" fmla="*/ 150 h 287"/>
              <a:gd name="T48" fmla="*/ 195 w 291"/>
              <a:gd name="T49" fmla="*/ 151 h 287"/>
              <a:gd name="T50" fmla="*/ 280 w 291"/>
              <a:gd name="T51" fmla="*/ 66 h 287"/>
              <a:gd name="T52" fmla="*/ 280 w 291"/>
              <a:gd name="T53" fmla="*/ 2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1" h="287">
                <a:moveTo>
                  <a:pt x="280" y="27"/>
                </a:moveTo>
                <a:cubicBezTo>
                  <a:pt x="260" y="8"/>
                  <a:pt x="260" y="8"/>
                  <a:pt x="260" y="8"/>
                </a:cubicBezTo>
                <a:cubicBezTo>
                  <a:pt x="255" y="2"/>
                  <a:pt x="248" y="0"/>
                  <a:pt x="241" y="0"/>
                </a:cubicBezTo>
                <a:cubicBezTo>
                  <a:pt x="234" y="0"/>
                  <a:pt x="227" y="2"/>
                  <a:pt x="222" y="8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9" y="98"/>
                  <a:pt x="137" y="106"/>
                  <a:pt x="133" y="110"/>
                </a:cubicBezTo>
                <a:cubicBezTo>
                  <a:pt x="130" y="112"/>
                  <a:pt x="126" y="114"/>
                  <a:pt x="122" y="114"/>
                </a:cubicBezTo>
                <a:cubicBezTo>
                  <a:pt x="120" y="114"/>
                  <a:pt x="118" y="114"/>
                  <a:pt x="116" y="113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98" y="131"/>
                  <a:pt x="98" y="148"/>
                  <a:pt x="109" y="159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44" y="227"/>
                  <a:pt x="44" y="227"/>
                  <a:pt x="44" y="227"/>
                </a:cubicBezTo>
                <a:cubicBezTo>
                  <a:pt x="26" y="234"/>
                  <a:pt x="26" y="234"/>
                  <a:pt x="26" y="234"/>
                </a:cubicBezTo>
                <a:cubicBezTo>
                  <a:pt x="0" y="271"/>
                  <a:pt x="0" y="271"/>
                  <a:pt x="0" y="271"/>
                </a:cubicBezTo>
                <a:cubicBezTo>
                  <a:pt x="17" y="287"/>
                  <a:pt x="17" y="287"/>
                  <a:pt x="17" y="287"/>
                </a:cubicBezTo>
                <a:cubicBezTo>
                  <a:pt x="54" y="261"/>
                  <a:pt x="54" y="261"/>
                  <a:pt x="54" y="261"/>
                </a:cubicBezTo>
                <a:cubicBezTo>
                  <a:pt x="60" y="243"/>
                  <a:pt x="60" y="243"/>
                  <a:pt x="60" y="243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4" y="184"/>
                  <a:pt x="141" y="187"/>
                  <a:pt x="148" y="187"/>
                </a:cubicBezTo>
                <a:cubicBezTo>
                  <a:pt x="155" y="187"/>
                  <a:pt x="162" y="184"/>
                  <a:pt x="167" y="179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2" y="166"/>
                  <a:pt x="174" y="159"/>
                  <a:pt x="178" y="155"/>
                </a:cubicBezTo>
                <a:cubicBezTo>
                  <a:pt x="181" y="152"/>
                  <a:pt x="185" y="150"/>
                  <a:pt x="190" y="150"/>
                </a:cubicBezTo>
                <a:cubicBezTo>
                  <a:pt x="191" y="150"/>
                  <a:pt x="193" y="150"/>
                  <a:pt x="195" y="151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91" y="55"/>
                  <a:pt x="291" y="38"/>
                  <a:pt x="280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93"/>
          <p:cNvSpPr/>
          <p:nvPr/>
        </p:nvSpPr>
        <p:spPr bwMode="auto">
          <a:xfrm>
            <a:off x="522305" y="1611758"/>
            <a:ext cx="309978" cy="189431"/>
          </a:xfrm>
          <a:custGeom>
            <a:avLst/>
            <a:gdLst>
              <a:gd name="T0" fmla="*/ 239 w 279"/>
              <a:gd name="T1" fmla="*/ 39 h 171"/>
              <a:gd name="T2" fmla="*/ 239 w 279"/>
              <a:gd name="T3" fmla="*/ 81 h 171"/>
              <a:gd name="T4" fmla="*/ 226 w 279"/>
              <a:gd name="T5" fmla="*/ 94 h 171"/>
              <a:gd name="T6" fmla="*/ 59 w 279"/>
              <a:gd name="T7" fmla="*/ 94 h 171"/>
              <a:gd name="T8" fmla="*/ 59 w 279"/>
              <a:gd name="T9" fmla="*/ 92 h 171"/>
              <a:gd name="T10" fmla="*/ 59 w 279"/>
              <a:gd name="T11" fmla="*/ 52 h 171"/>
              <a:gd name="T12" fmla="*/ 0 w 279"/>
              <a:gd name="T13" fmla="*/ 111 h 171"/>
              <a:gd name="T14" fmla="*/ 59 w 279"/>
              <a:gd name="T15" fmla="*/ 171 h 171"/>
              <a:gd name="T16" fmla="*/ 59 w 279"/>
              <a:gd name="T17" fmla="*/ 133 h 171"/>
              <a:gd name="T18" fmla="*/ 235 w 279"/>
              <a:gd name="T19" fmla="*/ 133 h 171"/>
              <a:gd name="T20" fmla="*/ 279 w 279"/>
              <a:gd name="T21" fmla="*/ 89 h 171"/>
              <a:gd name="T22" fmla="*/ 279 w 279"/>
              <a:gd name="T23" fmla="*/ 0 h 171"/>
              <a:gd name="T24" fmla="*/ 248 w 279"/>
              <a:gd name="T25" fmla="*/ 31 h 171"/>
              <a:gd name="T26" fmla="*/ 239 w 279"/>
              <a:gd name="T27" fmla="*/ 3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9" h="171">
                <a:moveTo>
                  <a:pt x="239" y="39"/>
                </a:moveTo>
                <a:cubicBezTo>
                  <a:pt x="239" y="81"/>
                  <a:pt x="239" y="81"/>
                  <a:pt x="239" y="81"/>
                </a:cubicBezTo>
                <a:cubicBezTo>
                  <a:pt x="239" y="88"/>
                  <a:pt x="233" y="94"/>
                  <a:pt x="226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52"/>
                  <a:pt x="59" y="52"/>
                  <a:pt x="59" y="52"/>
                </a:cubicBezTo>
                <a:cubicBezTo>
                  <a:pt x="0" y="111"/>
                  <a:pt x="0" y="111"/>
                  <a:pt x="0" y="111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64" y="133"/>
                  <a:pt x="279" y="119"/>
                  <a:pt x="279" y="89"/>
                </a:cubicBezTo>
                <a:cubicBezTo>
                  <a:pt x="279" y="0"/>
                  <a:pt x="279" y="0"/>
                  <a:pt x="279" y="0"/>
                </a:cubicBezTo>
                <a:cubicBezTo>
                  <a:pt x="248" y="31"/>
                  <a:pt x="248" y="31"/>
                  <a:pt x="248" y="31"/>
                </a:cubicBezTo>
                <a:lnTo>
                  <a:pt x="239" y="3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694"/>
          <p:cNvSpPr/>
          <p:nvPr/>
        </p:nvSpPr>
        <p:spPr bwMode="auto">
          <a:xfrm>
            <a:off x="530916" y="1494082"/>
            <a:ext cx="309978" cy="189431"/>
          </a:xfrm>
          <a:custGeom>
            <a:avLst/>
            <a:gdLst>
              <a:gd name="T0" fmla="*/ 39 w 279"/>
              <a:gd name="T1" fmla="*/ 131 h 171"/>
              <a:gd name="T2" fmla="*/ 39 w 279"/>
              <a:gd name="T3" fmla="*/ 90 h 171"/>
              <a:gd name="T4" fmla="*/ 53 w 279"/>
              <a:gd name="T5" fmla="*/ 77 h 171"/>
              <a:gd name="T6" fmla="*/ 220 w 279"/>
              <a:gd name="T7" fmla="*/ 77 h 171"/>
              <a:gd name="T8" fmla="*/ 220 w 279"/>
              <a:gd name="T9" fmla="*/ 79 h 171"/>
              <a:gd name="T10" fmla="*/ 220 w 279"/>
              <a:gd name="T11" fmla="*/ 118 h 171"/>
              <a:gd name="T12" fmla="*/ 279 w 279"/>
              <a:gd name="T13" fmla="*/ 59 h 171"/>
              <a:gd name="T14" fmla="*/ 220 w 279"/>
              <a:gd name="T15" fmla="*/ 0 h 171"/>
              <a:gd name="T16" fmla="*/ 220 w 279"/>
              <a:gd name="T17" fmla="*/ 37 h 171"/>
              <a:gd name="T18" fmla="*/ 44 w 279"/>
              <a:gd name="T19" fmla="*/ 37 h 171"/>
              <a:gd name="T20" fmla="*/ 0 w 279"/>
              <a:gd name="T21" fmla="*/ 81 h 171"/>
              <a:gd name="T22" fmla="*/ 0 w 279"/>
              <a:gd name="T23" fmla="*/ 171 h 171"/>
              <a:gd name="T24" fmla="*/ 31 w 279"/>
              <a:gd name="T25" fmla="*/ 139 h 171"/>
              <a:gd name="T26" fmla="*/ 39 w 279"/>
              <a:gd name="T27" fmla="*/ 13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9" h="171">
                <a:moveTo>
                  <a:pt x="39" y="131"/>
                </a:moveTo>
                <a:cubicBezTo>
                  <a:pt x="39" y="90"/>
                  <a:pt x="39" y="90"/>
                  <a:pt x="39" y="90"/>
                </a:cubicBezTo>
                <a:cubicBezTo>
                  <a:pt x="39" y="83"/>
                  <a:pt x="45" y="77"/>
                  <a:pt x="53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9"/>
                  <a:pt x="220" y="79"/>
                  <a:pt x="220" y="79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15" y="37"/>
                  <a:pt x="0" y="52"/>
                  <a:pt x="0" y="81"/>
                </a:cubicBezTo>
                <a:cubicBezTo>
                  <a:pt x="0" y="171"/>
                  <a:pt x="0" y="171"/>
                  <a:pt x="0" y="171"/>
                </a:cubicBezTo>
                <a:cubicBezTo>
                  <a:pt x="31" y="139"/>
                  <a:pt x="31" y="139"/>
                  <a:pt x="31" y="139"/>
                </a:cubicBezTo>
                <a:lnTo>
                  <a:pt x="39" y="1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695"/>
          <p:cNvSpPr>
            <a:spLocks noEditPoints="1"/>
          </p:cNvSpPr>
          <p:nvPr/>
        </p:nvSpPr>
        <p:spPr bwMode="auto">
          <a:xfrm>
            <a:off x="8185652" y="4700058"/>
            <a:ext cx="318590" cy="272667"/>
          </a:xfrm>
          <a:custGeom>
            <a:avLst/>
            <a:gdLst>
              <a:gd name="T0" fmla="*/ 93 w 111"/>
              <a:gd name="T1" fmla="*/ 17 h 95"/>
              <a:gd name="T2" fmla="*/ 75 w 111"/>
              <a:gd name="T3" fmla="*/ 17 h 95"/>
              <a:gd name="T4" fmla="*/ 71 w 111"/>
              <a:gd name="T5" fmla="*/ 17 h 95"/>
              <a:gd name="T6" fmla="*/ 57 w 111"/>
              <a:gd name="T7" fmla="*/ 17 h 95"/>
              <a:gd name="T8" fmla="*/ 57 w 111"/>
              <a:gd name="T9" fmla="*/ 0 h 95"/>
              <a:gd name="T10" fmla="*/ 17 w 111"/>
              <a:gd name="T11" fmla="*/ 0 h 95"/>
              <a:gd name="T12" fmla="*/ 17 w 111"/>
              <a:gd name="T13" fmla="*/ 0 h 95"/>
              <a:gd name="T14" fmla="*/ 0 w 111"/>
              <a:gd name="T15" fmla="*/ 17 h 95"/>
              <a:gd name="T16" fmla="*/ 0 w 111"/>
              <a:gd name="T17" fmla="*/ 79 h 95"/>
              <a:gd name="T18" fmla="*/ 18 w 111"/>
              <a:gd name="T19" fmla="*/ 79 h 95"/>
              <a:gd name="T20" fmla="*/ 18 w 111"/>
              <a:gd name="T21" fmla="*/ 95 h 95"/>
              <a:gd name="T22" fmla="*/ 36 w 111"/>
              <a:gd name="T23" fmla="*/ 95 h 95"/>
              <a:gd name="T24" fmla="*/ 55 w 111"/>
              <a:gd name="T25" fmla="*/ 95 h 95"/>
              <a:gd name="T26" fmla="*/ 75 w 111"/>
              <a:gd name="T27" fmla="*/ 95 h 95"/>
              <a:gd name="T28" fmla="*/ 93 w 111"/>
              <a:gd name="T29" fmla="*/ 95 h 95"/>
              <a:gd name="T30" fmla="*/ 111 w 111"/>
              <a:gd name="T31" fmla="*/ 95 h 95"/>
              <a:gd name="T32" fmla="*/ 111 w 111"/>
              <a:gd name="T33" fmla="*/ 17 h 95"/>
              <a:gd name="T34" fmla="*/ 93 w 111"/>
              <a:gd name="T35" fmla="*/ 17 h 95"/>
              <a:gd name="T36" fmla="*/ 7 w 111"/>
              <a:gd name="T37" fmla="*/ 72 h 95"/>
              <a:gd name="T38" fmla="*/ 7 w 111"/>
              <a:gd name="T39" fmla="*/ 23 h 95"/>
              <a:gd name="T40" fmla="*/ 23 w 111"/>
              <a:gd name="T41" fmla="*/ 23 h 95"/>
              <a:gd name="T42" fmla="*/ 23 w 111"/>
              <a:gd name="T43" fmla="*/ 7 h 95"/>
              <a:gd name="T44" fmla="*/ 51 w 111"/>
              <a:gd name="T45" fmla="*/ 7 h 95"/>
              <a:gd name="T46" fmla="*/ 51 w 111"/>
              <a:gd name="T47" fmla="*/ 72 h 95"/>
              <a:gd name="T48" fmla="*/ 7 w 111"/>
              <a:gd name="T49" fmla="*/ 72 h 95"/>
              <a:gd name="T50" fmla="*/ 61 w 111"/>
              <a:gd name="T51" fmla="*/ 89 h 95"/>
              <a:gd name="T52" fmla="*/ 43 w 111"/>
              <a:gd name="T53" fmla="*/ 89 h 95"/>
              <a:gd name="T54" fmla="*/ 25 w 111"/>
              <a:gd name="T55" fmla="*/ 89 h 95"/>
              <a:gd name="T56" fmla="*/ 25 w 111"/>
              <a:gd name="T57" fmla="*/ 79 h 95"/>
              <a:gd name="T58" fmla="*/ 57 w 111"/>
              <a:gd name="T59" fmla="*/ 79 h 95"/>
              <a:gd name="T60" fmla="*/ 57 w 111"/>
              <a:gd name="T61" fmla="*/ 23 h 95"/>
              <a:gd name="T62" fmla="*/ 59 w 111"/>
              <a:gd name="T63" fmla="*/ 23 h 95"/>
              <a:gd name="T64" fmla="*/ 69 w 111"/>
              <a:gd name="T65" fmla="*/ 23 h 95"/>
              <a:gd name="T66" fmla="*/ 69 w 111"/>
              <a:gd name="T67" fmla="*/ 89 h 95"/>
              <a:gd name="T68" fmla="*/ 61 w 111"/>
              <a:gd name="T69" fmla="*/ 89 h 95"/>
              <a:gd name="T70" fmla="*/ 75 w 111"/>
              <a:gd name="T71" fmla="*/ 89 h 95"/>
              <a:gd name="T72" fmla="*/ 75 w 111"/>
              <a:gd name="T73" fmla="*/ 23 h 95"/>
              <a:gd name="T74" fmla="*/ 77 w 111"/>
              <a:gd name="T75" fmla="*/ 23 h 95"/>
              <a:gd name="T76" fmla="*/ 87 w 111"/>
              <a:gd name="T77" fmla="*/ 23 h 95"/>
              <a:gd name="T78" fmla="*/ 87 w 111"/>
              <a:gd name="T79" fmla="*/ 89 h 95"/>
              <a:gd name="T80" fmla="*/ 75 w 111"/>
              <a:gd name="T81" fmla="*/ 89 h 95"/>
              <a:gd name="T82" fmla="*/ 105 w 111"/>
              <a:gd name="T83" fmla="*/ 89 h 95"/>
              <a:gd name="T84" fmla="*/ 93 w 111"/>
              <a:gd name="T85" fmla="*/ 89 h 95"/>
              <a:gd name="T86" fmla="*/ 93 w 111"/>
              <a:gd name="T87" fmla="*/ 23 h 95"/>
              <a:gd name="T88" fmla="*/ 105 w 111"/>
              <a:gd name="T89" fmla="*/ 23 h 95"/>
              <a:gd name="T90" fmla="*/ 105 w 111"/>
              <a:gd name="T91" fmla="*/ 8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1" h="95">
                <a:moveTo>
                  <a:pt x="93" y="17"/>
                </a:moveTo>
                <a:lnTo>
                  <a:pt x="75" y="17"/>
                </a:lnTo>
                <a:lnTo>
                  <a:pt x="71" y="17"/>
                </a:lnTo>
                <a:lnTo>
                  <a:pt x="57" y="17"/>
                </a:lnTo>
                <a:lnTo>
                  <a:pt x="57" y="0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lnTo>
                  <a:pt x="0" y="79"/>
                </a:lnTo>
                <a:lnTo>
                  <a:pt x="18" y="79"/>
                </a:lnTo>
                <a:lnTo>
                  <a:pt x="18" y="95"/>
                </a:lnTo>
                <a:lnTo>
                  <a:pt x="36" y="95"/>
                </a:lnTo>
                <a:lnTo>
                  <a:pt x="55" y="95"/>
                </a:lnTo>
                <a:lnTo>
                  <a:pt x="75" y="95"/>
                </a:lnTo>
                <a:lnTo>
                  <a:pt x="93" y="95"/>
                </a:lnTo>
                <a:lnTo>
                  <a:pt x="111" y="95"/>
                </a:lnTo>
                <a:lnTo>
                  <a:pt x="111" y="17"/>
                </a:lnTo>
                <a:lnTo>
                  <a:pt x="93" y="17"/>
                </a:lnTo>
                <a:close/>
                <a:moveTo>
                  <a:pt x="7" y="72"/>
                </a:moveTo>
                <a:lnTo>
                  <a:pt x="7" y="23"/>
                </a:lnTo>
                <a:lnTo>
                  <a:pt x="23" y="23"/>
                </a:lnTo>
                <a:lnTo>
                  <a:pt x="23" y="7"/>
                </a:lnTo>
                <a:lnTo>
                  <a:pt x="51" y="7"/>
                </a:lnTo>
                <a:lnTo>
                  <a:pt x="51" y="72"/>
                </a:lnTo>
                <a:lnTo>
                  <a:pt x="7" y="72"/>
                </a:lnTo>
                <a:close/>
                <a:moveTo>
                  <a:pt x="61" y="89"/>
                </a:moveTo>
                <a:lnTo>
                  <a:pt x="43" y="89"/>
                </a:lnTo>
                <a:lnTo>
                  <a:pt x="25" y="89"/>
                </a:lnTo>
                <a:lnTo>
                  <a:pt x="25" y="79"/>
                </a:lnTo>
                <a:lnTo>
                  <a:pt x="57" y="79"/>
                </a:lnTo>
                <a:lnTo>
                  <a:pt x="57" y="23"/>
                </a:lnTo>
                <a:lnTo>
                  <a:pt x="59" y="23"/>
                </a:lnTo>
                <a:lnTo>
                  <a:pt x="69" y="23"/>
                </a:lnTo>
                <a:lnTo>
                  <a:pt x="69" y="89"/>
                </a:lnTo>
                <a:lnTo>
                  <a:pt x="61" y="89"/>
                </a:lnTo>
                <a:close/>
                <a:moveTo>
                  <a:pt x="75" y="89"/>
                </a:moveTo>
                <a:lnTo>
                  <a:pt x="75" y="23"/>
                </a:lnTo>
                <a:lnTo>
                  <a:pt x="77" y="23"/>
                </a:lnTo>
                <a:lnTo>
                  <a:pt x="87" y="23"/>
                </a:lnTo>
                <a:lnTo>
                  <a:pt x="87" y="89"/>
                </a:lnTo>
                <a:lnTo>
                  <a:pt x="75" y="89"/>
                </a:lnTo>
                <a:close/>
                <a:moveTo>
                  <a:pt x="105" y="89"/>
                </a:moveTo>
                <a:lnTo>
                  <a:pt x="93" y="89"/>
                </a:lnTo>
                <a:lnTo>
                  <a:pt x="93" y="23"/>
                </a:lnTo>
                <a:lnTo>
                  <a:pt x="105" y="23"/>
                </a:lnTo>
                <a:lnTo>
                  <a:pt x="105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696"/>
          <p:cNvSpPr>
            <a:spLocks noEditPoints="1"/>
          </p:cNvSpPr>
          <p:nvPr/>
        </p:nvSpPr>
        <p:spPr bwMode="auto">
          <a:xfrm>
            <a:off x="9462878" y="4714410"/>
            <a:ext cx="318590" cy="252575"/>
          </a:xfrm>
          <a:custGeom>
            <a:avLst/>
            <a:gdLst>
              <a:gd name="T0" fmla="*/ 103 w 111"/>
              <a:gd name="T1" fmla="*/ 38 h 88"/>
              <a:gd name="T2" fmla="*/ 103 w 111"/>
              <a:gd name="T3" fmla="*/ 11 h 88"/>
              <a:gd name="T4" fmla="*/ 87 w 111"/>
              <a:gd name="T5" fmla="*/ 11 h 88"/>
              <a:gd name="T6" fmla="*/ 72 w 111"/>
              <a:gd name="T7" fmla="*/ 11 h 88"/>
              <a:gd name="T8" fmla="*/ 68 w 111"/>
              <a:gd name="T9" fmla="*/ 11 h 88"/>
              <a:gd name="T10" fmla="*/ 57 w 111"/>
              <a:gd name="T11" fmla="*/ 11 h 88"/>
              <a:gd name="T12" fmla="*/ 57 w 111"/>
              <a:gd name="T13" fmla="*/ 0 h 88"/>
              <a:gd name="T14" fmla="*/ 22 w 111"/>
              <a:gd name="T15" fmla="*/ 0 h 88"/>
              <a:gd name="T16" fmla="*/ 22 w 111"/>
              <a:gd name="T17" fmla="*/ 0 h 88"/>
              <a:gd name="T18" fmla="*/ 8 w 111"/>
              <a:gd name="T19" fmla="*/ 14 h 88"/>
              <a:gd name="T20" fmla="*/ 8 w 111"/>
              <a:gd name="T21" fmla="*/ 38 h 88"/>
              <a:gd name="T22" fmla="*/ 0 w 111"/>
              <a:gd name="T23" fmla="*/ 38 h 88"/>
              <a:gd name="T24" fmla="*/ 0 w 111"/>
              <a:gd name="T25" fmla="*/ 88 h 88"/>
              <a:gd name="T26" fmla="*/ 111 w 111"/>
              <a:gd name="T27" fmla="*/ 88 h 88"/>
              <a:gd name="T28" fmla="*/ 111 w 111"/>
              <a:gd name="T29" fmla="*/ 38 h 88"/>
              <a:gd name="T30" fmla="*/ 103 w 111"/>
              <a:gd name="T31" fmla="*/ 38 h 88"/>
              <a:gd name="T32" fmla="*/ 97 w 111"/>
              <a:gd name="T33" fmla="*/ 17 h 88"/>
              <a:gd name="T34" fmla="*/ 97 w 111"/>
              <a:gd name="T35" fmla="*/ 38 h 88"/>
              <a:gd name="T36" fmla="*/ 87 w 111"/>
              <a:gd name="T37" fmla="*/ 38 h 88"/>
              <a:gd name="T38" fmla="*/ 87 w 111"/>
              <a:gd name="T39" fmla="*/ 17 h 88"/>
              <a:gd name="T40" fmla="*/ 97 w 111"/>
              <a:gd name="T41" fmla="*/ 17 h 88"/>
              <a:gd name="T42" fmla="*/ 74 w 111"/>
              <a:gd name="T43" fmla="*/ 17 h 88"/>
              <a:gd name="T44" fmla="*/ 82 w 111"/>
              <a:gd name="T45" fmla="*/ 17 h 88"/>
              <a:gd name="T46" fmla="*/ 82 w 111"/>
              <a:gd name="T47" fmla="*/ 38 h 88"/>
              <a:gd name="T48" fmla="*/ 72 w 111"/>
              <a:gd name="T49" fmla="*/ 38 h 88"/>
              <a:gd name="T50" fmla="*/ 72 w 111"/>
              <a:gd name="T51" fmla="*/ 17 h 88"/>
              <a:gd name="T52" fmla="*/ 74 w 111"/>
              <a:gd name="T53" fmla="*/ 17 h 88"/>
              <a:gd name="T54" fmla="*/ 70 w 111"/>
              <a:gd name="T55" fmla="*/ 70 h 88"/>
              <a:gd name="T56" fmla="*/ 42 w 111"/>
              <a:gd name="T57" fmla="*/ 70 h 88"/>
              <a:gd name="T58" fmla="*/ 42 w 111"/>
              <a:gd name="T59" fmla="*/ 56 h 88"/>
              <a:gd name="T60" fmla="*/ 70 w 111"/>
              <a:gd name="T61" fmla="*/ 56 h 88"/>
              <a:gd name="T62" fmla="*/ 70 w 111"/>
              <a:gd name="T63" fmla="*/ 70 h 88"/>
              <a:gd name="T64" fmla="*/ 59 w 111"/>
              <a:gd name="T65" fmla="*/ 17 h 88"/>
              <a:gd name="T66" fmla="*/ 66 w 111"/>
              <a:gd name="T67" fmla="*/ 17 h 88"/>
              <a:gd name="T68" fmla="*/ 66 w 111"/>
              <a:gd name="T69" fmla="*/ 38 h 88"/>
              <a:gd name="T70" fmla="*/ 57 w 111"/>
              <a:gd name="T71" fmla="*/ 38 h 88"/>
              <a:gd name="T72" fmla="*/ 57 w 111"/>
              <a:gd name="T73" fmla="*/ 17 h 88"/>
              <a:gd name="T74" fmla="*/ 59 w 111"/>
              <a:gd name="T75" fmla="*/ 17 h 88"/>
              <a:gd name="T76" fmla="*/ 14 w 111"/>
              <a:gd name="T77" fmla="*/ 20 h 88"/>
              <a:gd name="T78" fmla="*/ 28 w 111"/>
              <a:gd name="T79" fmla="*/ 20 h 88"/>
              <a:gd name="T80" fmla="*/ 28 w 111"/>
              <a:gd name="T81" fmla="*/ 6 h 88"/>
              <a:gd name="T82" fmla="*/ 51 w 111"/>
              <a:gd name="T83" fmla="*/ 6 h 88"/>
              <a:gd name="T84" fmla="*/ 51 w 111"/>
              <a:gd name="T85" fmla="*/ 38 h 88"/>
              <a:gd name="T86" fmla="*/ 14 w 111"/>
              <a:gd name="T87" fmla="*/ 38 h 88"/>
              <a:gd name="T88" fmla="*/ 14 w 111"/>
              <a:gd name="T89" fmla="*/ 2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" h="88">
                <a:moveTo>
                  <a:pt x="103" y="38"/>
                </a:moveTo>
                <a:lnTo>
                  <a:pt x="103" y="11"/>
                </a:lnTo>
                <a:lnTo>
                  <a:pt x="87" y="11"/>
                </a:lnTo>
                <a:lnTo>
                  <a:pt x="72" y="11"/>
                </a:lnTo>
                <a:lnTo>
                  <a:pt x="68" y="11"/>
                </a:lnTo>
                <a:lnTo>
                  <a:pt x="57" y="11"/>
                </a:lnTo>
                <a:lnTo>
                  <a:pt x="57" y="0"/>
                </a:lnTo>
                <a:lnTo>
                  <a:pt x="22" y="0"/>
                </a:lnTo>
                <a:lnTo>
                  <a:pt x="22" y="0"/>
                </a:lnTo>
                <a:lnTo>
                  <a:pt x="8" y="14"/>
                </a:lnTo>
                <a:lnTo>
                  <a:pt x="8" y="38"/>
                </a:lnTo>
                <a:lnTo>
                  <a:pt x="0" y="38"/>
                </a:lnTo>
                <a:lnTo>
                  <a:pt x="0" y="88"/>
                </a:lnTo>
                <a:lnTo>
                  <a:pt x="111" y="88"/>
                </a:lnTo>
                <a:lnTo>
                  <a:pt x="111" y="38"/>
                </a:lnTo>
                <a:lnTo>
                  <a:pt x="103" y="38"/>
                </a:lnTo>
                <a:close/>
                <a:moveTo>
                  <a:pt x="97" y="17"/>
                </a:moveTo>
                <a:lnTo>
                  <a:pt x="97" y="38"/>
                </a:lnTo>
                <a:lnTo>
                  <a:pt x="87" y="38"/>
                </a:lnTo>
                <a:lnTo>
                  <a:pt x="87" y="17"/>
                </a:lnTo>
                <a:lnTo>
                  <a:pt x="97" y="17"/>
                </a:lnTo>
                <a:close/>
                <a:moveTo>
                  <a:pt x="74" y="17"/>
                </a:moveTo>
                <a:lnTo>
                  <a:pt x="82" y="17"/>
                </a:lnTo>
                <a:lnTo>
                  <a:pt x="82" y="38"/>
                </a:lnTo>
                <a:lnTo>
                  <a:pt x="72" y="38"/>
                </a:lnTo>
                <a:lnTo>
                  <a:pt x="72" y="17"/>
                </a:lnTo>
                <a:lnTo>
                  <a:pt x="74" y="17"/>
                </a:lnTo>
                <a:close/>
                <a:moveTo>
                  <a:pt x="70" y="70"/>
                </a:moveTo>
                <a:lnTo>
                  <a:pt x="42" y="70"/>
                </a:lnTo>
                <a:lnTo>
                  <a:pt x="42" y="56"/>
                </a:lnTo>
                <a:lnTo>
                  <a:pt x="70" y="56"/>
                </a:lnTo>
                <a:lnTo>
                  <a:pt x="70" y="70"/>
                </a:lnTo>
                <a:close/>
                <a:moveTo>
                  <a:pt x="59" y="17"/>
                </a:moveTo>
                <a:lnTo>
                  <a:pt x="66" y="17"/>
                </a:lnTo>
                <a:lnTo>
                  <a:pt x="66" y="38"/>
                </a:lnTo>
                <a:lnTo>
                  <a:pt x="57" y="38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14" y="20"/>
                </a:moveTo>
                <a:lnTo>
                  <a:pt x="28" y="20"/>
                </a:lnTo>
                <a:lnTo>
                  <a:pt x="28" y="6"/>
                </a:lnTo>
                <a:lnTo>
                  <a:pt x="51" y="6"/>
                </a:lnTo>
                <a:lnTo>
                  <a:pt x="51" y="38"/>
                </a:lnTo>
                <a:lnTo>
                  <a:pt x="14" y="38"/>
                </a:lnTo>
                <a:lnTo>
                  <a:pt x="14" y="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705"/>
          <p:cNvSpPr/>
          <p:nvPr/>
        </p:nvSpPr>
        <p:spPr bwMode="auto">
          <a:xfrm>
            <a:off x="2474019" y="5994504"/>
            <a:ext cx="123418" cy="241094"/>
          </a:xfrm>
          <a:custGeom>
            <a:avLst/>
            <a:gdLst>
              <a:gd name="T0" fmla="*/ 15 w 43"/>
              <a:gd name="T1" fmla="*/ 28 h 84"/>
              <a:gd name="T2" fmla="*/ 0 w 43"/>
              <a:gd name="T3" fmla="*/ 28 h 84"/>
              <a:gd name="T4" fmla="*/ 0 w 43"/>
              <a:gd name="T5" fmla="*/ 56 h 84"/>
              <a:gd name="T6" fmla="*/ 15 w 43"/>
              <a:gd name="T7" fmla="*/ 56 h 84"/>
              <a:gd name="T8" fmla="*/ 43 w 43"/>
              <a:gd name="T9" fmla="*/ 84 h 84"/>
              <a:gd name="T10" fmla="*/ 43 w 43"/>
              <a:gd name="T11" fmla="*/ 0 h 84"/>
              <a:gd name="T12" fmla="*/ 15 w 43"/>
              <a:gd name="T13" fmla="*/ 28 h 84"/>
              <a:gd name="T14" fmla="*/ 15 w 43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84">
                <a:moveTo>
                  <a:pt x="15" y="28"/>
                </a:moveTo>
                <a:lnTo>
                  <a:pt x="0" y="28"/>
                </a:lnTo>
                <a:lnTo>
                  <a:pt x="0" y="56"/>
                </a:lnTo>
                <a:lnTo>
                  <a:pt x="15" y="56"/>
                </a:lnTo>
                <a:lnTo>
                  <a:pt x="43" y="84"/>
                </a:lnTo>
                <a:lnTo>
                  <a:pt x="43" y="0"/>
                </a:lnTo>
                <a:lnTo>
                  <a:pt x="15" y="28"/>
                </a:lnTo>
                <a:lnTo>
                  <a:pt x="15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706"/>
          <p:cNvSpPr/>
          <p:nvPr/>
        </p:nvSpPr>
        <p:spPr bwMode="auto">
          <a:xfrm>
            <a:off x="2614658" y="6063388"/>
            <a:ext cx="40182" cy="100457"/>
          </a:xfrm>
          <a:custGeom>
            <a:avLst/>
            <a:gdLst>
              <a:gd name="T0" fmla="*/ 11 w 36"/>
              <a:gd name="T1" fmla="*/ 0 h 92"/>
              <a:gd name="T2" fmla="*/ 0 w 36"/>
              <a:gd name="T3" fmla="*/ 22 h 92"/>
              <a:gd name="T4" fmla="*/ 0 w 36"/>
              <a:gd name="T5" fmla="*/ 23 h 92"/>
              <a:gd name="T6" fmla="*/ 12 w 36"/>
              <a:gd name="T7" fmla="*/ 46 h 92"/>
              <a:gd name="T8" fmla="*/ 0 w 36"/>
              <a:gd name="T9" fmla="*/ 70 h 92"/>
              <a:gd name="T10" fmla="*/ 0 w 36"/>
              <a:gd name="T11" fmla="*/ 70 h 92"/>
              <a:gd name="T12" fmla="*/ 11 w 36"/>
              <a:gd name="T13" fmla="*/ 92 h 92"/>
              <a:gd name="T14" fmla="*/ 36 w 36"/>
              <a:gd name="T15" fmla="*/ 46 h 92"/>
              <a:gd name="T16" fmla="*/ 11 w 36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707"/>
          <p:cNvSpPr/>
          <p:nvPr/>
        </p:nvSpPr>
        <p:spPr bwMode="auto">
          <a:xfrm>
            <a:off x="2643360" y="6008854"/>
            <a:ext cx="74624" cy="209523"/>
          </a:xfrm>
          <a:custGeom>
            <a:avLst/>
            <a:gdLst>
              <a:gd name="T0" fmla="*/ 67 w 67"/>
              <a:gd name="T1" fmla="*/ 95 h 190"/>
              <a:gd name="T2" fmla="*/ 11 w 67"/>
              <a:gd name="T3" fmla="*/ 0 h 190"/>
              <a:gd name="T4" fmla="*/ 0 w 67"/>
              <a:gd name="T5" fmla="*/ 22 h 190"/>
              <a:gd name="T6" fmla="*/ 0 w 67"/>
              <a:gd name="T7" fmla="*/ 22 h 190"/>
              <a:gd name="T8" fmla="*/ 42 w 67"/>
              <a:gd name="T9" fmla="*/ 95 h 190"/>
              <a:gd name="T10" fmla="*/ 0 w 67"/>
              <a:gd name="T11" fmla="*/ 168 h 190"/>
              <a:gd name="T12" fmla="*/ 0 w 67"/>
              <a:gd name="T13" fmla="*/ 168 h 190"/>
              <a:gd name="T14" fmla="*/ 11 w 67"/>
              <a:gd name="T15" fmla="*/ 190 h 190"/>
              <a:gd name="T16" fmla="*/ 67 w 67"/>
              <a:gd name="T17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90">
                <a:moveTo>
                  <a:pt x="67" y="95"/>
                </a:moveTo>
                <a:cubicBezTo>
                  <a:pt x="67" y="54"/>
                  <a:pt x="44" y="19"/>
                  <a:pt x="1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25" y="37"/>
                  <a:pt x="42" y="64"/>
                  <a:pt x="42" y="95"/>
                </a:cubicBezTo>
                <a:cubicBezTo>
                  <a:pt x="42" y="126"/>
                  <a:pt x="25" y="154"/>
                  <a:pt x="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1" y="190"/>
                  <a:pt x="11" y="190"/>
                  <a:pt x="11" y="190"/>
                </a:cubicBezTo>
                <a:cubicBezTo>
                  <a:pt x="44" y="171"/>
                  <a:pt x="67" y="136"/>
                  <a:pt x="67" y="9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708"/>
          <p:cNvSpPr/>
          <p:nvPr/>
        </p:nvSpPr>
        <p:spPr bwMode="auto">
          <a:xfrm>
            <a:off x="3148509" y="5994504"/>
            <a:ext cx="120547" cy="241094"/>
          </a:xfrm>
          <a:custGeom>
            <a:avLst/>
            <a:gdLst>
              <a:gd name="T0" fmla="*/ 14 w 42"/>
              <a:gd name="T1" fmla="*/ 28 h 84"/>
              <a:gd name="T2" fmla="*/ 0 w 42"/>
              <a:gd name="T3" fmla="*/ 28 h 84"/>
              <a:gd name="T4" fmla="*/ 0 w 42"/>
              <a:gd name="T5" fmla="*/ 56 h 84"/>
              <a:gd name="T6" fmla="*/ 14 w 42"/>
              <a:gd name="T7" fmla="*/ 56 h 84"/>
              <a:gd name="T8" fmla="*/ 42 w 42"/>
              <a:gd name="T9" fmla="*/ 84 h 84"/>
              <a:gd name="T10" fmla="*/ 42 w 42"/>
              <a:gd name="T11" fmla="*/ 0 h 84"/>
              <a:gd name="T12" fmla="*/ 14 w 42"/>
              <a:gd name="T13" fmla="*/ 28 h 84"/>
              <a:gd name="T14" fmla="*/ 14 w 42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4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709"/>
          <p:cNvSpPr/>
          <p:nvPr/>
        </p:nvSpPr>
        <p:spPr bwMode="auto">
          <a:xfrm>
            <a:off x="3289146" y="6063388"/>
            <a:ext cx="40182" cy="100457"/>
          </a:xfrm>
          <a:custGeom>
            <a:avLst/>
            <a:gdLst>
              <a:gd name="T0" fmla="*/ 11 w 36"/>
              <a:gd name="T1" fmla="*/ 0 h 92"/>
              <a:gd name="T2" fmla="*/ 0 w 36"/>
              <a:gd name="T3" fmla="*/ 22 h 92"/>
              <a:gd name="T4" fmla="*/ 0 w 36"/>
              <a:gd name="T5" fmla="*/ 23 h 92"/>
              <a:gd name="T6" fmla="*/ 12 w 36"/>
              <a:gd name="T7" fmla="*/ 46 h 92"/>
              <a:gd name="T8" fmla="*/ 0 w 36"/>
              <a:gd name="T9" fmla="*/ 70 h 92"/>
              <a:gd name="T10" fmla="*/ 0 w 36"/>
              <a:gd name="T11" fmla="*/ 70 h 92"/>
              <a:gd name="T12" fmla="*/ 11 w 36"/>
              <a:gd name="T13" fmla="*/ 92 h 92"/>
              <a:gd name="T14" fmla="*/ 36 w 36"/>
              <a:gd name="T15" fmla="*/ 46 h 92"/>
              <a:gd name="T16" fmla="*/ 11 w 36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92">
                <a:moveTo>
                  <a:pt x="11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7" y="28"/>
                  <a:pt x="12" y="37"/>
                  <a:pt x="12" y="46"/>
                </a:cubicBezTo>
                <a:cubicBezTo>
                  <a:pt x="12" y="56"/>
                  <a:pt x="7" y="64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1" y="92"/>
                  <a:pt x="11" y="92"/>
                  <a:pt x="11" y="92"/>
                </a:cubicBezTo>
                <a:cubicBezTo>
                  <a:pt x="26" y="82"/>
                  <a:pt x="36" y="65"/>
                  <a:pt x="36" y="46"/>
                </a:cubicBezTo>
                <a:cubicBezTo>
                  <a:pt x="36" y="27"/>
                  <a:pt x="26" y="10"/>
                  <a:pt x="1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710"/>
          <p:cNvSpPr/>
          <p:nvPr/>
        </p:nvSpPr>
        <p:spPr bwMode="auto">
          <a:xfrm>
            <a:off x="3814388" y="5994504"/>
            <a:ext cx="120547" cy="241094"/>
          </a:xfrm>
          <a:custGeom>
            <a:avLst/>
            <a:gdLst>
              <a:gd name="T0" fmla="*/ 14 w 42"/>
              <a:gd name="T1" fmla="*/ 28 h 84"/>
              <a:gd name="T2" fmla="*/ 0 w 42"/>
              <a:gd name="T3" fmla="*/ 28 h 84"/>
              <a:gd name="T4" fmla="*/ 0 w 42"/>
              <a:gd name="T5" fmla="*/ 56 h 84"/>
              <a:gd name="T6" fmla="*/ 14 w 42"/>
              <a:gd name="T7" fmla="*/ 56 h 84"/>
              <a:gd name="T8" fmla="*/ 42 w 42"/>
              <a:gd name="T9" fmla="*/ 84 h 84"/>
              <a:gd name="T10" fmla="*/ 42 w 42"/>
              <a:gd name="T11" fmla="*/ 0 h 84"/>
              <a:gd name="T12" fmla="*/ 14 w 42"/>
              <a:gd name="T13" fmla="*/ 28 h 84"/>
              <a:gd name="T14" fmla="*/ 14 w 42"/>
              <a:gd name="T1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84">
                <a:moveTo>
                  <a:pt x="14" y="28"/>
                </a:moveTo>
                <a:lnTo>
                  <a:pt x="0" y="28"/>
                </a:lnTo>
                <a:lnTo>
                  <a:pt x="0" y="56"/>
                </a:lnTo>
                <a:lnTo>
                  <a:pt x="14" y="56"/>
                </a:lnTo>
                <a:lnTo>
                  <a:pt x="42" y="84"/>
                </a:lnTo>
                <a:lnTo>
                  <a:pt x="42" y="0"/>
                </a:lnTo>
                <a:lnTo>
                  <a:pt x="1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711"/>
          <p:cNvSpPr>
            <a:spLocks noEditPoints="1"/>
          </p:cNvSpPr>
          <p:nvPr/>
        </p:nvSpPr>
        <p:spPr bwMode="auto">
          <a:xfrm>
            <a:off x="5631203" y="340274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1 w 288"/>
              <a:gd name="T11" fmla="*/ 217 h 288"/>
              <a:gd name="T12" fmla="*/ 72 w 288"/>
              <a:gd name="T13" fmla="*/ 198 h 288"/>
              <a:gd name="T14" fmla="*/ 91 w 288"/>
              <a:gd name="T15" fmla="*/ 179 h 288"/>
              <a:gd name="T16" fmla="*/ 110 w 288"/>
              <a:gd name="T17" fmla="*/ 198 h 288"/>
              <a:gd name="T18" fmla="*/ 91 w 288"/>
              <a:gd name="T19" fmla="*/ 217 h 288"/>
              <a:gd name="T20" fmla="*/ 139 w 288"/>
              <a:gd name="T21" fmla="*/ 217 h 288"/>
              <a:gd name="T22" fmla="*/ 120 w 288"/>
              <a:gd name="T23" fmla="*/ 170 h 288"/>
              <a:gd name="T24" fmla="*/ 72 w 288"/>
              <a:gd name="T25" fmla="*/ 150 h 288"/>
              <a:gd name="T26" fmla="*/ 72 w 288"/>
              <a:gd name="T27" fmla="*/ 122 h 288"/>
              <a:gd name="T28" fmla="*/ 167 w 288"/>
              <a:gd name="T29" fmla="*/ 217 h 288"/>
              <a:gd name="T30" fmla="*/ 139 w 288"/>
              <a:gd name="T31" fmla="*/ 217 h 288"/>
              <a:gd name="T32" fmla="*/ 188 w 288"/>
              <a:gd name="T33" fmla="*/ 217 h 288"/>
              <a:gd name="T34" fmla="*/ 72 w 288"/>
              <a:gd name="T35" fmla="*/ 101 h 288"/>
              <a:gd name="T36" fmla="*/ 72 w 288"/>
              <a:gd name="T37" fmla="*/ 73 h 288"/>
              <a:gd name="T38" fmla="*/ 216 w 288"/>
              <a:gd name="T39" fmla="*/ 217 h 288"/>
              <a:gd name="T40" fmla="*/ 188 w 288"/>
              <a:gd name="T41" fmla="*/ 2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1" y="217"/>
                </a:moveTo>
                <a:cubicBezTo>
                  <a:pt x="81" y="217"/>
                  <a:pt x="72" y="209"/>
                  <a:pt x="72" y="198"/>
                </a:cubicBezTo>
                <a:cubicBezTo>
                  <a:pt x="72" y="187"/>
                  <a:pt x="81" y="179"/>
                  <a:pt x="91" y="179"/>
                </a:cubicBezTo>
                <a:cubicBezTo>
                  <a:pt x="102" y="179"/>
                  <a:pt x="110" y="187"/>
                  <a:pt x="110" y="198"/>
                </a:cubicBezTo>
                <a:cubicBezTo>
                  <a:pt x="110" y="209"/>
                  <a:pt x="102" y="217"/>
                  <a:pt x="91" y="217"/>
                </a:cubicBezTo>
                <a:close/>
                <a:moveTo>
                  <a:pt x="139" y="217"/>
                </a:moveTo>
                <a:cubicBezTo>
                  <a:pt x="139" y="199"/>
                  <a:pt x="132" y="183"/>
                  <a:pt x="120" y="170"/>
                </a:cubicBezTo>
                <a:cubicBezTo>
                  <a:pt x="107" y="157"/>
                  <a:pt x="90" y="150"/>
                  <a:pt x="72" y="150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24" y="122"/>
                  <a:pt x="167" y="165"/>
                  <a:pt x="167" y="217"/>
                </a:cubicBezTo>
                <a:lnTo>
                  <a:pt x="139" y="217"/>
                </a:lnTo>
                <a:close/>
                <a:moveTo>
                  <a:pt x="188" y="217"/>
                </a:moveTo>
                <a:cubicBezTo>
                  <a:pt x="188" y="153"/>
                  <a:pt x="136" y="101"/>
                  <a:pt x="72" y="101"/>
                </a:cubicBezTo>
                <a:cubicBezTo>
                  <a:pt x="72" y="73"/>
                  <a:pt x="72" y="73"/>
                  <a:pt x="72" y="73"/>
                </a:cubicBezTo>
                <a:cubicBezTo>
                  <a:pt x="151" y="73"/>
                  <a:pt x="216" y="138"/>
                  <a:pt x="216" y="217"/>
                </a:cubicBezTo>
                <a:lnTo>
                  <a:pt x="188" y="2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712"/>
          <p:cNvSpPr>
            <a:spLocks noEditPoints="1"/>
          </p:cNvSpPr>
          <p:nvPr/>
        </p:nvSpPr>
        <p:spPr bwMode="auto">
          <a:xfrm>
            <a:off x="1159482" y="1485470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6 w 288"/>
              <a:gd name="T11" fmla="*/ 180 h 288"/>
              <a:gd name="T12" fmla="*/ 199 w 288"/>
              <a:gd name="T13" fmla="*/ 207 h 288"/>
              <a:gd name="T14" fmla="*/ 93 w 288"/>
              <a:gd name="T15" fmla="*/ 207 h 288"/>
              <a:gd name="T16" fmla="*/ 93 w 288"/>
              <a:gd name="T17" fmla="*/ 229 h 288"/>
              <a:gd name="T18" fmla="*/ 57 w 288"/>
              <a:gd name="T19" fmla="*/ 193 h 288"/>
              <a:gd name="T20" fmla="*/ 93 w 288"/>
              <a:gd name="T21" fmla="*/ 157 h 288"/>
              <a:gd name="T22" fmla="*/ 93 w 288"/>
              <a:gd name="T23" fmla="*/ 181 h 288"/>
              <a:gd name="T24" fmla="*/ 93 w 288"/>
              <a:gd name="T25" fmla="*/ 183 h 288"/>
              <a:gd name="T26" fmla="*/ 194 w 288"/>
              <a:gd name="T27" fmla="*/ 183 h 288"/>
              <a:gd name="T28" fmla="*/ 202 w 288"/>
              <a:gd name="T29" fmla="*/ 175 h 288"/>
              <a:gd name="T30" fmla="*/ 202 w 288"/>
              <a:gd name="T31" fmla="*/ 150 h 288"/>
              <a:gd name="T32" fmla="*/ 207 w 288"/>
              <a:gd name="T33" fmla="*/ 144 h 288"/>
              <a:gd name="T34" fmla="*/ 226 w 288"/>
              <a:gd name="T35" fmla="*/ 126 h 288"/>
              <a:gd name="T36" fmla="*/ 226 w 288"/>
              <a:gd name="T37" fmla="*/ 180 h 288"/>
              <a:gd name="T38" fmla="*/ 196 w 288"/>
              <a:gd name="T39" fmla="*/ 133 h 288"/>
              <a:gd name="T40" fmla="*/ 196 w 288"/>
              <a:gd name="T41" fmla="*/ 109 h 288"/>
              <a:gd name="T42" fmla="*/ 196 w 288"/>
              <a:gd name="T43" fmla="*/ 108 h 288"/>
              <a:gd name="T44" fmla="*/ 94 w 288"/>
              <a:gd name="T45" fmla="*/ 108 h 288"/>
              <a:gd name="T46" fmla="*/ 86 w 288"/>
              <a:gd name="T47" fmla="*/ 116 h 288"/>
              <a:gd name="T48" fmla="*/ 86 w 288"/>
              <a:gd name="T49" fmla="*/ 141 h 288"/>
              <a:gd name="T50" fmla="*/ 81 w 288"/>
              <a:gd name="T51" fmla="*/ 146 h 288"/>
              <a:gd name="T52" fmla="*/ 62 w 288"/>
              <a:gd name="T53" fmla="*/ 165 h 288"/>
              <a:gd name="T54" fmla="*/ 62 w 288"/>
              <a:gd name="T55" fmla="*/ 111 h 288"/>
              <a:gd name="T56" fmla="*/ 89 w 288"/>
              <a:gd name="T57" fmla="*/ 84 h 288"/>
              <a:gd name="T58" fmla="*/ 196 w 288"/>
              <a:gd name="T59" fmla="*/ 84 h 288"/>
              <a:gd name="T60" fmla="*/ 196 w 288"/>
              <a:gd name="T61" fmla="*/ 61 h 288"/>
              <a:gd name="T62" fmla="*/ 231 w 288"/>
              <a:gd name="T63" fmla="*/ 97 h 288"/>
              <a:gd name="T64" fmla="*/ 196 w 288"/>
              <a:gd name="T65" fmla="*/ 1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6" y="180"/>
                </a:moveTo>
                <a:cubicBezTo>
                  <a:pt x="226" y="198"/>
                  <a:pt x="217" y="207"/>
                  <a:pt x="199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8" y="183"/>
                  <a:pt x="202" y="179"/>
                  <a:pt x="202" y="175"/>
                </a:cubicBezTo>
                <a:cubicBezTo>
                  <a:pt x="202" y="150"/>
                  <a:pt x="202" y="150"/>
                  <a:pt x="202" y="150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26" y="126"/>
                  <a:pt x="226" y="126"/>
                  <a:pt x="226" y="126"/>
                </a:cubicBezTo>
                <a:lnTo>
                  <a:pt x="226" y="180"/>
                </a:lnTo>
                <a:close/>
                <a:moveTo>
                  <a:pt x="196" y="133"/>
                </a:moveTo>
                <a:cubicBezTo>
                  <a:pt x="196" y="109"/>
                  <a:pt x="196" y="109"/>
                  <a:pt x="196" y="109"/>
                </a:cubicBezTo>
                <a:cubicBezTo>
                  <a:pt x="196" y="108"/>
                  <a:pt x="196" y="108"/>
                  <a:pt x="196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0" y="108"/>
                  <a:pt x="86" y="112"/>
                  <a:pt x="86" y="116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93"/>
                  <a:pt x="71" y="84"/>
                  <a:pt x="89" y="84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61"/>
                  <a:pt x="196" y="61"/>
                  <a:pt x="196" y="61"/>
                </a:cubicBezTo>
                <a:cubicBezTo>
                  <a:pt x="231" y="97"/>
                  <a:pt x="231" y="97"/>
                  <a:pt x="231" y="97"/>
                </a:cubicBezTo>
                <a:lnTo>
                  <a:pt x="196" y="13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713"/>
          <p:cNvSpPr/>
          <p:nvPr/>
        </p:nvSpPr>
        <p:spPr bwMode="auto">
          <a:xfrm>
            <a:off x="9020872" y="4803384"/>
            <a:ext cx="14352" cy="103326"/>
          </a:xfrm>
          <a:custGeom>
            <a:avLst/>
            <a:gdLst>
              <a:gd name="T0" fmla="*/ 0 w 5"/>
              <a:gd name="T1" fmla="*/ 0 h 36"/>
              <a:gd name="T2" fmla="*/ 0 w 5"/>
              <a:gd name="T3" fmla="*/ 36 h 36"/>
              <a:gd name="T4" fmla="*/ 5 w 5"/>
              <a:gd name="T5" fmla="*/ 36 h 36"/>
              <a:gd name="T6" fmla="*/ 5 w 5"/>
              <a:gd name="T7" fmla="*/ 0 h 36"/>
              <a:gd name="T8" fmla="*/ 0 w 5"/>
              <a:gd name="T9" fmla="*/ 0 h 36"/>
              <a:gd name="T10" fmla="*/ 0 w 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6">
                <a:moveTo>
                  <a:pt x="0" y="0"/>
                </a:moveTo>
                <a:lnTo>
                  <a:pt x="0" y="36"/>
                </a:lnTo>
                <a:lnTo>
                  <a:pt x="5" y="36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Rectangle 714"/>
          <p:cNvSpPr>
            <a:spLocks noChangeArrowheads="1"/>
          </p:cNvSpPr>
          <p:nvPr/>
        </p:nvSpPr>
        <p:spPr bwMode="auto">
          <a:xfrm>
            <a:off x="9049574" y="4803384"/>
            <a:ext cx="14352" cy="103326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715"/>
          <p:cNvSpPr>
            <a:spLocks noEditPoints="1"/>
          </p:cNvSpPr>
          <p:nvPr/>
        </p:nvSpPr>
        <p:spPr bwMode="auto">
          <a:xfrm>
            <a:off x="8825701" y="4679967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0 w 288"/>
              <a:gd name="T11" fmla="*/ 220 h 288"/>
              <a:gd name="T12" fmla="*/ 201 w 288"/>
              <a:gd name="T13" fmla="*/ 220 h 288"/>
              <a:gd name="T14" fmla="*/ 173 w 288"/>
              <a:gd name="T15" fmla="*/ 220 h 288"/>
              <a:gd name="T16" fmla="*/ 142 w 288"/>
              <a:gd name="T17" fmla="*/ 220 h 288"/>
              <a:gd name="T18" fmla="*/ 114 w 288"/>
              <a:gd name="T19" fmla="*/ 220 h 288"/>
              <a:gd name="T20" fmla="*/ 85 w 288"/>
              <a:gd name="T21" fmla="*/ 220 h 288"/>
              <a:gd name="T22" fmla="*/ 85 w 288"/>
              <a:gd name="T23" fmla="*/ 195 h 288"/>
              <a:gd name="T24" fmla="*/ 57 w 288"/>
              <a:gd name="T25" fmla="*/ 195 h 288"/>
              <a:gd name="T26" fmla="*/ 57 w 288"/>
              <a:gd name="T27" fmla="*/ 98 h 288"/>
              <a:gd name="T28" fmla="*/ 82 w 288"/>
              <a:gd name="T29" fmla="*/ 72 h 288"/>
              <a:gd name="T30" fmla="*/ 148 w 288"/>
              <a:gd name="T31" fmla="*/ 72 h 288"/>
              <a:gd name="T32" fmla="*/ 148 w 288"/>
              <a:gd name="T33" fmla="*/ 97 h 288"/>
              <a:gd name="T34" fmla="*/ 167 w 288"/>
              <a:gd name="T35" fmla="*/ 97 h 288"/>
              <a:gd name="T36" fmla="*/ 173 w 288"/>
              <a:gd name="T37" fmla="*/ 97 h 288"/>
              <a:gd name="T38" fmla="*/ 201 w 288"/>
              <a:gd name="T39" fmla="*/ 97 h 288"/>
              <a:gd name="T40" fmla="*/ 230 w 288"/>
              <a:gd name="T41" fmla="*/ 97 h 288"/>
              <a:gd name="T42" fmla="*/ 230 w 288"/>
              <a:gd name="T43" fmla="*/ 22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30" y="220"/>
                </a:moveTo>
                <a:cubicBezTo>
                  <a:pt x="201" y="220"/>
                  <a:pt x="201" y="220"/>
                  <a:pt x="201" y="220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7" y="98"/>
                  <a:pt x="57" y="98"/>
                  <a:pt x="57" y="98"/>
                </a:cubicBezTo>
                <a:cubicBezTo>
                  <a:pt x="82" y="72"/>
                  <a:pt x="82" y="72"/>
                  <a:pt x="82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73" y="97"/>
                  <a:pt x="173" y="97"/>
                  <a:pt x="173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30" y="97"/>
                  <a:pt x="230" y="97"/>
                  <a:pt x="230" y="97"/>
                </a:cubicBezTo>
                <a:lnTo>
                  <a:pt x="230" y="22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716"/>
          <p:cNvSpPr/>
          <p:nvPr/>
        </p:nvSpPr>
        <p:spPr bwMode="auto">
          <a:xfrm>
            <a:off x="8903194" y="4774682"/>
            <a:ext cx="71755" cy="106197"/>
          </a:xfrm>
          <a:custGeom>
            <a:avLst/>
            <a:gdLst>
              <a:gd name="T0" fmla="*/ 25 w 25"/>
              <a:gd name="T1" fmla="*/ 0 h 37"/>
              <a:gd name="T2" fmla="*/ 10 w 25"/>
              <a:gd name="T3" fmla="*/ 0 h 37"/>
              <a:gd name="T4" fmla="*/ 10 w 25"/>
              <a:gd name="T5" fmla="*/ 10 h 37"/>
              <a:gd name="T6" fmla="*/ 0 w 25"/>
              <a:gd name="T7" fmla="*/ 10 h 37"/>
              <a:gd name="T8" fmla="*/ 0 w 25"/>
              <a:gd name="T9" fmla="*/ 37 h 37"/>
              <a:gd name="T10" fmla="*/ 25 w 25"/>
              <a:gd name="T11" fmla="*/ 37 h 37"/>
              <a:gd name="T12" fmla="*/ 25 w 25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7">
                <a:moveTo>
                  <a:pt x="25" y="0"/>
                </a:moveTo>
                <a:lnTo>
                  <a:pt x="10" y="0"/>
                </a:lnTo>
                <a:lnTo>
                  <a:pt x="10" y="10"/>
                </a:lnTo>
                <a:lnTo>
                  <a:pt x="0" y="10"/>
                </a:lnTo>
                <a:lnTo>
                  <a:pt x="0" y="37"/>
                </a:lnTo>
                <a:lnTo>
                  <a:pt x="25" y="37"/>
                </a:lnTo>
                <a:lnTo>
                  <a:pt x="2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717"/>
          <p:cNvSpPr/>
          <p:nvPr/>
        </p:nvSpPr>
        <p:spPr bwMode="auto">
          <a:xfrm>
            <a:off x="8934767" y="4803384"/>
            <a:ext cx="68884" cy="103326"/>
          </a:xfrm>
          <a:custGeom>
            <a:avLst/>
            <a:gdLst>
              <a:gd name="T0" fmla="*/ 19 w 24"/>
              <a:gd name="T1" fmla="*/ 0 h 36"/>
              <a:gd name="T2" fmla="*/ 19 w 24"/>
              <a:gd name="T3" fmla="*/ 32 h 36"/>
              <a:gd name="T4" fmla="*/ 0 w 24"/>
              <a:gd name="T5" fmla="*/ 32 h 36"/>
              <a:gd name="T6" fmla="*/ 0 w 24"/>
              <a:gd name="T7" fmla="*/ 36 h 36"/>
              <a:gd name="T8" fmla="*/ 10 w 24"/>
              <a:gd name="T9" fmla="*/ 36 h 36"/>
              <a:gd name="T10" fmla="*/ 21 w 24"/>
              <a:gd name="T11" fmla="*/ 36 h 36"/>
              <a:gd name="T12" fmla="*/ 24 w 24"/>
              <a:gd name="T13" fmla="*/ 36 h 36"/>
              <a:gd name="T14" fmla="*/ 24 w 24"/>
              <a:gd name="T15" fmla="*/ 0 h 36"/>
              <a:gd name="T16" fmla="*/ 20 w 24"/>
              <a:gd name="T17" fmla="*/ 0 h 36"/>
              <a:gd name="T18" fmla="*/ 19 w 24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6">
                <a:moveTo>
                  <a:pt x="19" y="0"/>
                </a:moveTo>
                <a:lnTo>
                  <a:pt x="19" y="32"/>
                </a:lnTo>
                <a:lnTo>
                  <a:pt x="0" y="32"/>
                </a:lnTo>
                <a:lnTo>
                  <a:pt x="0" y="36"/>
                </a:lnTo>
                <a:lnTo>
                  <a:pt x="10" y="36"/>
                </a:lnTo>
                <a:lnTo>
                  <a:pt x="21" y="36"/>
                </a:lnTo>
                <a:lnTo>
                  <a:pt x="24" y="36"/>
                </a:lnTo>
                <a:lnTo>
                  <a:pt x="24" y="0"/>
                </a:lnTo>
                <a:lnTo>
                  <a:pt x="20" y="0"/>
                </a:lnTo>
                <a:lnTo>
                  <a:pt x="1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735"/>
          <p:cNvSpPr>
            <a:spLocks noEditPoints="1"/>
          </p:cNvSpPr>
          <p:nvPr/>
        </p:nvSpPr>
        <p:spPr bwMode="auto">
          <a:xfrm>
            <a:off x="4353980" y="5957191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26 w 288"/>
              <a:gd name="T11" fmla="*/ 218 h 288"/>
              <a:gd name="T12" fmla="*/ 79 w 288"/>
              <a:gd name="T13" fmla="*/ 171 h 288"/>
              <a:gd name="T14" fmla="*/ 54 w 288"/>
              <a:gd name="T15" fmla="*/ 171 h 288"/>
              <a:gd name="T16" fmla="*/ 54 w 288"/>
              <a:gd name="T17" fmla="*/ 122 h 288"/>
              <a:gd name="T18" fmla="*/ 78 w 288"/>
              <a:gd name="T19" fmla="*/ 122 h 288"/>
              <a:gd name="T20" fmla="*/ 78 w 288"/>
              <a:gd name="T21" fmla="*/ 122 h 288"/>
              <a:gd name="T22" fmla="*/ 126 w 288"/>
              <a:gd name="T23" fmla="*/ 74 h 288"/>
              <a:gd name="T24" fmla="*/ 126 w 288"/>
              <a:gd name="T25" fmla="*/ 218 h 288"/>
              <a:gd name="T26" fmla="*/ 145 w 288"/>
              <a:gd name="T27" fmla="*/ 176 h 288"/>
              <a:gd name="T28" fmla="*/ 138 w 288"/>
              <a:gd name="T29" fmla="*/ 162 h 288"/>
              <a:gd name="T30" fmla="*/ 138 w 288"/>
              <a:gd name="T31" fmla="*/ 162 h 288"/>
              <a:gd name="T32" fmla="*/ 145 w 288"/>
              <a:gd name="T33" fmla="*/ 146 h 288"/>
              <a:gd name="T34" fmla="*/ 138 w 288"/>
              <a:gd name="T35" fmla="*/ 131 h 288"/>
              <a:gd name="T36" fmla="*/ 138 w 288"/>
              <a:gd name="T37" fmla="*/ 130 h 288"/>
              <a:gd name="T38" fmla="*/ 145 w 288"/>
              <a:gd name="T39" fmla="*/ 116 h 288"/>
              <a:gd name="T40" fmla="*/ 161 w 288"/>
              <a:gd name="T41" fmla="*/ 146 h 288"/>
              <a:gd name="T42" fmla="*/ 145 w 288"/>
              <a:gd name="T43" fmla="*/ 176 h 288"/>
              <a:gd name="T44" fmla="*/ 154 w 288"/>
              <a:gd name="T45" fmla="*/ 194 h 288"/>
              <a:gd name="T46" fmla="*/ 154 w 288"/>
              <a:gd name="T47" fmla="*/ 194 h 288"/>
              <a:gd name="T48" fmla="*/ 182 w 288"/>
              <a:gd name="T49" fmla="*/ 146 h 288"/>
              <a:gd name="T50" fmla="*/ 154 w 288"/>
              <a:gd name="T51" fmla="*/ 98 h 288"/>
              <a:gd name="T52" fmla="*/ 154 w 288"/>
              <a:gd name="T53" fmla="*/ 98 h 288"/>
              <a:gd name="T54" fmla="*/ 161 w 288"/>
              <a:gd name="T55" fmla="*/ 84 h 288"/>
              <a:gd name="T56" fmla="*/ 198 w 288"/>
              <a:gd name="T57" fmla="*/ 146 h 288"/>
              <a:gd name="T58" fmla="*/ 162 w 288"/>
              <a:gd name="T59" fmla="*/ 209 h 288"/>
              <a:gd name="T60" fmla="*/ 154 w 288"/>
              <a:gd name="T61" fmla="*/ 194 h 288"/>
              <a:gd name="T62" fmla="*/ 178 w 288"/>
              <a:gd name="T63" fmla="*/ 241 h 288"/>
              <a:gd name="T64" fmla="*/ 171 w 288"/>
              <a:gd name="T65" fmla="*/ 227 h 288"/>
              <a:gd name="T66" fmla="*/ 218 w 288"/>
              <a:gd name="T67" fmla="*/ 146 h 288"/>
              <a:gd name="T68" fmla="*/ 171 w 288"/>
              <a:gd name="T69" fmla="*/ 65 h 288"/>
              <a:gd name="T70" fmla="*/ 178 w 288"/>
              <a:gd name="T71" fmla="*/ 51 h 288"/>
              <a:gd name="T72" fmla="*/ 234 w 288"/>
              <a:gd name="T73" fmla="*/ 146 h 288"/>
              <a:gd name="T74" fmla="*/ 178 w 288"/>
              <a:gd name="T75" fmla="*/ 2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6" y="218"/>
                </a:moveTo>
                <a:cubicBezTo>
                  <a:pt x="79" y="171"/>
                  <a:pt x="79" y="171"/>
                  <a:pt x="79" y="171"/>
                </a:cubicBezTo>
                <a:cubicBezTo>
                  <a:pt x="54" y="171"/>
                  <a:pt x="54" y="171"/>
                  <a:pt x="54" y="171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126" y="74"/>
                  <a:pt x="126" y="74"/>
                  <a:pt x="126" y="74"/>
                </a:cubicBezTo>
                <a:lnTo>
                  <a:pt x="126" y="218"/>
                </a:lnTo>
                <a:close/>
                <a:moveTo>
                  <a:pt x="145" y="176"/>
                </a:moveTo>
                <a:cubicBezTo>
                  <a:pt x="138" y="162"/>
                  <a:pt x="138" y="162"/>
                  <a:pt x="138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42" y="158"/>
                  <a:pt x="145" y="152"/>
                  <a:pt x="145" y="146"/>
                </a:cubicBezTo>
                <a:cubicBezTo>
                  <a:pt x="145" y="140"/>
                  <a:pt x="142" y="134"/>
                  <a:pt x="138" y="131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55" y="122"/>
                  <a:pt x="161" y="133"/>
                  <a:pt x="161" y="146"/>
                </a:cubicBezTo>
                <a:cubicBezTo>
                  <a:pt x="161" y="159"/>
                  <a:pt x="155" y="170"/>
                  <a:pt x="145" y="176"/>
                </a:cubicBezTo>
                <a:close/>
                <a:moveTo>
                  <a:pt x="154" y="194"/>
                </a:moveTo>
                <a:cubicBezTo>
                  <a:pt x="154" y="194"/>
                  <a:pt x="154" y="194"/>
                  <a:pt x="154" y="194"/>
                </a:cubicBezTo>
                <a:cubicBezTo>
                  <a:pt x="171" y="185"/>
                  <a:pt x="182" y="167"/>
                  <a:pt x="182" y="146"/>
                </a:cubicBezTo>
                <a:cubicBezTo>
                  <a:pt x="182" y="126"/>
                  <a:pt x="171" y="108"/>
                  <a:pt x="154" y="98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83" y="96"/>
                  <a:pt x="198" y="119"/>
                  <a:pt x="198" y="146"/>
                </a:cubicBezTo>
                <a:cubicBezTo>
                  <a:pt x="198" y="173"/>
                  <a:pt x="183" y="196"/>
                  <a:pt x="162" y="209"/>
                </a:cubicBezTo>
                <a:lnTo>
                  <a:pt x="154" y="194"/>
                </a:lnTo>
                <a:close/>
                <a:moveTo>
                  <a:pt x="178" y="241"/>
                </a:moveTo>
                <a:cubicBezTo>
                  <a:pt x="171" y="227"/>
                  <a:pt x="171" y="227"/>
                  <a:pt x="171" y="227"/>
                </a:cubicBezTo>
                <a:cubicBezTo>
                  <a:pt x="199" y="211"/>
                  <a:pt x="218" y="181"/>
                  <a:pt x="218" y="146"/>
                </a:cubicBezTo>
                <a:cubicBezTo>
                  <a:pt x="218" y="112"/>
                  <a:pt x="199" y="81"/>
                  <a:pt x="171" y="6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211" y="70"/>
                  <a:pt x="234" y="105"/>
                  <a:pt x="234" y="146"/>
                </a:cubicBezTo>
                <a:cubicBezTo>
                  <a:pt x="234" y="187"/>
                  <a:pt x="211" y="222"/>
                  <a:pt x="178" y="24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/>
          <p:cNvSpPr/>
          <p:nvPr/>
        </p:nvSpPr>
        <p:spPr bwMode="auto">
          <a:xfrm>
            <a:off x="4945719" y="3930823"/>
            <a:ext cx="157860" cy="117678"/>
          </a:xfrm>
          <a:custGeom>
            <a:avLst/>
            <a:gdLst>
              <a:gd name="T0" fmla="*/ 84 w 144"/>
              <a:gd name="T1" fmla="*/ 48 h 108"/>
              <a:gd name="T2" fmla="*/ 144 w 144"/>
              <a:gd name="T3" fmla="*/ 48 h 108"/>
              <a:gd name="T4" fmla="*/ 144 w 144"/>
              <a:gd name="T5" fmla="*/ 12 h 108"/>
              <a:gd name="T6" fmla="*/ 132 w 144"/>
              <a:gd name="T7" fmla="*/ 0 h 108"/>
              <a:gd name="T8" fmla="*/ 12 w 144"/>
              <a:gd name="T9" fmla="*/ 0 h 108"/>
              <a:gd name="T10" fmla="*/ 0 w 144"/>
              <a:gd name="T11" fmla="*/ 12 h 108"/>
              <a:gd name="T12" fmla="*/ 0 w 144"/>
              <a:gd name="T13" fmla="*/ 96 h 108"/>
              <a:gd name="T14" fmla="*/ 12 w 144"/>
              <a:gd name="T15" fmla="*/ 108 h 108"/>
              <a:gd name="T16" fmla="*/ 13 w 144"/>
              <a:gd name="T1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" h="108">
                <a:moveTo>
                  <a:pt x="84" y="48"/>
                </a:moveTo>
                <a:cubicBezTo>
                  <a:pt x="144" y="48"/>
                  <a:pt x="144" y="48"/>
                  <a:pt x="144" y="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8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" y="108"/>
                  <a:pt x="13" y="108"/>
                  <a:pt x="13" y="108"/>
                </a:cubicBezTo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6"/>
          <p:cNvSpPr/>
          <p:nvPr/>
        </p:nvSpPr>
        <p:spPr bwMode="auto">
          <a:xfrm>
            <a:off x="4905537" y="3890641"/>
            <a:ext cx="238225" cy="198042"/>
          </a:xfrm>
          <a:custGeom>
            <a:avLst/>
            <a:gdLst>
              <a:gd name="T0" fmla="*/ 49 w 216"/>
              <a:gd name="T1" fmla="*/ 144 h 180"/>
              <a:gd name="T2" fmla="*/ 48 w 216"/>
              <a:gd name="T3" fmla="*/ 144 h 180"/>
              <a:gd name="T4" fmla="*/ 36 w 216"/>
              <a:gd name="T5" fmla="*/ 132 h 180"/>
              <a:gd name="T6" fmla="*/ 36 w 216"/>
              <a:gd name="T7" fmla="*/ 48 h 180"/>
              <a:gd name="T8" fmla="*/ 48 w 216"/>
              <a:gd name="T9" fmla="*/ 36 h 180"/>
              <a:gd name="T10" fmla="*/ 168 w 216"/>
              <a:gd name="T11" fmla="*/ 36 h 180"/>
              <a:gd name="T12" fmla="*/ 180 w 216"/>
              <a:gd name="T13" fmla="*/ 48 h 180"/>
              <a:gd name="T14" fmla="*/ 180 w 216"/>
              <a:gd name="T15" fmla="*/ 84 h 180"/>
              <a:gd name="T16" fmla="*/ 216 w 216"/>
              <a:gd name="T17" fmla="*/ 84 h 180"/>
              <a:gd name="T18" fmla="*/ 216 w 216"/>
              <a:gd name="T19" fmla="*/ 48 h 180"/>
              <a:gd name="T20" fmla="*/ 168 w 216"/>
              <a:gd name="T21" fmla="*/ 0 h 180"/>
              <a:gd name="T22" fmla="*/ 48 w 216"/>
              <a:gd name="T23" fmla="*/ 0 h 180"/>
              <a:gd name="T24" fmla="*/ 0 w 216"/>
              <a:gd name="T25" fmla="*/ 48 h 180"/>
              <a:gd name="T26" fmla="*/ 0 w 216"/>
              <a:gd name="T27" fmla="*/ 132 h 180"/>
              <a:gd name="T28" fmla="*/ 48 w 216"/>
              <a:gd name="T29" fmla="*/ 180 h 180"/>
              <a:gd name="T30" fmla="*/ 48 w 216"/>
              <a:gd name="T31" fmla="*/ 180 h 180"/>
              <a:gd name="T32" fmla="*/ 48 w 216"/>
              <a:gd name="T33" fmla="*/ 156 h 180"/>
              <a:gd name="T34" fmla="*/ 49 w 216"/>
              <a:gd name="T35" fmla="*/ 14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80">
                <a:moveTo>
                  <a:pt x="49" y="144"/>
                </a:move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4" y="36"/>
                  <a:pt x="180" y="41"/>
                  <a:pt x="180" y="4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2"/>
                  <a:pt x="48" y="148"/>
                  <a:pt x="49" y="14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4985902" y="4011188"/>
            <a:ext cx="238225" cy="198042"/>
          </a:xfrm>
          <a:custGeom>
            <a:avLst/>
            <a:gdLst>
              <a:gd name="T0" fmla="*/ 168 w 216"/>
              <a:gd name="T1" fmla="*/ 0 h 180"/>
              <a:gd name="T2" fmla="*/ 48 w 216"/>
              <a:gd name="T3" fmla="*/ 0 h 180"/>
              <a:gd name="T4" fmla="*/ 0 w 216"/>
              <a:gd name="T5" fmla="*/ 48 h 180"/>
              <a:gd name="T6" fmla="*/ 0 w 216"/>
              <a:gd name="T7" fmla="*/ 132 h 180"/>
              <a:gd name="T8" fmla="*/ 48 w 216"/>
              <a:gd name="T9" fmla="*/ 180 h 180"/>
              <a:gd name="T10" fmla="*/ 168 w 216"/>
              <a:gd name="T11" fmla="*/ 180 h 180"/>
              <a:gd name="T12" fmla="*/ 216 w 216"/>
              <a:gd name="T13" fmla="*/ 132 h 180"/>
              <a:gd name="T14" fmla="*/ 216 w 216"/>
              <a:gd name="T15" fmla="*/ 48 h 180"/>
              <a:gd name="T16" fmla="*/ 168 w 216"/>
              <a:gd name="T17" fmla="*/ 0 h 180"/>
              <a:gd name="T18" fmla="*/ 180 w 216"/>
              <a:gd name="T19" fmla="*/ 132 h 180"/>
              <a:gd name="T20" fmla="*/ 168 w 216"/>
              <a:gd name="T21" fmla="*/ 144 h 180"/>
              <a:gd name="T22" fmla="*/ 48 w 216"/>
              <a:gd name="T23" fmla="*/ 144 h 180"/>
              <a:gd name="T24" fmla="*/ 36 w 216"/>
              <a:gd name="T25" fmla="*/ 132 h 180"/>
              <a:gd name="T26" fmla="*/ 36 w 216"/>
              <a:gd name="T27" fmla="*/ 48 h 180"/>
              <a:gd name="T28" fmla="*/ 48 w 216"/>
              <a:gd name="T29" fmla="*/ 36 h 180"/>
              <a:gd name="T30" fmla="*/ 168 w 216"/>
              <a:gd name="T31" fmla="*/ 36 h 180"/>
              <a:gd name="T32" fmla="*/ 180 w 216"/>
              <a:gd name="T33" fmla="*/ 48 h 180"/>
              <a:gd name="T34" fmla="*/ 180 w 216"/>
              <a:gd name="T35" fmla="*/ 13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" h="180">
                <a:moveTo>
                  <a:pt x="168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9"/>
                  <a:pt x="21" y="180"/>
                  <a:pt x="48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94" y="180"/>
                  <a:pt x="216" y="159"/>
                  <a:pt x="216" y="132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22"/>
                  <a:pt x="194" y="0"/>
                  <a:pt x="168" y="0"/>
                </a:cubicBezTo>
                <a:close/>
                <a:moveTo>
                  <a:pt x="180" y="132"/>
                </a:moveTo>
                <a:cubicBezTo>
                  <a:pt x="180" y="139"/>
                  <a:pt x="175" y="144"/>
                  <a:pt x="16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1" y="144"/>
                  <a:pt x="36" y="139"/>
                  <a:pt x="36" y="132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1"/>
                  <a:pt x="41" y="36"/>
                  <a:pt x="48" y="36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75" y="36"/>
                  <a:pt x="180" y="41"/>
                  <a:pt x="180" y="48"/>
                </a:cubicBezTo>
                <a:lnTo>
                  <a:pt x="180" y="13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9426050" y="5805041"/>
            <a:ext cx="221004" cy="321459"/>
          </a:xfrm>
          <a:custGeom>
            <a:avLst/>
            <a:gdLst>
              <a:gd name="T0" fmla="*/ 77 w 77"/>
              <a:gd name="T1" fmla="*/ 99 h 112"/>
              <a:gd name="T2" fmla="*/ 58 w 77"/>
              <a:gd name="T3" fmla="*/ 75 h 112"/>
              <a:gd name="T4" fmla="*/ 70 w 77"/>
              <a:gd name="T5" fmla="*/ 75 h 112"/>
              <a:gd name="T6" fmla="*/ 54 w 77"/>
              <a:gd name="T7" fmla="*/ 50 h 112"/>
              <a:gd name="T8" fmla="*/ 63 w 77"/>
              <a:gd name="T9" fmla="*/ 50 h 112"/>
              <a:gd name="T10" fmla="*/ 39 w 77"/>
              <a:gd name="T11" fmla="*/ 0 h 112"/>
              <a:gd name="T12" fmla="*/ 14 w 77"/>
              <a:gd name="T13" fmla="*/ 50 h 112"/>
              <a:gd name="T14" fmla="*/ 23 w 77"/>
              <a:gd name="T15" fmla="*/ 50 h 112"/>
              <a:gd name="T16" fmla="*/ 7 w 77"/>
              <a:gd name="T17" fmla="*/ 75 h 112"/>
              <a:gd name="T18" fmla="*/ 19 w 77"/>
              <a:gd name="T19" fmla="*/ 75 h 112"/>
              <a:gd name="T20" fmla="*/ 0 w 77"/>
              <a:gd name="T21" fmla="*/ 99 h 112"/>
              <a:gd name="T22" fmla="*/ 26 w 77"/>
              <a:gd name="T23" fmla="*/ 99 h 112"/>
              <a:gd name="T24" fmla="*/ 26 w 77"/>
              <a:gd name="T25" fmla="*/ 112 h 112"/>
              <a:gd name="T26" fmla="*/ 51 w 77"/>
              <a:gd name="T27" fmla="*/ 112 h 112"/>
              <a:gd name="T28" fmla="*/ 51 w 77"/>
              <a:gd name="T29" fmla="*/ 99 h 112"/>
              <a:gd name="T30" fmla="*/ 77 w 77"/>
              <a:gd name="T31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" h="112">
                <a:moveTo>
                  <a:pt x="77" y="99"/>
                </a:moveTo>
                <a:lnTo>
                  <a:pt x="58" y="75"/>
                </a:lnTo>
                <a:lnTo>
                  <a:pt x="70" y="75"/>
                </a:lnTo>
                <a:lnTo>
                  <a:pt x="54" y="50"/>
                </a:lnTo>
                <a:lnTo>
                  <a:pt x="63" y="50"/>
                </a:lnTo>
                <a:lnTo>
                  <a:pt x="39" y="0"/>
                </a:lnTo>
                <a:lnTo>
                  <a:pt x="14" y="50"/>
                </a:lnTo>
                <a:lnTo>
                  <a:pt x="23" y="50"/>
                </a:lnTo>
                <a:lnTo>
                  <a:pt x="7" y="75"/>
                </a:lnTo>
                <a:lnTo>
                  <a:pt x="19" y="75"/>
                </a:lnTo>
                <a:lnTo>
                  <a:pt x="0" y="99"/>
                </a:lnTo>
                <a:lnTo>
                  <a:pt x="26" y="99"/>
                </a:lnTo>
                <a:lnTo>
                  <a:pt x="26" y="112"/>
                </a:lnTo>
                <a:lnTo>
                  <a:pt x="51" y="112"/>
                </a:lnTo>
                <a:lnTo>
                  <a:pt x="51" y="99"/>
                </a:lnTo>
                <a:lnTo>
                  <a:pt x="77" y="9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7"/>
          <p:cNvSpPr>
            <a:spLocks noEditPoints="1"/>
          </p:cNvSpPr>
          <p:nvPr/>
        </p:nvSpPr>
        <p:spPr bwMode="auto">
          <a:xfrm>
            <a:off x="6819938" y="1407945"/>
            <a:ext cx="318590" cy="177950"/>
          </a:xfrm>
          <a:custGeom>
            <a:avLst/>
            <a:gdLst>
              <a:gd name="T0" fmla="*/ 144 w 287"/>
              <a:gd name="T1" fmla="*/ 0 h 159"/>
              <a:gd name="T2" fmla="*/ 0 w 287"/>
              <a:gd name="T3" fmla="*/ 78 h 159"/>
              <a:gd name="T4" fmla="*/ 0 w 287"/>
              <a:gd name="T5" fmla="*/ 81 h 159"/>
              <a:gd name="T6" fmla="*/ 144 w 287"/>
              <a:gd name="T7" fmla="*/ 159 h 159"/>
              <a:gd name="T8" fmla="*/ 287 w 287"/>
              <a:gd name="T9" fmla="*/ 81 h 159"/>
              <a:gd name="T10" fmla="*/ 287 w 287"/>
              <a:gd name="T11" fmla="*/ 78 h 159"/>
              <a:gd name="T12" fmla="*/ 144 w 287"/>
              <a:gd name="T13" fmla="*/ 0 h 159"/>
              <a:gd name="T14" fmla="*/ 143 w 287"/>
              <a:gd name="T15" fmla="*/ 128 h 159"/>
              <a:gd name="T16" fmla="*/ 96 w 287"/>
              <a:gd name="T17" fmla="*/ 81 h 159"/>
              <a:gd name="T18" fmla="*/ 143 w 287"/>
              <a:gd name="T19" fmla="*/ 33 h 159"/>
              <a:gd name="T20" fmla="*/ 191 w 287"/>
              <a:gd name="T21" fmla="*/ 81 h 159"/>
              <a:gd name="T22" fmla="*/ 143 w 287"/>
              <a:gd name="T23" fmla="*/ 12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7" h="159">
                <a:moveTo>
                  <a:pt x="144" y="0"/>
                </a:moveTo>
                <a:cubicBezTo>
                  <a:pt x="66" y="0"/>
                  <a:pt x="0" y="78"/>
                  <a:pt x="0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66" y="159"/>
                  <a:pt x="144" y="159"/>
                </a:cubicBezTo>
                <a:cubicBezTo>
                  <a:pt x="221" y="159"/>
                  <a:pt x="287" y="81"/>
                  <a:pt x="287" y="81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21" y="0"/>
                  <a:pt x="144" y="0"/>
                </a:cubicBezTo>
                <a:close/>
                <a:moveTo>
                  <a:pt x="143" y="128"/>
                </a:moveTo>
                <a:cubicBezTo>
                  <a:pt x="117" y="128"/>
                  <a:pt x="96" y="107"/>
                  <a:pt x="96" y="81"/>
                </a:cubicBezTo>
                <a:cubicBezTo>
                  <a:pt x="96" y="54"/>
                  <a:pt x="117" y="33"/>
                  <a:pt x="143" y="33"/>
                </a:cubicBezTo>
                <a:cubicBezTo>
                  <a:pt x="170" y="33"/>
                  <a:pt x="191" y="54"/>
                  <a:pt x="191" y="81"/>
                </a:cubicBezTo>
                <a:cubicBezTo>
                  <a:pt x="191" y="107"/>
                  <a:pt x="170" y="128"/>
                  <a:pt x="143" y="12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68"/>
          <p:cNvSpPr>
            <a:spLocks noChangeArrowheads="1"/>
          </p:cNvSpPr>
          <p:nvPr/>
        </p:nvSpPr>
        <p:spPr bwMode="auto">
          <a:xfrm>
            <a:off x="6957706" y="1473960"/>
            <a:ext cx="45923" cy="48794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9"/>
          <p:cNvSpPr>
            <a:spLocks noEditPoints="1"/>
          </p:cNvSpPr>
          <p:nvPr/>
        </p:nvSpPr>
        <p:spPr bwMode="auto">
          <a:xfrm>
            <a:off x="5542714" y="3890641"/>
            <a:ext cx="318590" cy="318589"/>
          </a:xfrm>
          <a:custGeom>
            <a:avLst/>
            <a:gdLst>
              <a:gd name="T0" fmla="*/ 286 w 287"/>
              <a:gd name="T1" fmla="*/ 111 h 287"/>
              <a:gd name="T2" fmla="*/ 253 w 287"/>
              <a:gd name="T3" fmla="*/ 111 h 287"/>
              <a:gd name="T4" fmla="*/ 244 w 287"/>
              <a:gd name="T5" fmla="*/ 89 h 287"/>
              <a:gd name="T6" fmla="*/ 267 w 287"/>
              <a:gd name="T7" fmla="*/ 65 h 287"/>
              <a:gd name="T8" fmla="*/ 267 w 287"/>
              <a:gd name="T9" fmla="*/ 64 h 287"/>
              <a:gd name="T10" fmla="*/ 245 w 287"/>
              <a:gd name="T11" fmla="*/ 42 h 287"/>
              <a:gd name="T12" fmla="*/ 223 w 287"/>
              <a:gd name="T13" fmla="*/ 20 h 287"/>
              <a:gd name="T14" fmla="*/ 221 w 287"/>
              <a:gd name="T15" fmla="*/ 20 h 287"/>
              <a:gd name="T16" fmla="*/ 198 w 287"/>
              <a:gd name="T17" fmla="*/ 43 h 287"/>
              <a:gd name="T18" fmla="*/ 176 w 287"/>
              <a:gd name="T19" fmla="*/ 34 h 287"/>
              <a:gd name="T20" fmla="*/ 176 w 287"/>
              <a:gd name="T21" fmla="*/ 1 h 287"/>
              <a:gd name="T22" fmla="*/ 175 w 287"/>
              <a:gd name="T23" fmla="*/ 0 h 287"/>
              <a:gd name="T24" fmla="*/ 143 w 287"/>
              <a:gd name="T25" fmla="*/ 0 h 287"/>
              <a:gd name="T26" fmla="*/ 112 w 287"/>
              <a:gd name="T27" fmla="*/ 0 h 287"/>
              <a:gd name="T28" fmla="*/ 111 w 287"/>
              <a:gd name="T29" fmla="*/ 1 h 287"/>
              <a:gd name="T30" fmla="*/ 111 w 287"/>
              <a:gd name="T31" fmla="*/ 34 h 287"/>
              <a:gd name="T32" fmla="*/ 88 w 287"/>
              <a:gd name="T33" fmla="*/ 43 h 287"/>
              <a:gd name="T34" fmla="*/ 65 w 287"/>
              <a:gd name="T35" fmla="*/ 20 h 287"/>
              <a:gd name="T36" fmla="*/ 64 w 287"/>
              <a:gd name="T37" fmla="*/ 20 h 287"/>
              <a:gd name="T38" fmla="*/ 42 w 287"/>
              <a:gd name="T39" fmla="*/ 42 h 287"/>
              <a:gd name="T40" fmla="*/ 20 w 287"/>
              <a:gd name="T41" fmla="*/ 64 h 287"/>
              <a:gd name="T42" fmla="*/ 20 w 287"/>
              <a:gd name="T43" fmla="*/ 65 h 287"/>
              <a:gd name="T44" fmla="*/ 43 w 287"/>
              <a:gd name="T45" fmla="*/ 89 h 287"/>
              <a:gd name="T46" fmla="*/ 33 w 287"/>
              <a:gd name="T47" fmla="*/ 111 h 287"/>
              <a:gd name="T48" fmla="*/ 1 w 287"/>
              <a:gd name="T49" fmla="*/ 111 h 287"/>
              <a:gd name="T50" fmla="*/ 0 w 287"/>
              <a:gd name="T51" fmla="*/ 112 h 287"/>
              <a:gd name="T52" fmla="*/ 0 w 287"/>
              <a:gd name="T53" fmla="*/ 143 h 287"/>
              <a:gd name="T54" fmla="*/ 0 w 287"/>
              <a:gd name="T55" fmla="*/ 175 h 287"/>
              <a:gd name="T56" fmla="*/ 1 w 287"/>
              <a:gd name="T57" fmla="*/ 176 h 287"/>
              <a:gd name="T58" fmla="*/ 33 w 287"/>
              <a:gd name="T59" fmla="*/ 176 h 287"/>
              <a:gd name="T60" fmla="*/ 43 w 287"/>
              <a:gd name="T61" fmla="*/ 198 h 287"/>
              <a:gd name="T62" fmla="*/ 20 w 287"/>
              <a:gd name="T63" fmla="*/ 221 h 287"/>
              <a:gd name="T64" fmla="*/ 20 w 287"/>
              <a:gd name="T65" fmla="*/ 223 h 287"/>
              <a:gd name="T66" fmla="*/ 42 w 287"/>
              <a:gd name="T67" fmla="*/ 245 h 287"/>
              <a:gd name="T68" fmla="*/ 64 w 287"/>
              <a:gd name="T69" fmla="*/ 267 h 287"/>
              <a:gd name="T70" fmla="*/ 65 w 287"/>
              <a:gd name="T71" fmla="*/ 267 h 287"/>
              <a:gd name="T72" fmla="*/ 88 w 287"/>
              <a:gd name="T73" fmla="*/ 244 h 287"/>
              <a:gd name="T74" fmla="*/ 111 w 287"/>
              <a:gd name="T75" fmla="*/ 253 h 287"/>
              <a:gd name="T76" fmla="*/ 111 w 287"/>
              <a:gd name="T77" fmla="*/ 286 h 287"/>
              <a:gd name="T78" fmla="*/ 112 w 287"/>
              <a:gd name="T79" fmla="*/ 287 h 287"/>
              <a:gd name="T80" fmla="*/ 143 w 287"/>
              <a:gd name="T81" fmla="*/ 287 h 287"/>
              <a:gd name="T82" fmla="*/ 175 w 287"/>
              <a:gd name="T83" fmla="*/ 287 h 287"/>
              <a:gd name="T84" fmla="*/ 176 w 287"/>
              <a:gd name="T85" fmla="*/ 286 h 287"/>
              <a:gd name="T86" fmla="*/ 176 w 287"/>
              <a:gd name="T87" fmla="*/ 253 h 287"/>
              <a:gd name="T88" fmla="*/ 198 w 287"/>
              <a:gd name="T89" fmla="*/ 244 h 287"/>
              <a:gd name="T90" fmla="*/ 221 w 287"/>
              <a:gd name="T91" fmla="*/ 267 h 287"/>
              <a:gd name="T92" fmla="*/ 223 w 287"/>
              <a:gd name="T93" fmla="*/ 267 h 287"/>
              <a:gd name="T94" fmla="*/ 245 w 287"/>
              <a:gd name="T95" fmla="*/ 245 h 287"/>
              <a:gd name="T96" fmla="*/ 267 w 287"/>
              <a:gd name="T97" fmla="*/ 223 h 287"/>
              <a:gd name="T98" fmla="*/ 267 w 287"/>
              <a:gd name="T99" fmla="*/ 221 h 287"/>
              <a:gd name="T100" fmla="*/ 244 w 287"/>
              <a:gd name="T101" fmla="*/ 198 h 287"/>
              <a:gd name="T102" fmla="*/ 253 w 287"/>
              <a:gd name="T103" fmla="*/ 176 h 287"/>
              <a:gd name="T104" fmla="*/ 286 w 287"/>
              <a:gd name="T105" fmla="*/ 176 h 287"/>
              <a:gd name="T106" fmla="*/ 287 w 287"/>
              <a:gd name="T107" fmla="*/ 175 h 287"/>
              <a:gd name="T108" fmla="*/ 287 w 287"/>
              <a:gd name="T109" fmla="*/ 143 h 287"/>
              <a:gd name="T110" fmla="*/ 287 w 287"/>
              <a:gd name="T111" fmla="*/ 112 h 287"/>
              <a:gd name="T112" fmla="*/ 286 w 287"/>
              <a:gd name="T113" fmla="*/ 111 h 287"/>
              <a:gd name="T114" fmla="*/ 145 w 287"/>
              <a:gd name="T115" fmla="*/ 191 h 287"/>
              <a:gd name="T116" fmla="*/ 97 w 287"/>
              <a:gd name="T117" fmla="*/ 142 h 287"/>
              <a:gd name="T118" fmla="*/ 145 w 287"/>
              <a:gd name="T119" fmla="*/ 94 h 287"/>
              <a:gd name="T120" fmla="*/ 194 w 287"/>
              <a:gd name="T121" fmla="*/ 142 h 287"/>
              <a:gd name="T122" fmla="*/ 145 w 287"/>
              <a:gd name="T123" fmla="*/ 191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7" h="287">
                <a:moveTo>
                  <a:pt x="286" y="111"/>
                </a:moveTo>
                <a:cubicBezTo>
                  <a:pt x="285" y="111"/>
                  <a:pt x="271" y="111"/>
                  <a:pt x="253" y="111"/>
                </a:cubicBezTo>
                <a:cubicBezTo>
                  <a:pt x="236" y="111"/>
                  <a:pt x="231" y="101"/>
                  <a:pt x="244" y="89"/>
                </a:cubicBezTo>
                <a:cubicBezTo>
                  <a:pt x="256" y="76"/>
                  <a:pt x="267" y="66"/>
                  <a:pt x="267" y="65"/>
                </a:cubicBezTo>
                <a:cubicBezTo>
                  <a:pt x="267" y="65"/>
                  <a:pt x="267" y="64"/>
                  <a:pt x="267" y="64"/>
                </a:cubicBezTo>
                <a:cubicBezTo>
                  <a:pt x="267" y="64"/>
                  <a:pt x="257" y="54"/>
                  <a:pt x="245" y="42"/>
                </a:cubicBezTo>
                <a:cubicBezTo>
                  <a:pt x="233" y="30"/>
                  <a:pt x="223" y="20"/>
                  <a:pt x="223" y="20"/>
                </a:cubicBezTo>
                <a:cubicBezTo>
                  <a:pt x="222" y="19"/>
                  <a:pt x="222" y="19"/>
                  <a:pt x="221" y="20"/>
                </a:cubicBezTo>
                <a:cubicBezTo>
                  <a:pt x="221" y="20"/>
                  <a:pt x="211" y="30"/>
                  <a:pt x="198" y="43"/>
                </a:cubicBezTo>
                <a:cubicBezTo>
                  <a:pt x="186" y="55"/>
                  <a:pt x="176" y="51"/>
                  <a:pt x="176" y="34"/>
                </a:cubicBezTo>
                <a:cubicBezTo>
                  <a:pt x="176" y="16"/>
                  <a:pt x="176" y="1"/>
                  <a:pt x="176" y="1"/>
                </a:cubicBezTo>
                <a:cubicBezTo>
                  <a:pt x="176" y="0"/>
                  <a:pt x="175" y="0"/>
                  <a:pt x="175" y="0"/>
                </a:cubicBezTo>
                <a:cubicBezTo>
                  <a:pt x="174" y="0"/>
                  <a:pt x="160" y="0"/>
                  <a:pt x="143" y="0"/>
                </a:cubicBezTo>
                <a:cubicBezTo>
                  <a:pt x="127" y="0"/>
                  <a:pt x="113" y="0"/>
                  <a:pt x="112" y="0"/>
                </a:cubicBezTo>
                <a:cubicBezTo>
                  <a:pt x="111" y="0"/>
                  <a:pt x="111" y="0"/>
                  <a:pt x="111" y="1"/>
                </a:cubicBezTo>
                <a:cubicBezTo>
                  <a:pt x="111" y="1"/>
                  <a:pt x="111" y="16"/>
                  <a:pt x="111" y="34"/>
                </a:cubicBezTo>
                <a:cubicBezTo>
                  <a:pt x="111" y="51"/>
                  <a:pt x="101" y="55"/>
                  <a:pt x="88" y="43"/>
                </a:cubicBezTo>
                <a:cubicBezTo>
                  <a:pt x="76" y="30"/>
                  <a:pt x="66" y="20"/>
                  <a:pt x="65" y="20"/>
                </a:cubicBezTo>
                <a:cubicBezTo>
                  <a:pt x="65" y="19"/>
                  <a:pt x="64" y="19"/>
                  <a:pt x="64" y="20"/>
                </a:cubicBezTo>
                <a:cubicBezTo>
                  <a:pt x="63" y="20"/>
                  <a:pt x="53" y="30"/>
                  <a:pt x="42" y="42"/>
                </a:cubicBezTo>
                <a:cubicBezTo>
                  <a:pt x="30" y="54"/>
                  <a:pt x="20" y="64"/>
                  <a:pt x="20" y="64"/>
                </a:cubicBezTo>
                <a:cubicBezTo>
                  <a:pt x="19" y="64"/>
                  <a:pt x="19" y="65"/>
                  <a:pt x="20" y="65"/>
                </a:cubicBezTo>
                <a:cubicBezTo>
                  <a:pt x="20" y="66"/>
                  <a:pt x="30" y="76"/>
                  <a:pt x="43" y="89"/>
                </a:cubicBezTo>
                <a:cubicBezTo>
                  <a:pt x="55" y="101"/>
                  <a:pt x="51" y="111"/>
                  <a:pt x="33" y="111"/>
                </a:cubicBezTo>
                <a:cubicBezTo>
                  <a:pt x="16" y="111"/>
                  <a:pt x="1" y="111"/>
                  <a:pt x="1" y="111"/>
                </a:cubicBezTo>
                <a:cubicBezTo>
                  <a:pt x="0" y="111"/>
                  <a:pt x="0" y="112"/>
                  <a:pt x="0" y="112"/>
                </a:cubicBezTo>
                <a:cubicBezTo>
                  <a:pt x="0" y="113"/>
                  <a:pt x="0" y="127"/>
                  <a:pt x="0" y="143"/>
                </a:cubicBezTo>
                <a:cubicBezTo>
                  <a:pt x="0" y="160"/>
                  <a:pt x="0" y="174"/>
                  <a:pt x="0" y="175"/>
                </a:cubicBezTo>
                <a:cubicBezTo>
                  <a:pt x="0" y="175"/>
                  <a:pt x="0" y="176"/>
                  <a:pt x="1" y="176"/>
                </a:cubicBezTo>
                <a:cubicBezTo>
                  <a:pt x="1" y="176"/>
                  <a:pt x="16" y="176"/>
                  <a:pt x="33" y="176"/>
                </a:cubicBezTo>
                <a:cubicBezTo>
                  <a:pt x="51" y="176"/>
                  <a:pt x="55" y="186"/>
                  <a:pt x="43" y="198"/>
                </a:cubicBezTo>
                <a:cubicBezTo>
                  <a:pt x="30" y="211"/>
                  <a:pt x="20" y="221"/>
                  <a:pt x="20" y="221"/>
                </a:cubicBezTo>
                <a:cubicBezTo>
                  <a:pt x="19" y="222"/>
                  <a:pt x="19" y="222"/>
                  <a:pt x="20" y="223"/>
                </a:cubicBezTo>
                <a:cubicBezTo>
                  <a:pt x="20" y="223"/>
                  <a:pt x="30" y="233"/>
                  <a:pt x="42" y="245"/>
                </a:cubicBezTo>
                <a:cubicBezTo>
                  <a:pt x="53" y="257"/>
                  <a:pt x="63" y="267"/>
                  <a:pt x="64" y="267"/>
                </a:cubicBezTo>
                <a:cubicBezTo>
                  <a:pt x="64" y="268"/>
                  <a:pt x="65" y="268"/>
                  <a:pt x="65" y="267"/>
                </a:cubicBezTo>
                <a:cubicBezTo>
                  <a:pt x="66" y="267"/>
                  <a:pt x="76" y="256"/>
                  <a:pt x="88" y="244"/>
                </a:cubicBezTo>
                <a:cubicBezTo>
                  <a:pt x="101" y="232"/>
                  <a:pt x="111" y="236"/>
                  <a:pt x="111" y="253"/>
                </a:cubicBezTo>
                <a:cubicBezTo>
                  <a:pt x="111" y="271"/>
                  <a:pt x="111" y="286"/>
                  <a:pt x="111" y="286"/>
                </a:cubicBezTo>
                <a:cubicBezTo>
                  <a:pt x="111" y="287"/>
                  <a:pt x="111" y="287"/>
                  <a:pt x="112" y="287"/>
                </a:cubicBezTo>
                <a:cubicBezTo>
                  <a:pt x="113" y="287"/>
                  <a:pt x="127" y="287"/>
                  <a:pt x="143" y="287"/>
                </a:cubicBezTo>
                <a:cubicBezTo>
                  <a:pt x="160" y="287"/>
                  <a:pt x="174" y="287"/>
                  <a:pt x="175" y="287"/>
                </a:cubicBezTo>
                <a:cubicBezTo>
                  <a:pt x="175" y="287"/>
                  <a:pt x="176" y="287"/>
                  <a:pt x="176" y="286"/>
                </a:cubicBezTo>
                <a:cubicBezTo>
                  <a:pt x="176" y="286"/>
                  <a:pt x="176" y="271"/>
                  <a:pt x="176" y="253"/>
                </a:cubicBezTo>
                <a:cubicBezTo>
                  <a:pt x="176" y="236"/>
                  <a:pt x="186" y="232"/>
                  <a:pt x="198" y="244"/>
                </a:cubicBezTo>
                <a:cubicBezTo>
                  <a:pt x="211" y="256"/>
                  <a:pt x="221" y="267"/>
                  <a:pt x="221" y="267"/>
                </a:cubicBezTo>
                <a:cubicBezTo>
                  <a:pt x="222" y="268"/>
                  <a:pt x="222" y="268"/>
                  <a:pt x="223" y="267"/>
                </a:cubicBezTo>
                <a:cubicBezTo>
                  <a:pt x="223" y="267"/>
                  <a:pt x="233" y="257"/>
                  <a:pt x="245" y="245"/>
                </a:cubicBezTo>
                <a:cubicBezTo>
                  <a:pt x="257" y="233"/>
                  <a:pt x="267" y="223"/>
                  <a:pt x="267" y="223"/>
                </a:cubicBezTo>
                <a:cubicBezTo>
                  <a:pt x="267" y="222"/>
                  <a:pt x="267" y="222"/>
                  <a:pt x="267" y="221"/>
                </a:cubicBezTo>
                <a:cubicBezTo>
                  <a:pt x="267" y="221"/>
                  <a:pt x="256" y="211"/>
                  <a:pt x="244" y="198"/>
                </a:cubicBezTo>
                <a:cubicBezTo>
                  <a:pt x="231" y="186"/>
                  <a:pt x="236" y="176"/>
                  <a:pt x="253" y="176"/>
                </a:cubicBezTo>
                <a:cubicBezTo>
                  <a:pt x="271" y="176"/>
                  <a:pt x="285" y="176"/>
                  <a:pt x="286" y="176"/>
                </a:cubicBezTo>
                <a:cubicBezTo>
                  <a:pt x="287" y="176"/>
                  <a:pt x="287" y="175"/>
                  <a:pt x="287" y="175"/>
                </a:cubicBezTo>
                <a:cubicBezTo>
                  <a:pt x="287" y="174"/>
                  <a:pt x="287" y="160"/>
                  <a:pt x="287" y="143"/>
                </a:cubicBezTo>
                <a:cubicBezTo>
                  <a:pt x="287" y="127"/>
                  <a:pt x="287" y="113"/>
                  <a:pt x="287" y="112"/>
                </a:cubicBezTo>
                <a:cubicBezTo>
                  <a:pt x="287" y="112"/>
                  <a:pt x="287" y="111"/>
                  <a:pt x="286" y="111"/>
                </a:cubicBezTo>
                <a:close/>
                <a:moveTo>
                  <a:pt x="145" y="191"/>
                </a:moveTo>
                <a:cubicBezTo>
                  <a:pt x="119" y="191"/>
                  <a:pt x="97" y="169"/>
                  <a:pt x="97" y="142"/>
                </a:cubicBezTo>
                <a:cubicBezTo>
                  <a:pt x="97" y="116"/>
                  <a:pt x="119" y="94"/>
                  <a:pt x="145" y="94"/>
                </a:cubicBezTo>
                <a:cubicBezTo>
                  <a:pt x="172" y="94"/>
                  <a:pt x="194" y="116"/>
                  <a:pt x="194" y="142"/>
                </a:cubicBezTo>
                <a:cubicBezTo>
                  <a:pt x="194" y="169"/>
                  <a:pt x="172" y="191"/>
                  <a:pt x="14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0"/>
          <p:cNvSpPr>
            <a:spLocks noEditPoints="1"/>
          </p:cNvSpPr>
          <p:nvPr/>
        </p:nvSpPr>
        <p:spPr bwMode="auto">
          <a:xfrm>
            <a:off x="6182761" y="3971005"/>
            <a:ext cx="238225" cy="238225"/>
          </a:xfrm>
          <a:custGeom>
            <a:avLst/>
            <a:gdLst>
              <a:gd name="T0" fmla="*/ 215 w 216"/>
              <a:gd name="T1" fmla="*/ 83 h 216"/>
              <a:gd name="T2" fmla="*/ 190 w 216"/>
              <a:gd name="T3" fmla="*/ 83 h 216"/>
              <a:gd name="T4" fmla="*/ 183 w 216"/>
              <a:gd name="T5" fmla="*/ 66 h 216"/>
              <a:gd name="T6" fmla="*/ 201 w 216"/>
              <a:gd name="T7" fmla="*/ 49 h 216"/>
              <a:gd name="T8" fmla="*/ 201 w 216"/>
              <a:gd name="T9" fmla="*/ 48 h 216"/>
              <a:gd name="T10" fmla="*/ 184 w 216"/>
              <a:gd name="T11" fmla="*/ 31 h 216"/>
              <a:gd name="T12" fmla="*/ 167 w 216"/>
              <a:gd name="T13" fmla="*/ 15 h 216"/>
              <a:gd name="T14" fmla="*/ 166 w 216"/>
              <a:gd name="T15" fmla="*/ 15 h 216"/>
              <a:gd name="T16" fmla="*/ 149 w 216"/>
              <a:gd name="T17" fmla="*/ 32 h 216"/>
              <a:gd name="T18" fmla="*/ 132 w 216"/>
              <a:gd name="T19" fmla="*/ 25 h 216"/>
              <a:gd name="T20" fmla="*/ 132 w 216"/>
              <a:gd name="T21" fmla="*/ 0 h 216"/>
              <a:gd name="T22" fmla="*/ 131 w 216"/>
              <a:gd name="T23" fmla="*/ 0 h 216"/>
              <a:gd name="T24" fmla="*/ 108 w 216"/>
              <a:gd name="T25" fmla="*/ 0 h 216"/>
              <a:gd name="T26" fmla="*/ 84 w 216"/>
              <a:gd name="T27" fmla="*/ 0 h 216"/>
              <a:gd name="T28" fmla="*/ 83 w 216"/>
              <a:gd name="T29" fmla="*/ 0 h 216"/>
              <a:gd name="T30" fmla="*/ 83 w 216"/>
              <a:gd name="T31" fmla="*/ 25 h 216"/>
              <a:gd name="T32" fmla="*/ 67 w 216"/>
              <a:gd name="T33" fmla="*/ 32 h 216"/>
              <a:gd name="T34" fmla="*/ 49 w 216"/>
              <a:gd name="T35" fmla="*/ 15 h 216"/>
              <a:gd name="T36" fmla="*/ 48 w 216"/>
              <a:gd name="T37" fmla="*/ 15 h 216"/>
              <a:gd name="T38" fmla="*/ 31 w 216"/>
              <a:gd name="T39" fmla="*/ 31 h 216"/>
              <a:gd name="T40" fmla="*/ 15 w 216"/>
              <a:gd name="T41" fmla="*/ 48 h 216"/>
              <a:gd name="T42" fmla="*/ 15 w 216"/>
              <a:gd name="T43" fmla="*/ 49 h 216"/>
              <a:gd name="T44" fmla="*/ 32 w 216"/>
              <a:gd name="T45" fmla="*/ 66 h 216"/>
              <a:gd name="T46" fmla="*/ 25 w 216"/>
              <a:gd name="T47" fmla="*/ 83 h 216"/>
              <a:gd name="T48" fmla="*/ 1 w 216"/>
              <a:gd name="T49" fmla="*/ 83 h 216"/>
              <a:gd name="T50" fmla="*/ 0 w 216"/>
              <a:gd name="T51" fmla="*/ 84 h 216"/>
              <a:gd name="T52" fmla="*/ 0 w 216"/>
              <a:gd name="T53" fmla="*/ 108 h 216"/>
              <a:gd name="T54" fmla="*/ 0 w 216"/>
              <a:gd name="T55" fmla="*/ 131 h 216"/>
              <a:gd name="T56" fmla="*/ 1 w 216"/>
              <a:gd name="T57" fmla="*/ 132 h 216"/>
              <a:gd name="T58" fmla="*/ 25 w 216"/>
              <a:gd name="T59" fmla="*/ 132 h 216"/>
              <a:gd name="T60" fmla="*/ 32 w 216"/>
              <a:gd name="T61" fmla="*/ 149 h 216"/>
              <a:gd name="T62" fmla="*/ 15 w 216"/>
              <a:gd name="T63" fmla="*/ 166 h 216"/>
              <a:gd name="T64" fmla="*/ 15 w 216"/>
              <a:gd name="T65" fmla="*/ 167 h 216"/>
              <a:gd name="T66" fmla="*/ 31 w 216"/>
              <a:gd name="T67" fmla="*/ 184 h 216"/>
              <a:gd name="T68" fmla="*/ 48 w 216"/>
              <a:gd name="T69" fmla="*/ 201 h 216"/>
              <a:gd name="T70" fmla="*/ 49 w 216"/>
              <a:gd name="T71" fmla="*/ 201 h 216"/>
              <a:gd name="T72" fmla="*/ 67 w 216"/>
              <a:gd name="T73" fmla="*/ 183 h 216"/>
              <a:gd name="T74" fmla="*/ 83 w 216"/>
              <a:gd name="T75" fmla="*/ 190 h 216"/>
              <a:gd name="T76" fmla="*/ 83 w 216"/>
              <a:gd name="T77" fmla="*/ 215 h 216"/>
              <a:gd name="T78" fmla="*/ 84 w 216"/>
              <a:gd name="T79" fmla="*/ 216 h 216"/>
              <a:gd name="T80" fmla="*/ 108 w 216"/>
              <a:gd name="T81" fmla="*/ 216 h 216"/>
              <a:gd name="T82" fmla="*/ 131 w 216"/>
              <a:gd name="T83" fmla="*/ 216 h 216"/>
              <a:gd name="T84" fmla="*/ 132 w 216"/>
              <a:gd name="T85" fmla="*/ 215 h 216"/>
              <a:gd name="T86" fmla="*/ 132 w 216"/>
              <a:gd name="T87" fmla="*/ 190 h 216"/>
              <a:gd name="T88" fmla="*/ 149 w 216"/>
              <a:gd name="T89" fmla="*/ 183 h 216"/>
              <a:gd name="T90" fmla="*/ 166 w 216"/>
              <a:gd name="T91" fmla="*/ 201 h 216"/>
              <a:gd name="T92" fmla="*/ 167 w 216"/>
              <a:gd name="T93" fmla="*/ 201 h 216"/>
              <a:gd name="T94" fmla="*/ 184 w 216"/>
              <a:gd name="T95" fmla="*/ 184 h 216"/>
              <a:gd name="T96" fmla="*/ 201 w 216"/>
              <a:gd name="T97" fmla="*/ 167 h 216"/>
              <a:gd name="T98" fmla="*/ 201 w 216"/>
              <a:gd name="T99" fmla="*/ 166 h 216"/>
              <a:gd name="T100" fmla="*/ 183 w 216"/>
              <a:gd name="T101" fmla="*/ 149 h 216"/>
              <a:gd name="T102" fmla="*/ 190 w 216"/>
              <a:gd name="T103" fmla="*/ 132 h 216"/>
              <a:gd name="T104" fmla="*/ 215 w 216"/>
              <a:gd name="T105" fmla="*/ 132 h 216"/>
              <a:gd name="T106" fmla="*/ 216 w 216"/>
              <a:gd name="T107" fmla="*/ 131 h 216"/>
              <a:gd name="T108" fmla="*/ 216 w 216"/>
              <a:gd name="T109" fmla="*/ 108 h 216"/>
              <a:gd name="T110" fmla="*/ 216 w 216"/>
              <a:gd name="T111" fmla="*/ 84 h 216"/>
              <a:gd name="T112" fmla="*/ 215 w 216"/>
              <a:gd name="T113" fmla="*/ 83 h 216"/>
              <a:gd name="T114" fmla="*/ 109 w 216"/>
              <a:gd name="T115" fmla="*/ 143 h 216"/>
              <a:gd name="T116" fmla="*/ 73 w 216"/>
              <a:gd name="T117" fmla="*/ 107 h 216"/>
              <a:gd name="T118" fmla="*/ 109 w 216"/>
              <a:gd name="T119" fmla="*/ 71 h 216"/>
              <a:gd name="T120" fmla="*/ 146 w 216"/>
              <a:gd name="T121" fmla="*/ 107 h 216"/>
              <a:gd name="T122" fmla="*/ 109 w 216"/>
              <a:gd name="T123" fmla="*/ 14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" h="216">
                <a:moveTo>
                  <a:pt x="215" y="83"/>
                </a:moveTo>
                <a:cubicBezTo>
                  <a:pt x="215" y="83"/>
                  <a:pt x="203" y="83"/>
                  <a:pt x="190" y="83"/>
                </a:cubicBezTo>
                <a:cubicBezTo>
                  <a:pt x="177" y="83"/>
                  <a:pt x="174" y="76"/>
                  <a:pt x="183" y="66"/>
                </a:cubicBezTo>
                <a:cubicBezTo>
                  <a:pt x="193" y="57"/>
                  <a:pt x="200" y="49"/>
                  <a:pt x="201" y="49"/>
                </a:cubicBezTo>
                <a:cubicBezTo>
                  <a:pt x="201" y="49"/>
                  <a:pt x="201" y="48"/>
                  <a:pt x="201" y="48"/>
                </a:cubicBezTo>
                <a:cubicBezTo>
                  <a:pt x="200" y="48"/>
                  <a:pt x="193" y="40"/>
                  <a:pt x="184" y="31"/>
                </a:cubicBezTo>
                <a:cubicBezTo>
                  <a:pt x="175" y="22"/>
                  <a:pt x="168" y="15"/>
                  <a:pt x="167" y="15"/>
                </a:cubicBezTo>
                <a:cubicBezTo>
                  <a:pt x="167" y="14"/>
                  <a:pt x="167" y="14"/>
                  <a:pt x="166" y="15"/>
                </a:cubicBezTo>
                <a:cubicBezTo>
                  <a:pt x="166" y="15"/>
                  <a:pt x="158" y="23"/>
                  <a:pt x="149" y="32"/>
                </a:cubicBezTo>
                <a:cubicBezTo>
                  <a:pt x="140" y="41"/>
                  <a:pt x="132" y="38"/>
                  <a:pt x="132" y="25"/>
                </a:cubicBezTo>
                <a:cubicBezTo>
                  <a:pt x="132" y="12"/>
                  <a:pt x="132" y="1"/>
                  <a:pt x="132" y="0"/>
                </a:cubicBezTo>
                <a:cubicBezTo>
                  <a:pt x="132" y="0"/>
                  <a:pt x="132" y="0"/>
                  <a:pt x="131" y="0"/>
                </a:cubicBezTo>
                <a:cubicBezTo>
                  <a:pt x="131" y="0"/>
                  <a:pt x="120" y="0"/>
                  <a:pt x="108" y="0"/>
                </a:cubicBezTo>
                <a:cubicBezTo>
                  <a:pt x="9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83" y="1"/>
                  <a:pt x="83" y="12"/>
                  <a:pt x="83" y="25"/>
                </a:cubicBezTo>
                <a:cubicBezTo>
                  <a:pt x="83" y="38"/>
                  <a:pt x="76" y="41"/>
                  <a:pt x="67" y="32"/>
                </a:cubicBezTo>
                <a:cubicBezTo>
                  <a:pt x="57" y="23"/>
                  <a:pt x="49" y="15"/>
                  <a:pt x="49" y="15"/>
                </a:cubicBezTo>
                <a:cubicBezTo>
                  <a:pt x="49" y="14"/>
                  <a:pt x="48" y="14"/>
                  <a:pt x="48" y="15"/>
                </a:cubicBezTo>
                <a:cubicBezTo>
                  <a:pt x="48" y="15"/>
                  <a:pt x="40" y="22"/>
                  <a:pt x="31" y="31"/>
                </a:cubicBezTo>
                <a:cubicBezTo>
                  <a:pt x="23" y="40"/>
                  <a:pt x="15" y="48"/>
                  <a:pt x="15" y="48"/>
                </a:cubicBezTo>
                <a:cubicBezTo>
                  <a:pt x="14" y="48"/>
                  <a:pt x="14" y="49"/>
                  <a:pt x="15" y="49"/>
                </a:cubicBezTo>
                <a:cubicBezTo>
                  <a:pt x="15" y="49"/>
                  <a:pt x="23" y="57"/>
                  <a:pt x="32" y="66"/>
                </a:cubicBezTo>
                <a:cubicBezTo>
                  <a:pt x="42" y="76"/>
                  <a:pt x="38" y="83"/>
                  <a:pt x="25" y="83"/>
                </a:cubicBezTo>
                <a:cubicBezTo>
                  <a:pt x="12" y="83"/>
                  <a:pt x="1" y="83"/>
                  <a:pt x="1" y="83"/>
                </a:cubicBezTo>
                <a:cubicBezTo>
                  <a:pt x="0" y="83"/>
                  <a:pt x="0" y="84"/>
                  <a:pt x="0" y="84"/>
                </a:cubicBezTo>
                <a:cubicBezTo>
                  <a:pt x="0" y="85"/>
                  <a:pt x="0" y="95"/>
                  <a:pt x="0" y="108"/>
                </a:cubicBezTo>
                <a:cubicBezTo>
                  <a:pt x="0" y="120"/>
                  <a:pt x="0" y="131"/>
                  <a:pt x="0" y="131"/>
                </a:cubicBezTo>
                <a:cubicBezTo>
                  <a:pt x="0" y="132"/>
                  <a:pt x="0" y="132"/>
                  <a:pt x="1" y="132"/>
                </a:cubicBezTo>
                <a:cubicBezTo>
                  <a:pt x="1" y="132"/>
                  <a:pt x="12" y="132"/>
                  <a:pt x="25" y="132"/>
                </a:cubicBezTo>
                <a:cubicBezTo>
                  <a:pt x="38" y="132"/>
                  <a:pt x="42" y="140"/>
                  <a:pt x="32" y="149"/>
                </a:cubicBezTo>
                <a:cubicBezTo>
                  <a:pt x="23" y="158"/>
                  <a:pt x="15" y="166"/>
                  <a:pt x="15" y="166"/>
                </a:cubicBezTo>
                <a:cubicBezTo>
                  <a:pt x="14" y="167"/>
                  <a:pt x="14" y="167"/>
                  <a:pt x="15" y="167"/>
                </a:cubicBezTo>
                <a:cubicBezTo>
                  <a:pt x="15" y="168"/>
                  <a:pt x="23" y="175"/>
                  <a:pt x="31" y="184"/>
                </a:cubicBezTo>
                <a:cubicBezTo>
                  <a:pt x="40" y="193"/>
                  <a:pt x="48" y="200"/>
                  <a:pt x="48" y="201"/>
                </a:cubicBezTo>
                <a:cubicBezTo>
                  <a:pt x="48" y="201"/>
                  <a:pt x="49" y="201"/>
                  <a:pt x="49" y="201"/>
                </a:cubicBezTo>
                <a:cubicBezTo>
                  <a:pt x="49" y="200"/>
                  <a:pt x="57" y="192"/>
                  <a:pt x="67" y="183"/>
                </a:cubicBezTo>
                <a:cubicBezTo>
                  <a:pt x="76" y="174"/>
                  <a:pt x="83" y="177"/>
                  <a:pt x="83" y="190"/>
                </a:cubicBezTo>
                <a:cubicBezTo>
                  <a:pt x="83" y="203"/>
                  <a:pt x="83" y="214"/>
                  <a:pt x="83" y="215"/>
                </a:cubicBezTo>
                <a:cubicBezTo>
                  <a:pt x="83" y="215"/>
                  <a:pt x="84" y="216"/>
                  <a:pt x="84" y="216"/>
                </a:cubicBezTo>
                <a:cubicBezTo>
                  <a:pt x="85" y="216"/>
                  <a:pt x="95" y="216"/>
                  <a:pt x="108" y="216"/>
                </a:cubicBezTo>
                <a:cubicBezTo>
                  <a:pt x="120" y="216"/>
                  <a:pt x="131" y="216"/>
                  <a:pt x="131" y="216"/>
                </a:cubicBezTo>
                <a:cubicBezTo>
                  <a:pt x="132" y="216"/>
                  <a:pt x="132" y="215"/>
                  <a:pt x="132" y="215"/>
                </a:cubicBezTo>
                <a:cubicBezTo>
                  <a:pt x="132" y="214"/>
                  <a:pt x="132" y="203"/>
                  <a:pt x="132" y="190"/>
                </a:cubicBezTo>
                <a:cubicBezTo>
                  <a:pt x="132" y="177"/>
                  <a:pt x="140" y="174"/>
                  <a:pt x="149" y="183"/>
                </a:cubicBezTo>
                <a:cubicBezTo>
                  <a:pt x="158" y="192"/>
                  <a:pt x="166" y="200"/>
                  <a:pt x="166" y="201"/>
                </a:cubicBezTo>
                <a:cubicBezTo>
                  <a:pt x="167" y="201"/>
                  <a:pt x="167" y="201"/>
                  <a:pt x="167" y="201"/>
                </a:cubicBezTo>
                <a:cubicBezTo>
                  <a:pt x="168" y="200"/>
                  <a:pt x="175" y="193"/>
                  <a:pt x="184" y="184"/>
                </a:cubicBezTo>
                <a:cubicBezTo>
                  <a:pt x="193" y="175"/>
                  <a:pt x="200" y="168"/>
                  <a:pt x="201" y="167"/>
                </a:cubicBezTo>
                <a:cubicBezTo>
                  <a:pt x="201" y="167"/>
                  <a:pt x="201" y="167"/>
                  <a:pt x="201" y="166"/>
                </a:cubicBezTo>
                <a:cubicBezTo>
                  <a:pt x="200" y="166"/>
                  <a:pt x="193" y="158"/>
                  <a:pt x="183" y="149"/>
                </a:cubicBezTo>
                <a:cubicBezTo>
                  <a:pt x="174" y="140"/>
                  <a:pt x="177" y="132"/>
                  <a:pt x="190" y="132"/>
                </a:cubicBezTo>
                <a:cubicBezTo>
                  <a:pt x="203" y="132"/>
                  <a:pt x="215" y="132"/>
                  <a:pt x="215" y="132"/>
                </a:cubicBezTo>
                <a:cubicBezTo>
                  <a:pt x="215" y="132"/>
                  <a:pt x="216" y="132"/>
                  <a:pt x="216" y="131"/>
                </a:cubicBezTo>
                <a:cubicBezTo>
                  <a:pt x="216" y="131"/>
                  <a:pt x="216" y="120"/>
                  <a:pt x="216" y="108"/>
                </a:cubicBezTo>
                <a:cubicBezTo>
                  <a:pt x="216" y="95"/>
                  <a:pt x="216" y="85"/>
                  <a:pt x="216" y="84"/>
                </a:cubicBezTo>
                <a:cubicBezTo>
                  <a:pt x="216" y="84"/>
                  <a:pt x="215" y="83"/>
                  <a:pt x="215" y="83"/>
                </a:cubicBezTo>
                <a:close/>
                <a:moveTo>
                  <a:pt x="109" y="143"/>
                </a:moveTo>
                <a:cubicBezTo>
                  <a:pt x="89" y="143"/>
                  <a:pt x="73" y="127"/>
                  <a:pt x="73" y="107"/>
                </a:cubicBezTo>
                <a:cubicBezTo>
                  <a:pt x="73" y="87"/>
                  <a:pt x="89" y="71"/>
                  <a:pt x="109" y="71"/>
                </a:cubicBezTo>
                <a:cubicBezTo>
                  <a:pt x="129" y="71"/>
                  <a:pt x="146" y="87"/>
                  <a:pt x="146" y="107"/>
                </a:cubicBezTo>
                <a:cubicBezTo>
                  <a:pt x="146" y="127"/>
                  <a:pt x="129" y="143"/>
                  <a:pt x="109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1"/>
          <p:cNvSpPr>
            <a:spLocks noEditPoints="1"/>
          </p:cNvSpPr>
          <p:nvPr/>
        </p:nvSpPr>
        <p:spPr bwMode="auto">
          <a:xfrm>
            <a:off x="6383672" y="3890641"/>
            <a:ext cx="117678" cy="120547"/>
          </a:xfrm>
          <a:custGeom>
            <a:avLst/>
            <a:gdLst>
              <a:gd name="T0" fmla="*/ 107 w 108"/>
              <a:gd name="T1" fmla="*/ 41 h 107"/>
              <a:gd name="T2" fmla="*/ 95 w 108"/>
              <a:gd name="T3" fmla="*/ 41 h 107"/>
              <a:gd name="T4" fmla="*/ 92 w 108"/>
              <a:gd name="T5" fmla="*/ 33 h 107"/>
              <a:gd name="T6" fmla="*/ 100 w 108"/>
              <a:gd name="T7" fmla="*/ 24 h 107"/>
              <a:gd name="T8" fmla="*/ 100 w 108"/>
              <a:gd name="T9" fmla="*/ 24 h 107"/>
              <a:gd name="T10" fmla="*/ 92 w 108"/>
              <a:gd name="T11" fmla="*/ 15 h 107"/>
              <a:gd name="T12" fmla="*/ 84 w 108"/>
              <a:gd name="T13" fmla="*/ 7 h 107"/>
              <a:gd name="T14" fmla="*/ 83 w 108"/>
              <a:gd name="T15" fmla="*/ 7 h 107"/>
              <a:gd name="T16" fmla="*/ 74 w 108"/>
              <a:gd name="T17" fmla="*/ 16 h 107"/>
              <a:gd name="T18" fmla="*/ 66 w 108"/>
              <a:gd name="T19" fmla="*/ 12 h 107"/>
              <a:gd name="T20" fmla="*/ 66 w 108"/>
              <a:gd name="T21" fmla="*/ 0 h 107"/>
              <a:gd name="T22" fmla="*/ 66 w 108"/>
              <a:gd name="T23" fmla="*/ 0 h 107"/>
              <a:gd name="T24" fmla="*/ 54 w 108"/>
              <a:gd name="T25" fmla="*/ 0 h 107"/>
              <a:gd name="T26" fmla="*/ 42 w 108"/>
              <a:gd name="T27" fmla="*/ 0 h 107"/>
              <a:gd name="T28" fmla="*/ 42 w 108"/>
              <a:gd name="T29" fmla="*/ 0 h 107"/>
              <a:gd name="T30" fmla="*/ 42 w 108"/>
              <a:gd name="T31" fmla="*/ 12 h 107"/>
              <a:gd name="T32" fmla="*/ 33 w 108"/>
              <a:gd name="T33" fmla="*/ 16 h 107"/>
              <a:gd name="T34" fmla="*/ 25 w 108"/>
              <a:gd name="T35" fmla="*/ 7 h 107"/>
              <a:gd name="T36" fmla="*/ 24 w 108"/>
              <a:gd name="T37" fmla="*/ 7 h 107"/>
              <a:gd name="T38" fmla="*/ 16 w 108"/>
              <a:gd name="T39" fmla="*/ 15 h 107"/>
              <a:gd name="T40" fmla="*/ 7 w 108"/>
              <a:gd name="T41" fmla="*/ 24 h 107"/>
              <a:gd name="T42" fmla="*/ 7 w 108"/>
              <a:gd name="T43" fmla="*/ 24 h 107"/>
              <a:gd name="T44" fmla="*/ 16 w 108"/>
              <a:gd name="T45" fmla="*/ 33 h 107"/>
              <a:gd name="T46" fmla="*/ 13 w 108"/>
              <a:gd name="T47" fmla="*/ 41 h 107"/>
              <a:gd name="T48" fmla="*/ 0 w 108"/>
              <a:gd name="T49" fmla="*/ 41 h 107"/>
              <a:gd name="T50" fmla="*/ 0 w 108"/>
              <a:gd name="T51" fmla="*/ 42 h 107"/>
              <a:gd name="T52" fmla="*/ 0 w 108"/>
              <a:gd name="T53" fmla="*/ 54 h 107"/>
              <a:gd name="T54" fmla="*/ 0 w 108"/>
              <a:gd name="T55" fmla="*/ 65 h 107"/>
              <a:gd name="T56" fmla="*/ 0 w 108"/>
              <a:gd name="T57" fmla="*/ 66 h 107"/>
              <a:gd name="T58" fmla="*/ 13 w 108"/>
              <a:gd name="T59" fmla="*/ 66 h 107"/>
              <a:gd name="T60" fmla="*/ 16 w 108"/>
              <a:gd name="T61" fmla="*/ 74 h 107"/>
              <a:gd name="T62" fmla="*/ 7 w 108"/>
              <a:gd name="T63" fmla="*/ 83 h 107"/>
              <a:gd name="T64" fmla="*/ 7 w 108"/>
              <a:gd name="T65" fmla="*/ 83 h 107"/>
              <a:gd name="T66" fmla="*/ 16 w 108"/>
              <a:gd name="T67" fmla="*/ 92 h 107"/>
              <a:gd name="T68" fmla="*/ 24 w 108"/>
              <a:gd name="T69" fmla="*/ 100 h 107"/>
              <a:gd name="T70" fmla="*/ 25 w 108"/>
              <a:gd name="T71" fmla="*/ 100 h 107"/>
              <a:gd name="T72" fmla="*/ 33 w 108"/>
              <a:gd name="T73" fmla="*/ 91 h 107"/>
              <a:gd name="T74" fmla="*/ 42 w 108"/>
              <a:gd name="T75" fmla="*/ 95 h 107"/>
              <a:gd name="T76" fmla="*/ 42 w 108"/>
              <a:gd name="T77" fmla="*/ 107 h 107"/>
              <a:gd name="T78" fmla="*/ 42 w 108"/>
              <a:gd name="T79" fmla="*/ 107 h 107"/>
              <a:gd name="T80" fmla="*/ 54 w 108"/>
              <a:gd name="T81" fmla="*/ 107 h 107"/>
              <a:gd name="T82" fmla="*/ 66 w 108"/>
              <a:gd name="T83" fmla="*/ 107 h 107"/>
              <a:gd name="T84" fmla="*/ 66 w 108"/>
              <a:gd name="T85" fmla="*/ 107 h 107"/>
              <a:gd name="T86" fmla="*/ 66 w 108"/>
              <a:gd name="T87" fmla="*/ 95 h 107"/>
              <a:gd name="T88" fmla="*/ 74 w 108"/>
              <a:gd name="T89" fmla="*/ 91 h 107"/>
              <a:gd name="T90" fmla="*/ 83 w 108"/>
              <a:gd name="T91" fmla="*/ 100 h 107"/>
              <a:gd name="T92" fmla="*/ 84 w 108"/>
              <a:gd name="T93" fmla="*/ 100 h 107"/>
              <a:gd name="T94" fmla="*/ 92 w 108"/>
              <a:gd name="T95" fmla="*/ 92 h 107"/>
              <a:gd name="T96" fmla="*/ 100 w 108"/>
              <a:gd name="T97" fmla="*/ 83 h 107"/>
              <a:gd name="T98" fmla="*/ 100 w 108"/>
              <a:gd name="T99" fmla="*/ 83 h 107"/>
              <a:gd name="T100" fmla="*/ 92 w 108"/>
              <a:gd name="T101" fmla="*/ 74 h 107"/>
              <a:gd name="T102" fmla="*/ 95 w 108"/>
              <a:gd name="T103" fmla="*/ 66 h 107"/>
              <a:gd name="T104" fmla="*/ 107 w 108"/>
              <a:gd name="T105" fmla="*/ 66 h 107"/>
              <a:gd name="T106" fmla="*/ 108 w 108"/>
              <a:gd name="T107" fmla="*/ 65 h 107"/>
              <a:gd name="T108" fmla="*/ 108 w 108"/>
              <a:gd name="T109" fmla="*/ 54 h 107"/>
              <a:gd name="T110" fmla="*/ 108 w 108"/>
              <a:gd name="T111" fmla="*/ 42 h 107"/>
              <a:gd name="T112" fmla="*/ 107 w 108"/>
              <a:gd name="T113" fmla="*/ 41 h 107"/>
              <a:gd name="T114" fmla="*/ 67 w 108"/>
              <a:gd name="T115" fmla="*/ 67 h 107"/>
              <a:gd name="T116" fmla="*/ 42 w 108"/>
              <a:gd name="T117" fmla="*/ 67 h 107"/>
              <a:gd name="T118" fmla="*/ 42 w 108"/>
              <a:gd name="T119" fmla="*/ 41 h 107"/>
              <a:gd name="T120" fmla="*/ 67 w 108"/>
              <a:gd name="T121" fmla="*/ 41 h 107"/>
              <a:gd name="T122" fmla="*/ 67 w 108"/>
              <a:gd name="T123" fmla="*/ 6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" h="107">
                <a:moveTo>
                  <a:pt x="107" y="41"/>
                </a:moveTo>
                <a:cubicBezTo>
                  <a:pt x="107" y="41"/>
                  <a:pt x="102" y="41"/>
                  <a:pt x="95" y="41"/>
                </a:cubicBezTo>
                <a:cubicBezTo>
                  <a:pt x="88" y="41"/>
                  <a:pt x="87" y="38"/>
                  <a:pt x="92" y="33"/>
                </a:cubicBezTo>
                <a:cubicBezTo>
                  <a:pt x="96" y="28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96" y="20"/>
                  <a:pt x="92" y="15"/>
                </a:cubicBezTo>
                <a:cubicBezTo>
                  <a:pt x="88" y="11"/>
                  <a:pt x="84" y="7"/>
                  <a:pt x="84" y="7"/>
                </a:cubicBezTo>
                <a:cubicBezTo>
                  <a:pt x="84" y="7"/>
                  <a:pt x="83" y="7"/>
                  <a:pt x="83" y="7"/>
                </a:cubicBezTo>
                <a:cubicBezTo>
                  <a:pt x="83" y="7"/>
                  <a:pt x="79" y="11"/>
                  <a:pt x="74" y="16"/>
                </a:cubicBezTo>
                <a:cubicBezTo>
                  <a:pt x="70" y="20"/>
                  <a:pt x="66" y="19"/>
                  <a:pt x="66" y="12"/>
                </a:cubicBezTo>
                <a:cubicBezTo>
                  <a:pt x="66" y="6"/>
                  <a:pt x="66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0" y="0"/>
                  <a:pt x="54" y="0"/>
                </a:cubicBezTo>
                <a:cubicBezTo>
                  <a:pt x="48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6"/>
                  <a:pt x="42" y="12"/>
                </a:cubicBezTo>
                <a:cubicBezTo>
                  <a:pt x="42" y="19"/>
                  <a:pt x="38" y="20"/>
                  <a:pt x="33" y="16"/>
                </a:cubicBezTo>
                <a:cubicBezTo>
                  <a:pt x="29" y="11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0" y="11"/>
                  <a:pt x="16" y="15"/>
                </a:cubicBezTo>
                <a:cubicBezTo>
                  <a:pt x="11" y="20"/>
                  <a:pt x="8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11" y="28"/>
                  <a:pt x="16" y="33"/>
                </a:cubicBezTo>
                <a:cubicBezTo>
                  <a:pt x="21" y="38"/>
                  <a:pt x="19" y="41"/>
                  <a:pt x="13" y="41"/>
                </a:cubicBezTo>
                <a:cubicBezTo>
                  <a:pt x="6" y="41"/>
                  <a:pt x="1" y="41"/>
                  <a:pt x="0" y="41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2"/>
                  <a:pt x="0" y="47"/>
                  <a:pt x="0" y="54"/>
                </a:cubicBezTo>
                <a:cubicBezTo>
                  <a:pt x="0" y="60"/>
                  <a:pt x="0" y="65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6"/>
                  <a:pt x="6" y="66"/>
                  <a:pt x="13" y="66"/>
                </a:cubicBezTo>
                <a:cubicBezTo>
                  <a:pt x="19" y="66"/>
                  <a:pt x="21" y="69"/>
                  <a:pt x="16" y="74"/>
                </a:cubicBezTo>
                <a:cubicBezTo>
                  <a:pt x="11" y="79"/>
                  <a:pt x="8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8" y="83"/>
                  <a:pt x="11" y="87"/>
                  <a:pt x="16" y="92"/>
                </a:cubicBezTo>
                <a:cubicBezTo>
                  <a:pt x="20" y="96"/>
                  <a:pt x="24" y="100"/>
                  <a:pt x="24" y="100"/>
                </a:cubicBezTo>
                <a:cubicBezTo>
                  <a:pt x="24" y="100"/>
                  <a:pt x="24" y="100"/>
                  <a:pt x="25" y="100"/>
                </a:cubicBezTo>
                <a:cubicBezTo>
                  <a:pt x="25" y="100"/>
                  <a:pt x="29" y="96"/>
                  <a:pt x="33" y="91"/>
                </a:cubicBezTo>
                <a:cubicBezTo>
                  <a:pt x="38" y="87"/>
                  <a:pt x="42" y="88"/>
                  <a:pt x="42" y="95"/>
                </a:cubicBezTo>
                <a:cubicBezTo>
                  <a:pt x="42" y="101"/>
                  <a:pt x="42" y="107"/>
                  <a:pt x="42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7"/>
                  <a:pt x="48" y="107"/>
                  <a:pt x="54" y="107"/>
                </a:cubicBezTo>
                <a:cubicBezTo>
                  <a:pt x="60" y="107"/>
                  <a:pt x="65" y="107"/>
                  <a:pt x="66" y="10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7"/>
                  <a:pt x="66" y="101"/>
                  <a:pt x="66" y="95"/>
                </a:cubicBezTo>
                <a:cubicBezTo>
                  <a:pt x="66" y="88"/>
                  <a:pt x="70" y="87"/>
                  <a:pt x="74" y="91"/>
                </a:cubicBezTo>
                <a:cubicBezTo>
                  <a:pt x="79" y="96"/>
                  <a:pt x="83" y="100"/>
                  <a:pt x="83" y="100"/>
                </a:cubicBezTo>
                <a:cubicBezTo>
                  <a:pt x="83" y="100"/>
                  <a:pt x="84" y="100"/>
                  <a:pt x="84" y="100"/>
                </a:cubicBezTo>
                <a:cubicBezTo>
                  <a:pt x="84" y="100"/>
                  <a:pt x="88" y="96"/>
                  <a:pt x="92" y="92"/>
                </a:cubicBezTo>
                <a:cubicBezTo>
                  <a:pt x="96" y="87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96" y="79"/>
                  <a:pt x="92" y="74"/>
                </a:cubicBezTo>
                <a:cubicBezTo>
                  <a:pt x="87" y="69"/>
                  <a:pt x="88" y="66"/>
                  <a:pt x="95" y="66"/>
                </a:cubicBezTo>
                <a:cubicBezTo>
                  <a:pt x="102" y="66"/>
                  <a:pt x="107" y="66"/>
                  <a:pt x="107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8" y="60"/>
                  <a:pt x="108" y="54"/>
                </a:cubicBezTo>
                <a:cubicBezTo>
                  <a:pt x="108" y="47"/>
                  <a:pt x="108" y="42"/>
                  <a:pt x="108" y="42"/>
                </a:cubicBezTo>
                <a:cubicBezTo>
                  <a:pt x="108" y="42"/>
                  <a:pt x="108" y="41"/>
                  <a:pt x="107" y="41"/>
                </a:cubicBezTo>
                <a:close/>
                <a:moveTo>
                  <a:pt x="67" y="67"/>
                </a:moveTo>
                <a:cubicBezTo>
                  <a:pt x="60" y="74"/>
                  <a:pt x="49" y="74"/>
                  <a:pt x="42" y="67"/>
                </a:cubicBezTo>
                <a:cubicBezTo>
                  <a:pt x="35" y="60"/>
                  <a:pt x="35" y="48"/>
                  <a:pt x="42" y="41"/>
                </a:cubicBezTo>
                <a:cubicBezTo>
                  <a:pt x="49" y="34"/>
                  <a:pt x="60" y="34"/>
                  <a:pt x="67" y="41"/>
                </a:cubicBezTo>
                <a:cubicBezTo>
                  <a:pt x="75" y="48"/>
                  <a:pt x="75" y="60"/>
                  <a:pt x="67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2"/>
          <p:cNvSpPr>
            <a:spLocks noEditPoints="1"/>
          </p:cNvSpPr>
          <p:nvPr/>
        </p:nvSpPr>
        <p:spPr bwMode="auto">
          <a:xfrm>
            <a:off x="6819938" y="3890641"/>
            <a:ext cx="318590" cy="318589"/>
          </a:xfrm>
          <a:custGeom>
            <a:avLst/>
            <a:gdLst>
              <a:gd name="T0" fmla="*/ 261 w 288"/>
              <a:gd name="T1" fmla="*/ 108 h 288"/>
              <a:gd name="T2" fmla="*/ 257 w 288"/>
              <a:gd name="T3" fmla="*/ 108 h 288"/>
              <a:gd name="T4" fmla="*/ 249 w 288"/>
              <a:gd name="T5" fmla="*/ 89 h 288"/>
              <a:gd name="T6" fmla="*/ 254 w 288"/>
              <a:gd name="T7" fmla="*/ 84 h 288"/>
              <a:gd name="T8" fmla="*/ 254 w 288"/>
              <a:gd name="T9" fmla="*/ 46 h 288"/>
              <a:gd name="T10" fmla="*/ 242 w 288"/>
              <a:gd name="T11" fmla="*/ 33 h 288"/>
              <a:gd name="T12" fmla="*/ 204 w 288"/>
              <a:gd name="T13" fmla="*/ 33 h 288"/>
              <a:gd name="T14" fmla="*/ 199 w 288"/>
              <a:gd name="T15" fmla="*/ 39 h 288"/>
              <a:gd name="T16" fmla="*/ 180 w 288"/>
              <a:gd name="T17" fmla="*/ 31 h 288"/>
              <a:gd name="T18" fmla="*/ 180 w 288"/>
              <a:gd name="T19" fmla="*/ 27 h 288"/>
              <a:gd name="T20" fmla="*/ 153 w 288"/>
              <a:gd name="T21" fmla="*/ 0 h 288"/>
              <a:gd name="T22" fmla="*/ 135 w 288"/>
              <a:gd name="T23" fmla="*/ 0 h 288"/>
              <a:gd name="T24" fmla="*/ 108 w 288"/>
              <a:gd name="T25" fmla="*/ 27 h 288"/>
              <a:gd name="T26" fmla="*/ 108 w 288"/>
              <a:gd name="T27" fmla="*/ 31 h 288"/>
              <a:gd name="T28" fmla="*/ 89 w 288"/>
              <a:gd name="T29" fmla="*/ 39 h 288"/>
              <a:gd name="T30" fmla="*/ 84 w 288"/>
              <a:gd name="T31" fmla="*/ 33 h 288"/>
              <a:gd name="T32" fmla="*/ 46 w 288"/>
              <a:gd name="T33" fmla="*/ 33 h 288"/>
              <a:gd name="T34" fmla="*/ 33 w 288"/>
              <a:gd name="T35" fmla="*/ 46 h 288"/>
              <a:gd name="T36" fmla="*/ 33 w 288"/>
              <a:gd name="T37" fmla="*/ 84 h 288"/>
              <a:gd name="T38" fmla="*/ 39 w 288"/>
              <a:gd name="T39" fmla="*/ 89 h 288"/>
              <a:gd name="T40" fmla="*/ 31 w 288"/>
              <a:gd name="T41" fmla="*/ 108 h 288"/>
              <a:gd name="T42" fmla="*/ 27 w 288"/>
              <a:gd name="T43" fmla="*/ 108 h 288"/>
              <a:gd name="T44" fmla="*/ 0 w 288"/>
              <a:gd name="T45" fmla="*/ 135 h 288"/>
              <a:gd name="T46" fmla="*/ 0 w 288"/>
              <a:gd name="T47" fmla="*/ 153 h 288"/>
              <a:gd name="T48" fmla="*/ 27 w 288"/>
              <a:gd name="T49" fmla="*/ 180 h 288"/>
              <a:gd name="T50" fmla="*/ 31 w 288"/>
              <a:gd name="T51" fmla="*/ 180 h 288"/>
              <a:gd name="T52" fmla="*/ 39 w 288"/>
              <a:gd name="T53" fmla="*/ 199 h 288"/>
              <a:gd name="T54" fmla="*/ 33 w 288"/>
              <a:gd name="T55" fmla="*/ 204 h 288"/>
              <a:gd name="T56" fmla="*/ 33 w 288"/>
              <a:gd name="T57" fmla="*/ 242 h 288"/>
              <a:gd name="T58" fmla="*/ 46 w 288"/>
              <a:gd name="T59" fmla="*/ 255 h 288"/>
              <a:gd name="T60" fmla="*/ 84 w 288"/>
              <a:gd name="T61" fmla="*/ 255 h 288"/>
              <a:gd name="T62" fmla="*/ 89 w 288"/>
              <a:gd name="T63" fmla="*/ 249 h 288"/>
              <a:gd name="T64" fmla="*/ 108 w 288"/>
              <a:gd name="T65" fmla="*/ 257 h 288"/>
              <a:gd name="T66" fmla="*/ 108 w 288"/>
              <a:gd name="T67" fmla="*/ 261 h 288"/>
              <a:gd name="T68" fmla="*/ 135 w 288"/>
              <a:gd name="T69" fmla="*/ 288 h 288"/>
              <a:gd name="T70" fmla="*/ 153 w 288"/>
              <a:gd name="T71" fmla="*/ 288 h 288"/>
              <a:gd name="T72" fmla="*/ 180 w 288"/>
              <a:gd name="T73" fmla="*/ 261 h 288"/>
              <a:gd name="T74" fmla="*/ 180 w 288"/>
              <a:gd name="T75" fmla="*/ 257 h 288"/>
              <a:gd name="T76" fmla="*/ 199 w 288"/>
              <a:gd name="T77" fmla="*/ 249 h 288"/>
              <a:gd name="T78" fmla="*/ 204 w 288"/>
              <a:gd name="T79" fmla="*/ 255 h 288"/>
              <a:gd name="T80" fmla="*/ 242 w 288"/>
              <a:gd name="T81" fmla="*/ 255 h 288"/>
              <a:gd name="T82" fmla="*/ 254 w 288"/>
              <a:gd name="T83" fmla="*/ 242 h 288"/>
              <a:gd name="T84" fmla="*/ 254 w 288"/>
              <a:gd name="T85" fmla="*/ 204 h 288"/>
              <a:gd name="T86" fmla="*/ 249 w 288"/>
              <a:gd name="T87" fmla="*/ 199 h 288"/>
              <a:gd name="T88" fmla="*/ 257 w 288"/>
              <a:gd name="T89" fmla="*/ 180 h 288"/>
              <a:gd name="T90" fmla="*/ 261 w 288"/>
              <a:gd name="T91" fmla="*/ 180 h 288"/>
              <a:gd name="T92" fmla="*/ 288 w 288"/>
              <a:gd name="T93" fmla="*/ 153 h 288"/>
              <a:gd name="T94" fmla="*/ 288 w 288"/>
              <a:gd name="T95" fmla="*/ 135 h 288"/>
              <a:gd name="T96" fmla="*/ 261 w 288"/>
              <a:gd name="T97" fmla="*/ 108 h 288"/>
              <a:gd name="T98" fmla="*/ 144 w 288"/>
              <a:gd name="T99" fmla="*/ 198 h 288"/>
              <a:gd name="T100" fmla="*/ 90 w 288"/>
              <a:gd name="T101" fmla="*/ 145 h 288"/>
              <a:gd name="T102" fmla="*/ 144 w 288"/>
              <a:gd name="T103" fmla="*/ 91 h 288"/>
              <a:gd name="T104" fmla="*/ 197 w 288"/>
              <a:gd name="T105" fmla="*/ 145 h 288"/>
              <a:gd name="T106" fmla="*/ 144 w 288"/>
              <a:gd name="T107" fmla="*/ 1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261" y="108"/>
                </a:moveTo>
                <a:cubicBezTo>
                  <a:pt x="257" y="108"/>
                  <a:pt x="257" y="108"/>
                  <a:pt x="257" y="108"/>
                </a:cubicBezTo>
                <a:cubicBezTo>
                  <a:pt x="242" y="108"/>
                  <a:pt x="239" y="100"/>
                  <a:pt x="249" y="89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65" y="74"/>
                  <a:pt x="265" y="57"/>
                  <a:pt x="254" y="46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31" y="23"/>
                  <a:pt x="214" y="23"/>
                  <a:pt x="204" y="33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88" y="49"/>
                  <a:pt x="180" y="46"/>
                  <a:pt x="180" y="31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80" y="12"/>
                  <a:pt x="168" y="0"/>
                  <a:pt x="1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20" y="0"/>
                  <a:pt x="108" y="12"/>
                  <a:pt x="108" y="27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46"/>
                  <a:pt x="100" y="49"/>
                  <a:pt x="89" y="39"/>
                </a:cubicBezTo>
                <a:cubicBezTo>
                  <a:pt x="84" y="33"/>
                  <a:pt x="84" y="33"/>
                  <a:pt x="84" y="33"/>
                </a:cubicBezTo>
                <a:cubicBezTo>
                  <a:pt x="73" y="23"/>
                  <a:pt x="56" y="23"/>
                  <a:pt x="46" y="33"/>
                </a:cubicBezTo>
                <a:cubicBezTo>
                  <a:pt x="33" y="46"/>
                  <a:pt x="33" y="46"/>
                  <a:pt x="33" y="46"/>
                </a:cubicBezTo>
                <a:cubicBezTo>
                  <a:pt x="23" y="57"/>
                  <a:pt x="23" y="74"/>
                  <a:pt x="33" y="84"/>
                </a:cubicBezTo>
                <a:cubicBezTo>
                  <a:pt x="39" y="89"/>
                  <a:pt x="39" y="89"/>
                  <a:pt x="39" y="89"/>
                </a:cubicBezTo>
                <a:cubicBezTo>
                  <a:pt x="49" y="100"/>
                  <a:pt x="45" y="108"/>
                  <a:pt x="31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2" y="108"/>
                  <a:pt x="0" y="120"/>
                  <a:pt x="0" y="135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68"/>
                  <a:pt x="12" y="180"/>
                  <a:pt x="27" y="18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45" y="180"/>
                  <a:pt x="49" y="188"/>
                  <a:pt x="39" y="199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23" y="214"/>
                  <a:pt x="23" y="231"/>
                  <a:pt x="33" y="242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56" y="265"/>
                  <a:pt x="73" y="265"/>
                  <a:pt x="84" y="255"/>
                </a:cubicBezTo>
                <a:cubicBezTo>
                  <a:pt x="89" y="249"/>
                  <a:pt x="89" y="249"/>
                  <a:pt x="89" y="249"/>
                </a:cubicBezTo>
                <a:cubicBezTo>
                  <a:pt x="100" y="239"/>
                  <a:pt x="108" y="242"/>
                  <a:pt x="108" y="257"/>
                </a:cubicBezTo>
                <a:cubicBezTo>
                  <a:pt x="108" y="261"/>
                  <a:pt x="108" y="261"/>
                  <a:pt x="108" y="261"/>
                </a:cubicBezTo>
                <a:cubicBezTo>
                  <a:pt x="108" y="276"/>
                  <a:pt x="120" y="288"/>
                  <a:pt x="135" y="288"/>
                </a:cubicBezTo>
                <a:cubicBezTo>
                  <a:pt x="153" y="288"/>
                  <a:pt x="153" y="288"/>
                  <a:pt x="153" y="288"/>
                </a:cubicBezTo>
                <a:cubicBezTo>
                  <a:pt x="168" y="288"/>
                  <a:pt x="180" y="276"/>
                  <a:pt x="180" y="261"/>
                </a:cubicBezTo>
                <a:cubicBezTo>
                  <a:pt x="180" y="257"/>
                  <a:pt x="180" y="257"/>
                  <a:pt x="180" y="257"/>
                </a:cubicBezTo>
                <a:cubicBezTo>
                  <a:pt x="180" y="242"/>
                  <a:pt x="188" y="239"/>
                  <a:pt x="199" y="249"/>
                </a:cubicBezTo>
                <a:cubicBezTo>
                  <a:pt x="204" y="255"/>
                  <a:pt x="204" y="255"/>
                  <a:pt x="204" y="255"/>
                </a:cubicBezTo>
                <a:cubicBezTo>
                  <a:pt x="214" y="265"/>
                  <a:pt x="231" y="265"/>
                  <a:pt x="242" y="255"/>
                </a:cubicBezTo>
                <a:cubicBezTo>
                  <a:pt x="254" y="242"/>
                  <a:pt x="254" y="242"/>
                  <a:pt x="254" y="242"/>
                </a:cubicBezTo>
                <a:cubicBezTo>
                  <a:pt x="265" y="231"/>
                  <a:pt x="265" y="214"/>
                  <a:pt x="254" y="204"/>
                </a:cubicBezTo>
                <a:cubicBezTo>
                  <a:pt x="249" y="199"/>
                  <a:pt x="249" y="199"/>
                  <a:pt x="249" y="199"/>
                </a:cubicBezTo>
                <a:cubicBezTo>
                  <a:pt x="239" y="188"/>
                  <a:pt x="242" y="180"/>
                  <a:pt x="257" y="180"/>
                </a:cubicBezTo>
                <a:cubicBezTo>
                  <a:pt x="261" y="180"/>
                  <a:pt x="261" y="180"/>
                  <a:pt x="261" y="180"/>
                </a:cubicBezTo>
                <a:cubicBezTo>
                  <a:pt x="276" y="180"/>
                  <a:pt x="288" y="168"/>
                  <a:pt x="288" y="153"/>
                </a:cubicBezTo>
                <a:cubicBezTo>
                  <a:pt x="288" y="135"/>
                  <a:pt x="288" y="135"/>
                  <a:pt x="288" y="135"/>
                </a:cubicBezTo>
                <a:cubicBezTo>
                  <a:pt x="288" y="120"/>
                  <a:pt x="276" y="108"/>
                  <a:pt x="261" y="108"/>
                </a:cubicBezTo>
                <a:close/>
                <a:moveTo>
                  <a:pt x="144" y="198"/>
                </a:moveTo>
                <a:cubicBezTo>
                  <a:pt x="114" y="198"/>
                  <a:pt x="90" y="174"/>
                  <a:pt x="90" y="145"/>
                </a:cubicBezTo>
                <a:cubicBezTo>
                  <a:pt x="90" y="115"/>
                  <a:pt x="114" y="91"/>
                  <a:pt x="144" y="91"/>
                </a:cubicBezTo>
                <a:cubicBezTo>
                  <a:pt x="173" y="91"/>
                  <a:pt x="197" y="115"/>
                  <a:pt x="197" y="145"/>
                </a:cubicBezTo>
                <a:cubicBezTo>
                  <a:pt x="197" y="174"/>
                  <a:pt x="173" y="198"/>
                  <a:pt x="144" y="19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3"/>
          <p:cNvSpPr>
            <a:spLocks noEditPoints="1"/>
          </p:cNvSpPr>
          <p:nvPr/>
        </p:nvSpPr>
        <p:spPr bwMode="auto">
          <a:xfrm>
            <a:off x="7459986" y="3971005"/>
            <a:ext cx="238225" cy="238225"/>
          </a:xfrm>
          <a:custGeom>
            <a:avLst/>
            <a:gdLst>
              <a:gd name="T0" fmla="*/ 196 w 216"/>
              <a:gd name="T1" fmla="*/ 81 h 216"/>
              <a:gd name="T2" fmla="*/ 193 w 216"/>
              <a:gd name="T3" fmla="*/ 81 h 216"/>
              <a:gd name="T4" fmla="*/ 187 w 216"/>
              <a:gd name="T5" fmla="*/ 67 h 216"/>
              <a:gd name="T6" fmla="*/ 191 w 216"/>
              <a:gd name="T7" fmla="*/ 63 h 216"/>
              <a:gd name="T8" fmla="*/ 191 w 216"/>
              <a:gd name="T9" fmla="*/ 35 h 216"/>
              <a:gd name="T10" fmla="*/ 181 w 216"/>
              <a:gd name="T11" fmla="*/ 25 h 216"/>
              <a:gd name="T12" fmla="*/ 153 w 216"/>
              <a:gd name="T13" fmla="*/ 25 h 216"/>
              <a:gd name="T14" fmla="*/ 149 w 216"/>
              <a:gd name="T15" fmla="*/ 29 h 216"/>
              <a:gd name="T16" fmla="*/ 135 w 216"/>
              <a:gd name="T17" fmla="*/ 23 h 216"/>
              <a:gd name="T18" fmla="*/ 135 w 216"/>
              <a:gd name="T19" fmla="*/ 20 h 216"/>
              <a:gd name="T20" fmla="*/ 115 w 216"/>
              <a:gd name="T21" fmla="*/ 0 h 216"/>
              <a:gd name="T22" fmla="*/ 101 w 216"/>
              <a:gd name="T23" fmla="*/ 0 h 216"/>
              <a:gd name="T24" fmla="*/ 81 w 216"/>
              <a:gd name="T25" fmla="*/ 20 h 216"/>
              <a:gd name="T26" fmla="*/ 81 w 216"/>
              <a:gd name="T27" fmla="*/ 23 h 216"/>
              <a:gd name="T28" fmla="*/ 67 w 216"/>
              <a:gd name="T29" fmla="*/ 29 h 216"/>
              <a:gd name="T30" fmla="*/ 63 w 216"/>
              <a:gd name="T31" fmla="*/ 25 h 216"/>
              <a:gd name="T32" fmla="*/ 34 w 216"/>
              <a:gd name="T33" fmla="*/ 25 h 216"/>
              <a:gd name="T34" fmla="*/ 25 w 216"/>
              <a:gd name="T35" fmla="*/ 35 h 216"/>
              <a:gd name="T36" fmla="*/ 25 w 216"/>
              <a:gd name="T37" fmla="*/ 63 h 216"/>
              <a:gd name="T38" fmla="*/ 29 w 216"/>
              <a:gd name="T39" fmla="*/ 67 h 216"/>
              <a:gd name="T40" fmla="*/ 23 w 216"/>
              <a:gd name="T41" fmla="*/ 81 h 216"/>
              <a:gd name="T42" fmla="*/ 20 w 216"/>
              <a:gd name="T43" fmla="*/ 81 h 216"/>
              <a:gd name="T44" fmla="*/ 0 w 216"/>
              <a:gd name="T45" fmla="*/ 101 h 216"/>
              <a:gd name="T46" fmla="*/ 0 w 216"/>
              <a:gd name="T47" fmla="*/ 115 h 216"/>
              <a:gd name="T48" fmla="*/ 20 w 216"/>
              <a:gd name="T49" fmla="*/ 135 h 216"/>
              <a:gd name="T50" fmla="*/ 23 w 216"/>
              <a:gd name="T51" fmla="*/ 135 h 216"/>
              <a:gd name="T52" fmla="*/ 29 w 216"/>
              <a:gd name="T53" fmla="*/ 149 h 216"/>
              <a:gd name="T54" fmla="*/ 25 w 216"/>
              <a:gd name="T55" fmla="*/ 153 h 216"/>
              <a:gd name="T56" fmla="*/ 25 w 216"/>
              <a:gd name="T57" fmla="*/ 182 h 216"/>
              <a:gd name="T58" fmla="*/ 34 w 216"/>
              <a:gd name="T59" fmla="*/ 191 h 216"/>
              <a:gd name="T60" fmla="*/ 63 w 216"/>
              <a:gd name="T61" fmla="*/ 191 h 216"/>
              <a:gd name="T62" fmla="*/ 67 w 216"/>
              <a:gd name="T63" fmla="*/ 187 h 216"/>
              <a:gd name="T64" fmla="*/ 81 w 216"/>
              <a:gd name="T65" fmla="*/ 193 h 216"/>
              <a:gd name="T66" fmla="*/ 81 w 216"/>
              <a:gd name="T67" fmla="*/ 196 h 216"/>
              <a:gd name="T68" fmla="*/ 101 w 216"/>
              <a:gd name="T69" fmla="*/ 216 h 216"/>
              <a:gd name="T70" fmla="*/ 115 w 216"/>
              <a:gd name="T71" fmla="*/ 216 h 216"/>
              <a:gd name="T72" fmla="*/ 135 w 216"/>
              <a:gd name="T73" fmla="*/ 196 h 216"/>
              <a:gd name="T74" fmla="*/ 135 w 216"/>
              <a:gd name="T75" fmla="*/ 193 h 216"/>
              <a:gd name="T76" fmla="*/ 149 w 216"/>
              <a:gd name="T77" fmla="*/ 187 h 216"/>
              <a:gd name="T78" fmla="*/ 153 w 216"/>
              <a:gd name="T79" fmla="*/ 191 h 216"/>
              <a:gd name="T80" fmla="*/ 181 w 216"/>
              <a:gd name="T81" fmla="*/ 191 h 216"/>
              <a:gd name="T82" fmla="*/ 191 w 216"/>
              <a:gd name="T83" fmla="*/ 182 h 216"/>
              <a:gd name="T84" fmla="*/ 191 w 216"/>
              <a:gd name="T85" fmla="*/ 153 h 216"/>
              <a:gd name="T86" fmla="*/ 187 w 216"/>
              <a:gd name="T87" fmla="*/ 149 h 216"/>
              <a:gd name="T88" fmla="*/ 193 w 216"/>
              <a:gd name="T89" fmla="*/ 135 h 216"/>
              <a:gd name="T90" fmla="*/ 196 w 216"/>
              <a:gd name="T91" fmla="*/ 135 h 216"/>
              <a:gd name="T92" fmla="*/ 216 w 216"/>
              <a:gd name="T93" fmla="*/ 115 h 216"/>
              <a:gd name="T94" fmla="*/ 216 w 216"/>
              <a:gd name="T95" fmla="*/ 101 h 216"/>
              <a:gd name="T96" fmla="*/ 196 w 216"/>
              <a:gd name="T97" fmla="*/ 81 h 216"/>
              <a:gd name="T98" fmla="*/ 108 w 216"/>
              <a:gd name="T99" fmla="*/ 149 h 216"/>
              <a:gd name="T100" fmla="*/ 67 w 216"/>
              <a:gd name="T101" fmla="*/ 109 h 216"/>
              <a:gd name="T102" fmla="*/ 108 w 216"/>
              <a:gd name="T103" fmla="*/ 68 h 216"/>
              <a:gd name="T104" fmla="*/ 148 w 216"/>
              <a:gd name="T105" fmla="*/ 109 h 216"/>
              <a:gd name="T106" fmla="*/ 108 w 216"/>
              <a:gd name="T107" fmla="*/ 14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16">
                <a:moveTo>
                  <a:pt x="196" y="81"/>
                </a:moveTo>
                <a:cubicBezTo>
                  <a:pt x="193" y="81"/>
                  <a:pt x="193" y="81"/>
                  <a:pt x="193" y="81"/>
                </a:cubicBezTo>
                <a:cubicBezTo>
                  <a:pt x="182" y="81"/>
                  <a:pt x="179" y="75"/>
                  <a:pt x="187" y="67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9" y="55"/>
                  <a:pt x="199" y="43"/>
                  <a:pt x="191" y="35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74" y="17"/>
                  <a:pt x="161" y="17"/>
                  <a:pt x="153" y="2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1" y="37"/>
                  <a:pt x="135" y="34"/>
                  <a:pt x="135" y="23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9"/>
                  <a:pt x="126" y="0"/>
                  <a:pt x="115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90" y="0"/>
                  <a:pt x="81" y="9"/>
                  <a:pt x="81" y="20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34"/>
                  <a:pt x="75" y="37"/>
                  <a:pt x="67" y="29"/>
                </a:cubicBezTo>
                <a:cubicBezTo>
                  <a:pt x="63" y="25"/>
                  <a:pt x="63" y="25"/>
                  <a:pt x="63" y="25"/>
                </a:cubicBezTo>
                <a:cubicBezTo>
                  <a:pt x="55" y="17"/>
                  <a:pt x="42" y="17"/>
                  <a:pt x="34" y="25"/>
                </a:cubicBezTo>
                <a:cubicBezTo>
                  <a:pt x="25" y="35"/>
                  <a:pt x="25" y="35"/>
                  <a:pt x="25" y="35"/>
                </a:cubicBezTo>
                <a:cubicBezTo>
                  <a:pt x="17" y="43"/>
                  <a:pt x="17" y="55"/>
                  <a:pt x="25" y="63"/>
                </a:cubicBezTo>
                <a:cubicBezTo>
                  <a:pt x="29" y="67"/>
                  <a:pt x="29" y="67"/>
                  <a:pt x="29" y="67"/>
                </a:cubicBezTo>
                <a:cubicBezTo>
                  <a:pt x="37" y="75"/>
                  <a:pt x="34" y="81"/>
                  <a:pt x="23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9" y="81"/>
                  <a:pt x="0" y="90"/>
                  <a:pt x="0" y="10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6"/>
                  <a:pt x="9" y="135"/>
                  <a:pt x="20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34" y="135"/>
                  <a:pt x="37" y="141"/>
                  <a:pt x="29" y="14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7" y="161"/>
                  <a:pt x="17" y="174"/>
                  <a:pt x="25" y="182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42" y="199"/>
                  <a:pt x="55" y="199"/>
                  <a:pt x="63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5" y="179"/>
                  <a:pt x="81" y="182"/>
                  <a:pt x="81" y="193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207"/>
                  <a:pt x="90" y="216"/>
                  <a:pt x="101" y="216"/>
                </a:cubicBezTo>
                <a:cubicBezTo>
                  <a:pt x="115" y="216"/>
                  <a:pt x="115" y="216"/>
                  <a:pt x="115" y="216"/>
                </a:cubicBezTo>
                <a:cubicBezTo>
                  <a:pt x="126" y="216"/>
                  <a:pt x="135" y="207"/>
                  <a:pt x="135" y="196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5" y="182"/>
                  <a:pt x="141" y="180"/>
                  <a:pt x="149" y="187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61" y="199"/>
                  <a:pt x="174" y="199"/>
                  <a:pt x="181" y="191"/>
                </a:cubicBezTo>
                <a:cubicBezTo>
                  <a:pt x="191" y="182"/>
                  <a:pt x="191" y="182"/>
                  <a:pt x="191" y="182"/>
                </a:cubicBezTo>
                <a:cubicBezTo>
                  <a:pt x="199" y="174"/>
                  <a:pt x="199" y="161"/>
                  <a:pt x="191" y="153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79" y="141"/>
                  <a:pt x="182" y="135"/>
                  <a:pt x="193" y="135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207" y="135"/>
                  <a:pt x="216" y="126"/>
                  <a:pt x="216" y="115"/>
                </a:cubicBezTo>
                <a:cubicBezTo>
                  <a:pt x="216" y="101"/>
                  <a:pt x="216" y="101"/>
                  <a:pt x="216" y="101"/>
                </a:cubicBezTo>
                <a:cubicBezTo>
                  <a:pt x="216" y="90"/>
                  <a:pt x="207" y="81"/>
                  <a:pt x="196" y="81"/>
                </a:cubicBezTo>
                <a:close/>
                <a:moveTo>
                  <a:pt x="108" y="149"/>
                </a:moveTo>
                <a:cubicBezTo>
                  <a:pt x="86" y="149"/>
                  <a:pt x="67" y="131"/>
                  <a:pt x="67" y="109"/>
                </a:cubicBezTo>
                <a:cubicBezTo>
                  <a:pt x="67" y="86"/>
                  <a:pt x="86" y="68"/>
                  <a:pt x="108" y="68"/>
                </a:cubicBezTo>
                <a:cubicBezTo>
                  <a:pt x="130" y="68"/>
                  <a:pt x="148" y="86"/>
                  <a:pt x="148" y="109"/>
                </a:cubicBezTo>
                <a:cubicBezTo>
                  <a:pt x="148" y="131"/>
                  <a:pt x="130" y="149"/>
                  <a:pt x="108" y="1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4"/>
          <p:cNvSpPr>
            <a:spLocks noEditPoints="1"/>
          </p:cNvSpPr>
          <p:nvPr/>
        </p:nvSpPr>
        <p:spPr bwMode="auto">
          <a:xfrm>
            <a:off x="7660898" y="3890641"/>
            <a:ext cx="117678" cy="120547"/>
          </a:xfrm>
          <a:custGeom>
            <a:avLst/>
            <a:gdLst>
              <a:gd name="T0" fmla="*/ 98 w 108"/>
              <a:gd name="T1" fmla="*/ 41 h 108"/>
              <a:gd name="T2" fmla="*/ 96 w 108"/>
              <a:gd name="T3" fmla="*/ 41 h 108"/>
              <a:gd name="T4" fmla="*/ 93 w 108"/>
              <a:gd name="T5" fmla="*/ 34 h 108"/>
              <a:gd name="T6" fmla="*/ 95 w 108"/>
              <a:gd name="T7" fmla="*/ 32 h 108"/>
              <a:gd name="T8" fmla="*/ 95 w 108"/>
              <a:gd name="T9" fmla="*/ 18 h 108"/>
              <a:gd name="T10" fmla="*/ 91 w 108"/>
              <a:gd name="T11" fmla="*/ 13 h 108"/>
              <a:gd name="T12" fmla="*/ 76 w 108"/>
              <a:gd name="T13" fmla="*/ 13 h 108"/>
              <a:gd name="T14" fmla="*/ 74 w 108"/>
              <a:gd name="T15" fmla="*/ 15 h 108"/>
              <a:gd name="T16" fmla="*/ 67 w 108"/>
              <a:gd name="T17" fmla="*/ 12 h 108"/>
              <a:gd name="T18" fmla="*/ 67 w 108"/>
              <a:gd name="T19" fmla="*/ 10 h 108"/>
              <a:gd name="T20" fmla="*/ 57 w 108"/>
              <a:gd name="T21" fmla="*/ 0 h 108"/>
              <a:gd name="T22" fmla="*/ 51 w 108"/>
              <a:gd name="T23" fmla="*/ 0 h 108"/>
              <a:gd name="T24" fmla="*/ 41 w 108"/>
              <a:gd name="T25" fmla="*/ 10 h 108"/>
              <a:gd name="T26" fmla="*/ 41 w 108"/>
              <a:gd name="T27" fmla="*/ 12 h 108"/>
              <a:gd name="T28" fmla="*/ 34 w 108"/>
              <a:gd name="T29" fmla="*/ 15 h 108"/>
              <a:gd name="T30" fmla="*/ 32 w 108"/>
              <a:gd name="T31" fmla="*/ 13 h 108"/>
              <a:gd name="T32" fmla="*/ 17 w 108"/>
              <a:gd name="T33" fmla="*/ 13 h 108"/>
              <a:gd name="T34" fmla="*/ 13 w 108"/>
              <a:gd name="T35" fmla="*/ 18 h 108"/>
              <a:gd name="T36" fmla="*/ 13 w 108"/>
              <a:gd name="T37" fmla="*/ 32 h 108"/>
              <a:gd name="T38" fmla="*/ 15 w 108"/>
              <a:gd name="T39" fmla="*/ 34 h 108"/>
              <a:gd name="T40" fmla="*/ 12 w 108"/>
              <a:gd name="T41" fmla="*/ 41 h 108"/>
              <a:gd name="T42" fmla="*/ 10 w 108"/>
              <a:gd name="T43" fmla="*/ 41 h 108"/>
              <a:gd name="T44" fmla="*/ 0 w 108"/>
              <a:gd name="T45" fmla="*/ 51 h 108"/>
              <a:gd name="T46" fmla="*/ 0 w 108"/>
              <a:gd name="T47" fmla="*/ 58 h 108"/>
              <a:gd name="T48" fmla="*/ 10 w 108"/>
              <a:gd name="T49" fmla="*/ 68 h 108"/>
              <a:gd name="T50" fmla="*/ 12 w 108"/>
              <a:gd name="T51" fmla="*/ 68 h 108"/>
              <a:gd name="T52" fmla="*/ 15 w 108"/>
              <a:gd name="T53" fmla="*/ 75 h 108"/>
              <a:gd name="T54" fmla="*/ 13 w 108"/>
              <a:gd name="T55" fmla="*/ 77 h 108"/>
              <a:gd name="T56" fmla="*/ 13 w 108"/>
              <a:gd name="T57" fmla="*/ 91 h 108"/>
              <a:gd name="T58" fmla="*/ 17 w 108"/>
              <a:gd name="T59" fmla="*/ 96 h 108"/>
              <a:gd name="T60" fmla="*/ 32 w 108"/>
              <a:gd name="T61" fmla="*/ 96 h 108"/>
              <a:gd name="T62" fmla="*/ 34 w 108"/>
              <a:gd name="T63" fmla="*/ 94 h 108"/>
              <a:gd name="T64" fmla="*/ 41 w 108"/>
              <a:gd name="T65" fmla="*/ 97 h 108"/>
              <a:gd name="T66" fmla="*/ 41 w 108"/>
              <a:gd name="T67" fmla="*/ 98 h 108"/>
              <a:gd name="T68" fmla="*/ 51 w 108"/>
              <a:gd name="T69" fmla="*/ 108 h 108"/>
              <a:gd name="T70" fmla="*/ 57 w 108"/>
              <a:gd name="T71" fmla="*/ 108 h 108"/>
              <a:gd name="T72" fmla="*/ 67 w 108"/>
              <a:gd name="T73" fmla="*/ 98 h 108"/>
              <a:gd name="T74" fmla="*/ 67 w 108"/>
              <a:gd name="T75" fmla="*/ 97 h 108"/>
              <a:gd name="T76" fmla="*/ 74 w 108"/>
              <a:gd name="T77" fmla="*/ 94 h 108"/>
              <a:gd name="T78" fmla="*/ 76 w 108"/>
              <a:gd name="T79" fmla="*/ 96 h 108"/>
              <a:gd name="T80" fmla="*/ 91 w 108"/>
              <a:gd name="T81" fmla="*/ 96 h 108"/>
              <a:gd name="T82" fmla="*/ 95 w 108"/>
              <a:gd name="T83" fmla="*/ 91 h 108"/>
              <a:gd name="T84" fmla="*/ 95 w 108"/>
              <a:gd name="T85" fmla="*/ 77 h 108"/>
              <a:gd name="T86" fmla="*/ 93 w 108"/>
              <a:gd name="T87" fmla="*/ 75 h 108"/>
              <a:gd name="T88" fmla="*/ 96 w 108"/>
              <a:gd name="T89" fmla="*/ 68 h 108"/>
              <a:gd name="T90" fmla="*/ 98 w 108"/>
              <a:gd name="T91" fmla="*/ 68 h 108"/>
              <a:gd name="T92" fmla="*/ 108 w 108"/>
              <a:gd name="T93" fmla="*/ 58 h 108"/>
              <a:gd name="T94" fmla="*/ 108 w 108"/>
              <a:gd name="T95" fmla="*/ 51 h 108"/>
              <a:gd name="T96" fmla="*/ 98 w 108"/>
              <a:gd name="T97" fmla="*/ 41 h 108"/>
              <a:gd name="T98" fmla="*/ 54 w 108"/>
              <a:gd name="T99" fmla="*/ 75 h 108"/>
              <a:gd name="T100" fmla="*/ 34 w 108"/>
              <a:gd name="T101" fmla="*/ 54 h 108"/>
              <a:gd name="T102" fmla="*/ 54 w 108"/>
              <a:gd name="T103" fmla="*/ 34 h 108"/>
              <a:gd name="T104" fmla="*/ 74 w 108"/>
              <a:gd name="T105" fmla="*/ 54 h 108"/>
              <a:gd name="T106" fmla="*/ 54 w 108"/>
              <a:gd name="T10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108">
                <a:moveTo>
                  <a:pt x="98" y="41"/>
                </a:moveTo>
                <a:cubicBezTo>
                  <a:pt x="96" y="41"/>
                  <a:pt x="96" y="41"/>
                  <a:pt x="96" y="41"/>
                </a:cubicBezTo>
                <a:cubicBezTo>
                  <a:pt x="91" y="41"/>
                  <a:pt x="89" y="38"/>
                  <a:pt x="93" y="34"/>
                </a:cubicBezTo>
                <a:cubicBezTo>
                  <a:pt x="95" y="32"/>
                  <a:pt x="95" y="32"/>
                  <a:pt x="95" y="32"/>
                </a:cubicBezTo>
                <a:cubicBezTo>
                  <a:pt x="99" y="28"/>
                  <a:pt x="99" y="21"/>
                  <a:pt x="95" y="18"/>
                </a:cubicBezTo>
                <a:cubicBezTo>
                  <a:pt x="91" y="13"/>
                  <a:pt x="91" y="13"/>
                  <a:pt x="91" y="13"/>
                </a:cubicBezTo>
                <a:cubicBezTo>
                  <a:pt x="87" y="9"/>
                  <a:pt x="80" y="9"/>
                  <a:pt x="76" y="13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9"/>
                  <a:pt x="67" y="17"/>
                  <a:pt x="67" y="12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5"/>
                  <a:pt x="63" y="0"/>
                  <a:pt x="5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5" y="0"/>
                  <a:pt x="41" y="5"/>
                  <a:pt x="41" y="10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7"/>
                  <a:pt x="37" y="19"/>
                  <a:pt x="34" y="15"/>
                </a:cubicBezTo>
                <a:cubicBezTo>
                  <a:pt x="32" y="13"/>
                  <a:pt x="32" y="13"/>
                  <a:pt x="32" y="13"/>
                </a:cubicBezTo>
                <a:cubicBezTo>
                  <a:pt x="28" y="9"/>
                  <a:pt x="21" y="9"/>
                  <a:pt x="17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9" y="21"/>
                  <a:pt x="9" y="28"/>
                  <a:pt x="13" y="32"/>
                </a:cubicBezTo>
                <a:cubicBezTo>
                  <a:pt x="15" y="34"/>
                  <a:pt x="15" y="34"/>
                  <a:pt x="15" y="34"/>
                </a:cubicBezTo>
                <a:cubicBezTo>
                  <a:pt x="18" y="38"/>
                  <a:pt x="17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5" y="41"/>
                  <a:pt x="0" y="45"/>
                  <a:pt x="0" y="5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3"/>
                  <a:pt x="5" y="68"/>
                  <a:pt x="10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7" y="68"/>
                  <a:pt x="18" y="71"/>
                  <a:pt x="15" y="75"/>
                </a:cubicBezTo>
                <a:cubicBezTo>
                  <a:pt x="13" y="77"/>
                  <a:pt x="13" y="77"/>
                  <a:pt x="13" y="77"/>
                </a:cubicBezTo>
                <a:cubicBezTo>
                  <a:pt x="9" y="81"/>
                  <a:pt x="9" y="87"/>
                  <a:pt x="13" y="91"/>
                </a:cubicBezTo>
                <a:cubicBezTo>
                  <a:pt x="17" y="96"/>
                  <a:pt x="17" y="96"/>
                  <a:pt x="17" y="96"/>
                </a:cubicBezTo>
                <a:cubicBezTo>
                  <a:pt x="21" y="100"/>
                  <a:pt x="28" y="100"/>
                  <a:pt x="32" y="96"/>
                </a:cubicBezTo>
                <a:cubicBezTo>
                  <a:pt x="34" y="94"/>
                  <a:pt x="34" y="94"/>
                  <a:pt x="34" y="94"/>
                </a:cubicBezTo>
                <a:cubicBezTo>
                  <a:pt x="37" y="90"/>
                  <a:pt x="41" y="91"/>
                  <a:pt x="41" y="97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104"/>
                  <a:pt x="45" y="108"/>
                  <a:pt x="51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3" y="108"/>
                  <a:pt x="67" y="104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1"/>
                  <a:pt x="71" y="90"/>
                  <a:pt x="74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80" y="100"/>
                  <a:pt x="87" y="100"/>
                  <a:pt x="91" y="96"/>
                </a:cubicBezTo>
                <a:cubicBezTo>
                  <a:pt x="95" y="91"/>
                  <a:pt x="95" y="91"/>
                  <a:pt x="95" y="91"/>
                </a:cubicBezTo>
                <a:cubicBezTo>
                  <a:pt x="99" y="87"/>
                  <a:pt x="99" y="81"/>
                  <a:pt x="95" y="77"/>
                </a:cubicBezTo>
                <a:cubicBezTo>
                  <a:pt x="93" y="75"/>
                  <a:pt x="93" y="75"/>
                  <a:pt x="93" y="75"/>
                </a:cubicBezTo>
                <a:cubicBezTo>
                  <a:pt x="90" y="71"/>
                  <a:pt x="91" y="68"/>
                  <a:pt x="96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103" y="68"/>
                  <a:pt x="108" y="63"/>
                  <a:pt x="108" y="58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5"/>
                  <a:pt x="103" y="41"/>
                  <a:pt x="98" y="41"/>
                </a:cubicBezTo>
                <a:close/>
                <a:moveTo>
                  <a:pt x="54" y="75"/>
                </a:moveTo>
                <a:cubicBezTo>
                  <a:pt x="43" y="75"/>
                  <a:pt x="34" y="66"/>
                  <a:pt x="34" y="54"/>
                </a:cubicBezTo>
                <a:cubicBezTo>
                  <a:pt x="34" y="43"/>
                  <a:pt x="43" y="34"/>
                  <a:pt x="54" y="34"/>
                </a:cubicBezTo>
                <a:cubicBezTo>
                  <a:pt x="65" y="34"/>
                  <a:pt x="74" y="43"/>
                  <a:pt x="74" y="54"/>
                </a:cubicBezTo>
                <a:cubicBezTo>
                  <a:pt x="74" y="66"/>
                  <a:pt x="65" y="75"/>
                  <a:pt x="54" y="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3060018" y="1568674"/>
            <a:ext cx="0" cy="0"/>
          </a:xfrm>
          <a:prstGeom prst="line">
            <a:avLst/>
          </a:prstGeom>
          <a:solidFill>
            <a:srgbClr val="C00000"/>
          </a:solidFill>
          <a:ln w="0" cap="rnd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15"/>
          <p:cNvSpPr/>
          <p:nvPr/>
        </p:nvSpPr>
        <p:spPr bwMode="auto">
          <a:xfrm>
            <a:off x="3060018" y="1336192"/>
            <a:ext cx="177950" cy="318589"/>
          </a:xfrm>
          <a:custGeom>
            <a:avLst/>
            <a:gdLst>
              <a:gd name="T0" fmla="*/ 159 w 159"/>
              <a:gd name="T1" fmla="*/ 80 h 287"/>
              <a:gd name="T2" fmla="*/ 143 w 159"/>
              <a:gd name="T3" fmla="*/ 79 h 287"/>
              <a:gd name="T4" fmla="*/ 143 w 159"/>
              <a:gd name="T5" fmla="*/ 208 h 287"/>
              <a:gd name="T6" fmla="*/ 143 w 159"/>
              <a:gd name="T7" fmla="*/ 208 h 287"/>
              <a:gd name="T8" fmla="*/ 16 w 159"/>
              <a:gd name="T9" fmla="*/ 208 h 287"/>
              <a:gd name="T10" fmla="*/ 16 w 159"/>
              <a:gd name="T11" fmla="*/ 62 h 287"/>
              <a:gd name="T12" fmla="*/ 109 w 159"/>
              <a:gd name="T13" fmla="*/ 62 h 287"/>
              <a:gd name="T14" fmla="*/ 109 w 159"/>
              <a:gd name="T15" fmla="*/ 101 h 287"/>
              <a:gd name="T16" fmla="*/ 109 w 159"/>
              <a:gd name="T17" fmla="*/ 207 h 287"/>
              <a:gd name="T18" fmla="*/ 109 w 159"/>
              <a:gd name="T19" fmla="*/ 208 h 287"/>
              <a:gd name="T20" fmla="*/ 109 w 159"/>
              <a:gd name="T21" fmla="*/ 209 h 287"/>
              <a:gd name="T22" fmla="*/ 109 w 159"/>
              <a:gd name="T23" fmla="*/ 210 h 287"/>
              <a:gd name="T24" fmla="*/ 80 w 159"/>
              <a:gd name="T25" fmla="*/ 236 h 287"/>
              <a:gd name="T26" fmla="*/ 52 w 159"/>
              <a:gd name="T27" fmla="*/ 210 h 287"/>
              <a:gd name="T28" fmla="*/ 52 w 159"/>
              <a:gd name="T29" fmla="*/ 208 h 287"/>
              <a:gd name="T30" fmla="*/ 52 w 159"/>
              <a:gd name="T31" fmla="*/ 207 h 287"/>
              <a:gd name="T32" fmla="*/ 36 w 159"/>
              <a:gd name="T33" fmla="*/ 80 h 287"/>
              <a:gd name="T34" fmla="*/ 36 w 159"/>
              <a:gd name="T35" fmla="*/ 208 h 287"/>
              <a:gd name="T36" fmla="*/ 36 w 159"/>
              <a:gd name="T37" fmla="*/ 210 h 287"/>
              <a:gd name="T38" fmla="*/ 80 w 159"/>
              <a:gd name="T39" fmla="*/ 252 h 287"/>
              <a:gd name="T40" fmla="*/ 125 w 159"/>
              <a:gd name="T41" fmla="*/ 210 h 287"/>
              <a:gd name="T42" fmla="*/ 125 w 159"/>
              <a:gd name="T43" fmla="*/ 208 h 287"/>
              <a:gd name="T44" fmla="*/ 125 w 159"/>
              <a:gd name="T45" fmla="*/ 131 h 287"/>
              <a:gd name="T46" fmla="*/ 125 w 159"/>
              <a:gd name="T47" fmla="*/ 62 h 287"/>
              <a:gd name="T48" fmla="*/ 125 w 159"/>
              <a:gd name="T49" fmla="*/ 62 h 287"/>
              <a:gd name="T50" fmla="*/ 0 w 159"/>
              <a:gd name="T51" fmla="*/ 62 h 287"/>
              <a:gd name="T52" fmla="*/ 0 w 159"/>
              <a:gd name="T53" fmla="*/ 62 h 287"/>
              <a:gd name="T54" fmla="*/ 0 w 159"/>
              <a:gd name="T55" fmla="*/ 210 h 287"/>
              <a:gd name="T56" fmla="*/ 0 w 159"/>
              <a:gd name="T57" fmla="*/ 210 h 287"/>
              <a:gd name="T58" fmla="*/ 159 w 159"/>
              <a:gd name="T59" fmla="*/ 208 h 287"/>
              <a:gd name="T60" fmla="*/ 159 w 159"/>
              <a:gd name="T61" fmla="*/ 208 h 287"/>
              <a:gd name="T62" fmla="*/ 159 w 159"/>
              <a:gd name="T63" fmla="*/ 20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287">
                <a:moveTo>
                  <a:pt x="159" y="80"/>
                </a:moveTo>
                <a:cubicBezTo>
                  <a:pt x="159" y="80"/>
                  <a:pt x="159" y="80"/>
                  <a:pt x="159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43"/>
                  <a:pt x="114" y="271"/>
                  <a:pt x="79" y="271"/>
                </a:cubicBezTo>
                <a:cubicBezTo>
                  <a:pt x="45" y="271"/>
                  <a:pt x="16" y="243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37"/>
                  <a:pt x="37" y="16"/>
                  <a:pt x="62" y="16"/>
                </a:cubicBezTo>
                <a:cubicBezTo>
                  <a:pt x="88" y="16"/>
                  <a:pt x="109" y="37"/>
                  <a:pt x="109" y="62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8" y="224"/>
                  <a:pt x="96" y="236"/>
                  <a:pt x="80" y="236"/>
                </a:cubicBezTo>
                <a:cubicBezTo>
                  <a:pt x="65" y="236"/>
                  <a:pt x="53" y="224"/>
                  <a:pt x="52" y="209"/>
                </a:cubicBezTo>
                <a:cubicBezTo>
                  <a:pt x="52" y="209"/>
                  <a:pt x="52" y="209"/>
                  <a:pt x="52" y="210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2" y="80"/>
                  <a:pt x="52" y="80"/>
                  <a:pt x="5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7" y="233"/>
                  <a:pt x="57" y="252"/>
                  <a:pt x="80" y="252"/>
                </a:cubicBezTo>
                <a:cubicBezTo>
                  <a:pt x="104" y="252"/>
                  <a:pt x="124" y="233"/>
                  <a:pt x="125" y="210"/>
                </a:cubicBezTo>
                <a:cubicBezTo>
                  <a:pt x="125" y="210"/>
                  <a:pt x="125" y="210"/>
                  <a:pt x="125" y="210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1" y="253"/>
                  <a:pt x="36" y="287"/>
                  <a:pt x="79" y="287"/>
                </a:cubicBezTo>
                <a:cubicBezTo>
                  <a:pt x="123" y="287"/>
                  <a:pt x="158" y="252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lnTo>
                  <a:pt x="159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6"/>
          <p:cNvSpPr/>
          <p:nvPr/>
        </p:nvSpPr>
        <p:spPr bwMode="auto">
          <a:xfrm>
            <a:off x="3728768" y="1603116"/>
            <a:ext cx="0" cy="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7"/>
          <p:cNvSpPr/>
          <p:nvPr/>
        </p:nvSpPr>
        <p:spPr bwMode="auto">
          <a:xfrm>
            <a:off x="3708676" y="1336192"/>
            <a:ext cx="157860" cy="318589"/>
          </a:xfrm>
          <a:custGeom>
            <a:avLst/>
            <a:gdLst>
              <a:gd name="T0" fmla="*/ 71 w 143"/>
              <a:gd name="T1" fmla="*/ 0 h 287"/>
              <a:gd name="T2" fmla="*/ 0 w 143"/>
              <a:gd name="T3" fmla="*/ 71 h 287"/>
              <a:gd name="T4" fmla="*/ 0 w 143"/>
              <a:gd name="T5" fmla="*/ 71 h 287"/>
              <a:gd name="T6" fmla="*/ 0 w 143"/>
              <a:gd name="T7" fmla="*/ 71 h 287"/>
              <a:gd name="T8" fmla="*/ 0 w 143"/>
              <a:gd name="T9" fmla="*/ 240 h 287"/>
              <a:gd name="T10" fmla="*/ 0 w 143"/>
              <a:gd name="T11" fmla="*/ 240 h 287"/>
              <a:gd name="T12" fmla="*/ 18 w 143"/>
              <a:gd name="T13" fmla="*/ 239 h 287"/>
              <a:gd name="T14" fmla="*/ 18 w 143"/>
              <a:gd name="T15" fmla="*/ 71 h 287"/>
              <a:gd name="T16" fmla="*/ 71 w 143"/>
              <a:gd name="T17" fmla="*/ 18 h 287"/>
              <a:gd name="T18" fmla="*/ 124 w 143"/>
              <a:gd name="T19" fmla="*/ 71 h 287"/>
              <a:gd name="T20" fmla="*/ 124 w 143"/>
              <a:gd name="T21" fmla="*/ 116 h 287"/>
              <a:gd name="T22" fmla="*/ 124 w 143"/>
              <a:gd name="T23" fmla="*/ 116 h 287"/>
              <a:gd name="T24" fmla="*/ 124 w 143"/>
              <a:gd name="T25" fmla="*/ 236 h 287"/>
              <a:gd name="T26" fmla="*/ 124 w 143"/>
              <a:gd name="T27" fmla="*/ 236 h 287"/>
              <a:gd name="T28" fmla="*/ 124 w 143"/>
              <a:gd name="T29" fmla="*/ 236 h 287"/>
              <a:gd name="T30" fmla="*/ 124 w 143"/>
              <a:gd name="T31" fmla="*/ 237 h 287"/>
              <a:gd name="T32" fmla="*/ 124 w 143"/>
              <a:gd name="T33" fmla="*/ 238 h 287"/>
              <a:gd name="T34" fmla="*/ 124 w 143"/>
              <a:gd name="T35" fmla="*/ 238 h 287"/>
              <a:gd name="T36" fmla="*/ 124 w 143"/>
              <a:gd name="T37" fmla="*/ 238 h 287"/>
              <a:gd name="T38" fmla="*/ 124 w 143"/>
              <a:gd name="T39" fmla="*/ 239 h 287"/>
              <a:gd name="T40" fmla="*/ 124 w 143"/>
              <a:gd name="T41" fmla="*/ 238 h 287"/>
              <a:gd name="T42" fmla="*/ 92 w 143"/>
              <a:gd name="T43" fmla="*/ 269 h 287"/>
              <a:gd name="T44" fmla="*/ 60 w 143"/>
              <a:gd name="T45" fmla="*/ 238 h 287"/>
              <a:gd name="T46" fmla="*/ 60 w 143"/>
              <a:gd name="T47" fmla="*/ 239 h 287"/>
              <a:gd name="T48" fmla="*/ 60 w 143"/>
              <a:gd name="T49" fmla="*/ 237 h 287"/>
              <a:gd name="T50" fmla="*/ 60 w 143"/>
              <a:gd name="T51" fmla="*/ 237 h 287"/>
              <a:gd name="T52" fmla="*/ 60 w 143"/>
              <a:gd name="T53" fmla="*/ 237 h 287"/>
              <a:gd name="T54" fmla="*/ 60 w 143"/>
              <a:gd name="T55" fmla="*/ 237 h 287"/>
              <a:gd name="T56" fmla="*/ 60 w 143"/>
              <a:gd name="T57" fmla="*/ 91 h 287"/>
              <a:gd name="T58" fmla="*/ 42 w 143"/>
              <a:gd name="T59" fmla="*/ 91 h 287"/>
              <a:gd name="T60" fmla="*/ 42 w 143"/>
              <a:gd name="T61" fmla="*/ 237 h 287"/>
              <a:gd name="T62" fmla="*/ 42 w 143"/>
              <a:gd name="T63" fmla="*/ 237 h 287"/>
              <a:gd name="T64" fmla="*/ 42 w 143"/>
              <a:gd name="T65" fmla="*/ 237 h 287"/>
              <a:gd name="T66" fmla="*/ 42 w 143"/>
              <a:gd name="T67" fmla="*/ 239 h 287"/>
              <a:gd name="T68" fmla="*/ 42 w 143"/>
              <a:gd name="T69" fmla="*/ 239 h 287"/>
              <a:gd name="T70" fmla="*/ 92 w 143"/>
              <a:gd name="T71" fmla="*/ 287 h 287"/>
              <a:gd name="T72" fmla="*/ 143 w 143"/>
              <a:gd name="T73" fmla="*/ 239 h 287"/>
              <a:gd name="T74" fmla="*/ 143 w 143"/>
              <a:gd name="T75" fmla="*/ 239 h 287"/>
              <a:gd name="T76" fmla="*/ 143 w 143"/>
              <a:gd name="T77" fmla="*/ 238 h 287"/>
              <a:gd name="T78" fmla="*/ 143 w 143"/>
              <a:gd name="T79" fmla="*/ 237 h 287"/>
              <a:gd name="T80" fmla="*/ 143 w 143"/>
              <a:gd name="T81" fmla="*/ 236 h 287"/>
              <a:gd name="T82" fmla="*/ 143 w 143"/>
              <a:gd name="T83" fmla="*/ 150 h 287"/>
              <a:gd name="T84" fmla="*/ 143 w 143"/>
              <a:gd name="T85" fmla="*/ 150 h 287"/>
              <a:gd name="T86" fmla="*/ 143 w 143"/>
              <a:gd name="T87" fmla="*/ 71 h 287"/>
              <a:gd name="T88" fmla="*/ 143 w 143"/>
              <a:gd name="T89" fmla="*/ 71 h 287"/>
              <a:gd name="T90" fmla="*/ 143 w 143"/>
              <a:gd name="T91" fmla="*/ 71 h 287"/>
              <a:gd name="T92" fmla="*/ 71 w 143"/>
              <a:gd name="T93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287">
                <a:moveTo>
                  <a:pt x="71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42"/>
                  <a:pt x="42" y="18"/>
                  <a:pt x="71" y="18"/>
                </a:cubicBezTo>
                <a:cubicBezTo>
                  <a:pt x="101" y="18"/>
                  <a:pt x="125" y="42"/>
                  <a:pt x="124" y="71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24" y="237"/>
                  <a:pt x="124" y="237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4" y="239"/>
                  <a:pt x="124" y="239"/>
                  <a:pt x="124" y="239"/>
                </a:cubicBezTo>
                <a:cubicBezTo>
                  <a:pt x="124" y="239"/>
                  <a:pt x="124" y="239"/>
                  <a:pt x="124" y="238"/>
                </a:cubicBezTo>
                <a:cubicBezTo>
                  <a:pt x="124" y="256"/>
                  <a:pt x="109" y="269"/>
                  <a:pt x="92" y="269"/>
                </a:cubicBezTo>
                <a:cubicBezTo>
                  <a:pt x="75" y="269"/>
                  <a:pt x="61" y="256"/>
                  <a:pt x="60" y="238"/>
                </a:cubicBezTo>
                <a:cubicBezTo>
                  <a:pt x="60" y="239"/>
                  <a:pt x="60" y="239"/>
                  <a:pt x="60" y="239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0" y="91"/>
                  <a:pt x="60" y="91"/>
                  <a:pt x="60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2" y="237"/>
                  <a:pt x="42" y="237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43" y="266"/>
                  <a:pt x="65" y="287"/>
                  <a:pt x="92" y="287"/>
                </a:cubicBezTo>
                <a:cubicBezTo>
                  <a:pt x="119" y="287"/>
                  <a:pt x="141" y="266"/>
                  <a:pt x="143" y="239"/>
                </a:cubicBezTo>
                <a:cubicBezTo>
                  <a:pt x="143" y="239"/>
                  <a:pt x="143" y="239"/>
                  <a:pt x="143" y="239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238"/>
                  <a:pt x="143" y="237"/>
                  <a:pt x="143" y="237"/>
                </a:cubicBezTo>
                <a:cubicBezTo>
                  <a:pt x="143" y="237"/>
                  <a:pt x="143" y="236"/>
                  <a:pt x="143" y="236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32"/>
                  <a:pt x="111" y="0"/>
                  <a:pt x="71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4265489" y="5219527"/>
            <a:ext cx="321459" cy="215263"/>
          </a:xfrm>
          <a:custGeom>
            <a:avLst/>
            <a:gdLst>
              <a:gd name="T0" fmla="*/ 266 w 289"/>
              <a:gd name="T1" fmla="*/ 0 h 194"/>
              <a:gd name="T2" fmla="*/ 23 w 289"/>
              <a:gd name="T3" fmla="*/ 0 h 194"/>
              <a:gd name="T4" fmla="*/ 0 w 289"/>
              <a:gd name="T5" fmla="*/ 23 h 194"/>
              <a:gd name="T6" fmla="*/ 0 w 289"/>
              <a:gd name="T7" fmla="*/ 172 h 194"/>
              <a:gd name="T8" fmla="*/ 23 w 289"/>
              <a:gd name="T9" fmla="*/ 194 h 194"/>
              <a:gd name="T10" fmla="*/ 266 w 289"/>
              <a:gd name="T11" fmla="*/ 194 h 194"/>
              <a:gd name="T12" fmla="*/ 289 w 289"/>
              <a:gd name="T13" fmla="*/ 172 h 194"/>
              <a:gd name="T14" fmla="*/ 289 w 289"/>
              <a:gd name="T15" fmla="*/ 23 h 194"/>
              <a:gd name="T16" fmla="*/ 266 w 289"/>
              <a:gd name="T17" fmla="*/ 0 h 194"/>
              <a:gd name="T18" fmla="*/ 269 w 289"/>
              <a:gd name="T19" fmla="*/ 78 h 194"/>
              <a:gd name="T20" fmla="*/ 21 w 289"/>
              <a:gd name="T21" fmla="*/ 78 h 194"/>
              <a:gd name="T22" fmla="*/ 21 w 289"/>
              <a:gd name="T23" fmla="*/ 35 h 194"/>
              <a:gd name="T24" fmla="*/ 269 w 289"/>
              <a:gd name="T25" fmla="*/ 35 h 194"/>
              <a:gd name="T26" fmla="*/ 269 w 289"/>
              <a:gd name="T27" fmla="*/ 7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194">
                <a:moveTo>
                  <a:pt x="26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4"/>
                  <a:pt x="10" y="194"/>
                  <a:pt x="23" y="194"/>
                </a:cubicBezTo>
                <a:cubicBezTo>
                  <a:pt x="266" y="194"/>
                  <a:pt x="266" y="194"/>
                  <a:pt x="266" y="194"/>
                </a:cubicBezTo>
                <a:cubicBezTo>
                  <a:pt x="278" y="194"/>
                  <a:pt x="289" y="184"/>
                  <a:pt x="289" y="172"/>
                </a:cubicBezTo>
                <a:cubicBezTo>
                  <a:pt x="289" y="23"/>
                  <a:pt x="289" y="23"/>
                  <a:pt x="289" y="23"/>
                </a:cubicBezTo>
                <a:cubicBezTo>
                  <a:pt x="289" y="10"/>
                  <a:pt x="278" y="0"/>
                  <a:pt x="266" y="0"/>
                </a:cubicBezTo>
                <a:close/>
                <a:moveTo>
                  <a:pt x="269" y="78"/>
                </a:moveTo>
                <a:cubicBezTo>
                  <a:pt x="21" y="78"/>
                  <a:pt x="21" y="78"/>
                  <a:pt x="21" y="7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9" y="35"/>
                  <a:pt x="269" y="35"/>
                  <a:pt x="269" y="35"/>
                </a:cubicBezTo>
                <a:lnTo>
                  <a:pt x="269" y="7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6"/>
          <p:cNvSpPr>
            <a:spLocks noEditPoints="1"/>
          </p:cNvSpPr>
          <p:nvPr/>
        </p:nvSpPr>
        <p:spPr bwMode="auto">
          <a:xfrm>
            <a:off x="4905537" y="5222398"/>
            <a:ext cx="318590" cy="215263"/>
          </a:xfrm>
          <a:custGeom>
            <a:avLst/>
            <a:gdLst>
              <a:gd name="T0" fmla="*/ 265 w 287"/>
              <a:gd name="T1" fmla="*/ 0 h 194"/>
              <a:gd name="T2" fmla="*/ 22 w 287"/>
              <a:gd name="T3" fmla="*/ 0 h 194"/>
              <a:gd name="T4" fmla="*/ 0 w 287"/>
              <a:gd name="T5" fmla="*/ 22 h 194"/>
              <a:gd name="T6" fmla="*/ 0 w 287"/>
              <a:gd name="T7" fmla="*/ 171 h 194"/>
              <a:gd name="T8" fmla="*/ 22 w 287"/>
              <a:gd name="T9" fmla="*/ 194 h 194"/>
              <a:gd name="T10" fmla="*/ 265 w 287"/>
              <a:gd name="T11" fmla="*/ 194 h 194"/>
              <a:gd name="T12" fmla="*/ 287 w 287"/>
              <a:gd name="T13" fmla="*/ 171 h 194"/>
              <a:gd name="T14" fmla="*/ 287 w 287"/>
              <a:gd name="T15" fmla="*/ 22 h 194"/>
              <a:gd name="T16" fmla="*/ 265 w 287"/>
              <a:gd name="T17" fmla="*/ 0 h 194"/>
              <a:gd name="T18" fmla="*/ 22 w 287"/>
              <a:gd name="T19" fmla="*/ 18 h 194"/>
              <a:gd name="T20" fmla="*/ 265 w 287"/>
              <a:gd name="T21" fmla="*/ 18 h 194"/>
              <a:gd name="T22" fmla="*/ 270 w 287"/>
              <a:gd name="T23" fmla="*/ 22 h 194"/>
              <a:gd name="T24" fmla="*/ 270 w 287"/>
              <a:gd name="T25" fmla="*/ 39 h 194"/>
              <a:gd name="T26" fmla="*/ 17 w 287"/>
              <a:gd name="T27" fmla="*/ 39 h 194"/>
              <a:gd name="T28" fmla="*/ 17 w 287"/>
              <a:gd name="T29" fmla="*/ 22 h 194"/>
              <a:gd name="T30" fmla="*/ 22 w 287"/>
              <a:gd name="T31" fmla="*/ 18 h 194"/>
              <a:gd name="T32" fmla="*/ 265 w 287"/>
              <a:gd name="T33" fmla="*/ 176 h 194"/>
              <a:gd name="T34" fmla="*/ 22 w 287"/>
              <a:gd name="T35" fmla="*/ 176 h 194"/>
              <a:gd name="T36" fmla="*/ 17 w 287"/>
              <a:gd name="T37" fmla="*/ 171 h 194"/>
              <a:gd name="T38" fmla="*/ 17 w 287"/>
              <a:gd name="T39" fmla="*/ 82 h 194"/>
              <a:gd name="T40" fmla="*/ 270 w 287"/>
              <a:gd name="T41" fmla="*/ 82 h 194"/>
              <a:gd name="T42" fmla="*/ 270 w 287"/>
              <a:gd name="T43" fmla="*/ 171 h 194"/>
              <a:gd name="T44" fmla="*/ 265 w 287"/>
              <a:gd name="T45" fmla="*/ 17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7" h="194">
                <a:moveTo>
                  <a:pt x="2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4"/>
                  <a:pt x="10" y="194"/>
                  <a:pt x="22" y="194"/>
                </a:cubicBezTo>
                <a:cubicBezTo>
                  <a:pt x="265" y="194"/>
                  <a:pt x="265" y="194"/>
                  <a:pt x="265" y="194"/>
                </a:cubicBezTo>
                <a:cubicBezTo>
                  <a:pt x="277" y="194"/>
                  <a:pt x="287" y="184"/>
                  <a:pt x="287" y="171"/>
                </a:cubicBezTo>
                <a:cubicBezTo>
                  <a:pt x="287" y="22"/>
                  <a:pt x="287" y="22"/>
                  <a:pt x="287" y="22"/>
                </a:cubicBezTo>
                <a:cubicBezTo>
                  <a:pt x="287" y="10"/>
                  <a:pt x="277" y="0"/>
                  <a:pt x="265" y="0"/>
                </a:cubicBezTo>
                <a:close/>
                <a:moveTo>
                  <a:pt x="22" y="18"/>
                </a:moveTo>
                <a:cubicBezTo>
                  <a:pt x="265" y="18"/>
                  <a:pt x="265" y="18"/>
                  <a:pt x="265" y="18"/>
                </a:cubicBezTo>
                <a:cubicBezTo>
                  <a:pt x="267" y="18"/>
                  <a:pt x="270" y="20"/>
                  <a:pt x="270" y="22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0"/>
                  <a:pt x="20" y="18"/>
                  <a:pt x="22" y="18"/>
                </a:cubicBezTo>
                <a:close/>
                <a:moveTo>
                  <a:pt x="265" y="176"/>
                </a:moveTo>
                <a:cubicBezTo>
                  <a:pt x="22" y="176"/>
                  <a:pt x="22" y="176"/>
                  <a:pt x="22" y="176"/>
                </a:cubicBezTo>
                <a:cubicBezTo>
                  <a:pt x="20" y="176"/>
                  <a:pt x="17" y="174"/>
                  <a:pt x="17" y="171"/>
                </a:cubicBezTo>
                <a:cubicBezTo>
                  <a:pt x="17" y="82"/>
                  <a:pt x="17" y="82"/>
                  <a:pt x="17" y="82"/>
                </a:cubicBezTo>
                <a:cubicBezTo>
                  <a:pt x="270" y="82"/>
                  <a:pt x="270" y="82"/>
                  <a:pt x="270" y="82"/>
                </a:cubicBezTo>
                <a:cubicBezTo>
                  <a:pt x="270" y="171"/>
                  <a:pt x="270" y="171"/>
                  <a:pt x="270" y="171"/>
                </a:cubicBezTo>
                <a:cubicBezTo>
                  <a:pt x="270" y="174"/>
                  <a:pt x="267" y="176"/>
                  <a:pt x="265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143"/>
          <p:cNvSpPr>
            <a:spLocks noChangeArrowheads="1"/>
          </p:cNvSpPr>
          <p:nvPr/>
        </p:nvSpPr>
        <p:spPr bwMode="auto">
          <a:xfrm>
            <a:off x="433816" y="4757431"/>
            <a:ext cx="45923" cy="4592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44"/>
          <p:cNvSpPr>
            <a:spLocks noChangeArrowheads="1"/>
          </p:cNvSpPr>
          <p:nvPr/>
        </p:nvSpPr>
        <p:spPr bwMode="auto">
          <a:xfrm>
            <a:off x="502700" y="4711509"/>
            <a:ext cx="45923" cy="9184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145"/>
          <p:cNvSpPr>
            <a:spLocks noChangeArrowheads="1"/>
          </p:cNvSpPr>
          <p:nvPr/>
        </p:nvSpPr>
        <p:spPr bwMode="auto">
          <a:xfrm>
            <a:off x="571584" y="4668455"/>
            <a:ext cx="45923" cy="13489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637597" y="4622532"/>
            <a:ext cx="45923" cy="1808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147"/>
          <p:cNvSpPr>
            <a:spLocks noChangeArrowheads="1"/>
          </p:cNvSpPr>
          <p:nvPr/>
        </p:nvSpPr>
        <p:spPr bwMode="auto">
          <a:xfrm>
            <a:off x="706481" y="4576610"/>
            <a:ext cx="45923" cy="22674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73"/>
          <p:cNvSpPr>
            <a:spLocks noEditPoints="1"/>
          </p:cNvSpPr>
          <p:nvPr/>
        </p:nvSpPr>
        <p:spPr bwMode="auto">
          <a:xfrm>
            <a:off x="6271737" y="1425166"/>
            <a:ext cx="137768" cy="137768"/>
          </a:xfrm>
          <a:custGeom>
            <a:avLst/>
            <a:gdLst>
              <a:gd name="T0" fmla="*/ 62 w 124"/>
              <a:gd name="T1" fmla="*/ 0 h 124"/>
              <a:gd name="T2" fmla="*/ 124 w 124"/>
              <a:gd name="T3" fmla="*/ 62 h 124"/>
              <a:gd name="T4" fmla="*/ 62 w 124"/>
              <a:gd name="T5" fmla="*/ 124 h 124"/>
              <a:gd name="T6" fmla="*/ 0 w 124"/>
              <a:gd name="T7" fmla="*/ 62 h 124"/>
              <a:gd name="T8" fmla="*/ 62 w 124"/>
              <a:gd name="T9" fmla="*/ 0 h 124"/>
              <a:gd name="T10" fmla="*/ 62 w 124"/>
              <a:gd name="T11" fmla="*/ 18 h 124"/>
              <a:gd name="T12" fmla="*/ 19 w 124"/>
              <a:gd name="T13" fmla="*/ 62 h 124"/>
              <a:gd name="T14" fmla="*/ 62 w 124"/>
              <a:gd name="T15" fmla="*/ 106 h 124"/>
              <a:gd name="T16" fmla="*/ 106 w 124"/>
              <a:gd name="T17" fmla="*/ 62 h 124"/>
              <a:gd name="T18" fmla="*/ 62 w 124"/>
              <a:gd name="T19" fmla="*/ 1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96" y="0"/>
                  <a:pt x="124" y="28"/>
                  <a:pt x="124" y="62"/>
                </a:cubicBezTo>
                <a:cubicBezTo>
                  <a:pt x="124" y="96"/>
                  <a:pt x="96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28"/>
                  <a:pt x="28" y="0"/>
                  <a:pt x="62" y="0"/>
                </a:cubicBezTo>
                <a:moveTo>
                  <a:pt x="62" y="18"/>
                </a:moveTo>
                <a:cubicBezTo>
                  <a:pt x="38" y="18"/>
                  <a:pt x="19" y="38"/>
                  <a:pt x="19" y="62"/>
                </a:cubicBezTo>
                <a:cubicBezTo>
                  <a:pt x="19" y="86"/>
                  <a:pt x="38" y="106"/>
                  <a:pt x="62" y="106"/>
                </a:cubicBezTo>
                <a:cubicBezTo>
                  <a:pt x="86" y="106"/>
                  <a:pt x="106" y="86"/>
                  <a:pt x="106" y="62"/>
                </a:cubicBezTo>
                <a:cubicBezTo>
                  <a:pt x="106" y="38"/>
                  <a:pt x="86" y="18"/>
                  <a:pt x="62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4"/>
          <p:cNvSpPr>
            <a:spLocks noEditPoints="1"/>
          </p:cNvSpPr>
          <p:nvPr/>
        </p:nvSpPr>
        <p:spPr bwMode="auto">
          <a:xfrm>
            <a:off x="6225814" y="1382114"/>
            <a:ext cx="229613" cy="226744"/>
          </a:xfrm>
          <a:custGeom>
            <a:avLst/>
            <a:gdLst>
              <a:gd name="T0" fmla="*/ 103 w 206"/>
              <a:gd name="T1" fmla="*/ 0 h 206"/>
              <a:gd name="T2" fmla="*/ 206 w 206"/>
              <a:gd name="T3" fmla="*/ 103 h 206"/>
              <a:gd name="T4" fmla="*/ 103 w 206"/>
              <a:gd name="T5" fmla="*/ 206 h 206"/>
              <a:gd name="T6" fmla="*/ 0 w 206"/>
              <a:gd name="T7" fmla="*/ 103 h 206"/>
              <a:gd name="T8" fmla="*/ 103 w 206"/>
              <a:gd name="T9" fmla="*/ 0 h 206"/>
              <a:gd name="T10" fmla="*/ 103 w 206"/>
              <a:gd name="T11" fmla="*/ 18 h 206"/>
              <a:gd name="T12" fmla="*/ 18 w 206"/>
              <a:gd name="T13" fmla="*/ 103 h 206"/>
              <a:gd name="T14" fmla="*/ 103 w 206"/>
              <a:gd name="T15" fmla="*/ 188 h 206"/>
              <a:gd name="T16" fmla="*/ 188 w 206"/>
              <a:gd name="T17" fmla="*/ 103 h 206"/>
              <a:gd name="T18" fmla="*/ 103 w 206"/>
              <a:gd name="T19" fmla="*/ 1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6" h="206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60"/>
                  <a:pt x="160" y="206"/>
                  <a:pt x="103" y="206"/>
                </a:cubicBezTo>
                <a:cubicBezTo>
                  <a:pt x="46" y="206"/>
                  <a:pt x="0" y="160"/>
                  <a:pt x="0" y="103"/>
                </a:cubicBezTo>
                <a:cubicBezTo>
                  <a:pt x="0" y="46"/>
                  <a:pt x="46" y="0"/>
                  <a:pt x="103" y="0"/>
                </a:cubicBezTo>
                <a:moveTo>
                  <a:pt x="103" y="18"/>
                </a:moveTo>
                <a:cubicBezTo>
                  <a:pt x="56" y="18"/>
                  <a:pt x="18" y="56"/>
                  <a:pt x="18" y="103"/>
                </a:cubicBezTo>
                <a:cubicBezTo>
                  <a:pt x="18" y="150"/>
                  <a:pt x="56" y="188"/>
                  <a:pt x="103" y="188"/>
                </a:cubicBezTo>
                <a:cubicBezTo>
                  <a:pt x="150" y="188"/>
                  <a:pt x="188" y="150"/>
                  <a:pt x="188" y="103"/>
                </a:cubicBezTo>
                <a:cubicBezTo>
                  <a:pt x="188" y="56"/>
                  <a:pt x="150" y="18"/>
                  <a:pt x="103" y="1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75"/>
          <p:cNvSpPr>
            <a:spLocks noEditPoints="1"/>
          </p:cNvSpPr>
          <p:nvPr/>
        </p:nvSpPr>
        <p:spPr bwMode="auto">
          <a:xfrm>
            <a:off x="6182761" y="1333320"/>
            <a:ext cx="318590" cy="321459"/>
          </a:xfrm>
          <a:custGeom>
            <a:avLst/>
            <a:gdLst>
              <a:gd name="T0" fmla="*/ 144 w 288"/>
              <a:gd name="T1" fmla="*/ 0 h 289"/>
              <a:gd name="T2" fmla="*/ 288 w 288"/>
              <a:gd name="T3" fmla="*/ 145 h 289"/>
              <a:gd name="T4" fmla="*/ 144 w 288"/>
              <a:gd name="T5" fmla="*/ 289 h 289"/>
              <a:gd name="T6" fmla="*/ 0 w 288"/>
              <a:gd name="T7" fmla="*/ 145 h 289"/>
              <a:gd name="T8" fmla="*/ 144 w 288"/>
              <a:gd name="T9" fmla="*/ 0 h 289"/>
              <a:gd name="T10" fmla="*/ 144 w 288"/>
              <a:gd name="T11" fmla="*/ 19 h 289"/>
              <a:gd name="T12" fmla="*/ 18 w 288"/>
              <a:gd name="T13" fmla="*/ 145 h 289"/>
              <a:gd name="T14" fmla="*/ 144 w 288"/>
              <a:gd name="T15" fmla="*/ 270 h 289"/>
              <a:gd name="T16" fmla="*/ 270 w 288"/>
              <a:gd name="T17" fmla="*/ 145 h 289"/>
              <a:gd name="T18" fmla="*/ 144 w 288"/>
              <a:gd name="T19" fmla="*/ 1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224" y="0"/>
                  <a:pt x="288" y="65"/>
                  <a:pt x="288" y="145"/>
                </a:cubicBezTo>
                <a:cubicBezTo>
                  <a:pt x="288" y="224"/>
                  <a:pt x="224" y="289"/>
                  <a:pt x="144" y="289"/>
                </a:cubicBezTo>
                <a:cubicBezTo>
                  <a:pt x="65" y="289"/>
                  <a:pt x="0" y="224"/>
                  <a:pt x="0" y="145"/>
                </a:cubicBezTo>
                <a:cubicBezTo>
                  <a:pt x="0" y="65"/>
                  <a:pt x="65" y="0"/>
                  <a:pt x="144" y="0"/>
                </a:cubicBezTo>
                <a:moveTo>
                  <a:pt x="144" y="19"/>
                </a:moveTo>
                <a:cubicBezTo>
                  <a:pt x="75" y="19"/>
                  <a:pt x="18" y="75"/>
                  <a:pt x="18" y="145"/>
                </a:cubicBezTo>
                <a:cubicBezTo>
                  <a:pt x="18" y="214"/>
                  <a:pt x="75" y="270"/>
                  <a:pt x="144" y="270"/>
                </a:cubicBezTo>
                <a:cubicBezTo>
                  <a:pt x="214" y="270"/>
                  <a:pt x="270" y="214"/>
                  <a:pt x="270" y="145"/>
                </a:cubicBezTo>
                <a:cubicBezTo>
                  <a:pt x="270" y="75"/>
                  <a:pt x="214" y="19"/>
                  <a:pt x="144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6317659" y="1473960"/>
            <a:ext cx="45923" cy="4592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77"/>
          <p:cNvSpPr/>
          <p:nvPr/>
        </p:nvSpPr>
        <p:spPr bwMode="auto">
          <a:xfrm>
            <a:off x="3080110" y="865484"/>
            <a:ext cx="137768" cy="57403"/>
          </a:xfrm>
          <a:custGeom>
            <a:avLst/>
            <a:gdLst>
              <a:gd name="T0" fmla="*/ 0 w 123"/>
              <a:gd name="T1" fmla="*/ 34 h 53"/>
              <a:gd name="T2" fmla="*/ 18 w 123"/>
              <a:gd name="T3" fmla="*/ 52 h 53"/>
              <a:gd name="T4" fmla="*/ 105 w 123"/>
              <a:gd name="T5" fmla="*/ 52 h 53"/>
              <a:gd name="T6" fmla="*/ 105 w 123"/>
              <a:gd name="T7" fmla="*/ 53 h 53"/>
              <a:gd name="T8" fmla="*/ 123 w 123"/>
              <a:gd name="T9" fmla="*/ 35 h 53"/>
              <a:gd name="T10" fmla="*/ 123 w 123"/>
              <a:gd name="T11" fmla="*/ 34 h 53"/>
              <a:gd name="T12" fmla="*/ 0 w 123"/>
              <a:gd name="T13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53">
                <a:moveTo>
                  <a:pt x="0" y="34"/>
                </a:moveTo>
                <a:cubicBezTo>
                  <a:pt x="18" y="52"/>
                  <a:pt x="18" y="52"/>
                  <a:pt x="18" y="52"/>
                </a:cubicBezTo>
                <a:cubicBezTo>
                  <a:pt x="42" y="29"/>
                  <a:pt x="81" y="29"/>
                  <a:pt x="105" y="52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89" y="0"/>
                  <a:pt x="34" y="0"/>
                  <a:pt x="0" y="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78"/>
          <p:cNvSpPr/>
          <p:nvPr/>
        </p:nvSpPr>
        <p:spPr bwMode="auto">
          <a:xfrm>
            <a:off x="3034188" y="796600"/>
            <a:ext cx="226744" cy="83236"/>
          </a:xfrm>
          <a:custGeom>
            <a:avLst/>
            <a:gdLst>
              <a:gd name="T0" fmla="*/ 0 w 205"/>
              <a:gd name="T1" fmla="*/ 56 h 75"/>
              <a:gd name="T2" fmla="*/ 18 w 205"/>
              <a:gd name="T3" fmla="*/ 75 h 75"/>
              <a:gd name="T4" fmla="*/ 186 w 205"/>
              <a:gd name="T5" fmla="*/ 75 h 75"/>
              <a:gd name="T6" fmla="*/ 186 w 205"/>
              <a:gd name="T7" fmla="*/ 75 h 75"/>
              <a:gd name="T8" fmla="*/ 205 w 205"/>
              <a:gd name="T9" fmla="*/ 57 h 75"/>
              <a:gd name="T10" fmla="*/ 204 w 205"/>
              <a:gd name="T11" fmla="*/ 57 h 75"/>
              <a:gd name="T12" fmla="*/ 0 w 205"/>
              <a:gd name="T13" fmla="*/ 5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75">
                <a:moveTo>
                  <a:pt x="0" y="56"/>
                </a:moveTo>
                <a:cubicBezTo>
                  <a:pt x="18" y="75"/>
                  <a:pt x="18" y="75"/>
                  <a:pt x="18" y="75"/>
                </a:cubicBezTo>
                <a:cubicBezTo>
                  <a:pt x="64" y="28"/>
                  <a:pt x="140" y="2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57"/>
                  <a:pt x="204" y="57"/>
                  <a:pt x="204" y="57"/>
                </a:cubicBezTo>
                <a:cubicBezTo>
                  <a:pt x="148" y="0"/>
                  <a:pt x="56" y="0"/>
                  <a:pt x="0" y="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79"/>
          <p:cNvSpPr/>
          <p:nvPr/>
        </p:nvSpPr>
        <p:spPr bwMode="auto">
          <a:xfrm>
            <a:off x="2988265" y="724845"/>
            <a:ext cx="318590" cy="109066"/>
          </a:xfrm>
          <a:custGeom>
            <a:avLst/>
            <a:gdLst>
              <a:gd name="T0" fmla="*/ 287 w 288"/>
              <a:gd name="T1" fmla="*/ 79 h 98"/>
              <a:gd name="T2" fmla="*/ 1 w 288"/>
              <a:gd name="T3" fmla="*/ 79 h 98"/>
              <a:gd name="T4" fmla="*/ 0 w 288"/>
              <a:gd name="T5" fmla="*/ 79 h 98"/>
              <a:gd name="T6" fmla="*/ 19 w 288"/>
              <a:gd name="T7" fmla="*/ 97 h 98"/>
              <a:gd name="T8" fmla="*/ 19 w 288"/>
              <a:gd name="T9" fmla="*/ 97 h 98"/>
              <a:gd name="T10" fmla="*/ 269 w 288"/>
              <a:gd name="T11" fmla="*/ 97 h 98"/>
              <a:gd name="T12" fmla="*/ 270 w 288"/>
              <a:gd name="T13" fmla="*/ 98 h 98"/>
              <a:gd name="T14" fmla="*/ 288 w 288"/>
              <a:gd name="T15" fmla="*/ 79 h 98"/>
              <a:gd name="T16" fmla="*/ 287 w 288"/>
              <a:gd name="T17" fmla="*/ 7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98">
                <a:moveTo>
                  <a:pt x="287" y="79"/>
                </a:moveTo>
                <a:cubicBezTo>
                  <a:pt x="208" y="0"/>
                  <a:pt x="80" y="0"/>
                  <a:pt x="1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8" y="28"/>
                  <a:pt x="200" y="28"/>
                  <a:pt x="269" y="97"/>
                </a:cubicBezTo>
                <a:cubicBezTo>
                  <a:pt x="269" y="97"/>
                  <a:pt x="270" y="97"/>
                  <a:pt x="270" y="98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9"/>
                  <a:pt x="288" y="79"/>
                  <a:pt x="287" y="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80"/>
          <p:cNvSpPr/>
          <p:nvPr/>
        </p:nvSpPr>
        <p:spPr bwMode="auto">
          <a:xfrm>
            <a:off x="3126033" y="937237"/>
            <a:ext cx="45923" cy="34442"/>
          </a:xfrm>
          <a:custGeom>
            <a:avLst/>
            <a:gdLst>
              <a:gd name="T0" fmla="*/ 0 w 41"/>
              <a:gd name="T1" fmla="*/ 12 h 32"/>
              <a:gd name="T2" fmla="*/ 20 w 41"/>
              <a:gd name="T3" fmla="*/ 32 h 32"/>
              <a:gd name="T4" fmla="*/ 41 w 41"/>
              <a:gd name="T5" fmla="*/ 12 h 32"/>
              <a:gd name="T6" fmla="*/ 0 w 41"/>
              <a:gd name="T7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2">
                <a:moveTo>
                  <a:pt x="0" y="12"/>
                </a:moveTo>
                <a:cubicBezTo>
                  <a:pt x="20" y="32"/>
                  <a:pt x="20" y="32"/>
                  <a:pt x="20" y="32"/>
                </a:cubicBezTo>
                <a:cubicBezTo>
                  <a:pt x="41" y="12"/>
                  <a:pt x="41" y="12"/>
                  <a:pt x="41" y="12"/>
                </a:cubicBezTo>
                <a:cubicBezTo>
                  <a:pt x="30" y="0"/>
                  <a:pt x="11" y="0"/>
                  <a:pt x="0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81"/>
          <p:cNvSpPr/>
          <p:nvPr/>
        </p:nvSpPr>
        <p:spPr bwMode="auto">
          <a:xfrm>
            <a:off x="6234424" y="696143"/>
            <a:ext cx="212392" cy="321459"/>
          </a:xfrm>
          <a:custGeom>
            <a:avLst/>
            <a:gdLst>
              <a:gd name="T0" fmla="*/ 74 w 74"/>
              <a:gd name="T1" fmla="*/ 0 h 112"/>
              <a:gd name="T2" fmla="*/ 11 w 74"/>
              <a:gd name="T3" fmla="*/ 59 h 112"/>
              <a:gd name="T4" fmla="*/ 32 w 74"/>
              <a:gd name="T5" fmla="*/ 59 h 112"/>
              <a:gd name="T6" fmla="*/ 0 w 74"/>
              <a:gd name="T7" fmla="*/ 112 h 112"/>
              <a:gd name="T8" fmla="*/ 69 w 74"/>
              <a:gd name="T9" fmla="*/ 47 h 112"/>
              <a:gd name="T10" fmla="*/ 48 w 74"/>
              <a:gd name="T11" fmla="*/ 47 h 112"/>
              <a:gd name="T12" fmla="*/ 74 w 74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112">
                <a:moveTo>
                  <a:pt x="74" y="0"/>
                </a:moveTo>
                <a:lnTo>
                  <a:pt x="11" y="59"/>
                </a:lnTo>
                <a:lnTo>
                  <a:pt x="32" y="59"/>
                </a:lnTo>
                <a:lnTo>
                  <a:pt x="0" y="112"/>
                </a:lnTo>
                <a:lnTo>
                  <a:pt x="69" y="47"/>
                </a:lnTo>
                <a:lnTo>
                  <a:pt x="48" y="47"/>
                </a:lnTo>
                <a:lnTo>
                  <a:pt x="7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84"/>
          <p:cNvSpPr/>
          <p:nvPr/>
        </p:nvSpPr>
        <p:spPr bwMode="auto">
          <a:xfrm>
            <a:off x="8806094" y="5902627"/>
            <a:ext cx="48794" cy="83236"/>
          </a:xfrm>
          <a:custGeom>
            <a:avLst/>
            <a:gdLst>
              <a:gd name="T0" fmla="*/ 22 w 44"/>
              <a:gd name="T1" fmla="*/ 0 h 76"/>
              <a:gd name="T2" fmla="*/ 22 w 44"/>
              <a:gd name="T3" fmla="*/ 0 h 76"/>
              <a:gd name="T4" fmla="*/ 7 w 44"/>
              <a:gd name="T5" fmla="*/ 57 h 76"/>
              <a:gd name="T6" fmla="*/ 0 w 44"/>
              <a:gd name="T7" fmla="*/ 76 h 76"/>
              <a:gd name="T8" fmla="*/ 44 w 44"/>
              <a:gd name="T9" fmla="*/ 76 h 76"/>
              <a:gd name="T10" fmla="*/ 38 w 44"/>
              <a:gd name="T11" fmla="*/ 57 h 76"/>
              <a:gd name="T12" fmla="*/ 22 w 44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7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8" y="19"/>
                  <a:pt x="13" y="37"/>
                  <a:pt x="7" y="57"/>
                </a:cubicBezTo>
                <a:cubicBezTo>
                  <a:pt x="7" y="57"/>
                  <a:pt x="2" y="70"/>
                  <a:pt x="0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38" y="57"/>
                  <a:pt x="38" y="57"/>
                  <a:pt x="38" y="57"/>
                </a:cubicBezTo>
                <a:cubicBezTo>
                  <a:pt x="31" y="37"/>
                  <a:pt x="26" y="19"/>
                  <a:pt x="22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85"/>
          <p:cNvSpPr/>
          <p:nvPr/>
        </p:nvSpPr>
        <p:spPr bwMode="auto">
          <a:xfrm>
            <a:off x="8978304" y="6008824"/>
            <a:ext cx="43053" cy="37313"/>
          </a:xfrm>
          <a:custGeom>
            <a:avLst/>
            <a:gdLst>
              <a:gd name="T0" fmla="*/ 0 w 37"/>
              <a:gd name="T1" fmla="*/ 17 h 32"/>
              <a:gd name="T2" fmla="*/ 17 w 37"/>
              <a:gd name="T3" fmla="*/ 32 h 32"/>
              <a:gd name="T4" fmla="*/ 37 w 37"/>
              <a:gd name="T5" fmla="*/ 7 h 32"/>
              <a:gd name="T6" fmla="*/ 37 w 37"/>
              <a:gd name="T7" fmla="*/ 2 h 32"/>
              <a:gd name="T8" fmla="*/ 20 w 37"/>
              <a:gd name="T9" fmla="*/ 0 h 32"/>
              <a:gd name="T10" fmla="*/ 0 w 37"/>
              <a:gd name="T11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32">
                <a:moveTo>
                  <a:pt x="0" y="17"/>
                </a:moveTo>
                <a:cubicBezTo>
                  <a:pt x="0" y="27"/>
                  <a:pt x="8" y="32"/>
                  <a:pt x="17" y="32"/>
                </a:cubicBezTo>
                <a:cubicBezTo>
                  <a:pt x="29" y="32"/>
                  <a:pt x="37" y="20"/>
                  <a:pt x="37" y="7"/>
                </a:cubicBezTo>
                <a:cubicBezTo>
                  <a:pt x="37" y="2"/>
                  <a:pt x="37" y="2"/>
                  <a:pt x="37" y="2"/>
                </a:cubicBezTo>
                <a:cubicBezTo>
                  <a:pt x="30" y="1"/>
                  <a:pt x="27" y="0"/>
                  <a:pt x="20" y="0"/>
                </a:cubicBezTo>
                <a:cubicBezTo>
                  <a:pt x="10" y="0"/>
                  <a:pt x="0" y="6"/>
                  <a:pt x="0" y="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86"/>
          <p:cNvSpPr>
            <a:spLocks noEditPoints="1"/>
          </p:cNvSpPr>
          <p:nvPr/>
        </p:nvSpPr>
        <p:spPr bwMode="auto">
          <a:xfrm>
            <a:off x="8737210" y="5856704"/>
            <a:ext cx="189431" cy="215263"/>
          </a:xfrm>
          <a:custGeom>
            <a:avLst/>
            <a:gdLst>
              <a:gd name="T0" fmla="*/ 69 w 173"/>
              <a:gd name="T1" fmla="*/ 0 h 196"/>
              <a:gd name="T2" fmla="*/ 0 w 173"/>
              <a:gd name="T3" fmla="*/ 196 h 196"/>
              <a:gd name="T4" fmla="*/ 37 w 173"/>
              <a:gd name="T5" fmla="*/ 196 h 196"/>
              <a:gd name="T6" fmla="*/ 52 w 173"/>
              <a:gd name="T7" fmla="*/ 150 h 196"/>
              <a:gd name="T8" fmla="*/ 118 w 173"/>
              <a:gd name="T9" fmla="*/ 150 h 196"/>
              <a:gd name="T10" fmla="*/ 133 w 173"/>
              <a:gd name="T11" fmla="*/ 196 h 196"/>
              <a:gd name="T12" fmla="*/ 173 w 173"/>
              <a:gd name="T13" fmla="*/ 196 h 196"/>
              <a:gd name="T14" fmla="*/ 104 w 173"/>
              <a:gd name="T15" fmla="*/ 0 h 196"/>
              <a:gd name="T16" fmla="*/ 69 w 173"/>
              <a:gd name="T17" fmla="*/ 0 h 196"/>
              <a:gd name="T18" fmla="*/ 63 w 173"/>
              <a:gd name="T19" fmla="*/ 117 h 196"/>
              <a:gd name="T20" fmla="*/ 70 w 173"/>
              <a:gd name="T21" fmla="*/ 98 h 196"/>
              <a:gd name="T22" fmla="*/ 85 w 173"/>
              <a:gd name="T23" fmla="*/ 41 h 196"/>
              <a:gd name="T24" fmla="*/ 85 w 173"/>
              <a:gd name="T25" fmla="*/ 41 h 196"/>
              <a:gd name="T26" fmla="*/ 101 w 173"/>
              <a:gd name="T27" fmla="*/ 98 h 196"/>
              <a:gd name="T28" fmla="*/ 107 w 173"/>
              <a:gd name="T29" fmla="*/ 117 h 196"/>
              <a:gd name="T30" fmla="*/ 63 w 173"/>
              <a:gd name="T31" fmla="*/ 117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" h="196">
                <a:moveTo>
                  <a:pt x="69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7" y="196"/>
                  <a:pt x="37" y="196"/>
                  <a:pt x="37" y="196"/>
                </a:cubicBezTo>
                <a:cubicBezTo>
                  <a:pt x="37" y="196"/>
                  <a:pt x="44" y="177"/>
                  <a:pt x="52" y="15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33" y="196"/>
                  <a:pt x="133" y="196"/>
                  <a:pt x="133" y="196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04" y="0"/>
                  <a:pt x="104" y="0"/>
                  <a:pt x="104" y="0"/>
                </a:cubicBezTo>
                <a:lnTo>
                  <a:pt x="69" y="0"/>
                </a:lnTo>
                <a:close/>
                <a:moveTo>
                  <a:pt x="63" y="117"/>
                </a:moveTo>
                <a:cubicBezTo>
                  <a:pt x="65" y="111"/>
                  <a:pt x="70" y="98"/>
                  <a:pt x="70" y="98"/>
                </a:cubicBezTo>
                <a:cubicBezTo>
                  <a:pt x="76" y="78"/>
                  <a:pt x="81" y="60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9" y="60"/>
                  <a:pt x="94" y="78"/>
                  <a:pt x="101" y="98"/>
                </a:cubicBezTo>
                <a:cubicBezTo>
                  <a:pt x="107" y="117"/>
                  <a:pt x="107" y="117"/>
                  <a:pt x="107" y="117"/>
                </a:cubicBezTo>
                <a:lnTo>
                  <a:pt x="6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8946733" y="5939940"/>
            <a:ext cx="109066" cy="134899"/>
          </a:xfrm>
          <a:custGeom>
            <a:avLst/>
            <a:gdLst>
              <a:gd name="T0" fmla="*/ 53 w 99"/>
              <a:gd name="T1" fmla="*/ 0 h 123"/>
              <a:gd name="T2" fmla="*/ 10 w 99"/>
              <a:gd name="T3" fmla="*/ 8 h 123"/>
              <a:gd name="T4" fmla="*/ 14 w 99"/>
              <a:gd name="T5" fmla="*/ 35 h 123"/>
              <a:gd name="T6" fmla="*/ 45 w 99"/>
              <a:gd name="T7" fmla="*/ 27 h 123"/>
              <a:gd name="T8" fmla="*/ 66 w 99"/>
              <a:gd name="T9" fmla="*/ 43 h 123"/>
              <a:gd name="T10" fmla="*/ 66 w 99"/>
              <a:gd name="T11" fmla="*/ 45 h 123"/>
              <a:gd name="T12" fmla="*/ 65 w 99"/>
              <a:gd name="T13" fmla="*/ 45 h 123"/>
              <a:gd name="T14" fmla="*/ 45 w 99"/>
              <a:gd name="T15" fmla="*/ 44 h 123"/>
              <a:gd name="T16" fmla="*/ 0 w 99"/>
              <a:gd name="T17" fmla="*/ 84 h 123"/>
              <a:gd name="T18" fmla="*/ 33 w 99"/>
              <a:gd name="T19" fmla="*/ 123 h 123"/>
              <a:gd name="T20" fmla="*/ 65 w 99"/>
              <a:gd name="T21" fmla="*/ 106 h 123"/>
              <a:gd name="T22" fmla="*/ 66 w 99"/>
              <a:gd name="T23" fmla="*/ 106 h 123"/>
              <a:gd name="T24" fmla="*/ 66 w 99"/>
              <a:gd name="T25" fmla="*/ 121 h 123"/>
              <a:gd name="T26" fmla="*/ 99 w 99"/>
              <a:gd name="T27" fmla="*/ 121 h 123"/>
              <a:gd name="T28" fmla="*/ 99 w 99"/>
              <a:gd name="T29" fmla="*/ 42 h 123"/>
              <a:gd name="T30" fmla="*/ 53 w 99"/>
              <a:gd name="T31" fmla="*/ 0 h 123"/>
              <a:gd name="T32" fmla="*/ 66 w 99"/>
              <a:gd name="T33" fmla="*/ 71 h 123"/>
              <a:gd name="T34" fmla="*/ 46 w 99"/>
              <a:gd name="T35" fmla="*/ 96 h 123"/>
              <a:gd name="T36" fmla="*/ 29 w 99"/>
              <a:gd name="T37" fmla="*/ 81 h 123"/>
              <a:gd name="T38" fmla="*/ 49 w 99"/>
              <a:gd name="T39" fmla="*/ 64 h 123"/>
              <a:gd name="T40" fmla="*/ 66 w 99"/>
              <a:gd name="T41" fmla="*/ 66 h 123"/>
              <a:gd name="T42" fmla="*/ 66 w 99"/>
              <a:gd name="T43" fmla="*/ 7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" h="123">
                <a:moveTo>
                  <a:pt x="53" y="0"/>
                </a:moveTo>
                <a:cubicBezTo>
                  <a:pt x="36" y="0"/>
                  <a:pt x="23" y="3"/>
                  <a:pt x="10" y="8"/>
                </a:cubicBezTo>
                <a:cubicBezTo>
                  <a:pt x="14" y="35"/>
                  <a:pt x="14" y="35"/>
                  <a:pt x="14" y="35"/>
                </a:cubicBezTo>
                <a:cubicBezTo>
                  <a:pt x="24" y="30"/>
                  <a:pt x="33" y="27"/>
                  <a:pt x="45" y="27"/>
                </a:cubicBezTo>
                <a:cubicBezTo>
                  <a:pt x="59" y="27"/>
                  <a:pt x="66" y="33"/>
                  <a:pt x="66" y="43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0" y="44"/>
                  <a:pt x="53" y="44"/>
                  <a:pt x="45" y="44"/>
                </a:cubicBezTo>
                <a:cubicBezTo>
                  <a:pt x="18" y="44"/>
                  <a:pt x="0" y="58"/>
                  <a:pt x="0" y="84"/>
                </a:cubicBezTo>
                <a:cubicBezTo>
                  <a:pt x="0" y="111"/>
                  <a:pt x="18" y="123"/>
                  <a:pt x="33" y="123"/>
                </a:cubicBezTo>
                <a:cubicBezTo>
                  <a:pt x="48" y="123"/>
                  <a:pt x="56" y="118"/>
                  <a:pt x="65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15"/>
                  <a:pt x="81" y="0"/>
                  <a:pt x="53" y="0"/>
                </a:cubicBezTo>
                <a:close/>
                <a:moveTo>
                  <a:pt x="66" y="71"/>
                </a:moveTo>
                <a:cubicBezTo>
                  <a:pt x="66" y="84"/>
                  <a:pt x="58" y="96"/>
                  <a:pt x="46" y="96"/>
                </a:cubicBezTo>
                <a:cubicBezTo>
                  <a:pt x="37" y="96"/>
                  <a:pt x="29" y="91"/>
                  <a:pt x="29" y="81"/>
                </a:cubicBezTo>
                <a:cubicBezTo>
                  <a:pt x="29" y="70"/>
                  <a:pt x="39" y="64"/>
                  <a:pt x="49" y="64"/>
                </a:cubicBezTo>
                <a:cubicBezTo>
                  <a:pt x="56" y="64"/>
                  <a:pt x="59" y="65"/>
                  <a:pt x="66" y="66"/>
                </a:cubicBezTo>
                <a:lnTo>
                  <a:pt x="66" y="7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88"/>
          <p:cNvSpPr/>
          <p:nvPr/>
        </p:nvSpPr>
        <p:spPr bwMode="auto">
          <a:xfrm>
            <a:off x="5542714" y="1993459"/>
            <a:ext cx="318590" cy="281276"/>
          </a:xfrm>
          <a:custGeom>
            <a:avLst/>
            <a:gdLst>
              <a:gd name="T0" fmla="*/ 217 w 288"/>
              <a:gd name="T1" fmla="*/ 0 h 252"/>
              <a:gd name="T2" fmla="*/ 144 w 288"/>
              <a:gd name="T3" fmla="*/ 44 h 252"/>
              <a:gd name="T4" fmla="*/ 72 w 288"/>
              <a:gd name="T5" fmla="*/ 0 h 252"/>
              <a:gd name="T6" fmla="*/ 0 w 288"/>
              <a:gd name="T7" fmla="*/ 72 h 252"/>
              <a:gd name="T8" fmla="*/ 36 w 288"/>
              <a:gd name="T9" fmla="*/ 144 h 252"/>
              <a:gd name="T10" fmla="*/ 144 w 288"/>
              <a:gd name="T11" fmla="*/ 252 h 252"/>
              <a:gd name="T12" fmla="*/ 252 w 288"/>
              <a:gd name="T13" fmla="*/ 144 h 252"/>
              <a:gd name="T14" fmla="*/ 288 w 288"/>
              <a:gd name="T15" fmla="*/ 72 h 252"/>
              <a:gd name="T16" fmla="*/ 217 w 288"/>
              <a:gd name="T1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89"/>
          <p:cNvSpPr>
            <a:spLocks noEditPoints="1"/>
          </p:cNvSpPr>
          <p:nvPr/>
        </p:nvSpPr>
        <p:spPr bwMode="auto">
          <a:xfrm>
            <a:off x="433816" y="1356282"/>
            <a:ext cx="318590" cy="278407"/>
          </a:xfrm>
          <a:custGeom>
            <a:avLst/>
            <a:gdLst>
              <a:gd name="T0" fmla="*/ 111 w 111"/>
              <a:gd name="T1" fmla="*/ 56 h 97"/>
              <a:gd name="T2" fmla="*/ 90 w 111"/>
              <a:gd name="T3" fmla="*/ 0 h 97"/>
              <a:gd name="T4" fmla="*/ 21 w 111"/>
              <a:gd name="T5" fmla="*/ 0 h 97"/>
              <a:gd name="T6" fmla="*/ 0 w 111"/>
              <a:gd name="T7" fmla="*/ 56 h 97"/>
              <a:gd name="T8" fmla="*/ 0 w 111"/>
              <a:gd name="T9" fmla="*/ 97 h 97"/>
              <a:gd name="T10" fmla="*/ 111 w 111"/>
              <a:gd name="T11" fmla="*/ 97 h 97"/>
              <a:gd name="T12" fmla="*/ 111 w 111"/>
              <a:gd name="T13" fmla="*/ 56 h 97"/>
              <a:gd name="T14" fmla="*/ 71 w 111"/>
              <a:gd name="T15" fmla="*/ 56 h 97"/>
              <a:gd name="T16" fmla="*/ 64 w 111"/>
              <a:gd name="T17" fmla="*/ 69 h 97"/>
              <a:gd name="T18" fmla="*/ 47 w 111"/>
              <a:gd name="T19" fmla="*/ 69 h 97"/>
              <a:gd name="T20" fmla="*/ 40 w 111"/>
              <a:gd name="T21" fmla="*/ 56 h 97"/>
              <a:gd name="T22" fmla="*/ 14 w 111"/>
              <a:gd name="T23" fmla="*/ 56 h 97"/>
              <a:gd name="T24" fmla="*/ 28 w 111"/>
              <a:gd name="T25" fmla="*/ 13 h 97"/>
              <a:gd name="T26" fmla="*/ 83 w 111"/>
              <a:gd name="T27" fmla="*/ 13 h 97"/>
              <a:gd name="T28" fmla="*/ 97 w 111"/>
              <a:gd name="T29" fmla="*/ 56 h 97"/>
              <a:gd name="T30" fmla="*/ 71 w 111"/>
              <a:gd name="T31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1" h="97">
                <a:moveTo>
                  <a:pt x="111" y="56"/>
                </a:moveTo>
                <a:lnTo>
                  <a:pt x="9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  <a:moveTo>
                  <a:pt x="71" y="56"/>
                </a:move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92"/>
          <p:cNvSpPr/>
          <p:nvPr/>
        </p:nvSpPr>
        <p:spPr bwMode="auto">
          <a:xfrm>
            <a:off x="7459986" y="744937"/>
            <a:ext cx="318590" cy="22100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126 w 288"/>
              <a:gd name="T27" fmla="*/ 200 h 200"/>
              <a:gd name="T28" fmla="*/ 126 w 288"/>
              <a:gd name="T29" fmla="*/ 144 h 200"/>
              <a:gd name="T30" fmla="*/ 116 w 288"/>
              <a:gd name="T31" fmla="*/ 144 h 200"/>
              <a:gd name="T32" fmla="*/ 90 w 288"/>
              <a:gd name="T33" fmla="*/ 144 h 200"/>
              <a:gd name="T34" fmla="*/ 86 w 288"/>
              <a:gd name="T35" fmla="*/ 136 h 200"/>
              <a:gd name="T36" fmla="*/ 136 w 288"/>
              <a:gd name="T37" fmla="*/ 76 h 200"/>
              <a:gd name="T38" fmla="*/ 149 w 288"/>
              <a:gd name="T39" fmla="*/ 76 h 200"/>
              <a:gd name="T40" fmla="*/ 200 w 288"/>
              <a:gd name="T41" fmla="*/ 136 h 200"/>
              <a:gd name="T42" fmla="*/ 196 w 288"/>
              <a:gd name="T43" fmla="*/ 144 h 200"/>
              <a:gd name="T44" fmla="*/ 170 w 288"/>
              <a:gd name="T45" fmla="*/ 144 h 200"/>
              <a:gd name="T46" fmla="*/ 159 w 288"/>
              <a:gd name="T47" fmla="*/ 144 h 200"/>
              <a:gd name="T48" fmla="*/ 159 w 288"/>
              <a:gd name="T49" fmla="*/ 200 h 200"/>
              <a:gd name="T50" fmla="*/ 228 w 288"/>
              <a:gd name="T51" fmla="*/ 200 h 200"/>
              <a:gd name="T52" fmla="*/ 231 w 288"/>
              <a:gd name="T53" fmla="*/ 200 h 200"/>
              <a:gd name="T54" fmla="*/ 288 w 288"/>
              <a:gd name="T55" fmla="*/ 143 h 200"/>
              <a:gd name="T56" fmla="*/ 253 w 288"/>
              <a:gd name="T57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3" y="144"/>
                  <a:pt x="119" y="144"/>
                  <a:pt x="116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84" y="144"/>
                  <a:pt x="82" y="141"/>
                  <a:pt x="86" y="136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40" y="72"/>
                  <a:pt x="146" y="72"/>
                  <a:pt x="149" y="76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3" y="141"/>
                  <a:pt x="202" y="144"/>
                  <a:pt x="196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67" y="144"/>
                  <a:pt x="163" y="144"/>
                  <a:pt x="159" y="144"/>
                </a:cubicBezTo>
                <a:cubicBezTo>
                  <a:pt x="159" y="200"/>
                  <a:pt x="159" y="200"/>
                  <a:pt x="159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93"/>
          <p:cNvSpPr/>
          <p:nvPr/>
        </p:nvSpPr>
        <p:spPr bwMode="auto">
          <a:xfrm>
            <a:off x="8737210" y="730585"/>
            <a:ext cx="318590" cy="223873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86 w 288"/>
              <a:gd name="T27" fmla="*/ 200 h 200"/>
              <a:gd name="T28" fmla="*/ 68 w 288"/>
              <a:gd name="T29" fmla="*/ 178 h 200"/>
              <a:gd name="T30" fmla="*/ 63 w 288"/>
              <a:gd name="T31" fmla="*/ 147 h 200"/>
              <a:gd name="T32" fmla="*/ 90 w 288"/>
              <a:gd name="T33" fmla="*/ 131 h 200"/>
              <a:gd name="T34" fmla="*/ 102 w 288"/>
              <a:gd name="T35" fmla="*/ 131 h 200"/>
              <a:gd name="T36" fmla="*/ 102 w 288"/>
              <a:gd name="T37" fmla="*/ 98 h 200"/>
              <a:gd name="T38" fmla="*/ 137 w 288"/>
              <a:gd name="T39" fmla="*/ 64 h 200"/>
              <a:gd name="T40" fmla="*/ 149 w 288"/>
              <a:gd name="T41" fmla="*/ 64 h 200"/>
              <a:gd name="T42" fmla="*/ 183 w 288"/>
              <a:gd name="T43" fmla="*/ 98 h 200"/>
              <a:gd name="T44" fmla="*/ 183 w 288"/>
              <a:gd name="T45" fmla="*/ 131 h 200"/>
              <a:gd name="T46" fmla="*/ 196 w 288"/>
              <a:gd name="T47" fmla="*/ 131 h 200"/>
              <a:gd name="T48" fmla="*/ 223 w 288"/>
              <a:gd name="T49" fmla="*/ 147 h 200"/>
              <a:gd name="T50" fmla="*/ 218 w 288"/>
              <a:gd name="T51" fmla="*/ 178 h 200"/>
              <a:gd name="T52" fmla="*/ 200 w 288"/>
              <a:gd name="T53" fmla="*/ 200 h 200"/>
              <a:gd name="T54" fmla="*/ 228 w 288"/>
              <a:gd name="T55" fmla="*/ 200 h 200"/>
              <a:gd name="T56" fmla="*/ 231 w 288"/>
              <a:gd name="T57" fmla="*/ 200 h 200"/>
              <a:gd name="T58" fmla="*/ 288 w 288"/>
              <a:gd name="T59" fmla="*/ 143 h 200"/>
              <a:gd name="T60" fmla="*/ 253 w 288"/>
              <a:gd name="T61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94"/>
          <p:cNvSpPr/>
          <p:nvPr/>
        </p:nvSpPr>
        <p:spPr bwMode="auto">
          <a:xfrm>
            <a:off x="8826186" y="828171"/>
            <a:ext cx="134899" cy="154989"/>
          </a:xfrm>
          <a:custGeom>
            <a:avLst/>
            <a:gdLst>
              <a:gd name="T0" fmla="*/ 114 w 121"/>
              <a:gd name="T1" fmla="*/ 67 h 138"/>
              <a:gd name="T2" fmla="*/ 88 w 121"/>
              <a:gd name="T3" fmla="*/ 67 h 138"/>
              <a:gd name="T4" fmla="*/ 77 w 121"/>
              <a:gd name="T5" fmla="*/ 67 h 138"/>
              <a:gd name="T6" fmla="*/ 77 w 121"/>
              <a:gd name="T7" fmla="*/ 10 h 138"/>
              <a:gd name="T8" fmla="*/ 67 w 121"/>
              <a:gd name="T9" fmla="*/ 0 h 138"/>
              <a:gd name="T10" fmla="*/ 55 w 121"/>
              <a:gd name="T11" fmla="*/ 0 h 138"/>
              <a:gd name="T12" fmla="*/ 44 w 121"/>
              <a:gd name="T13" fmla="*/ 10 h 138"/>
              <a:gd name="T14" fmla="*/ 44 w 121"/>
              <a:gd name="T15" fmla="*/ 67 h 138"/>
              <a:gd name="T16" fmla="*/ 34 w 121"/>
              <a:gd name="T17" fmla="*/ 67 h 138"/>
              <a:gd name="T18" fmla="*/ 8 w 121"/>
              <a:gd name="T19" fmla="*/ 67 h 138"/>
              <a:gd name="T20" fmla="*/ 4 w 121"/>
              <a:gd name="T21" fmla="*/ 75 h 138"/>
              <a:gd name="T22" fmla="*/ 54 w 121"/>
              <a:gd name="T23" fmla="*/ 134 h 138"/>
              <a:gd name="T24" fmla="*/ 61 w 121"/>
              <a:gd name="T25" fmla="*/ 138 h 138"/>
              <a:gd name="T26" fmla="*/ 67 w 121"/>
              <a:gd name="T27" fmla="*/ 134 h 138"/>
              <a:gd name="T28" fmla="*/ 118 w 121"/>
              <a:gd name="T29" fmla="*/ 75 h 138"/>
              <a:gd name="T30" fmla="*/ 114 w 121"/>
              <a:gd name="T31" fmla="*/ 6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95"/>
          <p:cNvSpPr/>
          <p:nvPr/>
        </p:nvSpPr>
        <p:spPr bwMode="auto">
          <a:xfrm>
            <a:off x="8097163" y="733456"/>
            <a:ext cx="318590" cy="223873"/>
          </a:xfrm>
          <a:custGeom>
            <a:avLst/>
            <a:gdLst>
              <a:gd name="T0" fmla="*/ 253 w 288"/>
              <a:gd name="T1" fmla="*/ 90 h 200"/>
              <a:gd name="T2" fmla="*/ 254 w 288"/>
              <a:gd name="T3" fmla="*/ 85 h 200"/>
              <a:gd name="T4" fmla="*/ 168 w 288"/>
              <a:gd name="T5" fmla="*/ 0 h 200"/>
              <a:gd name="T6" fmla="*/ 91 w 288"/>
              <a:gd name="T7" fmla="*/ 48 h 200"/>
              <a:gd name="T8" fmla="*/ 67 w 288"/>
              <a:gd name="T9" fmla="*/ 40 h 200"/>
              <a:gd name="T10" fmla="*/ 27 w 288"/>
              <a:gd name="T11" fmla="*/ 80 h 200"/>
              <a:gd name="T12" fmla="*/ 29 w 288"/>
              <a:gd name="T13" fmla="*/ 91 h 200"/>
              <a:gd name="T14" fmla="*/ 0 w 288"/>
              <a:gd name="T15" fmla="*/ 141 h 200"/>
              <a:gd name="T16" fmla="*/ 58 w 288"/>
              <a:gd name="T17" fmla="*/ 199 h 200"/>
              <a:gd name="T18" fmla="*/ 58 w 288"/>
              <a:gd name="T19" fmla="*/ 199 h 200"/>
              <a:gd name="T20" fmla="*/ 58 w 288"/>
              <a:gd name="T21" fmla="*/ 199 h 200"/>
              <a:gd name="T22" fmla="*/ 58 w 288"/>
              <a:gd name="T23" fmla="*/ 199 h 200"/>
              <a:gd name="T24" fmla="*/ 59 w 288"/>
              <a:gd name="T25" fmla="*/ 199 h 200"/>
              <a:gd name="T26" fmla="*/ 103 w 288"/>
              <a:gd name="T27" fmla="*/ 199 h 200"/>
              <a:gd name="T28" fmla="*/ 103 w 288"/>
              <a:gd name="T29" fmla="*/ 176 h 200"/>
              <a:gd name="T30" fmla="*/ 91 w 288"/>
              <a:gd name="T31" fmla="*/ 176 h 200"/>
              <a:gd name="T32" fmla="*/ 63 w 288"/>
              <a:gd name="T33" fmla="*/ 160 h 200"/>
              <a:gd name="T34" fmla="*/ 68 w 288"/>
              <a:gd name="T35" fmla="*/ 129 h 200"/>
              <a:gd name="T36" fmla="*/ 119 w 288"/>
              <a:gd name="T37" fmla="*/ 69 h 200"/>
              <a:gd name="T38" fmla="*/ 144 w 288"/>
              <a:gd name="T39" fmla="*/ 57 h 200"/>
              <a:gd name="T40" fmla="*/ 169 w 288"/>
              <a:gd name="T41" fmla="*/ 69 h 200"/>
              <a:gd name="T42" fmla="*/ 219 w 288"/>
              <a:gd name="T43" fmla="*/ 129 h 200"/>
              <a:gd name="T44" fmla="*/ 224 w 288"/>
              <a:gd name="T45" fmla="*/ 160 h 200"/>
              <a:gd name="T46" fmla="*/ 197 w 288"/>
              <a:gd name="T47" fmla="*/ 176 h 200"/>
              <a:gd name="T48" fmla="*/ 184 w 288"/>
              <a:gd name="T49" fmla="*/ 176 h 200"/>
              <a:gd name="T50" fmla="*/ 184 w 288"/>
              <a:gd name="T51" fmla="*/ 199 h 200"/>
              <a:gd name="T52" fmla="*/ 229 w 288"/>
              <a:gd name="T53" fmla="*/ 199 h 200"/>
              <a:gd name="T54" fmla="*/ 232 w 288"/>
              <a:gd name="T55" fmla="*/ 200 h 200"/>
              <a:gd name="T56" fmla="*/ 288 w 288"/>
              <a:gd name="T57" fmla="*/ 143 h 200"/>
              <a:gd name="T58" fmla="*/ 253 w 288"/>
              <a:gd name="T59" fmla="*/ 9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8" h="200">
                <a:moveTo>
                  <a:pt x="253" y="90"/>
                </a:moveTo>
                <a:cubicBezTo>
                  <a:pt x="254" y="89"/>
                  <a:pt x="254" y="87"/>
                  <a:pt x="254" y="85"/>
                </a:cubicBezTo>
                <a:cubicBezTo>
                  <a:pt x="254" y="38"/>
                  <a:pt x="215" y="0"/>
                  <a:pt x="168" y="0"/>
                </a:cubicBezTo>
                <a:cubicBezTo>
                  <a:pt x="134" y="0"/>
                  <a:pt x="105" y="20"/>
                  <a:pt x="91" y="48"/>
                </a:cubicBezTo>
                <a:cubicBezTo>
                  <a:pt x="84" y="43"/>
                  <a:pt x="76" y="40"/>
                  <a:pt x="67" y="40"/>
                </a:cubicBezTo>
                <a:cubicBezTo>
                  <a:pt x="45" y="40"/>
                  <a:pt x="27" y="58"/>
                  <a:pt x="27" y="80"/>
                </a:cubicBezTo>
                <a:cubicBezTo>
                  <a:pt x="27" y="84"/>
                  <a:pt x="28" y="88"/>
                  <a:pt x="29" y="91"/>
                </a:cubicBezTo>
                <a:cubicBezTo>
                  <a:pt x="12" y="102"/>
                  <a:pt x="0" y="120"/>
                  <a:pt x="0" y="141"/>
                </a:cubicBezTo>
                <a:cubicBezTo>
                  <a:pt x="0" y="173"/>
                  <a:pt x="26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59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91" y="176"/>
                  <a:pt x="91" y="176"/>
                  <a:pt x="91" y="176"/>
                </a:cubicBezTo>
                <a:cubicBezTo>
                  <a:pt x="78" y="176"/>
                  <a:pt x="68" y="170"/>
                  <a:pt x="63" y="160"/>
                </a:cubicBezTo>
                <a:cubicBezTo>
                  <a:pt x="59" y="150"/>
                  <a:pt x="61" y="138"/>
                  <a:pt x="68" y="12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5" y="61"/>
                  <a:pt x="134" y="57"/>
                  <a:pt x="144" y="57"/>
                </a:cubicBezTo>
                <a:cubicBezTo>
                  <a:pt x="153" y="57"/>
                  <a:pt x="162" y="61"/>
                  <a:pt x="169" y="69"/>
                </a:cubicBezTo>
                <a:cubicBezTo>
                  <a:pt x="219" y="129"/>
                  <a:pt x="219" y="129"/>
                  <a:pt x="219" y="129"/>
                </a:cubicBezTo>
                <a:cubicBezTo>
                  <a:pt x="227" y="138"/>
                  <a:pt x="228" y="150"/>
                  <a:pt x="224" y="160"/>
                </a:cubicBezTo>
                <a:cubicBezTo>
                  <a:pt x="219" y="170"/>
                  <a:pt x="209" y="176"/>
                  <a:pt x="197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84" y="199"/>
                  <a:pt x="184" y="199"/>
                  <a:pt x="184" y="199"/>
                </a:cubicBezTo>
                <a:cubicBezTo>
                  <a:pt x="229" y="199"/>
                  <a:pt x="229" y="199"/>
                  <a:pt x="229" y="199"/>
                </a:cubicBezTo>
                <a:cubicBezTo>
                  <a:pt x="230" y="199"/>
                  <a:pt x="231" y="200"/>
                  <a:pt x="232" y="200"/>
                </a:cubicBezTo>
                <a:cubicBezTo>
                  <a:pt x="263" y="200"/>
                  <a:pt x="288" y="174"/>
                  <a:pt x="288" y="143"/>
                </a:cubicBezTo>
                <a:cubicBezTo>
                  <a:pt x="288" y="119"/>
                  <a:pt x="274" y="99"/>
                  <a:pt x="253" y="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96"/>
          <p:cNvSpPr/>
          <p:nvPr/>
        </p:nvSpPr>
        <p:spPr bwMode="auto">
          <a:xfrm>
            <a:off x="8189009" y="825302"/>
            <a:ext cx="134899" cy="152120"/>
          </a:xfrm>
          <a:custGeom>
            <a:avLst/>
            <a:gdLst>
              <a:gd name="T0" fmla="*/ 117 w 121"/>
              <a:gd name="T1" fmla="*/ 63 h 138"/>
              <a:gd name="T2" fmla="*/ 67 w 121"/>
              <a:gd name="T3" fmla="*/ 3 h 138"/>
              <a:gd name="T4" fmla="*/ 61 w 121"/>
              <a:gd name="T5" fmla="*/ 0 h 138"/>
              <a:gd name="T6" fmla="*/ 54 w 121"/>
              <a:gd name="T7" fmla="*/ 3 h 138"/>
              <a:gd name="T8" fmla="*/ 4 w 121"/>
              <a:gd name="T9" fmla="*/ 63 h 138"/>
              <a:gd name="T10" fmla="*/ 8 w 121"/>
              <a:gd name="T11" fmla="*/ 71 h 138"/>
              <a:gd name="T12" fmla="*/ 34 w 121"/>
              <a:gd name="T13" fmla="*/ 71 h 138"/>
              <a:gd name="T14" fmla="*/ 44 w 121"/>
              <a:gd name="T15" fmla="*/ 71 h 138"/>
              <a:gd name="T16" fmla="*/ 44 w 121"/>
              <a:gd name="T17" fmla="*/ 127 h 138"/>
              <a:gd name="T18" fmla="*/ 55 w 121"/>
              <a:gd name="T19" fmla="*/ 138 h 138"/>
              <a:gd name="T20" fmla="*/ 67 w 121"/>
              <a:gd name="T21" fmla="*/ 138 h 138"/>
              <a:gd name="T22" fmla="*/ 77 w 121"/>
              <a:gd name="T23" fmla="*/ 127 h 138"/>
              <a:gd name="T24" fmla="*/ 77 w 121"/>
              <a:gd name="T25" fmla="*/ 71 h 138"/>
              <a:gd name="T26" fmla="*/ 87 w 121"/>
              <a:gd name="T27" fmla="*/ 71 h 138"/>
              <a:gd name="T28" fmla="*/ 114 w 121"/>
              <a:gd name="T29" fmla="*/ 71 h 138"/>
              <a:gd name="T30" fmla="*/ 117 w 121"/>
              <a:gd name="T31" fmla="*/ 6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7" y="63"/>
                </a:moveTo>
                <a:cubicBezTo>
                  <a:pt x="67" y="3"/>
                  <a:pt x="67" y="3"/>
                  <a:pt x="67" y="3"/>
                </a:cubicBezTo>
                <a:cubicBezTo>
                  <a:pt x="65" y="1"/>
                  <a:pt x="63" y="0"/>
                  <a:pt x="61" y="0"/>
                </a:cubicBezTo>
                <a:cubicBezTo>
                  <a:pt x="58" y="0"/>
                  <a:pt x="56" y="1"/>
                  <a:pt x="54" y="3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8"/>
                  <a:pt x="2" y="71"/>
                  <a:pt x="8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7" y="71"/>
                  <a:pt x="40" y="71"/>
                  <a:pt x="44" y="71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4" y="133"/>
                  <a:pt x="49" y="138"/>
                  <a:pt x="55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72" y="138"/>
                  <a:pt x="77" y="133"/>
                  <a:pt x="77" y="127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4" y="71"/>
                  <a:pt x="87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9" y="71"/>
                  <a:pt x="121" y="68"/>
                  <a:pt x="117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97"/>
          <p:cNvSpPr/>
          <p:nvPr/>
        </p:nvSpPr>
        <p:spPr bwMode="auto">
          <a:xfrm>
            <a:off x="1711039" y="1356282"/>
            <a:ext cx="318590" cy="278407"/>
          </a:xfrm>
          <a:custGeom>
            <a:avLst/>
            <a:gdLst>
              <a:gd name="T0" fmla="*/ 111 w 111"/>
              <a:gd name="T1" fmla="*/ 56 h 97"/>
              <a:gd name="T2" fmla="*/ 90 w 111"/>
              <a:gd name="T3" fmla="*/ 0 h 97"/>
              <a:gd name="T4" fmla="*/ 67 w 111"/>
              <a:gd name="T5" fmla="*/ 0 h 97"/>
              <a:gd name="T6" fmla="*/ 76 w 111"/>
              <a:gd name="T7" fmla="*/ 13 h 97"/>
              <a:gd name="T8" fmla="*/ 83 w 111"/>
              <a:gd name="T9" fmla="*/ 13 h 97"/>
              <a:gd name="T10" fmla="*/ 97 w 111"/>
              <a:gd name="T11" fmla="*/ 56 h 97"/>
              <a:gd name="T12" fmla="*/ 71 w 111"/>
              <a:gd name="T13" fmla="*/ 56 h 97"/>
              <a:gd name="T14" fmla="*/ 64 w 111"/>
              <a:gd name="T15" fmla="*/ 69 h 97"/>
              <a:gd name="T16" fmla="*/ 47 w 111"/>
              <a:gd name="T17" fmla="*/ 69 h 97"/>
              <a:gd name="T18" fmla="*/ 40 w 111"/>
              <a:gd name="T19" fmla="*/ 56 h 97"/>
              <a:gd name="T20" fmla="*/ 14 w 111"/>
              <a:gd name="T21" fmla="*/ 56 h 97"/>
              <a:gd name="T22" fmla="*/ 28 w 111"/>
              <a:gd name="T23" fmla="*/ 13 h 97"/>
              <a:gd name="T24" fmla="*/ 35 w 111"/>
              <a:gd name="T25" fmla="*/ 13 h 97"/>
              <a:gd name="T26" fmla="*/ 44 w 111"/>
              <a:gd name="T27" fmla="*/ 0 h 97"/>
              <a:gd name="T28" fmla="*/ 21 w 111"/>
              <a:gd name="T29" fmla="*/ 0 h 97"/>
              <a:gd name="T30" fmla="*/ 0 w 111"/>
              <a:gd name="T31" fmla="*/ 56 h 97"/>
              <a:gd name="T32" fmla="*/ 0 w 111"/>
              <a:gd name="T33" fmla="*/ 97 h 97"/>
              <a:gd name="T34" fmla="*/ 111 w 111"/>
              <a:gd name="T35" fmla="*/ 97 h 97"/>
              <a:gd name="T36" fmla="*/ 111 w 111"/>
              <a:gd name="T37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" h="97">
                <a:moveTo>
                  <a:pt x="111" y="56"/>
                </a:moveTo>
                <a:lnTo>
                  <a:pt x="90" y="0"/>
                </a:lnTo>
                <a:lnTo>
                  <a:pt x="67" y="0"/>
                </a:lnTo>
                <a:lnTo>
                  <a:pt x="76" y="13"/>
                </a:lnTo>
                <a:lnTo>
                  <a:pt x="83" y="13"/>
                </a:lnTo>
                <a:lnTo>
                  <a:pt x="97" y="56"/>
                </a:lnTo>
                <a:lnTo>
                  <a:pt x="71" y="56"/>
                </a:lnTo>
                <a:lnTo>
                  <a:pt x="64" y="69"/>
                </a:lnTo>
                <a:lnTo>
                  <a:pt x="47" y="69"/>
                </a:lnTo>
                <a:lnTo>
                  <a:pt x="40" y="56"/>
                </a:lnTo>
                <a:lnTo>
                  <a:pt x="14" y="56"/>
                </a:lnTo>
                <a:lnTo>
                  <a:pt x="28" y="13"/>
                </a:lnTo>
                <a:lnTo>
                  <a:pt x="35" y="13"/>
                </a:lnTo>
                <a:lnTo>
                  <a:pt x="44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1" y="97"/>
                </a:lnTo>
                <a:lnTo>
                  <a:pt x="111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98"/>
          <p:cNvSpPr/>
          <p:nvPr/>
        </p:nvSpPr>
        <p:spPr bwMode="auto">
          <a:xfrm>
            <a:off x="1791404" y="1356282"/>
            <a:ext cx="157860" cy="175081"/>
          </a:xfrm>
          <a:custGeom>
            <a:avLst/>
            <a:gdLst>
              <a:gd name="T0" fmla="*/ 28 w 55"/>
              <a:gd name="T1" fmla="*/ 0 h 61"/>
              <a:gd name="T2" fmla="*/ 0 w 55"/>
              <a:gd name="T3" fmla="*/ 32 h 61"/>
              <a:gd name="T4" fmla="*/ 21 w 55"/>
              <a:gd name="T5" fmla="*/ 32 h 61"/>
              <a:gd name="T6" fmla="*/ 21 w 55"/>
              <a:gd name="T7" fmla="*/ 61 h 61"/>
              <a:gd name="T8" fmla="*/ 35 w 55"/>
              <a:gd name="T9" fmla="*/ 61 h 61"/>
              <a:gd name="T10" fmla="*/ 35 w 55"/>
              <a:gd name="T11" fmla="*/ 32 h 61"/>
              <a:gd name="T12" fmla="*/ 55 w 55"/>
              <a:gd name="T13" fmla="*/ 32 h 61"/>
              <a:gd name="T14" fmla="*/ 28 w 55"/>
              <a:gd name="T1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1">
                <a:moveTo>
                  <a:pt x="28" y="0"/>
                </a:moveTo>
                <a:lnTo>
                  <a:pt x="0" y="32"/>
                </a:lnTo>
                <a:lnTo>
                  <a:pt x="21" y="32"/>
                </a:lnTo>
                <a:lnTo>
                  <a:pt x="21" y="61"/>
                </a:lnTo>
                <a:lnTo>
                  <a:pt x="35" y="61"/>
                </a:lnTo>
                <a:lnTo>
                  <a:pt x="35" y="32"/>
                </a:lnTo>
                <a:lnTo>
                  <a:pt x="55" y="32"/>
                </a:lnTo>
                <a:lnTo>
                  <a:pt x="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99"/>
          <p:cNvSpPr/>
          <p:nvPr/>
        </p:nvSpPr>
        <p:spPr bwMode="auto">
          <a:xfrm>
            <a:off x="1070993" y="1356282"/>
            <a:ext cx="321459" cy="278407"/>
          </a:xfrm>
          <a:custGeom>
            <a:avLst/>
            <a:gdLst>
              <a:gd name="T0" fmla="*/ 112 w 112"/>
              <a:gd name="T1" fmla="*/ 56 h 97"/>
              <a:gd name="T2" fmla="*/ 91 w 112"/>
              <a:gd name="T3" fmla="*/ 0 h 97"/>
              <a:gd name="T4" fmla="*/ 72 w 112"/>
              <a:gd name="T5" fmla="*/ 0 h 97"/>
              <a:gd name="T6" fmla="*/ 72 w 112"/>
              <a:gd name="T7" fmla="*/ 13 h 97"/>
              <a:gd name="T8" fmla="*/ 84 w 112"/>
              <a:gd name="T9" fmla="*/ 13 h 97"/>
              <a:gd name="T10" fmla="*/ 98 w 112"/>
              <a:gd name="T11" fmla="*/ 56 h 97"/>
              <a:gd name="T12" fmla="*/ 72 w 112"/>
              <a:gd name="T13" fmla="*/ 56 h 97"/>
              <a:gd name="T14" fmla="*/ 65 w 112"/>
              <a:gd name="T15" fmla="*/ 69 h 97"/>
              <a:gd name="T16" fmla="*/ 47 w 112"/>
              <a:gd name="T17" fmla="*/ 69 h 97"/>
              <a:gd name="T18" fmla="*/ 41 w 112"/>
              <a:gd name="T19" fmla="*/ 56 h 97"/>
              <a:gd name="T20" fmla="*/ 14 w 112"/>
              <a:gd name="T21" fmla="*/ 56 h 97"/>
              <a:gd name="T22" fmla="*/ 28 w 112"/>
              <a:gd name="T23" fmla="*/ 13 h 97"/>
              <a:gd name="T24" fmla="*/ 40 w 112"/>
              <a:gd name="T25" fmla="*/ 13 h 97"/>
              <a:gd name="T26" fmla="*/ 40 w 112"/>
              <a:gd name="T27" fmla="*/ 0 h 97"/>
              <a:gd name="T28" fmla="*/ 21 w 112"/>
              <a:gd name="T29" fmla="*/ 0 h 97"/>
              <a:gd name="T30" fmla="*/ 0 w 112"/>
              <a:gd name="T31" fmla="*/ 56 h 97"/>
              <a:gd name="T32" fmla="*/ 0 w 112"/>
              <a:gd name="T33" fmla="*/ 97 h 97"/>
              <a:gd name="T34" fmla="*/ 112 w 112"/>
              <a:gd name="T35" fmla="*/ 97 h 97"/>
              <a:gd name="T36" fmla="*/ 112 w 112"/>
              <a:gd name="T37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2" h="97">
                <a:moveTo>
                  <a:pt x="112" y="56"/>
                </a:moveTo>
                <a:lnTo>
                  <a:pt x="91" y="0"/>
                </a:lnTo>
                <a:lnTo>
                  <a:pt x="72" y="0"/>
                </a:lnTo>
                <a:lnTo>
                  <a:pt x="72" y="13"/>
                </a:lnTo>
                <a:lnTo>
                  <a:pt x="84" y="13"/>
                </a:lnTo>
                <a:lnTo>
                  <a:pt x="98" y="56"/>
                </a:lnTo>
                <a:lnTo>
                  <a:pt x="72" y="56"/>
                </a:lnTo>
                <a:lnTo>
                  <a:pt x="65" y="69"/>
                </a:lnTo>
                <a:lnTo>
                  <a:pt x="47" y="69"/>
                </a:lnTo>
                <a:lnTo>
                  <a:pt x="41" y="56"/>
                </a:lnTo>
                <a:lnTo>
                  <a:pt x="14" y="56"/>
                </a:lnTo>
                <a:lnTo>
                  <a:pt x="28" y="13"/>
                </a:lnTo>
                <a:lnTo>
                  <a:pt x="40" y="13"/>
                </a:lnTo>
                <a:lnTo>
                  <a:pt x="40" y="0"/>
                </a:lnTo>
                <a:lnTo>
                  <a:pt x="21" y="0"/>
                </a:lnTo>
                <a:lnTo>
                  <a:pt x="0" y="56"/>
                </a:lnTo>
                <a:lnTo>
                  <a:pt x="0" y="97"/>
                </a:lnTo>
                <a:lnTo>
                  <a:pt x="112" y="97"/>
                </a:lnTo>
                <a:lnTo>
                  <a:pt x="112" y="5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00"/>
          <p:cNvSpPr/>
          <p:nvPr/>
        </p:nvSpPr>
        <p:spPr bwMode="auto">
          <a:xfrm>
            <a:off x="1154227" y="1356282"/>
            <a:ext cx="157860" cy="175081"/>
          </a:xfrm>
          <a:custGeom>
            <a:avLst/>
            <a:gdLst>
              <a:gd name="T0" fmla="*/ 20 w 55"/>
              <a:gd name="T1" fmla="*/ 29 h 61"/>
              <a:gd name="T2" fmla="*/ 0 w 55"/>
              <a:gd name="T3" fmla="*/ 29 h 61"/>
              <a:gd name="T4" fmla="*/ 27 w 55"/>
              <a:gd name="T5" fmla="*/ 61 h 61"/>
              <a:gd name="T6" fmla="*/ 55 w 55"/>
              <a:gd name="T7" fmla="*/ 29 h 61"/>
              <a:gd name="T8" fmla="*/ 34 w 55"/>
              <a:gd name="T9" fmla="*/ 29 h 61"/>
              <a:gd name="T10" fmla="*/ 34 w 55"/>
              <a:gd name="T11" fmla="*/ 0 h 61"/>
              <a:gd name="T12" fmla="*/ 20 w 55"/>
              <a:gd name="T13" fmla="*/ 0 h 61"/>
              <a:gd name="T14" fmla="*/ 20 w 55"/>
              <a:gd name="T15" fmla="*/ 2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61">
                <a:moveTo>
                  <a:pt x="20" y="29"/>
                </a:moveTo>
                <a:lnTo>
                  <a:pt x="0" y="29"/>
                </a:lnTo>
                <a:lnTo>
                  <a:pt x="27" y="61"/>
                </a:lnTo>
                <a:lnTo>
                  <a:pt x="55" y="29"/>
                </a:lnTo>
                <a:lnTo>
                  <a:pt x="34" y="29"/>
                </a:lnTo>
                <a:lnTo>
                  <a:pt x="34" y="0"/>
                </a:lnTo>
                <a:lnTo>
                  <a:pt x="20" y="0"/>
                </a:lnTo>
                <a:lnTo>
                  <a:pt x="20" y="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03"/>
          <p:cNvSpPr/>
          <p:nvPr/>
        </p:nvSpPr>
        <p:spPr bwMode="auto">
          <a:xfrm>
            <a:off x="6819938" y="744937"/>
            <a:ext cx="318590" cy="221004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228 w 288"/>
              <a:gd name="T27" fmla="*/ 200 h 200"/>
              <a:gd name="T28" fmla="*/ 231 w 288"/>
              <a:gd name="T29" fmla="*/ 200 h 200"/>
              <a:gd name="T30" fmla="*/ 288 w 288"/>
              <a:gd name="T31" fmla="*/ 143 h 200"/>
              <a:gd name="T32" fmla="*/ 253 w 288"/>
              <a:gd name="T33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04"/>
          <p:cNvSpPr/>
          <p:nvPr/>
        </p:nvSpPr>
        <p:spPr bwMode="auto">
          <a:xfrm>
            <a:off x="10014435" y="1362022"/>
            <a:ext cx="318590" cy="160729"/>
          </a:xfrm>
          <a:custGeom>
            <a:avLst/>
            <a:gdLst>
              <a:gd name="T0" fmla="*/ 55 w 111"/>
              <a:gd name="T1" fmla="*/ 0 h 56"/>
              <a:gd name="T2" fmla="*/ 0 w 111"/>
              <a:gd name="T3" fmla="*/ 56 h 56"/>
              <a:gd name="T4" fmla="*/ 111 w 111"/>
              <a:gd name="T5" fmla="*/ 56 h 56"/>
              <a:gd name="T6" fmla="*/ 55 w 111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56">
                <a:moveTo>
                  <a:pt x="55" y="0"/>
                </a:moveTo>
                <a:lnTo>
                  <a:pt x="0" y="56"/>
                </a:lnTo>
                <a:lnTo>
                  <a:pt x="111" y="56"/>
                </a:lnTo>
                <a:lnTo>
                  <a:pt x="55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06"/>
          <p:cNvSpPr>
            <a:spLocks noChangeArrowheads="1"/>
          </p:cNvSpPr>
          <p:nvPr/>
        </p:nvSpPr>
        <p:spPr bwMode="auto">
          <a:xfrm>
            <a:off x="10014433" y="1574415"/>
            <a:ext cx="318590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11"/>
          <p:cNvSpPr/>
          <p:nvPr/>
        </p:nvSpPr>
        <p:spPr bwMode="auto">
          <a:xfrm>
            <a:off x="2402749" y="5167864"/>
            <a:ext cx="212392" cy="318589"/>
          </a:xfrm>
          <a:custGeom>
            <a:avLst/>
            <a:gdLst>
              <a:gd name="T0" fmla="*/ 144 w 192"/>
              <a:gd name="T1" fmla="*/ 192 h 288"/>
              <a:gd name="T2" fmla="*/ 130 w 192"/>
              <a:gd name="T3" fmla="*/ 194 h 288"/>
              <a:gd name="T4" fmla="*/ 120 w 192"/>
              <a:gd name="T5" fmla="*/ 192 h 288"/>
              <a:gd name="T6" fmla="*/ 96 w 192"/>
              <a:gd name="T7" fmla="*/ 167 h 288"/>
              <a:gd name="T8" fmla="*/ 94 w 192"/>
              <a:gd name="T9" fmla="*/ 158 h 288"/>
              <a:gd name="T10" fmla="*/ 96 w 192"/>
              <a:gd name="T11" fmla="*/ 144 h 288"/>
              <a:gd name="T12" fmla="*/ 94 w 192"/>
              <a:gd name="T13" fmla="*/ 131 h 288"/>
              <a:gd name="T14" fmla="*/ 96 w 192"/>
              <a:gd name="T15" fmla="*/ 121 h 288"/>
              <a:gd name="T16" fmla="*/ 121 w 192"/>
              <a:gd name="T17" fmla="*/ 96 h 288"/>
              <a:gd name="T18" fmla="*/ 131 w 192"/>
              <a:gd name="T19" fmla="*/ 94 h 288"/>
              <a:gd name="T20" fmla="*/ 144 w 192"/>
              <a:gd name="T21" fmla="*/ 96 h 288"/>
              <a:gd name="T22" fmla="*/ 192 w 192"/>
              <a:gd name="T23" fmla="*/ 48 h 288"/>
              <a:gd name="T24" fmla="*/ 144 w 192"/>
              <a:gd name="T25" fmla="*/ 0 h 288"/>
              <a:gd name="T26" fmla="*/ 96 w 192"/>
              <a:gd name="T27" fmla="*/ 48 h 288"/>
              <a:gd name="T28" fmla="*/ 98 w 192"/>
              <a:gd name="T29" fmla="*/ 62 h 288"/>
              <a:gd name="T30" fmla="*/ 96 w 192"/>
              <a:gd name="T31" fmla="*/ 71 h 288"/>
              <a:gd name="T32" fmla="*/ 71 w 192"/>
              <a:gd name="T33" fmla="*/ 96 h 288"/>
              <a:gd name="T34" fmla="*/ 62 w 192"/>
              <a:gd name="T35" fmla="*/ 98 h 288"/>
              <a:gd name="T36" fmla="*/ 48 w 192"/>
              <a:gd name="T37" fmla="*/ 96 h 288"/>
              <a:gd name="T38" fmla="*/ 0 w 192"/>
              <a:gd name="T39" fmla="*/ 144 h 288"/>
              <a:gd name="T40" fmla="*/ 48 w 192"/>
              <a:gd name="T41" fmla="*/ 192 h 288"/>
              <a:gd name="T42" fmla="*/ 60 w 192"/>
              <a:gd name="T43" fmla="*/ 190 h 288"/>
              <a:gd name="T44" fmla="*/ 70 w 192"/>
              <a:gd name="T45" fmla="*/ 192 h 288"/>
              <a:gd name="T46" fmla="*/ 95 w 192"/>
              <a:gd name="T47" fmla="*/ 218 h 288"/>
              <a:gd name="T48" fmla="*/ 98 w 192"/>
              <a:gd name="T49" fmla="*/ 227 h 288"/>
              <a:gd name="T50" fmla="*/ 96 w 192"/>
              <a:gd name="T51" fmla="*/ 240 h 288"/>
              <a:gd name="T52" fmla="*/ 144 w 192"/>
              <a:gd name="T53" fmla="*/ 288 h 288"/>
              <a:gd name="T54" fmla="*/ 192 w 192"/>
              <a:gd name="T55" fmla="*/ 240 h 288"/>
              <a:gd name="T56" fmla="*/ 144 w 192"/>
              <a:gd name="T57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288">
                <a:moveTo>
                  <a:pt x="144" y="192"/>
                </a:moveTo>
                <a:cubicBezTo>
                  <a:pt x="137" y="192"/>
                  <a:pt x="130" y="194"/>
                  <a:pt x="130" y="194"/>
                </a:cubicBezTo>
                <a:cubicBezTo>
                  <a:pt x="127" y="195"/>
                  <a:pt x="123" y="194"/>
                  <a:pt x="120" y="192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4" y="165"/>
                  <a:pt x="93" y="161"/>
                  <a:pt x="94" y="158"/>
                </a:cubicBezTo>
                <a:cubicBezTo>
                  <a:pt x="94" y="158"/>
                  <a:pt x="96" y="151"/>
                  <a:pt x="96" y="144"/>
                </a:cubicBezTo>
                <a:cubicBezTo>
                  <a:pt x="96" y="137"/>
                  <a:pt x="94" y="131"/>
                  <a:pt x="94" y="131"/>
                </a:cubicBezTo>
                <a:cubicBezTo>
                  <a:pt x="93" y="128"/>
                  <a:pt x="94" y="124"/>
                  <a:pt x="96" y="121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3" y="94"/>
                  <a:pt x="128" y="93"/>
                  <a:pt x="131" y="94"/>
                </a:cubicBezTo>
                <a:cubicBezTo>
                  <a:pt x="131" y="94"/>
                  <a:pt x="137" y="96"/>
                  <a:pt x="144" y="96"/>
                </a:cubicBezTo>
                <a:cubicBezTo>
                  <a:pt x="170" y="96"/>
                  <a:pt x="192" y="75"/>
                  <a:pt x="192" y="48"/>
                </a:cubicBezTo>
                <a:cubicBezTo>
                  <a:pt x="192" y="22"/>
                  <a:pt x="170" y="0"/>
                  <a:pt x="144" y="0"/>
                </a:cubicBezTo>
                <a:cubicBezTo>
                  <a:pt x="117" y="0"/>
                  <a:pt x="96" y="22"/>
                  <a:pt x="96" y="48"/>
                </a:cubicBezTo>
                <a:cubicBezTo>
                  <a:pt x="96" y="55"/>
                  <a:pt x="98" y="62"/>
                  <a:pt x="98" y="62"/>
                </a:cubicBezTo>
                <a:cubicBezTo>
                  <a:pt x="99" y="65"/>
                  <a:pt x="98" y="69"/>
                  <a:pt x="96" y="71"/>
                </a:cubicBezTo>
                <a:cubicBezTo>
                  <a:pt x="71" y="96"/>
                  <a:pt x="71" y="96"/>
                  <a:pt x="71" y="96"/>
                </a:cubicBezTo>
                <a:cubicBezTo>
                  <a:pt x="69" y="98"/>
                  <a:pt x="65" y="99"/>
                  <a:pt x="62" y="98"/>
                </a:cubicBezTo>
                <a:cubicBezTo>
                  <a:pt x="62" y="98"/>
                  <a:pt x="55" y="96"/>
                  <a:pt x="48" y="96"/>
                </a:cubicBezTo>
                <a:cubicBezTo>
                  <a:pt x="21" y="96"/>
                  <a:pt x="0" y="117"/>
                  <a:pt x="0" y="144"/>
                </a:cubicBezTo>
                <a:cubicBezTo>
                  <a:pt x="0" y="170"/>
                  <a:pt x="21" y="192"/>
                  <a:pt x="48" y="192"/>
                </a:cubicBezTo>
                <a:cubicBezTo>
                  <a:pt x="54" y="192"/>
                  <a:pt x="60" y="190"/>
                  <a:pt x="60" y="190"/>
                </a:cubicBezTo>
                <a:cubicBezTo>
                  <a:pt x="63" y="189"/>
                  <a:pt x="68" y="190"/>
                  <a:pt x="70" y="192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7" y="220"/>
                  <a:pt x="98" y="224"/>
                  <a:pt x="98" y="227"/>
                </a:cubicBezTo>
                <a:cubicBezTo>
                  <a:pt x="98" y="227"/>
                  <a:pt x="96" y="234"/>
                  <a:pt x="96" y="240"/>
                </a:cubicBezTo>
                <a:cubicBezTo>
                  <a:pt x="96" y="266"/>
                  <a:pt x="117" y="288"/>
                  <a:pt x="144" y="288"/>
                </a:cubicBezTo>
                <a:cubicBezTo>
                  <a:pt x="170" y="288"/>
                  <a:pt x="192" y="266"/>
                  <a:pt x="192" y="240"/>
                </a:cubicBezTo>
                <a:cubicBezTo>
                  <a:pt x="192" y="213"/>
                  <a:pt x="170" y="192"/>
                  <a:pt x="144" y="19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12"/>
          <p:cNvSpPr/>
          <p:nvPr/>
        </p:nvSpPr>
        <p:spPr bwMode="auto">
          <a:xfrm>
            <a:off x="5542712" y="805210"/>
            <a:ext cx="318590" cy="103326"/>
          </a:xfrm>
          <a:custGeom>
            <a:avLst/>
            <a:gdLst>
              <a:gd name="T0" fmla="*/ 0 w 111"/>
              <a:gd name="T1" fmla="*/ 36 h 36"/>
              <a:gd name="T2" fmla="*/ 49 w 111"/>
              <a:gd name="T3" fmla="*/ 0 h 36"/>
              <a:gd name="T4" fmla="*/ 67 w 111"/>
              <a:gd name="T5" fmla="*/ 18 h 36"/>
              <a:gd name="T6" fmla="*/ 111 w 111"/>
              <a:gd name="T7" fmla="*/ 0 h 36"/>
              <a:gd name="T8" fmla="*/ 63 w 111"/>
              <a:gd name="T9" fmla="*/ 36 h 36"/>
              <a:gd name="T10" fmla="*/ 45 w 111"/>
              <a:gd name="T11" fmla="*/ 18 h 36"/>
              <a:gd name="T12" fmla="*/ 0 w 11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6">
                <a:moveTo>
                  <a:pt x="0" y="36"/>
                </a:moveTo>
                <a:lnTo>
                  <a:pt x="49" y="0"/>
                </a:lnTo>
                <a:lnTo>
                  <a:pt x="67" y="18"/>
                </a:lnTo>
                <a:lnTo>
                  <a:pt x="111" y="0"/>
                </a:lnTo>
                <a:lnTo>
                  <a:pt x="63" y="36"/>
                </a:lnTo>
                <a:lnTo>
                  <a:pt x="45" y="18"/>
                </a:lnTo>
                <a:lnTo>
                  <a:pt x="0" y="3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13"/>
          <p:cNvSpPr>
            <a:spLocks noEditPoints="1"/>
          </p:cNvSpPr>
          <p:nvPr/>
        </p:nvSpPr>
        <p:spPr bwMode="auto">
          <a:xfrm>
            <a:off x="9374387" y="3907862"/>
            <a:ext cx="74624" cy="284147"/>
          </a:xfrm>
          <a:custGeom>
            <a:avLst/>
            <a:gdLst>
              <a:gd name="T0" fmla="*/ 19 w 26"/>
              <a:gd name="T1" fmla="*/ 0 h 99"/>
              <a:gd name="T2" fmla="*/ 8 w 26"/>
              <a:gd name="T3" fmla="*/ 0 h 99"/>
              <a:gd name="T4" fmla="*/ 8 w 26"/>
              <a:gd name="T5" fmla="*/ 22 h 99"/>
              <a:gd name="T6" fmla="*/ 0 w 26"/>
              <a:gd name="T7" fmla="*/ 22 h 99"/>
              <a:gd name="T8" fmla="*/ 0 w 26"/>
              <a:gd name="T9" fmla="*/ 51 h 99"/>
              <a:gd name="T10" fmla="*/ 8 w 26"/>
              <a:gd name="T11" fmla="*/ 51 h 99"/>
              <a:gd name="T12" fmla="*/ 8 w 26"/>
              <a:gd name="T13" fmla="*/ 99 h 99"/>
              <a:gd name="T14" fmla="*/ 19 w 26"/>
              <a:gd name="T15" fmla="*/ 99 h 99"/>
              <a:gd name="T16" fmla="*/ 19 w 26"/>
              <a:gd name="T17" fmla="*/ 51 h 99"/>
              <a:gd name="T18" fmla="*/ 26 w 26"/>
              <a:gd name="T19" fmla="*/ 51 h 99"/>
              <a:gd name="T20" fmla="*/ 26 w 26"/>
              <a:gd name="T21" fmla="*/ 22 h 99"/>
              <a:gd name="T22" fmla="*/ 19 w 26"/>
              <a:gd name="T23" fmla="*/ 22 h 99"/>
              <a:gd name="T24" fmla="*/ 19 w 26"/>
              <a:gd name="T25" fmla="*/ 0 h 99"/>
              <a:gd name="T26" fmla="*/ 22 w 26"/>
              <a:gd name="T27" fmla="*/ 26 h 99"/>
              <a:gd name="T28" fmla="*/ 22 w 26"/>
              <a:gd name="T29" fmla="*/ 47 h 99"/>
              <a:gd name="T30" fmla="*/ 4 w 26"/>
              <a:gd name="T31" fmla="*/ 47 h 99"/>
              <a:gd name="T32" fmla="*/ 4 w 26"/>
              <a:gd name="T33" fmla="*/ 26 h 99"/>
              <a:gd name="T34" fmla="*/ 22 w 26"/>
              <a:gd name="T35" fmla="*/ 2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99">
                <a:moveTo>
                  <a:pt x="19" y="0"/>
                </a:moveTo>
                <a:lnTo>
                  <a:pt x="8" y="0"/>
                </a:lnTo>
                <a:lnTo>
                  <a:pt x="8" y="22"/>
                </a:lnTo>
                <a:lnTo>
                  <a:pt x="0" y="22"/>
                </a:lnTo>
                <a:lnTo>
                  <a:pt x="0" y="51"/>
                </a:lnTo>
                <a:lnTo>
                  <a:pt x="8" y="51"/>
                </a:lnTo>
                <a:lnTo>
                  <a:pt x="8" y="99"/>
                </a:lnTo>
                <a:lnTo>
                  <a:pt x="19" y="99"/>
                </a:lnTo>
                <a:lnTo>
                  <a:pt x="19" y="51"/>
                </a:lnTo>
                <a:lnTo>
                  <a:pt x="26" y="51"/>
                </a:lnTo>
                <a:lnTo>
                  <a:pt x="26" y="22"/>
                </a:lnTo>
                <a:lnTo>
                  <a:pt x="19" y="22"/>
                </a:lnTo>
                <a:lnTo>
                  <a:pt x="19" y="0"/>
                </a:lnTo>
                <a:close/>
                <a:moveTo>
                  <a:pt x="22" y="26"/>
                </a:moveTo>
                <a:lnTo>
                  <a:pt x="22" y="47"/>
                </a:lnTo>
                <a:lnTo>
                  <a:pt x="4" y="47"/>
                </a:lnTo>
                <a:lnTo>
                  <a:pt x="4" y="26"/>
                </a:lnTo>
                <a:lnTo>
                  <a:pt x="22" y="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14"/>
          <p:cNvSpPr>
            <a:spLocks noEditPoints="1"/>
          </p:cNvSpPr>
          <p:nvPr/>
        </p:nvSpPr>
        <p:spPr bwMode="auto">
          <a:xfrm>
            <a:off x="9457621" y="3907862"/>
            <a:ext cx="71755" cy="284147"/>
          </a:xfrm>
          <a:custGeom>
            <a:avLst/>
            <a:gdLst>
              <a:gd name="T0" fmla="*/ 18 w 25"/>
              <a:gd name="T1" fmla="*/ 0 h 99"/>
              <a:gd name="T2" fmla="*/ 7 w 25"/>
              <a:gd name="T3" fmla="*/ 0 h 99"/>
              <a:gd name="T4" fmla="*/ 7 w 25"/>
              <a:gd name="T5" fmla="*/ 57 h 99"/>
              <a:gd name="T6" fmla="*/ 0 w 25"/>
              <a:gd name="T7" fmla="*/ 57 h 99"/>
              <a:gd name="T8" fmla="*/ 0 w 25"/>
              <a:gd name="T9" fmla="*/ 85 h 99"/>
              <a:gd name="T10" fmla="*/ 7 w 25"/>
              <a:gd name="T11" fmla="*/ 85 h 99"/>
              <a:gd name="T12" fmla="*/ 7 w 25"/>
              <a:gd name="T13" fmla="*/ 99 h 99"/>
              <a:gd name="T14" fmla="*/ 18 w 25"/>
              <a:gd name="T15" fmla="*/ 99 h 99"/>
              <a:gd name="T16" fmla="*/ 18 w 25"/>
              <a:gd name="T17" fmla="*/ 85 h 99"/>
              <a:gd name="T18" fmla="*/ 25 w 25"/>
              <a:gd name="T19" fmla="*/ 85 h 99"/>
              <a:gd name="T20" fmla="*/ 25 w 25"/>
              <a:gd name="T21" fmla="*/ 57 h 99"/>
              <a:gd name="T22" fmla="*/ 18 w 25"/>
              <a:gd name="T23" fmla="*/ 57 h 99"/>
              <a:gd name="T24" fmla="*/ 18 w 25"/>
              <a:gd name="T25" fmla="*/ 0 h 99"/>
              <a:gd name="T26" fmla="*/ 21 w 25"/>
              <a:gd name="T27" fmla="*/ 61 h 99"/>
              <a:gd name="T28" fmla="*/ 21 w 25"/>
              <a:gd name="T29" fmla="*/ 82 h 99"/>
              <a:gd name="T30" fmla="*/ 4 w 25"/>
              <a:gd name="T31" fmla="*/ 82 h 99"/>
              <a:gd name="T32" fmla="*/ 4 w 25"/>
              <a:gd name="T33" fmla="*/ 61 h 99"/>
              <a:gd name="T34" fmla="*/ 21 w 25"/>
              <a:gd name="T35" fmla="*/ 6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0"/>
                </a:moveTo>
                <a:lnTo>
                  <a:pt x="7" y="0"/>
                </a:lnTo>
                <a:lnTo>
                  <a:pt x="7" y="57"/>
                </a:lnTo>
                <a:lnTo>
                  <a:pt x="0" y="57"/>
                </a:lnTo>
                <a:lnTo>
                  <a:pt x="0" y="85"/>
                </a:lnTo>
                <a:lnTo>
                  <a:pt x="7" y="85"/>
                </a:lnTo>
                <a:lnTo>
                  <a:pt x="7" y="99"/>
                </a:lnTo>
                <a:lnTo>
                  <a:pt x="18" y="99"/>
                </a:lnTo>
                <a:lnTo>
                  <a:pt x="18" y="85"/>
                </a:lnTo>
                <a:lnTo>
                  <a:pt x="25" y="85"/>
                </a:lnTo>
                <a:lnTo>
                  <a:pt x="25" y="57"/>
                </a:lnTo>
                <a:lnTo>
                  <a:pt x="18" y="57"/>
                </a:lnTo>
                <a:lnTo>
                  <a:pt x="18" y="0"/>
                </a:lnTo>
                <a:close/>
                <a:moveTo>
                  <a:pt x="21" y="61"/>
                </a:moveTo>
                <a:lnTo>
                  <a:pt x="21" y="82"/>
                </a:lnTo>
                <a:lnTo>
                  <a:pt x="4" y="82"/>
                </a:lnTo>
                <a:lnTo>
                  <a:pt x="4" y="61"/>
                </a:lnTo>
                <a:lnTo>
                  <a:pt x="21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15"/>
          <p:cNvSpPr>
            <a:spLocks noEditPoints="1"/>
          </p:cNvSpPr>
          <p:nvPr/>
        </p:nvSpPr>
        <p:spPr bwMode="auto">
          <a:xfrm>
            <a:off x="9540857" y="3907862"/>
            <a:ext cx="71755" cy="284147"/>
          </a:xfrm>
          <a:custGeom>
            <a:avLst/>
            <a:gdLst>
              <a:gd name="T0" fmla="*/ 18 w 25"/>
              <a:gd name="T1" fmla="*/ 0 h 99"/>
              <a:gd name="T2" fmla="*/ 7 w 25"/>
              <a:gd name="T3" fmla="*/ 0 h 99"/>
              <a:gd name="T4" fmla="*/ 7 w 25"/>
              <a:gd name="T5" fmla="*/ 12 h 99"/>
              <a:gd name="T6" fmla="*/ 0 w 25"/>
              <a:gd name="T7" fmla="*/ 12 h 99"/>
              <a:gd name="T8" fmla="*/ 0 w 25"/>
              <a:gd name="T9" fmla="*/ 40 h 99"/>
              <a:gd name="T10" fmla="*/ 7 w 25"/>
              <a:gd name="T11" fmla="*/ 40 h 99"/>
              <a:gd name="T12" fmla="*/ 7 w 25"/>
              <a:gd name="T13" fmla="*/ 99 h 99"/>
              <a:gd name="T14" fmla="*/ 18 w 25"/>
              <a:gd name="T15" fmla="*/ 99 h 99"/>
              <a:gd name="T16" fmla="*/ 18 w 25"/>
              <a:gd name="T17" fmla="*/ 40 h 99"/>
              <a:gd name="T18" fmla="*/ 25 w 25"/>
              <a:gd name="T19" fmla="*/ 40 h 99"/>
              <a:gd name="T20" fmla="*/ 25 w 25"/>
              <a:gd name="T21" fmla="*/ 12 h 99"/>
              <a:gd name="T22" fmla="*/ 18 w 25"/>
              <a:gd name="T23" fmla="*/ 12 h 99"/>
              <a:gd name="T24" fmla="*/ 18 w 25"/>
              <a:gd name="T25" fmla="*/ 0 h 99"/>
              <a:gd name="T26" fmla="*/ 21 w 25"/>
              <a:gd name="T27" fmla="*/ 15 h 99"/>
              <a:gd name="T28" fmla="*/ 21 w 25"/>
              <a:gd name="T29" fmla="*/ 37 h 99"/>
              <a:gd name="T30" fmla="*/ 3 w 25"/>
              <a:gd name="T31" fmla="*/ 37 h 99"/>
              <a:gd name="T32" fmla="*/ 3 w 25"/>
              <a:gd name="T33" fmla="*/ 15 h 99"/>
              <a:gd name="T34" fmla="*/ 21 w 25"/>
              <a:gd name="T35" fmla="*/ 1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0"/>
                </a:moveTo>
                <a:lnTo>
                  <a:pt x="7" y="0"/>
                </a:lnTo>
                <a:lnTo>
                  <a:pt x="7" y="12"/>
                </a:lnTo>
                <a:lnTo>
                  <a:pt x="0" y="12"/>
                </a:lnTo>
                <a:lnTo>
                  <a:pt x="0" y="40"/>
                </a:lnTo>
                <a:lnTo>
                  <a:pt x="7" y="40"/>
                </a:lnTo>
                <a:lnTo>
                  <a:pt x="7" y="99"/>
                </a:lnTo>
                <a:lnTo>
                  <a:pt x="18" y="99"/>
                </a:lnTo>
                <a:lnTo>
                  <a:pt x="18" y="40"/>
                </a:lnTo>
                <a:lnTo>
                  <a:pt x="25" y="40"/>
                </a:lnTo>
                <a:lnTo>
                  <a:pt x="25" y="12"/>
                </a:lnTo>
                <a:lnTo>
                  <a:pt x="18" y="12"/>
                </a:lnTo>
                <a:lnTo>
                  <a:pt x="18" y="0"/>
                </a:lnTo>
                <a:close/>
                <a:moveTo>
                  <a:pt x="21" y="15"/>
                </a:moveTo>
                <a:lnTo>
                  <a:pt x="21" y="37"/>
                </a:lnTo>
                <a:lnTo>
                  <a:pt x="3" y="37"/>
                </a:lnTo>
                <a:lnTo>
                  <a:pt x="3" y="15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16"/>
          <p:cNvSpPr>
            <a:spLocks noEditPoints="1"/>
          </p:cNvSpPr>
          <p:nvPr/>
        </p:nvSpPr>
        <p:spPr bwMode="auto">
          <a:xfrm>
            <a:off x="9621221" y="3907862"/>
            <a:ext cx="71755" cy="284147"/>
          </a:xfrm>
          <a:custGeom>
            <a:avLst/>
            <a:gdLst>
              <a:gd name="T0" fmla="*/ 18 w 25"/>
              <a:gd name="T1" fmla="*/ 46 h 99"/>
              <a:gd name="T2" fmla="*/ 18 w 25"/>
              <a:gd name="T3" fmla="*/ 0 h 99"/>
              <a:gd name="T4" fmla="*/ 7 w 25"/>
              <a:gd name="T5" fmla="*/ 0 h 99"/>
              <a:gd name="T6" fmla="*/ 7 w 25"/>
              <a:gd name="T7" fmla="*/ 46 h 99"/>
              <a:gd name="T8" fmla="*/ 0 w 25"/>
              <a:gd name="T9" fmla="*/ 46 h 99"/>
              <a:gd name="T10" fmla="*/ 0 w 25"/>
              <a:gd name="T11" fmla="*/ 74 h 99"/>
              <a:gd name="T12" fmla="*/ 7 w 25"/>
              <a:gd name="T13" fmla="*/ 74 h 99"/>
              <a:gd name="T14" fmla="*/ 7 w 25"/>
              <a:gd name="T15" fmla="*/ 99 h 99"/>
              <a:gd name="T16" fmla="*/ 18 w 25"/>
              <a:gd name="T17" fmla="*/ 99 h 99"/>
              <a:gd name="T18" fmla="*/ 18 w 25"/>
              <a:gd name="T19" fmla="*/ 74 h 99"/>
              <a:gd name="T20" fmla="*/ 25 w 25"/>
              <a:gd name="T21" fmla="*/ 74 h 99"/>
              <a:gd name="T22" fmla="*/ 25 w 25"/>
              <a:gd name="T23" fmla="*/ 46 h 99"/>
              <a:gd name="T24" fmla="*/ 18 w 25"/>
              <a:gd name="T25" fmla="*/ 46 h 99"/>
              <a:gd name="T26" fmla="*/ 22 w 25"/>
              <a:gd name="T27" fmla="*/ 70 h 99"/>
              <a:gd name="T28" fmla="*/ 4 w 25"/>
              <a:gd name="T29" fmla="*/ 70 h 99"/>
              <a:gd name="T30" fmla="*/ 4 w 25"/>
              <a:gd name="T31" fmla="*/ 49 h 99"/>
              <a:gd name="T32" fmla="*/ 22 w 25"/>
              <a:gd name="T33" fmla="*/ 49 h 99"/>
              <a:gd name="T34" fmla="*/ 22 w 25"/>
              <a:gd name="T35" fmla="*/ 7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99">
                <a:moveTo>
                  <a:pt x="18" y="46"/>
                </a:moveTo>
                <a:lnTo>
                  <a:pt x="18" y="0"/>
                </a:lnTo>
                <a:lnTo>
                  <a:pt x="7" y="0"/>
                </a:lnTo>
                <a:lnTo>
                  <a:pt x="7" y="46"/>
                </a:lnTo>
                <a:lnTo>
                  <a:pt x="0" y="46"/>
                </a:lnTo>
                <a:lnTo>
                  <a:pt x="0" y="74"/>
                </a:lnTo>
                <a:lnTo>
                  <a:pt x="7" y="74"/>
                </a:lnTo>
                <a:lnTo>
                  <a:pt x="7" y="99"/>
                </a:lnTo>
                <a:lnTo>
                  <a:pt x="18" y="99"/>
                </a:lnTo>
                <a:lnTo>
                  <a:pt x="18" y="74"/>
                </a:lnTo>
                <a:lnTo>
                  <a:pt x="25" y="74"/>
                </a:lnTo>
                <a:lnTo>
                  <a:pt x="25" y="46"/>
                </a:lnTo>
                <a:lnTo>
                  <a:pt x="18" y="46"/>
                </a:lnTo>
                <a:close/>
                <a:moveTo>
                  <a:pt x="22" y="70"/>
                </a:moveTo>
                <a:lnTo>
                  <a:pt x="4" y="70"/>
                </a:lnTo>
                <a:lnTo>
                  <a:pt x="4" y="49"/>
                </a:lnTo>
                <a:lnTo>
                  <a:pt x="22" y="49"/>
                </a:lnTo>
                <a:lnTo>
                  <a:pt x="22" y="7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37"/>
          <p:cNvSpPr/>
          <p:nvPr/>
        </p:nvSpPr>
        <p:spPr bwMode="auto">
          <a:xfrm>
            <a:off x="4265489" y="4565129"/>
            <a:ext cx="284147" cy="28414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128 h 256"/>
              <a:gd name="T10" fmla="*/ 128 w 256"/>
              <a:gd name="T1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8"/>
                  <a:pt x="0" y="128"/>
                </a:cubicBezTo>
                <a:cubicBezTo>
                  <a:pt x="0" y="199"/>
                  <a:pt x="58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38"/>
          <p:cNvSpPr/>
          <p:nvPr/>
        </p:nvSpPr>
        <p:spPr bwMode="auto">
          <a:xfrm>
            <a:off x="4440568" y="4527818"/>
            <a:ext cx="143508" cy="143508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0 h 128"/>
              <a:gd name="T4" fmla="*/ 0 w 128"/>
              <a:gd name="T5" fmla="*/ 128 h 128"/>
              <a:gd name="T6" fmla="*/ 128 w 128"/>
              <a:gd name="T7" fmla="*/ 128 h 128"/>
              <a:gd name="T8" fmla="*/ 128 w 128"/>
              <a:gd name="T9" fmla="*/ 128 h 128"/>
              <a:gd name="T10" fmla="*/ 0 w 128"/>
              <a:gd name="T1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2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57"/>
                  <a:pt x="71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39"/>
          <p:cNvSpPr>
            <a:spLocks noEditPoints="1"/>
          </p:cNvSpPr>
          <p:nvPr/>
        </p:nvSpPr>
        <p:spPr bwMode="auto">
          <a:xfrm>
            <a:off x="5542712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3 w 288"/>
              <a:gd name="T11" fmla="*/ 234 h 288"/>
              <a:gd name="T12" fmla="*/ 144 w 288"/>
              <a:gd name="T13" fmla="*/ 144 h 288"/>
              <a:gd name="T14" fmla="*/ 84 w 288"/>
              <a:gd name="T15" fmla="*/ 234 h 288"/>
              <a:gd name="T16" fmla="*/ 36 w 288"/>
              <a:gd name="T17" fmla="*/ 144 h 288"/>
              <a:gd name="T18" fmla="*/ 144 w 288"/>
              <a:gd name="T19" fmla="*/ 144 h 288"/>
              <a:gd name="T20" fmla="*/ 79 w 288"/>
              <a:gd name="T21" fmla="*/ 58 h 288"/>
              <a:gd name="T22" fmla="*/ 144 w 288"/>
              <a:gd name="T23" fmla="*/ 36 h 288"/>
              <a:gd name="T24" fmla="*/ 209 w 288"/>
              <a:gd name="T25" fmla="*/ 58 h 288"/>
              <a:gd name="T26" fmla="*/ 144 w 288"/>
              <a:gd name="T27" fmla="*/ 144 h 288"/>
              <a:gd name="T28" fmla="*/ 252 w 288"/>
              <a:gd name="T29" fmla="*/ 144 h 288"/>
              <a:gd name="T30" fmla="*/ 203 w 288"/>
              <a:gd name="T31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Line 241"/>
          <p:cNvSpPr>
            <a:spLocks noChangeShapeType="1"/>
          </p:cNvSpPr>
          <p:nvPr/>
        </p:nvSpPr>
        <p:spPr bwMode="auto">
          <a:xfrm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Line 242"/>
          <p:cNvSpPr>
            <a:spLocks noChangeShapeType="1"/>
          </p:cNvSpPr>
          <p:nvPr/>
        </p:nvSpPr>
        <p:spPr bwMode="auto">
          <a:xfrm>
            <a:off x="4363074" y="4019797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43"/>
          <p:cNvSpPr>
            <a:spLocks noEditPoints="1"/>
          </p:cNvSpPr>
          <p:nvPr/>
        </p:nvSpPr>
        <p:spPr bwMode="auto">
          <a:xfrm>
            <a:off x="4265489" y="3922212"/>
            <a:ext cx="318590" cy="258315"/>
          </a:xfrm>
          <a:custGeom>
            <a:avLst/>
            <a:gdLst>
              <a:gd name="T0" fmla="*/ 89 w 111"/>
              <a:gd name="T1" fmla="*/ 23 h 90"/>
              <a:gd name="T2" fmla="*/ 89 w 111"/>
              <a:gd name="T3" fmla="*/ 0 h 90"/>
              <a:gd name="T4" fmla="*/ 0 w 111"/>
              <a:gd name="T5" fmla="*/ 0 h 90"/>
              <a:gd name="T6" fmla="*/ 0 w 111"/>
              <a:gd name="T7" fmla="*/ 67 h 90"/>
              <a:gd name="T8" fmla="*/ 22 w 111"/>
              <a:gd name="T9" fmla="*/ 67 h 90"/>
              <a:gd name="T10" fmla="*/ 22 w 111"/>
              <a:gd name="T11" fmla="*/ 90 h 90"/>
              <a:gd name="T12" fmla="*/ 111 w 111"/>
              <a:gd name="T13" fmla="*/ 90 h 90"/>
              <a:gd name="T14" fmla="*/ 111 w 111"/>
              <a:gd name="T15" fmla="*/ 23 h 90"/>
              <a:gd name="T16" fmla="*/ 89 w 111"/>
              <a:gd name="T17" fmla="*/ 23 h 90"/>
              <a:gd name="T18" fmla="*/ 11 w 111"/>
              <a:gd name="T19" fmla="*/ 56 h 90"/>
              <a:gd name="T20" fmla="*/ 11 w 111"/>
              <a:gd name="T21" fmla="*/ 11 h 90"/>
              <a:gd name="T22" fmla="*/ 78 w 111"/>
              <a:gd name="T23" fmla="*/ 11 h 90"/>
              <a:gd name="T24" fmla="*/ 78 w 111"/>
              <a:gd name="T25" fmla="*/ 23 h 90"/>
              <a:gd name="T26" fmla="*/ 22 w 111"/>
              <a:gd name="T27" fmla="*/ 23 h 90"/>
              <a:gd name="T28" fmla="*/ 22 w 111"/>
              <a:gd name="T29" fmla="*/ 56 h 90"/>
              <a:gd name="T30" fmla="*/ 11 w 111"/>
              <a:gd name="T31" fmla="*/ 56 h 90"/>
              <a:gd name="T32" fmla="*/ 34 w 111"/>
              <a:gd name="T33" fmla="*/ 34 h 90"/>
              <a:gd name="T34" fmla="*/ 100 w 111"/>
              <a:gd name="T35" fmla="*/ 34 h 90"/>
              <a:gd name="T36" fmla="*/ 100 w 111"/>
              <a:gd name="T37" fmla="*/ 79 h 90"/>
              <a:gd name="T38" fmla="*/ 34 w 111"/>
              <a:gd name="T39" fmla="*/ 79 h 90"/>
              <a:gd name="T40" fmla="*/ 34 w 111"/>
              <a:gd name="T41" fmla="*/ 3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90">
                <a:moveTo>
                  <a:pt x="89" y="23"/>
                </a:moveTo>
                <a:lnTo>
                  <a:pt x="89" y="0"/>
                </a:lnTo>
                <a:lnTo>
                  <a:pt x="0" y="0"/>
                </a:lnTo>
                <a:lnTo>
                  <a:pt x="0" y="67"/>
                </a:lnTo>
                <a:lnTo>
                  <a:pt x="22" y="67"/>
                </a:lnTo>
                <a:lnTo>
                  <a:pt x="22" y="90"/>
                </a:lnTo>
                <a:lnTo>
                  <a:pt x="111" y="90"/>
                </a:lnTo>
                <a:lnTo>
                  <a:pt x="111" y="23"/>
                </a:lnTo>
                <a:lnTo>
                  <a:pt x="89" y="23"/>
                </a:lnTo>
                <a:close/>
                <a:moveTo>
                  <a:pt x="11" y="56"/>
                </a:moveTo>
                <a:lnTo>
                  <a:pt x="11" y="11"/>
                </a:lnTo>
                <a:lnTo>
                  <a:pt x="78" y="11"/>
                </a:lnTo>
                <a:lnTo>
                  <a:pt x="78" y="23"/>
                </a:lnTo>
                <a:lnTo>
                  <a:pt x="22" y="23"/>
                </a:lnTo>
                <a:lnTo>
                  <a:pt x="22" y="56"/>
                </a:lnTo>
                <a:lnTo>
                  <a:pt x="11" y="56"/>
                </a:lnTo>
                <a:close/>
                <a:moveTo>
                  <a:pt x="34" y="34"/>
                </a:moveTo>
                <a:lnTo>
                  <a:pt x="100" y="34"/>
                </a:lnTo>
                <a:lnTo>
                  <a:pt x="100" y="79"/>
                </a:lnTo>
                <a:lnTo>
                  <a:pt x="34" y="79"/>
                </a:lnTo>
                <a:lnTo>
                  <a:pt x="3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44"/>
          <p:cNvSpPr>
            <a:spLocks noEditPoints="1"/>
          </p:cNvSpPr>
          <p:nvPr/>
        </p:nvSpPr>
        <p:spPr bwMode="auto">
          <a:xfrm>
            <a:off x="11291659" y="1973369"/>
            <a:ext cx="318590" cy="321459"/>
          </a:xfrm>
          <a:custGeom>
            <a:avLst/>
            <a:gdLst>
              <a:gd name="T0" fmla="*/ 285 w 289"/>
              <a:gd name="T1" fmla="*/ 164 h 289"/>
              <a:gd name="T2" fmla="*/ 136 w 289"/>
              <a:gd name="T3" fmla="*/ 15 h 289"/>
              <a:gd name="T4" fmla="*/ 121 w 289"/>
              <a:gd name="T5" fmla="*/ 8 h 289"/>
              <a:gd name="T6" fmla="*/ 40 w 289"/>
              <a:gd name="T7" fmla="*/ 0 h 289"/>
              <a:gd name="T8" fmla="*/ 24 w 289"/>
              <a:gd name="T9" fmla="*/ 6 h 289"/>
              <a:gd name="T10" fmla="*/ 6 w 289"/>
              <a:gd name="T11" fmla="*/ 24 h 289"/>
              <a:gd name="T12" fmla="*/ 0 w 289"/>
              <a:gd name="T13" fmla="*/ 40 h 289"/>
              <a:gd name="T14" fmla="*/ 8 w 289"/>
              <a:gd name="T15" fmla="*/ 121 h 289"/>
              <a:gd name="T16" fmla="*/ 15 w 289"/>
              <a:gd name="T17" fmla="*/ 136 h 289"/>
              <a:gd name="T18" fmla="*/ 164 w 289"/>
              <a:gd name="T19" fmla="*/ 285 h 289"/>
              <a:gd name="T20" fmla="*/ 177 w 289"/>
              <a:gd name="T21" fmla="*/ 285 h 289"/>
              <a:gd name="T22" fmla="*/ 285 w 289"/>
              <a:gd name="T23" fmla="*/ 177 h 289"/>
              <a:gd name="T24" fmla="*/ 285 w 289"/>
              <a:gd name="T25" fmla="*/ 164 h 289"/>
              <a:gd name="T26" fmla="*/ 63 w 289"/>
              <a:gd name="T27" fmla="*/ 63 h 289"/>
              <a:gd name="T28" fmla="*/ 35 w 289"/>
              <a:gd name="T29" fmla="*/ 63 h 289"/>
              <a:gd name="T30" fmla="*/ 35 w 289"/>
              <a:gd name="T31" fmla="*/ 35 h 289"/>
              <a:gd name="T32" fmla="*/ 63 w 289"/>
              <a:gd name="T33" fmla="*/ 35 h 289"/>
              <a:gd name="T34" fmla="*/ 63 w 289"/>
              <a:gd name="T35" fmla="*/ 6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9" h="289">
                <a:moveTo>
                  <a:pt x="285" y="164"/>
                </a:moveTo>
                <a:cubicBezTo>
                  <a:pt x="136" y="15"/>
                  <a:pt x="136" y="15"/>
                  <a:pt x="136" y="15"/>
                </a:cubicBezTo>
                <a:cubicBezTo>
                  <a:pt x="133" y="11"/>
                  <a:pt x="126" y="8"/>
                  <a:pt x="121" y="8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28" y="2"/>
                  <a:pt x="24" y="6"/>
                </a:cubicBezTo>
                <a:cubicBezTo>
                  <a:pt x="6" y="24"/>
                  <a:pt x="6" y="24"/>
                  <a:pt x="6" y="24"/>
                </a:cubicBezTo>
                <a:cubicBezTo>
                  <a:pt x="2" y="28"/>
                  <a:pt x="0" y="35"/>
                  <a:pt x="0" y="40"/>
                </a:cubicBezTo>
                <a:cubicBezTo>
                  <a:pt x="8" y="121"/>
                  <a:pt x="8" y="121"/>
                  <a:pt x="8" y="121"/>
                </a:cubicBezTo>
                <a:cubicBezTo>
                  <a:pt x="8" y="126"/>
                  <a:pt x="11" y="133"/>
                  <a:pt x="15" y="136"/>
                </a:cubicBezTo>
                <a:cubicBezTo>
                  <a:pt x="164" y="285"/>
                  <a:pt x="164" y="285"/>
                  <a:pt x="164" y="285"/>
                </a:cubicBezTo>
                <a:cubicBezTo>
                  <a:pt x="167" y="289"/>
                  <a:pt x="173" y="289"/>
                  <a:pt x="177" y="285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9" y="173"/>
                  <a:pt x="289" y="168"/>
                  <a:pt x="285" y="164"/>
                </a:cubicBezTo>
                <a:close/>
                <a:moveTo>
                  <a:pt x="63" y="63"/>
                </a:moveTo>
                <a:cubicBezTo>
                  <a:pt x="55" y="71"/>
                  <a:pt x="42" y="71"/>
                  <a:pt x="35" y="63"/>
                </a:cubicBezTo>
                <a:cubicBezTo>
                  <a:pt x="27" y="55"/>
                  <a:pt x="27" y="43"/>
                  <a:pt x="35" y="35"/>
                </a:cubicBezTo>
                <a:cubicBezTo>
                  <a:pt x="42" y="27"/>
                  <a:pt x="55" y="27"/>
                  <a:pt x="63" y="35"/>
                </a:cubicBezTo>
                <a:cubicBezTo>
                  <a:pt x="70" y="43"/>
                  <a:pt x="70" y="55"/>
                  <a:pt x="63" y="6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45"/>
          <p:cNvSpPr/>
          <p:nvPr/>
        </p:nvSpPr>
        <p:spPr bwMode="auto">
          <a:xfrm>
            <a:off x="473996" y="2751183"/>
            <a:ext cx="246834" cy="180821"/>
          </a:xfrm>
          <a:custGeom>
            <a:avLst/>
            <a:gdLst>
              <a:gd name="T0" fmla="*/ 130 w 223"/>
              <a:gd name="T1" fmla="*/ 119 h 164"/>
              <a:gd name="T2" fmla="*/ 112 w 223"/>
              <a:gd name="T3" fmla="*/ 112 h 164"/>
              <a:gd name="T4" fmla="*/ 0 w 223"/>
              <a:gd name="T5" fmla="*/ 0 h 164"/>
              <a:gd name="T6" fmla="*/ 2 w 223"/>
              <a:gd name="T7" fmla="*/ 32 h 164"/>
              <a:gd name="T8" fmla="*/ 8 w 223"/>
              <a:gd name="T9" fmla="*/ 44 h 164"/>
              <a:gd name="T10" fmla="*/ 125 w 223"/>
              <a:gd name="T11" fmla="*/ 161 h 164"/>
              <a:gd name="T12" fmla="*/ 135 w 223"/>
              <a:gd name="T13" fmla="*/ 161 h 164"/>
              <a:gd name="T14" fmla="*/ 220 w 223"/>
              <a:gd name="T15" fmla="*/ 76 h 164"/>
              <a:gd name="T16" fmla="*/ 220 w 223"/>
              <a:gd name="T17" fmla="*/ 66 h 164"/>
              <a:gd name="T18" fmla="*/ 207 w 223"/>
              <a:gd name="T19" fmla="*/ 53 h 164"/>
              <a:gd name="T20" fmla="*/ 148 w 223"/>
              <a:gd name="T21" fmla="*/ 112 h 164"/>
              <a:gd name="T22" fmla="*/ 130 w 223"/>
              <a:gd name="T23" fmla="*/ 11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3" h="164">
                <a:moveTo>
                  <a:pt x="130" y="119"/>
                </a:moveTo>
                <a:cubicBezTo>
                  <a:pt x="123" y="119"/>
                  <a:pt x="116" y="117"/>
                  <a:pt x="112" y="112"/>
                </a:cubicBezTo>
                <a:cubicBezTo>
                  <a:pt x="0" y="0"/>
                  <a:pt x="0" y="0"/>
                  <a:pt x="0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6"/>
                  <a:pt x="5" y="42"/>
                  <a:pt x="8" y="44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8" y="164"/>
                  <a:pt x="132" y="164"/>
                  <a:pt x="135" y="161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3" y="73"/>
                  <a:pt x="223" y="69"/>
                  <a:pt x="220" y="66"/>
                </a:cubicBezTo>
                <a:cubicBezTo>
                  <a:pt x="207" y="53"/>
                  <a:pt x="207" y="53"/>
                  <a:pt x="207" y="53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3" y="117"/>
                  <a:pt x="137" y="119"/>
                  <a:pt x="130" y="1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6"/>
          <p:cNvSpPr>
            <a:spLocks noEditPoints="1"/>
          </p:cNvSpPr>
          <p:nvPr/>
        </p:nvSpPr>
        <p:spPr bwMode="auto">
          <a:xfrm>
            <a:off x="471127" y="2613415"/>
            <a:ext cx="249705" cy="249705"/>
          </a:xfrm>
          <a:custGeom>
            <a:avLst/>
            <a:gdLst>
              <a:gd name="T0" fmla="*/ 107 w 227"/>
              <a:gd name="T1" fmla="*/ 12 h 225"/>
              <a:gd name="T2" fmla="*/ 95 w 227"/>
              <a:gd name="T3" fmla="*/ 6 h 225"/>
              <a:gd name="T4" fmla="*/ 32 w 227"/>
              <a:gd name="T5" fmla="*/ 0 h 225"/>
              <a:gd name="T6" fmla="*/ 31 w 227"/>
              <a:gd name="T7" fmla="*/ 0 h 225"/>
              <a:gd name="T8" fmla="*/ 20 w 227"/>
              <a:gd name="T9" fmla="*/ 5 h 225"/>
              <a:gd name="T10" fmla="*/ 5 w 227"/>
              <a:gd name="T11" fmla="*/ 19 h 225"/>
              <a:gd name="T12" fmla="*/ 1 w 227"/>
              <a:gd name="T13" fmla="*/ 31 h 225"/>
              <a:gd name="T14" fmla="*/ 6 w 227"/>
              <a:gd name="T15" fmla="*/ 94 h 225"/>
              <a:gd name="T16" fmla="*/ 12 w 227"/>
              <a:gd name="T17" fmla="*/ 107 h 225"/>
              <a:gd name="T18" fmla="*/ 129 w 227"/>
              <a:gd name="T19" fmla="*/ 223 h 225"/>
              <a:gd name="T20" fmla="*/ 134 w 227"/>
              <a:gd name="T21" fmla="*/ 225 h 225"/>
              <a:gd name="T22" fmla="*/ 139 w 227"/>
              <a:gd name="T23" fmla="*/ 223 h 225"/>
              <a:gd name="T24" fmla="*/ 224 w 227"/>
              <a:gd name="T25" fmla="*/ 138 h 225"/>
              <a:gd name="T26" fmla="*/ 224 w 227"/>
              <a:gd name="T27" fmla="*/ 128 h 225"/>
              <a:gd name="T28" fmla="*/ 107 w 227"/>
              <a:gd name="T29" fmla="*/ 12 h 225"/>
              <a:gd name="T30" fmla="*/ 28 w 227"/>
              <a:gd name="T31" fmla="*/ 27 h 225"/>
              <a:gd name="T32" fmla="*/ 39 w 227"/>
              <a:gd name="T33" fmla="*/ 23 h 225"/>
              <a:gd name="T34" fmla="*/ 50 w 227"/>
              <a:gd name="T35" fmla="*/ 27 h 225"/>
              <a:gd name="T36" fmla="*/ 50 w 227"/>
              <a:gd name="T37" fmla="*/ 49 h 225"/>
              <a:gd name="T38" fmla="*/ 39 w 227"/>
              <a:gd name="T39" fmla="*/ 54 h 225"/>
              <a:gd name="T40" fmla="*/ 28 w 227"/>
              <a:gd name="T41" fmla="*/ 49 h 225"/>
              <a:gd name="T42" fmla="*/ 28 w 227"/>
              <a:gd name="T43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225">
                <a:moveTo>
                  <a:pt x="107" y="12"/>
                </a:moveTo>
                <a:cubicBezTo>
                  <a:pt x="104" y="9"/>
                  <a:pt x="99" y="6"/>
                  <a:pt x="95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1" y="0"/>
                  <a:pt x="31" y="0"/>
                </a:cubicBezTo>
                <a:cubicBezTo>
                  <a:pt x="27" y="0"/>
                  <a:pt x="22" y="2"/>
                  <a:pt x="20" y="5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2"/>
                  <a:pt x="0" y="27"/>
                  <a:pt x="1" y="31"/>
                </a:cubicBezTo>
                <a:cubicBezTo>
                  <a:pt x="6" y="94"/>
                  <a:pt x="6" y="94"/>
                  <a:pt x="6" y="94"/>
                </a:cubicBezTo>
                <a:cubicBezTo>
                  <a:pt x="7" y="98"/>
                  <a:pt x="9" y="104"/>
                  <a:pt x="12" y="107"/>
                </a:cubicBezTo>
                <a:cubicBezTo>
                  <a:pt x="129" y="223"/>
                  <a:pt x="129" y="223"/>
                  <a:pt x="129" y="223"/>
                </a:cubicBezTo>
                <a:cubicBezTo>
                  <a:pt x="130" y="225"/>
                  <a:pt x="132" y="225"/>
                  <a:pt x="134" y="225"/>
                </a:cubicBezTo>
                <a:cubicBezTo>
                  <a:pt x="136" y="225"/>
                  <a:pt x="138" y="225"/>
                  <a:pt x="139" y="223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7" y="136"/>
                  <a:pt x="227" y="131"/>
                  <a:pt x="224" y="128"/>
                </a:cubicBezTo>
                <a:lnTo>
                  <a:pt x="107" y="12"/>
                </a:lnTo>
                <a:close/>
                <a:moveTo>
                  <a:pt x="28" y="27"/>
                </a:moveTo>
                <a:cubicBezTo>
                  <a:pt x="31" y="24"/>
                  <a:pt x="35" y="23"/>
                  <a:pt x="39" y="23"/>
                </a:cubicBezTo>
                <a:cubicBezTo>
                  <a:pt x="43" y="23"/>
                  <a:pt x="47" y="24"/>
                  <a:pt x="50" y="27"/>
                </a:cubicBezTo>
                <a:cubicBezTo>
                  <a:pt x="56" y="33"/>
                  <a:pt x="56" y="43"/>
                  <a:pt x="50" y="49"/>
                </a:cubicBezTo>
                <a:cubicBezTo>
                  <a:pt x="47" y="52"/>
                  <a:pt x="43" y="54"/>
                  <a:pt x="39" y="54"/>
                </a:cubicBezTo>
                <a:cubicBezTo>
                  <a:pt x="35" y="54"/>
                  <a:pt x="31" y="52"/>
                  <a:pt x="28" y="49"/>
                </a:cubicBezTo>
                <a:cubicBezTo>
                  <a:pt x="22" y="43"/>
                  <a:pt x="22" y="33"/>
                  <a:pt x="28" y="2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47"/>
          <p:cNvSpPr>
            <a:spLocks noEditPoints="1"/>
          </p:cNvSpPr>
          <p:nvPr/>
        </p:nvSpPr>
        <p:spPr bwMode="auto">
          <a:xfrm>
            <a:off x="10014433" y="5167864"/>
            <a:ext cx="318590" cy="318589"/>
          </a:xfrm>
          <a:custGeom>
            <a:avLst/>
            <a:gdLst>
              <a:gd name="T0" fmla="*/ 288 w 288"/>
              <a:gd name="T1" fmla="*/ 144 h 288"/>
              <a:gd name="T2" fmla="*/ 144 w 288"/>
              <a:gd name="T3" fmla="*/ 0 h 288"/>
              <a:gd name="T4" fmla="*/ 0 w 288"/>
              <a:gd name="T5" fmla="*/ 144 h 288"/>
              <a:gd name="T6" fmla="*/ 144 w 288"/>
              <a:gd name="T7" fmla="*/ 288 h 288"/>
              <a:gd name="T8" fmla="*/ 152 w 288"/>
              <a:gd name="T9" fmla="*/ 288 h 288"/>
              <a:gd name="T10" fmla="*/ 154 w 288"/>
              <a:gd name="T11" fmla="*/ 288 h 288"/>
              <a:gd name="T12" fmla="*/ 268 w 288"/>
              <a:gd name="T13" fmla="*/ 288 h 288"/>
              <a:gd name="T14" fmla="*/ 288 w 288"/>
              <a:gd name="T15" fmla="*/ 268 h 288"/>
              <a:gd name="T16" fmla="*/ 288 w 288"/>
              <a:gd name="T17" fmla="*/ 156 h 288"/>
              <a:gd name="T18" fmla="*/ 288 w 288"/>
              <a:gd name="T19" fmla="*/ 153 h 288"/>
              <a:gd name="T20" fmla="*/ 288 w 288"/>
              <a:gd name="T21" fmla="*/ 144 h 288"/>
              <a:gd name="T22" fmla="*/ 144 w 288"/>
              <a:gd name="T23" fmla="*/ 252 h 288"/>
              <a:gd name="T24" fmla="*/ 133 w 288"/>
              <a:gd name="T25" fmla="*/ 252 h 288"/>
              <a:gd name="T26" fmla="*/ 36 w 288"/>
              <a:gd name="T27" fmla="*/ 144 h 288"/>
              <a:gd name="T28" fmla="*/ 144 w 288"/>
              <a:gd name="T29" fmla="*/ 36 h 288"/>
              <a:gd name="T30" fmla="*/ 252 w 288"/>
              <a:gd name="T31" fmla="*/ 136 h 288"/>
              <a:gd name="T32" fmla="*/ 252 w 288"/>
              <a:gd name="T33" fmla="*/ 144 h 288"/>
              <a:gd name="T34" fmla="*/ 144 w 288"/>
              <a:gd name="T35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88" y="144"/>
                </a:moveTo>
                <a:cubicBezTo>
                  <a:pt x="288" y="65"/>
                  <a:pt x="224" y="0"/>
                  <a:pt x="144" y="0"/>
                </a:cubicBez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147" y="288"/>
                  <a:pt x="149" y="288"/>
                  <a:pt x="152" y="288"/>
                </a:cubicBezTo>
                <a:cubicBezTo>
                  <a:pt x="152" y="288"/>
                  <a:pt x="153" y="288"/>
                  <a:pt x="154" y="288"/>
                </a:cubicBezTo>
                <a:cubicBezTo>
                  <a:pt x="268" y="288"/>
                  <a:pt x="268" y="288"/>
                  <a:pt x="268" y="288"/>
                </a:cubicBezTo>
                <a:cubicBezTo>
                  <a:pt x="279" y="288"/>
                  <a:pt x="288" y="279"/>
                  <a:pt x="288" y="268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5"/>
                  <a:pt x="288" y="154"/>
                  <a:pt x="288" y="153"/>
                </a:cubicBezTo>
                <a:cubicBezTo>
                  <a:pt x="288" y="150"/>
                  <a:pt x="288" y="147"/>
                  <a:pt x="288" y="144"/>
                </a:cubicBezTo>
                <a:close/>
                <a:moveTo>
                  <a:pt x="144" y="252"/>
                </a:moveTo>
                <a:cubicBezTo>
                  <a:pt x="141" y="252"/>
                  <a:pt x="137" y="252"/>
                  <a:pt x="133" y="252"/>
                </a:cubicBezTo>
                <a:cubicBezTo>
                  <a:pt x="79" y="246"/>
                  <a:pt x="36" y="200"/>
                  <a:pt x="36" y="144"/>
                </a:cubicBezTo>
                <a:cubicBezTo>
                  <a:pt x="36" y="85"/>
                  <a:pt x="85" y="36"/>
                  <a:pt x="144" y="36"/>
                </a:cubicBezTo>
                <a:cubicBezTo>
                  <a:pt x="201" y="36"/>
                  <a:pt x="247" y="80"/>
                  <a:pt x="252" y="136"/>
                </a:cubicBezTo>
                <a:cubicBezTo>
                  <a:pt x="252" y="139"/>
                  <a:pt x="252" y="141"/>
                  <a:pt x="252" y="144"/>
                </a:cubicBezTo>
                <a:cubicBezTo>
                  <a:pt x="252" y="204"/>
                  <a:pt x="204" y="252"/>
                  <a:pt x="144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48"/>
          <p:cNvSpPr/>
          <p:nvPr/>
        </p:nvSpPr>
        <p:spPr bwMode="auto">
          <a:xfrm>
            <a:off x="4354463" y="1336192"/>
            <a:ext cx="143508" cy="318589"/>
          </a:xfrm>
          <a:custGeom>
            <a:avLst/>
            <a:gdLst>
              <a:gd name="T0" fmla="*/ 113 w 130"/>
              <a:gd name="T1" fmla="*/ 223 h 289"/>
              <a:gd name="T2" fmla="*/ 113 w 130"/>
              <a:gd name="T3" fmla="*/ 224 h 289"/>
              <a:gd name="T4" fmla="*/ 65 w 130"/>
              <a:gd name="T5" fmla="*/ 272 h 289"/>
              <a:gd name="T6" fmla="*/ 16 w 130"/>
              <a:gd name="T7" fmla="*/ 225 h 289"/>
              <a:gd name="T8" fmla="*/ 16 w 130"/>
              <a:gd name="T9" fmla="*/ 224 h 289"/>
              <a:gd name="T10" fmla="*/ 16 w 130"/>
              <a:gd name="T11" fmla="*/ 223 h 289"/>
              <a:gd name="T12" fmla="*/ 16 w 130"/>
              <a:gd name="T13" fmla="*/ 48 h 289"/>
              <a:gd name="T14" fmla="*/ 16 w 130"/>
              <a:gd name="T15" fmla="*/ 48 h 289"/>
              <a:gd name="T16" fmla="*/ 16 w 130"/>
              <a:gd name="T17" fmla="*/ 48 h 289"/>
              <a:gd name="T18" fmla="*/ 16 w 130"/>
              <a:gd name="T19" fmla="*/ 46 h 289"/>
              <a:gd name="T20" fmla="*/ 46 w 130"/>
              <a:gd name="T21" fmla="*/ 17 h 289"/>
              <a:gd name="T22" fmla="*/ 75 w 130"/>
              <a:gd name="T23" fmla="*/ 46 h 289"/>
              <a:gd name="T24" fmla="*/ 75 w 130"/>
              <a:gd name="T25" fmla="*/ 48 h 289"/>
              <a:gd name="T26" fmla="*/ 75 w 130"/>
              <a:gd name="T27" fmla="*/ 64 h 289"/>
              <a:gd name="T28" fmla="*/ 75 w 130"/>
              <a:gd name="T29" fmla="*/ 79 h 289"/>
              <a:gd name="T30" fmla="*/ 75 w 130"/>
              <a:gd name="T31" fmla="*/ 208 h 289"/>
              <a:gd name="T32" fmla="*/ 75 w 130"/>
              <a:gd name="T33" fmla="*/ 208 h 289"/>
              <a:gd name="T34" fmla="*/ 75 w 130"/>
              <a:gd name="T35" fmla="*/ 223 h 289"/>
              <a:gd name="T36" fmla="*/ 75 w 130"/>
              <a:gd name="T37" fmla="*/ 223 h 289"/>
              <a:gd name="T38" fmla="*/ 75 w 130"/>
              <a:gd name="T39" fmla="*/ 224 h 289"/>
              <a:gd name="T40" fmla="*/ 75 w 130"/>
              <a:gd name="T41" fmla="*/ 225 h 289"/>
              <a:gd name="T42" fmla="*/ 75 w 130"/>
              <a:gd name="T43" fmla="*/ 225 h 289"/>
              <a:gd name="T44" fmla="*/ 64 w 130"/>
              <a:gd name="T45" fmla="*/ 235 h 289"/>
              <a:gd name="T46" fmla="*/ 54 w 130"/>
              <a:gd name="T47" fmla="*/ 225 h 289"/>
              <a:gd name="T48" fmla="*/ 54 w 130"/>
              <a:gd name="T49" fmla="*/ 224 h 289"/>
              <a:gd name="T50" fmla="*/ 54 w 130"/>
              <a:gd name="T51" fmla="*/ 208 h 289"/>
              <a:gd name="T52" fmla="*/ 54 w 130"/>
              <a:gd name="T53" fmla="*/ 90 h 289"/>
              <a:gd name="T54" fmla="*/ 37 w 130"/>
              <a:gd name="T55" fmla="*/ 90 h 289"/>
              <a:gd name="T56" fmla="*/ 37 w 130"/>
              <a:gd name="T57" fmla="*/ 208 h 289"/>
              <a:gd name="T58" fmla="*/ 37 w 130"/>
              <a:gd name="T59" fmla="*/ 224 h 289"/>
              <a:gd name="T60" fmla="*/ 37 w 130"/>
              <a:gd name="T61" fmla="*/ 224 h 289"/>
              <a:gd name="T62" fmla="*/ 37 w 130"/>
              <a:gd name="T63" fmla="*/ 224 h 289"/>
              <a:gd name="T64" fmla="*/ 37 w 130"/>
              <a:gd name="T65" fmla="*/ 225 h 289"/>
              <a:gd name="T66" fmla="*/ 64 w 130"/>
              <a:gd name="T67" fmla="*/ 252 h 289"/>
              <a:gd name="T68" fmla="*/ 92 w 130"/>
              <a:gd name="T69" fmla="*/ 225 h 289"/>
              <a:gd name="T70" fmla="*/ 92 w 130"/>
              <a:gd name="T71" fmla="*/ 225 h 289"/>
              <a:gd name="T72" fmla="*/ 92 w 130"/>
              <a:gd name="T73" fmla="*/ 224 h 289"/>
              <a:gd name="T74" fmla="*/ 92 w 130"/>
              <a:gd name="T75" fmla="*/ 224 h 289"/>
              <a:gd name="T76" fmla="*/ 92 w 130"/>
              <a:gd name="T77" fmla="*/ 224 h 289"/>
              <a:gd name="T78" fmla="*/ 92 w 130"/>
              <a:gd name="T79" fmla="*/ 64 h 289"/>
              <a:gd name="T80" fmla="*/ 92 w 130"/>
              <a:gd name="T81" fmla="*/ 48 h 289"/>
              <a:gd name="T82" fmla="*/ 92 w 130"/>
              <a:gd name="T83" fmla="*/ 46 h 289"/>
              <a:gd name="T84" fmla="*/ 92 w 130"/>
              <a:gd name="T85" fmla="*/ 46 h 289"/>
              <a:gd name="T86" fmla="*/ 46 w 130"/>
              <a:gd name="T87" fmla="*/ 0 h 289"/>
              <a:gd name="T88" fmla="*/ 0 w 130"/>
              <a:gd name="T89" fmla="*/ 46 h 289"/>
              <a:gd name="T90" fmla="*/ 0 w 130"/>
              <a:gd name="T91" fmla="*/ 48 h 289"/>
              <a:gd name="T92" fmla="*/ 0 w 130"/>
              <a:gd name="T93" fmla="*/ 48 h 289"/>
              <a:gd name="T94" fmla="*/ 0 w 130"/>
              <a:gd name="T95" fmla="*/ 223 h 289"/>
              <a:gd name="T96" fmla="*/ 0 w 130"/>
              <a:gd name="T97" fmla="*/ 223 h 289"/>
              <a:gd name="T98" fmla="*/ 0 w 130"/>
              <a:gd name="T99" fmla="*/ 224 h 289"/>
              <a:gd name="T100" fmla="*/ 0 w 130"/>
              <a:gd name="T101" fmla="*/ 224 h 289"/>
              <a:gd name="T102" fmla="*/ 0 w 130"/>
              <a:gd name="T103" fmla="*/ 225 h 289"/>
              <a:gd name="T104" fmla="*/ 0 w 130"/>
              <a:gd name="T105" fmla="*/ 225 h 289"/>
              <a:gd name="T106" fmla="*/ 65 w 130"/>
              <a:gd name="T107" fmla="*/ 289 h 289"/>
              <a:gd name="T108" fmla="*/ 129 w 130"/>
              <a:gd name="T109" fmla="*/ 224 h 289"/>
              <a:gd name="T110" fmla="*/ 129 w 130"/>
              <a:gd name="T111" fmla="*/ 223 h 289"/>
              <a:gd name="T112" fmla="*/ 130 w 130"/>
              <a:gd name="T113" fmla="*/ 223 h 289"/>
              <a:gd name="T114" fmla="*/ 130 w 130"/>
              <a:gd name="T115" fmla="*/ 37 h 289"/>
              <a:gd name="T116" fmla="*/ 113 w 130"/>
              <a:gd name="T117" fmla="*/ 37 h 289"/>
              <a:gd name="T118" fmla="*/ 113 w 130"/>
              <a:gd name="T119" fmla="*/ 22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89">
                <a:moveTo>
                  <a:pt x="113" y="223"/>
                </a:moveTo>
                <a:cubicBezTo>
                  <a:pt x="113" y="224"/>
                  <a:pt x="113" y="224"/>
                  <a:pt x="113" y="224"/>
                </a:cubicBezTo>
                <a:cubicBezTo>
                  <a:pt x="113" y="251"/>
                  <a:pt x="91" y="272"/>
                  <a:pt x="65" y="272"/>
                </a:cubicBezTo>
                <a:cubicBezTo>
                  <a:pt x="38" y="272"/>
                  <a:pt x="17" y="251"/>
                  <a:pt x="16" y="225"/>
                </a:cubicBezTo>
                <a:cubicBezTo>
                  <a:pt x="16" y="224"/>
                  <a:pt x="16" y="224"/>
                  <a:pt x="16" y="224"/>
                </a:cubicBezTo>
                <a:cubicBezTo>
                  <a:pt x="16" y="224"/>
                  <a:pt x="16" y="224"/>
                  <a:pt x="16" y="223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30"/>
                  <a:pt x="30" y="17"/>
                  <a:pt x="46" y="17"/>
                </a:cubicBezTo>
                <a:cubicBezTo>
                  <a:pt x="62" y="17"/>
                  <a:pt x="75" y="30"/>
                  <a:pt x="75" y="46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5" y="230"/>
                  <a:pt x="70" y="235"/>
                  <a:pt x="64" y="235"/>
                </a:cubicBezTo>
                <a:cubicBezTo>
                  <a:pt x="59" y="235"/>
                  <a:pt x="54" y="230"/>
                  <a:pt x="54" y="225"/>
                </a:cubicBezTo>
                <a:cubicBezTo>
                  <a:pt x="54" y="225"/>
                  <a:pt x="54" y="224"/>
                  <a:pt x="54" y="224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54" y="90"/>
                  <a:pt x="54" y="90"/>
                  <a:pt x="54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7" y="224"/>
                  <a:pt x="37" y="225"/>
                  <a:pt x="37" y="225"/>
                </a:cubicBezTo>
                <a:cubicBezTo>
                  <a:pt x="37" y="240"/>
                  <a:pt x="49" y="252"/>
                  <a:pt x="64" y="252"/>
                </a:cubicBezTo>
                <a:cubicBezTo>
                  <a:pt x="79" y="252"/>
                  <a:pt x="91" y="240"/>
                  <a:pt x="92" y="225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48"/>
                  <a:pt x="92" y="48"/>
                  <a:pt x="92" y="48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21"/>
                  <a:pt x="71" y="0"/>
                  <a:pt x="46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47"/>
                  <a:pt x="0" y="47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4"/>
                  <a:pt x="0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60"/>
                  <a:pt x="29" y="289"/>
                  <a:pt x="65" y="289"/>
                </a:cubicBezTo>
                <a:cubicBezTo>
                  <a:pt x="100" y="289"/>
                  <a:pt x="129" y="260"/>
                  <a:pt x="129" y="224"/>
                </a:cubicBezTo>
                <a:cubicBezTo>
                  <a:pt x="129" y="224"/>
                  <a:pt x="129" y="223"/>
                  <a:pt x="129" y="223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13" y="37"/>
                  <a:pt x="113" y="37"/>
                  <a:pt x="113" y="37"/>
                </a:cubicBezTo>
                <a:lnTo>
                  <a:pt x="113" y="2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249"/>
          <p:cNvSpPr/>
          <p:nvPr/>
        </p:nvSpPr>
        <p:spPr bwMode="auto">
          <a:xfrm>
            <a:off x="9365775" y="2616286"/>
            <a:ext cx="335811" cy="31571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8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3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8" y="139"/>
                </a:cubicBezTo>
                <a:cubicBezTo>
                  <a:pt x="12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3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250"/>
          <p:cNvSpPr/>
          <p:nvPr/>
        </p:nvSpPr>
        <p:spPr bwMode="auto">
          <a:xfrm>
            <a:off x="10123500" y="2633507"/>
            <a:ext cx="215263" cy="232484"/>
          </a:xfrm>
          <a:custGeom>
            <a:avLst/>
            <a:gdLst>
              <a:gd name="T0" fmla="*/ 190 w 195"/>
              <a:gd name="T1" fmla="*/ 102 h 210"/>
              <a:gd name="T2" fmla="*/ 92 w 195"/>
              <a:gd name="T3" fmla="*/ 4 h 210"/>
              <a:gd name="T4" fmla="*/ 0 w 195"/>
              <a:gd name="T5" fmla="*/ 30 h 210"/>
              <a:gd name="T6" fmla="*/ 15 w 195"/>
              <a:gd name="T7" fmla="*/ 30 h 210"/>
              <a:gd name="T8" fmla="*/ 94 w 195"/>
              <a:gd name="T9" fmla="*/ 54 h 210"/>
              <a:gd name="T10" fmla="*/ 135 w 195"/>
              <a:gd name="T11" fmla="*/ 120 h 210"/>
              <a:gd name="T12" fmla="*/ 116 w 195"/>
              <a:gd name="T13" fmla="*/ 187 h 210"/>
              <a:gd name="T14" fmla="*/ 168 w 195"/>
              <a:gd name="T15" fmla="*/ 198 h 210"/>
              <a:gd name="T16" fmla="*/ 147 w 195"/>
              <a:gd name="T17" fmla="*/ 161 h 210"/>
              <a:gd name="T18" fmla="*/ 190 w 195"/>
              <a:gd name="T19" fmla="*/ 1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51"/>
          <p:cNvSpPr/>
          <p:nvPr/>
        </p:nvSpPr>
        <p:spPr bwMode="auto">
          <a:xfrm>
            <a:off x="10005824" y="2685170"/>
            <a:ext cx="252575" cy="223873"/>
          </a:xfrm>
          <a:custGeom>
            <a:avLst/>
            <a:gdLst>
              <a:gd name="T0" fmla="*/ 221 w 227"/>
              <a:gd name="T1" fmla="*/ 74 h 200"/>
              <a:gd name="T2" fmla="*/ 119 w 227"/>
              <a:gd name="T3" fmla="*/ 0 h 200"/>
              <a:gd name="T4" fmla="*/ 103 w 227"/>
              <a:gd name="T5" fmla="*/ 1 h 200"/>
              <a:gd name="T6" fmla="*/ 6 w 227"/>
              <a:gd name="T7" fmla="*/ 98 h 200"/>
              <a:gd name="T8" fmla="*/ 48 w 227"/>
              <a:gd name="T9" fmla="*/ 158 h 200"/>
              <a:gd name="T10" fmla="*/ 27 w 227"/>
              <a:gd name="T11" fmla="*/ 195 h 200"/>
              <a:gd name="T12" fmla="*/ 36 w 227"/>
              <a:gd name="T13" fmla="*/ 200 h 200"/>
              <a:gd name="T14" fmla="*/ 92 w 227"/>
              <a:gd name="T15" fmla="*/ 172 h 200"/>
              <a:gd name="T16" fmla="*/ 108 w 227"/>
              <a:gd name="T17" fmla="*/ 173 h 200"/>
              <a:gd name="T18" fmla="*/ 123 w 227"/>
              <a:gd name="T19" fmla="*/ 172 h 200"/>
              <a:gd name="T20" fmla="*/ 221 w 227"/>
              <a:gd name="T21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52"/>
          <p:cNvSpPr>
            <a:spLocks noEditPoints="1"/>
          </p:cNvSpPr>
          <p:nvPr/>
        </p:nvSpPr>
        <p:spPr bwMode="auto">
          <a:xfrm>
            <a:off x="10643001" y="2619156"/>
            <a:ext cx="335811" cy="315718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263"/>
          <p:cNvSpPr/>
          <p:nvPr/>
        </p:nvSpPr>
        <p:spPr bwMode="auto">
          <a:xfrm>
            <a:off x="2434322" y="1494050"/>
            <a:ext cx="149249" cy="80365"/>
          </a:xfrm>
          <a:custGeom>
            <a:avLst/>
            <a:gdLst>
              <a:gd name="T0" fmla="*/ 112 w 135"/>
              <a:gd name="T1" fmla="*/ 2 h 72"/>
              <a:gd name="T2" fmla="*/ 118 w 135"/>
              <a:gd name="T3" fmla="*/ 21 h 72"/>
              <a:gd name="T4" fmla="*/ 86 w 135"/>
              <a:gd name="T5" fmla="*/ 21 h 72"/>
              <a:gd name="T6" fmla="*/ 78 w 135"/>
              <a:gd name="T7" fmla="*/ 36 h 72"/>
              <a:gd name="T8" fmla="*/ 57 w 135"/>
              <a:gd name="T9" fmla="*/ 36 h 72"/>
              <a:gd name="T10" fmla="*/ 49 w 135"/>
              <a:gd name="T11" fmla="*/ 21 h 72"/>
              <a:gd name="T12" fmla="*/ 17 w 135"/>
              <a:gd name="T13" fmla="*/ 21 h 72"/>
              <a:gd name="T14" fmla="*/ 23 w 135"/>
              <a:gd name="T15" fmla="*/ 2 h 72"/>
              <a:gd name="T16" fmla="*/ 14 w 135"/>
              <a:gd name="T17" fmla="*/ 1 h 72"/>
              <a:gd name="T18" fmla="*/ 8 w 135"/>
              <a:gd name="T19" fmla="*/ 0 h 72"/>
              <a:gd name="T20" fmla="*/ 0 w 135"/>
              <a:gd name="T21" fmla="*/ 21 h 72"/>
              <a:gd name="T22" fmla="*/ 0 w 135"/>
              <a:gd name="T23" fmla="*/ 72 h 72"/>
              <a:gd name="T24" fmla="*/ 135 w 135"/>
              <a:gd name="T25" fmla="*/ 72 h 72"/>
              <a:gd name="T26" fmla="*/ 135 w 135"/>
              <a:gd name="T27" fmla="*/ 21 h 72"/>
              <a:gd name="T28" fmla="*/ 127 w 135"/>
              <a:gd name="T29" fmla="*/ 0 h 72"/>
              <a:gd name="T30" fmla="*/ 121 w 135"/>
              <a:gd name="T31" fmla="*/ 1 h 72"/>
              <a:gd name="T32" fmla="*/ 112 w 135"/>
              <a:gd name="T33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72">
                <a:moveTo>
                  <a:pt x="112" y="2"/>
                </a:moveTo>
                <a:cubicBezTo>
                  <a:pt x="118" y="21"/>
                  <a:pt x="118" y="21"/>
                  <a:pt x="118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78" y="36"/>
                  <a:pt x="78" y="36"/>
                  <a:pt x="78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49" y="21"/>
                  <a:pt x="49" y="21"/>
                  <a:pt x="49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2"/>
                  <a:pt x="18" y="1"/>
                  <a:pt x="14" y="1"/>
                </a:cubicBezTo>
                <a:cubicBezTo>
                  <a:pt x="12" y="1"/>
                  <a:pt x="10" y="0"/>
                  <a:pt x="8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2"/>
                  <a:pt x="0" y="72"/>
                  <a:pt x="0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0"/>
                  <a:pt x="123" y="1"/>
                  <a:pt x="121" y="1"/>
                </a:cubicBezTo>
                <a:cubicBezTo>
                  <a:pt x="118" y="1"/>
                  <a:pt x="115" y="2"/>
                  <a:pt x="112" y="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264"/>
          <p:cNvSpPr/>
          <p:nvPr/>
        </p:nvSpPr>
        <p:spPr bwMode="auto">
          <a:xfrm>
            <a:off x="2463023" y="1442387"/>
            <a:ext cx="94716" cy="17221"/>
          </a:xfrm>
          <a:custGeom>
            <a:avLst/>
            <a:gdLst>
              <a:gd name="T0" fmla="*/ 25 w 85"/>
              <a:gd name="T1" fmla="*/ 15 h 15"/>
              <a:gd name="T2" fmla="*/ 61 w 85"/>
              <a:gd name="T3" fmla="*/ 15 h 15"/>
              <a:gd name="T4" fmla="*/ 82 w 85"/>
              <a:gd name="T5" fmla="*/ 2 h 15"/>
              <a:gd name="T6" fmla="*/ 85 w 85"/>
              <a:gd name="T7" fmla="*/ 0 h 15"/>
              <a:gd name="T8" fmla="*/ 85 w 85"/>
              <a:gd name="T9" fmla="*/ 0 h 15"/>
              <a:gd name="T10" fmla="*/ 0 w 85"/>
              <a:gd name="T11" fmla="*/ 0 h 15"/>
              <a:gd name="T12" fmla="*/ 0 w 85"/>
              <a:gd name="T13" fmla="*/ 0 h 15"/>
              <a:gd name="T14" fmla="*/ 3 w 85"/>
              <a:gd name="T15" fmla="*/ 2 h 15"/>
              <a:gd name="T16" fmla="*/ 25 w 85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15">
                <a:moveTo>
                  <a:pt x="25" y="15"/>
                </a:moveTo>
                <a:cubicBezTo>
                  <a:pt x="61" y="15"/>
                  <a:pt x="61" y="15"/>
                  <a:pt x="61" y="15"/>
                </a:cubicBezTo>
                <a:cubicBezTo>
                  <a:pt x="67" y="10"/>
                  <a:pt x="74" y="5"/>
                  <a:pt x="82" y="2"/>
                </a:cubicBezTo>
                <a:cubicBezTo>
                  <a:pt x="83" y="1"/>
                  <a:pt x="84" y="1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3" y="2"/>
                </a:cubicBezTo>
                <a:cubicBezTo>
                  <a:pt x="12" y="5"/>
                  <a:pt x="19" y="10"/>
                  <a:pt x="25" y="1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265"/>
          <p:cNvSpPr/>
          <p:nvPr/>
        </p:nvSpPr>
        <p:spPr bwMode="auto">
          <a:xfrm>
            <a:off x="2517556" y="1416556"/>
            <a:ext cx="152120" cy="94716"/>
          </a:xfrm>
          <a:custGeom>
            <a:avLst/>
            <a:gdLst>
              <a:gd name="T0" fmla="*/ 136 w 136"/>
              <a:gd name="T1" fmla="*/ 42 h 85"/>
              <a:gd name="T2" fmla="*/ 73 w 136"/>
              <a:gd name="T3" fmla="*/ 0 h 85"/>
              <a:gd name="T4" fmla="*/ 73 w 136"/>
              <a:gd name="T5" fmla="*/ 25 h 85"/>
              <a:gd name="T6" fmla="*/ 0 w 136"/>
              <a:gd name="T7" fmla="*/ 85 h 85"/>
              <a:gd name="T8" fmla="*/ 45 w 136"/>
              <a:gd name="T9" fmla="*/ 59 h 85"/>
              <a:gd name="T10" fmla="*/ 73 w 136"/>
              <a:gd name="T11" fmla="*/ 57 h 85"/>
              <a:gd name="T12" fmla="*/ 73 w 136"/>
              <a:gd name="T13" fmla="*/ 85 h 85"/>
              <a:gd name="T14" fmla="*/ 136 w 136"/>
              <a:gd name="T15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85">
                <a:moveTo>
                  <a:pt x="136" y="42"/>
                </a:moveTo>
                <a:cubicBezTo>
                  <a:pt x="73" y="0"/>
                  <a:pt x="73" y="0"/>
                  <a:pt x="73" y="0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0" y="31"/>
                  <a:pt x="0" y="85"/>
                </a:cubicBezTo>
                <a:cubicBezTo>
                  <a:pt x="0" y="85"/>
                  <a:pt x="9" y="63"/>
                  <a:pt x="45" y="59"/>
                </a:cubicBezTo>
                <a:cubicBezTo>
                  <a:pt x="51" y="58"/>
                  <a:pt x="59" y="57"/>
                  <a:pt x="73" y="57"/>
                </a:cubicBezTo>
                <a:cubicBezTo>
                  <a:pt x="73" y="85"/>
                  <a:pt x="73" y="85"/>
                  <a:pt x="73" y="85"/>
                </a:cubicBezTo>
                <a:lnTo>
                  <a:pt x="136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66"/>
          <p:cNvSpPr/>
          <p:nvPr/>
        </p:nvSpPr>
        <p:spPr bwMode="auto">
          <a:xfrm>
            <a:off x="2351086" y="1416556"/>
            <a:ext cx="149249" cy="94716"/>
          </a:xfrm>
          <a:custGeom>
            <a:avLst/>
            <a:gdLst>
              <a:gd name="T0" fmla="*/ 92 w 136"/>
              <a:gd name="T1" fmla="*/ 59 h 85"/>
              <a:gd name="T2" fmla="*/ 136 w 136"/>
              <a:gd name="T3" fmla="*/ 85 h 85"/>
              <a:gd name="T4" fmla="*/ 63 w 136"/>
              <a:gd name="T5" fmla="*/ 25 h 85"/>
              <a:gd name="T6" fmla="*/ 63 w 136"/>
              <a:gd name="T7" fmla="*/ 0 h 85"/>
              <a:gd name="T8" fmla="*/ 0 w 136"/>
              <a:gd name="T9" fmla="*/ 42 h 85"/>
              <a:gd name="T10" fmla="*/ 63 w 136"/>
              <a:gd name="T11" fmla="*/ 85 h 85"/>
              <a:gd name="T12" fmla="*/ 63 w 136"/>
              <a:gd name="T13" fmla="*/ 57 h 85"/>
              <a:gd name="T14" fmla="*/ 92 w 136"/>
              <a:gd name="T15" fmla="*/ 5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85">
                <a:moveTo>
                  <a:pt x="92" y="59"/>
                </a:moveTo>
                <a:cubicBezTo>
                  <a:pt x="127" y="63"/>
                  <a:pt x="136" y="85"/>
                  <a:pt x="136" y="85"/>
                </a:cubicBezTo>
                <a:cubicBezTo>
                  <a:pt x="136" y="31"/>
                  <a:pt x="63" y="25"/>
                  <a:pt x="63" y="25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57"/>
                  <a:pt x="63" y="57"/>
                  <a:pt x="63" y="57"/>
                </a:cubicBezTo>
                <a:cubicBezTo>
                  <a:pt x="77" y="57"/>
                  <a:pt x="86" y="58"/>
                  <a:pt x="92" y="5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7"/>
          <p:cNvSpPr>
            <a:spLocks noEditPoints="1"/>
          </p:cNvSpPr>
          <p:nvPr/>
        </p:nvSpPr>
        <p:spPr bwMode="auto">
          <a:xfrm>
            <a:off x="4265489" y="773639"/>
            <a:ext cx="318590" cy="169341"/>
          </a:xfrm>
          <a:custGeom>
            <a:avLst/>
            <a:gdLst>
              <a:gd name="T0" fmla="*/ 111 w 111"/>
              <a:gd name="T1" fmla="*/ 17 h 59"/>
              <a:gd name="T2" fmla="*/ 103 w 111"/>
              <a:gd name="T3" fmla="*/ 14 h 59"/>
              <a:gd name="T4" fmla="*/ 103 w 111"/>
              <a:gd name="T5" fmla="*/ 0 h 59"/>
              <a:gd name="T6" fmla="*/ 0 w 111"/>
              <a:gd name="T7" fmla="*/ 0 h 59"/>
              <a:gd name="T8" fmla="*/ 0 w 111"/>
              <a:gd name="T9" fmla="*/ 59 h 59"/>
              <a:gd name="T10" fmla="*/ 103 w 111"/>
              <a:gd name="T11" fmla="*/ 59 h 59"/>
              <a:gd name="T12" fmla="*/ 103 w 111"/>
              <a:gd name="T13" fmla="*/ 44 h 59"/>
              <a:gd name="T14" fmla="*/ 111 w 111"/>
              <a:gd name="T15" fmla="*/ 41 h 59"/>
              <a:gd name="T16" fmla="*/ 111 w 111"/>
              <a:gd name="T17" fmla="*/ 17 h 59"/>
              <a:gd name="T18" fmla="*/ 93 w 111"/>
              <a:gd name="T19" fmla="*/ 49 h 59"/>
              <a:gd name="T20" fmla="*/ 9 w 111"/>
              <a:gd name="T21" fmla="*/ 49 h 59"/>
              <a:gd name="T22" fmla="*/ 9 w 111"/>
              <a:gd name="T23" fmla="*/ 10 h 59"/>
              <a:gd name="T24" fmla="*/ 93 w 111"/>
              <a:gd name="T25" fmla="*/ 10 h 59"/>
              <a:gd name="T26" fmla="*/ 93 w 111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59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9" y="49"/>
                </a:lnTo>
                <a:lnTo>
                  <a:pt x="9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Rectangle 268"/>
          <p:cNvSpPr>
            <a:spLocks noChangeArrowheads="1"/>
          </p:cNvSpPr>
          <p:nvPr/>
        </p:nvSpPr>
        <p:spPr bwMode="auto">
          <a:xfrm>
            <a:off x="4311411" y="819561"/>
            <a:ext cx="200912" cy="7462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69"/>
          <p:cNvSpPr>
            <a:spLocks noEditPoints="1"/>
          </p:cNvSpPr>
          <p:nvPr/>
        </p:nvSpPr>
        <p:spPr bwMode="auto">
          <a:xfrm>
            <a:off x="3625440" y="773639"/>
            <a:ext cx="318590" cy="169341"/>
          </a:xfrm>
          <a:custGeom>
            <a:avLst/>
            <a:gdLst>
              <a:gd name="T0" fmla="*/ 111 w 111"/>
              <a:gd name="T1" fmla="*/ 17 h 59"/>
              <a:gd name="T2" fmla="*/ 103 w 111"/>
              <a:gd name="T3" fmla="*/ 14 h 59"/>
              <a:gd name="T4" fmla="*/ 103 w 111"/>
              <a:gd name="T5" fmla="*/ 0 h 59"/>
              <a:gd name="T6" fmla="*/ 0 w 111"/>
              <a:gd name="T7" fmla="*/ 0 h 59"/>
              <a:gd name="T8" fmla="*/ 0 w 111"/>
              <a:gd name="T9" fmla="*/ 59 h 59"/>
              <a:gd name="T10" fmla="*/ 103 w 111"/>
              <a:gd name="T11" fmla="*/ 59 h 59"/>
              <a:gd name="T12" fmla="*/ 103 w 111"/>
              <a:gd name="T13" fmla="*/ 44 h 59"/>
              <a:gd name="T14" fmla="*/ 111 w 111"/>
              <a:gd name="T15" fmla="*/ 41 h 59"/>
              <a:gd name="T16" fmla="*/ 111 w 111"/>
              <a:gd name="T17" fmla="*/ 17 h 59"/>
              <a:gd name="T18" fmla="*/ 93 w 111"/>
              <a:gd name="T19" fmla="*/ 49 h 59"/>
              <a:gd name="T20" fmla="*/ 10 w 111"/>
              <a:gd name="T21" fmla="*/ 49 h 59"/>
              <a:gd name="T22" fmla="*/ 10 w 111"/>
              <a:gd name="T23" fmla="*/ 10 h 59"/>
              <a:gd name="T24" fmla="*/ 93 w 111"/>
              <a:gd name="T25" fmla="*/ 10 h 59"/>
              <a:gd name="T26" fmla="*/ 93 w 111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59">
                <a:moveTo>
                  <a:pt x="111" y="17"/>
                </a:moveTo>
                <a:lnTo>
                  <a:pt x="103" y="14"/>
                </a:lnTo>
                <a:lnTo>
                  <a:pt x="103" y="0"/>
                </a:lnTo>
                <a:lnTo>
                  <a:pt x="0" y="0"/>
                </a:lnTo>
                <a:lnTo>
                  <a:pt x="0" y="59"/>
                </a:lnTo>
                <a:lnTo>
                  <a:pt x="103" y="59"/>
                </a:lnTo>
                <a:lnTo>
                  <a:pt x="103" y="44"/>
                </a:lnTo>
                <a:lnTo>
                  <a:pt x="111" y="41"/>
                </a:lnTo>
                <a:lnTo>
                  <a:pt x="111" y="17"/>
                </a:lnTo>
                <a:close/>
                <a:moveTo>
                  <a:pt x="93" y="49"/>
                </a:moveTo>
                <a:lnTo>
                  <a:pt x="10" y="49"/>
                </a:lnTo>
                <a:lnTo>
                  <a:pt x="10" y="10"/>
                </a:lnTo>
                <a:lnTo>
                  <a:pt x="93" y="10"/>
                </a:lnTo>
                <a:lnTo>
                  <a:pt x="93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270"/>
          <p:cNvSpPr/>
          <p:nvPr/>
        </p:nvSpPr>
        <p:spPr bwMode="auto">
          <a:xfrm>
            <a:off x="3671363" y="819561"/>
            <a:ext cx="160729" cy="74624"/>
          </a:xfrm>
          <a:custGeom>
            <a:avLst/>
            <a:gdLst>
              <a:gd name="T0" fmla="*/ 26 w 56"/>
              <a:gd name="T1" fmla="*/ 0 h 26"/>
              <a:gd name="T2" fmla="*/ 0 w 56"/>
              <a:gd name="T3" fmla="*/ 0 h 26"/>
              <a:gd name="T4" fmla="*/ 0 w 56"/>
              <a:gd name="T5" fmla="*/ 26 h 26"/>
              <a:gd name="T6" fmla="*/ 56 w 56"/>
              <a:gd name="T7" fmla="*/ 26 h 26"/>
              <a:gd name="T8" fmla="*/ 26 w 5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">
                <a:moveTo>
                  <a:pt x="26" y="0"/>
                </a:moveTo>
                <a:lnTo>
                  <a:pt x="0" y="0"/>
                </a:lnTo>
                <a:lnTo>
                  <a:pt x="0" y="26"/>
                </a:lnTo>
                <a:lnTo>
                  <a:pt x="56" y="26"/>
                </a:lnTo>
                <a:lnTo>
                  <a:pt x="2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71"/>
          <p:cNvSpPr>
            <a:spLocks noEditPoints="1"/>
          </p:cNvSpPr>
          <p:nvPr/>
        </p:nvSpPr>
        <p:spPr bwMode="auto">
          <a:xfrm>
            <a:off x="4905535" y="773639"/>
            <a:ext cx="315718" cy="169341"/>
          </a:xfrm>
          <a:custGeom>
            <a:avLst/>
            <a:gdLst>
              <a:gd name="T0" fmla="*/ 102 w 110"/>
              <a:gd name="T1" fmla="*/ 14 h 59"/>
              <a:gd name="T2" fmla="*/ 102 w 110"/>
              <a:gd name="T3" fmla="*/ 0 h 59"/>
              <a:gd name="T4" fmla="*/ 0 w 110"/>
              <a:gd name="T5" fmla="*/ 0 h 59"/>
              <a:gd name="T6" fmla="*/ 0 w 110"/>
              <a:gd name="T7" fmla="*/ 59 h 59"/>
              <a:gd name="T8" fmla="*/ 102 w 110"/>
              <a:gd name="T9" fmla="*/ 59 h 59"/>
              <a:gd name="T10" fmla="*/ 102 w 110"/>
              <a:gd name="T11" fmla="*/ 44 h 59"/>
              <a:gd name="T12" fmla="*/ 110 w 110"/>
              <a:gd name="T13" fmla="*/ 41 h 59"/>
              <a:gd name="T14" fmla="*/ 110 w 110"/>
              <a:gd name="T15" fmla="*/ 17 h 59"/>
              <a:gd name="T16" fmla="*/ 102 w 110"/>
              <a:gd name="T17" fmla="*/ 14 h 59"/>
              <a:gd name="T18" fmla="*/ 92 w 110"/>
              <a:gd name="T19" fmla="*/ 49 h 59"/>
              <a:gd name="T20" fmla="*/ 9 w 110"/>
              <a:gd name="T21" fmla="*/ 49 h 59"/>
              <a:gd name="T22" fmla="*/ 9 w 110"/>
              <a:gd name="T23" fmla="*/ 10 h 59"/>
              <a:gd name="T24" fmla="*/ 92 w 110"/>
              <a:gd name="T25" fmla="*/ 10 h 59"/>
              <a:gd name="T26" fmla="*/ 92 w 110"/>
              <a:gd name="T27" fmla="*/ 4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59">
                <a:moveTo>
                  <a:pt x="102" y="14"/>
                </a:moveTo>
                <a:lnTo>
                  <a:pt x="102" y="0"/>
                </a:lnTo>
                <a:lnTo>
                  <a:pt x="0" y="0"/>
                </a:lnTo>
                <a:lnTo>
                  <a:pt x="0" y="59"/>
                </a:lnTo>
                <a:lnTo>
                  <a:pt x="102" y="59"/>
                </a:lnTo>
                <a:lnTo>
                  <a:pt x="102" y="44"/>
                </a:lnTo>
                <a:lnTo>
                  <a:pt x="110" y="41"/>
                </a:lnTo>
                <a:lnTo>
                  <a:pt x="110" y="17"/>
                </a:lnTo>
                <a:lnTo>
                  <a:pt x="102" y="14"/>
                </a:lnTo>
                <a:close/>
                <a:moveTo>
                  <a:pt x="92" y="49"/>
                </a:moveTo>
                <a:lnTo>
                  <a:pt x="9" y="49"/>
                </a:lnTo>
                <a:lnTo>
                  <a:pt x="9" y="10"/>
                </a:lnTo>
                <a:lnTo>
                  <a:pt x="92" y="10"/>
                </a:lnTo>
                <a:lnTo>
                  <a:pt x="92" y="4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72"/>
          <p:cNvSpPr/>
          <p:nvPr/>
        </p:nvSpPr>
        <p:spPr bwMode="auto">
          <a:xfrm>
            <a:off x="4951458" y="822431"/>
            <a:ext cx="200912" cy="66015"/>
          </a:xfrm>
          <a:custGeom>
            <a:avLst/>
            <a:gdLst>
              <a:gd name="T0" fmla="*/ 39 w 70"/>
              <a:gd name="T1" fmla="*/ 23 h 23"/>
              <a:gd name="T2" fmla="*/ 70 w 70"/>
              <a:gd name="T3" fmla="*/ 0 h 23"/>
              <a:gd name="T4" fmla="*/ 42 w 70"/>
              <a:gd name="T5" fmla="*/ 12 h 23"/>
              <a:gd name="T6" fmla="*/ 30 w 70"/>
              <a:gd name="T7" fmla="*/ 0 h 23"/>
              <a:gd name="T8" fmla="*/ 0 w 70"/>
              <a:gd name="T9" fmla="*/ 23 h 23"/>
              <a:gd name="T10" fmla="*/ 28 w 70"/>
              <a:gd name="T11" fmla="*/ 12 h 23"/>
              <a:gd name="T12" fmla="*/ 39 w 7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23">
                <a:moveTo>
                  <a:pt x="39" y="23"/>
                </a:moveTo>
                <a:lnTo>
                  <a:pt x="70" y="0"/>
                </a:lnTo>
                <a:lnTo>
                  <a:pt x="42" y="12"/>
                </a:lnTo>
                <a:lnTo>
                  <a:pt x="30" y="0"/>
                </a:lnTo>
                <a:lnTo>
                  <a:pt x="0" y="23"/>
                </a:lnTo>
                <a:lnTo>
                  <a:pt x="28" y="12"/>
                </a:lnTo>
                <a:lnTo>
                  <a:pt x="39" y="2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73"/>
          <p:cNvSpPr/>
          <p:nvPr/>
        </p:nvSpPr>
        <p:spPr bwMode="auto">
          <a:xfrm>
            <a:off x="3628311" y="1973369"/>
            <a:ext cx="318590" cy="321459"/>
          </a:xfrm>
          <a:custGeom>
            <a:avLst/>
            <a:gdLst>
              <a:gd name="T0" fmla="*/ 76 w 111"/>
              <a:gd name="T1" fmla="*/ 68 h 112"/>
              <a:gd name="T2" fmla="*/ 111 w 111"/>
              <a:gd name="T3" fmla="*/ 45 h 112"/>
              <a:gd name="T4" fmla="*/ 68 w 111"/>
              <a:gd name="T5" fmla="*/ 45 h 112"/>
              <a:gd name="T6" fmla="*/ 55 w 111"/>
              <a:gd name="T7" fmla="*/ 0 h 112"/>
              <a:gd name="T8" fmla="*/ 43 w 111"/>
              <a:gd name="T9" fmla="*/ 45 h 112"/>
              <a:gd name="T10" fmla="*/ 0 w 111"/>
              <a:gd name="T11" fmla="*/ 45 h 112"/>
              <a:gd name="T12" fmla="*/ 35 w 111"/>
              <a:gd name="T13" fmla="*/ 68 h 112"/>
              <a:gd name="T14" fmla="*/ 22 w 111"/>
              <a:gd name="T15" fmla="*/ 112 h 112"/>
              <a:gd name="T16" fmla="*/ 55 w 111"/>
              <a:gd name="T17" fmla="*/ 83 h 112"/>
              <a:gd name="T18" fmla="*/ 91 w 111"/>
              <a:gd name="T19" fmla="*/ 112 h 112"/>
              <a:gd name="T20" fmla="*/ 76 w 111"/>
              <a:gd name="T21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1" h="112">
                <a:moveTo>
                  <a:pt x="76" y="68"/>
                </a:moveTo>
                <a:lnTo>
                  <a:pt x="111" y="45"/>
                </a:lnTo>
                <a:lnTo>
                  <a:pt x="68" y="45"/>
                </a:lnTo>
                <a:lnTo>
                  <a:pt x="55" y="0"/>
                </a:lnTo>
                <a:lnTo>
                  <a:pt x="43" y="45"/>
                </a:lnTo>
                <a:lnTo>
                  <a:pt x="0" y="45"/>
                </a:lnTo>
                <a:lnTo>
                  <a:pt x="35" y="68"/>
                </a:lnTo>
                <a:lnTo>
                  <a:pt x="22" y="112"/>
                </a:lnTo>
                <a:lnTo>
                  <a:pt x="55" y="83"/>
                </a:lnTo>
                <a:lnTo>
                  <a:pt x="91" y="112"/>
                </a:lnTo>
                <a:lnTo>
                  <a:pt x="76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274"/>
          <p:cNvSpPr/>
          <p:nvPr/>
        </p:nvSpPr>
        <p:spPr bwMode="auto">
          <a:xfrm>
            <a:off x="4265489" y="1973369"/>
            <a:ext cx="321459" cy="321459"/>
          </a:xfrm>
          <a:custGeom>
            <a:avLst/>
            <a:gdLst>
              <a:gd name="T0" fmla="*/ 285 w 288"/>
              <a:gd name="T1" fmla="*/ 109 h 288"/>
              <a:gd name="T2" fmla="*/ 277 w 288"/>
              <a:gd name="T3" fmla="*/ 104 h 288"/>
              <a:gd name="T4" fmla="*/ 270 w 288"/>
              <a:gd name="T5" fmla="*/ 103 h 288"/>
              <a:gd name="T6" fmla="*/ 189 w 288"/>
              <a:gd name="T7" fmla="*/ 103 h 288"/>
              <a:gd name="T8" fmla="*/ 185 w 288"/>
              <a:gd name="T9" fmla="*/ 101 h 288"/>
              <a:gd name="T10" fmla="*/ 183 w 288"/>
              <a:gd name="T11" fmla="*/ 98 h 288"/>
              <a:gd name="T12" fmla="*/ 159 w 288"/>
              <a:gd name="T13" fmla="*/ 14 h 288"/>
              <a:gd name="T14" fmla="*/ 156 w 288"/>
              <a:gd name="T15" fmla="*/ 6 h 288"/>
              <a:gd name="T16" fmla="*/ 144 w 288"/>
              <a:gd name="T17" fmla="*/ 0 h 288"/>
              <a:gd name="T18" fmla="*/ 133 w 288"/>
              <a:gd name="T19" fmla="*/ 6 h 288"/>
              <a:gd name="T20" fmla="*/ 129 w 288"/>
              <a:gd name="T21" fmla="*/ 14 h 288"/>
              <a:gd name="T22" fmla="*/ 106 w 288"/>
              <a:gd name="T23" fmla="*/ 98 h 288"/>
              <a:gd name="T24" fmla="*/ 103 w 288"/>
              <a:gd name="T25" fmla="*/ 101 h 288"/>
              <a:gd name="T26" fmla="*/ 99 w 288"/>
              <a:gd name="T27" fmla="*/ 103 h 288"/>
              <a:gd name="T28" fmla="*/ 19 w 288"/>
              <a:gd name="T29" fmla="*/ 103 h 288"/>
              <a:gd name="T30" fmla="*/ 9 w 288"/>
              <a:gd name="T31" fmla="*/ 105 h 288"/>
              <a:gd name="T32" fmla="*/ 4 w 288"/>
              <a:gd name="T33" fmla="*/ 109 h 288"/>
              <a:gd name="T34" fmla="*/ 0 w 288"/>
              <a:gd name="T35" fmla="*/ 117 h 288"/>
              <a:gd name="T36" fmla="*/ 4 w 288"/>
              <a:gd name="T37" fmla="*/ 127 h 288"/>
              <a:gd name="T38" fmla="*/ 10 w 288"/>
              <a:gd name="T39" fmla="*/ 132 h 288"/>
              <a:gd name="T40" fmla="*/ 75 w 288"/>
              <a:gd name="T41" fmla="*/ 175 h 288"/>
              <a:gd name="T42" fmla="*/ 78 w 288"/>
              <a:gd name="T43" fmla="*/ 181 h 288"/>
              <a:gd name="T44" fmla="*/ 78 w 288"/>
              <a:gd name="T45" fmla="*/ 183 h 288"/>
              <a:gd name="T46" fmla="*/ 53 w 288"/>
              <a:gd name="T47" fmla="*/ 266 h 288"/>
              <a:gd name="T48" fmla="*/ 51 w 288"/>
              <a:gd name="T49" fmla="*/ 273 h 288"/>
              <a:gd name="T50" fmla="*/ 54 w 288"/>
              <a:gd name="T51" fmla="*/ 282 h 288"/>
              <a:gd name="T52" fmla="*/ 65 w 288"/>
              <a:gd name="T53" fmla="*/ 288 h 288"/>
              <a:gd name="T54" fmla="*/ 78 w 288"/>
              <a:gd name="T55" fmla="*/ 282 h 288"/>
              <a:gd name="T56" fmla="*/ 141 w 288"/>
              <a:gd name="T57" fmla="*/ 228 h 288"/>
              <a:gd name="T58" fmla="*/ 145 w 288"/>
              <a:gd name="T59" fmla="*/ 227 h 288"/>
              <a:gd name="T60" fmla="*/ 148 w 288"/>
              <a:gd name="T61" fmla="*/ 228 h 288"/>
              <a:gd name="T62" fmla="*/ 215 w 288"/>
              <a:gd name="T63" fmla="*/ 283 h 288"/>
              <a:gd name="T64" fmla="*/ 228 w 288"/>
              <a:gd name="T65" fmla="*/ 288 h 288"/>
              <a:gd name="T66" fmla="*/ 228 w 288"/>
              <a:gd name="T67" fmla="*/ 288 h 288"/>
              <a:gd name="T68" fmla="*/ 238 w 288"/>
              <a:gd name="T69" fmla="*/ 283 h 288"/>
              <a:gd name="T70" fmla="*/ 241 w 288"/>
              <a:gd name="T71" fmla="*/ 274 h 288"/>
              <a:gd name="T72" fmla="*/ 240 w 288"/>
              <a:gd name="T73" fmla="*/ 266 h 288"/>
              <a:gd name="T74" fmla="*/ 211 w 288"/>
              <a:gd name="T75" fmla="*/ 182 h 288"/>
              <a:gd name="T76" fmla="*/ 211 w 288"/>
              <a:gd name="T77" fmla="*/ 181 h 288"/>
              <a:gd name="T78" fmla="*/ 214 w 288"/>
              <a:gd name="T79" fmla="*/ 175 h 288"/>
              <a:gd name="T80" fmla="*/ 279 w 288"/>
              <a:gd name="T81" fmla="*/ 132 h 288"/>
              <a:gd name="T82" fmla="*/ 284 w 288"/>
              <a:gd name="T83" fmla="*/ 127 h 288"/>
              <a:gd name="T84" fmla="*/ 288 w 288"/>
              <a:gd name="T85" fmla="*/ 117 h 288"/>
              <a:gd name="T86" fmla="*/ 285 w 288"/>
              <a:gd name="T87" fmla="*/ 1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88">
                <a:moveTo>
                  <a:pt x="285" y="109"/>
                </a:moveTo>
                <a:cubicBezTo>
                  <a:pt x="282" y="106"/>
                  <a:pt x="279" y="105"/>
                  <a:pt x="277" y="104"/>
                </a:cubicBezTo>
                <a:cubicBezTo>
                  <a:pt x="275" y="103"/>
                  <a:pt x="272" y="103"/>
                  <a:pt x="270" y="103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3"/>
                  <a:pt x="187" y="103"/>
                  <a:pt x="185" y="101"/>
                </a:cubicBezTo>
                <a:cubicBezTo>
                  <a:pt x="184" y="100"/>
                  <a:pt x="183" y="99"/>
                  <a:pt x="183" y="98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8" y="11"/>
                  <a:pt x="158" y="9"/>
                  <a:pt x="156" y="6"/>
                </a:cubicBezTo>
                <a:cubicBezTo>
                  <a:pt x="154" y="4"/>
                  <a:pt x="151" y="0"/>
                  <a:pt x="144" y="0"/>
                </a:cubicBezTo>
                <a:cubicBezTo>
                  <a:pt x="138" y="0"/>
                  <a:pt x="134" y="4"/>
                  <a:pt x="133" y="6"/>
                </a:cubicBezTo>
                <a:cubicBezTo>
                  <a:pt x="131" y="9"/>
                  <a:pt x="130" y="11"/>
                  <a:pt x="129" y="14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9"/>
                  <a:pt x="105" y="100"/>
                  <a:pt x="103" y="101"/>
                </a:cubicBezTo>
                <a:cubicBezTo>
                  <a:pt x="102" y="103"/>
                  <a:pt x="100" y="103"/>
                  <a:pt x="9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5" y="103"/>
                  <a:pt x="13" y="103"/>
                  <a:pt x="9" y="105"/>
                </a:cubicBezTo>
                <a:cubicBezTo>
                  <a:pt x="7" y="106"/>
                  <a:pt x="5" y="107"/>
                  <a:pt x="4" y="109"/>
                </a:cubicBezTo>
                <a:cubicBezTo>
                  <a:pt x="2" y="111"/>
                  <a:pt x="0" y="114"/>
                  <a:pt x="0" y="117"/>
                </a:cubicBezTo>
                <a:cubicBezTo>
                  <a:pt x="1" y="122"/>
                  <a:pt x="3" y="125"/>
                  <a:pt x="4" y="127"/>
                </a:cubicBezTo>
                <a:cubicBezTo>
                  <a:pt x="6" y="129"/>
                  <a:pt x="8" y="131"/>
                  <a:pt x="10" y="132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8" y="179"/>
                  <a:pt x="78" y="181"/>
                </a:cubicBezTo>
                <a:cubicBezTo>
                  <a:pt x="78" y="182"/>
                  <a:pt x="78" y="183"/>
                  <a:pt x="78" y="183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2" y="268"/>
                  <a:pt x="51" y="271"/>
                  <a:pt x="51" y="273"/>
                </a:cubicBezTo>
                <a:cubicBezTo>
                  <a:pt x="51" y="276"/>
                  <a:pt x="52" y="279"/>
                  <a:pt x="54" y="282"/>
                </a:cubicBezTo>
                <a:cubicBezTo>
                  <a:pt x="56" y="286"/>
                  <a:pt x="61" y="288"/>
                  <a:pt x="65" y="288"/>
                </a:cubicBezTo>
                <a:cubicBezTo>
                  <a:pt x="72" y="288"/>
                  <a:pt x="74" y="285"/>
                  <a:pt x="78" y="282"/>
                </a:cubicBezTo>
                <a:cubicBezTo>
                  <a:pt x="141" y="228"/>
                  <a:pt x="141" y="228"/>
                  <a:pt x="141" y="228"/>
                </a:cubicBezTo>
                <a:cubicBezTo>
                  <a:pt x="142" y="228"/>
                  <a:pt x="143" y="227"/>
                  <a:pt x="145" y="227"/>
                </a:cubicBezTo>
                <a:cubicBezTo>
                  <a:pt x="146" y="227"/>
                  <a:pt x="147" y="228"/>
                  <a:pt x="148" y="228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8" y="285"/>
                  <a:pt x="221" y="288"/>
                  <a:pt x="228" y="288"/>
                </a:cubicBezTo>
                <a:cubicBezTo>
                  <a:pt x="228" y="288"/>
                  <a:pt x="228" y="288"/>
                  <a:pt x="228" y="288"/>
                </a:cubicBezTo>
                <a:cubicBezTo>
                  <a:pt x="232" y="288"/>
                  <a:pt x="236" y="286"/>
                  <a:pt x="238" y="283"/>
                </a:cubicBezTo>
                <a:cubicBezTo>
                  <a:pt x="241" y="279"/>
                  <a:pt x="241" y="276"/>
                  <a:pt x="241" y="274"/>
                </a:cubicBezTo>
                <a:cubicBezTo>
                  <a:pt x="241" y="271"/>
                  <a:pt x="241" y="268"/>
                  <a:pt x="240" y="266"/>
                </a:cubicBezTo>
                <a:cubicBezTo>
                  <a:pt x="211" y="182"/>
                  <a:pt x="211" y="182"/>
                  <a:pt x="211" y="182"/>
                </a:cubicBezTo>
                <a:cubicBezTo>
                  <a:pt x="211" y="182"/>
                  <a:pt x="211" y="181"/>
                  <a:pt x="211" y="181"/>
                </a:cubicBezTo>
                <a:cubicBezTo>
                  <a:pt x="211" y="178"/>
                  <a:pt x="213" y="175"/>
                  <a:pt x="214" y="175"/>
                </a:cubicBezTo>
                <a:cubicBezTo>
                  <a:pt x="279" y="132"/>
                  <a:pt x="279" y="132"/>
                  <a:pt x="279" y="132"/>
                </a:cubicBezTo>
                <a:cubicBezTo>
                  <a:pt x="281" y="131"/>
                  <a:pt x="283" y="129"/>
                  <a:pt x="284" y="127"/>
                </a:cubicBezTo>
                <a:cubicBezTo>
                  <a:pt x="286" y="125"/>
                  <a:pt x="288" y="122"/>
                  <a:pt x="288" y="117"/>
                </a:cubicBezTo>
                <a:cubicBezTo>
                  <a:pt x="288" y="114"/>
                  <a:pt x="287" y="111"/>
                  <a:pt x="285" y="1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75"/>
          <p:cNvSpPr>
            <a:spLocks noEditPoints="1"/>
          </p:cNvSpPr>
          <p:nvPr/>
        </p:nvSpPr>
        <p:spPr bwMode="auto">
          <a:xfrm>
            <a:off x="4905535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3 w 288"/>
              <a:gd name="T11" fmla="*/ 131 h 288"/>
              <a:gd name="T12" fmla="*/ 230 w 288"/>
              <a:gd name="T13" fmla="*/ 134 h 288"/>
              <a:gd name="T14" fmla="*/ 189 w 288"/>
              <a:gd name="T15" fmla="*/ 161 h 288"/>
              <a:gd name="T16" fmla="*/ 187 w 288"/>
              <a:gd name="T17" fmla="*/ 165 h 288"/>
              <a:gd name="T18" fmla="*/ 188 w 288"/>
              <a:gd name="T19" fmla="*/ 166 h 288"/>
              <a:gd name="T20" fmla="*/ 205 w 288"/>
              <a:gd name="T21" fmla="*/ 218 h 288"/>
              <a:gd name="T22" fmla="*/ 206 w 288"/>
              <a:gd name="T23" fmla="*/ 223 h 288"/>
              <a:gd name="T24" fmla="*/ 205 w 288"/>
              <a:gd name="T25" fmla="*/ 229 h 288"/>
              <a:gd name="T26" fmla="*/ 198 w 288"/>
              <a:gd name="T27" fmla="*/ 232 h 288"/>
              <a:gd name="T28" fmla="*/ 198 w 288"/>
              <a:gd name="T29" fmla="*/ 232 h 288"/>
              <a:gd name="T30" fmla="*/ 190 w 288"/>
              <a:gd name="T31" fmla="*/ 229 h 288"/>
              <a:gd name="T32" fmla="*/ 148 w 288"/>
              <a:gd name="T33" fmla="*/ 195 h 288"/>
              <a:gd name="T34" fmla="*/ 146 w 288"/>
              <a:gd name="T35" fmla="*/ 194 h 288"/>
              <a:gd name="T36" fmla="*/ 144 w 288"/>
              <a:gd name="T37" fmla="*/ 195 h 288"/>
              <a:gd name="T38" fmla="*/ 104 w 288"/>
              <a:gd name="T39" fmla="*/ 229 h 288"/>
              <a:gd name="T40" fmla="*/ 96 w 288"/>
              <a:gd name="T41" fmla="*/ 232 h 288"/>
              <a:gd name="T42" fmla="*/ 89 w 288"/>
              <a:gd name="T43" fmla="*/ 229 h 288"/>
              <a:gd name="T44" fmla="*/ 87 w 288"/>
              <a:gd name="T45" fmla="*/ 223 h 288"/>
              <a:gd name="T46" fmla="*/ 88 w 288"/>
              <a:gd name="T47" fmla="*/ 218 h 288"/>
              <a:gd name="T48" fmla="*/ 104 w 288"/>
              <a:gd name="T49" fmla="*/ 166 h 288"/>
              <a:gd name="T50" fmla="*/ 104 w 288"/>
              <a:gd name="T51" fmla="*/ 165 h 288"/>
              <a:gd name="T52" fmla="*/ 102 w 288"/>
              <a:gd name="T53" fmla="*/ 161 h 288"/>
              <a:gd name="T54" fmla="*/ 61 w 288"/>
              <a:gd name="T55" fmla="*/ 134 h 288"/>
              <a:gd name="T56" fmla="*/ 58 w 288"/>
              <a:gd name="T57" fmla="*/ 131 h 288"/>
              <a:gd name="T58" fmla="*/ 56 w 288"/>
              <a:gd name="T59" fmla="*/ 125 h 288"/>
              <a:gd name="T60" fmla="*/ 57 w 288"/>
              <a:gd name="T61" fmla="*/ 120 h 288"/>
              <a:gd name="T62" fmla="*/ 61 w 288"/>
              <a:gd name="T63" fmla="*/ 117 h 288"/>
              <a:gd name="T64" fmla="*/ 67 w 288"/>
              <a:gd name="T65" fmla="*/ 116 h 288"/>
              <a:gd name="T66" fmla="*/ 118 w 288"/>
              <a:gd name="T67" fmla="*/ 116 h 288"/>
              <a:gd name="T68" fmla="*/ 120 w 288"/>
              <a:gd name="T69" fmla="*/ 115 h 288"/>
              <a:gd name="T70" fmla="*/ 122 w 288"/>
              <a:gd name="T71" fmla="*/ 113 h 288"/>
              <a:gd name="T72" fmla="*/ 136 w 288"/>
              <a:gd name="T73" fmla="*/ 61 h 288"/>
              <a:gd name="T74" fmla="*/ 138 w 288"/>
              <a:gd name="T75" fmla="*/ 56 h 288"/>
              <a:gd name="T76" fmla="*/ 146 w 288"/>
              <a:gd name="T77" fmla="*/ 52 h 288"/>
              <a:gd name="T78" fmla="*/ 153 w 288"/>
              <a:gd name="T79" fmla="*/ 56 h 288"/>
              <a:gd name="T80" fmla="*/ 155 w 288"/>
              <a:gd name="T81" fmla="*/ 61 h 288"/>
              <a:gd name="T82" fmla="*/ 170 w 288"/>
              <a:gd name="T83" fmla="*/ 113 h 288"/>
              <a:gd name="T84" fmla="*/ 171 w 288"/>
              <a:gd name="T85" fmla="*/ 115 h 288"/>
              <a:gd name="T86" fmla="*/ 174 w 288"/>
              <a:gd name="T87" fmla="*/ 116 h 288"/>
              <a:gd name="T88" fmla="*/ 224 w 288"/>
              <a:gd name="T89" fmla="*/ 116 h 288"/>
              <a:gd name="T90" fmla="*/ 229 w 288"/>
              <a:gd name="T91" fmla="*/ 117 h 288"/>
              <a:gd name="T92" fmla="*/ 234 w 288"/>
              <a:gd name="T93" fmla="*/ 120 h 288"/>
              <a:gd name="T94" fmla="*/ 236 w 288"/>
              <a:gd name="T95" fmla="*/ 125 h 288"/>
              <a:gd name="T96" fmla="*/ 233 w 288"/>
              <a:gd name="T97" fmla="*/ 13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33" y="131"/>
                </a:moveTo>
                <a:cubicBezTo>
                  <a:pt x="232" y="133"/>
                  <a:pt x="231" y="134"/>
                  <a:pt x="230" y="13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8" y="161"/>
                  <a:pt x="187" y="164"/>
                  <a:pt x="187" y="165"/>
                </a:cubicBezTo>
                <a:cubicBezTo>
                  <a:pt x="187" y="165"/>
                  <a:pt x="187" y="166"/>
                  <a:pt x="188" y="166"/>
                </a:cubicBezTo>
                <a:cubicBezTo>
                  <a:pt x="205" y="218"/>
                  <a:pt x="205" y="218"/>
                  <a:pt x="205" y="218"/>
                </a:cubicBezTo>
                <a:cubicBezTo>
                  <a:pt x="206" y="220"/>
                  <a:pt x="206" y="221"/>
                  <a:pt x="206" y="223"/>
                </a:cubicBezTo>
                <a:cubicBezTo>
                  <a:pt x="206" y="225"/>
                  <a:pt x="206" y="227"/>
                  <a:pt x="205" y="229"/>
                </a:cubicBezTo>
                <a:cubicBezTo>
                  <a:pt x="203" y="231"/>
                  <a:pt x="200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4" y="232"/>
                  <a:pt x="192" y="230"/>
                  <a:pt x="190" y="229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4"/>
                  <a:pt x="147" y="194"/>
                  <a:pt x="146" y="194"/>
                </a:cubicBezTo>
                <a:cubicBezTo>
                  <a:pt x="145" y="194"/>
                  <a:pt x="144" y="194"/>
                  <a:pt x="144" y="195"/>
                </a:cubicBezTo>
                <a:cubicBezTo>
                  <a:pt x="104" y="229"/>
                  <a:pt x="104" y="229"/>
                  <a:pt x="104" y="229"/>
                </a:cubicBezTo>
                <a:cubicBezTo>
                  <a:pt x="102" y="230"/>
                  <a:pt x="100" y="232"/>
                  <a:pt x="96" y="232"/>
                </a:cubicBezTo>
                <a:cubicBezTo>
                  <a:pt x="94" y="232"/>
                  <a:pt x="91" y="231"/>
                  <a:pt x="89" y="229"/>
                </a:cubicBezTo>
                <a:cubicBezTo>
                  <a:pt x="88" y="226"/>
                  <a:pt x="87" y="224"/>
                  <a:pt x="87" y="223"/>
                </a:cubicBezTo>
                <a:cubicBezTo>
                  <a:pt x="87" y="221"/>
                  <a:pt x="88" y="220"/>
                  <a:pt x="88" y="218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4" y="166"/>
                  <a:pt x="104" y="166"/>
                  <a:pt x="104" y="165"/>
                </a:cubicBezTo>
                <a:cubicBezTo>
                  <a:pt x="104" y="164"/>
                  <a:pt x="103" y="162"/>
                  <a:pt x="102" y="161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0" y="134"/>
                  <a:pt x="59" y="133"/>
                  <a:pt x="58" y="131"/>
                </a:cubicBezTo>
                <a:cubicBezTo>
                  <a:pt x="57" y="130"/>
                  <a:pt x="56" y="128"/>
                  <a:pt x="56" y="125"/>
                </a:cubicBezTo>
                <a:cubicBezTo>
                  <a:pt x="56" y="123"/>
                  <a:pt x="56" y="121"/>
                  <a:pt x="57" y="120"/>
                </a:cubicBezTo>
                <a:cubicBezTo>
                  <a:pt x="59" y="119"/>
                  <a:pt x="60" y="118"/>
                  <a:pt x="61" y="117"/>
                </a:cubicBezTo>
                <a:cubicBezTo>
                  <a:pt x="63" y="116"/>
                  <a:pt x="65" y="116"/>
                  <a:pt x="67" y="116"/>
                </a:cubicBezTo>
                <a:cubicBezTo>
                  <a:pt x="118" y="116"/>
                  <a:pt x="118" y="116"/>
                  <a:pt x="118" y="116"/>
                </a:cubicBezTo>
                <a:cubicBezTo>
                  <a:pt x="118" y="116"/>
                  <a:pt x="119" y="116"/>
                  <a:pt x="120" y="115"/>
                </a:cubicBezTo>
                <a:cubicBezTo>
                  <a:pt x="121" y="115"/>
                  <a:pt x="121" y="114"/>
                  <a:pt x="122" y="113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7" y="59"/>
                  <a:pt x="137" y="57"/>
                  <a:pt x="138" y="56"/>
                </a:cubicBezTo>
                <a:cubicBezTo>
                  <a:pt x="139" y="54"/>
                  <a:pt x="142" y="52"/>
                  <a:pt x="146" y="52"/>
                </a:cubicBezTo>
                <a:cubicBezTo>
                  <a:pt x="150" y="52"/>
                  <a:pt x="152" y="54"/>
                  <a:pt x="153" y="56"/>
                </a:cubicBezTo>
                <a:cubicBezTo>
                  <a:pt x="154" y="57"/>
                  <a:pt x="154" y="59"/>
                  <a:pt x="155" y="61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0" y="114"/>
                  <a:pt x="170" y="115"/>
                  <a:pt x="171" y="115"/>
                </a:cubicBezTo>
                <a:cubicBezTo>
                  <a:pt x="172" y="116"/>
                  <a:pt x="173" y="116"/>
                  <a:pt x="17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6" y="116"/>
                  <a:pt x="227" y="116"/>
                  <a:pt x="229" y="117"/>
                </a:cubicBezTo>
                <a:cubicBezTo>
                  <a:pt x="230" y="117"/>
                  <a:pt x="232" y="118"/>
                  <a:pt x="234" y="120"/>
                </a:cubicBezTo>
                <a:cubicBezTo>
                  <a:pt x="235" y="121"/>
                  <a:pt x="236" y="123"/>
                  <a:pt x="236" y="125"/>
                </a:cubicBezTo>
                <a:cubicBezTo>
                  <a:pt x="236" y="128"/>
                  <a:pt x="234" y="130"/>
                  <a:pt x="233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76"/>
          <p:cNvSpPr>
            <a:spLocks noEditPoints="1"/>
          </p:cNvSpPr>
          <p:nvPr/>
        </p:nvSpPr>
        <p:spPr bwMode="auto">
          <a:xfrm>
            <a:off x="618276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13 w 288"/>
              <a:gd name="T11" fmla="*/ 165 h 288"/>
              <a:gd name="T12" fmla="*/ 144 w 288"/>
              <a:gd name="T13" fmla="*/ 234 h 288"/>
              <a:gd name="T14" fmla="*/ 74 w 288"/>
              <a:gd name="T15" fmla="*/ 165 h 288"/>
              <a:gd name="T16" fmla="*/ 51 w 288"/>
              <a:gd name="T17" fmla="*/ 118 h 288"/>
              <a:gd name="T18" fmla="*/ 97 w 288"/>
              <a:gd name="T19" fmla="*/ 72 h 288"/>
              <a:gd name="T20" fmla="*/ 144 w 288"/>
              <a:gd name="T21" fmla="*/ 100 h 288"/>
              <a:gd name="T22" fmla="*/ 190 w 288"/>
              <a:gd name="T23" fmla="*/ 72 h 288"/>
              <a:gd name="T24" fmla="*/ 236 w 288"/>
              <a:gd name="T25" fmla="*/ 118 h 288"/>
              <a:gd name="T26" fmla="*/ 213 w 288"/>
              <a:gd name="T27" fmla="*/ 16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213" y="165"/>
                </a:moveTo>
                <a:cubicBezTo>
                  <a:pt x="144" y="234"/>
                  <a:pt x="144" y="234"/>
                  <a:pt x="144" y="234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74" y="165"/>
                  <a:pt x="51" y="143"/>
                  <a:pt x="51" y="118"/>
                </a:cubicBezTo>
                <a:cubicBezTo>
                  <a:pt x="51" y="84"/>
                  <a:pt x="73" y="72"/>
                  <a:pt x="97" y="72"/>
                </a:cubicBezTo>
                <a:cubicBezTo>
                  <a:pt x="121" y="72"/>
                  <a:pt x="144" y="100"/>
                  <a:pt x="144" y="100"/>
                </a:cubicBezTo>
                <a:cubicBezTo>
                  <a:pt x="144" y="100"/>
                  <a:pt x="166" y="72"/>
                  <a:pt x="190" y="72"/>
                </a:cubicBezTo>
                <a:cubicBezTo>
                  <a:pt x="214" y="72"/>
                  <a:pt x="236" y="84"/>
                  <a:pt x="236" y="118"/>
                </a:cubicBezTo>
                <a:cubicBezTo>
                  <a:pt x="236" y="143"/>
                  <a:pt x="213" y="165"/>
                  <a:pt x="213" y="16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277"/>
          <p:cNvSpPr>
            <a:spLocks noEditPoints="1"/>
          </p:cNvSpPr>
          <p:nvPr/>
        </p:nvSpPr>
        <p:spPr bwMode="auto">
          <a:xfrm>
            <a:off x="9374387" y="744937"/>
            <a:ext cx="318590" cy="223873"/>
          </a:xfrm>
          <a:custGeom>
            <a:avLst/>
            <a:gdLst>
              <a:gd name="T0" fmla="*/ 254 w 289"/>
              <a:gd name="T1" fmla="*/ 90 h 201"/>
              <a:gd name="T2" fmla="*/ 254 w 289"/>
              <a:gd name="T3" fmla="*/ 86 h 201"/>
              <a:gd name="T4" fmla="*/ 168 w 289"/>
              <a:gd name="T5" fmla="*/ 0 h 201"/>
              <a:gd name="T6" fmla="*/ 91 w 289"/>
              <a:gd name="T7" fmla="*/ 47 h 201"/>
              <a:gd name="T8" fmla="*/ 67 w 289"/>
              <a:gd name="T9" fmla="*/ 40 h 201"/>
              <a:gd name="T10" fmla="*/ 26 w 289"/>
              <a:gd name="T11" fmla="*/ 81 h 201"/>
              <a:gd name="T12" fmla="*/ 28 w 289"/>
              <a:gd name="T13" fmla="*/ 91 h 201"/>
              <a:gd name="T14" fmla="*/ 0 w 289"/>
              <a:gd name="T15" fmla="*/ 142 h 201"/>
              <a:gd name="T16" fmla="*/ 56 w 289"/>
              <a:gd name="T17" fmla="*/ 201 h 201"/>
              <a:gd name="T18" fmla="*/ 56 w 289"/>
              <a:gd name="T19" fmla="*/ 201 h 201"/>
              <a:gd name="T20" fmla="*/ 59 w 289"/>
              <a:gd name="T21" fmla="*/ 201 h 201"/>
              <a:gd name="T22" fmla="*/ 59 w 289"/>
              <a:gd name="T23" fmla="*/ 201 h 201"/>
              <a:gd name="T24" fmla="*/ 60 w 289"/>
              <a:gd name="T25" fmla="*/ 201 h 201"/>
              <a:gd name="T26" fmla="*/ 228 w 289"/>
              <a:gd name="T27" fmla="*/ 201 h 201"/>
              <a:gd name="T28" fmla="*/ 231 w 289"/>
              <a:gd name="T29" fmla="*/ 201 h 201"/>
              <a:gd name="T30" fmla="*/ 289 w 289"/>
              <a:gd name="T31" fmla="*/ 143 h 201"/>
              <a:gd name="T32" fmla="*/ 254 w 289"/>
              <a:gd name="T33" fmla="*/ 90 h 201"/>
              <a:gd name="T34" fmla="*/ 231 w 289"/>
              <a:gd name="T35" fmla="*/ 181 h 201"/>
              <a:gd name="T36" fmla="*/ 230 w 289"/>
              <a:gd name="T37" fmla="*/ 181 h 201"/>
              <a:gd name="T38" fmla="*/ 228 w 289"/>
              <a:gd name="T39" fmla="*/ 181 h 201"/>
              <a:gd name="T40" fmla="*/ 228 w 289"/>
              <a:gd name="T41" fmla="*/ 181 h 201"/>
              <a:gd name="T42" fmla="*/ 228 w 289"/>
              <a:gd name="T43" fmla="*/ 181 h 201"/>
              <a:gd name="T44" fmla="*/ 60 w 289"/>
              <a:gd name="T45" fmla="*/ 181 h 201"/>
              <a:gd name="T46" fmla="*/ 59 w 289"/>
              <a:gd name="T47" fmla="*/ 181 h 201"/>
              <a:gd name="T48" fmla="*/ 59 w 289"/>
              <a:gd name="T49" fmla="*/ 181 h 201"/>
              <a:gd name="T50" fmla="*/ 59 w 289"/>
              <a:gd name="T51" fmla="*/ 181 h 201"/>
              <a:gd name="T52" fmla="*/ 20 w 289"/>
              <a:gd name="T53" fmla="*/ 142 h 201"/>
              <a:gd name="T54" fmla="*/ 39 w 289"/>
              <a:gd name="T55" fmla="*/ 108 h 201"/>
              <a:gd name="T56" fmla="*/ 51 w 289"/>
              <a:gd name="T57" fmla="*/ 100 h 201"/>
              <a:gd name="T58" fmla="*/ 47 w 289"/>
              <a:gd name="T59" fmla="*/ 87 h 201"/>
              <a:gd name="T60" fmla="*/ 46 w 289"/>
              <a:gd name="T61" fmla="*/ 81 h 201"/>
              <a:gd name="T62" fmla="*/ 67 w 289"/>
              <a:gd name="T63" fmla="*/ 59 h 201"/>
              <a:gd name="T64" fmla="*/ 80 w 289"/>
              <a:gd name="T65" fmla="*/ 64 h 201"/>
              <a:gd name="T66" fmla="*/ 98 w 289"/>
              <a:gd name="T67" fmla="*/ 77 h 201"/>
              <a:gd name="T68" fmla="*/ 107 w 289"/>
              <a:gd name="T69" fmla="*/ 58 h 201"/>
              <a:gd name="T70" fmla="*/ 168 w 289"/>
              <a:gd name="T71" fmla="*/ 19 h 201"/>
              <a:gd name="T72" fmla="*/ 235 w 289"/>
              <a:gd name="T73" fmla="*/ 86 h 201"/>
              <a:gd name="T74" fmla="*/ 234 w 289"/>
              <a:gd name="T75" fmla="*/ 89 h 201"/>
              <a:gd name="T76" fmla="*/ 234 w 289"/>
              <a:gd name="T77" fmla="*/ 90 h 201"/>
              <a:gd name="T78" fmla="*/ 234 w 289"/>
              <a:gd name="T79" fmla="*/ 103 h 201"/>
              <a:gd name="T80" fmla="*/ 245 w 289"/>
              <a:gd name="T81" fmla="*/ 108 h 201"/>
              <a:gd name="T82" fmla="*/ 269 w 289"/>
              <a:gd name="T83" fmla="*/ 143 h 201"/>
              <a:gd name="T84" fmla="*/ 231 w 289"/>
              <a:gd name="T85" fmla="*/ 18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9" h="201">
                <a:moveTo>
                  <a:pt x="254" y="90"/>
                </a:moveTo>
                <a:cubicBezTo>
                  <a:pt x="254" y="89"/>
                  <a:pt x="254" y="88"/>
                  <a:pt x="254" y="86"/>
                </a:cubicBezTo>
                <a:cubicBezTo>
                  <a:pt x="254" y="38"/>
                  <a:pt x="216" y="0"/>
                  <a:pt x="168" y="0"/>
                </a:cubicBezTo>
                <a:cubicBezTo>
                  <a:pt x="134" y="0"/>
                  <a:pt x="105" y="19"/>
                  <a:pt x="91" y="47"/>
                </a:cubicBezTo>
                <a:cubicBezTo>
                  <a:pt x="84" y="42"/>
                  <a:pt x="76" y="40"/>
                  <a:pt x="67" y="40"/>
                </a:cubicBezTo>
                <a:cubicBezTo>
                  <a:pt x="45" y="40"/>
                  <a:pt x="26" y="58"/>
                  <a:pt x="26" y="81"/>
                </a:cubicBezTo>
                <a:cubicBezTo>
                  <a:pt x="26" y="84"/>
                  <a:pt x="27" y="88"/>
                  <a:pt x="28" y="91"/>
                </a:cubicBezTo>
                <a:cubicBezTo>
                  <a:pt x="11" y="102"/>
                  <a:pt x="0" y="120"/>
                  <a:pt x="0" y="142"/>
                </a:cubicBezTo>
                <a:cubicBezTo>
                  <a:pt x="0" y="173"/>
                  <a:pt x="25" y="199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228" y="201"/>
                  <a:pt x="228" y="201"/>
                  <a:pt x="228" y="201"/>
                </a:cubicBezTo>
                <a:cubicBezTo>
                  <a:pt x="228" y="201"/>
                  <a:pt x="229" y="201"/>
                  <a:pt x="231" y="201"/>
                </a:cubicBezTo>
                <a:cubicBezTo>
                  <a:pt x="263" y="201"/>
                  <a:pt x="289" y="175"/>
                  <a:pt x="289" y="143"/>
                </a:cubicBezTo>
                <a:cubicBezTo>
                  <a:pt x="289" y="119"/>
                  <a:pt x="274" y="99"/>
                  <a:pt x="254" y="90"/>
                </a:cubicBezTo>
                <a:close/>
                <a:moveTo>
                  <a:pt x="231" y="181"/>
                </a:moveTo>
                <a:cubicBezTo>
                  <a:pt x="230" y="181"/>
                  <a:pt x="230" y="181"/>
                  <a:pt x="230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37" y="181"/>
                  <a:pt x="20" y="163"/>
                  <a:pt x="20" y="142"/>
                </a:cubicBezTo>
                <a:cubicBezTo>
                  <a:pt x="20" y="128"/>
                  <a:pt x="27" y="115"/>
                  <a:pt x="39" y="108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7" y="87"/>
                  <a:pt x="47" y="87"/>
                  <a:pt x="47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69"/>
                  <a:pt x="56" y="59"/>
                  <a:pt x="67" y="59"/>
                </a:cubicBezTo>
                <a:cubicBezTo>
                  <a:pt x="72" y="59"/>
                  <a:pt x="77" y="61"/>
                  <a:pt x="80" y="64"/>
                </a:cubicBezTo>
                <a:cubicBezTo>
                  <a:pt x="98" y="77"/>
                  <a:pt x="98" y="77"/>
                  <a:pt x="98" y="77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8" y="34"/>
                  <a:pt x="142" y="19"/>
                  <a:pt x="168" y="19"/>
                </a:cubicBezTo>
                <a:cubicBezTo>
                  <a:pt x="205" y="19"/>
                  <a:pt x="234" y="49"/>
                  <a:pt x="235" y="86"/>
                </a:cubicBezTo>
                <a:cubicBezTo>
                  <a:pt x="235" y="87"/>
                  <a:pt x="234" y="88"/>
                  <a:pt x="234" y="89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103"/>
                  <a:pt x="234" y="103"/>
                  <a:pt x="234" y="103"/>
                </a:cubicBezTo>
                <a:cubicBezTo>
                  <a:pt x="245" y="108"/>
                  <a:pt x="245" y="108"/>
                  <a:pt x="245" y="108"/>
                </a:cubicBezTo>
                <a:cubicBezTo>
                  <a:pt x="260" y="114"/>
                  <a:pt x="269" y="128"/>
                  <a:pt x="269" y="143"/>
                </a:cubicBezTo>
                <a:cubicBezTo>
                  <a:pt x="269" y="164"/>
                  <a:pt x="252" y="181"/>
                  <a:pt x="231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78"/>
          <p:cNvSpPr/>
          <p:nvPr/>
        </p:nvSpPr>
        <p:spPr bwMode="auto">
          <a:xfrm>
            <a:off x="10017304" y="696143"/>
            <a:ext cx="309978" cy="218133"/>
          </a:xfrm>
          <a:custGeom>
            <a:avLst/>
            <a:gdLst>
              <a:gd name="T0" fmla="*/ 247 w 280"/>
              <a:gd name="T1" fmla="*/ 88 h 196"/>
              <a:gd name="T2" fmla="*/ 247 w 280"/>
              <a:gd name="T3" fmla="*/ 84 h 196"/>
              <a:gd name="T4" fmla="*/ 162 w 280"/>
              <a:gd name="T5" fmla="*/ 0 h 196"/>
              <a:gd name="T6" fmla="*/ 88 w 280"/>
              <a:gd name="T7" fmla="*/ 46 h 196"/>
              <a:gd name="T8" fmla="*/ 65 w 280"/>
              <a:gd name="T9" fmla="*/ 39 h 196"/>
              <a:gd name="T10" fmla="*/ 25 w 280"/>
              <a:gd name="T11" fmla="*/ 79 h 196"/>
              <a:gd name="T12" fmla="*/ 27 w 280"/>
              <a:gd name="T13" fmla="*/ 89 h 196"/>
              <a:gd name="T14" fmla="*/ 0 w 280"/>
              <a:gd name="T15" fmla="*/ 138 h 196"/>
              <a:gd name="T16" fmla="*/ 49 w 280"/>
              <a:gd name="T17" fmla="*/ 195 h 196"/>
              <a:gd name="T18" fmla="*/ 66 w 280"/>
              <a:gd name="T19" fmla="*/ 180 h 196"/>
              <a:gd name="T20" fmla="*/ 69 w 280"/>
              <a:gd name="T21" fmla="*/ 177 h 196"/>
              <a:gd name="T22" fmla="*/ 57 w 280"/>
              <a:gd name="T23" fmla="*/ 177 h 196"/>
              <a:gd name="T24" fmla="*/ 57 w 280"/>
              <a:gd name="T25" fmla="*/ 177 h 196"/>
              <a:gd name="T26" fmla="*/ 57 w 280"/>
              <a:gd name="T27" fmla="*/ 177 h 196"/>
              <a:gd name="T28" fmla="*/ 57 w 280"/>
              <a:gd name="T29" fmla="*/ 177 h 196"/>
              <a:gd name="T30" fmla="*/ 19 w 280"/>
              <a:gd name="T31" fmla="*/ 138 h 196"/>
              <a:gd name="T32" fmla="*/ 38 w 280"/>
              <a:gd name="T33" fmla="*/ 105 h 196"/>
              <a:gd name="T34" fmla="*/ 49 w 280"/>
              <a:gd name="T35" fmla="*/ 98 h 196"/>
              <a:gd name="T36" fmla="*/ 45 w 280"/>
              <a:gd name="T37" fmla="*/ 85 h 196"/>
              <a:gd name="T38" fmla="*/ 44 w 280"/>
              <a:gd name="T39" fmla="*/ 79 h 196"/>
              <a:gd name="T40" fmla="*/ 65 w 280"/>
              <a:gd name="T41" fmla="*/ 58 h 196"/>
              <a:gd name="T42" fmla="*/ 78 w 280"/>
              <a:gd name="T43" fmla="*/ 63 h 196"/>
              <a:gd name="T44" fmla="*/ 95 w 280"/>
              <a:gd name="T45" fmla="*/ 76 h 196"/>
              <a:gd name="T46" fmla="*/ 104 w 280"/>
              <a:gd name="T47" fmla="*/ 56 h 196"/>
              <a:gd name="T48" fmla="*/ 162 w 280"/>
              <a:gd name="T49" fmla="*/ 19 h 196"/>
              <a:gd name="T50" fmla="*/ 227 w 280"/>
              <a:gd name="T51" fmla="*/ 84 h 196"/>
              <a:gd name="T52" fmla="*/ 227 w 280"/>
              <a:gd name="T53" fmla="*/ 87 h 196"/>
              <a:gd name="T54" fmla="*/ 227 w 280"/>
              <a:gd name="T55" fmla="*/ 88 h 196"/>
              <a:gd name="T56" fmla="*/ 227 w 280"/>
              <a:gd name="T57" fmla="*/ 101 h 196"/>
              <a:gd name="T58" fmla="*/ 238 w 280"/>
              <a:gd name="T59" fmla="*/ 105 h 196"/>
              <a:gd name="T60" fmla="*/ 261 w 280"/>
              <a:gd name="T61" fmla="*/ 140 h 196"/>
              <a:gd name="T62" fmla="*/ 224 w 280"/>
              <a:gd name="T63" fmla="*/ 177 h 196"/>
              <a:gd name="T64" fmla="*/ 223 w 280"/>
              <a:gd name="T65" fmla="*/ 177 h 196"/>
              <a:gd name="T66" fmla="*/ 222 w 280"/>
              <a:gd name="T67" fmla="*/ 177 h 196"/>
              <a:gd name="T68" fmla="*/ 221 w 280"/>
              <a:gd name="T69" fmla="*/ 177 h 196"/>
              <a:gd name="T70" fmla="*/ 221 w 280"/>
              <a:gd name="T71" fmla="*/ 177 h 196"/>
              <a:gd name="T72" fmla="*/ 217 w 280"/>
              <a:gd name="T73" fmla="*/ 177 h 196"/>
              <a:gd name="T74" fmla="*/ 200 w 280"/>
              <a:gd name="T75" fmla="*/ 192 h 196"/>
              <a:gd name="T76" fmla="*/ 196 w 280"/>
              <a:gd name="T77" fmla="*/ 196 h 196"/>
              <a:gd name="T78" fmla="*/ 221 w 280"/>
              <a:gd name="T79" fmla="*/ 196 h 196"/>
              <a:gd name="T80" fmla="*/ 224 w 280"/>
              <a:gd name="T81" fmla="*/ 196 h 196"/>
              <a:gd name="T82" fmla="*/ 280 w 280"/>
              <a:gd name="T83" fmla="*/ 140 h 196"/>
              <a:gd name="T84" fmla="*/ 247 w 280"/>
              <a:gd name="T85" fmla="*/ 8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0" h="196">
                <a:moveTo>
                  <a:pt x="247" y="88"/>
                </a:moveTo>
                <a:cubicBezTo>
                  <a:pt x="247" y="87"/>
                  <a:pt x="247" y="86"/>
                  <a:pt x="247" y="84"/>
                </a:cubicBezTo>
                <a:cubicBezTo>
                  <a:pt x="247" y="38"/>
                  <a:pt x="209" y="0"/>
                  <a:pt x="162" y="0"/>
                </a:cubicBezTo>
                <a:cubicBezTo>
                  <a:pt x="130" y="0"/>
                  <a:pt x="101" y="19"/>
                  <a:pt x="88" y="46"/>
                </a:cubicBezTo>
                <a:cubicBezTo>
                  <a:pt x="81" y="42"/>
                  <a:pt x="73" y="39"/>
                  <a:pt x="65" y="39"/>
                </a:cubicBezTo>
                <a:cubicBezTo>
                  <a:pt x="43" y="39"/>
                  <a:pt x="25" y="57"/>
                  <a:pt x="25" y="79"/>
                </a:cubicBezTo>
                <a:cubicBezTo>
                  <a:pt x="25" y="83"/>
                  <a:pt x="26" y="86"/>
                  <a:pt x="27" y="89"/>
                </a:cubicBezTo>
                <a:cubicBezTo>
                  <a:pt x="10" y="100"/>
                  <a:pt x="0" y="118"/>
                  <a:pt x="0" y="138"/>
                </a:cubicBezTo>
                <a:cubicBezTo>
                  <a:pt x="0" y="167"/>
                  <a:pt x="21" y="191"/>
                  <a:pt x="49" y="195"/>
                </a:cubicBezTo>
                <a:cubicBezTo>
                  <a:pt x="66" y="180"/>
                  <a:pt x="66" y="180"/>
                  <a:pt x="66" y="180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36" y="176"/>
                  <a:pt x="19" y="159"/>
                  <a:pt x="19" y="138"/>
                </a:cubicBezTo>
                <a:cubicBezTo>
                  <a:pt x="19" y="125"/>
                  <a:pt x="26" y="112"/>
                  <a:pt x="38" y="105"/>
                </a:cubicBezTo>
                <a:cubicBezTo>
                  <a:pt x="49" y="98"/>
                  <a:pt x="49" y="98"/>
                  <a:pt x="49" y="98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3"/>
                  <a:pt x="44" y="81"/>
                  <a:pt x="44" y="79"/>
                </a:cubicBezTo>
                <a:cubicBezTo>
                  <a:pt x="44" y="68"/>
                  <a:pt x="54" y="58"/>
                  <a:pt x="65" y="58"/>
                </a:cubicBezTo>
                <a:cubicBezTo>
                  <a:pt x="70" y="58"/>
                  <a:pt x="74" y="60"/>
                  <a:pt x="78" y="63"/>
                </a:cubicBezTo>
                <a:cubicBezTo>
                  <a:pt x="95" y="76"/>
                  <a:pt x="95" y="76"/>
                  <a:pt x="95" y="7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15" y="34"/>
                  <a:pt x="138" y="19"/>
                  <a:pt x="162" y="19"/>
                </a:cubicBezTo>
                <a:cubicBezTo>
                  <a:pt x="198" y="19"/>
                  <a:pt x="227" y="49"/>
                  <a:pt x="227" y="84"/>
                </a:cubicBezTo>
                <a:cubicBezTo>
                  <a:pt x="227" y="85"/>
                  <a:pt x="227" y="86"/>
                  <a:pt x="227" y="87"/>
                </a:cubicBezTo>
                <a:cubicBezTo>
                  <a:pt x="227" y="88"/>
                  <a:pt x="227" y="88"/>
                  <a:pt x="227" y="88"/>
                </a:cubicBezTo>
                <a:cubicBezTo>
                  <a:pt x="227" y="101"/>
                  <a:pt x="227" y="101"/>
                  <a:pt x="227" y="101"/>
                </a:cubicBezTo>
                <a:cubicBezTo>
                  <a:pt x="238" y="105"/>
                  <a:pt x="238" y="105"/>
                  <a:pt x="238" y="105"/>
                </a:cubicBezTo>
                <a:cubicBezTo>
                  <a:pt x="252" y="111"/>
                  <a:pt x="261" y="125"/>
                  <a:pt x="261" y="140"/>
                </a:cubicBezTo>
                <a:cubicBezTo>
                  <a:pt x="261" y="160"/>
                  <a:pt x="244" y="177"/>
                  <a:pt x="224" y="177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0" y="192"/>
                  <a:pt x="200" y="192"/>
                  <a:pt x="200" y="192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221" y="196"/>
                  <a:pt x="221" y="196"/>
                  <a:pt x="221" y="196"/>
                </a:cubicBezTo>
                <a:cubicBezTo>
                  <a:pt x="221" y="196"/>
                  <a:pt x="222" y="196"/>
                  <a:pt x="224" y="196"/>
                </a:cubicBezTo>
                <a:cubicBezTo>
                  <a:pt x="255" y="196"/>
                  <a:pt x="280" y="171"/>
                  <a:pt x="280" y="140"/>
                </a:cubicBezTo>
                <a:cubicBezTo>
                  <a:pt x="280" y="117"/>
                  <a:pt x="266" y="97"/>
                  <a:pt x="247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79"/>
          <p:cNvSpPr/>
          <p:nvPr/>
        </p:nvSpPr>
        <p:spPr bwMode="auto">
          <a:xfrm>
            <a:off x="10089058" y="802340"/>
            <a:ext cx="143508" cy="215263"/>
          </a:xfrm>
          <a:custGeom>
            <a:avLst/>
            <a:gdLst>
              <a:gd name="T0" fmla="*/ 46 w 50"/>
              <a:gd name="T1" fmla="*/ 31 h 75"/>
              <a:gd name="T2" fmla="*/ 32 w 50"/>
              <a:gd name="T3" fmla="*/ 31 h 75"/>
              <a:gd name="T4" fmla="*/ 50 w 50"/>
              <a:gd name="T5" fmla="*/ 0 h 75"/>
              <a:gd name="T6" fmla="*/ 7 w 50"/>
              <a:gd name="T7" fmla="*/ 39 h 75"/>
              <a:gd name="T8" fmla="*/ 22 w 50"/>
              <a:gd name="T9" fmla="*/ 39 h 75"/>
              <a:gd name="T10" fmla="*/ 0 w 50"/>
              <a:gd name="T11" fmla="*/ 75 h 75"/>
              <a:gd name="T12" fmla="*/ 46 w 50"/>
              <a:gd name="T13" fmla="*/ 3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75">
                <a:moveTo>
                  <a:pt x="46" y="31"/>
                </a:moveTo>
                <a:lnTo>
                  <a:pt x="32" y="31"/>
                </a:lnTo>
                <a:lnTo>
                  <a:pt x="50" y="0"/>
                </a:lnTo>
                <a:lnTo>
                  <a:pt x="7" y="39"/>
                </a:lnTo>
                <a:lnTo>
                  <a:pt x="22" y="39"/>
                </a:lnTo>
                <a:lnTo>
                  <a:pt x="0" y="75"/>
                </a:lnTo>
                <a:lnTo>
                  <a:pt x="46" y="3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80"/>
          <p:cNvSpPr/>
          <p:nvPr/>
        </p:nvSpPr>
        <p:spPr bwMode="auto">
          <a:xfrm>
            <a:off x="2351086" y="3890641"/>
            <a:ext cx="238225" cy="241094"/>
          </a:xfrm>
          <a:custGeom>
            <a:avLst/>
            <a:gdLst>
              <a:gd name="T0" fmla="*/ 10 w 83"/>
              <a:gd name="T1" fmla="*/ 61 h 84"/>
              <a:gd name="T2" fmla="*/ 10 w 83"/>
              <a:gd name="T3" fmla="*/ 11 h 84"/>
              <a:gd name="T4" fmla="*/ 73 w 83"/>
              <a:gd name="T5" fmla="*/ 11 h 84"/>
              <a:gd name="T6" fmla="*/ 73 w 83"/>
              <a:gd name="T7" fmla="*/ 18 h 84"/>
              <a:gd name="T8" fmla="*/ 83 w 83"/>
              <a:gd name="T9" fmla="*/ 18 h 84"/>
              <a:gd name="T10" fmla="*/ 83 w 83"/>
              <a:gd name="T11" fmla="*/ 0 h 84"/>
              <a:gd name="T12" fmla="*/ 0 w 83"/>
              <a:gd name="T13" fmla="*/ 0 h 84"/>
              <a:gd name="T14" fmla="*/ 0 w 83"/>
              <a:gd name="T15" fmla="*/ 84 h 84"/>
              <a:gd name="T16" fmla="*/ 18 w 83"/>
              <a:gd name="T17" fmla="*/ 84 h 84"/>
              <a:gd name="T18" fmla="*/ 18 w 83"/>
              <a:gd name="T19" fmla="*/ 61 h 84"/>
              <a:gd name="T20" fmla="*/ 10 w 83"/>
              <a:gd name="T21" fmla="*/ 6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84">
                <a:moveTo>
                  <a:pt x="10" y="61"/>
                </a:moveTo>
                <a:lnTo>
                  <a:pt x="10" y="11"/>
                </a:lnTo>
                <a:lnTo>
                  <a:pt x="73" y="11"/>
                </a:lnTo>
                <a:lnTo>
                  <a:pt x="73" y="18"/>
                </a:lnTo>
                <a:lnTo>
                  <a:pt x="83" y="18"/>
                </a:lnTo>
                <a:lnTo>
                  <a:pt x="83" y="0"/>
                </a:lnTo>
                <a:lnTo>
                  <a:pt x="0" y="0"/>
                </a:lnTo>
                <a:lnTo>
                  <a:pt x="0" y="84"/>
                </a:lnTo>
                <a:lnTo>
                  <a:pt x="18" y="84"/>
                </a:lnTo>
                <a:lnTo>
                  <a:pt x="18" y="61"/>
                </a:lnTo>
                <a:lnTo>
                  <a:pt x="10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81"/>
          <p:cNvSpPr>
            <a:spLocks noEditPoints="1"/>
          </p:cNvSpPr>
          <p:nvPr/>
        </p:nvSpPr>
        <p:spPr bwMode="auto">
          <a:xfrm>
            <a:off x="2428581" y="3971005"/>
            <a:ext cx="241094" cy="238225"/>
          </a:xfrm>
          <a:custGeom>
            <a:avLst/>
            <a:gdLst>
              <a:gd name="T0" fmla="*/ 84 w 84"/>
              <a:gd name="T1" fmla="*/ 0 h 83"/>
              <a:gd name="T2" fmla="*/ 0 w 84"/>
              <a:gd name="T3" fmla="*/ 0 h 83"/>
              <a:gd name="T4" fmla="*/ 0 w 84"/>
              <a:gd name="T5" fmla="*/ 83 h 83"/>
              <a:gd name="T6" fmla="*/ 84 w 84"/>
              <a:gd name="T7" fmla="*/ 83 h 83"/>
              <a:gd name="T8" fmla="*/ 84 w 84"/>
              <a:gd name="T9" fmla="*/ 0 h 83"/>
              <a:gd name="T10" fmla="*/ 73 w 84"/>
              <a:gd name="T11" fmla="*/ 61 h 83"/>
              <a:gd name="T12" fmla="*/ 10 w 84"/>
              <a:gd name="T13" fmla="*/ 61 h 83"/>
              <a:gd name="T14" fmla="*/ 10 w 84"/>
              <a:gd name="T15" fmla="*/ 10 h 83"/>
              <a:gd name="T16" fmla="*/ 73 w 84"/>
              <a:gd name="T17" fmla="*/ 10 h 83"/>
              <a:gd name="T18" fmla="*/ 73 w 84"/>
              <a:gd name="T19" fmla="*/ 6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83">
                <a:moveTo>
                  <a:pt x="84" y="0"/>
                </a:moveTo>
                <a:lnTo>
                  <a:pt x="0" y="0"/>
                </a:lnTo>
                <a:lnTo>
                  <a:pt x="0" y="83"/>
                </a:lnTo>
                <a:lnTo>
                  <a:pt x="84" y="83"/>
                </a:lnTo>
                <a:lnTo>
                  <a:pt x="84" y="0"/>
                </a:lnTo>
                <a:close/>
                <a:moveTo>
                  <a:pt x="73" y="61"/>
                </a:moveTo>
                <a:lnTo>
                  <a:pt x="10" y="61"/>
                </a:lnTo>
                <a:lnTo>
                  <a:pt x="10" y="10"/>
                </a:lnTo>
                <a:lnTo>
                  <a:pt x="73" y="10"/>
                </a:lnTo>
                <a:lnTo>
                  <a:pt x="73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82"/>
          <p:cNvSpPr>
            <a:spLocks noEditPoints="1"/>
          </p:cNvSpPr>
          <p:nvPr/>
        </p:nvSpPr>
        <p:spPr bwMode="auto">
          <a:xfrm>
            <a:off x="7459984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104 w 288"/>
              <a:gd name="T19" fmla="*/ 57 h 288"/>
              <a:gd name="T20" fmla="*/ 111 w 288"/>
              <a:gd name="T21" fmla="*/ 54 h 288"/>
              <a:gd name="T22" fmla="*/ 158 w 288"/>
              <a:gd name="T23" fmla="*/ 127 h 288"/>
              <a:gd name="T24" fmla="*/ 167 w 288"/>
              <a:gd name="T25" fmla="*/ 144 h 288"/>
              <a:gd name="T26" fmla="*/ 165 w 288"/>
              <a:gd name="T27" fmla="*/ 152 h 288"/>
              <a:gd name="T28" fmla="*/ 145 w 288"/>
              <a:gd name="T29" fmla="*/ 166 h 288"/>
              <a:gd name="T30" fmla="*/ 137 w 288"/>
              <a:gd name="T31" fmla="*/ 164 h 288"/>
              <a:gd name="T32" fmla="*/ 123 w 288"/>
              <a:gd name="T33" fmla="*/ 144 h 288"/>
              <a:gd name="T34" fmla="*/ 123 w 288"/>
              <a:gd name="T35" fmla="*/ 141 h 288"/>
              <a:gd name="T36" fmla="*/ 104 w 288"/>
              <a:gd name="T37" fmla="*/ 57 h 288"/>
              <a:gd name="T38" fmla="*/ 111 w 288"/>
              <a:gd name="T39" fmla="*/ 247 h 288"/>
              <a:gd name="T40" fmla="*/ 43 w 288"/>
              <a:gd name="T41" fmla="*/ 182 h 288"/>
              <a:gd name="T42" fmla="*/ 59 w 288"/>
              <a:gd name="T43" fmla="*/ 180 h 288"/>
              <a:gd name="T44" fmla="*/ 113 w 288"/>
              <a:gd name="T45" fmla="*/ 234 h 288"/>
              <a:gd name="T46" fmla="*/ 111 w 288"/>
              <a:gd name="T47" fmla="*/ 247 h 288"/>
              <a:gd name="T48" fmla="*/ 99 w 288"/>
              <a:gd name="T49" fmla="*/ 88 h 288"/>
              <a:gd name="T50" fmla="*/ 90 w 288"/>
              <a:gd name="T51" fmla="*/ 97 h 288"/>
              <a:gd name="T52" fmla="*/ 66 w 288"/>
              <a:gd name="T53" fmla="*/ 74 h 288"/>
              <a:gd name="T54" fmla="*/ 76 w 288"/>
              <a:gd name="T55" fmla="*/ 65 h 288"/>
              <a:gd name="T56" fmla="*/ 99 w 288"/>
              <a:gd name="T57" fmla="*/ 88 h 288"/>
              <a:gd name="T58" fmla="*/ 73 w 288"/>
              <a:gd name="T59" fmla="*/ 125 h 288"/>
              <a:gd name="T60" fmla="*/ 73 w 288"/>
              <a:gd name="T61" fmla="*/ 138 h 288"/>
              <a:gd name="T62" fmla="*/ 40 w 288"/>
              <a:gd name="T63" fmla="*/ 138 h 288"/>
              <a:gd name="T64" fmla="*/ 40 w 288"/>
              <a:gd name="T65" fmla="*/ 125 h 288"/>
              <a:gd name="T66" fmla="*/ 73 w 288"/>
              <a:gd name="T67" fmla="*/ 125 h 288"/>
              <a:gd name="T68" fmla="*/ 248 w 288"/>
              <a:gd name="T69" fmla="*/ 138 h 288"/>
              <a:gd name="T70" fmla="*/ 215 w 288"/>
              <a:gd name="T71" fmla="*/ 138 h 288"/>
              <a:gd name="T72" fmla="*/ 215 w 288"/>
              <a:gd name="T73" fmla="*/ 125 h 288"/>
              <a:gd name="T74" fmla="*/ 248 w 288"/>
              <a:gd name="T75" fmla="*/ 125 h 288"/>
              <a:gd name="T76" fmla="*/ 248 w 288"/>
              <a:gd name="T77" fmla="*/ 138 h 288"/>
              <a:gd name="T78" fmla="*/ 198 w 288"/>
              <a:gd name="T79" fmla="*/ 97 h 288"/>
              <a:gd name="T80" fmla="*/ 189 w 288"/>
              <a:gd name="T81" fmla="*/ 88 h 288"/>
              <a:gd name="T82" fmla="*/ 212 w 288"/>
              <a:gd name="T83" fmla="*/ 65 h 288"/>
              <a:gd name="T84" fmla="*/ 221 w 288"/>
              <a:gd name="T85" fmla="*/ 74 h 288"/>
              <a:gd name="T86" fmla="*/ 198 w 288"/>
              <a:gd name="T87" fmla="*/ 97 h 288"/>
              <a:gd name="T88" fmla="*/ 176 w 288"/>
              <a:gd name="T89" fmla="*/ 233 h 288"/>
              <a:gd name="T90" fmla="*/ 230 w 288"/>
              <a:gd name="T91" fmla="*/ 179 h 288"/>
              <a:gd name="T92" fmla="*/ 245 w 288"/>
              <a:gd name="T93" fmla="*/ 181 h 288"/>
              <a:gd name="T94" fmla="*/ 178 w 288"/>
              <a:gd name="T95" fmla="*/ 246 h 288"/>
              <a:gd name="T96" fmla="*/ 176 w 288"/>
              <a:gd name="T97" fmla="*/ 233 h 288"/>
              <a:gd name="T98" fmla="*/ 151 w 288"/>
              <a:gd name="T99" fmla="*/ 68 h 288"/>
              <a:gd name="T100" fmla="*/ 137 w 288"/>
              <a:gd name="T101" fmla="*/ 68 h 288"/>
              <a:gd name="T102" fmla="*/ 137 w 288"/>
              <a:gd name="T103" fmla="*/ 35 h 288"/>
              <a:gd name="T104" fmla="*/ 151 w 288"/>
              <a:gd name="T105" fmla="*/ 35 h 288"/>
              <a:gd name="T106" fmla="*/ 151 w 288"/>
              <a:gd name="T107" fmla="*/ 6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04" y="57"/>
                </a:moveTo>
                <a:cubicBezTo>
                  <a:pt x="111" y="54"/>
                  <a:pt x="111" y="54"/>
                  <a:pt x="111" y="54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63" y="131"/>
                  <a:pt x="167" y="137"/>
                  <a:pt x="167" y="144"/>
                </a:cubicBezTo>
                <a:cubicBezTo>
                  <a:pt x="167" y="147"/>
                  <a:pt x="166" y="150"/>
                  <a:pt x="165" y="152"/>
                </a:cubicBezTo>
                <a:cubicBezTo>
                  <a:pt x="161" y="161"/>
                  <a:pt x="153" y="166"/>
                  <a:pt x="145" y="166"/>
                </a:cubicBezTo>
                <a:cubicBezTo>
                  <a:pt x="142" y="166"/>
                  <a:pt x="139" y="165"/>
                  <a:pt x="137" y="164"/>
                </a:cubicBezTo>
                <a:cubicBezTo>
                  <a:pt x="128" y="161"/>
                  <a:pt x="123" y="153"/>
                  <a:pt x="123" y="144"/>
                </a:cubicBezTo>
                <a:cubicBezTo>
                  <a:pt x="123" y="143"/>
                  <a:pt x="123" y="142"/>
                  <a:pt x="123" y="141"/>
                </a:cubicBezTo>
                <a:lnTo>
                  <a:pt x="104" y="57"/>
                </a:lnTo>
                <a:close/>
                <a:moveTo>
                  <a:pt x="111" y="247"/>
                </a:moveTo>
                <a:cubicBezTo>
                  <a:pt x="80" y="237"/>
                  <a:pt x="55" y="213"/>
                  <a:pt x="43" y="182"/>
                </a:cubicBezTo>
                <a:cubicBezTo>
                  <a:pt x="48" y="181"/>
                  <a:pt x="53" y="180"/>
                  <a:pt x="59" y="180"/>
                </a:cubicBezTo>
                <a:cubicBezTo>
                  <a:pt x="89" y="180"/>
                  <a:pt x="113" y="204"/>
                  <a:pt x="113" y="234"/>
                </a:cubicBezTo>
                <a:cubicBezTo>
                  <a:pt x="113" y="238"/>
                  <a:pt x="112" y="243"/>
                  <a:pt x="111" y="247"/>
                </a:cubicBezTo>
                <a:close/>
                <a:moveTo>
                  <a:pt x="99" y="88"/>
                </a:moveTo>
                <a:cubicBezTo>
                  <a:pt x="90" y="97"/>
                  <a:pt x="90" y="97"/>
                  <a:pt x="90" y="97"/>
                </a:cubicBez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lnTo>
                  <a:pt x="99" y="88"/>
                </a:lnTo>
                <a:close/>
                <a:moveTo>
                  <a:pt x="73" y="125"/>
                </a:move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25"/>
                  <a:pt x="40" y="125"/>
                  <a:pt x="40" y="125"/>
                </a:cubicBezTo>
                <a:lnTo>
                  <a:pt x="73" y="125"/>
                </a:ln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198" y="97"/>
                </a:moveTo>
                <a:cubicBezTo>
                  <a:pt x="189" y="88"/>
                  <a:pt x="189" y="88"/>
                  <a:pt x="189" y="88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21" y="74"/>
                  <a:pt x="221" y="74"/>
                  <a:pt x="221" y="74"/>
                </a:cubicBezTo>
                <a:lnTo>
                  <a:pt x="198" y="97"/>
                </a:lnTo>
                <a:close/>
                <a:moveTo>
                  <a:pt x="176" y="233"/>
                </a:moveTo>
                <a:cubicBezTo>
                  <a:pt x="176" y="203"/>
                  <a:pt x="200" y="179"/>
                  <a:pt x="230" y="179"/>
                </a:cubicBezTo>
                <a:cubicBezTo>
                  <a:pt x="236" y="179"/>
                  <a:pt x="241" y="179"/>
                  <a:pt x="245" y="181"/>
                </a:cubicBezTo>
                <a:cubicBezTo>
                  <a:pt x="234" y="212"/>
                  <a:pt x="209" y="236"/>
                  <a:pt x="178" y="246"/>
                </a:cubicBezTo>
                <a:cubicBezTo>
                  <a:pt x="177" y="242"/>
                  <a:pt x="176" y="238"/>
                  <a:pt x="176" y="233"/>
                </a:cubicBezTo>
                <a:close/>
                <a:moveTo>
                  <a:pt x="151" y="68"/>
                </a:moveTo>
                <a:cubicBezTo>
                  <a:pt x="137" y="68"/>
                  <a:pt x="137" y="68"/>
                  <a:pt x="137" y="6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51" y="35"/>
                  <a:pt x="151" y="35"/>
                  <a:pt x="151" y="35"/>
                </a:cubicBezTo>
                <a:lnTo>
                  <a:pt x="151" y="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83"/>
          <p:cNvSpPr>
            <a:spLocks noEditPoints="1"/>
          </p:cNvSpPr>
          <p:nvPr/>
        </p:nvSpPr>
        <p:spPr bwMode="auto">
          <a:xfrm>
            <a:off x="8737210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38 h 288"/>
              <a:gd name="T20" fmla="*/ 215 w 288"/>
              <a:gd name="T21" fmla="*/ 138 h 288"/>
              <a:gd name="T22" fmla="*/ 215 w 288"/>
              <a:gd name="T23" fmla="*/ 125 h 288"/>
              <a:gd name="T24" fmla="*/ 248 w 288"/>
              <a:gd name="T25" fmla="*/ 125 h 288"/>
              <a:gd name="T26" fmla="*/ 248 w 288"/>
              <a:gd name="T27" fmla="*/ 138 h 288"/>
              <a:gd name="T28" fmla="*/ 212 w 288"/>
              <a:gd name="T29" fmla="*/ 65 h 288"/>
              <a:gd name="T30" fmla="*/ 221 w 288"/>
              <a:gd name="T31" fmla="*/ 74 h 288"/>
              <a:gd name="T32" fmla="*/ 198 w 288"/>
              <a:gd name="T33" fmla="*/ 97 h 288"/>
              <a:gd name="T34" fmla="*/ 189 w 288"/>
              <a:gd name="T35" fmla="*/ 88 h 288"/>
              <a:gd name="T36" fmla="*/ 212 w 288"/>
              <a:gd name="T37" fmla="*/ 65 h 288"/>
              <a:gd name="T38" fmla="*/ 137 w 288"/>
              <a:gd name="T39" fmla="*/ 35 h 288"/>
              <a:gd name="T40" fmla="*/ 151 w 288"/>
              <a:gd name="T41" fmla="*/ 35 h 288"/>
              <a:gd name="T42" fmla="*/ 151 w 288"/>
              <a:gd name="T43" fmla="*/ 36 h 288"/>
              <a:gd name="T44" fmla="*/ 151 w 288"/>
              <a:gd name="T45" fmla="*/ 68 h 288"/>
              <a:gd name="T46" fmla="*/ 137 w 288"/>
              <a:gd name="T47" fmla="*/ 68 h 288"/>
              <a:gd name="T48" fmla="*/ 137 w 288"/>
              <a:gd name="T49" fmla="*/ 36 h 288"/>
              <a:gd name="T50" fmla="*/ 137 w 288"/>
              <a:gd name="T51" fmla="*/ 35 h 288"/>
              <a:gd name="T52" fmla="*/ 40 w 288"/>
              <a:gd name="T53" fmla="*/ 125 h 288"/>
              <a:gd name="T54" fmla="*/ 73 w 288"/>
              <a:gd name="T55" fmla="*/ 125 h 288"/>
              <a:gd name="T56" fmla="*/ 73 w 288"/>
              <a:gd name="T57" fmla="*/ 138 h 288"/>
              <a:gd name="T58" fmla="*/ 40 w 288"/>
              <a:gd name="T59" fmla="*/ 138 h 288"/>
              <a:gd name="T60" fmla="*/ 40 w 288"/>
              <a:gd name="T61" fmla="*/ 125 h 288"/>
              <a:gd name="T62" fmla="*/ 90 w 288"/>
              <a:gd name="T63" fmla="*/ 97 h 288"/>
              <a:gd name="T64" fmla="*/ 66 w 288"/>
              <a:gd name="T65" fmla="*/ 74 h 288"/>
              <a:gd name="T66" fmla="*/ 76 w 288"/>
              <a:gd name="T67" fmla="*/ 65 h 288"/>
              <a:gd name="T68" fmla="*/ 99 w 288"/>
              <a:gd name="T69" fmla="*/ 88 h 288"/>
              <a:gd name="T70" fmla="*/ 90 w 288"/>
              <a:gd name="T71" fmla="*/ 97 h 288"/>
              <a:gd name="T72" fmla="*/ 140 w 288"/>
              <a:gd name="T73" fmla="*/ 252 h 288"/>
              <a:gd name="T74" fmla="*/ 132 w 288"/>
              <a:gd name="T75" fmla="*/ 248 h 288"/>
              <a:gd name="T76" fmla="*/ 130 w 288"/>
              <a:gd name="T77" fmla="*/ 225 h 288"/>
              <a:gd name="T78" fmla="*/ 140 w 288"/>
              <a:gd name="T79" fmla="*/ 107 h 288"/>
              <a:gd name="T80" fmla="*/ 150 w 288"/>
              <a:gd name="T81" fmla="*/ 107 h 288"/>
              <a:gd name="T82" fmla="*/ 160 w 288"/>
              <a:gd name="T83" fmla="*/ 226 h 288"/>
              <a:gd name="T84" fmla="*/ 157 w 288"/>
              <a:gd name="T85" fmla="*/ 248 h 288"/>
              <a:gd name="T86" fmla="*/ 151 w 288"/>
              <a:gd name="T87" fmla="*/ 252 h 288"/>
              <a:gd name="T88" fmla="*/ 140 w 288"/>
              <a:gd name="T8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84"/>
          <p:cNvSpPr>
            <a:spLocks noEditPoints="1"/>
          </p:cNvSpPr>
          <p:nvPr/>
        </p:nvSpPr>
        <p:spPr bwMode="auto">
          <a:xfrm>
            <a:off x="8100032" y="1333320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6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2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72 h 288"/>
              <a:gd name="T20" fmla="*/ 245 w 288"/>
              <a:gd name="T21" fmla="*/ 181 h 288"/>
              <a:gd name="T22" fmla="*/ 230 w 288"/>
              <a:gd name="T23" fmla="*/ 179 h 288"/>
              <a:gd name="T24" fmla="*/ 176 w 288"/>
              <a:gd name="T25" fmla="*/ 233 h 288"/>
              <a:gd name="T26" fmla="*/ 178 w 288"/>
              <a:gd name="T27" fmla="*/ 247 h 288"/>
              <a:gd name="T28" fmla="*/ 174 w 288"/>
              <a:gd name="T29" fmla="*/ 248 h 288"/>
              <a:gd name="T30" fmla="*/ 144 w 288"/>
              <a:gd name="T31" fmla="*/ 252 h 288"/>
              <a:gd name="T32" fmla="*/ 115 w 288"/>
              <a:gd name="T33" fmla="*/ 249 h 288"/>
              <a:gd name="T34" fmla="*/ 111 w 288"/>
              <a:gd name="T35" fmla="*/ 247 h 288"/>
              <a:gd name="T36" fmla="*/ 112 w 288"/>
              <a:gd name="T37" fmla="*/ 234 h 288"/>
              <a:gd name="T38" fmla="*/ 58 w 288"/>
              <a:gd name="T39" fmla="*/ 180 h 288"/>
              <a:gd name="T40" fmla="*/ 43 w 288"/>
              <a:gd name="T41" fmla="*/ 182 h 288"/>
              <a:gd name="T42" fmla="*/ 40 w 288"/>
              <a:gd name="T43" fmla="*/ 174 h 288"/>
              <a:gd name="T44" fmla="*/ 36 w 288"/>
              <a:gd name="T45" fmla="*/ 144 h 288"/>
              <a:gd name="T46" fmla="*/ 144 w 288"/>
              <a:gd name="T47" fmla="*/ 36 h 288"/>
              <a:gd name="T48" fmla="*/ 252 w 288"/>
              <a:gd name="T49" fmla="*/ 144 h 288"/>
              <a:gd name="T50" fmla="*/ 248 w 288"/>
              <a:gd name="T51" fmla="*/ 1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6" y="212"/>
                </a:cubicBezTo>
                <a:cubicBezTo>
                  <a:pt x="30" y="238"/>
                  <a:pt x="51" y="259"/>
                  <a:pt x="77" y="272"/>
                </a:cubicBezTo>
                <a:cubicBezTo>
                  <a:pt x="97" y="282"/>
                  <a:pt x="119" y="288"/>
                  <a:pt x="144" y="288"/>
                </a:cubicBezTo>
                <a:cubicBezTo>
                  <a:pt x="168" y="288"/>
                  <a:pt x="192" y="282"/>
                  <a:pt x="212" y="271"/>
                </a:cubicBezTo>
                <a:cubicBezTo>
                  <a:pt x="238" y="257"/>
                  <a:pt x="258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48" y="172"/>
                </a:moveTo>
                <a:cubicBezTo>
                  <a:pt x="247" y="175"/>
                  <a:pt x="246" y="178"/>
                  <a:pt x="245" y="181"/>
                </a:cubicBezTo>
                <a:cubicBezTo>
                  <a:pt x="240" y="180"/>
                  <a:pt x="235" y="179"/>
                  <a:pt x="230" y="179"/>
                </a:cubicBezTo>
                <a:cubicBezTo>
                  <a:pt x="200" y="179"/>
                  <a:pt x="176" y="203"/>
                  <a:pt x="176" y="233"/>
                </a:cubicBezTo>
                <a:cubicBezTo>
                  <a:pt x="176" y="238"/>
                  <a:pt x="176" y="242"/>
                  <a:pt x="178" y="247"/>
                </a:cubicBezTo>
                <a:cubicBezTo>
                  <a:pt x="176" y="247"/>
                  <a:pt x="175" y="248"/>
                  <a:pt x="174" y="248"/>
                </a:cubicBezTo>
                <a:cubicBezTo>
                  <a:pt x="164" y="251"/>
                  <a:pt x="154" y="252"/>
                  <a:pt x="144" y="252"/>
                </a:cubicBezTo>
                <a:cubicBezTo>
                  <a:pt x="134" y="252"/>
                  <a:pt x="124" y="251"/>
                  <a:pt x="115" y="249"/>
                </a:cubicBezTo>
                <a:cubicBezTo>
                  <a:pt x="114" y="248"/>
                  <a:pt x="112" y="248"/>
                  <a:pt x="111" y="247"/>
                </a:cubicBezTo>
                <a:cubicBezTo>
                  <a:pt x="112" y="243"/>
                  <a:pt x="112" y="239"/>
                  <a:pt x="112" y="234"/>
                </a:cubicBezTo>
                <a:cubicBezTo>
                  <a:pt x="112" y="204"/>
                  <a:pt x="88" y="180"/>
                  <a:pt x="58" y="180"/>
                </a:cubicBezTo>
                <a:cubicBezTo>
                  <a:pt x="53" y="180"/>
                  <a:pt x="48" y="181"/>
                  <a:pt x="43" y="182"/>
                </a:cubicBezTo>
                <a:cubicBezTo>
                  <a:pt x="41" y="180"/>
                  <a:pt x="40" y="177"/>
                  <a:pt x="40" y="174"/>
                </a:cubicBezTo>
                <a:cubicBezTo>
                  <a:pt x="37" y="164"/>
                  <a:pt x="36" y="154"/>
                  <a:pt x="36" y="144"/>
                </a:cubicBezTo>
                <a:cubicBezTo>
                  <a:pt x="36" y="85"/>
                  <a:pt x="84" y="36"/>
                  <a:pt x="144" y="36"/>
                </a:cubicBezTo>
                <a:cubicBezTo>
                  <a:pt x="203" y="36"/>
                  <a:pt x="252" y="85"/>
                  <a:pt x="252" y="144"/>
                </a:cubicBezTo>
                <a:cubicBezTo>
                  <a:pt x="252" y="154"/>
                  <a:pt x="250" y="163"/>
                  <a:pt x="248" y="1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285"/>
          <p:cNvSpPr/>
          <p:nvPr/>
        </p:nvSpPr>
        <p:spPr bwMode="auto">
          <a:xfrm>
            <a:off x="8214839" y="1393595"/>
            <a:ext cx="68884" cy="126287"/>
          </a:xfrm>
          <a:custGeom>
            <a:avLst/>
            <a:gdLst>
              <a:gd name="T0" fmla="*/ 53 w 62"/>
              <a:gd name="T1" fmla="*/ 73 h 112"/>
              <a:gd name="T2" fmla="*/ 7 w 62"/>
              <a:gd name="T3" fmla="*/ 0 h 112"/>
              <a:gd name="T4" fmla="*/ 0 w 62"/>
              <a:gd name="T5" fmla="*/ 3 h 112"/>
              <a:gd name="T6" fmla="*/ 19 w 62"/>
              <a:gd name="T7" fmla="*/ 87 h 112"/>
              <a:gd name="T8" fmla="*/ 19 w 62"/>
              <a:gd name="T9" fmla="*/ 90 h 112"/>
              <a:gd name="T10" fmla="*/ 32 w 62"/>
              <a:gd name="T11" fmla="*/ 110 h 112"/>
              <a:gd name="T12" fmla="*/ 40 w 62"/>
              <a:gd name="T13" fmla="*/ 112 h 112"/>
              <a:gd name="T14" fmla="*/ 60 w 62"/>
              <a:gd name="T15" fmla="*/ 99 h 112"/>
              <a:gd name="T16" fmla="*/ 62 w 62"/>
              <a:gd name="T17" fmla="*/ 90 h 112"/>
              <a:gd name="T18" fmla="*/ 53 w 62"/>
              <a:gd name="T19" fmla="*/ 7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12">
                <a:moveTo>
                  <a:pt x="53" y="73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19" y="87"/>
                  <a:pt x="19" y="87"/>
                  <a:pt x="19" y="87"/>
                </a:cubicBezTo>
                <a:cubicBezTo>
                  <a:pt x="19" y="88"/>
                  <a:pt x="19" y="89"/>
                  <a:pt x="19" y="90"/>
                </a:cubicBezTo>
                <a:cubicBezTo>
                  <a:pt x="19" y="99"/>
                  <a:pt x="24" y="107"/>
                  <a:pt x="32" y="110"/>
                </a:cubicBezTo>
                <a:cubicBezTo>
                  <a:pt x="35" y="112"/>
                  <a:pt x="38" y="112"/>
                  <a:pt x="40" y="112"/>
                </a:cubicBezTo>
                <a:cubicBezTo>
                  <a:pt x="49" y="112"/>
                  <a:pt x="57" y="107"/>
                  <a:pt x="60" y="99"/>
                </a:cubicBezTo>
                <a:cubicBezTo>
                  <a:pt x="62" y="96"/>
                  <a:pt x="62" y="93"/>
                  <a:pt x="62" y="90"/>
                </a:cubicBezTo>
                <a:cubicBezTo>
                  <a:pt x="62" y="84"/>
                  <a:pt x="59" y="77"/>
                  <a:pt x="53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Rectangle 286"/>
          <p:cNvSpPr>
            <a:spLocks noChangeArrowheads="1"/>
          </p:cNvSpPr>
          <p:nvPr/>
        </p:nvSpPr>
        <p:spPr bwMode="auto">
          <a:xfrm>
            <a:off x="8249281" y="1387855"/>
            <a:ext cx="14352" cy="3444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287"/>
          <p:cNvSpPr/>
          <p:nvPr/>
        </p:nvSpPr>
        <p:spPr bwMode="auto">
          <a:xfrm>
            <a:off x="8298073" y="1416556"/>
            <a:ext cx="37313" cy="34442"/>
          </a:xfrm>
          <a:custGeom>
            <a:avLst/>
            <a:gdLst>
              <a:gd name="T0" fmla="*/ 9 w 13"/>
              <a:gd name="T1" fmla="*/ 0 h 12"/>
              <a:gd name="T2" fmla="*/ 0 w 13"/>
              <a:gd name="T3" fmla="*/ 8 h 12"/>
              <a:gd name="T4" fmla="*/ 4 w 13"/>
              <a:gd name="T5" fmla="*/ 12 h 12"/>
              <a:gd name="T6" fmla="*/ 13 w 13"/>
              <a:gd name="T7" fmla="*/ 3 h 12"/>
              <a:gd name="T8" fmla="*/ 9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9" y="0"/>
                </a:moveTo>
                <a:lnTo>
                  <a:pt x="0" y="8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Rectangle 288"/>
          <p:cNvSpPr>
            <a:spLocks noChangeArrowheads="1"/>
          </p:cNvSpPr>
          <p:nvPr/>
        </p:nvSpPr>
        <p:spPr bwMode="auto">
          <a:xfrm>
            <a:off x="8323906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Rectangle 289"/>
          <p:cNvSpPr>
            <a:spLocks noChangeArrowheads="1"/>
          </p:cNvSpPr>
          <p:nvPr/>
        </p:nvSpPr>
        <p:spPr bwMode="auto">
          <a:xfrm>
            <a:off x="8157436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90"/>
          <p:cNvSpPr/>
          <p:nvPr/>
        </p:nvSpPr>
        <p:spPr bwMode="auto">
          <a:xfrm>
            <a:off x="8177526" y="1416556"/>
            <a:ext cx="34442" cy="34442"/>
          </a:xfrm>
          <a:custGeom>
            <a:avLst/>
            <a:gdLst>
              <a:gd name="T0" fmla="*/ 0 w 12"/>
              <a:gd name="T1" fmla="*/ 3 h 12"/>
              <a:gd name="T2" fmla="*/ 8 w 12"/>
              <a:gd name="T3" fmla="*/ 12 h 12"/>
              <a:gd name="T4" fmla="*/ 12 w 12"/>
              <a:gd name="T5" fmla="*/ 8 h 12"/>
              <a:gd name="T6" fmla="*/ 3 w 12"/>
              <a:gd name="T7" fmla="*/ 0 h 12"/>
              <a:gd name="T8" fmla="*/ 0 w 12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3"/>
                </a:moveTo>
                <a:lnTo>
                  <a:pt x="8" y="12"/>
                </a:lnTo>
                <a:lnTo>
                  <a:pt x="12" y="8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291"/>
          <p:cNvSpPr/>
          <p:nvPr/>
        </p:nvSpPr>
        <p:spPr bwMode="auto">
          <a:xfrm>
            <a:off x="2448672" y="3250592"/>
            <a:ext cx="120547" cy="321459"/>
          </a:xfrm>
          <a:custGeom>
            <a:avLst/>
            <a:gdLst>
              <a:gd name="T0" fmla="*/ 42 w 42"/>
              <a:gd name="T1" fmla="*/ 112 h 112"/>
              <a:gd name="T2" fmla="*/ 42 w 42"/>
              <a:gd name="T3" fmla="*/ 0 h 112"/>
              <a:gd name="T4" fmla="*/ 0 w 42"/>
              <a:gd name="T5" fmla="*/ 0 h 112"/>
              <a:gd name="T6" fmla="*/ 0 w 42"/>
              <a:gd name="T7" fmla="*/ 112 h 112"/>
              <a:gd name="T8" fmla="*/ 21 w 42"/>
              <a:gd name="T9" fmla="*/ 89 h 112"/>
              <a:gd name="T10" fmla="*/ 42 w 42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12">
                <a:moveTo>
                  <a:pt x="42" y="112"/>
                </a:moveTo>
                <a:lnTo>
                  <a:pt x="42" y="0"/>
                </a:lnTo>
                <a:lnTo>
                  <a:pt x="0" y="0"/>
                </a:lnTo>
                <a:lnTo>
                  <a:pt x="0" y="112"/>
                </a:lnTo>
                <a:lnTo>
                  <a:pt x="21" y="89"/>
                </a:lnTo>
                <a:lnTo>
                  <a:pt x="42" y="11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Rectangle 292"/>
          <p:cNvSpPr>
            <a:spLocks noChangeArrowheads="1"/>
          </p:cNvSpPr>
          <p:nvPr/>
        </p:nvSpPr>
        <p:spPr bwMode="auto">
          <a:xfrm>
            <a:off x="2569219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Rectangle 293"/>
          <p:cNvSpPr>
            <a:spLocks noChangeArrowheads="1"/>
          </p:cNvSpPr>
          <p:nvPr/>
        </p:nvSpPr>
        <p:spPr bwMode="auto">
          <a:xfrm>
            <a:off x="2448672" y="3572051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02"/>
          <p:cNvSpPr/>
          <p:nvPr/>
        </p:nvSpPr>
        <p:spPr bwMode="auto">
          <a:xfrm>
            <a:off x="6819938" y="2033641"/>
            <a:ext cx="318590" cy="200912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03"/>
          <p:cNvSpPr>
            <a:spLocks noEditPoints="1"/>
          </p:cNvSpPr>
          <p:nvPr/>
        </p:nvSpPr>
        <p:spPr bwMode="auto">
          <a:xfrm>
            <a:off x="7459984" y="1973369"/>
            <a:ext cx="318590" cy="32145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4 w 288"/>
              <a:gd name="T19" fmla="*/ 192 h 288"/>
              <a:gd name="T20" fmla="*/ 184 w 288"/>
              <a:gd name="T21" fmla="*/ 168 h 288"/>
              <a:gd name="T22" fmla="*/ 184 w 288"/>
              <a:gd name="T23" fmla="*/ 168 h 288"/>
              <a:gd name="T24" fmla="*/ 184 w 288"/>
              <a:gd name="T25" fmla="*/ 190 h 288"/>
              <a:gd name="T26" fmla="*/ 174 w 288"/>
              <a:gd name="T27" fmla="*/ 200 h 288"/>
              <a:gd name="T28" fmla="*/ 65 w 288"/>
              <a:gd name="T29" fmla="*/ 200 h 288"/>
              <a:gd name="T30" fmla="*/ 55 w 288"/>
              <a:gd name="T31" fmla="*/ 190 h 288"/>
              <a:gd name="T32" fmla="*/ 55 w 288"/>
              <a:gd name="T33" fmla="*/ 97 h 288"/>
              <a:gd name="T34" fmla="*/ 65 w 288"/>
              <a:gd name="T35" fmla="*/ 87 h 288"/>
              <a:gd name="T36" fmla="*/ 174 w 288"/>
              <a:gd name="T37" fmla="*/ 87 h 288"/>
              <a:gd name="T38" fmla="*/ 184 w 288"/>
              <a:gd name="T39" fmla="*/ 97 h 288"/>
              <a:gd name="T40" fmla="*/ 184 w 288"/>
              <a:gd name="T41" fmla="*/ 120 h 288"/>
              <a:gd name="T42" fmla="*/ 234 w 288"/>
              <a:gd name="T43" fmla="*/ 96 h 288"/>
              <a:gd name="T44" fmla="*/ 234 w 288"/>
              <a:gd name="T45" fmla="*/ 19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234" y="192"/>
                </a:moveTo>
                <a:cubicBezTo>
                  <a:pt x="184" y="168"/>
                  <a:pt x="184" y="168"/>
                  <a:pt x="184" y="168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5"/>
                  <a:pt x="179" y="200"/>
                  <a:pt x="174" y="200"/>
                </a:cubicBezTo>
                <a:cubicBezTo>
                  <a:pt x="65" y="200"/>
                  <a:pt x="65" y="200"/>
                  <a:pt x="65" y="200"/>
                </a:cubicBezTo>
                <a:cubicBezTo>
                  <a:pt x="59" y="200"/>
                  <a:pt x="55" y="195"/>
                  <a:pt x="55" y="190"/>
                </a:cubicBezTo>
                <a:cubicBezTo>
                  <a:pt x="55" y="97"/>
                  <a:pt x="55" y="97"/>
                  <a:pt x="55" y="97"/>
                </a:cubicBezTo>
                <a:cubicBezTo>
                  <a:pt x="55" y="92"/>
                  <a:pt x="59" y="87"/>
                  <a:pt x="65" y="87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9" y="87"/>
                  <a:pt x="184" y="92"/>
                  <a:pt x="184" y="97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234" y="96"/>
                  <a:pt x="234" y="96"/>
                  <a:pt x="234" y="96"/>
                </a:cubicBezTo>
                <a:lnTo>
                  <a:pt x="234" y="19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04"/>
          <p:cNvSpPr/>
          <p:nvPr/>
        </p:nvSpPr>
        <p:spPr bwMode="auto">
          <a:xfrm>
            <a:off x="1702428" y="696143"/>
            <a:ext cx="327199" cy="330070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05"/>
          <p:cNvSpPr/>
          <p:nvPr/>
        </p:nvSpPr>
        <p:spPr bwMode="auto">
          <a:xfrm>
            <a:off x="2339605" y="696143"/>
            <a:ext cx="330070" cy="330070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06"/>
          <p:cNvSpPr/>
          <p:nvPr/>
        </p:nvSpPr>
        <p:spPr bwMode="auto">
          <a:xfrm>
            <a:off x="2494594" y="802340"/>
            <a:ext cx="63144" cy="63144"/>
          </a:xfrm>
          <a:custGeom>
            <a:avLst/>
            <a:gdLst>
              <a:gd name="T0" fmla="*/ 0 w 57"/>
              <a:gd name="T1" fmla="*/ 18 h 57"/>
              <a:gd name="T2" fmla="*/ 25 w 57"/>
              <a:gd name="T3" fmla="*/ 32 h 57"/>
              <a:gd name="T4" fmla="*/ 40 w 57"/>
              <a:gd name="T5" fmla="*/ 57 h 57"/>
              <a:gd name="T6" fmla="*/ 57 w 57"/>
              <a:gd name="T7" fmla="*/ 57 h 57"/>
              <a:gd name="T8" fmla="*/ 39 w 57"/>
              <a:gd name="T9" fmla="*/ 19 h 57"/>
              <a:gd name="T10" fmla="*/ 0 w 57"/>
              <a:gd name="T11" fmla="*/ 0 h 57"/>
              <a:gd name="T12" fmla="*/ 0 w 57"/>
              <a:gd name="T13" fmla="*/ 1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7">
                <a:moveTo>
                  <a:pt x="0" y="18"/>
                </a:moveTo>
                <a:cubicBezTo>
                  <a:pt x="9" y="20"/>
                  <a:pt x="18" y="25"/>
                  <a:pt x="25" y="32"/>
                </a:cubicBezTo>
                <a:cubicBezTo>
                  <a:pt x="33" y="39"/>
                  <a:pt x="37" y="48"/>
                  <a:pt x="40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43"/>
                  <a:pt x="49" y="29"/>
                  <a:pt x="39" y="19"/>
                </a:cubicBezTo>
                <a:cubicBezTo>
                  <a:pt x="28" y="8"/>
                  <a:pt x="15" y="2"/>
                  <a:pt x="0" y="0"/>
                </a:cubicBezTo>
                <a:lnTo>
                  <a:pt x="0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07"/>
          <p:cNvSpPr/>
          <p:nvPr/>
        </p:nvSpPr>
        <p:spPr bwMode="auto">
          <a:xfrm>
            <a:off x="2494594" y="699014"/>
            <a:ext cx="169341" cy="166470"/>
          </a:xfrm>
          <a:custGeom>
            <a:avLst/>
            <a:gdLst>
              <a:gd name="T0" fmla="*/ 133 w 153"/>
              <a:gd name="T1" fmla="*/ 152 h 152"/>
              <a:gd name="T2" fmla="*/ 153 w 153"/>
              <a:gd name="T3" fmla="*/ 152 h 152"/>
              <a:gd name="T4" fmla="*/ 0 w 153"/>
              <a:gd name="T5" fmla="*/ 0 h 152"/>
              <a:gd name="T6" fmla="*/ 0 w 153"/>
              <a:gd name="T7" fmla="*/ 20 h 152"/>
              <a:gd name="T8" fmla="*/ 133 w 153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152">
                <a:moveTo>
                  <a:pt x="133" y="152"/>
                </a:moveTo>
                <a:cubicBezTo>
                  <a:pt x="153" y="152"/>
                  <a:pt x="153" y="152"/>
                  <a:pt x="153" y="152"/>
                </a:cubicBezTo>
                <a:cubicBezTo>
                  <a:pt x="152" y="73"/>
                  <a:pt x="79" y="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1" y="24"/>
                  <a:pt x="128" y="81"/>
                  <a:pt x="13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08"/>
          <p:cNvSpPr/>
          <p:nvPr/>
        </p:nvSpPr>
        <p:spPr bwMode="auto">
          <a:xfrm>
            <a:off x="2494594" y="750677"/>
            <a:ext cx="117678" cy="114807"/>
          </a:xfrm>
          <a:custGeom>
            <a:avLst/>
            <a:gdLst>
              <a:gd name="T0" fmla="*/ 85 w 105"/>
              <a:gd name="T1" fmla="*/ 105 h 105"/>
              <a:gd name="T2" fmla="*/ 105 w 105"/>
              <a:gd name="T3" fmla="*/ 105 h 105"/>
              <a:gd name="T4" fmla="*/ 0 w 105"/>
              <a:gd name="T5" fmla="*/ 0 h 105"/>
              <a:gd name="T6" fmla="*/ 0 w 105"/>
              <a:gd name="T7" fmla="*/ 21 h 105"/>
              <a:gd name="T8" fmla="*/ 85 w 105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105">
                <a:moveTo>
                  <a:pt x="85" y="105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01" y="49"/>
                  <a:pt x="56" y="4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45" y="25"/>
                  <a:pt x="81" y="60"/>
                  <a:pt x="85" y="10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09"/>
          <p:cNvSpPr/>
          <p:nvPr/>
        </p:nvSpPr>
        <p:spPr bwMode="auto">
          <a:xfrm>
            <a:off x="1171448" y="908536"/>
            <a:ext cx="120547" cy="40182"/>
          </a:xfrm>
          <a:custGeom>
            <a:avLst/>
            <a:gdLst>
              <a:gd name="T0" fmla="*/ 91 w 107"/>
              <a:gd name="T1" fmla="*/ 35 h 35"/>
              <a:gd name="T2" fmla="*/ 107 w 107"/>
              <a:gd name="T3" fmla="*/ 18 h 35"/>
              <a:gd name="T4" fmla="*/ 54 w 107"/>
              <a:gd name="T5" fmla="*/ 0 h 35"/>
              <a:gd name="T6" fmla="*/ 0 w 107"/>
              <a:gd name="T7" fmla="*/ 19 h 35"/>
              <a:gd name="T8" fmla="*/ 16 w 107"/>
              <a:gd name="T9" fmla="*/ 35 h 35"/>
              <a:gd name="T10" fmla="*/ 53 w 107"/>
              <a:gd name="T11" fmla="*/ 25 h 35"/>
              <a:gd name="T12" fmla="*/ 91 w 107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35">
                <a:moveTo>
                  <a:pt x="91" y="35"/>
                </a:moveTo>
                <a:cubicBezTo>
                  <a:pt x="107" y="18"/>
                  <a:pt x="107" y="18"/>
                  <a:pt x="107" y="18"/>
                </a:cubicBezTo>
                <a:cubicBezTo>
                  <a:pt x="92" y="7"/>
                  <a:pt x="73" y="0"/>
                  <a:pt x="54" y="0"/>
                </a:cubicBezTo>
                <a:cubicBezTo>
                  <a:pt x="34" y="0"/>
                  <a:pt x="15" y="7"/>
                  <a:pt x="0" y="19"/>
                </a:cubicBezTo>
                <a:cubicBezTo>
                  <a:pt x="16" y="35"/>
                  <a:pt x="16" y="35"/>
                  <a:pt x="16" y="35"/>
                </a:cubicBezTo>
                <a:cubicBezTo>
                  <a:pt x="27" y="28"/>
                  <a:pt x="40" y="25"/>
                  <a:pt x="53" y="25"/>
                </a:cubicBezTo>
                <a:cubicBezTo>
                  <a:pt x="67" y="25"/>
                  <a:pt x="80" y="28"/>
                  <a:pt x="91" y="3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10"/>
          <p:cNvSpPr/>
          <p:nvPr/>
        </p:nvSpPr>
        <p:spPr bwMode="auto">
          <a:xfrm>
            <a:off x="1070991" y="747806"/>
            <a:ext cx="318590" cy="103326"/>
          </a:xfrm>
          <a:custGeom>
            <a:avLst/>
            <a:gdLst>
              <a:gd name="T0" fmla="*/ 0 w 287"/>
              <a:gd name="T1" fmla="*/ 74 h 93"/>
              <a:gd name="T2" fmla="*/ 19 w 287"/>
              <a:gd name="T3" fmla="*/ 93 h 93"/>
              <a:gd name="T4" fmla="*/ 268 w 287"/>
              <a:gd name="T5" fmla="*/ 93 h 93"/>
              <a:gd name="T6" fmla="*/ 287 w 287"/>
              <a:gd name="T7" fmla="*/ 73 h 93"/>
              <a:gd name="T8" fmla="*/ 0 w 287"/>
              <a:gd name="T9" fmla="*/ 7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93">
                <a:moveTo>
                  <a:pt x="0" y="74"/>
                </a:moveTo>
                <a:cubicBezTo>
                  <a:pt x="19" y="93"/>
                  <a:pt x="19" y="93"/>
                  <a:pt x="19" y="93"/>
                </a:cubicBezTo>
                <a:cubicBezTo>
                  <a:pt x="90" y="30"/>
                  <a:pt x="197" y="30"/>
                  <a:pt x="268" y="93"/>
                </a:cubicBezTo>
                <a:cubicBezTo>
                  <a:pt x="287" y="73"/>
                  <a:pt x="287" y="73"/>
                  <a:pt x="287" y="73"/>
                </a:cubicBezTo>
                <a:cubicBezTo>
                  <a:pt x="212" y="0"/>
                  <a:pt x="76" y="1"/>
                  <a:pt x="0" y="7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11"/>
          <p:cNvSpPr/>
          <p:nvPr/>
        </p:nvSpPr>
        <p:spPr bwMode="auto">
          <a:xfrm>
            <a:off x="1122654" y="825302"/>
            <a:ext cx="218133" cy="77495"/>
          </a:xfrm>
          <a:custGeom>
            <a:avLst/>
            <a:gdLst>
              <a:gd name="T0" fmla="*/ 0 w 197"/>
              <a:gd name="T1" fmla="*/ 49 h 69"/>
              <a:gd name="T2" fmla="*/ 19 w 197"/>
              <a:gd name="T3" fmla="*/ 69 h 69"/>
              <a:gd name="T4" fmla="*/ 178 w 197"/>
              <a:gd name="T5" fmla="*/ 69 h 69"/>
              <a:gd name="T6" fmla="*/ 197 w 197"/>
              <a:gd name="T7" fmla="*/ 49 h 69"/>
              <a:gd name="T8" fmla="*/ 0 w 197"/>
              <a:gd name="T9" fmla="*/ 4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69">
                <a:moveTo>
                  <a:pt x="0" y="49"/>
                </a:moveTo>
                <a:cubicBezTo>
                  <a:pt x="19" y="69"/>
                  <a:pt x="19" y="69"/>
                  <a:pt x="19" y="69"/>
                </a:cubicBezTo>
                <a:cubicBezTo>
                  <a:pt x="65" y="31"/>
                  <a:pt x="132" y="31"/>
                  <a:pt x="178" y="69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141" y="0"/>
                  <a:pt x="56" y="0"/>
                  <a:pt x="0" y="4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312"/>
          <p:cNvSpPr>
            <a:spLocks noEditPoints="1"/>
          </p:cNvSpPr>
          <p:nvPr/>
        </p:nvSpPr>
        <p:spPr bwMode="auto">
          <a:xfrm>
            <a:off x="4905535" y="2613415"/>
            <a:ext cx="318590" cy="318589"/>
          </a:xfrm>
          <a:custGeom>
            <a:avLst/>
            <a:gdLst>
              <a:gd name="T0" fmla="*/ 240 w 288"/>
              <a:gd name="T1" fmla="*/ 0 h 288"/>
              <a:gd name="T2" fmla="*/ 48 w 288"/>
              <a:gd name="T3" fmla="*/ 0 h 288"/>
              <a:gd name="T4" fmla="*/ 0 w 288"/>
              <a:gd name="T5" fmla="*/ 48 h 288"/>
              <a:gd name="T6" fmla="*/ 0 w 288"/>
              <a:gd name="T7" fmla="*/ 240 h 288"/>
              <a:gd name="T8" fmla="*/ 48 w 288"/>
              <a:gd name="T9" fmla="*/ 288 h 288"/>
              <a:gd name="T10" fmla="*/ 240 w 288"/>
              <a:gd name="T11" fmla="*/ 288 h 288"/>
              <a:gd name="T12" fmla="*/ 288 w 288"/>
              <a:gd name="T13" fmla="*/ 240 h 288"/>
              <a:gd name="T14" fmla="*/ 288 w 288"/>
              <a:gd name="T15" fmla="*/ 48 h 288"/>
              <a:gd name="T16" fmla="*/ 240 w 288"/>
              <a:gd name="T17" fmla="*/ 0 h 288"/>
              <a:gd name="T18" fmla="*/ 252 w 288"/>
              <a:gd name="T19" fmla="*/ 72 h 288"/>
              <a:gd name="T20" fmla="*/ 252 w 288"/>
              <a:gd name="T21" fmla="*/ 112 h 288"/>
              <a:gd name="T22" fmla="*/ 76 w 288"/>
              <a:gd name="T23" fmla="*/ 112 h 288"/>
              <a:gd name="T24" fmla="*/ 76 w 288"/>
              <a:gd name="T25" fmla="*/ 72 h 288"/>
              <a:gd name="T26" fmla="*/ 252 w 288"/>
              <a:gd name="T27" fmla="*/ 72 h 288"/>
              <a:gd name="T28" fmla="*/ 69 w 288"/>
              <a:gd name="T29" fmla="*/ 166 h 288"/>
              <a:gd name="T30" fmla="*/ 69 w 288"/>
              <a:gd name="T31" fmla="*/ 205 h 288"/>
              <a:gd name="T32" fmla="*/ 36 w 288"/>
              <a:gd name="T33" fmla="*/ 205 h 288"/>
              <a:gd name="T34" fmla="*/ 36 w 288"/>
              <a:gd name="T35" fmla="*/ 166 h 288"/>
              <a:gd name="T36" fmla="*/ 69 w 288"/>
              <a:gd name="T37" fmla="*/ 166 h 288"/>
              <a:gd name="T38" fmla="*/ 36 w 288"/>
              <a:gd name="T39" fmla="*/ 158 h 288"/>
              <a:gd name="T40" fmla="*/ 36 w 288"/>
              <a:gd name="T41" fmla="*/ 119 h 288"/>
              <a:gd name="T42" fmla="*/ 69 w 288"/>
              <a:gd name="T43" fmla="*/ 119 h 288"/>
              <a:gd name="T44" fmla="*/ 69 w 288"/>
              <a:gd name="T45" fmla="*/ 158 h 288"/>
              <a:gd name="T46" fmla="*/ 36 w 288"/>
              <a:gd name="T47" fmla="*/ 158 h 288"/>
              <a:gd name="T48" fmla="*/ 76 w 288"/>
              <a:gd name="T49" fmla="*/ 166 h 288"/>
              <a:gd name="T50" fmla="*/ 252 w 288"/>
              <a:gd name="T51" fmla="*/ 166 h 288"/>
              <a:gd name="T52" fmla="*/ 252 w 288"/>
              <a:gd name="T53" fmla="*/ 205 h 288"/>
              <a:gd name="T54" fmla="*/ 76 w 288"/>
              <a:gd name="T55" fmla="*/ 205 h 288"/>
              <a:gd name="T56" fmla="*/ 76 w 288"/>
              <a:gd name="T57" fmla="*/ 166 h 288"/>
              <a:gd name="T58" fmla="*/ 76 w 288"/>
              <a:gd name="T59" fmla="*/ 158 h 288"/>
              <a:gd name="T60" fmla="*/ 76 w 288"/>
              <a:gd name="T61" fmla="*/ 119 h 288"/>
              <a:gd name="T62" fmla="*/ 252 w 288"/>
              <a:gd name="T63" fmla="*/ 119 h 288"/>
              <a:gd name="T64" fmla="*/ 252 w 288"/>
              <a:gd name="T65" fmla="*/ 158 h 288"/>
              <a:gd name="T66" fmla="*/ 76 w 288"/>
              <a:gd name="T67" fmla="*/ 158 h 288"/>
              <a:gd name="T68" fmla="*/ 69 w 288"/>
              <a:gd name="T69" fmla="*/ 72 h 288"/>
              <a:gd name="T70" fmla="*/ 69 w 288"/>
              <a:gd name="T71" fmla="*/ 112 h 288"/>
              <a:gd name="T72" fmla="*/ 36 w 288"/>
              <a:gd name="T73" fmla="*/ 112 h 288"/>
              <a:gd name="T74" fmla="*/ 36 w 288"/>
              <a:gd name="T75" fmla="*/ 72 h 288"/>
              <a:gd name="T76" fmla="*/ 69 w 288"/>
              <a:gd name="T77" fmla="*/ 72 h 288"/>
              <a:gd name="T78" fmla="*/ 36 w 288"/>
              <a:gd name="T79" fmla="*/ 240 h 288"/>
              <a:gd name="T80" fmla="*/ 36 w 288"/>
              <a:gd name="T81" fmla="*/ 212 h 288"/>
              <a:gd name="T82" fmla="*/ 69 w 288"/>
              <a:gd name="T83" fmla="*/ 212 h 288"/>
              <a:gd name="T84" fmla="*/ 69 w 288"/>
              <a:gd name="T85" fmla="*/ 252 h 288"/>
              <a:gd name="T86" fmla="*/ 48 w 288"/>
              <a:gd name="T87" fmla="*/ 252 h 288"/>
              <a:gd name="T88" fmla="*/ 36 w 288"/>
              <a:gd name="T89" fmla="*/ 240 h 288"/>
              <a:gd name="T90" fmla="*/ 240 w 288"/>
              <a:gd name="T91" fmla="*/ 252 h 288"/>
              <a:gd name="T92" fmla="*/ 76 w 288"/>
              <a:gd name="T93" fmla="*/ 252 h 288"/>
              <a:gd name="T94" fmla="*/ 76 w 288"/>
              <a:gd name="T95" fmla="*/ 212 h 288"/>
              <a:gd name="T96" fmla="*/ 252 w 288"/>
              <a:gd name="T97" fmla="*/ 212 h 288"/>
              <a:gd name="T98" fmla="*/ 252 w 288"/>
              <a:gd name="T99" fmla="*/ 240 h 288"/>
              <a:gd name="T100" fmla="*/ 240 w 288"/>
              <a:gd name="T101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" h="288">
                <a:moveTo>
                  <a:pt x="240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7"/>
                  <a:pt x="21" y="288"/>
                  <a:pt x="48" y="288"/>
                </a:cubicBezTo>
                <a:cubicBezTo>
                  <a:pt x="240" y="288"/>
                  <a:pt x="240" y="288"/>
                  <a:pt x="240" y="288"/>
                </a:cubicBezTo>
                <a:cubicBezTo>
                  <a:pt x="266" y="288"/>
                  <a:pt x="288" y="267"/>
                  <a:pt x="288" y="240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22"/>
                  <a:pt x="266" y="0"/>
                  <a:pt x="240" y="0"/>
                </a:cubicBezTo>
                <a:close/>
                <a:moveTo>
                  <a:pt x="252" y="72"/>
                </a:moveTo>
                <a:cubicBezTo>
                  <a:pt x="252" y="112"/>
                  <a:pt x="252" y="112"/>
                  <a:pt x="25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72"/>
                  <a:pt x="76" y="72"/>
                  <a:pt x="76" y="72"/>
                </a:cubicBezTo>
                <a:lnTo>
                  <a:pt x="252" y="72"/>
                </a:lnTo>
                <a:close/>
                <a:moveTo>
                  <a:pt x="69" y="166"/>
                </a:moveTo>
                <a:cubicBezTo>
                  <a:pt x="69" y="205"/>
                  <a:pt x="69" y="205"/>
                  <a:pt x="69" y="205"/>
                </a:cubicBezTo>
                <a:cubicBezTo>
                  <a:pt x="36" y="205"/>
                  <a:pt x="36" y="205"/>
                  <a:pt x="36" y="205"/>
                </a:cubicBezTo>
                <a:cubicBezTo>
                  <a:pt x="36" y="166"/>
                  <a:pt x="36" y="166"/>
                  <a:pt x="36" y="166"/>
                </a:cubicBezTo>
                <a:lnTo>
                  <a:pt x="69" y="166"/>
                </a:lnTo>
                <a:close/>
                <a:moveTo>
                  <a:pt x="36" y="158"/>
                </a:moveTo>
                <a:cubicBezTo>
                  <a:pt x="36" y="119"/>
                  <a:pt x="36" y="119"/>
                  <a:pt x="36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58"/>
                  <a:pt x="69" y="158"/>
                  <a:pt x="69" y="158"/>
                </a:cubicBezTo>
                <a:lnTo>
                  <a:pt x="36" y="158"/>
                </a:lnTo>
                <a:close/>
                <a:moveTo>
                  <a:pt x="76" y="166"/>
                </a:moveTo>
                <a:cubicBezTo>
                  <a:pt x="252" y="166"/>
                  <a:pt x="252" y="166"/>
                  <a:pt x="252" y="166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76" y="205"/>
                  <a:pt x="76" y="205"/>
                  <a:pt x="76" y="205"/>
                </a:cubicBezTo>
                <a:lnTo>
                  <a:pt x="76" y="166"/>
                </a:lnTo>
                <a:close/>
                <a:moveTo>
                  <a:pt x="76" y="158"/>
                </a:moveTo>
                <a:cubicBezTo>
                  <a:pt x="76" y="119"/>
                  <a:pt x="76" y="119"/>
                  <a:pt x="76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52" y="158"/>
                  <a:pt x="252" y="158"/>
                  <a:pt x="252" y="158"/>
                </a:cubicBezTo>
                <a:lnTo>
                  <a:pt x="76" y="158"/>
                </a:lnTo>
                <a:close/>
                <a:moveTo>
                  <a:pt x="69" y="72"/>
                </a:moveTo>
                <a:cubicBezTo>
                  <a:pt x="69" y="112"/>
                  <a:pt x="69" y="112"/>
                  <a:pt x="69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6" y="72"/>
                  <a:pt x="36" y="72"/>
                  <a:pt x="36" y="72"/>
                </a:cubicBezTo>
                <a:lnTo>
                  <a:pt x="69" y="72"/>
                </a:lnTo>
                <a:close/>
                <a:moveTo>
                  <a:pt x="36" y="240"/>
                </a:moveTo>
                <a:cubicBezTo>
                  <a:pt x="36" y="212"/>
                  <a:pt x="36" y="212"/>
                  <a:pt x="36" y="212"/>
                </a:cubicBezTo>
                <a:cubicBezTo>
                  <a:pt x="69" y="212"/>
                  <a:pt x="69" y="212"/>
                  <a:pt x="69" y="212"/>
                </a:cubicBezTo>
                <a:cubicBezTo>
                  <a:pt x="69" y="252"/>
                  <a:pt x="69" y="252"/>
                  <a:pt x="69" y="252"/>
                </a:cubicBezTo>
                <a:cubicBezTo>
                  <a:pt x="48" y="252"/>
                  <a:pt x="48" y="252"/>
                  <a:pt x="48" y="252"/>
                </a:cubicBezTo>
                <a:cubicBezTo>
                  <a:pt x="41" y="252"/>
                  <a:pt x="36" y="247"/>
                  <a:pt x="36" y="240"/>
                </a:cubicBezTo>
                <a:close/>
                <a:moveTo>
                  <a:pt x="240" y="252"/>
                </a:moveTo>
                <a:cubicBezTo>
                  <a:pt x="76" y="252"/>
                  <a:pt x="76" y="252"/>
                  <a:pt x="76" y="25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252" y="212"/>
                  <a:pt x="252" y="212"/>
                  <a:pt x="252" y="212"/>
                </a:cubicBezTo>
                <a:cubicBezTo>
                  <a:pt x="252" y="240"/>
                  <a:pt x="252" y="240"/>
                  <a:pt x="252" y="240"/>
                </a:cubicBezTo>
                <a:cubicBezTo>
                  <a:pt x="252" y="247"/>
                  <a:pt x="247" y="252"/>
                  <a:pt x="240" y="2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13"/>
          <p:cNvSpPr>
            <a:spLocks noEditPoints="1"/>
          </p:cNvSpPr>
          <p:nvPr/>
        </p:nvSpPr>
        <p:spPr bwMode="auto">
          <a:xfrm>
            <a:off x="1137006" y="2065214"/>
            <a:ext cx="189431" cy="200912"/>
          </a:xfrm>
          <a:custGeom>
            <a:avLst/>
            <a:gdLst>
              <a:gd name="T0" fmla="*/ 11 w 66"/>
              <a:gd name="T1" fmla="*/ 70 h 70"/>
              <a:gd name="T2" fmla="*/ 54 w 66"/>
              <a:gd name="T3" fmla="*/ 70 h 70"/>
              <a:gd name="T4" fmla="*/ 66 w 66"/>
              <a:gd name="T5" fmla="*/ 0 h 70"/>
              <a:gd name="T6" fmla="*/ 0 w 66"/>
              <a:gd name="T7" fmla="*/ 0 h 70"/>
              <a:gd name="T8" fmla="*/ 11 w 66"/>
              <a:gd name="T9" fmla="*/ 70 h 70"/>
              <a:gd name="T10" fmla="*/ 45 w 66"/>
              <a:gd name="T11" fmla="*/ 8 h 70"/>
              <a:gd name="T12" fmla="*/ 54 w 66"/>
              <a:gd name="T13" fmla="*/ 8 h 70"/>
              <a:gd name="T14" fmla="*/ 45 w 66"/>
              <a:gd name="T15" fmla="*/ 62 h 70"/>
              <a:gd name="T16" fmla="*/ 36 w 66"/>
              <a:gd name="T17" fmla="*/ 62 h 70"/>
              <a:gd name="T18" fmla="*/ 45 w 66"/>
              <a:gd name="T19" fmla="*/ 8 h 70"/>
              <a:gd name="T20" fmla="*/ 21 w 66"/>
              <a:gd name="T21" fmla="*/ 8 h 70"/>
              <a:gd name="T22" fmla="*/ 30 w 66"/>
              <a:gd name="T23" fmla="*/ 62 h 70"/>
              <a:gd name="T24" fmla="*/ 21 w 66"/>
              <a:gd name="T25" fmla="*/ 62 h 70"/>
              <a:gd name="T26" fmla="*/ 11 w 66"/>
              <a:gd name="T27" fmla="*/ 8 h 70"/>
              <a:gd name="T28" fmla="*/ 21 w 66"/>
              <a:gd name="T29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70">
                <a:moveTo>
                  <a:pt x="11" y="70"/>
                </a:moveTo>
                <a:lnTo>
                  <a:pt x="54" y="70"/>
                </a:lnTo>
                <a:lnTo>
                  <a:pt x="66" y="0"/>
                </a:lnTo>
                <a:lnTo>
                  <a:pt x="0" y="0"/>
                </a:lnTo>
                <a:lnTo>
                  <a:pt x="11" y="70"/>
                </a:lnTo>
                <a:close/>
                <a:moveTo>
                  <a:pt x="45" y="8"/>
                </a:moveTo>
                <a:lnTo>
                  <a:pt x="54" y="8"/>
                </a:lnTo>
                <a:lnTo>
                  <a:pt x="45" y="62"/>
                </a:lnTo>
                <a:lnTo>
                  <a:pt x="36" y="62"/>
                </a:lnTo>
                <a:lnTo>
                  <a:pt x="45" y="8"/>
                </a:lnTo>
                <a:close/>
                <a:moveTo>
                  <a:pt x="21" y="8"/>
                </a:moveTo>
                <a:lnTo>
                  <a:pt x="30" y="62"/>
                </a:lnTo>
                <a:lnTo>
                  <a:pt x="21" y="62"/>
                </a:lnTo>
                <a:lnTo>
                  <a:pt x="11" y="8"/>
                </a:lnTo>
                <a:lnTo>
                  <a:pt x="21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314"/>
          <p:cNvSpPr>
            <a:spLocks noEditPoints="1"/>
          </p:cNvSpPr>
          <p:nvPr/>
        </p:nvSpPr>
        <p:spPr bwMode="auto">
          <a:xfrm>
            <a:off x="1102564" y="2036512"/>
            <a:ext cx="258315" cy="258315"/>
          </a:xfrm>
          <a:custGeom>
            <a:avLst/>
            <a:gdLst>
              <a:gd name="T0" fmla="*/ 15 w 90"/>
              <a:gd name="T1" fmla="*/ 90 h 90"/>
              <a:gd name="T2" fmla="*/ 75 w 90"/>
              <a:gd name="T3" fmla="*/ 90 h 90"/>
              <a:gd name="T4" fmla="*/ 90 w 90"/>
              <a:gd name="T5" fmla="*/ 0 h 90"/>
              <a:gd name="T6" fmla="*/ 0 w 90"/>
              <a:gd name="T7" fmla="*/ 0 h 90"/>
              <a:gd name="T8" fmla="*/ 15 w 90"/>
              <a:gd name="T9" fmla="*/ 90 h 90"/>
              <a:gd name="T10" fmla="*/ 66 w 90"/>
              <a:gd name="T11" fmla="*/ 80 h 90"/>
              <a:gd name="T12" fmla="*/ 23 w 90"/>
              <a:gd name="T13" fmla="*/ 80 h 90"/>
              <a:gd name="T14" fmla="*/ 12 w 90"/>
              <a:gd name="T15" fmla="*/ 10 h 90"/>
              <a:gd name="T16" fmla="*/ 78 w 90"/>
              <a:gd name="T17" fmla="*/ 10 h 90"/>
              <a:gd name="T18" fmla="*/ 66 w 90"/>
              <a:gd name="T19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66" y="80"/>
                </a:moveTo>
                <a:lnTo>
                  <a:pt x="23" y="80"/>
                </a:lnTo>
                <a:lnTo>
                  <a:pt x="12" y="10"/>
                </a:lnTo>
                <a:lnTo>
                  <a:pt x="78" y="10"/>
                </a:lnTo>
                <a:lnTo>
                  <a:pt x="66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315"/>
          <p:cNvSpPr/>
          <p:nvPr/>
        </p:nvSpPr>
        <p:spPr bwMode="auto">
          <a:xfrm>
            <a:off x="1102564" y="1976238"/>
            <a:ext cx="258315" cy="37313"/>
          </a:xfrm>
          <a:custGeom>
            <a:avLst/>
            <a:gdLst>
              <a:gd name="T0" fmla="*/ 60 w 90"/>
              <a:gd name="T1" fmla="*/ 6 h 13"/>
              <a:gd name="T2" fmla="*/ 60 w 90"/>
              <a:gd name="T3" fmla="*/ 0 h 13"/>
              <a:gd name="T4" fmla="*/ 30 w 90"/>
              <a:gd name="T5" fmla="*/ 0 h 13"/>
              <a:gd name="T6" fmla="*/ 30 w 90"/>
              <a:gd name="T7" fmla="*/ 6 h 13"/>
              <a:gd name="T8" fmla="*/ 0 w 90"/>
              <a:gd name="T9" fmla="*/ 6 h 13"/>
              <a:gd name="T10" fmla="*/ 0 w 90"/>
              <a:gd name="T11" fmla="*/ 13 h 13"/>
              <a:gd name="T12" fmla="*/ 90 w 90"/>
              <a:gd name="T13" fmla="*/ 13 h 13"/>
              <a:gd name="T14" fmla="*/ 90 w 90"/>
              <a:gd name="T15" fmla="*/ 6 h 13"/>
              <a:gd name="T16" fmla="*/ 60 w 90"/>
              <a:gd name="T1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13">
                <a:moveTo>
                  <a:pt x="60" y="6"/>
                </a:moveTo>
                <a:lnTo>
                  <a:pt x="60" y="0"/>
                </a:ln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0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316"/>
          <p:cNvSpPr/>
          <p:nvPr/>
        </p:nvSpPr>
        <p:spPr bwMode="auto">
          <a:xfrm>
            <a:off x="1168577" y="2088175"/>
            <a:ext cx="54534" cy="154989"/>
          </a:xfrm>
          <a:custGeom>
            <a:avLst/>
            <a:gdLst>
              <a:gd name="T0" fmla="*/ 19 w 19"/>
              <a:gd name="T1" fmla="*/ 54 h 54"/>
              <a:gd name="T2" fmla="*/ 10 w 19"/>
              <a:gd name="T3" fmla="*/ 0 h 54"/>
              <a:gd name="T4" fmla="*/ 0 w 19"/>
              <a:gd name="T5" fmla="*/ 0 h 54"/>
              <a:gd name="T6" fmla="*/ 10 w 19"/>
              <a:gd name="T7" fmla="*/ 54 h 54"/>
              <a:gd name="T8" fmla="*/ 19 w 19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54">
                <a:moveTo>
                  <a:pt x="19" y="54"/>
                </a:moveTo>
                <a:lnTo>
                  <a:pt x="10" y="0"/>
                </a:lnTo>
                <a:lnTo>
                  <a:pt x="0" y="0"/>
                </a:lnTo>
                <a:lnTo>
                  <a:pt x="10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17"/>
          <p:cNvSpPr/>
          <p:nvPr/>
        </p:nvSpPr>
        <p:spPr bwMode="auto">
          <a:xfrm>
            <a:off x="1240332" y="2088175"/>
            <a:ext cx="51663" cy="154989"/>
          </a:xfrm>
          <a:custGeom>
            <a:avLst/>
            <a:gdLst>
              <a:gd name="T0" fmla="*/ 18 w 18"/>
              <a:gd name="T1" fmla="*/ 0 h 54"/>
              <a:gd name="T2" fmla="*/ 9 w 18"/>
              <a:gd name="T3" fmla="*/ 0 h 54"/>
              <a:gd name="T4" fmla="*/ 0 w 18"/>
              <a:gd name="T5" fmla="*/ 54 h 54"/>
              <a:gd name="T6" fmla="*/ 9 w 18"/>
              <a:gd name="T7" fmla="*/ 54 h 54"/>
              <a:gd name="T8" fmla="*/ 18 w 1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54">
                <a:moveTo>
                  <a:pt x="18" y="0"/>
                </a:moveTo>
                <a:lnTo>
                  <a:pt x="9" y="0"/>
                </a:lnTo>
                <a:lnTo>
                  <a:pt x="0" y="54"/>
                </a:lnTo>
                <a:lnTo>
                  <a:pt x="9" y="54"/>
                </a:lnTo>
                <a:lnTo>
                  <a:pt x="1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18"/>
          <p:cNvSpPr>
            <a:spLocks noEditPoints="1"/>
          </p:cNvSpPr>
          <p:nvPr/>
        </p:nvSpPr>
        <p:spPr bwMode="auto">
          <a:xfrm>
            <a:off x="1739741" y="2036512"/>
            <a:ext cx="258315" cy="258315"/>
          </a:xfrm>
          <a:custGeom>
            <a:avLst/>
            <a:gdLst>
              <a:gd name="T0" fmla="*/ 15 w 90"/>
              <a:gd name="T1" fmla="*/ 90 h 90"/>
              <a:gd name="T2" fmla="*/ 75 w 90"/>
              <a:gd name="T3" fmla="*/ 90 h 90"/>
              <a:gd name="T4" fmla="*/ 90 w 90"/>
              <a:gd name="T5" fmla="*/ 0 h 90"/>
              <a:gd name="T6" fmla="*/ 0 w 90"/>
              <a:gd name="T7" fmla="*/ 0 h 90"/>
              <a:gd name="T8" fmla="*/ 15 w 90"/>
              <a:gd name="T9" fmla="*/ 90 h 90"/>
              <a:gd name="T10" fmla="*/ 28 w 90"/>
              <a:gd name="T11" fmla="*/ 75 h 90"/>
              <a:gd name="T12" fmla="*/ 17 w 90"/>
              <a:gd name="T13" fmla="*/ 15 h 90"/>
              <a:gd name="T14" fmla="*/ 26 w 90"/>
              <a:gd name="T15" fmla="*/ 15 h 90"/>
              <a:gd name="T16" fmla="*/ 38 w 90"/>
              <a:gd name="T17" fmla="*/ 75 h 90"/>
              <a:gd name="T18" fmla="*/ 28 w 90"/>
              <a:gd name="T19" fmla="*/ 75 h 90"/>
              <a:gd name="T20" fmla="*/ 53 w 90"/>
              <a:gd name="T21" fmla="*/ 75 h 90"/>
              <a:gd name="T22" fmla="*/ 65 w 90"/>
              <a:gd name="T23" fmla="*/ 15 h 90"/>
              <a:gd name="T24" fmla="*/ 73 w 90"/>
              <a:gd name="T25" fmla="*/ 15 h 90"/>
              <a:gd name="T26" fmla="*/ 63 w 90"/>
              <a:gd name="T27" fmla="*/ 75 h 90"/>
              <a:gd name="T28" fmla="*/ 53 w 90"/>
              <a:gd name="T29" fmla="*/ 7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90">
                <a:moveTo>
                  <a:pt x="15" y="90"/>
                </a:moveTo>
                <a:lnTo>
                  <a:pt x="75" y="90"/>
                </a:lnTo>
                <a:lnTo>
                  <a:pt x="90" y="0"/>
                </a:lnTo>
                <a:lnTo>
                  <a:pt x="0" y="0"/>
                </a:lnTo>
                <a:lnTo>
                  <a:pt x="15" y="90"/>
                </a:lnTo>
                <a:close/>
                <a:moveTo>
                  <a:pt x="28" y="75"/>
                </a:moveTo>
                <a:lnTo>
                  <a:pt x="17" y="15"/>
                </a:lnTo>
                <a:lnTo>
                  <a:pt x="26" y="15"/>
                </a:lnTo>
                <a:lnTo>
                  <a:pt x="38" y="75"/>
                </a:lnTo>
                <a:lnTo>
                  <a:pt x="28" y="75"/>
                </a:lnTo>
                <a:close/>
                <a:moveTo>
                  <a:pt x="53" y="75"/>
                </a:moveTo>
                <a:lnTo>
                  <a:pt x="65" y="15"/>
                </a:lnTo>
                <a:lnTo>
                  <a:pt x="73" y="15"/>
                </a:lnTo>
                <a:lnTo>
                  <a:pt x="63" y="75"/>
                </a:lnTo>
                <a:lnTo>
                  <a:pt x="53" y="7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19"/>
          <p:cNvSpPr/>
          <p:nvPr/>
        </p:nvSpPr>
        <p:spPr bwMode="auto">
          <a:xfrm>
            <a:off x="1739741" y="1976238"/>
            <a:ext cx="258315" cy="37313"/>
          </a:xfrm>
          <a:custGeom>
            <a:avLst/>
            <a:gdLst>
              <a:gd name="T0" fmla="*/ 61 w 90"/>
              <a:gd name="T1" fmla="*/ 6 h 13"/>
              <a:gd name="T2" fmla="*/ 61 w 90"/>
              <a:gd name="T3" fmla="*/ 0 h 13"/>
              <a:gd name="T4" fmla="*/ 31 w 90"/>
              <a:gd name="T5" fmla="*/ 0 h 13"/>
              <a:gd name="T6" fmla="*/ 31 w 90"/>
              <a:gd name="T7" fmla="*/ 6 h 13"/>
              <a:gd name="T8" fmla="*/ 0 w 90"/>
              <a:gd name="T9" fmla="*/ 6 h 13"/>
              <a:gd name="T10" fmla="*/ 0 w 90"/>
              <a:gd name="T11" fmla="*/ 13 h 13"/>
              <a:gd name="T12" fmla="*/ 90 w 90"/>
              <a:gd name="T13" fmla="*/ 13 h 13"/>
              <a:gd name="T14" fmla="*/ 90 w 90"/>
              <a:gd name="T15" fmla="*/ 6 h 13"/>
              <a:gd name="T16" fmla="*/ 61 w 90"/>
              <a:gd name="T1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13">
                <a:moveTo>
                  <a:pt x="61" y="6"/>
                </a:moveTo>
                <a:lnTo>
                  <a:pt x="61" y="0"/>
                </a:lnTo>
                <a:lnTo>
                  <a:pt x="31" y="0"/>
                </a:lnTo>
                <a:lnTo>
                  <a:pt x="31" y="6"/>
                </a:lnTo>
                <a:lnTo>
                  <a:pt x="0" y="6"/>
                </a:lnTo>
                <a:lnTo>
                  <a:pt x="0" y="13"/>
                </a:lnTo>
                <a:lnTo>
                  <a:pt x="90" y="13"/>
                </a:lnTo>
                <a:lnTo>
                  <a:pt x="90" y="6"/>
                </a:lnTo>
                <a:lnTo>
                  <a:pt x="61" y="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20"/>
          <p:cNvSpPr>
            <a:spLocks noEditPoints="1"/>
          </p:cNvSpPr>
          <p:nvPr/>
        </p:nvSpPr>
        <p:spPr bwMode="auto">
          <a:xfrm>
            <a:off x="4905535" y="1336192"/>
            <a:ext cx="318590" cy="318589"/>
          </a:xfrm>
          <a:custGeom>
            <a:avLst/>
            <a:gdLst>
              <a:gd name="T0" fmla="*/ 52 w 288"/>
              <a:gd name="T1" fmla="*/ 0 h 288"/>
              <a:gd name="T2" fmla="*/ 0 w 288"/>
              <a:gd name="T3" fmla="*/ 236 h 288"/>
              <a:gd name="T4" fmla="*/ 236 w 288"/>
              <a:gd name="T5" fmla="*/ 288 h 288"/>
              <a:gd name="T6" fmla="*/ 288 w 288"/>
              <a:gd name="T7" fmla="*/ 52 h 288"/>
              <a:gd name="T8" fmla="*/ 188 w 288"/>
              <a:gd name="T9" fmla="*/ 197 h 288"/>
              <a:gd name="T10" fmla="*/ 144 w 288"/>
              <a:gd name="T11" fmla="*/ 240 h 288"/>
              <a:gd name="T12" fmla="*/ 99 w 288"/>
              <a:gd name="T13" fmla="*/ 198 h 288"/>
              <a:gd name="T14" fmla="*/ 99 w 288"/>
              <a:gd name="T15" fmla="*/ 197 h 288"/>
              <a:gd name="T16" fmla="*/ 99 w 288"/>
              <a:gd name="T17" fmla="*/ 80 h 288"/>
              <a:gd name="T18" fmla="*/ 163 w 288"/>
              <a:gd name="T19" fmla="*/ 78 h 288"/>
              <a:gd name="T20" fmla="*/ 163 w 288"/>
              <a:gd name="T21" fmla="*/ 80 h 288"/>
              <a:gd name="T22" fmla="*/ 163 w 288"/>
              <a:gd name="T23" fmla="*/ 92 h 288"/>
              <a:gd name="T24" fmla="*/ 163 w 288"/>
              <a:gd name="T25" fmla="*/ 196 h 288"/>
              <a:gd name="T26" fmla="*/ 163 w 288"/>
              <a:gd name="T27" fmla="*/ 196 h 288"/>
              <a:gd name="T28" fmla="*/ 163 w 288"/>
              <a:gd name="T29" fmla="*/ 198 h 288"/>
              <a:gd name="T30" fmla="*/ 124 w 288"/>
              <a:gd name="T31" fmla="*/ 196 h 288"/>
              <a:gd name="T32" fmla="*/ 124 w 288"/>
              <a:gd name="T33" fmla="*/ 196 h 288"/>
              <a:gd name="T34" fmla="*/ 124 w 288"/>
              <a:gd name="T35" fmla="*/ 96 h 288"/>
              <a:gd name="T36" fmla="*/ 138 w 288"/>
              <a:gd name="T37" fmla="*/ 185 h 288"/>
              <a:gd name="T38" fmla="*/ 138 w 288"/>
              <a:gd name="T39" fmla="*/ 196 h 288"/>
              <a:gd name="T40" fmla="*/ 148 w 288"/>
              <a:gd name="T41" fmla="*/ 196 h 288"/>
              <a:gd name="T42" fmla="*/ 148 w 288"/>
              <a:gd name="T43" fmla="*/ 195 h 288"/>
              <a:gd name="T44" fmla="*/ 148 w 288"/>
              <a:gd name="T45" fmla="*/ 183 h 288"/>
              <a:gd name="T46" fmla="*/ 148 w 288"/>
              <a:gd name="T47" fmla="*/ 101 h 288"/>
              <a:gd name="T48" fmla="*/ 148 w 288"/>
              <a:gd name="T49" fmla="*/ 81 h 288"/>
              <a:gd name="T50" fmla="*/ 131 w 288"/>
              <a:gd name="T51" fmla="*/ 63 h 288"/>
              <a:gd name="T52" fmla="*/ 114 w 288"/>
              <a:gd name="T53" fmla="*/ 81 h 288"/>
              <a:gd name="T54" fmla="*/ 113 w 288"/>
              <a:gd name="T55" fmla="*/ 81 h 288"/>
              <a:gd name="T56" fmla="*/ 114 w 288"/>
              <a:gd name="T57" fmla="*/ 195 h 288"/>
              <a:gd name="T58" fmla="*/ 114 w 288"/>
              <a:gd name="T59" fmla="*/ 196 h 288"/>
              <a:gd name="T60" fmla="*/ 144 w 288"/>
              <a:gd name="T61" fmla="*/ 225 h 288"/>
              <a:gd name="T62" fmla="*/ 173 w 288"/>
              <a:gd name="T63" fmla="*/ 195 h 288"/>
              <a:gd name="T64" fmla="*/ 173 w 288"/>
              <a:gd name="T65" fmla="*/ 195 h 288"/>
              <a:gd name="T66" fmla="*/ 188 w 288"/>
              <a:gd name="T67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5" y="0"/>
                  <a:pt x="236" y="0"/>
                </a:cubicBezTo>
                <a:close/>
                <a:moveTo>
                  <a:pt x="188" y="197"/>
                </a:moveTo>
                <a:cubicBezTo>
                  <a:pt x="188" y="197"/>
                  <a:pt x="188" y="197"/>
                  <a:pt x="188" y="197"/>
                </a:cubicBezTo>
                <a:cubicBezTo>
                  <a:pt x="187" y="221"/>
                  <a:pt x="167" y="240"/>
                  <a:pt x="144" y="240"/>
                </a:cubicBezTo>
                <a:cubicBezTo>
                  <a:pt x="120" y="240"/>
                  <a:pt x="101" y="222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62"/>
                  <a:pt x="113" y="48"/>
                  <a:pt x="131" y="48"/>
                </a:cubicBezTo>
                <a:cubicBezTo>
                  <a:pt x="148" y="48"/>
                  <a:pt x="162" y="61"/>
                  <a:pt x="163" y="78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6"/>
                  <a:pt x="163" y="196"/>
                  <a:pt x="163" y="196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162" y="208"/>
                  <a:pt x="154" y="216"/>
                  <a:pt x="143" y="216"/>
                </a:cubicBezTo>
                <a:cubicBezTo>
                  <a:pt x="132" y="216"/>
                  <a:pt x="124" y="207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185"/>
                  <a:pt x="138" y="185"/>
                  <a:pt x="138" y="185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9" y="199"/>
                  <a:pt x="141" y="201"/>
                  <a:pt x="143" y="201"/>
                </a:cubicBezTo>
                <a:cubicBezTo>
                  <a:pt x="146" y="201"/>
                  <a:pt x="148" y="199"/>
                  <a:pt x="148" y="196"/>
                </a:cubicBezTo>
                <a:cubicBezTo>
                  <a:pt x="148" y="196"/>
                  <a:pt x="148" y="196"/>
                  <a:pt x="148" y="196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8" y="101"/>
                  <a:pt x="148" y="101"/>
                  <a:pt x="148" y="101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70"/>
                  <a:pt x="141" y="63"/>
                  <a:pt x="131" y="63"/>
                </a:cubicBezTo>
                <a:cubicBezTo>
                  <a:pt x="122" y="63"/>
                  <a:pt x="114" y="70"/>
                  <a:pt x="114" y="80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5"/>
                  <a:pt x="114" y="195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212"/>
                  <a:pt x="127" y="225"/>
                  <a:pt x="144" y="225"/>
                </a:cubicBezTo>
                <a:cubicBezTo>
                  <a:pt x="160" y="225"/>
                  <a:pt x="173" y="212"/>
                  <a:pt x="173" y="196"/>
                </a:cubicBezTo>
                <a:cubicBezTo>
                  <a:pt x="173" y="196"/>
                  <a:pt x="173" y="196"/>
                  <a:pt x="173" y="195"/>
                </a:cubicBezTo>
                <a:cubicBezTo>
                  <a:pt x="175" y="195"/>
                  <a:pt x="175" y="195"/>
                  <a:pt x="175" y="195"/>
                </a:cubicBezTo>
                <a:cubicBezTo>
                  <a:pt x="173" y="195"/>
                  <a:pt x="173" y="195"/>
                  <a:pt x="173" y="195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88" y="72"/>
                  <a:pt x="188" y="72"/>
                  <a:pt x="188" y="72"/>
                </a:cubicBezTo>
                <a:lnTo>
                  <a:pt x="188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Line 321"/>
          <p:cNvSpPr>
            <a:spLocks noChangeShapeType="1"/>
          </p:cNvSpPr>
          <p:nvPr/>
        </p:nvSpPr>
        <p:spPr bwMode="auto">
          <a:xfrm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Line 322"/>
          <p:cNvSpPr>
            <a:spLocks noChangeShapeType="1"/>
          </p:cNvSpPr>
          <p:nvPr/>
        </p:nvSpPr>
        <p:spPr bwMode="auto">
          <a:xfrm>
            <a:off x="5086356" y="1554324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323"/>
          <p:cNvSpPr>
            <a:spLocks noEditPoints="1"/>
          </p:cNvSpPr>
          <p:nvPr/>
        </p:nvSpPr>
        <p:spPr bwMode="auto">
          <a:xfrm>
            <a:off x="1711039" y="2613415"/>
            <a:ext cx="321459" cy="318589"/>
          </a:xfrm>
          <a:custGeom>
            <a:avLst/>
            <a:gdLst>
              <a:gd name="T0" fmla="*/ 236 w 288"/>
              <a:gd name="T1" fmla="*/ 0 h 288"/>
              <a:gd name="T2" fmla="*/ 51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1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132 w 288"/>
              <a:gd name="T19" fmla="*/ 107 h 288"/>
              <a:gd name="T20" fmla="*/ 108 w 288"/>
              <a:gd name="T21" fmla="*/ 144 h 288"/>
              <a:gd name="T22" fmla="*/ 107 w 288"/>
              <a:gd name="T23" fmla="*/ 145 h 288"/>
              <a:gd name="T24" fmla="*/ 123 w 288"/>
              <a:gd name="T25" fmla="*/ 145 h 288"/>
              <a:gd name="T26" fmla="*/ 132 w 288"/>
              <a:gd name="T27" fmla="*/ 153 h 288"/>
              <a:gd name="T28" fmla="*/ 132 w 288"/>
              <a:gd name="T29" fmla="*/ 202 h 288"/>
              <a:gd name="T30" fmla="*/ 123 w 288"/>
              <a:gd name="T31" fmla="*/ 211 h 288"/>
              <a:gd name="T32" fmla="*/ 80 w 288"/>
              <a:gd name="T33" fmla="*/ 211 h 288"/>
              <a:gd name="T34" fmla="*/ 72 w 288"/>
              <a:gd name="T35" fmla="*/ 202 h 288"/>
              <a:gd name="T36" fmla="*/ 72 w 288"/>
              <a:gd name="T37" fmla="*/ 153 h 288"/>
              <a:gd name="T38" fmla="*/ 72 w 288"/>
              <a:gd name="T39" fmla="*/ 152 h 288"/>
              <a:gd name="T40" fmla="*/ 132 w 288"/>
              <a:gd name="T41" fmla="*/ 78 h 288"/>
              <a:gd name="T42" fmla="*/ 132 w 288"/>
              <a:gd name="T43" fmla="*/ 107 h 288"/>
              <a:gd name="T44" fmla="*/ 215 w 288"/>
              <a:gd name="T45" fmla="*/ 107 h 288"/>
              <a:gd name="T46" fmla="*/ 192 w 288"/>
              <a:gd name="T47" fmla="*/ 144 h 288"/>
              <a:gd name="T48" fmla="*/ 191 w 288"/>
              <a:gd name="T49" fmla="*/ 145 h 288"/>
              <a:gd name="T50" fmla="*/ 207 w 288"/>
              <a:gd name="T51" fmla="*/ 145 h 288"/>
              <a:gd name="T52" fmla="*/ 215 w 288"/>
              <a:gd name="T53" fmla="*/ 153 h 288"/>
              <a:gd name="T54" fmla="*/ 215 w 288"/>
              <a:gd name="T55" fmla="*/ 202 h 288"/>
              <a:gd name="T56" fmla="*/ 207 w 288"/>
              <a:gd name="T57" fmla="*/ 211 h 288"/>
              <a:gd name="T58" fmla="*/ 164 w 288"/>
              <a:gd name="T59" fmla="*/ 211 h 288"/>
              <a:gd name="T60" fmla="*/ 156 w 288"/>
              <a:gd name="T61" fmla="*/ 202 h 288"/>
              <a:gd name="T62" fmla="*/ 156 w 288"/>
              <a:gd name="T63" fmla="*/ 153 h 288"/>
              <a:gd name="T64" fmla="*/ 156 w 288"/>
              <a:gd name="T65" fmla="*/ 152 h 288"/>
              <a:gd name="T66" fmla="*/ 215 w 288"/>
              <a:gd name="T67" fmla="*/ 78 h 288"/>
              <a:gd name="T68" fmla="*/ 215 w 288"/>
              <a:gd name="T69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1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132" y="107"/>
                </a:moveTo>
                <a:cubicBezTo>
                  <a:pt x="114" y="107"/>
                  <a:pt x="108" y="119"/>
                  <a:pt x="108" y="144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8" y="145"/>
                  <a:pt x="132" y="148"/>
                  <a:pt x="132" y="153"/>
                </a:cubicBezTo>
                <a:cubicBezTo>
                  <a:pt x="132" y="202"/>
                  <a:pt x="132" y="202"/>
                  <a:pt x="132" y="202"/>
                </a:cubicBezTo>
                <a:cubicBezTo>
                  <a:pt x="132" y="207"/>
                  <a:pt x="128" y="211"/>
                  <a:pt x="123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76" y="211"/>
                  <a:pt x="72" y="207"/>
                  <a:pt x="72" y="202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3"/>
                  <a:pt x="72" y="152"/>
                  <a:pt x="72" y="152"/>
                </a:cubicBezTo>
                <a:cubicBezTo>
                  <a:pt x="72" y="115"/>
                  <a:pt x="81" y="81"/>
                  <a:pt x="132" y="78"/>
                </a:cubicBezTo>
                <a:lnTo>
                  <a:pt x="132" y="107"/>
                </a:lnTo>
                <a:close/>
                <a:moveTo>
                  <a:pt x="215" y="107"/>
                </a:moveTo>
                <a:cubicBezTo>
                  <a:pt x="198" y="107"/>
                  <a:pt x="192" y="119"/>
                  <a:pt x="192" y="144"/>
                </a:cubicBezTo>
                <a:cubicBezTo>
                  <a:pt x="191" y="145"/>
                  <a:pt x="191" y="145"/>
                  <a:pt x="191" y="145"/>
                </a:cubicBezTo>
                <a:cubicBezTo>
                  <a:pt x="207" y="145"/>
                  <a:pt x="207" y="145"/>
                  <a:pt x="207" y="145"/>
                </a:cubicBezTo>
                <a:cubicBezTo>
                  <a:pt x="211" y="145"/>
                  <a:pt x="215" y="148"/>
                  <a:pt x="215" y="153"/>
                </a:cubicBezTo>
                <a:cubicBezTo>
                  <a:pt x="215" y="202"/>
                  <a:pt x="215" y="202"/>
                  <a:pt x="215" y="202"/>
                </a:cubicBezTo>
                <a:cubicBezTo>
                  <a:pt x="215" y="207"/>
                  <a:pt x="211" y="211"/>
                  <a:pt x="207" y="211"/>
                </a:cubicBezTo>
                <a:cubicBezTo>
                  <a:pt x="164" y="211"/>
                  <a:pt x="164" y="211"/>
                  <a:pt x="164" y="211"/>
                </a:cubicBezTo>
                <a:cubicBezTo>
                  <a:pt x="159" y="211"/>
                  <a:pt x="156" y="207"/>
                  <a:pt x="156" y="202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6" y="153"/>
                  <a:pt x="156" y="152"/>
                  <a:pt x="156" y="152"/>
                </a:cubicBezTo>
                <a:cubicBezTo>
                  <a:pt x="156" y="115"/>
                  <a:pt x="164" y="81"/>
                  <a:pt x="215" y="78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24"/>
          <p:cNvSpPr/>
          <p:nvPr/>
        </p:nvSpPr>
        <p:spPr bwMode="auto">
          <a:xfrm>
            <a:off x="2353957" y="2624896"/>
            <a:ext cx="129158" cy="292757"/>
          </a:xfrm>
          <a:custGeom>
            <a:avLst/>
            <a:gdLst>
              <a:gd name="T0" fmla="*/ 0 w 118"/>
              <a:gd name="T1" fmla="*/ 147 h 265"/>
              <a:gd name="T2" fmla="*/ 0 w 118"/>
              <a:gd name="T3" fmla="*/ 150 h 265"/>
              <a:gd name="T4" fmla="*/ 0 w 118"/>
              <a:gd name="T5" fmla="*/ 248 h 265"/>
              <a:gd name="T6" fmla="*/ 17 w 118"/>
              <a:gd name="T7" fmla="*/ 265 h 265"/>
              <a:gd name="T8" fmla="*/ 101 w 118"/>
              <a:gd name="T9" fmla="*/ 265 h 265"/>
              <a:gd name="T10" fmla="*/ 118 w 118"/>
              <a:gd name="T11" fmla="*/ 248 h 265"/>
              <a:gd name="T12" fmla="*/ 118 w 118"/>
              <a:gd name="T13" fmla="*/ 150 h 265"/>
              <a:gd name="T14" fmla="*/ 101 w 118"/>
              <a:gd name="T15" fmla="*/ 133 h 265"/>
              <a:gd name="T16" fmla="*/ 70 w 118"/>
              <a:gd name="T17" fmla="*/ 133 h 265"/>
              <a:gd name="T18" fmla="*/ 71 w 118"/>
              <a:gd name="T19" fmla="*/ 133 h 265"/>
              <a:gd name="T20" fmla="*/ 118 w 118"/>
              <a:gd name="T21" fmla="*/ 59 h 265"/>
              <a:gd name="T22" fmla="*/ 118 w 118"/>
              <a:gd name="T23" fmla="*/ 0 h 265"/>
              <a:gd name="T24" fmla="*/ 0 w 118"/>
              <a:gd name="T25" fmla="*/ 1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265">
                <a:moveTo>
                  <a:pt x="0" y="147"/>
                </a:moveTo>
                <a:cubicBezTo>
                  <a:pt x="0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7" y="265"/>
                  <a:pt x="17" y="265"/>
                </a:cubicBezTo>
                <a:cubicBezTo>
                  <a:pt x="101" y="265"/>
                  <a:pt x="101" y="265"/>
                  <a:pt x="101" y="265"/>
                </a:cubicBezTo>
                <a:cubicBezTo>
                  <a:pt x="111" y="265"/>
                  <a:pt x="118" y="257"/>
                  <a:pt x="118" y="248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41"/>
                  <a:pt x="111" y="133"/>
                  <a:pt x="101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1" y="83"/>
                  <a:pt x="84" y="59"/>
                  <a:pt x="118" y="59"/>
                </a:cubicBezTo>
                <a:cubicBezTo>
                  <a:pt x="118" y="0"/>
                  <a:pt x="118" y="0"/>
                  <a:pt x="118" y="0"/>
                </a:cubicBezTo>
                <a:cubicBezTo>
                  <a:pt x="17" y="6"/>
                  <a:pt x="1" y="73"/>
                  <a:pt x="0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325"/>
          <p:cNvSpPr/>
          <p:nvPr/>
        </p:nvSpPr>
        <p:spPr bwMode="auto">
          <a:xfrm>
            <a:off x="2537648" y="2624896"/>
            <a:ext cx="132028" cy="292757"/>
          </a:xfrm>
          <a:custGeom>
            <a:avLst/>
            <a:gdLst>
              <a:gd name="T0" fmla="*/ 1 w 119"/>
              <a:gd name="T1" fmla="*/ 147 h 265"/>
              <a:gd name="T2" fmla="*/ 0 w 119"/>
              <a:gd name="T3" fmla="*/ 150 h 265"/>
              <a:gd name="T4" fmla="*/ 0 w 119"/>
              <a:gd name="T5" fmla="*/ 248 h 265"/>
              <a:gd name="T6" fmla="*/ 17 w 119"/>
              <a:gd name="T7" fmla="*/ 265 h 265"/>
              <a:gd name="T8" fmla="*/ 102 w 119"/>
              <a:gd name="T9" fmla="*/ 265 h 265"/>
              <a:gd name="T10" fmla="*/ 119 w 119"/>
              <a:gd name="T11" fmla="*/ 248 h 265"/>
              <a:gd name="T12" fmla="*/ 119 w 119"/>
              <a:gd name="T13" fmla="*/ 150 h 265"/>
              <a:gd name="T14" fmla="*/ 102 w 119"/>
              <a:gd name="T15" fmla="*/ 133 h 265"/>
              <a:gd name="T16" fmla="*/ 71 w 119"/>
              <a:gd name="T17" fmla="*/ 133 h 265"/>
              <a:gd name="T18" fmla="*/ 72 w 119"/>
              <a:gd name="T19" fmla="*/ 133 h 265"/>
              <a:gd name="T20" fmla="*/ 119 w 119"/>
              <a:gd name="T21" fmla="*/ 59 h 265"/>
              <a:gd name="T22" fmla="*/ 119 w 119"/>
              <a:gd name="T23" fmla="*/ 0 h 265"/>
              <a:gd name="T24" fmla="*/ 1 w 119"/>
              <a:gd name="T25" fmla="*/ 1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265">
                <a:moveTo>
                  <a:pt x="1" y="147"/>
                </a:moveTo>
                <a:cubicBezTo>
                  <a:pt x="1" y="148"/>
                  <a:pt x="0" y="149"/>
                  <a:pt x="0" y="150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7"/>
                  <a:pt x="8" y="265"/>
                  <a:pt x="17" y="265"/>
                </a:cubicBezTo>
                <a:cubicBezTo>
                  <a:pt x="102" y="265"/>
                  <a:pt x="102" y="265"/>
                  <a:pt x="102" y="265"/>
                </a:cubicBezTo>
                <a:cubicBezTo>
                  <a:pt x="111" y="265"/>
                  <a:pt x="119" y="257"/>
                  <a:pt x="119" y="248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19" y="141"/>
                  <a:pt x="111" y="133"/>
                  <a:pt x="10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2" y="83"/>
                  <a:pt x="85" y="59"/>
                  <a:pt x="119" y="59"/>
                </a:cubicBezTo>
                <a:cubicBezTo>
                  <a:pt x="119" y="0"/>
                  <a:pt x="119" y="0"/>
                  <a:pt x="119" y="0"/>
                </a:cubicBezTo>
                <a:cubicBezTo>
                  <a:pt x="18" y="6"/>
                  <a:pt x="1" y="73"/>
                  <a:pt x="1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326"/>
          <p:cNvSpPr>
            <a:spLocks noEditPoints="1"/>
          </p:cNvSpPr>
          <p:nvPr/>
        </p:nvSpPr>
        <p:spPr bwMode="auto">
          <a:xfrm>
            <a:off x="3628311" y="2650728"/>
            <a:ext cx="315718" cy="241094"/>
          </a:xfrm>
          <a:custGeom>
            <a:avLst/>
            <a:gdLst>
              <a:gd name="T0" fmla="*/ 17 w 287"/>
              <a:gd name="T1" fmla="*/ 176 h 218"/>
              <a:gd name="T2" fmla="*/ 69 w 287"/>
              <a:gd name="T3" fmla="*/ 107 h 218"/>
              <a:gd name="T4" fmla="*/ 26 w 287"/>
              <a:gd name="T5" fmla="*/ 57 h 218"/>
              <a:gd name="T6" fmla="*/ 26 w 287"/>
              <a:gd name="T7" fmla="*/ 50 h 218"/>
              <a:gd name="T8" fmla="*/ 77 w 287"/>
              <a:gd name="T9" fmla="*/ 0 h 218"/>
              <a:gd name="T10" fmla="*/ 132 w 287"/>
              <a:gd name="T11" fmla="*/ 66 h 218"/>
              <a:gd name="T12" fmla="*/ 132 w 287"/>
              <a:gd name="T13" fmla="*/ 74 h 218"/>
              <a:gd name="T14" fmla="*/ 95 w 287"/>
              <a:gd name="T15" fmla="*/ 185 h 218"/>
              <a:gd name="T16" fmla="*/ 23 w 287"/>
              <a:gd name="T17" fmla="*/ 218 h 218"/>
              <a:gd name="T18" fmla="*/ 0 w 287"/>
              <a:gd name="T19" fmla="*/ 196 h 218"/>
              <a:gd name="T20" fmla="*/ 17 w 287"/>
              <a:gd name="T21" fmla="*/ 176 h 218"/>
              <a:gd name="T22" fmla="*/ 172 w 287"/>
              <a:gd name="T23" fmla="*/ 176 h 218"/>
              <a:gd name="T24" fmla="*/ 224 w 287"/>
              <a:gd name="T25" fmla="*/ 107 h 218"/>
              <a:gd name="T26" fmla="*/ 181 w 287"/>
              <a:gd name="T27" fmla="*/ 57 h 218"/>
              <a:gd name="T28" fmla="*/ 181 w 287"/>
              <a:gd name="T29" fmla="*/ 50 h 218"/>
              <a:gd name="T30" fmla="*/ 232 w 287"/>
              <a:gd name="T31" fmla="*/ 0 h 218"/>
              <a:gd name="T32" fmla="*/ 287 w 287"/>
              <a:gd name="T33" fmla="*/ 66 h 218"/>
              <a:gd name="T34" fmla="*/ 287 w 287"/>
              <a:gd name="T35" fmla="*/ 74 h 218"/>
              <a:gd name="T36" fmla="*/ 249 w 287"/>
              <a:gd name="T37" fmla="*/ 185 h 218"/>
              <a:gd name="T38" fmla="*/ 178 w 287"/>
              <a:gd name="T39" fmla="*/ 218 h 218"/>
              <a:gd name="T40" fmla="*/ 154 w 287"/>
              <a:gd name="T41" fmla="*/ 196 h 218"/>
              <a:gd name="T42" fmla="*/ 172 w 287"/>
              <a:gd name="T43" fmla="*/ 17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18">
                <a:moveTo>
                  <a:pt x="17" y="176"/>
                </a:moveTo>
                <a:cubicBezTo>
                  <a:pt x="52" y="165"/>
                  <a:pt x="70" y="142"/>
                  <a:pt x="69" y="107"/>
                </a:cubicBezTo>
                <a:cubicBezTo>
                  <a:pt x="47" y="102"/>
                  <a:pt x="26" y="84"/>
                  <a:pt x="26" y="5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22"/>
                  <a:pt x="46" y="0"/>
                  <a:pt x="77" y="0"/>
                </a:cubicBezTo>
                <a:cubicBezTo>
                  <a:pt x="111" y="0"/>
                  <a:pt x="132" y="25"/>
                  <a:pt x="132" y="6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2" y="126"/>
                  <a:pt x="118" y="161"/>
                  <a:pt x="95" y="185"/>
                </a:cubicBezTo>
                <a:cubicBezTo>
                  <a:pt x="74" y="206"/>
                  <a:pt x="45" y="218"/>
                  <a:pt x="23" y="218"/>
                </a:cubicBezTo>
                <a:cubicBezTo>
                  <a:pt x="7" y="218"/>
                  <a:pt x="0" y="209"/>
                  <a:pt x="0" y="196"/>
                </a:cubicBezTo>
                <a:cubicBezTo>
                  <a:pt x="0" y="186"/>
                  <a:pt x="7" y="179"/>
                  <a:pt x="17" y="176"/>
                </a:cubicBezTo>
                <a:close/>
                <a:moveTo>
                  <a:pt x="172" y="176"/>
                </a:moveTo>
                <a:cubicBezTo>
                  <a:pt x="207" y="165"/>
                  <a:pt x="226" y="142"/>
                  <a:pt x="224" y="107"/>
                </a:cubicBezTo>
                <a:cubicBezTo>
                  <a:pt x="202" y="102"/>
                  <a:pt x="181" y="84"/>
                  <a:pt x="181" y="57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22"/>
                  <a:pt x="201" y="0"/>
                  <a:pt x="232" y="0"/>
                </a:cubicBezTo>
                <a:cubicBezTo>
                  <a:pt x="266" y="0"/>
                  <a:pt x="287" y="25"/>
                  <a:pt x="287" y="66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126"/>
                  <a:pt x="273" y="161"/>
                  <a:pt x="249" y="185"/>
                </a:cubicBezTo>
                <a:cubicBezTo>
                  <a:pt x="229" y="206"/>
                  <a:pt x="200" y="218"/>
                  <a:pt x="178" y="218"/>
                </a:cubicBezTo>
                <a:cubicBezTo>
                  <a:pt x="162" y="218"/>
                  <a:pt x="154" y="209"/>
                  <a:pt x="154" y="196"/>
                </a:cubicBezTo>
                <a:cubicBezTo>
                  <a:pt x="154" y="186"/>
                  <a:pt x="162" y="179"/>
                  <a:pt x="172" y="1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327"/>
          <p:cNvSpPr>
            <a:spLocks noEditPoints="1"/>
          </p:cNvSpPr>
          <p:nvPr/>
        </p:nvSpPr>
        <p:spPr bwMode="auto">
          <a:xfrm>
            <a:off x="4265489" y="2613415"/>
            <a:ext cx="321459" cy="31858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7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7 h 288"/>
              <a:gd name="T14" fmla="*/ 288 w 288"/>
              <a:gd name="T15" fmla="*/ 52 h 288"/>
              <a:gd name="T16" fmla="*/ 236 w 288"/>
              <a:gd name="T17" fmla="*/ 0 h 288"/>
              <a:gd name="T18" fmla="*/ 137 w 288"/>
              <a:gd name="T19" fmla="*/ 122 h 288"/>
              <a:gd name="T20" fmla="*/ 112 w 288"/>
              <a:gd name="T21" fmla="*/ 196 h 288"/>
              <a:gd name="T22" fmla="*/ 65 w 288"/>
              <a:gd name="T23" fmla="*/ 217 h 288"/>
              <a:gd name="T24" fmla="*/ 49 w 288"/>
              <a:gd name="T25" fmla="*/ 203 h 288"/>
              <a:gd name="T26" fmla="*/ 61 w 288"/>
              <a:gd name="T27" fmla="*/ 190 h 288"/>
              <a:gd name="T28" fmla="*/ 95 w 288"/>
              <a:gd name="T29" fmla="*/ 144 h 288"/>
              <a:gd name="T30" fmla="*/ 66 w 288"/>
              <a:gd name="T31" fmla="*/ 111 h 288"/>
              <a:gd name="T32" fmla="*/ 66 w 288"/>
              <a:gd name="T33" fmla="*/ 107 h 288"/>
              <a:gd name="T34" fmla="*/ 101 w 288"/>
              <a:gd name="T35" fmla="*/ 73 h 288"/>
              <a:gd name="T36" fmla="*/ 137 w 288"/>
              <a:gd name="T37" fmla="*/ 117 h 288"/>
              <a:gd name="T38" fmla="*/ 137 w 288"/>
              <a:gd name="T39" fmla="*/ 122 h 288"/>
              <a:gd name="T40" fmla="*/ 240 w 288"/>
              <a:gd name="T41" fmla="*/ 122 h 288"/>
              <a:gd name="T42" fmla="*/ 215 w 288"/>
              <a:gd name="T43" fmla="*/ 196 h 288"/>
              <a:gd name="T44" fmla="*/ 167 w 288"/>
              <a:gd name="T45" fmla="*/ 217 h 288"/>
              <a:gd name="T46" fmla="*/ 152 w 288"/>
              <a:gd name="T47" fmla="*/ 203 h 288"/>
              <a:gd name="T48" fmla="*/ 164 w 288"/>
              <a:gd name="T49" fmla="*/ 190 h 288"/>
              <a:gd name="T50" fmla="*/ 198 w 288"/>
              <a:gd name="T51" fmla="*/ 144 h 288"/>
              <a:gd name="T52" fmla="*/ 169 w 288"/>
              <a:gd name="T53" fmla="*/ 111 h 288"/>
              <a:gd name="T54" fmla="*/ 169 w 288"/>
              <a:gd name="T55" fmla="*/ 107 h 288"/>
              <a:gd name="T56" fmla="*/ 203 w 288"/>
              <a:gd name="T57" fmla="*/ 73 h 288"/>
              <a:gd name="T58" fmla="*/ 240 w 288"/>
              <a:gd name="T59" fmla="*/ 117 h 288"/>
              <a:gd name="T60" fmla="*/ 240 w 288"/>
              <a:gd name="T61" fmla="*/ 12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4"/>
                  <a:pt x="0" y="52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5" y="288"/>
                  <a:pt x="288" y="265"/>
                  <a:pt x="288" y="237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4"/>
                  <a:pt x="265" y="0"/>
                  <a:pt x="236" y="0"/>
                </a:cubicBezTo>
                <a:close/>
                <a:moveTo>
                  <a:pt x="137" y="122"/>
                </a:moveTo>
                <a:cubicBezTo>
                  <a:pt x="137" y="156"/>
                  <a:pt x="128" y="180"/>
                  <a:pt x="112" y="196"/>
                </a:cubicBezTo>
                <a:cubicBezTo>
                  <a:pt x="99" y="209"/>
                  <a:pt x="79" y="217"/>
                  <a:pt x="65" y="217"/>
                </a:cubicBezTo>
                <a:cubicBezTo>
                  <a:pt x="54" y="217"/>
                  <a:pt x="49" y="211"/>
                  <a:pt x="49" y="203"/>
                </a:cubicBezTo>
                <a:cubicBezTo>
                  <a:pt x="49" y="196"/>
                  <a:pt x="54" y="192"/>
                  <a:pt x="61" y="190"/>
                </a:cubicBezTo>
                <a:cubicBezTo>
                  <a:pt x="84" y="183"/>
                  <a:pt x="96" y="167"/>
                  <a:pt x="95" y="144"/>
                </a:cubicBezTo>
                <a:cubicBezTo>
                  <a:pt x="81" y="141"/>
                  <a:pt x="66" y="129"/>
                  <a:pt x="66" y="111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87"/>
                  <a:pt x="80" y="73"/>
                  <a:pt x="101" y="73"/>
                </a:cubicBezTo>
                <a:cubicBezTo>
                  <a:pt x="123" y="73"/>
                  <a:pt x="137" y="90"/>
                  <a:pt x="137" y="117"/>
                </a:cubicBezTo>
                <a:lnTo>
                  <a:pt x="137" y="122"/>
                </a:lnTo>
                <a:close/>
                <a:moveTo>
                  <a:pt x="240" y="122"/>
                </a:moveTo>
                <a:cubicBezTo>
                  <a:pt x="240" y="156"/>
                  <a:pt x="231" y="180"/>
                  <a:pt x="215" y="196"/>
                </a:cubicBezTo>
                <a:cubicBezTo>
                  <a:pt x="201" y="209"/>
                  <a:pt x="182" y="217"/>
                  <a:pt x="167" y="217"/>
                </a:cubicBezTo>
                <a:cubicBezTo>
                  <a:pt x="157" y="217"/>
                  <a:pt x="152" y="211"/>
                  <a:pt x="152" y="203"/>
                </a:cubicBezTo>
                <a:cubicBezTo>
                  <a:pt x="152" y="196"/>
                  <a:pt x="157" y="192"/>
                  <a:pt x="164" y="190"/>
                </a:cubicBezTo>
                <a:cubicBezTo>
                  <a:pt x="187" y="183"/>
                  <a:pt x="199" y="167"/>
                  <a:pt x="198" y="144"/>
                </a:cubicBezTo>
                <a:cubicBezTo>
                  <a:pt x="183" y="141"/>
                  <a:pt x="169" y="129"/>
                  <a:pt x="169" y="111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87"/>
                  <a:pt x="183" y="73"/>
                  <a:pt x="203" y="73"/>
                </a:cubicBezTo>
                <a:cubicBezTo>
                  <a:pt x="226" y="73"/>
                  <a:pt x="240" y="90"/>
                  <a:pt x="240" y="117"/>
                </a:cubicBezTo>
                <a:lnTo>
                  <a:pt x="240" y="1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329"/>
          <p:cNvSpPr/>
          <p:nvPr/>
        </p:nvSpPr>
        <p:spPr bwMode="auto">
          <a:xfrm>
            <a:off x="551492" y="868353"/>
            <a:ext cx="83236" cy="28702"/>
          </a:xfrm>
          <a:custGeom>
            <a:avLst/>
            <a:gdLst>
              <a:gd name="T0" fmla="*/ 0 w 73"/>
              <a:gd name="T1" fmla="*/ 13 h 25"/>
              <a:gd name="T2" fmla="*/ 11 w 73"/>
              <a:gd name="T3" fmla="*/ 24 h 25"/>
              <a:gd name="T4" fmla="*/ 36 w 73"/>
              <a:gd name="T5" fmla="*/ 17 h 25"/>
              <a:gd name="T6" fmla="*/ 62 w 73"/>
              <a:gd name="T7" fmla="*/ 25 h 25"/>
              <a:gd name="T8" fmla="*/ 73 w 73"/>
              <a:gd name="T9" fmla="*/ 13 h 25"/>
              <a:gd name="T10" fmla="*/ 37 w 73"/>
              <a:gd name="T11" fmla="*/ 1 h 25"/>
              <a:gd name="T12" fmla="*/ 0 w 73"/>
              <a:gd name="T13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25">
                <a:moveTo>
                  <a:pt x="0" y="13"/>
                </a:moveTo>
                <a:cubicBezTo>
                  <a:pt x="11" y="24"/>
                  <a:pt x="11" y="24"/>
                  <a:pt x="11" y="24"/>
                </a:cubicBezTo>
                <a:cubicBezTo>
                  <a:pt x="18" y="20"/>
                  <a:pt x="27" y="17"/>
                  <a:pt x="36" y="17"/>
                </a:cubicBezTo>
                <a:cubicBezTo>
                  <a:pt x="46" y="17"/>
                  <a:pt x="54" y="20"/>
                  <a:pt x="62" y="25"/>
                </a:cubicBezTo>
                <a:cubicBezTo>
                  <a:pt x="73" y="13"/>
                  <a:pt x="73" y="13"/>
                  <a:pt x="73" y="13"/>
                </a:cubicBezTo>
                <a:cubicBezTo>
                  <a:pt x="63" y="5"/>
                  <a:pt x="50" y="1"/>
                  <a:pt x="37" y="1"/>
                </a:cubicBezTo>
                <a:cubicBezTo>
                  <a:pt x="23" y="0"/>
                  <a:pt x="10" y="5"/>
                  <a:pt x="0" y="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330"/>
          <p:cNvSpPr/>
          <p:nvPr/>
        </p:nvSpPr>
        <p:spPr bwMode="auto">
          <a:xfrm>
            <a:off x="482608" y="759287"/>
            <a:ext cx="218133" cy="71755"/>
          </a:xfrm>
          <a:custGeom>
            <a:avLst/>
            <a:gdLst>
              <a:gd name="T0" fmla="*/ 184 w 197"/>
              <a:gd name="T1" fmla="*/ 64 h 64"/>
              <a:gd name="T2" fmla="*/ 197 w 197"/>
              <a:gd name="T3" fmla="*/ 50 h 64"/>
              <a:gd name="T4" fmla="*/ 0 w 197"/>
              <a:gd name="T5" fmla="*/ 51 h 64"/>
              <a:gd name="T6" fmla="*/ 13 w 197"/>
              <a:gd name="T7" fmla="*/ 64 h 64"/>
              <a:gd name="T8" fmla="*/ 184 w 197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64">
                <a:moveTo>
                  <a:pt x="184" y="64"/>
                </a:moveTo>
                <a:cubicBezTo>
                  <a:pt x="197" y="50"/>
                  <a:pt x="197" y="50"/>
                  <a:pt x="197" y="50"/>
                </a:cubicBezTo>
                <a:cubicBezTo>
                  <a:pt x="145" y="0"/>
                  <a:pt x="52" y="0"/>
                  <a:pt x="0" y="51"/>
                </a:cubicBezTo>
                <a:cubicBezTo>
                  <a:pt x="13" y="64"/>
                  <a:pt x="13" y="64"/>
                  <a:pt x="13" y="64"/>
                </a:cubicBezTo>
                <a:cubicBezTo>
                  <a:pt x="61" y="20"/>
                  <a:pt x="135" y="21"/>
                  <a:pt x="184" y="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331"/>
          <p:cNvSpPr/>
          <p:nvPr/>
        </p:nvSpPr>
        <p:spPr bwMode="auto">
          <a:xfrm>
            <a:off x="517050" y="810950"/>
            <a:ext cx="149249" cy="54534"/>
          </a:xfrm>
          <a:custGeom>
            <a:avLst/>
            <a:gdLst>
              <a:gd name="T0" fmla="*/ 0 w 135"/>
              <a:gd name="T1" fmla="*/ 33 h 47"/>
              <a:gd name="T2" fmla="*/ 13 w 135"/>
              <a:gd name="T3" fmla="*/ 47 h 47"/>
              <a:gd name="T4" fmla="*/ 122 w 135"/>
              <a:gd name="T5" fmla="*/ 47 h 47"/>
              <a:gd name="T6" fmla="*/ 135 w 135"/>
              <a:gd name="T7" fmla="*/ 33 h 47"/>
              <a:gd name="T8" fmla="*/ 0 w 135"/>
              <a:gd name="T9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47">
                <a:moveTo>
                  <a:pt x="0" y="33"/>
                </a:moveTo>
                <a:cubicBezTo>
                  <a:pt x="13" y="47"/>
                  <a:pt x="13" y="47"/>
                  <a:pt x="13" y="47"/>
                </a:cubicBezTo>
                <a:cubicBezTo>
                  <a:pt x="44" y="20"/>
                  <a:pt x="90" y="20"/>
                  <a:pt x="122" y="47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96" y="0"/>
                  <a:pt x="38" y="0"/>
                  <a:pt x="0" y="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332"/>
          <p:cNvSpPr>
            <a:spLocks noEditPoints="1"/>
          </p:cNvSpPr>
          <p:nvPr/>
        </p:nvSpPr>
        <p:spPr bwMode="auto">
          <a:xfrm>
            <a:off x="433814" y="724845"/>
            <a:ext cx="318590" cy="269796"/>
          </a:xfrm>
          <a:custGeom>
            <a:avLst/>
            <a:gdLst>
              <a:gd name="T0" fmla="*/ 144 w 288"/>
              <a:gd name="T1" fmla="*/ 0 h 244"/>
              <a:gd name="T2" fmla="*/ 144 w 288"/>
              <a:gd name="T3" fmla="*/ 0 h 244"/>
              <a:gd name="T4" fmla="*/ 0 w 288"/>
              <a:gd name="T5" fmla="*/ 0 h 244"/>
              <a:gd name="T6" fmla="*/ 0 w 288"/>
              <a:gd name="T7" fmla="*/ 244 h 244"/>
              <a:gd name="T8" fmla="*/ 72 w 288"/>
              <a:gd name="T9" fmla="*/ 244 h 244"/>
              <a:gd name="T10" fmla="*/ 72 w 288"/>
              <a:gd name="T11" fmla="*/ 219 h 244"/>
              <a:gd name="T12" fmla="*/ 108 w 288"/>
              <a:gd name="T13" fmla="*/ 205 h 244"/>
              <a:gd name="T14" fmla="*/ 144 w 288"/>
              <a:gd name="T15" fmla="*/ 205 h 244"/>
              <a:gd name="T16" fmla="*/ 144 w 288"/>
              <a:gd name="T17" fmla="*/ 205 h 244"/>
              <a:gd name="T18" fmla="*/ 180 w 288"/>
              <a:gd name="T19" fmla="*/ 205 h 244"/>
              <a:gd name="T20" fmla="*/ 216 w 288"/>
              <a:gd name="T21" fmla="*/ 219 h 244"/>
              <a:gd name="T22" fmla="*/ 216 w 288"/>
              <a:gd name="T23" fmla="*/ 244 h 244"/>
              <a:gd name="T24" fmla="*/ 288 w 288"/>
              <a:gd name="T25" fmla="*/ 244 h 244"/>
              <a:gd name="T26" fmla="*/ 288 w 288"/>
              <a:gd name="T27" fmla="*/ 0 h 244"/>
              <a:gd name="T28" fmla="*/ 144 w 288"/>
              <a:gd name="T29" fmla="*/ 0 h 244"/>
              <a:gd name="T30" fmla="*/ 269 w 288"/>
              <a:gd name="T31" fmla="*/ 180 h 244"/>
              <a:gd name="T32" fmla="*/ 17 w 288"/>
              <a:gd name="T33" fmla="*/ 180 h 244"/>
              <a:gd name="T34" fmla="*/ 17 w 288"/>
              <a:gd name="T35" fmla="*/ 19 h 244"/>
              <a:gd name="T36" fmla="*/ 269 w 288"/>
              <a:gd name="T37" fmla="*/ 19 h 244"/>
              <a:gd name="T38" fmla="*/ 269 w 288"/>
              <a:gd name="T39" fmla="*/ 18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8" h="244">
                <a:moveTo>
                  <a:pt x="144" y="0"/>
                </a:moveTo>
                <a:cubicBezTo>
                  <a:pt x="144" y="0"/>
                  <a:pt x="144" y="0"/>
                  <a:pt x="1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4"/>
                  <a:pt x="0" y="244"/>
                  <a:pt x="0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29"/>
                  <a:pt x="72" y="219"/>
                </a:cubicBezTo>
                <a:cubicBezTo>
                  <a:pt x="72" y="205"/>
                  <a:pt x="88" y="205"/>
                  <a:pt x="108" y="205"/>
                </a:cubicBezTo>
                <a:cubicBezTo>
                  <a:pt x="122" y="205"/>
                  <a:pt x="133" y="205"/>
                  <a:pt x="144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55" y="205"/>
                  <a:pt x="166" y="205"/>
                  <a:pt x="180" y="205"/>
                </a:cubicBezTo>
                <a:cubicBezTo>
                  <a:pt x="200" y="205"/>
                  <a:pt x="216" y="205"/>
                  <a:pt x="216" y="219"/>
                </a:cubicBezTo>
                <a:cubicBezTo>
                  <a:pt x="216" y="229"/>
                  <a:pt x="216" y="244"/>
                  <a:pt x="216" y="244"/>
                </a:cubicBezTo>
                <a:cubicBezTo>
                  <a:pt x="288" y="244"/>
                  <a:pt x="288" y="244"/>
                  <a:pt x="288" y="244"/>
                </a:cubicBezTo>
                <a:cubicBezTo>
                  <a:pt x="288" y="0"/>
                  <a:pt x="288" y="0"/>
                  <a:pt x="288" y="0"/>
                </a:cubicBezTo>
                <a:lnTo>
                  <a:pt x="144" y="0"/>
                </a:lnTo>
                <a:close/>
                <a:moveTo>
                  <a:pt x="269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9"/>
                  <a:pt x="17" y="19"/>
                  <a:pt x="17" y="19"/>
                </a:cubicBezTo>
                <a:cubicBezTo>
                  <a:pt x="269" y="19"/>
                  <a:pt x="269" y="19"/>
                  <a:pt x="269" y="19"/>
                </a:cubicBezTo>
                <a:lnTo>
                  <a:pt x="269" y="1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337"/>
          <p:cNvSpPr>
            <a:spLocks noEditPoints="1"/>
          </p:cNvSpPr>
          <p:nvPr/>
        </p:nvSpPr>
        <p:spPr bwMode="auto">
          <a:xfrm>
            <a:off x="11291659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Rectangle 338"/>
          <p:cNvSpPr>
            <a:spLocks noChangeArrowheads="1"/>
          </p:cNvSpPr>
          <p:nvPr/>
        </p:nvSpPr>
        <p:spPr bwMode="auto">
          <a:xfrm>
            <a:off x="4285579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339"/>
          <p:cNvSpPr>
            <a:spLocks noEditPoints="1"/>
          </p:cNvSpPr>
          <p:nvPr/>
        </p:nvSpPr>
        <p:spPr bwMode="auto">
          <a:xfrm>
            <a:off x="4334373" y="3253463"/>
            <a:ext cx="229613" cy="318589"/>
          </a:xfrm>
          <a:custGeom>
            <a:avLst/>
            <a:gdLst>
              <a:gd name="T0" fmla="*/ 80 w 80"/>
              <a:gd name="T1" fmla="*/ 0 h 111"/>
              <a:gd name="T2" fmla="*/ 66 w 80"/>
              <a:gd name="T3" fmla="*/ 0 h 111"/>
              <a:gd name="T4" fmla="*/ 66 w 80"/>
              <a:gd name="T5" fmla="*/ 61 h 111"/>
              <a:gd name="T6" fmla="*/ 54 w 80"/>
              <a:gd name="T7" fmla="*/ 48 h 111"/>
              <a:gd name="T8" fmla="*/ 42 w 80"/>
              <a:gd name="T9" fmla="*/ 61 h 111"/>
              <a:gd name="T10" fmla="*/ 42 w 80"/>
              <a:gd name="T11" fmla="*/ 0 h 111"/>
              <a:gd name="T12" fmla="*/ 0 w 80"/>
              <a:gd name="T13" fmla="*/ 0 h 111"/>
              <a:gd name="T14" fmla="*/ 0 w 80"/>
              <a:gd name="T15" fmla="*/ 111 h 111"/>
              <a:gd name="T16" fmla="*/ 80 w 80"/>
              <a:gd name="T17" fmla="*/ 111 h 111"/>
              <a:gd name="T18" fmla="*/ 80 w 80"/>
              <a:gd name="T19" fmla="*/ 0 h 111"/>
              <a:gd name="T20" fmla="*/ 42 w 80"/>
              <a:gd name="T21" fmla="*/ 61 h 111"/>
              <a:gd name="T22" fmla="*/ 42 w 80"/>
              <a:gd name="T23" fmla="*/ 61 h 111"/>
              <a:gd name="T24" fmla="*/ 42 w 80"/>
              <a:gd name="T25" fmla="*/ 61 h 111"/>
              <a:gd name="T26" fmla="*/ 42 w 80"/>
              <a:gd name="T27" fmla="*/ 61 h 111"/>
              <a:gd name="T28" fmla="*/ 66 w 80"/>
              <a:gd name="T29" fmla="*/ 61 h 111"/>
              <a:gd name="T30" fmla="*/ 66 w 80"/>
              <a:gd name="T31" fmla="*/ 61 h 111"/>
              <a:gd name="T32" fmla="*/ 66 w 80"/>
              <a:gd name="T33" fmla="*/ 61 h 111"/>
              <a:gd name="T34" fmla="*/ 66 w 80"/>
              <a:gd name="T35" fmla="*/ 6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" h="111">
                <a:moveTo>
                  <a:pt x="80" y="0"/>
                </a:moveTo>
                <a:lnTo>
                  <a:pt x="66" y="0"/>
                </a:lnTo>
                <a:lnTo>
                  <a:pt x="66" y="61"/>
                </a:lnTo>
                <a:lnTo>
                  <a:pt x="54" y="48"/>
                </a:lnTo>
                <a:lnTo>
                  <a:pt x="42" y="61"/>
                </a:lnTo>
                <a:lnTo>
                  <a:pt x="42" y="0"/>
                </a:lnTo>
                <a:lnTo>
                  <a:pt x="0" y="0"/>
                </a:lnTo>
                <a:lnTo>
                  <a:pt x="0" y="111"/>
                </a:lnTo>
                <a:lnTo>
                  <a:pt x="80" y="111"/>
                </a:lnTo>
                <a:lnTo>
                  <a:pt x="80" y="0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66" y="61"/>
                </a:move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Rectangle 340"/>
          <p:cNvSpPr>
            <a:spLocks noChangeArrowheads="1"/>
          </p:cNvSpPr>
          <p:nvPr/>
        </p:nvSpPr>
        <p:spPr bwMode="auto">
          <a:xfrm>
            <a:off x="4523804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Rectangle 341"/>
          <p:cNvSpPr>
            <a:spLocks noChangeArrowheads="1"/>
          </p:cNvSpPr>
          <p:nvPr/>
        </p:nvSpPr>
        <p:spPr bwMode="auto">
          <a:xfrm>
            <a:off x="4454920" y="342854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Rectangle 342"/>
          <p:cNvSpPr>
            <a:spLocks noChangeArrowheads="1"/>
          </p:cNvSpPr>
          <p:nvPr/>
        </p:nvSpPr>
        <p:spPr bwMode="auto">
          <a:xfrm>
            <a:off x="4905535" y="3253463"/>
            <a:ext cx="31573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Rectangle 343"/>
          <p:cNvSpPr>
            <a:spLocks noChangeArrowheads="1"/>
          </p:cNvSpPr>
          <p:nvPr/>
        </p:nvSpPr>
        <p:spPr bwMode="auto">
          <a:xfrm>
            <a:off x="4954329" y="3253463"/>
            <a:ext cx="229613" cy="31858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344"/>
          <p:cNvSpPr>
            <a:spLocks noChangeArrowheads="1"/>
          </p:cNvSpPr>
          <p:nvPr/>
        </p:nvSpPr>
        <p:spPr bwMode="auto">
          <a:xfrm>
            <a:off x="5201163" y="3293646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Rectangle 345"/>
          <p:cNvSpPr>
            <a:spLocks noChangeArrowheads="1"/>
          </p:cNvSpPr>
          <p:nvPr/>
        </p:nvSpPr>
        <p:spPr bwMode="auto">
          <a:xfrm>
            <a:off x="5201163" y="3382620"/>
            <a:ext cx="22961" cy="6027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Rectangle 346"/>
          <p:cNvSpPr>
            <a:spLocks noChangeArrowheads="1"/>
          </p:cNvSpPr>
          <p:nvPr/>
        </p:nvSpPr>
        <p:spPr bwMode="auto">
          <a:xfrm>
            <a:off x="5201163" y="3468725"/>
            <a:ext cx="22961" cy="6314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347"/>
          <p:cNvSpPr>
            <a:spLocks noEditPoints="1"/>
          </p:cNvSpPr>
          <p:nvPr/>
        </p:nvSpPr>
        <p:spPr bwMode="auto">
          <a:xfrm>
            <a:off x="10706145" y="5167864"/>
            <a:ext cx="212392" cy="321459"/>
          </a:xfrm>
          <a:custGeom>
            <a:avLst/>
            <a:gdLst>
              <a:gd name="T0" fmla="*/ 89 w 191"/>
              <a:gd name="T1" fmla="*/ 0 h 288"/>
              <a:gd name="T2" fmla="*/ 90 w 191"/>
              <a:gd name="T3" fmla="*/ 1 h 288"/>
              <a:gd name="T4" fmla="*/ 135 w 191"/>
              <a:gd name="T5" fmla="*/ 69 h 288"/>
              <a:gd name="T6" fmla="*/ 165 w 191"/>
              <a:gd name="T7" fmla="*/ 52 h 288"/>
              <a:gd name="T8" fmla="*/ 167 w 191"/>
              <a:gd name="T9" fmla="*/ 54 h 288"/>
              <a:gd name="T10" fmla="*/ 168 w 191"/>
              <a:gd name="T11" fmla="*/ 120 h 288"/>
              <a:gd name="T12" fmla="*/ 189 w 191"/>
              <a:gd name="T13" fmla="*/ 197 h 288"/>
              <a:gd name="T14" fmla="*/ 97 w 191"/>
              <a:gd name="T15" fmla="*/ 288 h 288"/>
              <a:gd name="T16" fmla="*/ 6 w 191"/>
              <a:gd name="T17" fmla="*/ 197 h 288"/>
              <a:gd name="T18" fmla="*/ 48 w 191"/>
              <a:gd name="T19" fmla="*/ 70 h 288"/>
              <a:gd name="T20" fmla="*/ 63 w 191"/>
              <a:gd name="T21" fmla="*/ 52 h 288"/>
              <a:gd name="T22" fmla="*/ 63 w 191"/>
              <a:gd name="T23" fmla="*/ 52 h 288"/>
              <a:gd name="T24" fmla="*/ 63 w 191"/>
              <a:gd name="T25" fmla="*/ 58 h 288"/>
              <a:gd name="T26" fmla="*/ 63 w 191"/>
              <a:gd name="T27" fmla="*/ 63 h 288"/>
              <a:gd name="T28" fmla="*/ 63 w 191"/>
              <a:gd name="T29" fmla="*/ 63 h 288"/>
              <a:gd name="T30" fmla="*/ 66 w 191"/>
              <a:gd name="T31" fmla="*/ 111 h 288"/>
              <a:gd name="T32" fmla="*/ 69 w 191"/>
              <a:gd name="T33" fmla="*/ 111 h 288"/>
              <a:gd name="T34" fmla="*/ 86 w 191"/>
              <a:gd name="T35" fmla="*/ 56 h 288"/>
              <a:gd name="T36" fmla="*/ 89 w 191"/>
              <a:gd name="T37" fmla="*/ 0 h 288"/>
              <a:gd name="T38" fmla="*/ 132 w 191"/>
              <a:gd name="T39" fmla="*/ 117 h 288"/>
              <a:gd name="T40" fmla="*/ 111 w 191"/>
              <a:gd name="T41" fmla="*/ 133 h 288"/>
              <a:gd name="T42" fmla="*/ 109 w 191"/>
              <a:gd name="T43" fmla="*/ 124 h 288"/>
              <a:gd name="T44" fmla="*/ 69 w 191"/>
              <a:gd name="T45" fmla="*/ 148 h 288"/>
              <a:gd name="T46" fmla="*/ 59 w 191"/>
              <a:gd name="T47" fmla="*/ 147 h 288"/>
              <a:gd name="T48" fmla="*/ 54 w 191"/>
              <a:gd name="T49" fmla="*/ 145 h 288"/>
              <a:gd name="T50" fmla="*/ 43 w 191"/>
              <a:gd name="T51" fmla="*/ 194 h 288"/>
              <a:gd name="T52" fmla="*/ 43 w 191"/>
              <a:gd name="T53" fmla="*/ 196 h 288"/>
              <a:gd name="T54" fmla="*/ 43 w 191"/>
              <a:gd name="T55" fmla="*/ 197 h 288"/>
              <a:gd name="T56" fmla="*/ 97 w 191"/>
              <a:gd name="T57" fmla="*/ 251 h 288"/>
              <a:gd name="T58" fmla="*/ 152 w 191"/>
              <a:gd name="T59" fmla="*/ 197 h 288"/>
              <a:gd name="T60" fmla="*/ 152 w 191"/>
              <a:gd name="T61" fmla="*/ 196 h 288"/>
              <a:gd name="T62" fmla="*/ 152 w 191"/>
              <a:gd name="T63" fmla="*/ 195 h 288"/>
              <a:gd name="T64" fmla="*/ 141 w 191"/>
              <a:gd name="T65" fmla="*/ 154 h 288"/>
              <a:gd name="T66" fmla="*/ 132 w 191"/>
              <a:gd name="T67" fmla="*/ 1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1" h="288">
                <a:moveTo>
                  <a:pt x="89" y="0"/>
                </a:moveTo>
                <a:cubicBezTo>
                  <a:pt x="89" y="0"/>
                  <a:pt x="89" y="0"/>
                  <a:pt x="90" y="1"/>
                </a:cubicBezTo>
                <a:cubicBezTo>
                  <a:pt x="97" y="9"/>
                  <a:pt x="125" y="25"/>
                  <a:pt x="135" y="69"/>
                </a:cubicBezTo>
                <a:cubicBezTo>
                  <a:pt x="135" y="69"/>
                  <a:pt x="159" y="52"/>
                  <a:pt x="165" y="52"/>
                </a:cubicBezTo>
                <a:cubicBezTo>
                  <a:pt x="166" y="52"/>
                  <a:pt x="167" y="52"/>
                  <a:pt x="167" y="54"/>
                </a:cubicBezTo>
                <a:cubicBezTo>
                  <a:pt x="162" y="75"/>
                  <a:pt x="173" y="93"/>
                  <a:pt x="168" y="120"/>
                </a:cubicBezTo>
                <a:cubicBezTo>
                  <a:pt x="166" y="133"/>
                  <a:pt x="191" y="148"/>
                  <a:pt x="189" y="197"/>
                </a:cubicBezTo>
                <a:cubicBezTo>
                  <a:pt x="189" y="247"/>
                  <a:pt x="148" y="288"/>
                  <a:pt x="97" y="288"/>
                </a:cubicBezTo>
                <a:cubicBezTo>
                  <a:pt x="47" y="288"/>
                  <a:pt x="6" y="247"/>
                  <a:pt x="6" y="197"/>
                </a:cubicBezTo>
                <a:cubicBezTo>
                  <a:pt x="6" y="197"/>
                  <a:pt x="0" y="143"/>
                  <a:pt x="48" y="70"/>
                </a:cubicBezTo>
                <a:cubicBezTo>
                  <a:pt x="53" y="62"/>
                  <a:pt x="55" y="59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1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54" y="108"/>
                  <a:pt x="66" y="111"/>
                </a:cubicBezTo>
                <a:cubicBezTo>
                  <a:pt x="67" y="111"/>
                  <a:pt x="68" y="111"/>
                  <a:pt x="69" y="111"/>
                </a:cubicBezTo>
                <a:cubicBezTo>
                  <a:pt x="82" y="111"/>
                  <a:pt x="85" y="83"/>
                  <a:pt x="86" y="56"/>
                </a:cubicBezTo>
                <a:cubicBezTo>
                  <a:pt x="87" y="28"/>
                  <a:pt x="85" y="0"/>
                  <a:pt x="89" y="0"/>
                </a:cubicBezTo>
                <a:moveTo>
                  <a:pt x="132" y="117"/>
                </a:moveTo>
                <a:cubicBezTo>
                  <a:pt x="111" y="133"/>
                  <a:pt x="111" y="133"/>
                  <a:pt x="111" y="133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6" y="146"/>
                  <a:pt x="76" y="148"/>
                  <a:pt x="69" y="148"/>
                </a:cubicBezTo>
                <a:cubicBezTo>
                  <a:pt x="65" y="148"/>
                  <a:pt x="62" y="147"/>
                  <a:pt x="59" y="147"/>
                </a:cubicBezTo>
                <a:cubicBezTo>
                  <a:pt x="57" y="146"/>
                  <a:pt x="55" y="146"/>
                  <a:pt x="54" y="145"/>
                </a:cubicBezTo>
                <a:cubicBezTo>
                  <a:pt x="42" y="175"/>
                  <a:pt x="42" y="191"/>
                  <a:pt x="43" y="19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3" y="227"/>
                  <a:pt x="67" y="251"/>
                  <a:pt x="97" y="251"/>
                </a:cubicBezTo>
                <a:cubicBezTo>
                  <a:pt x="128" y="251"/>
                  <a:pt x="152" y="227"/>
                  <a:pt x="152" y="197"/>
                </a:cubicBezTo>
                <a:cubicBezTo>
                  <a:pt x="152" y="196"/>
                  <a:pt x="152" y="196"/>
                  <a:pt x="152" y="196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53" y="173"/>
                  <a:pt x="147" y="166"/>
                  <a:pt x="141" y="154"/>
                </a:cubicBezTo>
                <a:cubicBezTo>
                  <a:pt x="136" y="144"/>
                  <a:pt x="130" y="132"/>
                  <a:pt x="132" y="11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348"/>
          <p:cNvSpPr>
            <a:spLocks noEditPoints="1"/>
          </p:cNvSpPr>
          <p:nvPr/>
        </p:nvSpPr>
        <p:spPr bwMode="auto">
          <a:xfrm>
            <a:off x="459646" y="1973369"/>
            <a:ext cx="264055" cy="321459"/>
          </a:xfrm>
          <a:custGeom>
            <a:avLst/>
            <a:gdLst>
              <a:gd name="T0" fmla="*/ 236 w 238"/>
              <a:gd name="T1" fmla="*/ 77 h 288"/>
              <a:gd name="T2" fmla="*/ 225 w 238"/>
              <a:gd name="T3" fmla="*/ 61 h 288"/>
              <a:gd name="T4" fmla="*/ 215 w 238"/>
              <a:gd name="T5" fmla="*/ 56 h 288"/>
              <a:gd name="T6" fmla="*/ 190 w 238"/>
              <a:gd name="T7" fmla="*/ 56 h 288"/>
              <a:gd name="T8" fmla="*/ 190 w 238"/>
              <a:gd name="T9" fmla="*/ 34 h 288"/>
              <a:gd name="T10" fmla="*/ 186 w 238"/>
              <a:gd name="T11" fmla="*/ 23 h 288"/>
              <a:gd name="T12" fmla="*/ 167 w 238"/>
              <a:gd name="T13" fmla="*/ 5 h 288"/>
              <a:gd name="T14" fmla="*/ 157 w 238"/>
              <a:gd name="T15" fmla="*/ 0 h 288"/>
              <a:gd name="T16" fmla="*/ 81 w 238"/>
              <a:gd name="T17" fmla="*/ 0 h 288"/>
              <a:gd name="T18" fmla="*/ 70 w 238"/>
              <a:gd name="T19" fmla="*/ 5 h 288"/>
              <a:gd name="T20" fmla="*/ 53 w 238"/>
              <a:gd name="T21" fmla="*/ 22 h 288"/>
              <a:gd name="T22" fmla="*/ 49 w 238"/>
              <a:gd name="T23" fmla="*/ 32 h 288"/>
              <a:gd name="T24" fmla="*/ 49 w 238"/>
              <a:gd name="T25" fmla="*/ 56 h 288"/>
              <a:gd name="T26" fmla="*/ 22 w 238"/>
              <a:gd name="T27" fmla="*/ 56 h 288"/>
              <a:gd name="T28" fmla="*/ 13 w 238"/>
              <a:gd name="T29" fmla="*/ 61 h 288"/>
              <a:gd name="T30" fmla="*/ 2 w 238"/>
              <a:gd name="T31" fmla="*/ 77 h 288"/>
              <a:gd name="T32" fmla="*/ 5 w 238"/>
              <a:gd name="T33" fmla="*/ 82 h 288"/>
              <a:gd name="T34" fmla="*/ 23 w 238"/>
              <a:gd name="T35" fmla="*/ 82 h 288"/>
              <a:gd name="T36" fmla="*/ 23 w 238"/>
              <a:gd name="T37" fmla="*/ 282 h 288"/>
              <a:gd name="T38" fmla="*/ 29 w 238"/>
              <a:gd name="T39" fmla="*/ 288 h 288"/>
              <a:gd name="T40" fmla="*/ 210 w 238"/>
              <a:gd name="T41" fmla="*/ 288 h 288"/>
              <a:gd name="T42" fmla="*/ 216 w 238"/>
              <a:gd name="T43" fmla="*/ 282 h 288"/>
              <a:gd name="T44" fmla="*/ 216 w 238"/>
              <a:gd name="T45" fmla="*/ 82 h 288"/>
              <a:gd name="T46" fmla="*/ 233 w 238"/>
              <a:gd name="T47" fmla="*/ 82 h 288"/>
              <a:gd name="T48" fmla="*/ 236 w 238"/>
              <a:gd name="T49" fmla="*/ 77 h 288"/>
              <a:gd name="T50" fmla="*/ 74 w 238"/>
              <a:gd name="T51" fmla="*/ 54 h 288"/>
              <a:gd name="T52" fmla="*/ 74 w 238"/>
              <a:gd name="T53" fmla="*/ 43 h 288"/>
              <a:gd name="T54" fmla="*/ 79 w 238"/>
              <a:gd name="T55" fmla="*/ 32 h 288"/>
              <a:gd name="T56" fmla="*/ 81 w 238"/>
              <a:gd name="T57" fmla="*/ 31 h 288"/>
              <a:gd name="T58" fmla="*/ 91 w 238"/>
              <a:gd name="T59" fmla="*/ 26 h 288"/>
              <a:gd name="T60" fmla="*/ 146 w 238"/>
              <a:gd name="T61" fmla="*/ 26 h 288"/>
              <a:gd name="T62" fmla="*/ 157 w 238"/>
              <a:gd name="T63" fmla="*/ 31 h 288"/>
              <a:gd name="T64" fmla="*/ 160 w 238"/>
              <a:gd name="T65" fmla="*/ 34 h 288"/>
              <a:gd name="T66" fmla="*/ 164 w 238"/>
              <a:gd name="T67" fmla="*/ 44 h 288"/>
              <a:gd name="T68" fmla="*/ 164 w 238"/>
              <a:gd name="T69" fmla="*/ 54 h 288"/>
              <a:gd name="T70" fmla="*/ 164 w 238"/>
              <a:gd name="T71" fmla="*/ 56 h 288"/>
              <a:gd name="T72" fmla="*/ 75 w 238"/>
              <a:gd name="T73" fmla="*/ 56 h 288"/>
              <a:gd name="T74" fmla="*/ 74 w 238"/>
              <a:gd name="T75" fmla="*/ 54 h 288"/>
              <a:gd name="T76" fmla="*/ 190 w 238"/>
              <a:gd name="T77" fmla="*/ 88 h 288"/>
              <a:gd name="T78" fmla="*/ 190 w 238"/>
              <a:gd name="T79" fmla="*/ 256 h 288"/>
              <a:gd name="T80" fmla="*/ 184 w 238"/>
              <a:gd name="T81" fmla="*/ 262 h 288"/>
              <a:gd name="T82" fmla="*/ 55 w 238"/>
              <a:gd name="T83" fmla="*/ 262 h 288"/>
              <a:gd name="T84" fmla="*/ 49 w 238"/>
              <a:gd name="T85" fmla="*/ 256 h 288"/>
              <a:gd name="T86" fmla="*/ 49 w 238"/>
              <a:gd name="T87" fmla="*/ 88 h 288"/>
              <a:gd name="T88" fmla="*/ 55 w 238"/>
              <a:gd name="T89" fmla="*/ 82 h 288"/>
              <a:gd name="T90" fmla="*/ 86 w 238"/>
              <a:gd name="T91" fmla="*/ 82 h 288"/>
              <a:gd name="T92" fmla="*/ 185 w 238"/>
              <a:gd name="T93" fmla="*/ 82 h 288"/>
              <a:gd name="T94" fmla="*/ 190 w 238"/>
              <a:gd name="T95" fmla="*/ 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" h="288">
                <a:moveTo>
                  <a:pt x="236" y="77"/>
                </a:moveTo>
                <a:cubicBezTo>
                  <a:pt x="225" y="61"/>
                  <a:pt x="225" y="61"/>
                  <a:pt x="225" y="61"/>
                </a:cubicBezTo>
                <a:cubicBezTo>
                  <a:pt x="223" y="58"/>
                  <a:pt x="219" y="56"/>
                  <a:pt x="215" y="56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90" y="30"/>
                  <a:pt x="188" y="26"/>
                  <a:pt x="186" y="23"/>
                </a:cubicBezTo>
                <a:cubicBezTo>
                  <a:pt x="167" y="5"/>
                  <a:pt x="167" y="5"/>
                  <a:pt x="167" y="5"/>
                </a:cubicBezTo>
                <a:cubicBezTo>
                  <a:pt x="165" y="2"/>
                  <a:pt x="160" y="0"/>
                  <a:pt x="15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2" y="2"/>
                  <a:pt x="70" y="5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4"/>
                  <a:pt x="49" y="29"/>
                  <a:pt x="49" y="32"/>
                </a:cubicBezTo>
                <a:cubicBezTo>
                  <a:pt x="49" y="56"/>
                  <a:pt x="49" y="56"/>
                  <a:pt x="49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5" y="58"/>
                  <a:pt x="13" y="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80"/>
                  <a:pt x="1" y="82"/>
                  <a:pt x="5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282"/>
                  <a:pt x="23" y="282"/>
                  <a:pt x="23" y="282"/>
                </a:cubicBezTo>
                <a:cubicBezTo>
                  <a:pt x="23" y="285"/>
                  <a:pt x="26" y="288"/>
                  <a:pt x="29" y="288"/>
                </a:cubicBezTo>
                <a:cubicBezTo>
                  <a:pt x="210" y="288"/>
                  <a:pt x="210" y="288"/>
                  <a:pt x="210" y="288"/>
                </a:cubicBezTo>
                <a:cubicBezTo>
                  <a:pt x="213" y="288"/>
                  <a:pt x="216" y="285"/>
                  <a:pt x="216" y="282"/>
                </a:cubicBezTo>
                <a:cubicBezTo>
                  <a:pt x="216" y="82"/>
                  <a:pt x="216" y="82"/>
                  <a:pt x="216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6" y="82"/>
                  <a:pt x="238" y="80"/>
                  <a:pt x="236" y="77"/>
                </a:cubicBezTo>
                <a:close/>
                <a:moveTo>
                  <a:pt x="74" y="54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0"/>
                  <a:pt x="76" y="35"/>
                  <a:pt x="79" y="32"/>
                </a:cubicBezTo>
                <a:cubicBezTo>
                  <a:pt x="81" y="31"/>
                  <a:pt x="81" y="31"/>
                  <a:pt x="81" y="31"/>
                </a:cubicBezTo>
                <a:cubicBezTo>
                  <a:pt x="83" y="28"/>
                  <a:pt x="88" y="26"/>
                  <a:pt x="91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9" y="26"/>
                  <a:pt x="154" y="28"/>
                  <a:pt x="157" y="31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62" y="36"/>
                  <a:pt x="164" y="41"/>
                  <a:pt x="164" y="44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55"/>
                  <a:pt x="164" y="55"/>
                  <a:pt x="164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5"/>
                  <a:pt x="74" y="55"/>
                  <a:pt x="74" y="54"/>
                </a:cubicBezTo>
                <a:close/>
                <a:moveTo>
                  <a:pt x="190" y="88"/>
                </a:moveTo>
                <a:cubicBezTo>
                  <a:pt x="190" y="256"/>
                  <a:pt x="190" y="256"/>
                  <a:pt x="190" y="256"/>
                </a:cubicBezTo>
                <a:cubicBezTo>
                  <a:pt x="190" y="260"/>
                  <a:pt x="187" y="262"/>
                  <a:pt x="184" y="262"/>
                </a:cubicBezTo>
                <a:cubicBezTo>
                  <a:pt x="55" y="262"/>
                  <a:pt x="55" y="262"/>
                  <a:pt x="55" y="262"/>
                </a:cubicBezTo>
                <a:cubicBezTo>
                  <a:pt x="51" y="262"/>
                  <a:pt x="49" y="260"/>
                  <a:pt x="49" y="256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5"/>
                  <a:pt x="51" y="82"/>
                  <a:pt x="55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2"/>
                  <a:pt x="190" y="85"/>
                  <a:pt x="190" y="8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349"/>
          <p:cNvSpPr/>
          <p:nvPr/>
        </p:nvSpPr>
        <p:spPr bwMode="auto">
          <a:xfrm>
            <a:off x="534271" y="2085304"/>
            <a:ext cx="20092" cy="160729"/>
          </a:xfrm>
          <a:custGeom>
            <a:avLst/>
            <a:gdLst>
              <a:gd name="T0" fmla="*/ 14 w 20"/>
              <a:gd name="T1" fmla="*/ 0 h 146"/>
              <a:gd name="T2" fmla="*/ 6 w 20"/>
              <a:gd name="T3" fmla="*/ 0 h 146"/>
              <a:gd name="T4" fmla="*/ 0 w 20"/>
              <a:gd name="T5" fmla="*/ 7 h 146"/>
              <a:gd name="T6" fmla="*/ 0 w 20"/>
              <a:gd name="T7" fmla="*/ 140 h 146"/>
              <a:gd name="T8" fmla="*/ 6 w 20"/>
              <a:gd name="T9" fmla="*/ 146 h 146"/>
              <a:gd name="T10" fmla="*/ 14 w 20"/>
              <a:gd name="T11" fmla="*/ 146 h 146"/>
              <a:gd name="T12" fmla="*/ 20 w 20"/>
              <a:gd name="T13" fmla="*/ 140 h 146"/>
              <a:gd name="T14" fmla="*/ 20 w 20"/>
              <a:gd name="T15" fmla="*/ 7 h 146"/>
              <a:gd name="T16" fmla="*/ 14 w 20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1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350"/>
          <p:cNvSpPr/>
          <p:nvPr/>
        </p:nvSpPr>
        <p:spPr bwMode="auto">
          <a:xfrm>
            <a:off x="580193" y="2085304"/>
            <a:ext cx="22961" cy="160729"/>
          </a:xfrm>
          <a:custGeom>
            <a:avLst/>
            <a:gdLst>
              <a:gd name="T0" fmla="*/ 6 w 20"/>
              <a:gd name="T1" fmla="*/ 146 h 146"/>
              <a:gd name="T2" fmla="*/ 14 w 20"/>
              <a:gd name="T3" fmla="*/ 146 h 146"/>
              <a:gd name="T4" fmla="*/ 20 w 20"/>
              <a:gd name="T5" fmla="*/ 140 h 146"/>
              <a:gd name="T6" fmla="*/ 20 w 20"/>
              <a:gd name="T7" fmla="*/ 7 h 146"/>
              <a:gd name="T8" fmla="*/ 14 w 20"/>
              <a:gd name="T9" fmla="*/ 0 h 146"/>
              <a:gd name="T10" fmla="*/ 6 w 20"/>
              <a:gd name="T11" fmla="*/ 0 h 146"/>
              <a:gd name="T12" fmla="*/ 0 w 20"/>
              <a:gd name="T13" fmla="*/ 7 h 146"/>
              <a:gd name="T14" fmla="*/ 0 w 20"/>
              <a:gd name="T15" fmla="*/ 140 h 146"/>
              <a:gd name="T16" fmla="*/ 6 w 20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351"/>
          <p:cNvSpPr/>
          <p:nvPr/>
        </p:nvSpPr>
        <p:spPr bwMode="auto">
          <a:xfrm>
            <a:off x="628985" y="2085304"/>
            <a:ext cx="22961" cy="160729"/>
          </a:xfrm>
          <a:custGeom>
            <a:avLst/>
            <a:gdLst>
              <a:gd name="T0" fmla="*/ 6 w 20"/>
              <a:gd name="T1" fmla="*/ 146 h 146"/>
              <a:gd name="T2" fmla="*/ 14 w 20"/>
              <a:gd name="T3" fmla="*/ 146 h 146"/>
              <a:gd name="T4" fmla="*/ 20 w 20"/>
              <a:gd name="T5" fmla="*/ 140 h 146"/>
              <a:gd name="T6" fmla="*/ 20 w 20"/>
              <a:gd name="T7" fmla="*/ 7 h 146"/>
              <a:gd name="T8" fmla="*/ 14 w 20"/>
              <a:gd name="T9" fmla="*/ 0 h 146"/>
              <a:gd name="T10" fmla="*/ 6 w 20"/>
              <a:gd name="T11" fmla="*/ 0 h 146"/>
              <a:gd name="T12" fmla="*/ 0 w 20"/>
              <a:gd name="T13" fmla="*/ 7 h 146"/>
              <a:gd name="T14" fmla="*/ 0 w 20"/>
              <a:gd name="T15" fmla="*/ 140 h 146"/>
              <a:gd name="T16" fmla="*/ 6 w 20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46">
                <a:moveTo>
                  <a:pt x="6" y="146"/>
                </a:moveTo>
                <a:cubicBezTo>
                  <a:pt x="14" y="146"/>
                  <a:pt x="14" y="146"/>
                  <a:pt x="14" y="146"/>
                </a:cubicBezTo>
                <a:cubicBezTo>
                  <a:pt x="17" y="146"/>
                  <a:pt x="20" y="144"/>
                  <a:pt x="20" y="140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3" y="146"/>
                  <a:pt x="6" y="1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362"/>
          <p:cNvSpPr>
            <a:spLocks noEditPoints="1"/>
          </p:cNvSpPr>
          <p:nvPr/>
        </p:nvSpPr>
        <p:spPr bwMode="auto">
          <a:xfrm>
            <a:off x="8737210" y="2022161"/>
            <a:ext cx="318590" cy="223873"/>
          </a:xfrm>
          <a:custGeom>
            <a:avLst/>
            <a:gdLst>
              <a:gd name="T0" fmla="*/ 279 w 288"/>
              <a:gd name="T1" fmla="*/ 24 h 204"/>
              <a:gd name="T2" fmla="*/ 219 w 288"/>
              <a:gd name="T3" fmla="*/ 24 h 204"/>
              <a:gd name="T4" fmla="*/ 219 w 288"/>
              <a:gd name="T5" fmla="*/ 24 h 204"/>
              <a:gd name="T6" fmla="*/ 211 w 288"/>
              <a:gd name="T7" fmla="*/ 8 h 204"/>
              <a:gd name="T8" fmla="*/ 199 w 288"/>
              <a:gd name="T9" fmla="*/ 0 h 204"/>
              <a:gd name="T10" fmla="*/ 89 w 288"/>
              <a:gd name="T11" fmla="*/ 0 h 204"/>
              <a:gd name="T12" fmla="*/ 77 w 288"/>
              <a:gd name="T13" fmla="*/ 8 h 204"/>
              <a:gd name="T14" fmla="*/ 68 w 288"/>
              <a:gd name="T15" fmla="*/ 24 h 204"/>
              <a:gd name="T16" fmla="*/ 68 w 288"/>
              <a:gd name="T17" fmla="*/ 24 h 204"/>
              <a:gd name="T18" fmla="*/ 9 w 288"/>
              <a:gd name="T19" fmla="*/ 24 h 204"/>
              <a:gd name="T20" fmla="*/ 0 w 288"/>
              <a:gd name="T21" fmla="*/ 33 h 204"/>
              <a:gd name="T22" fmla="*/ 0 w 288"/>
              <a:gd name="T23" fmla="*/ 195 h 204"/>
              <a:gd name="T24" fmla="*/ 9 w 288"/>
              <a:gd name="T25" fmla="*/ 204 h 204"/>
              <a:gd name="T26" fmla="*/ 279 w 288"/>
              <a:gd name="T27" fmla="*/ 204 h 204"/>
              <a:gd name="T28" fmla="*/ 288 w 288"/>
              <a:gd name="T29" fmla="*/ 195 h 204"/>
              <a:gd name="T30" fmla="*/ 288 w 288"/>
              <a:gd name="T31" fmla="*/ 33 h 204"/>
              <a:gd name="T32" fmla="*/ 279 w 288"/>
              <a:gd name="T33" fmla="*/ 24 h 204"/>
              <a:gd name="T34" fmla="*/ 144 w 288"/>
              <a:gd name="T35" fmla="*/ 175 h 204"/>
              <a:gd name="T36" fmla="*/ 82 w 288"/>
              <a:gd name="T37" fmla="*/ 113 h 204"/>
              <a:gd name="T38" fmla="*/ 144 w 288"/>
              <a:gd name="T39" fmla="*/ 51 h 204"/>
              <a:gd name="T40" fmla="*/ 206 w 288"/>
              <a:gd name="T41" fmla="*/ 113 h 204"/>
              <a:gd name="T42" fmla="*/ 144 w 288"/>
              <a:gd name="T4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4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363"/>
          <p:cNvSpPr>
            <a:spLocks noEditPoints="1"/>
          </p:cNvSpPr>
          <p:nvPr/>
        </p:nvSpPr>
        <p:spPr bwMode="auto">
          <a:xfrm>
            <a:off x="9374387" y="2019291"/>
            <a:ext cx="318590" cy="226744"/>
          </a:xfrm>
          <a:custGeom>
            <a:avLst/>
            <a:gdLst>
              <a:gd name="T0" fmla="*/ 279 w 288"/>
              <a:gd name="T1" fmla="*/ 24 h 206"/>
              <a:gd name="T2" fmla="*/ 222 w 288"/>
              <a:gd name="T3" fmla="*/ 24 h 206"/>
              <a:gd name="T4" fmla="*/ 221 w 288"/>
              <a:gd name="T5" fmla="*/ 24 h 206"/>
              <a:gd name="T6" fmla="*/ 213 w 288"/>
              <a:gd name="T7" fmla="*/ 8 h 206"/>
              <a:gd name="T8" fmla="*/ 201 w 288"/>
              <a:gd name="T9" fmla="*/ 0 h 206"/>
              <a:gd name="T10" fmla="*/ 90 w 288"/>
              <a:gd name="T11" fmla="*/ 0 h 206"/>
              <a:gd name="T12" fmla="*/ 77 w 288"/>
              <a:gd name="T13" fmla="*/ 8 h 206"/>
              <a:gd name="T14" fmla="*/ 69 w 288"/>
              <a:gd name="T15" fmla="*/ 24 h 206"/>
              <a:gd name="T16" fmla="*/ 69 w 288"/>
              <a:gd name="T17" fmla="*/ 24 h 206"/>
              <a:gd name="T18" fmla="*/ 9 w 288"/>
              <a:gd name="T19" fmla="*/ 24 h 206"/>
              <a:gd name="T20" fmla="*/ 0 w 288"/>
              <a:gd name="T21" fmla="*/ 33 h 206"/>
              <a:gd name="T22" fmla="*/ 0 w 288"/>
              <a:gd name="T23" fmla="*/ 197 h 206"/>
              <a:gd name="T24" fmla="*/ 9 w 288"/>
              <a:gd name="T25" fmla="*/ 206 h 206"/>
              <a:gd name="T26" fmla="*/ 279 w 288"/>
              <a:gd name="T27" fmla="*/ 206 h 206"/>
              <a:gd name="T28" fmla="*/ 288 w 288"/>
              <a:gd name="T29" fmla="*/ 197 h 206"/>
              <a:gd name="T30" fmla="*/ 288 w 288"/>
              <a:gd name="T31" fmla="*/ 33 h 206"/>
              <a:gd name="T32" fmla="*/ 279 w 288"/>
              <a:gd name="T33" fmla="*/ 24 h 206"/>
              <a:gd name="T34" fmla="*/ 144 w 288"/>
              <a:gd name="T35" fmla="*/ 181 h 206"/>
              <a:gd name="T36" fmla="*/ 76 w 288"/>
              <a:gd name="T37" fmla="*/ 113 h 206"/>
              <a:gd name="T38" fmla="*/ 144 w 288"/>
              <a:gd name="T39" fmla="*/ 45 h 206"/>
              <a:gd name="T40" fmla="*/ 212 w 288"/>
              <a:gd name="T41" fmla="*/ 113 h 206"/>
              <a:gd name="T42" fmla="*/ 144 w 288"/>
              <a:gd name="T43" fmla="*/ 18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6">
                <a:moveTo>
                  <a:pt x="279" y="24"/>
                </a:moveTo>
                <a:cubicBezTo>
                  <a:pt x="222" y="24"/>
                  <a:pt x="222" y="24"/>
                  <a:pt x="222" y="24"/>
                </a:cubicBezTo>
                <a:cubicBezTo>
                  <a:pt x="222" y="24"/>
                  <a:pt x="222" y="24"/>
                  <a:pt x="221" y="24"/>
                </a:cubicBezTo>
                <a:cubicBezTo>
                  <a:pt x="213" y="8"/>
                  <a:pt x="213" y="8"/>
                  <a:pt x="213" y="8"/>
                </a:cubicBezTo>
                <a:cubicBezTo>
                  <a:pt x="211" y="3"/>
                  <a:pt x="205" y="0"/>
                  <a:pt x="20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79" y="3"/>
                  <a:pt x="77" y="8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2"/>
                  <a:pt x="4" y="206"/>
                  <a:pt x="9" y="206"/>
                </a:cubicBezTo>
                <a:cubicBezTo>
                  <a:pt x="279" y="206"/>
                  <a:pt x="279" y="206"/>
                  <a:pt x="279" y="206"/>
                </a:cubicBezTo>
                <a:cubicBezTo>
                  <a:pt x="284" y="206"/>
                  <a:pt x="288" y="202"/>
                  <a:pt x="288" y="197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81"/>
                </a:moveTo>
                <a:cubicBezTo>
                  <a:pt x="107" y="181"/>
                  <a:pt x="76" y="150"/>
                  <a:pt x="76" y="113"/>
                </a:cubicBezTo>
                <a:cubicBezTo>
                  <a:pt x="76" y="76"/>
                  <a:pt x="107" y="45"/>
                  <a:pt x="144" y="45"/>
                </a:cubicBezTo>
                <a:cubicBezTo>
                  <a:pt x="182" y="45"/>
                  <a:pt x="212" y="76"/>
                  <a:pt x="212" y="113"/>
                </a:cubicBezTo>
                <a:cubicBezTo>
                  <a:pt x="212" y="150"/>
                  <a:pt x="182" y="181"/>
                  <a:pt x="144" y="1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364"/>
          <p:cNvSpPr>
            <a:spLocks noChangeArrowheads="1"/>
          </p:cNvSpPr>
          <p:nvPr/>
        </p:nvSpPr>
        <p:spPr bwMode="auto">
          <a:xfrm>
            <a:off x="9486323" y="2093916"/>
            <a:ext cx="97586" cy="97586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365"/>
          <p:cNvSpPr>
            <a:spLocks noChangeArrowheads="1"/>
          </p:cNvSpPr>
          <p:nvPr/>
        </p:nvSpPr>
        <p:spPr bwMode="auto">
          <a:xfrm>
            <a:off x="10126371" y="2096785"/>
            <a:ext cx="88976" cy="88976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366"/>
          <p:cNvSpPr>
            <a:spLocks noEditPoints="1"/>
          </p:cNvSpPr>
          <p:nvPr/>
        </p:nvSpPr>
        <p:spPr bwMode="auto">
          <a:xfrm>
            <a:off x="10014433" y="1973369"/>
            <a:ext cx="318590" cy="321459"/>
          </a:xfrm>
          <a:custGeom>
            <a:avLst/>
            <a:gdLst>
              <a:gd name="T0" fmla="*/ 236 w 288"/>
              <a:gd name="T1" fmla="*/ 0 h 288"/>
              <a:gd name="T2" fmla="*/ 52 w 288"/>
              <a:gd name="T3" fmla="*/ 0 h 288"/>
              <a:gd name="T4" fmla="*/ 0 w 288"/>
              <a:gd name="T5" fmla="*/ 52 h 288"/>
              <a:gd name="T6" fmla="*/ 0 w 288"/>
              <a:gd name="T7" fmla="*/ 236 h 288"/>
              <a:gd name="T8" fmla="*/ 52 w 288"/>
              <a:gd name="T9" fmla="*/ 288 h 288"/>
              <a:gd name="T10" fmla="*/ 236 w 288"/>
              <a:gd name="T11" fmla="*/ 288 h 288"/>
              <a:gd name="T12" fmla="*/ 288 w 288"/>
              <a:gd name="T13" fmla="*/ 236 h 288"/>
              <a:gd name="T14" fmla="*/ 288 w 288"/>
              <a:gd name="T15" fmla="*/ 52 h 288"/>
              <a:gd name="T16" fmla="*/ 236 w 288"/>
              <a:gd name="T17" fmla="*/ 0 h 288"/>
              <a:gd name="T18" fmla="*/ 237 w 288"/>
              <a:gd name="T19" fmla="*/ 205 h 288"/>
              <a:gd name="T20" fmla="*/ 231 w 288"/>
              <a:gd name="T21" fmla="*/ 210 h 288"/>
              <a:gd name="T22" fmla="*/ 55 w 288"/>
              <a:gd name="T23" fmla="*/ 210 h 288"/>
              <a:gd name="T24" fmla="*/ 49 w 288"/>
              <a:gd name="T25" fmla="*/ 205 h 288"/>
              <a:gd name="T26" fmla="*/ 49 w 288"/>
              <a:gd name="T27" fmla="*/ 99 h 288"/>
              <a:gd name="T28" fmla="*/ 55 w 288"/>
              <a:gd name="T29" fmla="*/ 93 h 288"/>
              <a:gd name="T30" fmla="*/ 94 w 288"/>
              <a:gd name="T31" fmla="*/ 93 h 288"/>
              <a:gd name="T32" fmla="*/ 94 w 288"/>
              <a:gd name="T33" fmla="*/ 93 h 288"/>
              <a:gd name="T34" fmla="*/ 99 w 288"/>
              <a:gd name="T35" fmla="*/ 83 h 288"/>
              <a:gd name="T36" fmla="*/ 107 w 288"/>
              <a:gd name="T37" fmla="*/ 78 h 288"/>
              <a:gd name="T38" fmla="*/ 179 w 288"/>
              <a:gd name="T39" fmla="*/ 78 h 288"/>
              <a:gd name="T40" fmla="*/ 187 w 288"/>
              <a:gd name="T41" fmla="*/ 83 h 288"/>
              <a:gd name="T42" fmla="*/ 192 w 288"/>
              <a:gd name="T43" fmla="*/ 93 h 288"/>
              <a:gd name="T44" fmla="*/ 192 w 288"/>
              <a:gd name="T45" fmla="*/ 93 h 288"/>
              <a:gd name="T46" fmla="*/ 231 w 288"/>
              <a:gd name="T47" fmla="*/ 93 h 288"/>
              <a:gd name="T48" fmla="*/ 237 w 288"/>
              <a:gd name="T49" fmla="*/ 99 h 288"/>
              <a:gd name="T50" fmla="*/ 237 w 288"/>
              <a:gd name="T51" fmla="*/ 20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236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65"/>
                  <a:pt x="23" y="288"/>
                  <a:pt x="52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64" y="288"/>
                  <a:pt x="288" y="265"/>
                  <a:pt x="288" y="236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8" y="23"/>
                  <a:pt x="264" y="0"/>
                  <a:pt x="236" y="0"/>
                </a:cubicBezTo>
                <a:close/>
                <a:moveTo>
                  <a:pt x="237" y="205"/>
                </a:moveTo>
                <a:cubicBezTo>
                  <a:pt x="237" y="208"/>
                  <a:pt x="234" y="210"/>
                  <a:pt x="231" y="210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2" y="210"/>
                  <a:pt x="49" y="208"/>
                  <a:pt x="49" y="205"/>
                </a:cubicBezTo>
                <a:cubicBezTo>
                  <a:pt x="49" y="99"/>
                  <a:pt x="49" y="99"/>
                  <a:pt x="49" y="99"/>
                </a:cubicBezTo>
                <a:cubicBezTo>
                  <a:pt x="49" y="96"/>
                  <a:pt x="52" y="93"/>
                  <a:pt x="55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0"/>
                  <a:pt x="104" y="78"/>
                  <a:pt x="107" y="78"/>
                </a:cubicBezTo>
                <a:cubicBezTo>
                  <a:pt x="179" y="78"/>
                  <a:pt x="179" y="78"/>
                  <a:pt x="179" y="78"/>
                </a:cubicBezTo>
                <a:cubicBezTo>
                  <a:pt x="182" y="78"/>
                  <a:pt x="185" y="80"/>
                  <a:pt x="187" y="8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34" y="93"/>
                  <a:pt x="237" y="96"/>
                  <a:pt x="237" y="99"/>
                </a:cubicBezTo>
                <a:lnTo>
                  <a:pt x="237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367"/>
          <p:cNvSpPr>
            <a:spLocks noEditPoints="1"/>
          </p:cNvSpPr>
          <p:nvPr/>
        </p:nvSpPr>
        <p:spPr bwMode="auto">
          <a:xfrm>
            <a:off x="433814" y="5187956"/>
            <a:ext cx="318590" cy="278407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6 w 288"/>
              <a:gd name="T15" fmla="*/ 161 h 252"/>
              <a:gd name="T16" fmla="*/ 150 w 288"/>
              <a:gd name="T17" fmla="*/ 217 h 252"/>
              <a:gd name="T18" fmla="*/ 138 w 288"/>
              <a:gd name="T19" fmla="*/ 217 h 252"/>
              <a:gd name="T20" fmla="*/ 91 w 288"/>
              <a:gd name="T21" fmla="*/ 161 h 252"/>
              <a:gd name="T22" fmla="*/ 95 w 288"/>
              <a:gd name="T23" fmla="*/ 154 h 252"/>
              <a:gd name="T24" fmla="*/ 119 w 288"/>
              <a:gd name="T25" fmla="*/ 154 h 252"/>
              <a:gd name="T26" fmla="*/ 129 w 288"/>
              <a:gd name="T27" fmla="*/ 154 h 252"/>
              <a:gd name="T28" fmla="*/ 129 w 288"/>
              <a:gd name="T29" fmla="*/ 102 h 252"/>
              <a:gd name="T30" fmla="*/ 138 w 288"/>
              <a:gd name="T31" fmla="*/ 93 h 252"/>
              <a:gd name="T32" fmla="*/ 149 w 288"/>
              <a:gd name="T33" fmla="*/ 93 h 252"/>
              <a:gd name="T34" fmla="*/ 159 w 288"/>
              <a:gd name="T35" fmla="*/ 102 h 252"/>
              <a:gd name="T36" fmla="*/ 159 w 288"/>
              <a:gd name="T37" fmla="*/ 154 h 252"/>
              <a:gd name="T38" fmla="*/ 169 w 288"/>
              <a:gd name="T39" fmla="*/ 154 h 252"/>
              <a:gd name="T40" fmla="*/ 193 w 288"/>
              <a:gd name="T41" fmla="*/ 154 h 252"/>
              <a:gd name="T42" fmla="*/ 196 w 288"/>
              <a:gd name="T43" fmla="*/ 161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6" y="161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47" y="221"/>
                  <a:pt x="141" y="221"/>
                  <a:pt x="138" y="217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88" y="157"/>
                  <a:pt x="90" y="154"/>
                  <a:pt x="95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2" y="154"/>
                  <a:pt x="125" y="154"/>
                  <a:pt x="129" y="154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29" y="97"/>
                  <a:pt x="133" y="93"/>
                  <a:pt x="138" y="93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5" y="93"/>
                  <a:pt x="159" y="97"/>
                  <a:pt x="159" y="102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2" y="154"/>
                  <a:pt x="166" y="154"/>
                  <a:pt x="169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98" y="154"/>
                  <a:pt x="200" y="157"/>
                  <a:pt x="196" y="161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368"/>
          <p:cNvSpPr>
            <a:spLocks noEditPoints="1"/>
          </p:cNvSpPr>
          <p:nvPr/>
        </p:nvSpPr>
        <p:spPr bwMode="auto">
          <a:xfrm>
            <a:off x="1070991" y="5187956"/>
            <a:ext cx="321459" cy="278407"/>
          </a:xfrm>
          <a:custGeom>
            <a:avLst/>
            <a:gdLst>
              <a:gd name="T0" fmla="*/ 252 w 288"/>
              <a:gd name="T1" fmla="*/ 0 h 252"/>
              <a:gd name="T2" fmla="*/ 35 w 288"/>
              <a:gd name="T3" fmla="*/ 0 h 252"/>
              <a:gd name="T4" fmla="*/ 0 w 288"/>
              <a:gd name="T5" fmla="*/ 72 h 252"/>
              <a:gd name="T6" fmla="*/ 0 w 288"/>
              <a:gd name="T7" fmla="*/ 252 h 252"/>
              <a:gd name="T8" fmla="*/ 288 w 288"/>
              <a:gd name="T9" fmla="*/ 252 h 252"/>
              <a:gd name="T10" fmla="*/ 288 w 288"/>
              <a:gd name="T11" fmla="*/ 71 h 252"/>
              <a:gd name="T12" fmla="*/ 252 w 288"/>
              <a:gd name="T13" fmla="*/ 0 h 252"/>
              <a:gd name="T14" fmla="*/ 193 w 288"/>
              <a:gd name="T15" fmla="*/ 158 h 252"/>
              <a:gd name="T16" fmla="*/ 169 w 288"/>
              <a:gd name="T17" fmla="*/ 158 h 252"/>
              <a:gd name="T18" fmla="*/ 159 w 288"/>
              <a:gd name="T19" fmla="*/ 158 h 252"/>
              <a:gd name="T20" fmla="*/ 159 w 288"/>
              <a:gd name="T21" fmla="*/ 210 h 252"/>
              <a:gd name="T22" fmla="*/ 149 w 288"/>
              <a:gd name="T23" fmla="*/ 220 h 252"/>
              <a:gd name="T24" fmla="*/ 138 w 288"/>
              <a:gd name="T25" fmla="*/ 220 h 252"/>
              <a:gd name="T26" fmla="*/ 129 w 288"/>
              <a:gd name="T27" fmla="*/ 210 h 252"/>
              <a:gd name="T28" fmla="*/ 129 w 288"/>
              <a:gd name="T29" fmla="*/ 158 h 252"/>
              <a:gd name="T30" fmla="*/ 119 w 288"/>
              <a:gd name="T31" fmla="*/ 158 h 252"/>
              <a:gd name="T32" fmla="*/ 95 w 288"/>
              <a:gd name="T33" fmla="*/ 158 h 252"/>
              <a:gd name="T34" fmla="*/ 91 w 288"/>
              <a:gd name="T35" fmla="*/ 151 h 252"/>
              <a:gd name="T36" fmla="*/ 138 w 288"/>
              <a:gd name="T37" fmla="*/ 96 h 252"/>
              <a:gd name="T38" fmla="*/ 150 w 288"/>
              <a:gd name="T39" fmla="*/ 96 h 252"/>
              <a:gd name="T40" fmla="*/ 196 w 288"/>
              <a:gd name="T41" fmla="*/ 151 h 252"/>
              <a:gd name="T42" fmla="*/ 193 w 288"/>
              <a:gd name="T43" fmla="*/ 158 h 252"/>
              <a:gd name="T44" fmla="*/ 38 w 288"/>
              <a:gd name="T45" fmla="*/ 61 h 252"/>
              <a:gd name="T46" fmla="*/ 58 w 288"/>
              <a:gd name="T47" fmla="*/ 21 h 252"/>
              <a:gd name="T48" fmla="*/ 230 w 288"/>
              <a:gd name="T49" fmla="*/ 21 h 252"/>
              <a:gd name="T50" fmla="*/ 251 w 288"/>
              <a:gd name="T51" fmla="*/ 61 h 252"/>
              <a:gd name="T52" fmla="*/ 38 w 288"/>
              <a:gd name="T53" fmla="*/ 61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52">
                <a:moveTo>
                  <a:pt x="252" y="0"/>
                </a:moveTo>
                <a:cubicBezTo>
                  <a:pt x="35" y="0"/>
                  <a:pt x="35" y="0"/>
                  <a:pt x="35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71"/>
                  <a:pt x="288" y="71"/>
                  <a:pt x="288" y="71"/>
                </a:cubicBezTo>
                <a:lnTo>
                  <a:pt x="252" y="0"/>
                </a:lnTo>
                <a:close/>
                <a:moveTo>
                  <a:pt x="193" y="158"/>
                </a:moveTo>
                <a:cubicBezTo>
                  <a:pt x="169" y="158"/>
                  <a:pt x="169" y="158"/>
                  <a:pt x="169" y="158"/>
                </a:cubicBezTo>
                <a:cubicBezTo>
                  <a:pt x="166" y="158"/>
                  <a:pt x="162" y="158"/>
                  <a:pt x="159" y="158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59" y="216"/>
                  <a:pt x="155" y="220"/>
                  <a:pt x="149" y="220"/>
                </a:cubicBezTo>
                <a:cubicBezTo>
                  <a:pt x="138" y="220"/>
                  <a:pt x="138" y="220"/>
                  <a:pt x="138" y="220"/>
                </a:cubicBezTo>
                <a:cubicBezTo>
                  <a:pt x="133" y="220"/>
                  <a:pt x="129" y="216"/>
                  <a:pt x="129" y="210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5" y="158"/>
                  <a:pt x="122" y="158"/>
                  <a:pt x="119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58"/>
                  <a:pt x="88" y="155"/>
                  <a:pt x="91" y="151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41" y="92"/>
                  <a:pt x="147" y="92"/>
                  <a:pt x="150" y="96"/>
                </a:cubicBezTo>
                <a:cubicBezTo>
                  <a:pt x="196" y="151"/>
                  <a:pt x="196" y="151"/>
                  <a:pt x="196" y="151"/>
                </a:cubicBezTo>
                <a:cubicBezTo>
                  <a:pt x="200" y="155"/>
                  <a:pt x="198" y="158"/>
                  <a:pt x="193" y="158"/>
                </a:cubicBezTo>
                <a:close/>
                <a:moveTo>
                  <a:pt x="38" y="61"/>
                </a:moveTo>
                <a:cubicBezTo>
                  <a:pt x="58" y="21"/>
                  <a:pt x="58" y="21"/>
                  <a:pt x="58" y="21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51" y="61"/>
                  <a:pt x="251" y="61"/>
                  <a:pt x="251" y="61"/>
                </a:cubicBezTo>
                <a:lnTo>
                  <a:pt x="38" y="6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373"/>
          <p:cNvSpPr/>
          <p:nvPr/>
        </p:nvSpPr>
        <p:spPr bwMode="auto">
          <a:xfrm>
            <a:off x="7457115" y="4559389"/>
            <a:ext cx="318590" cy="200912"/>
          </a:xfrm>
          <a:custGeom>
            <a:avLst/>
            <a:gdLst>
              <a:gd name="T0" fmla="*/ 144 w 288"/>
              <a:gd name="T1" fmla="*/ 0 h 180"/>
              <a:gd name="T2" fmla="*/ 0 w 288"/>
              <a:gd name="T3" fmla="*/ 143 h 180"/>
              <a:gd name="T4" fmla="*/ 0 w 288"/>
              <a:gd name="T5" fmla="*/ 180 h 180"/>
              <a:gd name="T6" fmla="*/ 29 w 288"/>
              <a:gd name="T7" fmla="*/ 180 h 180"/>
              <a:gd name="T8" fmla="*/ 29 w 288"/>
              <a:gd name="T9" fmla="*/ 143 h 180"/>
              <a:gd name="T10" fmla="*/ 144 w 288"/>
              <a:gd name="T11" fmla="*/ 29 h 180"/>
              <a:gd name="T12" fmla="*/ 259 w 288"/>
              <a:gd name="T13" fmla="*/ 143 h 180"/>
              <a:gd name="T14" fmla="*/ 259 w 288"/>
              <a:gd name="T15" fmla="*/ 180 h 180"/>
              <a:gd name="T16" fmla="*/ 288 w 288"/>
              <a:gd name="T17" fmla="*/ 180 h 180"/>
              <a:gd name="T18" fmla="*/ 288 w 288"/>
              <a:gd name="T19" fmla="*/ 143 h 180"/>
              <a:gd name="T20" fmla="*/ 144 w 288"/>
              <a:gd name="T21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80">
                <a:moveTo>
                  <a:pt x="144" y="0"/>
                </a:moveTo>
                <a:cubicBezTo>
                  <a:pt x="65" y="0"/>
                  <a:pt x="1" y="64"/>
                  <a:pt x="0" y="143"/>
                </a:cubicBezTo>
                <a:cubicBezTo>
                  <a:pt x="0" y="143"/>
                  <a:pt x="0" y="170"/>
                  <a:pt x="0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70"/>
                  <a:pt x="29" y="143"/>
                  <a:pt x="29" y="143"/>
                </a:cubicBezTo>
                <a:cubicBezTo>
                  <a:pt x="30" y="80"/>
                  <a:pt x="81" y="29"/>
                  <a:pt x="144" y="29"/>
                </a:cubicBezTo>
                <a:cubicBezTo>
                  <a:pt x="207" y="29"/>
                  <a:pt x="258" y="80"/>
                  <a:pt x="259" y="143"/>
                </a:cubicBezTo>
                <a:cubicBezTo>
                  <a:pt x="259" y="143"/>
                  <a:pt x="259" y="170"/>
                  <a:pt x="259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70"/>
                  <a:pt x="288" y="143"/>
                  <a:pt x="288" y="143"/>
                </a:cubicBezTo>
                <a:cubicBezTo>
                  <a:pt x="287" y="64"/>
                  <a:pt x="223" y="0"/>
                  <a:pt x="1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374"/>
          <p:cNvSpPr/>
          <p:nvPr/>
        </p:nvSpPr>
        <p:spPr bwMode="auto">
          <a:xfrm>
            <a:off x="7511647" y="4700028"/>
            <a:ext cx="45923" cy="120547"/>
          </a:xfrm>
          <a:custGeom>
            <a:avLst/>
            <a:gdLst>
              <a:gd name="T0" fmla="*/ 30 w 42"/>
              <a:gd name="T1" fmla="*/ 0 h 108"/>
              <a:gd name="T2" fmla="*/ 12 w 42"/>
              <a:gd name="T3" fmla="*/ 0 h 108"/>
              <a:gd name="T4" fmla="*/ 0 w 42"/>
              <a:gd name="T5" fmla="*/ 12 h 108"/>
              <a:gd name="T6" fmla="*/ 0 w 42"/>
              <a:gd name="T7" fmla="*/ 96 h 108"/>
              <a:gd name="T8" fmla="*/ 12 w 42"/>
              <a:gd name="T9" fmla="*/ 108 h 108"/>
              <a:gd name="T10" fmla="*/ 30 w 42"/>
              <a:gd name="T11" fmla="*/ 108 h 108"/>
              <a:gd name="T12" fmla="*/ 42 w 42"/>
              <a:gd name="T13" fmla="*/ 96 h 108"/>
              <a:gd name="T14" fmla="*/ 42 w 42"/>
              <a:gd name="T15" fmla="*/ 12 h 108"/>
              <a:gd name="T16" fmla="*/ 30 w 42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08">
                <a:moveTo>
                  <a:pt x="3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375"/>
          <p:cNvSpPr/>
          <p:nvPr/>
        </p:nvSpPr>
        <p:spPr bwMode="auto">
          <a:xfrm>
            <a:off x="7678117" y="4700028"/>
            <a:ext cx="45923" cy="120547"/>
          </a:xfrm>
          <a:custGeom>
            <a:avLst/>
            <a:gdLst>
              <a:gd name="T0" fmla="*/ 30 w 42"/>
              <a:gd name="T1" fmla="*/ 0 h 108"/>
              <a:gd name="T2" fmla="*/ 11 w 42"/>
              <a:gd name="T3" fmla="*/ 0 h 108"/>
              <a:gd name="T4" fmla="*/ 0 w 42"/>
              <a:gd name="T5" fmla="*/ 12 h 108"/>
              <a:gd name="T6" fmla="*/ 0 w 42"/>
              <a:gd name="T7" fmla="*/ 96 h 108"/>
              <a:gd name="T8" fmla="*/ 11 w 42"/>
              <a:gd name="T9" fmla="*/ 108 h 108"/>
              <a:gd name="T10" fmla="*/ 30 w 42"/>
              <a:gd name="T11" fmla="*/ 108 h 108"/>
              <a:gd name="T12" fmla="*/ 42 w 42"/>
              <a:gd name="T13" fmla="*/ 96 h 108"/>
              <a:gd name="T14" fmla="*/ 42 w 42"/>
              <a:gd name="T15" fmla="*/ 12 h 108"/>
              <a:gd name="T16" fmla="*/ 30 w 42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108">
                <a:moveTo>
                  <a:pt x="30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1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6" y="108"/>
                  <a:pt x="42" y="103"/>
                  <a:pt x="42" y="96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6"/>
                  <a:pt x="36" y="0"/>
                  <a:pt x="3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76"/>
          <p:cNvSpPr>
            <a:spLocks noEditPoints="1"/>
          </p:cNvSpPr>
          <p:nvPr/>
        </p:nvSpPr>
        <p:spPr bwMode="auto">
          <a:xfrm>
            <a:off x="6819938" y="5164995"/>
            <a:ext cx="318590" cy="321459"/>
          </a:xfrm>
          <a:custGeom>
            <a:avLst/>
            <a:gdLst>
              <a:gd name="T0" fmla="*/ 273 w 288"/>
              <a:gd name="T1" fmla="*/ 72 h 289"/>
              <a:gd name="T2" fmla="*/ 157 w 288"/>
              <a:gd name="T3" fmla="*/ 72 h 289"/>
              <a:gd name="T4" fmla="*/ 221 w 288"/>
              <a:gd name="T5" fmla="*/ 15 h 289"/>
              <a:gd name="T6" fmla="*/ 222 w 288"/>
              <a:gd name="T7" fmla="*/ 3 h 289"/>
              <a:gd name="T8" fmla="*/ 211 w 288"/>
              <a:gd name="T9" fmla="*/ 3 h 289"/>
              <a:gd name="T10" fmla="*/ 144 w 288"/>
              <a:gd name="T11" fmla="*/ 62 h 289"/>
              <a:gd name="T12" fmla="*/ 78 w 288"/>
              <a:gd name="T13" fmla="*/ 3 h 289"/>
              <a:gd name="T14" fmla="*/ 66 w 288"/>
              <a:gd name="T15" fmla="*/ 3 h 289"/>
              <a:gd name="T16" fmla="*/ 67 w 288"/>
              <a:gd name="T17" fmla="*/ 15 h 289"/>
              <a:gd name="T18" fmla="*/ 131 w 288"/>
              <a:gd name="T19" fmla="*/ 72 h 289"/>
              <a:gd name="T20" fmla="*/ 14 w 288"/>
              <a:gd name="T21" fmla="*/ 72 h 289"/>
              <a:gd name="T22" fmla="*/ 0 w 288"/>
              <a:gd name="T23" fmla="*/ 87 h 289"/>
              <a:gd name="T24" fmla="*/ 0 w 288"/>
              <a:gd name="T25" fmla="*/ 275 h 289"/>
              <a:gd name="T26" fmla="*/ 14 w 288"/>
              <a:gd name="T27" fmla="*/ 289 h 289"/>
              <a:gd name="T28" fmla="*/ 273 w 288"/>
              <a:gd name="T29" fmla="*/ 289 h 289"/>
              <a:gd name="T30" fmla="*/ 288 w 288"/>
              <a:gd name="T31" fmla="*/ 275 h 289"/>
              <a:gd name="T32" fmla="*/ 288 w 288"/>
              <a:gd name="T33" fmla="*/ 87 h 289"/>
              <a:gd name="T34" fmla="*/ 273 w 288"/>
              <a:gd name="T35" fmla="*/ 72 h 289"/>
              <a:gd name="T36" fmla="*/ 212 w 288"/>
              <a:gd name="T37" fmla="*/ 251 h 289"/>
              <a:gd name="T38" fmla="*/ 197 w 288"/>
              <a:gd name="T39" fmla="*/ 265 h 289"/>
              <a:gd name="T40" fmla="*/ 38 w 288"/>
              <a:gd name="T41" fmla="*/ 265 h 289"/>
              <a:gd name="T42" fmla="*/ 24 w 288"/>
              <a:gd name="T43" fmla="*/ 251 h 289"/>
              <a:gd name="T44" fmla="*/ 24 w 288"/>
              <a:gd name="T45" fmla="*/ 111 h 289"/>
              <a:gd name="T46" fmla="*/ 38 w 288"/>
              <a:gd name="T47" fmla="*/ 96 h 289"/>
              <a:gd name="T48" fmla="*/ 197 w 288"/>
              <a:gd name="T49" fmla="*/ 96 h 289"/>
              <a:gd name="T50" fmla="*/ 212 w 288"/>
              <a:gd name="T51" fmla="*/ 111 h 289"/>
              <a:gd name="T52" fmla="*/ 212 w 288"/>
              <a:gd name="T53" fmla="*/ 251 h 289"/>
              <a:gd name="T54" fmla="*/ 262 w 288"/>
              <a:gd name="T55" fmla="*/ 246 h 289"/>
              <a:gd name="T56" fmla="*/ 258 w 288"/>
              <a:gd name="T57" fmla="*/ 250 h 289"/>
              <a:gd name="T58" fmla="*/ 245 w 288"/>
              <a:gd name="T59" fmla="*/ 250 h 289"/>
              <a:gd name="T60" fmla="*/ 241 w 288"/>
              <a:gd name="T61" fmla="*/ 246 h 289"/>
              <a:gd name="T62" fmla="*/ 241 w 288"/>
              <a:gd name="T63" fmla="*/ 218 h 289"/>
              <a:gd name="T64" fmla="*/ 245 w 288"/>
              <a:gd name="T65" fmla="*/ 214 h 289"/>
              <a:gd name="T66" fmla="*/ 258 w 288"/>
              <a:gd name="T67" fmla="*/ 214 h 289"/>
              <a:gd name="T68" fmla="*/ 262 w 288"/>
              <a:gd name="T69" fmla="*/ 218 h 289"/>
              <a:gd name="T70" fmla="*/ 262 w 288"/>
              <a:gd name="T71" fmla="*/ 246 h 289"/>
              <a:gd name="T72" fmla="*/ 241 w 288"/>
              <a:gd name="T73" fmla="*/ 171 h 289"/>
              <a:gd name="T74" fmla="*/ 251 w 288"/>
              <a:gd name="T75" fmla="*/ 161 h 289"/>
              <a:gd name="T76" fmla="*/ 262 w 288"/>
              <a:gd name="T77" fmla="*/ 171 h 289"/>
              <a:gd name="T78" fmla="*/ 251 w 288"/>
              <a:gd name="T79" fmla="*/ 182 h 289"/>
              <a:gd name="T80" fmla="*/ 241 w 288"/>
              <a:gd name="T81" fmla="*/ 171 h 289"/>
              <a:gd name="T82" fmla="*/ 251 w 288"/>
              <a:gd name="T83" fmla="*/ 148 h 289"/>
              <a:gd name="T84" fmla="*/ 230 w 288"/>
              <a:gd name="T85" fmla="*/ 127 h 289"/>
              <a:gd name="T86" fmla="*/ 251 w 288"/>
              <a:gd name="T87" fmla="*/ 105 h 289"/>
              <a:gd name="T88" fmla="*/ 273 w 288"/>
              <a:gd name="T89" fmla="*/ 127 h 289"/>
              <a:gd name="T90" fmla="*/ 251 w 288"/>
              <a:gd name="T91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9">
                <a:moveTo>
                  <a:pt x="273" y="72"/>
                </a:moveTo>
                <a:cubicBezTo>
                  <a:pt x="157" y="72"/>
                  <a:pt x="157" y="72"/>
                  <a:pt x="157" y="72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25" y="12"/>
                  <a:pt x="225" y="7"/>
                  <a:pt x="222" y="3"/>
                </a:cubicBezTo>
                <a:cubicBezTo>
                  <a:pt x="219" y="0"/>
                  <a:pt x="214" y="0"/>
                  <a:pt x="211" y="3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78" y="3"/>
                  <a:pt x="78" y="3"/>
                  <a:pt x="78" y="3"/>
                </a:cubicBezTo>
                <a:cubicBezTo>
                  <a:pt x="74" y="0"/>
                  <a:pt x="69" y="0"/>
                  <a:pt x="66" y="3"/>
                </a:cubicBezTo>
                <a:cubicBezTo>
                  <a:pt x="63" y="7"/>
                  <a:pt x="64" y="12"/>
                  <a:pt x="67" y="15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6" y="72"/>
                  <a:pt x="0" y="79"/>
                  <a:pt x="0" y="87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3"/>
                  <a:pt x="6" y="289"/>
                  <a:pt x="14" y="289"/>
                </a:cubicBezTo>
                <a:cubicBezTo>
                  <a:pt x="273" y="289"/>
                  <a:pt x="273" y="289"/>
                  <a:pt x="273" y="289"/>
                </a:cubicBezTo>
                <a:cubicBezTo>
                  <a:pt x="281" y="289"/>
                  <a:pt x="288" y="283"/>
                  <a:pt x="288" y="275"/>
                </a:cubicBezTo>
                <a:cubicBezTo>
                  <a:pt x="288" y="87"/>
                  <a:pt x="288" y="87"/>
                  <a:pt x="288" y="87"/>
                </a:cubicBezTo>
                <a:cubicBezTo>
                  <a:pt x="288" y="79"/>
                  <a:pt x="281" y="72"/>
                  <a:pt x="273" y="72"/>
                </a:cubicBezTo>
                <a:close/>
                <a:moveTo>
                  <a:pt x="212" y="251"/>
                </a:moveTo>
                <a:cubicBezTo>
                  <a:pt x="212" y="259"/>
                  <a:pt x="205" y="265"/>
                  <a:pt x="197" y="265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0" y="265"/>
                  <a:pt x="24" y="259"/>
                  <a:pt x="24" y="25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03"/>
                  <a:pt x="30" y="96"/>
                  <a:pt x="38" y="96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5" y="96"/>
                  <a:pt x="212" y="103"/>
                  <a:pt x="212" y="111"/>
                </a:cubicBezTo>
                <a:lnTo>
                  <a:pt x="212" y="251"/>
                </a:lnTo>
                <a:close/>
                <a:moveTo>
                  <a:pt x="262" y="246"/>
                </a:moveTo>
                <a:cubicBezTo>
                  <a:pt x="262" y="249"/>
                  <a:pt x="260" y="250"/>
                  <a:pt x="258" y="250"/>
                </a:cubicBezTo>
                <a:cubicBezTo>
                  <a:pt x="245" y="250"/>
                  <a:pt x="245" y="250"/>
                  <a:pt x="245" y="250"/>
                </a:cubicBezTo>
                <a:cubicBezTo>
                  <a:pt x="243" y="250"/>
                  <a:pt x="241" y="249"/>
                  <a:pt x="241" y="246"/>
                </a:cubicBezTo>
                <a:cubicBezTo>
                  <a:pt x="241" y="218"/>
                  <a:pt x="241" y="218"/>
                  <a:pt x="241" y="218"/>
                </a:cubicBezTo>
                <a:cubicBezTo>
                  <a:pt x="241" y="216"/>
                  <a:pt x="243" y="214"/>
                  <a:pt x="245" y="214"/>
                </a:cubicBezTo>
                <a:cubicBezTo>
                  <a:pt x="258" y="214"/>
                  <a:pt x="258" y="214"/>
                  <a:pt x="258" y="214"/>
                </a:cubicBezTo>
                <a:cubicBezTo>
                  <a:pt x="260" y="214"/>
                  <a:pt x="262" y="216"/>
                  <a:pt x="262" y="218"/>
                </a:cubicBezTo>
                <a:lnTo>
                  <a:pt x="262" y="246"/>
                </a:lnTo>
                <a:close/>
                <a:moveTo>
                  <a:pt x="241" y="171"/>
                </a:moveTo>
                <a:cubicBezTo>
                  <a:pt x="241" y="165"/>
                  <a:pt x="245" y="161"/>
                  <a:pt x="251" y="161"/>
                </a:cubicBezTo>
                <a:cubicBezTo>
                  <a:pt x="257" y="161"/>
                  <a:pt x="262" y="165"/>
                  <a:pt x="262" y="171"/>
                </a:cubicBezTo>
                <a:cubicBezTo>
                  <a:pt x="262" y="177"/>
                  <a:pt x="257" y="182"/>
                  <a:pt x="251" y="182"/>
                </a:cubicBezTo>
                <a:cubicBezTo>
                  <a:pt x="245" y="182"/>
                  <a:pt x="241" y="177"/>
                  <a:pt x="241" y="171"/>
                </a:cubicBezTo>
                <a:close/>
                <a:moveTo>
                  <a:pt x="251" y="148"/>
                </a:moveTo>
                <a:cubicBezTo>
                  <a:pt x="239" y="148"/>
                  <a:pt x="230" y="139"/>
                  <a:pt x="230" y="127"/>
                </a:cubicBezTo>
                <a:cubicBezTo>
                  <a:pt x="230" y="115"/>
                  <a:pt x="239" y="105"/>
                  <a:pt x="251" y="105"/>
                </a:cubicBezTo>
                <a:cubicBezTo>
                  <a:pt x="263" y="105"/>
                  <a:pt x="273" y="115"/>
                  <a:pt x="273" y="127"/>
                </a:cubicBezTo>
                <a:cubicBezTo>
                  <a:pt x="273" y="139"/>
                  <a:pt x="263" y="148"/>
                  <a:pt x="251" y="14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77"/>
          <p:cNvSpPr>
            <a:spLocks noEditPoints="1"/>
          </p:cNvSpPr>
          <p:nvPr/>
        </p:nvSpPr>
        <p:spPr bwMode="auto">
          <a:xfrm>
            <a:off x="5542712" y="5202306"/>
            <a:ext cx="318590" cy="252575"/>
          </a:xfrm>
          <a:custGeom>
            <a:avLst/>
            <a:gdLst>
              <a:gd name="T0" fmla="*/ 274 w 288"/>
              <a:gd name="T1" fmla="*/ 48 h 228"/>
              <a:gd name="T2" fmla="*/ 198 w 288"/>
              <a:gd name="T3" fmla="*/ 48 h 228"/>
              <a:gd name="T4" fmla="*/ 198 w 288"/>
              <a:gd name="T5" fmla="*/ 14 h 228"/>
              <a:gd name="T6" fmla="*/ 184 w 288"/>
              <a:gd name="T7" fmla="*/ 0 h 228"/>
              <a:gd name="T8" fmla="*/ 104 w 288"/>
              <a:gd name="T9" fmla="*/ 0 h 228"/>
              <a:gd name="T10" fmla="*/ 90 w 288"/>
              <a:gd name="T11" fmla="*/ 14 h 228"/>
              <a:gd name="T12" fmla="*/ 90 w 288"/>
              <a:gd name="T13" fmla="*/ 48 h 228"/>
              <a:gd name="T14" fmla="*/ 14 w 288"/>
              <a:gd name="T15" fmla="*/ 48 h 228"/>
              <a:gd name="T16" fmla="*/ 0 w 288"/>
              <a:gd name="T17" fmla="*/ 63 h 228"/>
              <a:gd name="T18" fmla="*/ 0 w 288"/>
              <a:gd name="T19" fmla="*/ 214 h 228"/>
              <a:gd name="T20" fmla="*/ 14 w 288"/>
              <a:gd name="T21" fmla="*/ 228 h 228"/>
              <a:gd name="T22" fmla="*/ 274 w 288"/>
              <a:gd name="T23" fmla="*/ 228 h 228"/>
              <a:gd name="T24" fmla="*/ 288 w 288"/>
              <a:gd name="T25" fmla="*/ 214 h 228"/>
              <a:gd name="T26" fmla="*/ 288 w 288"/>
              <a:gd name="T27" fmla="*/ 63 h 228"/>
              <a:gd name="T28" fmla="*/ 274 w 288"/>
              <a:gd name="T29" fmla="*/ 48 h 228"/>
              <a:gd name="T30" fmla="*/ 114 w 288"/>
              <a:gd name="T31" fmla="*/ 34 h 228"/>
              <a:gd name="T32" fmla="*/ 128 w 288"/>
              <a:gd name="T33" fmla="*/ 20 h 228"/>
              <a:gd name="T34" fmla="*/ 160 w 288"/>
              <a:gd name="T35" fmla="*/ 20 h 228"/>
              <a:gd name="T36" fmla="*/ 174 w 288"/>
              <a:gd name="T37" fmla="*/ 34 h 228"/>
              <a:gd name="T38" fmla="*/ 174 w 288"/>
              <a:gd name="T39" fmla="*/ 48 h 228"/>
              <a:gd name="T40" fmla="*/ 114 w 288"/>
              <a:gd name="T41" fmla="*/ 48 h 228"/>
              <a:gd name="T42" fmla="*/ 114 w 288"/>
              <a:gd name="T43" fmla="*/ 3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28">
                <a:moveTo>
                  <a:pt x="274" y="48"/>
                </a:move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5"/>
                  <a:pt x="0" y="63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22"/>
                  <a:pt x="6" y="228"/>
                  <a:pt x="14" y="228"/>
                </a:cubicBezTo>
                <a:cubicBezTo>
                  <a:pt x="274" y="228"/>
                  <a:pt x="274" y="228"/>
                  <a:pt x="274" y="228"/>
                </a:cubicBezTo>
                <a:cubicBezTo>
                  <a:pt x="282" y="228"/>
                  <a:pt x="288" y="222"/>
                  <a:pt x="288" y="214"/>
                </a:cubicBezTo>
                <a:cubicBezTo>
                  <a:pt x="288" y="63"/>
                  <a:pt x="288" y="63"/>
                  <a:pt x="288" y="63"/>
                </a:cubicBezTo>
                <a:cubicBezTo>
                  <a:pt x="288" y="55"/>
                  <a:pt x="282" y="48"/>
                  <a:pt x="274" y="48"/>
                </a:cubicBez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78"/>
          <p:cNvSpPr/>
          <p:nvPr/>
        </p:nvSpPr>
        <p:spPr bwMode="auto">
          <a:xfrm>
            <a:off x="6182761" y="5340074"/>
            <a:ext cx="318590" cy="111937"/>
          </a:xfrm>
          <a:custGeom>
            <a:avLst/>
            <a:gdLst>
              <a:gd name="T0" fmla="*/ 174 w 288"/>
              <a:gd name="T1" fmla="*/ 18 h 101"/>
              <a:gd name="T2" fmla="*/ 174 w 288"/>
              <a:gd name="T3" fmla="*/ 30 h 101"/>
              <a:gd name="T4" fmla="*/ 162 w 288"/>
              <a:gd name="T5" fmla="*/ 30 h 101"/>
              <a:gd name="T6" fmla="*/ 126 w 288"/>
              <a:gd name="T7" fmla="*/ 30 h 101"/>
              <a:gd name="T8" fmla="*/ 114 w 288"/>
              <a:gd name="T9" fmla="*/ 30 h 101"/>
              <a:gd name="T10" fmla="*/ 114 w 288"/>
              <a:gd name="T11" fmla="*/ 18 h 101"/>
              <a:gd name="T12" fmla="*/ 114 w 288"/>
              <a:gd name="T13" fmla="*/ 0 h 101"/>
              <a:gd name="T14" fmla="*/ 0 w 288"/>
              <a:gd name="T15" fmla="*/ 0 h 101"/>
              <a:gd name="T16" fmla="*/ 0 w 288"/>
              <a:gd name="T17" fmla="*/ 86 h 101"/>
              <a:gd name="T18" fmla="*/ 14 w 288"/>
              <a:gd name="T19" fmla="*/ 101 h 101"/>
              <a:gd name="T20" fmla="*/ 274 w 288"/>
              <a:gd name="T21" fmla="*/ 101 h 101"/>
              <a:gd name="T22" fmla="*/ 288 w 288"/>
              <a:gd name="T23" fmla="*/ 86 h 101"/>
              <a:gd name="T24" fmla="*/ 288 w 288"/>
              <a:gd name="T25" fmla="*/ 0 h 101"/>
              <a:gd name="T26" fmla="*/ 174 w 288"/>
              <a:gd name="T27" fmla="*/ 0 h 101"/>
              <a:gd name="T28" fmla="*/ 174 w 288"/>
              <a:gd name="T29" fmla="*/ 1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101">
                <a:moveTo>
                  <a:pt x="174" y="18"/>
                </a:moveTo>
                <a:cubicBezTo>
                  <a:pt x="174" y="30"/>
                  <a:pt x="174" y="30"/>
                  <a:pt x="174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1"/>
                  <a:pt x="14" y="101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82" y="101"/>
                  <a:pt x="288" y="94"/>
                  <a:pt x="288" y="86"/>
                </a:cubicBezTo>
                <a:cubicBezTo>
                  <a:pt x="288" y="0"/>
                  <a:pt x="288" y="0"/>
                  <a:pt x="288" y="0"/>
                </a:cubicBezTo>
                <a:cubicBezTo>
                  <a:pt x="174" y="0"/>
                  <a:pt x="174" y="0"/>
                  <a:pt x="174" y="0"/>
                </a:cubicBezTo>
                <a:lnTo>
                  <a:pt x="174" y="1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79"/>
          <p:cNvSpPr>
            <a:spLocks noEditPoints="1"/>
          </p:cNvSpPr>
          <p:nvPr/>
        </p:nvSpPr>
        <p:spPr bwMode="auto">
          <a:xfrm>
            <a:off x="6182761" y="5199437"/>
            <a:ext cx="318590" cy="123418"/>
          </a:xfrm>
          <a:custGeom>
            <a:avLst/>
            <a:gdLst>
              <a:gd name="T0" fmla="*/ 114 w 288"/>
              <a:gd name="T1" fmla="*/ 100 h 110"/>
              <a:gd name="T2" fmla="*/ 114 w 288"/>
              <a:gd name="T3" fmla="*/ 88 h 110"/>
              <a:gd name="T4" fmla="*/ 126 w 288"/>
              <a:gd name="T5" fmla="*/ 88 h 110"/>
              <a:gd name="T6" fmla="*/ 162 w 288"/>
              <a:gd name="T7" fmla="*/ 88 h 110"/>
              <a:gd name="T8" fmla="*/ 174 w 288"/>
              <a:gd name="T9" fmla="*/ 88 h 110"/>
              <a:gd name="T10" fmla="*/ 174 w 288"/>
              <a:gd name="T11" fmla="*/ 100 h 110"/>
              <a:gd name="T12" fmla="*/ 174 w 288"/>
              <a:gd name="T13" fmla="*/ 110 h 110"/>
              <a:gd name="T14" fmla="*/ 288 w 288"/>
              <a:gd name="T15" fmla="*/ 110 h 110"/>
              <a:gd name="T16" fmla="*/ 288 w 288"/>
              <a:gd name="T17" fmla="*/ 62 h 110"/>
              <a:gd name="T18" fmla="*/ 274 w 288"/>
              <a:gd name="T19" fmla="*/ 48 h 110"/>
              <a:gd name="T20" fmla="*/ 198 w 288"/>
              <a:gd name="T21" fmla="*/ 48 h 110"/>
              <a:gd name="T22" fmla="*/ 198 w 288"/>
              <a:gd name="T23" fmla="*/ 14 h 110"/>
              <a:gd name="T24" fmla="*/ 184 w 288"/>
              <a:gd name="T25" fmla="*/ 0 h 110"/>
              <a:gd name="T26" fmla="*/ 104 w 288"/>
              <a:gd name="T27" fmla="*/ 0 h 110"/>
              <a:gd name="T28" fmla="*/ 90 w 288"/>
              <a:gd name="T29" fmla="*/ 14 h 110"/>
              <a:gd name="T30" fmla="*/ 90 w 288"/>
              <a:gd name="T31" fmla="*/ 48 h 110"/>
              <a:gd name="T32" fmla="*/ 14 w 288"/>
              <a:gd name="T33" fmla="*/ 48 h 110"/>
              <a:gd name="T34" fmla="*/ 0 w 288"/>
              <a:gd name="T35" fmla="*/ 62 h 110"/>
              <a:gd name="T36" fmla="*/ 0 w 288"/>
              <a:gd name="T37" fmla="*/ 110 h 110"/>
              <a:gd name="T38" fmla="*/ 114 w 288"/>
              <a:gd name="T39" fmla="*/ 110 h 110"/>
              <a:gd name="T40" fmla="*/ 114 w 288"/>
              <a:gd name="T41" fmla="*/ 100 h 110"/>
              <a:gd name="T42" fmla="*/ 114 w 288"/>
              <a:gd name="T43" fmla="*/ 34 h 110"/>
              <a:gd name="T44" fmla="*/ 128 w 288"/>
              <a:gd name="T45" fmla="*/ 20 h 110"/>
              <a:gd name="T46" fmla="*/ 160 w 288"/>
              <a:gd name="T47" fmla="*/ 20 h 110"/>
              <a:gd name="T48" fmla="*/ 174 w 288"/>
              <a:gd name="T49" fmla="*/ 34 h 110"/>
              <a:gd name="T50" fmla="*/ 174 w 288"/>
              <a:gd name="T51" fmla="*/ 48 h 110"/>
              <a:gd name="T52" fmla="*/ 114 w 288"/>
              <a:gd name="T53" fmla="*/ 48 h 110"/>
              <a:gd name="T54" fmla="*/ 114 w 288"/>
              <a:gd name="T55" fmla="*/ 3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8" h="110">
                <a:moveTo>
                  <a:pt x="114" y="100"/>
                </a:moveTo>
                <a:cubicBezTo>
                  <a:pt x="114" y="88"/>
                  <a:pt x="114" y="88"/>
                  <a:pt x="114" y="88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288" y="110"/>
                  <a:pt x="288" y="110"/>
                  <a:pt x="288" y="110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8" y="54"/>
                  <a:pt x="282" y="48"/>
                  <a:pt x="274" y="48"/>
                </a:cubicBezTo>
                <a:cubicBezTo>
                  <a:pt x="198" y="48"/>
                  <a:pt x="198" y="48"/>
                  <a:pt x="198" y="48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2" y="0"/>
                  <a:pt x="18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6" y="0"/>
                  <a:pt x="90" y="6"/>
                  <a:pt x="90" y="14"/>
                </a:cubicBezTo>
                <a:cubicBezTo>
                  <a:pt x="90" y="48"/>
                  <a:pt x="90" y="48"/>
                  <a:pt x="90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6" y="48"/>
                  <a:pt x="0" y="54"/>
                  <a:pt x="0" y="62"/>
                </a:cubicBezTo>
                <a:cubicBezTo>
                  <a:pt x="0" y="110"/>
                  <a:pt x="0" y="110"/>
                  <a:pt x="0" y="110"/>
                </a:cubicBezTo>
                <a:cubicBezTo>
                  <a:pt x="114" y="110"/>
                  <a:pt x="114" y="110"/>
                  <a:pt x="114" y="110"/>
                </a:cubicBezTo>
                <a:lnTo>
                  <a:pt x="114" y="100"/>
                </a:lnTo>
                <a:close/>
                <a:moveTo>
                  <a:pt x="114" y="34"/>
                </a:moveTo>
                <a:cubicBezTo>
                  <a:pt x="114" y="26"/>
                  <a:pt x="120" y="20"/>
                  <a:pt x="128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8" y="20"/>
                  <a:pt x="174" y="26"/>
                  <a:pt x="174" y="34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14" y="48"/>
                  <a:pt x="114" y="48"/>
                  <a:pt x="114" y="48"/>
                </a:cubicBezTo>
                <a:lnTo>
                  <a:pt x="114" y="3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380"/>
          <p:cNvSpPr>
            <a:spLocks noChangeArrowheads="1"/>
          </p:cNvSpPr>
          <p:nvPr/>
        </p:nvSpPr>
        <p:spPr bwMode="auto">
          <a:xfrm>
            <a:off x="6320529" y="5311373"/>
            <a:ext cx="40182" cy="4879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82"/>
          <p:cNvSpPr>
            <a:spLocks noEditPoints="1"/>
          </p:cNvSpPr>
          <p:nvPr/>
        </p:nvSpPr>
        <p:spPr bwMode="auto">
          <a:xfrm>
            <a:off x="8737210" y="2693780"/>
            <a:ext cx="318590" cy="157860"/>
          </a:xfrm>
          <a:custGeom>
            <a:avLst/>
            <a:gdLst>
              <a:gd name="T0" fmla="*/ 144 w 288"/>
              <a:gd name="T1" fmla="*/ 102 h 144"/>
              <a:gd name="T2" fmla="*/ 72 w 288"/>
              <a:gd name="T3" fmla="*/ 144 h 144"/>
              <a:gd name="T4" fmla="*/ 20 w 288"/>
              <a:gd name="T5" fmla="*/ 124 h 144"/>
              <a:gd name="T6" fmla="*/ 0 w 288"/>
              <a:gd name="T7" fmla="*/ 72 h 144"/>
              <a:gd name="T8" fmla="*/ 20 w 288"/>
              <a:gd name="T9" fmla="*/ 20 h 144"/>
              <a:gd name="T10" fmla="*/ 72 w 288"/>
              <a:gd name="T11" fmla="*/ 0 h 144"/>
              <a:gd name="T12" fmla="*/ 144 w 288"/>
              <a:gd name="T13" fmla="*/ 42 h 144"/>
              <a:gd name="T14" fmla="*/ 216 w 288"/>
              <a:gd name="T15" fmla="*/ 0 h 144"/>
              <a:gd name="T16" fmla="*/ 268 w 288"/>
              <a:gd name="T17" fmla="*/ 20 h 144"/>
              <a:gd name="T18" fmla="*/ 288 w 288"/>
              <a:gd name="T19" fmla="*/ 72 h 144"/>
              <a:gd name="T20" fmla="*/ 268 w 288"/>
              <a:gd name="T21" fmla="*/ 124 h 144"/>
              <a:gd name="T22" fmla="*/ 217 w 288"/>
              <a:gd name="T23" fmla="*/ 144 h 144"/>
              <a:gd name="T24" fmla="*/ 144 w 288"/>
              <a:gd name="T25" fmla="*/ 102 h 144"/>
              <a:gd name="T26" fmla="*/ 121 w 288"/>
              <a:gd name="T27" fmla="*/ 72 h 144"/>
              <a:gd name="T28" fmla="*/ 73 w 288"/>
              <a:gd name="T29" fmla="*/ 39 h 144"/>
              <a:gd name="T30" fmla="*/ 50 w 288"/>
              <a:gd name="T31" fmla="*/ 49 h 144"/>
              <a:gd name="T32" fmla="*/ 40 w 288"/>
              <a:gd name="T33" fmla="*/ 72 h 144"/>
              <a:gd name="T34" fmla="*/ 50 w 288"/>
              <a:gd name="T35" fmla="*/ 96 h 144"/>
              <a:gd name="T36" fmla="*/ 73 w 288"/>
              <a:gd name="T37" fmla="*/ 105 h 144"/>
              <a:gd name="T38" fmla="*/ 121 w 288"/>
              <a:gd name="T39" fmla="*/ 72 h 144"/>
              <a:gd name="T40" fmla="*/ 167 w 288"/>
              <a:gd name="T41" fmla="*/ 72 h 144"/>
              <a:gd name="T42" fmla="*/ 215 w 288"/>
              <a:gd name="T43" fmla="*/ 105 h 144"/>
              <a:gd name="T44" fmla="*/ 238 w 288"/>
              <a:gd name="T45" fmla="*/ 96 h 144"/>
              <a:gd name="T46" fmla="*/ 247 w 288"/>
              <a:gd name="T47" fmla="*/ 72 h 144"/>
              <a:gd name="T48" fmla="*/ 238 w 288"/>
              <a:gd name="T49" fmla="*/ 49 h 144"/>
              <a:gd name="T50" fmla="*/ 215 w 288"/>
              <a:gd name="T51" fmla="*/ 39 h 144"/>
              <a:gd name="T52" fmla="*/ 167 w 288"/>
              <a:gd name="T53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44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88"/>
          <p:cNvSpPr/>
          <p:nvPr/>
        </p:nvSpPr>
        <p:spPr bwMode="auto">
          <a:xfrm>
            <a:off x="2351086" y="1981978"/>
            <a:ext cx="318590" cy="304238"/>
          </a:xfrm>
          <a:custGeom>
            <a:avLst/>
            <a:gdLst>
              <a:gd name="T0" fmla="*/ 90 w 111"/>
              <a:gd name="T1" fmla="*/ 55 h 106"/>
              <a:gd name="T2" fmla="*/ 111 w 111"/>
              <a:gd name="T3" fmla="*/ 55 h 106"/>
              <a:gd name="T4" fmla="*/ 55 w 111"/>
              <a:gd name="T5" fmla="*/ 0 h 106"/>
              <a:gd name="T6" fmla="*/ 0 w 111"/>
              <a:gd name="T7" fmla="*/ 55 h 106"/>
              <a:gd name="T8" fmla="*/ 20 w 111"/>
              <a:gd name="T9" fmla="*/ 55 h 106"/>
              <a:gd name="T10" fmla="*/ 20 w 111"/>
              <a:gd name="T11" fmla="*/ 106 h 106"/>
              <a:gd name="T12" fmla="*/ 45 w 111"/>
              <a:gd name="T13" fmla="*/ 106 h 106"/>
              <a:gd name="T14" fmla="*/ 45 w 111"/>
              <a:gd name="T15" fmla="*/ 75 h 106"/>
              <a:gd name="T16" fmla="*/ 66 w 111"/>
              <a:gd name="T17" fmla="*/ 75 h 106"/>
              <a:gd name="T18" fmla="*/ 66 w 111"/>
              <a:gd name="T19" fmla="*/ 106 h 106"/>
              <a:gd name="T20" fmla="*/ 90 w 111"/>
              <a:gd name="T21" fmla="*/ 106 h 106"/>
              <a:gd name="T22" fmla="*/ 90 w 111"/>
              <a:gd name="T23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106">
                <a:moveTo>
                  <a:pt x="90" y="55"/>
                </a:moveTo>
                <a:lnTo>
                  <a:pt x="111" y="55"/>
                </a:lnTo>
                <a:lnTo>
                  <a:pt x="55" y="0"/>
                </a:lnTo>
                <a:lnTo>
                  <a:pt x="0" y="55"/>
                </a:lnTo>
                <a:lnTo>
                  <a:pt x="20" y="55"/>
                </a:lnTo>
                <a:lnTo>
                  <a:pt x="20" y="106"/>
                </a:lnTo>
                <a:lnTo>
                  <a:pt x="45" y="106"/>
                </a:lnTo>
                <a:lnTo>
                  <a:pt x="45" y="75"/>
                </a:lnTo>
                <a:lnTo>
                  <a:pt x="66" y="75"/>
                </a:lnTo>
                <a:lnTo>
                  <a:pt x="66" y="106"/>
                </a:lnTo>
                <a:lnTo>
                  <a:pt x="90" y="106"/>
                </a:lnTo>
                <a:lnTo>
                  <a:pt x="90" y="5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89"/>
          <p:cNvSpPr/>
          <p:nvPr/>
        </p:nvSpPr>
        <p:spPr bwMode="auto">
          <a:xfrm>
            <a:off x="2988263" y="1993459"/>
            <a:ext cx="318590" cy="278407"/>
          </a:xfrm>
          <a:custGeom>
            <a:avLst/>
            <a:gdLst>
              <a:gd name="T0" fmla="*/ 90 w 111"/>
              <a:gd name="T1" fmla="*/ 52 h 97"/>
              <a:gd name="T2" fmla="*/ 111 w 111"/>
              <a:gd name="T3" fmla="*/ 52 h 97"/>
              <a:gd name="T4" fmla="*/ 90 w 111"/>
              <a:gd name="T5" fmla="*/ 32 h 97"/>
              <a:gd name="T6" fmla="*/ 90 w 111"/>
              <a:gd name="T7" fmla="*/ 0 h 97"/>
              <a:gd name="T8" fmla="*/ 73 w 111"/>
              <a:gd name="T9" fmla="*/ 0 h 97"/>
              <a:gd name="T10" fmla="*/ 73 w 111"/>
              <a:gd name="T11" fmla="*/ 16 h 97"/>
              <a:gd name="T12" fmla="*/ 56 w 111"/>
              <a:gd name="T13" fmla="*/ 0 h 97"/>
              <a:gd name="T14" fmla="*/ 0 w 111"/>
              <a:gd name="T15" fmla="*/ 52 h 97"/>
              <a:gd name="T16" fmla="*/ 21 w 111"/>
              <a:gd name="T17" fmla="*/ 52 h 97"/>
              <a:gd name="T18" fmla="*/ 21 w 111"/>
              <a:gd name="T19" fmla="*/ 97 h 97"/>
              <a:gd name="T20" fmla="*/ 45 w 111"/>
              <a:gd name="T21" fmla="*/ 97 h 97"/>
              <a:gd name="T22" fmla="*/ 45 w 111"/>
              <a:gd name="T23" fmla="*/ 66 h 97"/>
              <a:gd name="T24" fmla="*/ 66 w 111"/>
              <a:gd name="T25" fmla="*/ 66 h 97"/>
              <a:gd name="T26" fmla="*/ 66 w 111"/>
              <a:gd name="T27" fmla="*/ 97 h 97"/>
              <a:gd name="T28" fmla="*/ 90 w 111"/>
              <a:gd name="T29" fmla="*/ 97 h 97"/>
              <a:gd name="T30" fmla="*/ 90 w 111"/>
              <a:gd name="T31" fmla="*/ 5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1" h="97">
                <a:moveTo>
                  <a:pt x="90" y="52"/>
                </a:moveTo>
                <a:lnTo>
                  <a:pt x="111" y="52"/>
                </a:lnTo>
                <a:lnTo>
                  <a:pt x="90" y="32"/>
                </a:lnTo>
                <a:lnTo>
                  <a:pt x="90" y="0"/>
                </a:lnTo>
                <a:lnTo>
                  <a:pt x="73" y="0"/>
                </a:lnTo>
                <a:lnTo>
                  <a:pt x="73" y="16"/>
                </a:lnTo>
                <a:lnTo>
                  <a:pt x="56" y="0"/>
                </a:lnTo>
                <a:lnTo>
                  <a:pt x="0" y="52"/>
                </a:lnTo>
                <a:lnTo>
                  <a:pt x="21" y="52"/>
                </a:lnTo>
                <a:lnTo>
                  <a:pt x="21" y="97"/>
                </a:lnTo>
                <a:lnTo>
                  <a:pt x="45" y="97"/>
                </a:lnTo>
                <a:lnTo>
                  <a:pt x="45" y="66"/>
                </a:lnTo>
                <a:lnTo>
                  <a:pt x="66" y="66"/>
                </a:lnTo>
                <a:lnTo>
                  <a:pt x="66" y="97"/>
                </a:lnTo>
                <a:lnTo>
                  <a:pt x="90" y="97"/>
                </a:lnTo>
                <a:lnTo>
                  <a:pt x="90" y="5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90"/>
          <p:cNvSpPr/>
          <p:nvPr/>
        </p:nvSpPr>
        <p:spPr bwMode="auto">
          <a:xfrm>
            <a:off x="5542712" y="3270684"/>
            <a:ext cx="318590" cy="281276"/>
          </a:xfrm>
          <a:custGeom>
            <a:avLst/>
            <a:gdLst>
              <a:gd name="T0" fmla="*/ 252 w 288"/>
              <a:gd name="T1" fmla="*/ 189 h 252"/>
              <a:gd name="T2" fmla="*/ 171 w 288"/>
              <a:gd name="T3" fmla="*/ 154 h 252"/>
              <a:gd name="T4" fmla="*/ 195 w 288"/>
              <a:gd name="T5" fmla="*/ 108 h 252"/>
              <a:gd name="T6" fmla="*/ 199 w 288"/>
              <a:gd name="T7" fmla="*/ 74 h 252"/>
              <a:gd name="T8" fmla="*/ 198 w 288"/>
              <a:gd name="T9" fmla="*/ 38 h 252"/>
              <a:gd name="T10" fmla="*/ 144 w 288"/>
              <a:gd name="T11" fmla="*/ 0 h 252"/>
              <a:gd name="T12" fmla="*/ 89 w 288"/>
              <a:gd name="T13" fmla="*/ 38 h 252"/>
              <a:gd name="T14" fmla="*/ 88 w 288"/>
              <a:gd name="T15" fmla="*/ 74 h 252"/>
              <a:gd name="T16" fmla="*/ 92 w 288"/>
              <a:gd name="T17" fmla="*/ 108 h 252"/>
              <a:gd name="T18" fmla="*/ 117 w 288"/>
              <a:gd name="T19" fmla="*/ 154 h 252"/>
              <a:gd name="T20" fmla="*/ 36 w 288"/>
              <a:gd name="T21" fmla="*/ 189 h 252"/>
              <a:gd name="T22" fmla="*/ 0 w 288"/>
              <a:gd name="T23" fmla="*/ 222 h 252"/>
              <a:gd name="T24" fmla="*/ 0 w 288"/>
              <a:gd name="T25" fmla="*/ 252 h 252"/>
              <a:gd name="T26" fmla="*/ 288 w 288"/>
              <a:gd name="T27" fmla="*/ 252 h 252"/>
              <a:gd name="T28" fmla="*/ 288 w 288"/>
              <a:gd name="T29" fmla="*/ 222 h 252"/>
              <a:gd name="T30" fmla="*/ 252 w 288"/>
              <a:gd name="T31" fmla="*/ 18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" h="252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91"/>
          <p:cNvSpPr/>
          <p:nvPr/>
        </p:nvSpPr>
        <p:spPr bwMode="auto">
          <a:xfrm>
            <a:off x="7049551" y="3376880"/>
            <a:ext cx="88976" cy="111937"/>
          </a:xfrm>
          <a:custGeom>
            <a:avLst/>
            <a:gdLst>
              <a:gd name="T0" fmla="*/ 81 w 81"/>
              <a:gd name="T1" fmla="*/ 89 h 101"/>
              <a:gd name="T2" fmla="*/ 67 w 81"/>
              <a:gd name="T3" fmla="*/ 76 h 101"/>
              <a:gd name="T4" fmla="*/ 34 w 81"/>
              <a:gd name="T5" fmla="*/ 62 h 101"/>
              <a:gd name="T6" fmla="*/ 44 w 81"/>
              <a:gd name="T7" fmla="*/ 43 h 101"/>
              <a:gd name="T8" fmla="*/ 46 w 81"/>
              <a:gd name="T9" fmla="*/ 29 h 101"/>
              <a:gd name="T10" fmla="*/ 45 w 81"/>
              <a:gd name="T11" fmla="*/ 15 h 101"/>
              <a:gd name="T12" fmla="*/ 23 w 81"/>
              <a:gd name="T13" fmla="*/ 0 h 101"/>
              <a:gd name="T14" fmla="*/ 1 w 81"/>
              <a:gd name="T15" fmla="*/ 15 h 101"/>
              <a:gd name="T16" fmla="*/ 1 w 81"/>
              <a:gd name="T17" fmla="*/ 29 h 101"/>
              <a:gd name="T18" fmla="*/ 3 w 81"/>
              <a:gd name="T19" fmla="*/ 43 h 101"/>
              <a:gd name="T20" fmla="*/ 11 w 81"/>
              <a:gd name="T21" fmla="*/ 59 h 101"/>
              <a:gd name="T22" fmla="*/ 29 w 81"/>
              <a:gd name="T23" fmla="*/ 84 h 101"/>
              <a:gd name="T24" fmla="*/ 29 w 81"/>
              <a:gd name="T25" fmla="*/ 85 h 101"/>
              <a:gd name="T26" fmla="*/ 29 w 81"/>
              <a:gd name="T27" fmla="*/ 85 h 101"/>
              <a:gd name="T28" fmla="*/ 29 w 81"/>
              <a:gd name="T29" fmla="*/ 101 h 101"/>
              <a:gd name="T30" fmla="*/ 29 w 81"/>
              <a:gd name="T31" fmla="*/ 101 h 101"/>
              <a:gd name="T32" fmla="*/ 81 w 81"/>
              <a:gd name="T33" fmla="*/ 101 h 101"/>
              <a:gd name="T34" fmla="*/ 81 w 81"/>
              <a:gd name="T35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101">
                <a:moveTo>
                  <a:pt x="81" y="89"/>
                </a:moveTo>
                <a:cubicBezTo>
                  <a:pt x="81" y="89"/>
                  <a:pt x="81" y="82"/>
                  <a:pt x="67" y="76"/>
                </a:cubicBezTo>
                <a:cubicBezTo>
                  <a:pt x="60" y="73"/>
                  <a:pt x="50" y="65"/>
                  <a:pt x="34" y="62"/>
                </a:cubicBezTo>
                <a:cubicBezTo>
                  <a:pt x="38" y="58"/>
                  <a:pt x="41" y="51"/>
                  <a:pt x="44" y="43"/>
                </a:cubicBezTo>
                <a:cubicBezTo>
                  <a:pt x="46" y="39"/>
                  <a:pt x="46" y="35"/>
                  <a:pt x="46" y="29"/>
                </a:cubicBezTo>
                <a:cubicBezTo>
                  <a:pt x="46" y="25"/>
                  <a:pt x="46" y="19"/>
                  <a:pt x="45" y="15"/>
                </a:cubicBezTo>
                <a:cubicBezTo>
                  <a:pt x="42" y="3"/>
                  <a:pt x="33" y="0"/>
                  <a:pt x="23" y="0"/>
                </a:cubicBezTo>
                <a:cubicBezTo>
                  <a:pt x="13" y="0"/>
                  <a:pt x="5" y="3"/>
                  <a:pt x="1" y="15"/>
                </a:cubicBezTo>
                <a:cubicBezTo>
                  <a:pt x="0" y="19"/>
                  <a:pt x="1" y="25"/>
                  <a:pt x="1" y="29"/>
                </a:cubicBezTo>
                <a:cubicBezTo>
                  <a:pt x="1" y="35"/>
                  <a:pt x="1" y="39"/>
                  <a:pt x="3" y="43"/>
                </a:cubicBezTo>
                <a:cubicBezTo>
                  <a:pt x="5" y="50"/>
                  <a:pt x="8" y="55"/>
                  <a:pt x="11" y="59"/>
                </a:cubicBezTo>
                <a:cubicBezTo>
                  <a:pt x="28" y="70"/>
                  <a:pt x="29" y="81"/>
                  <a:pt x="29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81" y="101"/>
                  <a:pt x="81" y="101"/>
                  <a:pt x="81" y="101"/>
                </a:cubicBezTo>
                <a:lnTo>
                  <a:pt x="81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92"/>
          <p:cNvSpPr/>
          <p:nvPr/>
        </p:nvSpPr>
        <p:spPr bwMode="auto">
          <a:xfrm>
            <a:off x="6819938" y="3376880"/>
            <a:ext cx="88976" cy="111937"/>
          </a:xfrm>
          <a:custGeom>
            <a:avLst/>
            <a:gdLst>
              <a:gd name="T0" fmla="*/ 53 w 81"/>
              <a:gd name="T1" fmla="*/ 85 h 101"/>
              <a:gd name="T2" fmla="*/ 53 w 81"/>
              <a:gd name="T3" fmla="*/ 84 h 101"/>
              <a:gd name="T4" fmla="*/ 71 w 81"/>
              <a:gd name="T5" fmla="*/ 60 h 101"/>
              <a:gd name="T6" fmla="*/ 79 w 81"/>
              <a:gd name="T7" fmla="*/ 43 h 101"/>
              <a:gd name="T8" fmla="*/ 80 w 81"/>
              <a:gd name="T9" fmla="*/ 29 h 101"/>
              <a:gd name="T10" fmla="*/ 80 w 81"/>
              <a:gd name="T11" fmla="*/ 15 h 101"/>
              <a:gd name="T12" fmla="*/ 58 w 81"/>
              <a:gd name="T13" fmla="*/ 0 h 101"/>
              <a:gd name="T14" fmla="*/ 36 w 81"/>
              <a:gd name="T15" fmla="*/ 15 h 101"/>
              <a:gd name="T16" fmla="*/ 36 w 81"/>
              <a:gd name="T17" fmla="*/ 29 h 101"/>
              <a:gd name="T18" fmla="*/ 37 w 81"/>
              <a:gd name="T19" fmla="*/ 43 h 101"/>
              <a:gd name="T20" fmla="*/ 47 w 81"/>
              <a:gd name="T21" fmla="*/ 62 h 101"/>
              <a:gd name="T22" fmla="*/ 15 w 81"/>
              <a:gd name="T23" fmla="*/ 76 h 101"/>
              <a:gd name="T24" fmla="*/ 0 w 81"/>
              <a:gd name="T25" fmla="*/ 89 h 101"/>
              <a:gd name="T26" fmla="*/ 0 w 81"/>
              <a:gd name="T27" fmla="*/ 101 h 101"/>
              <a:gd name="T28" fmla="*/ 53 w 81"/>
              <a:gd name="T29" fmla="*/ 101 h 101"/>
              <a:gd name="T30" fmla="*/ 53 w 81"/>
              <a:gd name="T31" fmla="*/ 8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01">
                <a:moveTo>
                  <a:pt x="53" y="85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1"/>
                  <a:pt x="54" y="70"/>
                  <a:pt x="71" y="60"/>
                </a:cubicBezTo>
                <a:cubicBezTo>
                  <a:pt x="74" y="55"/>
                  <a:pt x="76" y="50"/>
                  <a:pt x="79" y="43"/>
                </a:cubicBezTo>
                <a:cubicBezTo>
                  <a:pt x="81" y="39"/>
                  <a:pt x="80" y="35"/>
                  <a:pt x="80" y="29"/>
                </a:cubicBezTo>
                <a:cubicBezTo>
                  <a:pt x="80" y="25"/>
                  <a:pt x="81" y="19"/>
                  <a:pt x="80" y="15"/>
                </a:cubicBezTo>
                <a:cubicBezTo>
                  <a:pt x="77" y="3"/>
                  <a:pt x="68" y="0"/>
                  <a:pt x="58" y="0"/>
                </a:cubicBezTo>
                <a:cubicBezTo>
                  <a:pt x="48" y="0"/>
                  <a:pt x="40" y="3"/>
                  <a:pt x="36" y="15"/>
                </a:cubicBezTo>
                <a:cubicBezTo>
                  <a:pt x="35" y="19"/>
                  <a:pt x="36" y="25"/>
                  <a:pt x="36" y="29"/>
                </a:cubicBezTo>
                <a:cubicBezTo>
                  <a:pt x="36" y="35"/>
                  <a:pt x="36" y="39"/>
                  <a:pt x="37" y="43"/>
                </a:cubicBezTo>
                <a:cubicBezTo>
                  <a:pt x="41" y="51"/>
                  <a:pt x="43" y="58"/>
                  <a:pt x="47" y="62"/>
                </a:cubicBezTo>
                <a:cubicBezTo>
                  <a:pt x="32" y="65"/>
                  <a:pt x="22" y="73"/>
                  <a:pt x="15" y="76"/>
                </a:cubicBezTo>
                <a:cubicBezTo>
                  <a:pt x="1" y="82"/>
                  <a:pt x="0" y="89"/>
                  <a:pt x="0" y="89"/>
                </a:cubicBezTo>
                <a:cubicBezTo>
                  <a:pt x="0" y="101"/>
                  <a:pt x="0" y="101"/>
                  <a:pt x="0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3" y="85"/>
                  <a:pt x="53" y="85"/>
                  <a:pt x="53" y="8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93"/>
          <p:cNvSpPr/>
          <p:nvPr/>
        </p:nvSpPr>
        <p:spPr bwMode="auto">
          <a:xfrm>
            <a:off x="6891691" y="3336697"/>
            <a:ext cx="177950" cy="152120"/>
          </a:xfrm>
          <a:custGeom>
            <a:avLst/>
            <a:gdLst>
              <a:gd name="T0" fmla="*/ 139 w 159"/>
              <a:gd name="T1" fmla="*/ 104 h 139"/>
              <a:gd name="T2" fmla="*/ 94 w 159"/>
              <a:gd name="T3" fmla="*/ 85 h 139"/>
              <a:gd name="T4" fmla="*/ 108 w 159"/>
              <a:gd name="T5" fmla="*/ 60 h 139"/>
              <a:gd name="T6" fmla="*/ 110 w 159"/>
              <a:gd name="T7" fmla="*/ 41 h 139"/>
              <a:gd name="T8" fmla="*/ 109 w 159"/>
              <a:gd name="T9" fmla="*/ 21 h 139"/>
              <a:gd name="T10" fmla="*/ 79 w 159"/>
              <a:gd name="T11" fmla="*/ 0 h 139"/>
              <a:gd name="T12" fmla="*/ 49 w 159"/>
              <a:gd name="T13" fmla="*/ 21 h 139"/>
              <a:gd name="T14" fmla="*/ 49 w 159"/>
              <a:gd name="T15" fmla="*/ 41 h 139"/>
              <a:gd name="T16" fmla="*/ 51 w 159"/>
              <a:gd name="T17" fmla="*/ 60 h 139"/>
              <a:gd name="T18" fmla="*/ 64 w 159"/>
              <a:gd name="T19" fmla="*/ 85 h 139"/>
              <a:gd name="T20" fmla="*/ 20 w 159"/>
              <a:gd name="T21" fmla="*/ 104 h 139"/>
              <a:gd name="T22" fmla="*/ 0 w 159"/>
              <a:gd name="T23" fmla="*/ 123 h 139"/>
              <a:gd name="T24" fmla="*/ 0 w 159"/>
              <a:gd name="T25" fmla="*/ 139 h 139"/>
              <a:gd name="T26" fmla="*/ 159 w 159"/>
              <a:gd name="T27" fmla="*/ 139 h 139"/>
              <a:gd name="T28" fmla="*/ 159 w 159"/>
              <a:gd name="T29" fmla="*/ 123 h 139"/>
              <a:gd name="T30" fmla="*/ 139 w 159"/>
              <a:gd name="T31" fmla="*/ 10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9" h="139">
                <a:moveTo>
                  <a:pt x="139" y="104"/>
                </a:moveTo>
                <a:cubicBezTo>
                  <a:pt x="129" y="100"/>
                  <a:pt x="115" y="89"/>
                  <a:pt x="94" y="85"/>
                </a:cubicBezTo>
                <a:cubicBezTo>
                  <a:pt x="99" y="79"/>
                  <a:pt x="103" y="70"/>
                  <a:pt x="108" y="60"/>
                </a:cubicBezTo>
                <a:cubicBezTo>
                  <a:pt x="110" y="53"/>
                  <a:pt x="110" y="48"/>
                  <a:pt x="110" y="41"/>
                </a:cubicBezTo>
                <a:cubicBezTo>
                  <a:pt x="110" y="35"/>
                  <a:pt x="111" y="26"/>
                  <a:pt x="109" y="21"/>
                </a:cubicBezTo>
                <a:cubicBezTo>
                  <a:pt x="105" y="5"/>
                  <a:pt x="93" y="0"/>
                  <a:pt x="79" y="0"/>
                </a:cubicBezTo>
                <a:cubicBezTo>
                  <a:pt x="65" y="0"/>
                  <a:pt x="54" y="5"/>
                  <a:pt x="49" y="21"/>
                </a:cubicBezTo>
                <a:cubicBezTo>
                  <a:pt x="48" y="26"/>
                  <a:pt x="49" y="35"/>
                  <a:pt x="49" y="41"/>
                </a:cubicBezTo>
                <a:cubicBezTo>
                  <a:pt x="49" y="48"/>
                  <a:pt x="48" y="53"/>
                  <a:pt x="51" y="60"/>
                </a:cubicBezTo>
                <a:cubicBezTo>
                  <a:pt x="55" y="70"/>
                  <a:pt x="59" y="79"/>
                  <a:pt x="64" y="85"/>
                </a:cubicBezTo>
                <a:cubicBezTo>
                  <a:pt x="43" y="89"/>
                  <a:pt x="29" y="100"/>
                  <a:pt x="20" y="104"/>
                </a:cubicBezTo>
                <a:cubicBezTo>
                  <a:pt x="0" y="113"/>
                  <a:pt x="0" y="123"/>
                  <a:pt x="0" y="123"/>
                </a:cubicBezTo>
                <a:cubicBezTo>
                  <a:pt x="0" y="139"/>
                  <a:pt x="0" y="139"/>
                  <a:pt x="0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9" y="123"/>
                  <a:pt x="159" y="113"/>
                  <a:pt x="139" y="10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94"/>
          <p:cNvSpPr/>
          <p:nvPr/>
        </p:nvSpPr>
        <p:spPr bwMode="auto">
          <a:xfrm>
            <a:off x="6182761" y="3365399"/>
            <a:ext cx="114807" cy="143508"/>
          </a:xfrm>
          <a:custGeom>
            <a:avLst/>
            <a:gdLst>
              <a:gd name="T0" fmla="*/ 67 w 103"/>
              <a:gd name="T1" fmla="*/ 108 h 129"/>
              <a:gd name="T2" fmla="*/ 67 w 103"/>
              <a:gd name="T3" fmla="*/ 108 h 129"/>
              <a:gd name="T4" fmla="*/ 90 w 103"/>
              <a:gd name="T5" fmla="*/ 76 h 129"/>
              <a:gd name="T6" fmla="*/ 101 w 103"/>
              <a:gd name="T7" fmla="*/ 55 h 129"/>
              <a:gd name="T8" fmla="*/ 102 w 103"/>
              <a:gd name="T9" fmla="*/ 37 h 129"/>
              <a:gd name="T10" fmla="*/ 102 w 103"/>
              <a:gd name="T11" fmla="*/ 19 h 129"/>
              <a:gd name="T12" fmla="*/ 74 w 103"/>
              <a:gd name="T13" fmla="*/ 0 h 129"/>
              <a:gd name="T14" fmla="*/ 46 w 103"/>
              <a:gd name="T15" fmla="*/ 19 h 129"/>
              <a:gd name="T16" fmla="*/ 46 w 103"/>
              <a:gd name="T17" fmla="*/ 37 h 129"/>
              <a:gd name="T18" fmla="*/ 47 w 103"/>
              <a:gd name="T19" fmla="*/ 55 h 129"/>
              <a:gd name="T20" fmla="*/ 60 w 103"/>
              <a:gd name="T21" fmla="*/ 79 h 129"/>
              <a:gd name="T22" fmla="*/ 19 w 103"/>
              <a:gd name="T23" fmla="*/ 97 h 129"/>
              <a:gd name="T24" fmla="*/ 0 w 103"/>
              <a:gd name="T25" fmla="*/ 114 h 129"/>
              <a:gd name="T26" fmla="*/ 0 w 103"/>
              <a:gd name="T27" fmla="*/ 129 h 129"/>
              <a:gd name="T28" fmla="*/ 67 w 103"/>
              <a:gd name="T29" fmla="*/ 129 h 129"/>
              <a:gd name="T30" fmla="*/ 67 w 103"/>
              <a:gd name="T31" fmla="*/ 10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" h="129">
                <a:moveTo>
                  <a:pt x="67" y="108"/>
                </a:moveTo>
                <a:cubicBezTo>
                  <a:pt x="67" y="108"/>
                  <a:pt x="67" y="108"/>
                  <a:pt x="67" y="108"/>
                </a:cubicBezTo>
                <a:cubicBezTo>
                  <a:pt x="67" y="103"/>
                  <a:pt x="69" y="89"/>
                  <a:pt x="90" y="76"/>
                </a:cubicBezTo>
                <a:cubicBezTo>
                  <a:pt x="94" y="71"/>
                  <a:pt x="97" y="63"/>
                  <a:pt x="101" y="55"/>
                </a:cubicBezTo>
                <a:cubicBezTo>
                  <a:pt x="103" y="49"/>
                  <a:pt x="102" y="44"/>
                  <a:pt x="102" y="37"/>
                </a:cubicBezTo>
                <a:cubicBezTo>
                  <a:pt x="102" y="32"/>
                  <a:pt x="103" y="24"/>
                  <a:pt x="102" y="19"/>
                </a:cubicBezTo>
                <a:cubicBezTo>
                  <a:pt x="98" y="4"/>
                  <a:pt x="87" y="0"/>
                  <a:pt x="74" y="0"/>
                </a:cubicBezTo>
                <a:cubicBezTo>
                  <a:pt x="61" y="0"/>
                  <a:pt x="50" y="4"/>
                  <a:pt x="46" y="19"/>
                </a:cubicBezTo>
                <a:cubicBezTo>
                  <a:pt x="45" y="24"/>
                  <a:pt x="46" y="32"/>
                  <a:pt x="46" y="37"/>
                </a:cubicBezTo>
                <a:cubicBezTo>
                  <a:pt x="46" y="44"/>
                  <a:pt x="45" y="49"/>
                  <a:pt x="47" y="55"/>
                </a:cubicBezTo>
                <a:cubicBezTo>
                  <a:pt x="51" y="65"/>
                  <a:pt x="55" y="74"/>
                  <a:pt x="60" y="79"/>
                </a:cubicBezTo>
                <a:cubicBezTo>
                  <a:pt x="41" y="83"/>
                  <a:pt x="27" y="93"/>
                  <a:pt x="19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29"/>
                  <a:pt x="0" y="129"/>
                  <a:pt x="0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08"/>
                  <a:pt x="67" y="108"/>
                  <a:pt x="67" y="10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95"/>
          <p:cNvSpPr/>
          <p:nvPr/>
        </p:nvSpPr>
        <p:spPr bwMode="auto">
          <a:xfrm>
            <a:off x="6274606" y="3310867"/>
            <a:ext cx="223873" cy="198042"/>
          </a:xfrm>
          <a:custGeom>
            <a:avLst/>
            <a:gdLst>
              <a:gd name="T0" fmla="*/ 178 w 203"/>
              <a:gd name="T1" fmla="*/ 134 h 178"/>
              <a:gd name="T2" fmla="*/ 120 w 203"/>
              <a:gd name="T3" fmla="*/ 109 h 178"/>
              <a:gd name="T4" fmla="*/ 138 w 203"/>
              <a:gd name="T5" fmla="*/ 76 h 178"/>
              <a:gd name="T6" fmla="*/ 140 w 203"/>
              <a:gd name="T7" fmla="*/ 52 h 178"/>
              <a:gd name="T8" fmla="*/ 140 w 203"/>
              <a:gd name="T9" fmla="*/ 27 h 178"/>
              <a:gd name="T10" fmla="*/ 101 w 203"/>
              <a:gd name="T11" fmla="*/ 0 h 178"/>
              <a:gd name="T12" fmla="*/ 63 w 203"/>
              <a:gd name="T13" fmla="*/ 27 h 178"/>
              <a:gd name="T14" fmla="*/ 62 w 203"/>
              <a:gd name="T15" fmla="*/ 52 h 178"/>
              <a:gd name="T16" fmla="*/ 65 w 203"/>
              <a:gd name="T17" fmla="*/ 76 h 178"/>
              <a:gd name="T18" fmla="*/ 82 w 203"/>
              <a:gd name="T19" fmla="*/ 109 h 178"/>
              <a:gd name="T20" fmla="*/ 25 w 203"/>
              <a:gd name="T21" fmla="*/ 134 h 178"/>
              <a:gd name="T22" fmla="*/ 0 w 203"/>
              <a:gd name="T23" fmla="*/ 157 h 178"/>
              <a:gd name="T24" fmla="*/ 0 w 203"/>
              <a:gd name="T25" fmla="*/ 178 h 178"/>
              <a:gd name="T26" fmla="*/ 203 w 203"/>
              <a:gd name="T27" fmla="*/ 178 h 178"/>
              <a:gd name="T28" fmla="*/ 203 w 203"/>
              <a:gd name="T29" fmla="*/ 157 h 178"/>
              <a:gd name="T30" fmla="*/ 178 w 203"/>
              <a:gd name="T31" fmla="*/ 13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78">
                <a:moveTo>
                  <a:pt x="178" y="134"/>
                </a:moveTo>
                <a:cubicBezTo>
                  <a:pt x="166" y="128"/>
                  <a:pt x="147" y="114"/>
                  <a:pt x="120" y="109"/>
                </a:cubicBezTo>
                <a:cubicBezTo>
                  <a:pt x="127" y="102"/>
                  <a:pt x="132" y="90"/>
                  <a:pt x="138" y="76"/>
                </a:cubicBezTo>
                <a:cubicBezTo>
                  <a:pt x="141" y="68"/>
                  <a:pt x="140" y="62"/>
                  <a:pt x="140" y="52"/>
                </a:cubicBezTo>
                <a:cubicBezTo>
                  <a:pt x="140" y="45"/>
                  <a:pt x="142" y="33"/>
                  <a:pt x="140" y="27"/>
                </a:cubicBezTo>
                <a:cubicBezTo>
                  <a:pt x="134" y="6"/>
                  <a:pt x="119" y="0"/>
                  <a:pt x="101" y="0"/>
                </a:cubicBezTo>
                <a:cubicBezTo>
                  <a:pt x="84" y="0"/>
                  <a:pt x="68" y="6"/>
                  <a:pt x="63" y="27"/>
                </a:cubicBezTo>
                <a:cubicBezTo>
                  <a:pt x="61" y="34"/>
                  <a:pt x="62" y="45"/>
                  <a:pt x="62" y="52"/>
                </a:cubicBezTo>
                <a:cubicBezTo>
                  <a:pt x="62" y="62"/>
                  <a:pt x="62" y="69"/>
                  <a:pt x="65" y="76"/>
                </a:cubicBezTo>
                <a:cubicBezTo>
                  <a:pt x="70" y="90"/>
                  <a:pt x="75" y="102"/>
                  <a:pt x="82" y="109"/>
                </a:cubicBezTo>
                <a:cubicBezTo>
                  <a:pt x="55" y="114"/>
                  <a:pt x="37" y="128"/>
                  <a:pt x="25" y="134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57"/>
                  <a:pt x="203" y="157"/>
                  <a:pt x="203" y="157"/>
                </a:cubicBezTo>
                <a:cubicBezTo>
                  <a:pt x="203" y="157"/>
                  <a:pt x="203" y="145"/>
                  <a:pt x="178" y="13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401"/>
          <p:cNvSpPr/>
          <p:nvPr/>
        </p:nvSpPr>
        <p:spPr bwMode="auto">
          <a:xfrm>
            <a:off x="10872614" y="3477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402"/>
          <p:cNvSpPr/>
          <p:nvPr/>
        </p:nvSpPr>
        <p:spPr bwMode="auto">
          <a:xfrm>
            <a:off x="10651611" y="3313736"/>
            <a:ext cx="221004" cy="195171"/>
          </a:xfrm>
          <a:custGeom>
            <a:avLst/>
            <a:gdLst>
              <a:gd name="T0" fmla="*/ 200 w 200"/>
              <a:gd name="T1" fmla="*/ 148 h 178"/>
              <a:gd name="T2" fmla="*/ 200 w 200"/>
              <a:gd name="T3" fmla="*/ 148 h 178"/>
              <a:gd name="T4" fmla="*/ 148 w 200"/>
              <a:gd name="T5" fmla="*/ 148 h 178"/>
              <a:gd name="T6" fmla="*/ 131 w 200"/>
              <a:gd name="T7" fmla="*/ 131 h 178"/>
              <a:gd name="T8" fmla="*/ 131 w 200"/>
              <a:gd name="T9" fmla="*/ 111 h 178"/>
              <a:gd name="T10" fmla="*/ 121 w 200"/>
              <a:gd name="T11" fmla="*/ 109 h 178"/>
              <a:gd name="T12" fmla="*/ 138 w 200"/>
              <a:gd name="T13" fmla="*/ 76 h 178"/>
              <a:gd name="T14" fmla="*/ 141 w 200"/>
              <a:gd name="T15" fmla="*/ 52 h 178"/>
              <a:gd name="T16" fmla="*/ 140 w 200"/>
              <a:gd name="T17" fmla="*/ 27 h 178"/>
              <a:gd name="T18" fmla="*/ 102 w 200"/>
              <a:gd name="T19" fmla="*/ 0 h 178"/>
              <a:gd name="T20" fmla="*/ 63 w 200"/>
              <a:gd name="T21" fmla="*/ 27 h 178"/>
              <a:gd name="T22" fmla="*/ 63 w 200"/>
              <a:gd name="T23" fmla="*/ 52 h 178"/>
              <a:gd name="T24" fmla="*/ 65 w 200"/>
              <a:gd name="T25" fmla="*/ 76 h 178"/>
              <a:gd name="T26" fmla="*/ 83 w 200"/>
              <a:gd name="T27" fmla="*/ 109 h 178"/>
              <a:gd name="T28" fmla="*/ 26 w 200"/>
              <a:gd name="T29" fmla="*/ 133 h 178"/>
              <a:gd name="T30" fmla="*/ 0 w 200"/>
              <a:gd name="T31" fmla="*/ 157 h 178"/>
              <a:gd name="T32" fmla="*/ 0 w 200"/>
              <a:gd name="T33" fmla="*/ 178 h 178"/>
              <a:gd name="T34" fmla="*/ 200 w 200"/>
              <a:gd name="T35" fmla="*/ 178 h 178"/>
              <a:gd name="T36" fmla="*/ 200 w 200"/>
              <a:gd name="T37" fmla="*/ 178 h 178"/>
              <a:gd name="T38" fmla="*/ 200 w 200"/>
              <a:gd name="T39" fmla="*/ 14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178">
                <a:moveTo>
                  <a:pt x="200" y="148"/>
                </a:moveTo>
                <a:cubicBezTo>
                  <a:pt x="200" y="148"/>
                  <a:pt x="200" y="148"/>
                  <a:pt x="200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38" y="148"/>
                  <a:pt x="131" y="140"/>
                  <a:pt x="131" y="131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27" y="110"/>
                  <a:pt x="124" y="110"/>
                  <a:pt x="121" y="109"/>
                </a:cubicBezTo>
                <a:cubicBezTo>
                  <a:pt x="128" y="102"/>
                  <a:pt x="133" y="90"/>
                  <a:pt x="138" y="76"/>
                </a:cubicBezTo>
                <a:cubicBezTo>
                  <a:pt x="141" y="68"/>
                  <a:pt x="141" y="62"/>
                  <a:pt x="141" y="52"/>
                </a:cubicBezTo>
                <a:cubicBezTo>
                  <a:pt x="141" y="45"/>
                  <a:pt x="142" y="33"/>
                  <a:pt x="140" y="27"/>
                </a:cubicBezTo>
                <a:cubicBezTo>
                  <a:pt x="135" y="6"/>
                  <a:pt x="119" y="0"/>
                  <a:pt x="102" y="0"/>
                </a:cubicBezTo>
                <a:cubicBezTo>
                  <a:pt x="84" y="0"/>
                  <a:pt x="69" y="6"/>
                  <a:pt x="63" y="27"/>
                </a:cubicBezTo>
                <a:cubicBezTo>
                  <a:pt x="61" y="33"/>
                  <a:pt x="63" y="45"/>
                  <a:pt x="63" y="52"/>
                </a:cubicBezTo>
                <a:cubicBezTo>
                  <a:pt x="63" y="62"/>
                  <a:pt x="62" y="68"/>
                  <a:pt x="65" y="76"/>
                </a:cubicBezTo>
                <a:cubicBezTo>
                  <a:pt x="71" y="90"/>
                  <a:pt x="76" y="102"/>
                  <a:pt x="83" y="109"/>
                </a:cubicBezTo>
                <a:cubicBezTo>
                  <a:pt x="56" y="114"/>
                  <a:pt x="38" y="128"/>
                  <a:pt x="26" y="133"/>
                </a:cubicBezTo>
                <a:cubicBezTo>
                  <a:pt x="0" y="145"/>
                  <a:pt x="0" y="157"/>
                  <a:pt x="0" y="157"/>
                </a:cubicBezTo>
                <a:cubicBezTo>
                  <a:pt x="0" y="178"/>
                  <a:pt x="0" y="178"/>
                  <a:pt x="0" y="178"/>
                </a:cubicBezTo>
                <a:cubicBezTo>
                  <a:pt x="200" y="178"/>
                  <a:pt x="200" y="178"/>
                  <a:pt x="200" y="178"/>
                </a:cubicBezTo>
                <a:cubicBezTo>
                  <a:pt x="200" y="178"/>
                  <a:pt x="200" y="178"/>
                  <a:pt x="200" y="178"/>
                </a:cubicBezTo>
                <a:lnTo>
                  <a:pt x="200" y="14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403"/>
          <p:cNvSpPr/>
          <p:nvPr/>
        </p:nvSpPr>
        <p:spPr bwMode="auto">
          <a:xfrm>
            <a:off x="10815211" y="3371139"/>
            <a:ext cx="154989" cy="137768"/>
          </a:xfrm>
          <a:custGeom>
            <a:avLst/>
            <a:gdLst>
              <a:gd name="T0" fmla="*/ 54 w 54"/>
              <a:gd name="T1" fmla="*/ 24 h 48"/>
              <a:gd name="T2" fmla="*/ 27 w 54"/>
              <a:gd name="T3" fmla="*/ 0 h 48"/>
              <a:gd name="T4" fmla="*/ 27 w 54"/>
              <a:gd name="T5" fmla="*/ 18 h 48"/>
              <a:gd name="T6" fmla="*/ 0 w 54"/>
              <a:gd name="T7" fmla="*/ 18 h 48"/>
              <a:gd name="T8" fmla="*/ 0 w 54"/>
              <a:gd name="T9" fmla="*/ 30 h 48"/>
              <a:gd name="T10" fmla="*/ 27 w 54"/>
              <a:gd name="T11" fmla="*/ 30 h 48"/>
              <a:gd name="T12" fmla="*/ 27 w 54"/>
              <a:gd name="T13" fmla="*/ 48 h 48"/>
              <a:gd name="T14" fmla="*/ 54 w 54"/>
              <a:gd name="T15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8">
                <a:moveTo>
                  <a:pt x="54" y="24"/>
                </a:moveTo>
                <a:lnTo>
                  <a:pt x="27" y="0"/>
                </a:lnTo>
                <a:lnTo>
                  <a:pt x="27" y="18"/>
                </a:lnTo>
                <a:lnTo>
                  <a:pt x="0" y="18"/>
                </a:lnTo>
                <a:lnTo>
                  <a:pt x="0" y="30"/>
                </a:lnTo>
                <a:lnTo>
                  <a:pt x="27" y="30"/>
                </a:lnTo>
                <a:lnTo>
                  <a:pt x="27" y="48"/>
                </a:lnTo>
                <a:lnTo>
                  <a:pt x="54" y="2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404"/>
          <p:cNvSpPr>
            <a:spLocks noChangeArrowheads="1"/>
          </p:cNvSpPr>
          <p:nvPr/>
        </p:nvSpPr>
        <p:spPr bwMode="auto">
          <a:xfrm>
            <a:off x="11291659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405"/>
          <p:cNvSpPr>
            <a:spLocks noChangeArrowheads="1"/>
          </p:cNvSpPr>
          <p:nvPr/>
        </p:nvSpPr>
        <p:spPr bwMode="auto">
          <a:xfrm>
            <a:off x="11415075" y="4016928"/>
            <a:ext cx="71755" cy="68884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407"/>
          <p:cNvSpPr>
            <a:spLocks noChangeArrowheads="1"/>
          </p:cNvSpPr>
          <p:nvPr/>
        </p:nvSpPr>
        <p:spPr bwMode="auto">
          <a:xfrm>
            <a:off x="11541362" y="4016928"/>
            <a:ext cx="68884" cy="68884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411"/>
          <p:cNvSpPr>
            <a:spLocks noEditPoints="1"/>
          </p:cNvSpPr>
          <p:nvPr/>
        </p:nvSpPr>
        <p:spPr bwMode="auto">
          <a:xfrm>
            <a:off x="8097161" y="3890641"/>
            <a:ext cx="318590" cy="318589"/>
          </a:xfrm>
          <a:custGeom>
            <a:avLst/>
            <a:gdLst>
              <a:gd name="T0" fmla="*/ 280 w 288"/>
              <a:gd name="T1" fmla="*/ 118 h 288"/>
              <a:gd name="T2" fmla="*/ 237 w 288"/>
              <a:gd name="T3" fmla="*/ 110 h 288"/>
              <a:gd name="T4" fmla="*/ 234 w 288"/>
              <a:gd name="T5" fmla="*/ 102 h 288"/>
              <a:gd name="T6" fmla="*/ 259 w 288"/>
              <a:gd name="T7" fmla="*/ 66 h 288"/>
              <a:gd name="T8" fmla="*/ 258 w 288"/>
              <a:gd name="T9" fmla="*/ 54 h 288"/>
              <a:gd name="T10" fmla="*/ 234 w 288"/>
              <a:gd name="T11" fmla="*/ 30 h 288"/>
              <a:gd name="T12" fmla="*/ 222 w 288"/>
              <a:gd name="T13" fmla="*/ 29 h 288"/>
              <a:gd name="T14" fmla="*/ 186 w 288"/>
              <a:gd name="T15" fmla="*/ 54 h 288"/>
              <a:gd name="T16" fmla="*/ 178 w 288"/>
              <a:gd name="T17" fmla="*/ 51 h 288"/>
              <a:gd name="T18" fmla="*/ 170 w 288"/>
              <a:gd name="T19" fmla="*/ 8 h 288"/>
              <a:gd name="T20" fmla="*/ 161 w 288"/>
              <a:gd name="T21" fmla="*/ 0 h 288"/>
              <a:gd name="T22" fmla="*/ 127 w 288"/>
              <a:gd name="T23" fmla="*/ 0 h 288"/>
              <a:gd name="T24" fmla="*/ 118 w 288"/>
              <a:gd name="T25" fmla="*/ 8 h 288"/>
              <a:gd name="T26" fmla="*/ 110 w 288"/>
              <a:gd name="T27" fmla="*/ 51 h 288"/>
              <a:gd name="T28" fmla="*/ 103 w 288"/>
              <a:gd name="T29" fmla="*/ 54 h 288"/>
              <a:gd name="T30" fmla="*/ 66 w 288"/>
              <a:gd name="T31" fmla="*/ 29 h 288"/>
              <a:gd name="T32" fmla="*/ 54 w 288"/>
              <a:gd name="T33" fmla="*/ 30 h 288"/>
              <a:gd name="T34" fmla="*/ 31 w 288"/>
              <a:gd name="T35" fmla="*/ 54 h 288"/>
              <a:gd name="T36" fmla="*/ 29 w 288"/>
              <a:gd name="T37" fmla="*/ 66 h 288"/>
              <a:gd name="T38" fmla="*/ 54 w 288"/>
              <a:gd name="T39" fmla="*/ 102 h 288"/>
              <a:gd name="T40" fmla="*/ 51 w 288"/>
              <a:gd name="T41" fmla="*/ 110 h 288"/>
              <a:gd name="T42" fmla="*/ 8 w 288"/>
              <a:gd name="T43" fmla="*/ 118 h 288"/>
              <a:gd name="T44" fmla="*/ 0 w 288"/>
              <a:gd name="T45" fmla="*/ 127 h 288"/>
              <a:gd name="T46" fmla="*/ 0 w 288"/>
              <a:gd name="T47" fmla="*/ 161 h 288"/>
              <a:gd name="T48" fmla="*/ 8 w 288"/>
              <a:gd name="T49" fmla="*/ 170 h 288"/>
              <a:gd name="T50" fmla="*/ 51 w 288"/>
              <a:gd name="T51" fmla="*/ 178 h 288"/>
              <a:gd name="T52" fmla="*/ 54 w 288"/>
              <a:gd name="T53" fmla="*/ 186 h 288"/>
              <a:gd name="T54" fmla="*/ 29 w 288"/>
              <a:gd name="T55" fmla="*/ 222 h 288"/>
              <a:gd name="T56" fmla="*/ 31 w 288"/>
              <a:gd name="T57" fmla="*/ 234 h 288"/>
              <a:gd name="T58" fmla="*/ 54 w 288"/>
              <a:gd name="T59" fmla="*/ 258 h 288"/>
              <a:gd name="T60" fmla="*/ 66 w 288"/>
              <a:gd name="T61" fmla="*/ 259 h 288"/>
              <a:gd name="T62" fmla="*/ 103 w 288"/>
              <a:gd name="T63" fmla="*/ 234 h 288"/>
              <a:gd name="T64" fmla="*/ 110 w 288"/>
              <a:gd name="T65" fmla="*/ 237 h 288"/>
              <a:gd name="T66" fmla="*/ 118 w 288"/>
              <a:gd name="T67" fmla="*/ 280 h 288"/>
              <a:gd name="T68" fmla="*/ 127 w 288"/>
              <a:gd name="T69" fmla="*/ 288 h 288"/>
              <a:gd name="T70" fmla="*/ 161 w 288"/>
              <a:gd name="T71" fmla="*/ 288 h 288"/>
              <a:gd name="T72" fmla="*/ 170 w 288"/>
              <a:gd name="T73" fmla="*/ 280 h 288"/>
              <a:gd name="T74" fmla="*/ 178 w 288"/>
              <a:gd name="T75" fmla="*/ 237 h 288"/>
              <a:gd name="T76" fmla="*/ 186 w 288"/>
              <a:gd name="T77" fmla="*/ 234 h 288"/>
              <a:gd name="T78" fmla="*/ 222 w 288"/>
              <a:gd name="T79" fmla="*/ 259 h 288"/>
              <a:gd name="T80" fmla="*/ 234 w 288"/>
              <a:gd name="T81" fmla="*/ 258 h 288"/>
              <a:gd name="T82" fmla="*/ 258 w 288"/>
              <a:gd name="T83" fmla="*/ 234 h 288"/>
              <a:gd name="T84" fmla="*/ 259 w 288"/>
              <a:gd name="T85" fmla="*/ 222 h 288"/>
              <a:gd name="T86" fmla="*/ 234 w 288"/>
              <a:gd name="T87" fmla="*/ 186 h 288"/>
              <a:gd name="T88" fmla="*/ 237 w 288"/>
              <a:gd name="T89" fmla="*/ 178 h 288"/>
              <a:gd name="T90" fmla="*/ 280 w 288"/>
              <a:gd name="T91" fmla="*/ 170 h 288"/>
              <a:gd name="T92" fmla="*/ 288 w 288"/>
              <a:gd name="T93" fmla="*/ 161 h 288"/>
              <a:gd name="T94" fmla="*/ 288 w 288"/>
              <a:gd name="T95" fmla="*/ 127 h 288"/>
              <a:gd name="T96" fmla="*/ 280 w 288"/>
              <a:gd name="T97" fmla="*/ 118 h 288"/>
              <a:gd name="T98" fmla="*/ 144 w 288"/>
              <a:gd name="T99" fmla="*/ 196 h 288"/>
              <a:gd name="T100" fmla="*/ 92 w 288"/>
              <a:gd name="T101" fmla="*/ 144 h 288"/>
              <a:gd name="T102" fmla="*/ 144 w 288"/>
              <a:gd name="T103" fmla="*/ 92 h 288"/>
              <a:gd name="T104" fmla="*/ 196 w 288"/>
              <a:gd name="T105" fmla="*/ 144 h 288"/>
              <a:gd name="T106" fmla="*/ 144 w 288"/>
              <a:gd name="T107" fmla="*/ 19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" h="288">
                <a:moveTo>
                  <a:pt x="280" y="118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3" y="109"/>
                  <a:pt x="232" y="106"/>
                  <a:pt x="234" y="102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1" y="62"/>
                  <a:pt x="261" y="57"/>
                  <a:pt x="258" y="54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1" y="27"/>
                  <a:pt x="226" y="27"/>
                  <a:pt x="222" y="29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2" y="56"/>
                  <a:pt x="179" y="55"/>
                  <a:pt x="178" y="51"/>
                </a:cubicBezTo>
                <a:cubicBezTo>
                  <a:pt x="170" y="8"/>
                  <a:pt x="170" y="8"/>
                  <a:pt x="170" y="8"/>
                </a:cubicBezTo>
                <a:cubicBezTo>
                  <a:pt x="169" y="4"/>
                  <a:pt x="165" y="0"/>
                  <a:pt x="161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3" y="0"/>
                  <a:pt x="119" y="4"/>
                  <a:pt x="118" y="8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5"/>
                  <a:pt x="106" y="56"/>
                  <a:pt x="103" y="54"/>
                </a:cubicBezTo>
                <a:cubicBezTo>
                  <a:pt x="66" y="29"/>
                  <a:pt x="66" y="29"/>
                  <a:pt x="66" y="29"/>
                </a:cubicBezTo>
                <a:cubicBezTo>
                  <a:pt x="63" y="27"/>
                  <a:pt x="57" y="27"/>
                  <a:pt x="54" y="30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7"/>
                  <a:pt x="27" y="62"/>
                  <a:pt x="29" y="6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6"/>
                  <a:pt x="55" y="109"/>
                  <a:pt x="51" y="110"/>
                </a:cubicBezTo>
                <a:cubicBezTo>
                  <a:pt x="8" y="118"/>
                  <a:pt x="8" y="118"/>
                  <a:pt x="8" y="118"/>
                </a:cubicBezTo>
                <a:cubicBezTo>
                  <a:pt x="4" y="119"/>
                  <a:pt x="0" y="123"/>
                  <a:pt x="0" y="12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4" y="169"/>
                  <a:pt x="8" y="170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5" y="179"/>
                  <a:pt x="56" y="182"/>
                  <a:pt x="54" y="186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7" y="226"/>
                  <a:pt x="28" y="231"/>
                  <a:pt x="31" y="234"/>
                </a:cubicBezTo>
                <a:cubicBezTo>
                  <a:pt x="54" y="258"/>
                  <a:pt x="54" y="258"/>
                  <a:pt x="54" y="258"/>
                </a:cubicBezTo>
                <a:cubicBezTo>
                  <a:pt x="57" y="261"/>
                  <a:pt x="63" y="261"/>
                  <a:pt x="66" y="259"/>
                </a:cubicBezTo>
                <a:cubicBezTo>
                  <a:pt x="103" y="234"/>
                  <a:pt x="103" y="234"/>
                  <a:pt x="103" y="234"/>
                </a:cubicBezTo>
                <a:cubicBezTo>
                  <a:pt x="106" y="232"/>
                  <a:pt x="110" y="233"/>
                  <a:pt x="110" y="237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19" y="285"/>
                  <a:pt x="123" y="288"/>
                  <a:pt x="127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5" y="288"/>
                  <a:pt x="169" y="285"/>
                  <a:pt x="170" y="280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9" y="233"/>
                  <a:pt x="182" y="232"/>
                  <a:pt x="186" y="234"/>
                </a:cubicBezTo>
                <a:cubicBezTo>
                  <a:pt x="222" y="259"/>
                  <a:pt x="222" y="259"/>
                  <a:pt x="222" y="259"/>
                </a:cubicBezTo>
                <a:cubicBezTo>
                  <a:pt x="226" y="261"/>
                  <a:pt x="231" y="261"/>
                  <a:pt x="234" y="258"/>
                </a:cubicBezTo>
                <a:cubicBezTo>
                  <a:pt x="258" y="234"/>
                  <a:pt x="258" y="234"/>
                  <a:pt x="258" y="234"/>
                </a:cubicBezTo>
                <a:cubicBezTo>
                  <a:pt x="261" y="231"/>
                  <a:pt x="261" y="226"/>
                  <a:pt x="259" y="222"/>
                </a:cubicBezTo>
                <a:cubicBezTo>
                  <a:pt x="234" y="186"/>
                  <a:pt x="234" y="186"/>
                  <a:pt x="234" y="186"/>
                </a:cubicBezTo>
                <a:cubicBezTo>
                  <a:pt x="232" y="182"/>
                  <a:pt x="233" y="179"/>
                  <a:pt x="237" y="178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5" y="169"/>
                  <a:pt x="288" y="165"/>
                  <a:pt x="288" y="161"/>
                </a:cubicBezTo>
                <a:cubicBezTo>
                  <a:pt x="288" y="127"/>
                  <a:pt x="288" y="127"/>
                  <a:pt x="288" y="127"/>
                </a:cubicBezTo>
                <a:cubicBezTo>
                  <a:pt x="288" y="123"/>
                  <a:pt x="285" y="119"/>
                  <a:pt x="280" y="118"/>
                </a:cubicBezTo>
                <a:close/>
                <a:moveTo>
                  <a:pt x="144" y="196"/>
                </a:moveTo>
                <a:cubicBezTo>
                  <a:pt x="115" y="196"/>
                  <a:pt x="92" y="173"/>
                  <a:pt x="92" y="144"/>
                </a:cubicBezTo>
                <a:cubicBezTo>
                  <a:pt x="92" y="115"/>
                  <a:pt x="115" y="92"/>
                  <a:pt x="144" y="92"/>
                </a:cubicBezTo>
                <a:cubicBezTo>
                  <a:pt x="173" y="92"/>
                  <a:pt x="196" y="115"/>
                  <a:pt x="196" y="144"/>
                </a:cubicBezTo>
                <a:cubicBezTo>
                  <a:pt x="196" y="173"/>
                  <a:pt x="173" y="196"/>
                  <a:pt x="144" y="19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412"/>
          <p:cNvSpPr>
            <a:spLocks noEditPoints="1"/>
          </p:cNvSpPr>
          <p:nvPr/>
        </p:nvSpPr>
        <p:spPr bwMode="auto">
          <a:xfrm>
            <a:off x="8935250" y="3890641"/>
            <a:ext cx="120547" cy="120547"/>
          </a:xfrm>
          <a:custGeom>
            <a:avLst/>
            <a:gdLst>
              <a:gd name="T0" fmla="*/ 105 w 108"/>
              <a:gd name="T1" fmla="*/ 44 h 108"/>
              <a:gd name="T2" fmla="*/ 89 w 108"/>
              <a:gd name="T3" fmla="*/ 41 h 108"/>
              <a:gd name="T4" fmla="*/ 88 w 108"/>
              <a:gd name="T5" fmla="*/ 38 h 108"/>
              <a:gd name="T6" fmla="*/ 97 w 108"/>
              <a:gd name="T7" fmla="*/ 25 h 108"/>
              <a:gd name="T8" fmla="*/ 96 w 108"/>
              <a:gd name="T9" fmla="*/ 20 h 108"/>
              <a:gd name="T10" fmla="*/ 87 w 108"/>
              <a:gd name="T11" fmla="*/ 11 h 108"/>
              <a:gd name="T12" fmla="*/ 83 w 108"/>
              <a:gd name="T13" fmla="*/ 11 h 108"/>
              <a:gd name="T14" fmla="*/ 69 w 108"/>
              <a:gd name="T15" fmla="*/ 20 h 108"/>
              <a:gd name="T16" fmla="*/ 66 w 108"/>
              <a:gd name="T17" fmla="*/ 19 h 108"/>
              <a:gd name="T18" fmla="*/ 64 w 108"/>
              <a:gd name="T19" fmla="*/ 3 h 108"/>
              <a:gd name="T20" fmla="*/ 60 w 108"/>
              <a:gd name="T21" fmla="*/ 0 h 108"/>
              <a:gd name="T22" fmla="*/ 48 w 108"/>
              <a:gd name="T23" fmla="*/ 0 h 108"/>
              <a:gd name="T24" fmla="*/ 44 w 108"/>
              <a:gd name="T25" fmla="*/ 3 h 108"/>
              <a:gd name="T26" fmla="*/ 41 w 108"/>
              <a:gd name="T27" fmla="*/ 19 h 108"/>
              <a:gd name="T28" fmla="*/ 38 w 108"/>
              <a:gd name="T29" fmla="*/ 20 h 108"/>
              <a:gd name="T30" fmla="*/ 25 w 108"/>
              <a:gd name="T31" fmla="*/ 11 h 108"/>
              <a:gd name="T32" fmla="*/ 20 w 108"/>
              <a:gd name="T33" fmla="*/ 11 h 108"/>
              <a:gd name="T34" fmla="*/ 11 w 108"/>
              <a:gd name="T35" fmla="*/ 20 h 108"/>
              <a:gd name="T36" fmla="*/ 11 w 108"/>
              <a:gd name="T37" fmla="*/ 25 h 108"/>
              <a:gd name="T38" fmla="*/ 20 w 108"/>
              <a:gd name="T39" fmla="*/ 38 h 108"/>
              <a:gd name="T40" fmla="*/ 19 w 108"/>
              <a:gd name="T41" fmla="*/ 41 h 108"/>
              <a:gd name="T42" fmla="*/ 3 w 108"/>
              <a:gd name="T43" fmla="*/ 44 h 108"/>
              <a:gd name="T44" fmla="*/ 0 w 108"/>
              <a:gd name="T45" fmla="*/ 48 h 108"/>
              <a:gd name="T46" fmla="*/ 0 w 108"/>
              <a:gd name="T47" fmla="*/ 60 h 108"/>
              <a:gd name="T48" fmla="*/ 3 w 108"/>
              <a:gd name="T49" fmla="*/ 64 h 108"/>
              <a:gd name="T50" fmla="*/ 19 w 108"/>
              <a:gd name="T51" fmla="*/ 67 h 108"/>
              <a:gd name="T52" fmla="*/ 20 w 108"/>
              <a:gd name="T53" fmla="*/ 69 h 108"/>
              <a:gd name="T54" fmla="*/ 11 w 108"/>
              <a:gd name="T55" fmla="*/ 83 h 108"/>
              <a:gd name="T56" fmla="*/ 11 w 108"/>
              <a:gd name="T57" fmla="*/ 88 h 108"/>
              <a:gd name="T58" fmla="*/ 20 w 108"/>
              <a:gd name="T59" fmla="*/ 96 h 108"/>
              <a:gd name="T60" fmla="*/ 25 w 108"/>
              <a:gd name="T61" fmla="*/ 97 h 108"/>
              <a:gd name="T62" fmla="*/ 38 w 108"/>
              <a:gd name="T63" fmla="*/ 88 h 108"/>
              <a:gd name="T64" fmla="*/ 41 w 108"/>
              <a:gd name="T65" fmla="*/ 89 h 108"/>
              <a:gd name="T66" fmla="*/ 44 w 108"/>
              <a:gd name="T67" fmla="*/ 105 h 108"/>
              <a:gd name="T68" fmla="*/ 48 w 108"/>
              <a:gd name="T69" fmla="*/ 108 h 108"/>
              <a:gd name="T70" fmla="*/ 60 w 108"/>
              <a:gd name="T71" fmla="*/ 108 h 108"/>
              <a:gd name="T72" fmla="*/ 64 w 108"/>
              <a:gd name="T73" fmla="*/ 105 h 108"/>
              <a:gd name="T74" fmla="*/ 66 w 108"/>
              <a:gd name="T75" fmla="*/ 89 h 108"/>
              <a:gd name="T76" fmla="*/ 69 w 108"/>
              <a:gd name="T77" fmla="*/ 88 h 108"/>
              <a:gd name="T78" fmla="*/ 83 w 108"/>
              <a:gd name="T79" fmla="*/ 97 h 108"/>
              <a:gd name="T80" fmla="*/ 87 w 108"/>
              <a:gd name="T81" fmla="*/ 96 h 108"/>
              <a:gd name="T82" fmla="*/ 96 w 108"/>
              <a:gd name="T83" fmla="*/ 88 h 108"/>
              <a:gd name="T84" fmla="*/ 97 w 108"/>
              <a:gd name="T85" fmla="*/ 83 h 108"/>
              <a:gd name="T86" fmla="*/ 88 w 108"/>
              <a:gd name="T87" fmla="*/ 69 h 108"/>
              <a:gd name="T88" fmla="*/ 89 w 108"/>
              <a:gd name="T89" fmla="*/ 67 h 108"/>
              <a:gd name="T90" fmla="*/ 105 w 108"/>
              <a:gd name="T91" fmla="*/ 64 h 108"/>
              <a:gd name="T92" fmla="*/ 108 w 108"/>
              <a:gd name="T93" fmla="*/ 60 h 108"/>
              <a:gd name="T94" fmla="*/ 108 w 108"/>
              <a:gd name="T95" fmla="*/ 48 h 108"/>
              <a:gd name="T96" fmla="*/ 105 w 108"/>
              <a:gd name="T97" fmla="*/ 44 h 108"/>
              <a:gd name="T98" fmla="*/ 54 w 108"/>
              <a:gd name="T99" fmla="*/ 71 h 108"/>
              <a:gd name="T100" fmla="*/ 37 w 108"/>
              <a:gd name="T101" fmla="*/ 54 h 108"/>
              <a:gd name="T102" fmla="*/ 54 w 108"/>
              <a:gd name="T103" fmla="*/ 37 h 108"/>
              <a:gd name="T104" fmla="*/ 71 w 108"/>
              <a:gd name="T105" fmla="*/ 54 h 108"/>
              <a:gd name="T106" fmla="*/ 54 w 108"/>
              <a:gd name="T107" fmla="*/ 7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108">
                <a:moveTo>
                  <a:pt x="105" y="44"/>
                </a:moveTo>
                <a:cubicBezTo>
                  <a:pt x="89" y="41"/>
                  <a:pt x="89" y="41"/>
                  <a:pt x="89" y="41"/>
                </a:cubicBezTo>
                <a:cubicBezTo>
                  <a:pt x="87" y="41"/>
                  <a:pt x="87" y="40"/>
                  <a:pt x="88" y="38"/>
                </a:cubicBezTo>
                <a:cubicBezTo>
                  <a:pt x="97" y="25"/>
                  <a:pt x="97" y="25"/>
                  <a:pt x="97" y="25"/>
                </a:cubicBezTo>
                <a:cubicBezTo>
                  <a:pt x="98" y="23"/>
                  <a:pt x="97" y="21"/>
                  <a:pt x="96" y="20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0"/>
                  <a:pt x="84" y="10"/>
                  <a:pt x="83" y="11"/>
                </a:cubicBezTo>
                <a:cubicBezTo>
                  <a:pt x="69" y="20"/>
                  <a:pt x="69" y="20"/>
                  <a:pt x="69" y="20"/>
                </a:cubicBezTo>
                <a:cubicBezTo>
                  <a:pt x="68" y="21"/>
                  <a:pt x="67" y="21"/>
                  <a:pt x="66" y="19"/>
                </a:cubicBezTo>
                <a:cubicBezTo>
                  <a:pt x="64" y="3"/>
                  <a:pt x="64" y="3"/>
                  <a:pt x="64" y="3"/>
                </a:cubicBezTo>
                <a:cubicBezTo>
                  <a:pt x="63" y="1"/>
                  <a:pt x="62" y="0"/>
                  <a:pt x="6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4" y="1"/>
                  <a:pt x="44" y="3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40" y="21"/>
                  <a:pt x="38" y="20"/>
                </a:cubicBezTo>
                <a:cubicBezTo>
                  <a:pt x="25" y="11"/>
                  <a:pt x="25" y="11"/>
                  <a:pt x="25" y="11"/>
                </a:cubicBezTo>
                <a:cubicBezTo>
                  <a:pt x="23" y="10"/>
                  <a:pt x="21" y="10"/>
                  <a:pt x="20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3"/>
                  <a:pt x="11" y="25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40"/>
                  <a:pt x="21" y="41"/>
                  <a:pt x="19" y="41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5"/>
                  <a:pt x="0" y="46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3"/>
                  <a:pt x="3" y="64"/>
                </a:cubicBez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1" y="68"/>
                  <a:pt x="20" y="69"/>
                </a:cubicBezTo>
                <a:cubicBezTo>
                  <a:pt x="11" y="83"/>
                  <a:pt x="11" y="83"/>
                  <a:pt x="11" y="83"/>
                </a:cubicBezTo>
                <a:cubicBezTo>
                  <a:pt x="10" y="84"/>
                  <a:pt x="10" y="86"/>
                  <a:pt x="11" y="88"/>
                </a:cubicBezTo>
                <a:cubicBezTo>
                  <a:pt x="20" y="96"/>
                  <a:pt x="20" y="96"/>
                  <a:pt x="20" y="96"/>
                </a:cubicBezTo>
                <a:cubicBezTo>
                  <a:pt x="21" y="97"/>
                  <a:pt x="23" y="98"/>
                  <a:pt x="25" y="97"/>
                </a:cubicBezTo>
                <a:cubicBezTo>
                  <a:pt x="38" y="88"/>
                  <a:pt x="38" y="88"/>
                  <a:pt x="38" y="88"/>
                </a:cubicBezTo>
                <a:cubicBezTo>
                  <a:pt x="40" y="87"/>
                  <a:pt x="41" y="87"/>
                  <a:pt x="41" y="89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6"/>
                  <a:pt x="46" y="108"/>
                  <a:pt x="48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8"/>
                  <a:pt x="63" y="106"/>
                  <a:pt x="64" y="105"/>
                </a:cubicBezTo>
                <a:cubicBezTo>
                  <a:pt x="66" y="89"/>
                  <a:pt x="66" y="89"/>
                  <a:pt x="66" y="89"/>
                </a:cubicBezTo>
                <a:cubicBezTo>
                  <a:pt x="67" y="87"/>
                  <a:pt x="68" y="87"/>
                  <a:pt x="69" y="88"/>
                </a:cubicBezTo>
                <a:cubicBezTo>
                  <a:pt x="83" y="97"/>
                  <a:pt x="83" y="97"/>
                  <a:pt x="83" y="97"/>
                </a:cubicBezTo>
                <a:cubicBezTo>
                  <a:pt x="84" y="98"/>
                  <a:pt x="86" y="97"/>
                  <a:pt x="87" y="96"/>
                </a:cubicBezTo>
                <a:cubicBezTo>
                  <a:pt x="96" y="88"/>
                  <a:pt x="96" y="88"/>
                  <a:pt x="96" y="88"/>
                </a:cubicBezTo>
                <a:cubicBezTo>
                  <a:pt x="97" y="86"/>
                  <a:pt x="98" y="84"/>
                  <a:pt x="97" y="83"/>
                </a:cubicBezTo>
                <a:cubicBezTo>
                  <a:pt x="88" y="69"/>
                  <a:pt x="88" y="69"/>
                  <a:pt x="88" y="69"/>
                </a:cubicBezTo>
                <a:cubicBezTo>
                  <a:pt x="87" y="68"/>
                  <a:pt x="87" y="67"/>
                  <a:pt x="89" y="6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6" y="63"/>
                  <a:pt x="108" y="62"/>
                  <a:pt x="108" y="60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8" y="46"/>
                  <a:pt x="106" y="45"/>
                  <a:pt x="105" y="44"/>
                </a:cubicBezTo>
                <a:close/>
                <a:moveTo>
                  <a:pt x="54" y="71"/>
                </a:moveTo>
                <a:cubicBezTo>
                  <a:pt x="45" y="71"/>
                  <a:pt x="37" y="63"/>
                  <a:pt x="37" y="54"/>
                </a:cubicBezTo>
                <a:cubicBezTo>
                  <a:pt x="37" y="45"/>
                  <a:pt x="45" y="37"/>
                  <a:pt x="54" y="37"/>
                </a:cubicBezTo>
                <a:cubicBezTo>
                  <a:pt x="63" y="37"/>
                  <a:pt x="71" y="45"/>
                  <a:pt x="71" y="54"/>
                </a:cubicBezTo>
                <a:cubicBezTo>
                  <a:pt x="71" y="63"/>
                  <a:pt x="63" y="71"/>
                  <a:pt x="54" y="7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413"/>
          <p:cNvSpPr>
            <a:spLocks noEditPoints="1"/>
          </p:cNvSpPr>
          <p:nvPr/>
        </p:nvSpPr>
        <p:spPr bwMode="auto">
          <a:xfrm>
            <a:off x="8737210" y="3971005"/>
            <a:ext cx="238225" cy="238225"/>
          </a:xfrm>
          <a:custGeom>
            <a:avLst/>
            <a:gdLst>
              <a:gd name="T0" fmla="*/ 210 w 216"/>
              <a:gd name="T1" fmla="*/ 89 h 216"/>
              <a:gd name="T2" fmla="*/ 178 w 216"/>
              <a:gd name="T3" fmla="*/ 83 h 216"/>
              <a:gd name="T4" fmla="*/ 176 w 216"/>
              <a:gd name="T5" fmla="*/ 77 h 216"/>
              <a:gd name="T6" fmla="*/ 194 w 216"/>
              <a:gd name="T7" fmla="*/ 49 h 216"/>
              <a:gd name="T8" fmla="*/ 193 w 216"/>
              <a:gd name="T9" fmla="*/ 41 h 216"/>
              <a:gd name="T10" fmla="*/ 175 w 216"/>
              <a:gd name="T11" fmla="*/ 23 h 216"/>
              <a:gd name="T12" fmla="*/ 167 w 216"/>
              <a:gd name="T13" fmla="*/ 22 h 216"/>
              <a:gd name="T14" fmla="*/ 139 w 216"/>
              <a:gd name="T15" fmla="*/ 40 h 216"/>
              <a:gd name="T16" fmla="*/ 133 w 216"/>
              <a:gd name="T17" fmla="*/ 38 h 216"/>
              <a:gd name="T18" fmla="*/ 127 w 216"/>
              <a:gd name="T19" fmla="*/ 6 h 216"/>
              <a:gd name="T20" fmla="*/ 121 w 216"/>
              <a:gd name="T21" fmla="*/ 0 h 216"/>
              <a:gd name="T22" fmla="*/ 95 w 216"/>
              <a:gd name="T23" fmla="*/ 0 h 216"/>
              <a:gd name="T24" fmla="*/ 89 w 216"/>
              <a:gd name="T25" fmla="*/ 6 h 216"/>
              <a:gd name="T26" fmla="*/ 83 w 216"/>
              <a:gd name="T27" fmla="*/ 38 h 216"/>
              <a:gd name="T28" fmla="*/ 77 w 216"/>
              <a:gd name="T29" fmla="*/ 40 h 216"/>
              <a:gd name="T30" fmla="*/ 49 w 216"/>
              <a:gd name="T31" fmla="*/ 22 h 216"/>
              <a:gd name="T32" fmla="*/ 41 w 216"/>
              <a:gd name="T33" fmla="*/ 23 h 216"/>
              <a:gd name="T34" fmla="*/ 23 w 216"/>
              <a:gd name="T35" fmla="*/ 41 h 216"/>
              <a:gd name="T36" fmla="*/ 22 w 216"/>
              <a:gd name="T37" fmla="*/ 49 h 216"/>
              <a:gd name="T38" fmla="*/ 40 w 216"/>
              <a:gd name="T39" fmla="*/ 77 h 216"/>
              <a:gd name="T40" fmla="*/ 38 w 216"/>
              <a:gd name="T41" fmla="*/ 83 h 216"/>
              <a:gd name="T42" fmla="*/ 6 w 216"/>
              <a:gd name="T43" fmla="*/ 89 h 216"/>
              <a:gd name="T44" fmla="*/ 0 w 216"/>
              <a:gd name="T45" fmla="*/ 95 h 216"/>
              <a:gd name="T46" fmla="*/ 0 w 216"/>
              <a:gd name="T47" fmla="*/ 121 h 216"/>
              <a:gd name="T48" fmla="*/ 6 w 216"/>
              <a:gd name="T49" fmla="*/ 127 h 216"/>
              <a:gd name="T50" fmla="*/ 38 w 216"/>
              <a:gd name="T51" fmla="*/ 133 h 216"/>
              <a:gd name="T52" fmla="*/ 40 w 216"/>
              <a:gd name="T53" fmla="*/ 139 h 216"/>
              <a:gd name="T54" fmla="*/ 22 w 216"/>
              <a:gd name="T55" fmla="*/ 167 h 216"/>
              <a:gd name="T56" fmla="*/ 23 w 216"/>
              <a:gd name="T57" fmla="*/ 175 h 216"/>
              <a:gd name="T58" fmla="*/ 41 w 216"/>
              <a:gd name="T59" fmla="*/ 193 h 216"/>
              <a:gd name="T60" fmla="*/ 49 w 216"/>
              <a:gd name="T61" fmla="*/ 194 h 216"/>
              <a:gd name="T62" fmla="*/ 77 w 216"/>
              <a:gd name="T63" fmla="*/ 176 h 216"/>
              <a:gd name="T64" fmla="*/ 83 w 216"/>
              <a:gd name="T65" fmla="*/ 178 h 216"/>
              <a:gd name="T66" fmla="*/ 89 w 216"/>
              <a:gd name="T67" fmla="*/ 210 h 216"/>
              <a:gd name="T68" fmla="*/ 95 w 216"/>
              <a:gd name="T69" fmla="*/ 216 h 216"/>
              <a:gd name="T70" fmla="*/ 121 w 216"/>
              <a:gd name="T71" fmla="*/ 216 h 216"/>
              <a:gd name="T72" fmla="*/ 127 w 216"/>
              <a:gd name="T73" fmla="*/ 210 h 216"/>
              <a:gd name="T74" fmla="*/ 133 w 216"/>
              <a:gd name="T75" fmla="*/ 178 h 216"/>
              <a:gd name="T76" fmla="*/ 139 w 216"/>
              <a:gd name="T77" fmla="*/ 176 h 216"/>
              <a:gd name="T78" fmla="*/ 167 w 216"/>
              <a:gd name="T79" fmla="*/ 194 h 216"/>
              <a:gd name="T80" fmla="*/ 175 w 216"/>
              <a:gd name="T81" fmla="*/ 193 h 216"/>
              <a:gd name="T82" fmla="*/ 193 w 216"/>
              <a:gd name="T83" fmla="*/ 175 h 216"/>
              <a:gd name="T84" fmla="*/ 194 w 216"/>
              <a:gd name="T85" fmla="*/ 167 h 216"/>
              <a:gd name="T86" fmla="*/ 176 w 216"/>
              <a:gd name="T87" fmla="*/ 139 h 216"/>
              <a:gd name="T88" fmla="*/ 178 w 216"/>
              <a:gd name="T89" fmla="*/ 133 h 216"/>
              <a:gd name="T90" fmla="*/ 210 w 216"/>
              <a:gd name="T91" fmla="*/ 127 h 216"/>
              <a:gd name="T92" fmla="*/ 216 w 216"/>
              <a:gd name="T93" fmla="*/ 121 h 216"/>
              <a:gd name="T94" fmla="*/ 216 w 216"/>
              <a:gd name="T95" fmla="*/ 95 h 216"/>
              <a:gd name="T96" fmla="*/ 210 w 216"/>
              <a:gd name="T97" fmla="*/ 89 h 216"/>
              <a:gd name="T98" fmla="*/ 108 w 216"/>
              <a:gd name="T99" fmla="*/ 147 h 216"/>
              <a:gd name="T100" fmla="*/ 69 w 216"/>
              <a:gd name="T101" fmla="*/ 108 h 216"/>
              <a:gd name="T102" fmla="*/ 108 w 216"/>
              <a:gd name="T103" fmla="*/ 69 h 216"/>
              <a:gd name="T104" fmla="*/ 147 w 216"/>
              <a:gd name="T105" fmla="*/ 108 h 216"/>
              <a:gd name="T106" fmla="*/ 108 w 216"/>
              <a:gd name="T107" fmla="*/ 14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16">
                <a:moveTo>
                  <a:pt x="210" y="89"/>
                </a:moveTo>
                <a:cubicBezTo>
                  <a:pt x="178" y="83"/>
                  <a:pt x="178" y="83"/>
                  <a:pt x="178" y="83"/>
                </a:cubicBezTo>
                <a:cubicBezTo>
                  <a:pt x="175" y="82"/>
                  <a:pt x="174" y="80"/>
                  <a:pt x="176" y="77"/>
                </a:cubicBezTo>
                <a:cubicBezTo>
                  <a:pt x="194" y="49"/>
                  <a:pt x="194" y="49"/>
                  <a:pt x="194" y="49"/>
                </a:cubicBezTo>
                <a:cubicBezTo>
                  <a:pt x="196" y="47"/>
                  <a:pt x="195" y="43"/>
                  <a:pt x="193" y="41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3" y="21"/>
                  <a:pt x="169" y="20"/>
                  <a:pt x="167" y="22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7" y="42"/>
                  <a:pt x="134" y="41"/>
                  <a:pt x="133" y="38"/>
                </a:cubicBezTo>
                <a:cubicBezTo>
                  <a:pt x="127" y="6"/>
                  <a:pt x="127" y="6"/>
                  <a:pt x="127" y="6"/>
                </a:cubicBezTo>
                <a:cubicBezTo>
                  <a:pt x="127" y="3"/>
                  <a:pt x="124" y="0"/>
                  <a:pt x="121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2" y="0"/>
                  <a:pt x="89" y="3"/>
                  <a:pt x="89" y="6"/>
                </a:cubicBezTo>
                <a:cubicBezTo>
                  <a:pt x="83" y="38"/>
                  <a:pt x="83" y="38"/>
                  <a:pt x="83" y="38"/>
                </a:cubicBezTo>
                <a:cubicBezTo>
                  <a:pt x="82" y="41"/>
                  <a:pt x="80" y="42"/>
                  <a:pt x="77" y="40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20"/>
                  <a:pt x="43" y="21"/>
                  <a:pt x="41" y="23"/>
                </a:cubicBezTo>
                <a:cubicBezTo>
                  <a:pt x="23" y="41"/>
                  <a:pt x="23" y="41"/>
                  <a:pt x="23" y="41"/>
                </a:cubicBezTo>
                <a:cubicBezTo>
                  <a:pt x="21" y="43"/>
                  <a:pt x="20" y="47"/>
                  <a:pt x="22" y="49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0"/>
                  <a:pt x="41" y="82"/>
                  <a:pt x="38" y="83"/>
                </a:cubicBezTo>
                <a:cubicBezTo>
                  <a:pt x="6" y="89"/>
                  <a:pt x="6" y="89"/>
                  <a:pt x="6" y="89"/>
                </a:cubicBezTo>
                <a:cubicBezTo>
                  <a:pt x="3" y="89"/>
                  <a:pt x="0" y="92"/>
                  <a:pt x="0" y="9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3" y="127"/>
                  <a:pt x="6" y="127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41" y="134"/>
                  <a:pt x="42" y="137"/>
                  <a:pt x="40" y="139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20" y="169"/>
                  <a:pt x="21" y="173"/>
                  <a:pt x="23" y="175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3" y="195"/>
                  <a:pt x="47" y="196"/>
                  <a:pt x="49" y="194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80" y="174"/>
                  <a:pt x="82" y="175"/>
                  <a:pt x="83" y="178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9" y="213"/>
                  <a:pt x="92" y="216"/>
                  <a:pt x="95" y="216"/>
                </a:cubicBezTo>
                <a:cubicBezTo>
                  <a:pt x="121" y="216"/>
                  <a:pt x="121" y="216"/>
                  <a:pt x="121" y="216"/>
                </a:cubicBezTo>
                <a:cubicBezTo>
                  <a:pt x="124" y="216"/>
                  <a:pt x="127" y="213"/>
                  <a:pt x="127" y="210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34" y="175"/>
                  <a:pt x="137" y="174"/>
                  <a:pt x="139" y="176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69" y="196"/>
                  <a:pt x="173" y="195"/>
                  <a:pt x="175" y="193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195" y="173"/>
                  <a:pt x="196" y="169"/>
                  <a:pt x="194" y="167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174" y="137"/>
                  <a:pt x="175" y="134"/>
                  <a:pt x="178" y="133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3" y="127"/>
                  <a:pt x="216" y="124"/>
                  <a:pt x="216" y="121"/>
                </a:cubicBezTo>
                <a:cubicBezTo>
                  <a:pt x="216" y="95"/>
                  <a:pt x="216" y="95"/>
                  <a:pt x="216" y="95"/>
                </a:cubicBezTo>
                <a:cubicBezTo>
                  <a:pt x="216" y="92"/>
                  <a:pt x="213" y="89"/>
                  <a:pt x="210" y="89"/>
                </a:cubicBezTo>
                <a:close/>
                <a:moveTo>
                  <a:pt x="108" y="147"/>
                </a:moveTo>
                <a:cubicBezTo>
                  <a:pt x="86" y="147"/>
                  <a:pt x="69" y="130"/>
                  <a:pt x="69" y="108"/>
                </a:cubicBezTo>
                <a:cubicBezTo>
                  <a:pt x="69" y="87"/>
                  <a:pt x="86" y="69"/>
                  <a:pt x="108" y="69"/>
                </a:cubicBezTo>
                <a:cubicBezTo>
                  <a:pt x="130" y="69"/>
                  <a:pt x="147" y="87"/>
                  <a:pt x="147" y="108"/>
                </a:cubicBezTo>
                <a:cubicBezTo>
                  <a:pt x="147" y="130"/>
                  <a:pt x="130" y="147"/>
                  <a:pt x="108" y="147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414"/>
          <p:cNvSpPr/>
          <p:nvPr/>
        </p:nvSpPr>
        <p:spPr bwMode="auto">
          <a:xfrm>
            <a:off x="10677443" y="696143"/>
            <a:ext cx="275536" cy="321459"/>
          </a:xfrm>
          <a:custGeom>
            <a:avLst/>
            <a:gdLst>
              <a:gd name="T0" fmla="*/ 247 w 247"/>
              <a:gd name="T1" fmla="*/ 0 h 288"/>
              <a:gd name="T2" fmla="*/ 218 w 247"/>
              <a:gd name="T3" fmla="*/ 7 h 288"/>
              <a:gd name="T4" fmla="*/ 75 w 247"/>
              <a:gd name="T5" fmla="*/ 41 h 288"/>
              <a:gd name="T6" fmla="*/ 74 w 247"/>
              <a:gd name="T7" fmla="*/ 41 h 288"/>
              <a:gd name="T8" fmla="*/ 74 w 247"/>
              <a:gd name="T9" fmla="*/ 210 h 288"/>
              <a:gd name="T10" fmla="*/ 51 w 247"/>
              <a:gd name="T11" fmla="*/ 205 h 288"/>
              <a:gd name="T12" fmla="*/ 0 w 247"/>
              <a:gd name="T13" fmla="*/ 247 h 288"/>
              <a:gd name="T14" fmla="*/ 51 w 247"/>
              <a:gd name="T15" fmla="*/ 288 h 288"/>
              <a:gd name="T16" fmla="*/ 103 w 247"/>
              <a:gd name="T17" fmla="*/ 247 h 288"/>
              <a:gd name="T18" fmla="*/ 103 w 247"/>
              <a:gd name="T19" fmla="*/ 247 h 288"/>
              <a:gd name="T20" fmla="*/ 103 w 247"/>
              <a:gd name="T21" fmla="*/ 85 h 288"/>
              <a:gd name="T22" fmla="*/ 218 w 247"/>
              <a:gd name="T23" fmla="*/ 57 h 288"/>
              <a:gd name="T24" fmla="*/ 218 w 247"/>
              <a:gd name="T25" fmla="*/ 158 h 288"/>
              <a:gd name="T26" fmla="*/ 195 w 247"/>
              <a:gd name="T27" fmla="*/ 154 h 288"/>
              <a:gd name="T28" fmla="*/ 144 w 247"/>
              <a:gd name="T29" fmla="*/ 196 h 288"/>
              <a:gd name="T30" fmla="*/ 195 w 247"/>
              <a:gd name="T31" fmla="*/ 237 h 288"/>
              <a:gd name="T32" fmla="*/ 247 w 247"/>
              <a:gd name="T33" fmla="*/ 196 h 288"/>
              <a:gd name="T34" fmla="*/ 247 w 247"/>
              <a:gd name="T35" fmla="*/ 196 h 288"/>
              <a:gd name="T36" fmla="*/ 247 w 247"/>
              <a:gd name="T37" fmla="*/ 28 h 288"/>
              <a:gd name="T38" fmla="*/ 247 w 247"/>
              <a:gd name="T39" fmla="*/ 28 h 288"/>
              <a:gd name="T40" fmla="*/ 247 w 247"/>
              <a:gd name="T4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7" h="288">
                <a:moveTo>
                  <a:pt x="247" y="0"/>
                </a:moveTo>
                <a:cubicBezTo>
                  <a:pt x="218" y="7"/>
                  <a:pt x="218" y="7"/>
                  <a:pt x="218" y="7"/>
                </a:cubicBezTo>
                <a:cubicBezTo>
                  <a:pt x="75" y="41"/>
                  <a:pt x="75" y="41"/>
                  <a:pt x="75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67" y="207"/>
                  <a:pt x="59" y="205"/>
                  <a:pt x="51" y="205"/>
                </a:cubicBezTo>
                <a:cubicBezTo>
                  <a:pt x="23" y="205"/>
                  <a:pt x="0" y="224"/>
                  <a:pt x="0" y="247"/>
                </a:cubicBezTo>
                <a:cubicBezTo>
                  <a:pt x="0" y="270"/>
                  <a:pt x="23" y="288"/>
                  <a:pt x="51" y="288"/>
                </a:cubicBezTo>
                <a:cubicBezTo>
                  <a:pt x="79" y="288"/>
                  <a:pt x="102" y="270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11" y="156"/>
                  <a:pt x="204" y="154"/>
                  <a:pt x="195" y="154"/>
                </a:cubicBezTo>
                <a:cubicBezTo>
                  <a:pt x="167" y="154"/>
                  <a:pt x="144" y="173"/>
                  <a:pt x="144" y="196"/>
                </a:cubicBezTo>
                <a:cubicBezTo>
                  <a:pt x="144" y="218"/>
                  <a:pt x="167" y="237"/>
                  <a:pt x="195" y="237"/>
                </a:cubicBezTo>
                <a:cubicBezTo>
                  <a:pt x="224" y="237"/>
                  <a:pt x="246" y="219"/>
                  <a:pt x="247" y="196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0"/>
                  <a:pt x="247" y="0"/>
                  <a:pt x="247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415"/>
          <p:cNvSpPr/>
          <p:nvPr/>
        </p:nvSpPr>
        <p:spPr bwMode="auto">
          <a:xfrm>
            <a:off x="11357672" y="699014"/>
            <a:ext cx="183691" cy="318589"/>
          </a:xfrm>
          <a:custGeom>
            <a:avLst/>
            <a:gdLst>
              <a:gd name="T0" fmla="*/ 82 w 165"/>
              <a:gd name="T1" fmla="*/ 19 h 287"/>
              <a:gd name="T2" fmla="*/ 81 w 165"/>
              <a:gd name="T3" fmla="*/ 19 h 287"/>
              <a:gd name="T4" fmla="*/ 81 w 165"/>
              <a:gd name="T5" fmla="*/ 202 h 287"/>
              <a:gd name="T6" fmla="*/ 56 w 165"/>
              <a:gd name="T7" fmla="*/ 197 h 287"/>
              <a:gd name="T8" fmla="*/ 0 w 165"/>
              <a:gd name="T9" fmla="*/ 242 h 287"/>
              <a:gd name="T10" fmla="*/ 56 w 165"/>
              <a:gd name="T11" fmla="*/ 287 h 287"/>
              <a:gd name="T12" fmla="*/ 112 w 165"/>
              <a:gd name="T13" fmla="*/ 243 h 287"/>
              <a:gd name="T14" fmla="*/ 112 w 165"/>
              <a:gd name="T15" fmla="*/ 243 h 287"/>
              <a:gd name="T16" fmla="*/ 112 w 165"/>
              <a:gd name="T17" fmla="*/ 72 h 287"/>
              <a:gd name="T18" fmla="*/ 165 w 165"/>
              <a:gd name="T19" fmla="*/ 59 h 287"/>
              <a:gd name="T20" fmla="*/ 165 w 165"/>
              <a:gd name="T21" fmla="*/ 0 h 287"/>
              <a:gd name="T22" fmla="*/ 82 w 165"/>
              <a:gd name="T23" fmla="*/ 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425"/>
          <p:cNvSpPr>
            <a:spLocks noEditPoints="1"/>
          </p:cNvSpPr>
          <p:nvPr/>
        </p:nvSpPr>
        <p:spPr bwMode="auto">
          <a:xfrm>
            <a:off x="10651611" y="3919342"/>
            <a:ext cx="318590" cy="258315"/>
          </a:xfrm>
          <a:custGeom>
            <a:avLst/>
            <a:gdLst>
              <a:gd name="T0" fmla="*/ 0 w 111"/>
              <a:gd name="T1" fmla="*/ 0 h 90"/>
              <a:gd name="T2" fmla="*/ 0 w 111"/>
              <a:gd name="T3" fmla="*/ 90 h 90"/>
              <a:gd name="T4" fmla="*/ 111 w 111"/>
              <a:gd name="T5" fmla="*/ 90 h 90"/>
              <a:gd name="T6" fmla="*/ 111 w 111"/>
              <a:gd name="T7" fmla="*/ 0 h 90"/>
              <a:gd name="T8" fmla="*/ 0 w 111"/>
              <a:gd name="T9" fmla="*/ 0 h 90"/>
              <a:gd name="T10" fmla="*/ 102 w 111"/>
              <a:gd name="T11" fmla="*/ 81 h 90"/>
              <a:gd name="T12" fmla="*/ 9 w 111"/>
              <a:gd name="T13" fmla="*/ 81 h 90"/>
              <a:gd name="T14" fmla="*/ 9 w 111"/>
              <a:gd name="T15" fmla="*/ 10 h 90"/>
              <a:gd name="T16" fmla="*/ 102 w 111"/>
              <a:gd name="T17" fmla="*/ 10 h 90"/>
              <a:gd name="T18" fmla="*/ 102 w 111"/>
              <a:gd name="T19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90">
                <a:moveTo>
                  <a:pt x="0" y="0"/>
                </a:moveTo>
                <a:lnTo>
                  <a:pt x="0" y="90"/>
                </a:lnTo>
                <a:lnTo>
                  <a:pt x="111" y="90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1"/>
                </a:moveTo>
                <a:lnTo>
                  <a:pt x="9" y="81"/>
                </a:lnTo>
                <a:lnTo>
                  <a:pt x="9" y="10"/>
                </a:lnTo>
                <a:lnTo>
                  <a:pt x="102" y="10"/>
                </a:lnTo>
                <a:lnTo>
                  <a:pt x="102" y="8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426"/>
          <p:cNvSpPr>
            <a:spLocks noChangeArrowheads="1"/>
          </p:cNvSpPr>
          <p:nvPr/>
        </p:nvSpPr>
        <p:spPr bwMode="auto">
          <a:xfrm>
            <a:off x="10697533" y="3962394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427"/>
          <p:cNvSpPr>
            <a:spLocks noChangeArrowheads="1"/>
          </p:cNvSpPr>
          <p:nvPr/>
        </p:nvSpPr>
        <p:spPr bwMode="auto">
          <a:xfrm>
            <a:off x="10892705" y="3962394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428"/>
          <p:cNvSpPr>
            <a:spLocks noChangeArrowheads="1"/>
          </p:cNvSpPr>
          <p:nvPr/>
        </p:nvSpPr>
        <p:spPr bwMode="auto">
          <a:xfrm>
            <a:off x="10697533" y="4100162"/>
            <a:ext cx="34442" cy="3444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429"/>
          <p:cNvSpPr>
            <a:spLocks noChangeArrowheads="1"/>
          </p:cNvSpPr>
          <p:nvPr/>
        </p:nvSpPr>
        <p:spPr bwMode="auto">
          <a:xfrm>
            <a:off x="10892705" y="4100162"/>
            <a:ext cx="31573" cy="3444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430"/>
          <p:cNvSpPr>
            <a:spLocks noEditPoints="1"/>
          </p:cNvSpPr>
          <p:nvPr/>
        </p:nvSpPr>
        <p:spPr bwMode="auto">
          <a:xfrm>
            <a:off x="10769288" y="3985355"/>
            <a:ext cx="86105" cy="126287"/>
          </a:xfrm>
          <a:custGeom>
            <a:avLst/>
            <a:gdLst>
              <a:gd name="T0" fmla="*/ 30 w 30"/>
              <a:gd name="T1" fmla="*/ 0 h 44"/>
              <a:gd name="T2" fmla="*/ 0 w 30"/>
              <a:gd name="T3" fmla="*/ 0 h 44"/>
              <a:gd name="T4" fmla="*/ 0 w 30"/>
              <a:gd name="T5" fmla="*/ 44 h 44"/>
              <a:gd name="T6" fmla="*/ 30 w 30"/>
              <a:gd name="T7" fmla="*/ 44 h 44"/>
              <a:gd name="T8" fmla="*/ 30 w 30"/>
              <a:gd name="T9" fmla="*/ 0 h 44"/>
              <a:gd name="T10" fmla="*/ 22 w 30"/>
              <a:gd name="T11" fmla="*/ 37 h 44"/>
              <a:gd name="T12" fmla="*/ 8 w 30"/>
              <a:gd name="T13" fmla="*/ 37 h 44"/>
              <a:gd name="T14" fmla="*/ 8 w 30"/>
              <a:gd name="T15" fmla="*/ 22 h 44"/>
              <a:gd name="T16" fmla="*/ 22 w 30"/>
              <a:gd name="T17" fmla="*/ 22 h 44"/>
              <a:gd name="T18" fmla="*/ 22 w 30"/>
              <a:gd name="T19" fmla="*/ 3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44">
                <a:moveTo>
                  <a:pt x="30" y="0"/>
                </a:moveTo>
                <a:lnTo>
                  <a:pt x="0" y="0"/>
                </a:lnTo>
                <a:lnTo>
                  <a:pt x="0" y="44"/>
                </a:lnTo>
                <a:lnTo>
                  <a:pt x="30" y="44"/>
                </a:lnTo>
                <a:lnTo>
                  <a:pt x="30" y="0"/>
                </a:lnTo>
                <a:close/>
                <a:moveTo>
                  <a:pt x="22" y="37"/>
                </a:moveTo>
                <a:lnTo>
                  <a:pt x="8" y="37"/>
                </a:lnTo>
                <a:lnTo>
                  <a:pt x="8" y="22"/>
                </a:lnTo>
                <a:lnTo>
                  <a:pt x="22" y="22"/>
                </a:lnTo>
                <a:lnTo>
                  <a:pt x="22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440"/>
          <p:cNvSpPr>
            <a:spLocks noEditPoints="1"/>
          </p:cNvSpPr>
          <p:nvPr/>
        </p:nvSpPr>
        <p:spPr bwMode="auto">
          <a:xfrm>
            <a:off x="1070991" y="5882537"/>
            <a:ext cx="321459" cy="166470"/>
          </a:xfrm>
          <a:custGeom>
            <a:avLst/>
            <a:gdLst>
              <a:gd name="T0" fmla="*/ 281 w 288"/>
              <a:gd name="T1" fmla="*/ 0 h 151"/>
              <a:gd name="T2" fmla="*/ 89 w 288"/>
              <a:gd name="T3" fmla="*/ 0 h 151"/>
              <a:gd name="T4" fmla="*/ 78 w 288"/>
              <a:gd name="T5" fmla="*/ 5 h 151"/>
              <a:gd name="T6" fmla="*/ 5 w 288"/>
              <a:gd name="T7" fmla="*/ 71 h 151"/>
              <a:gd name="T8" fmla="*/ 0 w 288"/>
              <a:gd name="T9" fmla="*/ 76 h 151"/>
              <a:gd name="T10" fmla="*/ 5 w 288"/>
              <a:gd name="T11" fmla="*/ 80 h 151"/>
              <a:gd name="T12" fmla="*/ 78 w 288"/>
              <a:gd name="T13" fmla="*/ 147 h 151"/>
              <a:gd name="T14" fmla="*/ 89 w 288"/>
              <a:gd name="T15" fmla="*/ 151 h 151"/>
              <a:gd name="T16" fmla="*/ 281 w 288"/>
              <a:gd name="T17" fmla="*/ 151 h 151"/>
              <a:gd name="T18" fmla="*/ 288 w 288"/>
              <a:gd name="T19" fmla="*/ 144 h 151"/>
              <a:gd name="T20" fmla="*/ 288 w 288"/>
              <a:gd name="T21" fmla="*/ 7 h 151"/>
              <a:gd name="T22" fmla="*/ 281 w 288"/>
              <a:gd name="T23" fmla="*/ 0 h 151"/>
              <a:gd name="T24" fmla="*/ 206 w 288"/>
              <a:gd name="T25" fmla="*/ 81 h 151"/>
              <a:gd name="T26" fmla="*/ 229 w 288"/>
              <a:gd name="T27" fmla="*/ 104 h 151"/>
              <a:gd name="T28" fmla="*/ 229 w 288"/>
              <a:gd name="T29" fmla="*/ 115 h 151"/>
              <a:gd name="T30" fmla="*/ 222 w 288"/>
              <a:gd name="T31" fmla="*/ 122 h 151"/>
              <a:gd name="T32" fmla="*/ 211 w 288"/>
              <a:gd name="T33" fmla="*/ 122 h 151"/>
              <a:gd name="T34" fmla="*/ 188 w 288"/>
              <a:gd name="T35" fmla="*/ 99 h 151"/>
              <a:gd name="T36" fmla="*/ 177 w 288"/>
              <a:gd name="T37" fmla="*/ 99 h 151"/>
              <a:gd name="T38" fmla="*/ 154 w 288"/>
              <a:gd name="T39" fmla="*/ 122 h 151"/>
              <a:gd name="T40" fmla="*/ 143 w 288"/>
              <a:gd name="T41" fmla="*/ 122 h 151"/>
              <a:gd name="T42" fmla="*/ 136 w 288"/>
              <a:gd name="T43" fmla="*/ 115 h 151"/>
              <a:gd name="T44" fmla="*/ 136 w 288"/>
              <a:gd name="T45" fmla="*/ 104 h 151"/>
              <a:gd name="T46" fmla="*/ 159 w 288"/>
              <a:gd name="T47" fmla="*/ 81 h 151"/>
              <a:gd name="T48" fmla="*/ 159 w 288"/>
              <a:gd name="T49" fmla="*/ 70 h 151"/>
              <a:gd name="T50" fmla="*/ 136 w 288"/>
              <a:gd name="T51" fmla="*/ 47 h 151"/>
              <a:gd name="T52" fmla="*/ 136 w 288"/>
              <a:gd name="T53" fmla="*/ 36 h 151"/>
              <a:gd name="T54" fmla="*/ 143 w 288"/>
              <a:gd name="T55" fmla="*/ 29 h 151"/>
              <a:gd name="T56" fmla="*/ 154 w 288"/>
              <a:gd name="T57" fmla="*/ 29 h 151"/>
              <a:gd name="T58" fmla="*/ 177 w 288"/>
              <a:gd name="T59" fmla="*/ 52 h 151"/>
              <a:gd name="T60" fmla="*/ 188 w 288"/>
              <a:gd name="T61" fmla="*/ 52 h 151"/>
              <a:gd name="T62" fmla="*/ 211 w 288"/>
              <a:gd name="T63" fmla="*/ 29 h 151"/>
              <a:gd name="T64" fmla="*/ 222 w 288"/>
              <a:gd name="T65" fmla="*/ 29 h 151"/>
              <a:gd name="T66" fmla="*/ 229 w 288"/>
              <a:gd name="T67" fmla="*/ 36 h 151"/>
              <a:gd name="T68" fmla="*/ 229 w 288"/>
              <a:gd name="T69" fmla="*/ 47 h 151"/>
              <a:gd name="T70" fmla="*/ 206 w 288"/>
              <a:gd name="T71" fmla="*/ 70 h 151"/>
              <a:gd name="T72" fmla="*/ 206 w 288"/>
              <a:gd name="T73" fmla="*/ 8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8" h="151">
                <a:moveTo>
                  <a:pt x="281" y="0"/>
                </a:move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0" y="2"/>
                  <a:pt x="78" y="5"/>
                </a:cubicBezTo>
                <a:cubicBezTo>
                  <a:pt x="5" y="71"/>
                  <a:pt x="5" y="71"/>
                  <a:pt x="5" y="71"/>
                </a:cubicBezTo>
                <a:cubicBezTo>
                  <a:pt x="2" y="73"/>
                  <a:pt x="0" y="75"/>
                  <a:pt x="0" y="76"/>
                </a:cubicBezTo>
                <a:cubicBezTo>
                  <a:pt x="0" y="76"/>
                  <a:pt x="2" y="78"/>
                  <a:pt x="5" y="80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80" y="149"/>
                  <a:pt x="86" y="151"/>
                  <a:pt x="89" y="151"/>
                </a:cubicBezTo>
                <a:cubicBezTo>
                  <a:pt x="281" y="151"/>
                  <a:pt x="281" y="151"/>
                  <a:pt x="281" y="151"/>
                </a:cubicBezTo>
                <a:cubicBezTo>
                  <a:pt x="285" y="151"/>
                  <a:pt x="288" y="148"/>
                  <a:pt x="288" y="144"/>
                </a:cubicBezTo>
                <a:cubicBezTo>
                  <a:pt x="288" y="7"/>
                  <a:pt x="288" y="7"/>
                  <a:pt x="288" y="7"/>
                </a:cubicBezTo>
                <a:cubicBezTo>
                  <a:pt x="288" y="3"/>
                  <a:pt x="285" y="0"/>
                  <a:pt x="281" y="0"/>
                </a:cubicBezTo>
                <a:close/>
                <a:moveTo>
                  <a:pt x="206" y="81"/>
                </a:moveTo>
                <a:cubicBezTo>
                  <a:pt x="229" y="104"/>
                  <a:pt x="229" y="104"/>
                  <a:pt x="229" y="104"/>
                </a:cubicBezTo>
                <a:cubicBezTo>
                  <a:pt x="232" y="107"/>
                  <a:pt x="232" y="112"/>
                  <a:pt x="229" y="115"/>
                </a:cubicBezTo>
                <a:cubicBezTo>
                  <a:pt x="222" y="122"/>
                  <a:pt x="222" y="122"/>
                  <a:pt x="222" y="122"/>
                </a:cubicBezTo>
                <a:cubicBezTo>
                  <a:pt x="219" y="125"/>
                  <a:pt x="214" y="125"/>
                  <a:pt x="211" y="122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85" y="96"/>
                  <a:pt x="180" y="96"/>
                  <a:pt x="177" y="99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1" y="125"/>
                  <a:pt x="146" y="125"/>
                  <a:pt x="143" y="122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3" y="112"/>
                  <a:pt x="133" y="107"/>
                  <a:pt x="136" y="104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62" y="78"/>
                  <a:pt x="162" y="73"/>
                  <a:pt x="159" y="70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33" y="44"/>
                  <a:pt x="133" y="39"/>
                  <a:pt x="136" y="36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6" y="26"/>
                  <a:pt x="151" y="26"/>
                  <a:pt x="154" y="29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0" y="55"/>
                  <a:pt x="185" y="55"/>
                  <a:pt x="188" y="5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4" y="26"/>
                  <a:pt x="219" y="26"/>
                  <a:pt x="222" y="29"/>
                </a:cubicBezTo>
                <a:cubicBezTo>
                  <a:pt x="229" y="36"/>
                  <a:pt x="229" y="36"/>
                  <a:pt x="229" y="36"/>
                </a:cubicBezTo>
                <a:cubicBezTo>
                  <a:pt x="232" y="39"/>
                  <a:pt x="232" y="44"/>
                  <a:pt x="229" y="47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3" y="73"/>
                  <a:pt x="203" y="78"/>
                  <a:pt x="206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441"/>
          <p:cNvSpPr/>
          <p:nvPr/>
        </p:nvSpPr>
        <p:spPr bwMode="auto">
          <a:xfrm>
            <a:off x="8097161" y="2613415"/>
            <a:ext cx="321459" cy="318589"/>
          </a:xfrm>
          <a:custGeom>
            <a:avLst/>
            <a:gdLst>
              <a:gd name="T0" fmla="*/ 85 w 289"/>
              <a:gd name="T1" fmla="*/ 289 h 289"/>
              <a:gd name="T2" fmla="*/ 85 w 289"/>
              <a:gd name="T3" fmla="*/ 289 h 289"/>
              <a:gd name="T4" fmla="*/ 85 w 289"/>
              <a:gd name="T5" fmla="*/ 289 h 289"/>
              <a:gd name="T6" fmla="*/ 39 w 289"/>
              <a:gd name="T7" fmla="*/ 274 h 289"/>
              <a:gd name="T8" fmla="*/ 26 w 289"/>
              <a:gd name="T9" fmla="*/ 262 h 289"/>
              <a:gd name="T10" fmla="*/ 0 w 289"/>
              <a:gd name="T11" fmla="*/ 204 h 289"/>
              <a:gd name="T12" fmla="*/ 26 w 289"/>
              <a:gd name="T13" fmla="*/ 145 h 289"/>
              <a:gd name="T14" fmla="*/ 97 w 289"/>
              <a:gd name="T15" fmla="*/ 118 h 289"/>
              <a:gd name="T16" fmla="*/ 120 w 289"/>
              <a:gd name="T17" fmla="*/ 120 h 289"/>
              <a:gd name="T18" fmla="*/ 163 w 289"/>
              <a:gd name="T19" fmla="*/ 125 h 289"/>
              <a:gd name="T20" fmla="*/ 187 w 289"/>
              <a:gd name="T21" fmla="*/ 128 h 289"/>
              <a:gd name="T22" fmla="*/ 230 w 289"/>
              <a:gd name="T23" fmla="*/ 113 h 289"/>
              <a:gd name="T24" fmla="*/ 241 w 289"/>
              <a:gd name="T25" fmla="*/ 87 h 289"/>
              <a:gd name="T26" fmla="*/ 232 w 289"/>
              <a:gd name="T27" fmla="*/ 63 h 289"/>
              <a:gd name="T28" fmla="*/ 229 w 289"/>
              <a:gd name="T29" fmla="*/ 60 h 289"/>
              <a:gd name="T30" fmla="*/ 220 w 289"/>
              <a:gd name="T31" fmla="*/ 53 h 289"/>
              <a:gd name="T32" fmla="*/ 202 w 289"/>
              <a:gd name="T33" fmla="*/ 48 h 289"/>
              <a:gd name="T34" fmla="*/ 202 w 289"/>
              <a:gd name="T35" fmla="*/ 48 h 289"/>
              <a:gd name="T36" fmla="*/ 175 w 289"/>
              <a:gd name="T37" fmla="*/ 59 h 289"/>
              <a:gd name="T38" fmla="*/ 161 w 289"/>
              <a:gd name="T39" fmla="*/ 102 h 289"/>
              <a:gd name="T40" fmla="*/ 123 w 289"/>
              <a:gd name="T41" fmla="*/ 97 h 289"/>
              <a:gd name="T42" fmla="*/ 123 w 289"/>
              <a:gd name="T43" fmla="*/ 97 h 289"/>
              <a:gd name="T44" fmla="*/ 123 w 289"/>
              <a:gd name="T45" fmla="*/ 97 h 289"/>
              <a:gd name="T46" fmla="*/ 122 w 289"/>
              <a:gd name="T47" fmla="*/ 97 h 289"/>
              <a:gd name="T48" fmla="*/ 122 w 289"/>
              <a:gd name="T49" fmla="*/ 97 h 289"/>
              <a:gd name="T50" fmla="*/ 118 w 289"/>
              <a:gd name="T51" fmla="*/ 97 h 289"/>
              <a:gd name="T52" fmla="*/ 145 w 289"/>
              <a:gd name="T53" fmla="*/ 26 h 289"/>
              <a:gd name="T54" fmla="*/ 203 w 289"/>
              <a:gd name="T55" fmla="*/ 0 h 289"/>
              <a:gd name="T56" fmla="*/ 204 w 289"/>
              <a:gd name="T57" fmla="*/ 0 h 289"/>
              <a:gd name="T58" fmla="*/ 204 w 289"/>
              <a:gd name="T59" fmla="*/ 0 h 289"/>
              <a:gd name="T60" fmla="*/ 263 w 289"/>
              <a:gd name="T61" fmla="*/ 26 h 289"/>
              <a:gd name="T62" fmla="*/ 274 w 289"/>
              <a:gd name="T63" fmla="*/ 40 h 289"/>
              <a:gd name="T64" fmla="*/ 289 w 289"/>
              <a:gd name="T65" fmla="*/ 85 h 289"/>
              <a:gd name="T66" fmla="*/ 275 w 289"/>
              <a:gd name="T67" fmla="*/ 130 h 289"/>
              <a:gd name="T68" fmla="*/ 263 w 289"/>
              <a:gd name="T69" fmla="*/ 144 h 289"/>
              <a:gd name="T70" fmla="*/ 193 w 289"/>
              <a:gd name="T71" fmla="*/ 171 h 289"/>
              <a:gd name="T72" fmla="*/ 169 w 289"/>
              <a:gd name="T73" fmla="*/ 169 h 289"/>
              <a:gd name="T74" fmla="*/ 125 w 289"/>
              <a:gd name="T75" fmla="*/ 163 h 289"/>
              <a:gd name="T76" fmla="*/ 103 w 289"/>
              <a:gd name="T77" fmla="*/ 161 h 289"/>
              <a:gd name="T78" fmla="*/ 59 w 289"/>
              <a:gd name="T79" fmla="*/ 176 h 289"/>
              <a:gd name="T80" fmla="*/ 52 w 289"/>
              <a:gd name="T81" fmla="*/ 185 h 289"/>
              <a:gd name="T82" fmla="*/ 48 w 289"/>
              <a:gd name="T83" fmla="*/ 202 h 289"/>
              <a:gd name="T84" fmla="*/ 55 w 289"/>
              <a:gd name="T85" fmla="*/ 223 h 289"/>
              <a:gd name="T86" fmla="*/ 60 w 289"/>
              <a:gd name="T87" fmla="*/ 229 h 289"/>
              <a:gd name="T88" fmla="*/ 86 w 289"/>
              <a:gd name="T89" fmla="*/ 241 h 289"/>
              <a:gd name="T90" fmla="*/ 87 w 289"/>
              <a:gd name="T91" fmla="*/ 241 h 289"/>
              <a:gd name="T92" fmla="*/ 114 w 289"/>
              <a:gd name="T93" fmla="*/ 230 h 289"/>
              <a:gd name="T94" fmla="*/ 128 w 289"/>
              <a:gd name="T95" fmla="*/ 186 h 289"/>
              <a:gd name="T96" fmla="*/ 166 w 289"/>
              <a:gd name="T97" fmla="*/ 191 h 289"/>
              <a:gd name="T98" fmla="*/ 170 w 289"/>
              <a:gd name="T99" fmla="*/ 192 h 289"/>
              <a:gd name="T100" fmla="*/ 144 w 289"/>
              <a:gd name="T101" fmla="*/ 263 h 289"/>
              <a:gd name="T102" fmla="*/ 85 w 289"/>
              <a:gd name="T103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89">
                <a:moveTo>
                  <a:pt x="85" y="289"/>
                </a:moveTo>
                <a:cubicBezTo>
                  <a:pt x="85" y="289"/>
                  <a:pt x="85" y="289"/>
                  <a:pt x="85" y="289"/>
                </a:cubicBezTo>
                <a:cubicBezTo>
                  <a:pt x="85" y="289"/>
                  <a:pt x="85" y="289"/>
                  <a:pt x="85" y="289"/>
                </a:cubicBezTo>
                <a:cubicBezTo>
                  <a:pt x="69" y="289"/>
                  <a:pt x="53" y="284"/>
                  <a:pt x="39" y="274"/>
                </a:cubicBezTo>
                <a:cubicBezTo>
                  <a:pt x="35" y="271"/>
                  <a:pt x="30" y="267"/>
                  <a:pt x="26" y="262"/>
                </a:cubicBezTo>
                <a:cubicBezTo>
                  <a:pt x="9" y="245"/>
                  <a:pt x="0" y="226"/>
                  <a:pt x="0" y="204"/>
                </a:cubicBezTo>
                <a:cubicBezTo>
                  <a:pt x="1" y="182"/>
                  <a:pt x="9" y="162"/>
                  <a:pt x="26" y="145"/>
                </a:cubicBezTo>
                <a:cubicBezTo>
                  <a:pt x="44" y="127"/>
                  <a:pt x="68" y="118"/>
                  <a:pt x="97" y="118"/>
                </a:cubicBezTo>
                <a:cubicBezTo>
                  <a:pt x="104" y="118"/>
                  <a:pt x="112" y="118"/>
                  <a:pt x="120" y="120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72" y="127"/>
                  <a:pt x="179" y="128"/>
                  <a:pt x="187" y="128"/>
                </a:cubicBezTo>
                <a:cubicBezTo>
                  <a:pt x="206" y="128"/>
                  <a:pt x="221" y="122"/>
                  <a:pt x="230" y="113"/>
                </a:cubicBezTo>
                <a:cubicBezTo>
                  <a:pt x="238" y="106"/>
                  <a:pt x="241" y="97"/>
                  <a:pt x="241" y="87"/>
                </a:cubicBezTo>
                <a:cubicBezTo>
                  <a:pt x="241" y="78"/>
                  <a:pt x="238" y="70"/>
                  <a:pt x="232" y="63"/>
                </a:cubicBezTo>
                <a:cubicBezTo>
                  <a:pt x="231" y="61"/>
                  <a:pt x="230" y="61"/>
                  <a:pt x="229" y="60"/>
                </a:cubicBezTo>
                <a:cubicBezTo>
                  <a:pt x="226" y="57"/>
                  <a:pt x="223" y="54"/>
                  <a:pt x="220" y="53"/>
                </a:cubicBezTo>
                <a:cubicBezTo>
                  <a:pt x="215" y="50"/>
                  <a:pt x="209" y="48"/>
                  <a:pt x="202" y="48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192" y="48"/>
                  <a:pt x="183" y="51"/>
                  <a:pt x="175" y="59"/>
                </a:cubicBezTo>
                <a:cubicBezTo>
                  <a:pt x="166" y="68"/>
                  <a:pt x="160" y="81"/>
                  <a:pt x="161" y="102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1" y="97"/>
                  <a:pt x="120" y="97"/>
                  <a:pt x="118" y="97"/>
                </a:cubicBezTo>
                <a:cubicBezTo>
                  <a:pt x="117" y="66"/>
                  <a:pt x="125" y="46"/>
                  <a:pt x="145" y="26"/>
                </a:cubicBezTo>
                <a:cubicBezTo>
                  <a:pt x="162" y="9"/>
                  <a:pt x="182" y="0"/>
                  <a:pt x="203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26" y="0"/>
                  <a:pt x="245" y="9"/>
                  <a:pt x="263" y="26"/>
                </a:cubicBezTo>
                <a:cubicBezTo>
                  <a:pt x="267" y="31"/>
                  <a:pt x="271" y="35"/>
                  <a:pt x="274" y="40"/>
                </a:cubicBezTo>
                <a:cubicBezTo>
                  <a:pt x="284" y="54"/>
                  <a:pt x="289" y="69"/>
                  <a:pt x="289" y="85"/>
                </a:cubicBezTo>
                <a:cubicBezTo>
                  <a:pt x="289" y="102"/>
                  <a:pt x="284" y="117"/>
                  <a:pt x="275" y="130"/>
                </a:cubicBezTo>
                <a:cubicBezTo>
                  <a:pt x="271" y="135"/>
                  <a:pt x="268" y="139"/>
                  <a:pt x="263" y="144"/>
                </a:cubicBezTo>
                <a:cubicBezTo>
                  <a:pt x="245" y="162"/>
                  <a:pt x="222" y="171"/>
                  <a:pt x="193" y="171"/>
                </a:cubicBezTo>
                <a:cubicBezTo>
                  <a:pt x="185" y="171"/>
                  <a:pt x="177" y="170"/>
                  <a:pt x="169" y="169"/>
                </a:cubicBezTo>
                <a:cubicBezTo>
                  <a:pt x="125" y="163"/>
                  <a:pt x="125" y="163"/>
                  <a:pt x="125" y="163"/>
                </a:cubicBezTo>
                <a:cubicBezTo>
                  <a:pt x="117" y="162"/>
                  <a:pt x="110" y="161"/>
                  <a:pt x="103" y="161"/>
                </a:cubicBezTo>
                <a:cubicBezTo>
                  <a:pt x="83" y="161"/>
                  <a:pt x="68" y="167"/>
                  <a:pt x="59" y="176"/>
                </a:cubicBezTo>
                <a:cubicBezTo>
                  <a:pt x="56" y="179"/>
                  <a:pt x="54" y="182"/>
                  <a:pt x="52" y="185"/>
                </a:cubicBezTo>
                <a:cubicBezTo>
                  <a:pt x="49" y="190"/>
                  <a:pt x="48" y="196"/>
                  <a:pt x="48" y="202"/>
                </a:cubicBezTo>
                <a:cubicBezTo>
                  <a:pt x="48" y="210"/>
                  <a:pt x="50" y="217"/>
                  <a:pt x="55" y="223"/>
                </a:cubicBezTo>
                <a:cubicBezTo>
                  <a:pt x="56" y="225"/>
                  <a:pt x="58" y="227"/>
                  <a:pt x="60" y="229"/>
                </a:cubicBezTo>
                <a:cubicBezTo>
                  <a:pt x="67" y="237"/>
                  <a:pt x="76" y="241"/>
                  <a:pt x="86" y="241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97" y="241"/>
                  <a:pt x="106" y="238"/>
                  <a:pt x="114" y="230"/>
                </a:cubicBezTo>
                <a:cubicBezTo>
                  <a:pt x="123" y="221"/>
                  <a:pt x="129" y="208"/>
                  <a:pt x="128" y="186"/>
                </a:cubicBezTo>
                <a:cubicBezTo>
                  <a:pt x="166" y="191"/>
                  <a:pt x="166" y="191"/>
                  <a:pt x="166" y="191"/>
                </a:cubicBezTo>
                <a:cubicBezTo>
                  <a:pt x="167" y="192"/>
                  <a:pt x="169" y="192"/>
                  <a:pt x="170" y="192"/>
                </a:cubicBezTo>
                <a:cubicBezTo>
                  <a:pt x="171" y="223"/>
                  <a:pt x="163" y="244"/>
                  <a:pt x="144" y="263"/>
                </a:cubicBezTo>
                <a:cubicBezTo>
                  <a:pt x="127" y="280"/>
                  <a:pt x="107" y="289"/>
                  <a:pt x="85" y="289"/>
                </a:cubicBezTo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442"/>
          <p:cNvSpPr/>
          <p:nvPr/>
        </p:nvSpPr>
        <p:spPr bwMode="auto">
          <a:xfrm>
            <a:off x="9515024" y="1453868"/>
            <a:ext cx="43053" cy="163600"/>
          </a:xfrm>
          <a:custGeom>
            <a:avLst/>
            <a:gdLst>
              <a:gd name="T0" fmla="*/ 24 w 39"/>
              <a:gd name="T1" fmla="*/ 0 h 146"/>
              <a:gd name="T2" fmla="*/ 14 w 39"/>
              <a:gd name="T3" fmla="*/ 0 h 146"/>
              <a:gd name="T4" fmla="*/ 5 w 39"/>
              <a:gd name="T5" fmla="*/ 118 h 146"/>
              <a:gd name="T6" fmla="*/ 7 w 39"/>
              <a:gd name="T7" fmla="*/ 140 h 146"/>
              <a:gd name="T8" fmla="*/ 14 w 39"/>
              <a:gd name="T9" fmla="*/ 145 h 146"/>
              <a:gd name="T10" fmla="*/ 25 w 39"/>
              <a:gd name="T11" fmla="*/ 145 h 146"/>
              <a:gd name="T12" fmla="*/ 32 w 39"/>
              <a:gd name="T13" fmla="*/ 140 h 146"/>
              <a:gd name="T14" fmla="*/ 34 w 39"/>
              <a:gd name="T15" fmla="*/ 118 h 146"/>
              <a:gd name="T16" fmla="*/ 24 w 39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46">
                <a:moveTo>
                  <a:pt x="24" y="0"/>
                </a:moveTo>
                <a:cubicBezTo>
                  <a:pt x="14" y="0"/>
                  <a:pt x="14" y="0"/>
                  <a:pt x="14" y="0"/>
                </a:cubicBezTo>
                <a:cubicBezTo>
                  <a:pt x="5" y="118"/>
                  <a:pt x="5" y="118"/>
                  <a:pt x="5" y="118"/>
                </a:cubicBezTo>
                <a:cubicBezTo>
                  <a:pt x="0" y="125"/>
                  <a:pt x="1" y="134"/>
                  <a:pt x="7" y="140"/>
                </a:cubicBezTo>
                <a:cubicBezTo>
                  <a:pt x="9" y="142"/>
                  <a:pt x="11" y="144"/>
                  <a:pt x="14" y="145"/>
                </a:cubicBezTo>
                <a:cubicBezTo>
                  <a:pt x="17" y="146"/>
                  <a:pt x="21" y="146"/>
                  <a:pt x="25" y="145"/>
                </a:cubicBezTo>
                <a:cubicBezTo>
                  <a:pt x="28" y="144"/>
                  <a:pt x="30" y="142"/>
                  <a:pt x="32" y="140"/>
                </a:cubicBezTo>
                <a:cubicBezTo>
                  <a:pt x="38" y="134"/>
                  <a:pt x="39" y="125"/>
                  <a:pt x="34" y="118"/>
                </a:cubicBezTo>
                <a:lnTo>
                  <a:pt x="24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443"/>
          <p:cNvSpPr/>
          <p:nvPr/>
        </p:nvSpPr>
        <p:spPr bwMode="auto">
          <a:xfrm>
            <a:off x="9526505" y="1373503"/>
            <a:ext cx="17221" cy="37313"/>
          </a:xfrm>
          <a:custGeom>
            <a:avLst/>
            <a:gdLst>
              <a:gd name="T0" fmla="*/ 6 w 6"/>
              <a:gd name="T1" fmla="*/ 1 h 13"/>
              <a:gd name="T2" fmla="*/ 6 w 6"/>
              <a:gd name="T3" fmla="*/ 0 h 13"/>
              <a:gd name="T4" fmla="*/ 0 w 6"/>
              <a:gd name="T5" fmla="*/ 0 h 13"/>
              <a:gd name="T6" fmla="*/ 0 w 6"/>
              <a:gd name="T7" fmla="*/ 1 h 13"/>
              <a:gd name="T8" fmla="*/ 0 w 6"/>
              <a:gd name="T9" fmla="*/ 13 h 13"/>
              <a:gd name="T10" fmla="*/ 6 w 6"/>
              <a:gd name="T11" fmla="*/ 13 h 13"/>
              <a:gd name="T12" fmla="*/ 6 w 6"/>
              <a:gd name="T13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3">
                <a:moveTo>
                  <a:pt x="6" y="1"/>
                </a:moveTo>
                <a:lnTo>
                  <a:pt x="6" y="0"/>
                </a:lnTo>
                <a:lnTo>
                  <a:pt x="0" y="0"/>
                </a:lnTo>
                <a:lnTo>
                  <a:pt x="0" y="1"/>
                </a:lnTo>
                <a:lnTo>
                  <a:pt x="0" y="13"/>
                </a:lnTo>
                <a:lnTo>
                  <a:pt x="6" y="13"/>
                </a:lnTo>
                <a:lnTo>
                  <a:pt x="6" y="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444"/>
          <p:cNvSpPr/>
          <p:nvPr/>
        </p:nvSpPr>
        <p:spPr bwMode="auto">
          <a:xfrm>
            <a:off x="9583908" y="1407945"/>
            <a:ext cx="37313" cy="34442"/>
          </a:xfrm>
          <a:custGeom>
            <a:avLst/>
            <a:gdLst>
              <a:gd name="T0" fmla="*/ 9 w 13"/>
              <a:gd name="T1" fmla="*/ 0 h 12"/>
              <a:gd name="T2" fmla="*/ 0 w 13"/>
              <a:gd name="T3" fmla="*/ 9 h 12"/>
              <a:gd name="T4" fmla="*/ 4 w 13"/>
              <a:gd name="T5" fmla="*/ 12 h 12"/>
              <a:gd name="T6" fmla="*/ 13 w 13"/>
              <a:gd name="T7" fmla="*/ 3 h 12"/>
              <a:gd name="T8" fmla="*/ 9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9" y="0"/>
                </a:moveTo>
                <a:lnTo>
                  <a:pt x="0" y="9"/>
                </a:lnTo>
                <a:lnTo>
                  <a:pt x="4" y="12"/>
                </a:lnTo>
                <a:lnTo>
                  <a:pt x="13" y="3"/>
                </a:lnTo>
                <a:lnTo>
                  <a:pt x="9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445"/>
          <p:cNvSpPr>
            <a:spLocks noChangeArrowheads="1"/>
          </p:cNvSpPr>
          <p:nvPr/>
        </p:nvSpPr>
        <p:spPr bwMode="auto">
          <a:xfrm>
            <a:off x="9612610" y="1473960"/>
            <a:ext cx="37313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Rectangle 446"/>
          <p:cNvSpPr>
            <a:spLocks noChangeArrowheads="1"/>
          </p:cNvSpPr>
          <p:nvPr/>
        </p:nvSpPr>
        <p:spPr bwMode="auto">
          <a:xfrm>
            <a:off x="9420310" y="1473960"/>
            <a:ext cx="34442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447"/>
          <p:cNvSpPr/>
          <p:nvPr/>
        </p:nvSpPr>
        <p:spPr bwMode="auto">
          <a:xfrm>
            <a:off x="9449011" y="1407945"/>
            <a:ext cx="34442" cy="34442"/>
          </a:xfrm>
          <a:custGeom>
            <a:avLst/>
            <a:gdLst>
              <a:gd name="T0" fmla="*/ 0 w 12"/>
              <a:gd name="T1" fmla="*/ 3 h 12"/>
              <a:gd name="T2" fmla="*/ 9 w 12"/>
              <a:gd name="T3" fmla="*/ 12 h 12"/>
              <a:gd name="T4" fmla="*/ 12 w 12"/>
              <a:gd name="T5" fmla="*/ 9 h 12"/>
              <a:gd name="T6" fmla="*/ 4 w 12"/>
              <a:gd name="T7" fmla="*/ 0 h 12"/>
              <a:gd name="T8" fmla="*/ 0 w 12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3"/>
                </a:moveTo>
                <a:lnTo>
                  <a:pt x="9" y="12"/>
                </a:lnTo>
                <a:lnTo>
                  <a:pt x="12" y="9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448"/>
          <p:cNvSpPr>
            <a:spLocks noEditPoints="1"/>
          </p:cNvSpPr>
          <p:nvPr/>
        </p:nvSpPr>
        <p:spPr bwMode="auto">
          <a:xfrm>
            <a:off x="9374387" y="1336192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58 w 288"/>
              <a:gd name="T19" fmla="*/ 203 h 288"/>
              <a:gd name="T20" fmla="*/ 205 w 288"/>
              <a:gd name="T21" fmla="*/ 257 h 288"/>
              <a:gd name="T22" fmla="*/ 144 w 288"/>
              <a:gd name="T23" fmla="*/ 272 h 288"/>
              <a:gd name="T24" fmla="*/ 85 w 288"/>
              <a:gd name="T25" fmla="*/ 258 h 288"/>
              <a:gd name="T26" fmla="*/ 31 w 288"/>
              <a:gd name="T27" fmla="*/ 204 h 288"/>
              <a:gd name="T28" fmla="*/ 16 w 288"/>
              <a:gd name="T29" fmla="*/ 144 h 288"/>
              <a:gd name="T30" fmla="*/ 144 w 288"/>
              <a:gd name="T31" fmla="*/ 16 h 288"/>
              <a:gd name="T32" fmla="*/ 272 w 288"/>
              <a:gd name="T33" fmla="*/ 144 h 288"/>
              <a:gd name="T34" fmla="*/ 258 w 288"/>
              <a:gd name="T35" fmla="*/ 2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58" y="203"/>
                </a:moveTo>
                <a:cubicBezTo>
                  <a:pt x="246" y="226"/>
                  <a:pt x="228" y="244"/>
                  <a:pt x="205" y="257"/>
                </a:cubicBezTo>
                <a:cubicBezTo>
                  <a:pt x="186" y="267"/>
                  <a:pt x="165" y="272"/>
                  <a:pt x="144" y="272"/>
                </a:cubicBezTo>
                <a:cubicBezTo>
                  <a:pt x="123" y="272"/>
                  <a:pt x="103" y="267"/>
                  <a:pt x="85" y="258"/>
                </a:cubicBezTo>
                <a:cubicBezTo>
                  <a:pt x="62" y="246"/>
                  <a:pt x="43" y="227"/>
                  <a:pt x="31" y="204"/>
                </a:cubicBezTo>
                <a:cubicBezTo>
                  <a:pt x="21" y="186"/>
                  <a:pt x="16" y="165"/>
                  <a:pt x="16" y="144"/>
                </a:cubicBezTo>
                <a:cubicBezTo>
                  <a:pt x="16" y="74"/>
                  <a:pt x="73" y="16"/>
                  <a:pt x="144" y="16"/>
                </a:cubicBezTo>
                <a:cubicBezTo>
                  <a:pt x="215" y="16"/>
                  <a:pt x="272" y="74"/>
                  <a:pt x="272" y="144"/>
                </a:cubicBezTo>
                <a:cubicBezTo>
                  <a:pt x="272" y="165"/>
                  <a:pt x="267" y="184"/>
                  <a:pt x="258" y="20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449"/>
          <p:cNvSpPr>
            <a:spLocks noEditPoints="1"/>
          </p:cNvSpPr>
          <p:nvPr/>
        </p:nvSpPr>
        <p:spPr bwMode="auto">
          <a:xfrm>
            <a:off x="7459984" y="3270684"/>
            <a:ext cx="318590" cy="281276"/>
          </a:xfrm>
          <a:custGeom>
            <a:avLst/>
            <a:gdLst>
              <a:gd name="T0" fmla="*/ 252 w 288"/>
              <a:gd name="T1" fmla="*/ 189 h 252"/>
              <a:gd name="T2" fmla="*/ 171 w 288"/>
              <a:gd name="T3" fmla="*/ 154 h 252"/>
              <a:gd name="T4" fmla="*/ 196 w 288"/>
              <a:gd name="T5" fmla="*/ 108 h 252"/>
              <a:gd name="T6" fmla="*/ 199 w 288"/>
              <a:gd name="T7" fmla="*/ 74 h 252"/>
              <a:gd name="T8" fmla="*/ 199 w 288"/>
              <a:gd name="T9" fmla="*/ 38 h 252"/>
              <a:gd name="T10" fmla="*/ 144 w 288"/>
              <a:gd name="T11" fmla="*/ 0 h 252"/>
              <a:gd name="T12" fmla="*/ 89 w 288"/>
              <a:gd name="T13" fmla="*/ 38 h 252"/>
              <a:gd name="T14" fmla="*/ 89 w 288"/>
              <a:gd name="T15" fmla="*/ 74 h 252"/>
              <a:gd name="T16" fmla="*/ 92 w 288"/>
              <a:gd name="T17" fmla="*/ 108 h 252"/>
              <a:gd name="T18" fmla="*/ 117 w 288"/>
              <a:gd name="T19" fmla="*/ 154 h 252"/>
              <a:gd name="T20" fmla="*/ 36 w 288"/>
              <a:gd name="T21" fmla="*/ 189 h 252"/>
              <a:gd name="T22" fmla="*/ 0 w 288"/>
              <a:gd name="T23" fmla="*/ 222 h 252"/>
              <a:gd name="T24" fmla="*/ 0 w 288"/>
              <a:gd name="T25" fmla="*/ 252 h 252"/>
              <a:gd name="T26" fmla="*/ 288 w 288"/>
              <a:gd name="T27" fmla="*/ 252 h 252"/>
              <a:gd name="T28" fmla="*/ 288 w 288"/>
              <a:gd name="T29" fmla="*/ 222 h 252"/>
              <a:gd name="T30" fmla="*/ 252 w 288"/>
              <a:gd name="T31" fmla="*/ 189 h 252"/>
              <a:gd name="T32" fmla="*/ 226 w 288"/>
              <a:gd name="T33" fmla="*/ 235 h 252"/>
              <a:gd name="T34" fmla="*/ 161 w 288"/>
              <a:gd name="T35" fmla="*/ 235 h 252"/>
              <a:gd name="T36" fmla="*/ 161 w 288"/>
              <a:gd name="T37" fmla="*/ 209 h 252"/>
              <a:gd name="T38" fmla="*/ 226 w 288"/>
              <a:gd name="T39" fmla="*/ 209 h 252"/>
              <a:gd name="T40" fmla="*/ 226 w 288"/>
              <a:gd name="T41" fmla="*/ 235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52">
                <a:moveTo>
                  <a:pt x="252" y="189"/>
                </a:moveTo>
                <a:cubicBezTo>
                  <a:pt x="235" y="181"/>
                  <a:pt x="209" y="161"/>
                  <a:pt x="171" y="154"/>
                </a:cubicBezTo>
                <a:cubicBezTo>
                  <a:pt x="181" y="144"/>
                  <a:pt x="188" y="127"/>
                  <a:pt x="196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9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8" y="8"/>
                  <a:pt x="89" y="38"/>
                </a:cubicBezTo>
                <a:cubicBezTo>
                  <a:pt x="87" y="47"/>
                  <a:pt x="89" y="63"/>
                  <a:pt x="89" y="74"/>
                </a:cubicBezTo>
                <a:cubicBezTo>
                  <a:pt x="89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4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288" y="252"/>
                  <a:pt x="288" y="252"/>
                  <a:pt x="288" y="252"/>
                </a:cubicBezTo>
                <a:cubicBezTo>
                  <a:pt x="288" y="222"/>
                  <a:pt x="288" y="222"/>
                  <a:pt x="288" y="222"/>
                </a:cubicBezTo>
                <a:cubicBezTo>
                  <a:pt x="288" y="222"/>
                  <a:pt x="288" y="205"/>
                  <a:pt x="252" y="189"/>
                </a:cubicBezTo>
                <a:close/>
                <a:moveTo>
                  <a:pt x="226" y="235"/>
                </a:moveTo>
                <a:cubicBezTo>
                  <a:pt x="161" y="235"/>
                  <a:pt x="161" y="235"/>
                  <a:pt x="161" y="235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226" y="209"/>
                  <a:pt x="226" y="209"/>
                  <a:pt x="226" y="209"/>
                </a:cubicBezTo>
                <a:lnTo>
                  <a:pt x="226" y="23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450"/>
          <p:cNvSpPr/>
          <p:nvPr/>
        </p:nvSpPr>
        <p:spPr bwMode="auto">
          <a:xfrm>
            <a:off x="8097161" y="3270684"/>
            <a:ext cx="318590" cy="281276"/>
          </a:xfrm>
          <a:custGeom>
            <a:avLst/>
            <a:gdLst>
              <a:gd name="T0" fmla="*/ 288 w 288"/>
              <a:gd name="T1" fmla="*/ 222 h 252"/>
              <a:gd name="T2" fmla="*/ 252 w 288"/>
              <a:gd name="T3" fmla="*/ 189 h 252"/>
              <a:gd name="T4" fmla="*/ 171 w 288"/>
              <a:gd name="T5" fmla="*/ 154 h 252"/>
              <a:gd name="T6" fmla="*/ 195 w 288"/>
              <a:gd name="T7" fmla="*/ 108 h 252"/>
              <a:gd name="T8" fmla="*/ 199 w 288"/>
              <a:gd name="T9" fmla="*/ 74 h 252"/>
              <a:gd name="T10" fmla="*/ 198 w 288"/>
              <a:gd name="T11" fmla="*/ 38 h 252"/>
              <a:gd name="T12" fmla="*/ 144 w 288"/>
              <a:gd name="T13" fmla="*/ 0 h 252"/>
              <a:gd name="T14" fmla="*/ 89 w 288"/>
              <a:gd name="T15" fmla="*/ 38 h 252"/>
              <a:gd name="T16" fmla="*/ 88 w 288"/>
              <a:gd name="T17" fmla="*/ 74 h 252"/>
              <a:gd name="T18" fmla="*/ 92 w 288"/>
              <a:gd name="T19" fmla="*/ 108 h 252"/>
              <a:gd name="T20" fmla="*/ 117 w 288"/>
              <a:gd name="T21" fmla="*/ 154 h 252"/>
              <a:gd name="T22" fmla="*/ 36 w 288"/>
              <a:gd name="T23" fmla="*/ 189 h 252"/>
              <a:gd name="T24" fmla="*/ 0 w 288"/>
              <a:gd name="T25" fmla="*/ 222 h 252"/>
              <a:gd name="T26" fmla="*/ 0 w 288"/>
              <a:gd name="T27" fmla="*/ 252 h 252"/>
              <a:gd name="T28" fmla="*/ 127 w 288"/>
              <a:gd name="T29" fmla="*/ 252 h 252"/>
              <a:gd name="T30" fmla="*/ 134 w 288"/>
              <a:gd name="T31" fmla="*/ 219 h 252"/>
              <a:gd name="T32" fmla="*/ 120 w 288"/>
              <a:gd name="T33" fmla="*/ 200 h 252"/>
              <a:gd name="T34" fmla="*/ 144 w 288"/>
              <a:gd name="T35" fmla="*/ 184 h 252"/>
              <a:gd name="T36" fmla="*/ 168 w 288"/>
              <a:gd name="T37" fmla="*/ 200 h 252"/>
              <a:gd name="T38" fmla="*/ 154 w 288"/>
              <a:gd name="T39" fmla="*/ 219 h 252"/>
              <a:gd name="T40" fmla="*/ 160 w 288"/>
              <a:gd name="T41" fmla="*/ 252 h 252"/>
              <a:gd name="T42" fmla="*/ 288 w 288"/>
              <a:gd name="T43" fmla="*/ 252 h 252"/>
              <a:gd name="T44" fmla="*/ 288 w 288"/>
              <a:gd name="T45" fmla="*/ 22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52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452"/>
          <p:cNvSpPr>
            <a:spLocks noEditPoints="1"/>
          </p:cNvSpPr>
          <p:nvPr/>
        </p:nvSpPr>
        <p:spPr bwMode="auto">
          <a:xfrm>
            <a:off x="1711039" y="4570869"/>
            <a:ext cx="321459" cy="238225"/>
          </a:xfrm>
          <a:custGeom>
            <a:avLst/>
            <a:gdLst>
              <a:gd name="T0" fmla="*/ 0 w 112"/>
              <a:gd name="T1" fmla="*/ 0 h 83"/>
              <a:gd name="T2" fmla="*/ 0 w 112"/>
              <a:gd name="T3" fmla="*/ 83 h 83"/>
              <a:gd name="T4" fmla="*/ 112 w 112"/>
              <a:gd name="T5" fmla="*/ 83 h 83"/>
              <a:gd name="T6" fmla="*/ 112 w 112"/>
              <a:gd name="T7" fmla="*/ 0 h 83"/>
              <a:gd name="T8" fmla="*/ 0 w 112"/>
              <a:gd name="T9" fmla="*/ 0 h 83"/>
              <a:gd name="T10" fmla="*/ 102 w 112"/>
              <a:gd name="T11" fmla="*/ 74 h 83"/>
              <a:gd name="T12" fmla="*/ 10 w 112"/>
              <a:gd name="T13" fmla="*/ 74 h 83"/>
              <a:gd name="T14" fmla="*/ 10 w 112"/>
              <a:gd name="T15" fmla="*/ 9 h 83"/>
              <a:gd name="T16" fmla="*/ 102 w 112"/>
              <a:gd name="T17" fmla="*/ 9 h 83"/>
              <a:gd name="T18" fmla="*/ 102 w 112"/>
              <a:gd name="T19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83">
                <a:moveTo>
                  <a:pt x="0" y="0"/>
                </a:moveTo>
                <a:lnTo>
                  <a:pt x="0" y="83"/>
                </a:lnTo>
                <a:lnTo>
                  <a:pt x="112" y="83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453"/>
          <p:cNvSpPr/>
          <p:nvPr/>
        </p:nvSpPr>
        <p:spPr bwMode="auto">
          <a:xfrm>
            <a:off x="1759831" y="4611052"/>
            <a:ext cx="223873" cy="154989"/>
          </a:xfrm>
          <a:custGeom>
            <a:avLst/>
            <a:gdLst>
              <a:gd name="T0" fmla="*/ 6 w 204"/>
              <a:gd name="T1" fmla="*/ 110 h 140"/>
              <a:gd name="T2" fmla="*/ 23 w 204"/>
              <a:gd name="T3" fmla="*/ 108 h 140"/>
              <a:gd name="T4" fmla="*/ 23 w 204"/>
              <a:gd name="T5" fmla="*/ 108 h 140"/>
              <a:gd name="T6" fmla="*/ 35 w 204"/>
              <a:gd name="T7" fmla="*/ 93 h 140"/>
              <a:gd name="T8" fmla="*/ 54 w 204"/>
              <a:gd name="T9" fmla="*/ 120 h 140"/>
              <a:gd name="T10" fmla="*/ 66 w 204"/>
              <a:gd name="T11" fmla="*/ 124 h 140"/>
              <a:gd name="T12" fmla="*/ 75 w 204"/>
              <a:gd name="T13" fmla="*/ 117 h 140"/>
              <a:gd name="T14" fmla="*/ 94 w 204"/>
              <a:gd name="T15" fmla="*/ 70 h 140"/>
              <a:gd name="T16" fmla="*/ 121 w 204"/>
              <a:gd name="T17" fmla="*/ 133 h 140"/>
              <a:gd name="T18" fmla="*/ 132 w 204"/>
              <a:gd name="T19" fmla="*/ 140 h 140"/>
              <a:gd name="T20" fmla="*/ 132 w 204"/>
              <a:gd name="T21" fmla="*/ 140 h 140"/>
              <a:gd name="T22" fmla="*/ 143 w 204"/>
              <a:gd name="T23" fmla="*/ 132 h 140"/>
              <a:gd name="T24" fmla="*/ 169 w 204"/>
              <a:gd name="T25" fmla="*/ 46 h 140"/>
              <a:gd name="T26" fmla="*/ 180 w 204"/>
              <a:gd name="T27" fmla="*/ 69 h 140"/>
              <a:gd name="T28" fmla="*/ 196 w 204"/>
              <a:gd name="T29" fmla="*/ 74 h 140"/>
              <a:gd name="T30" fmla="*/ 201 w 204"/>
              <a:gd name="T31" fmla="*/ 58 h 140"/>
              <a:gd name="T32" fmla="*/ 177 w 204"/>
              <a:gd name="T33" fmla="*/ 7 h 140"/>
              <a:gd name="T34" fmla="*/ 165 w 204"/>
              <a:gd name="T35" fmla="*/ 1 h 140"/>
              <a:gd name="T36" fmla="*/ 154 w 204"/>
              <a:gd name="T37" fmla="*/ 9 h 140"/>
              <a:gd name="T38" fmla="*/ 130 w 204"/>
              <a:gd name="T39" fmla="*/ 93 h 140"/>
              <a:gd name="T40" fmla="*/ 104 w 204"/>
              <a:gd name="T41" fmla="*/ 33 h 140"/>
              <a:gd name="T42" fmla="*/ 93 w 204"/>
              <a:gd name="T43" fmla="*/ 26 h 140"/>
              <a:gd name="T44" fmla="*/ 82 w 204"/>
              <a:gd name="T45" fmla="*/ 33 h 140"/>
              <a:gd name="T46" fmla="*/ 61 w 204"/>
              <a:gd name="T47" fmla="*/ 88 h 140"/>
              <a:gd name="T48" fmla="*/ 45 w 204"/>
              <a:gd name="T49" fmla="*/ 66 h 140"/>
              <a:gd name="T50" fmla="*/ 36 w 204"/>
              <a:gd name="T51" fmla="*/ 62 h 140"/>
              <a:gd name="T52" fmla="*/ 26 w 204"/>
              <a:gd name="T53" fmla="*/ 66 h 140"/>
              <a:gd name="T54" fmla="*/ 4 w 204"/>
              <a:gd name="T55" fmla="*/ 93 h 140"/>
              <a:gd name="T56" fmla="*/ 6 w 204"/>
              <a:gd name="T57" fmla="*/ 11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" h="140">
                <a:moveTo>
                  <a:pt x="6" y="110"/>
                </a:moveTo>
                <a:cubicBezTo>
                  <a:pt x="11" y="114"/>
                  <a:pt x="18" y="113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35" y="93"/>
                  <a:pt x="35" y="93"/>
                  <a:pt x="35" y="9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7" y="123"/>
                  <a:pt x="61" y="125"/>
                  <a:pt x="66" y="124"/>
                </a:cubicBezTo>
                <a:cubicBezTo>
                  <a:pt x="70" y="124"/>
                  <a:pt x="74" y="121"/>
                  <a:pt x="75" y="117"/>
                </a:cubicBezTo>
                <a:cubicBezTo>
                  <a:pt x="94" y="70"/>
                  <a:pt x="94" y="70"/>
                  <a:pt x="94" y="70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2" y="137"/>
                  <a:pt x="127" y="140"/>
                  <a:pt x="132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7" y="140"/>
                  <a:pt x="142" y="136"/>
                  <a:pt x="143" y="132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3" y="75"/>
                  <a:pt x="190" y="77"/>
                  <a:pt x="196" y="74"/>
                </a:cubicBezTo>
                <a:cubicBezTo>
                  <a:pt x="202" y="71"/>
                  <a:pt x="204" y="64"/>
                  <a:pt x="201" y="58"/>
                </a:cubicBezTo>
                <a:cubicBezTo>
                  <a:pt x="177" y="7"/>
                  <a:pt x="177" y="7"/>
                  <a:pt x="177" y="7"/>
                </a:cubicBezTo>
                <a:cubicBezTo>
                  <a:pt x="175" y="3"/>
                  <a:pt x="170" y="0"/>
                  <a:pt x="165" y="1"/>
                </a:cubicBezTo>
                <a:cubicBezTo>
                  <a:pt x="160" y="1"/>
                  <a:pt x="156" y="4"/>
                  <a:pt x="154" y="9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2" y="29"/>
                  <a:pt x="98" y="26"/>
                  <a:pt x="93" y="26"/>
                </a:cubicBezTo>
                <a:cubicBezTo>
                  <a:pt x="88" y="26"/>
                  <a:pt x="84" y="29"/>
                  <a:pt x="82" y="33"/>
                </a:cubicBezTo>
                <a:cubicBezTo>
                  <a:pt x="61" y="88"/>
                  <a:pt x="61" y="88"/>
                  <a:pt x="61" y="88"/>
                </a:cubicBezTo>
                <a:cubicBezTo>
                  <a:pt x="45" y="66"/>
                  <a:pt x="45" y="66"/>
                  <a:pt x="45" y="66"/>
                </a:cubicBezTo>
                <a:cubicBezTo>
                  <a:pt x="43" y="63"/>
                  <a:pt x="39" y="62"/>
                  <a:pt x="36" y="62"/>
                </a:cubicBezTo>
                <a:cubicBezTo>
                  <a:pt x="32" y="61"/>
                  <a:pt x="28" y="63"/>
                  <a:pt x="26" y="66"/>
                </a:cubicBezTo>
                <a:cubicBezTo>
                  <a:pt x="4" y="93"/>
                  <a:pt x="4" y="93"/>
                  <a:pt x="4" y="93"/>
                </a:cubicBezTo>
                <a:cubicBezTo>
                  <a:pt x="0" y="98"/>
                  <a:pt x="1" y="106"/>
                  <a:pt x="6" y="1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463"/>
          <p:cNvSpPr/>
          <p:nvPr/>
        </p:nvSpPr>
        <p:spPr bwMode="auto">
          <a:xfrm>
            <a:off x="6906043" y="4527818"/>
            <a:ext cx="100457" cy="103326"/>
          </a:xfrm>
          <a:custGeom>
            <a:avLst/>
            <a:gdLst>
              <a:gd name="T0" fmla="*/ 45 w 91"/>
              <a:gd name="T1" fmla="*/ 91 h 91"/>
              <a:gd name="T2" fmla="*/ 56 w 91"/>
              <a:gd name="T3" fmla="*/ 90 h 91"/>
              <a:gd name="T4" fmla="*/ 41 w 91"/>
              <a:gd name="T5" fmla="*/ 77 h 91"/>
              <a:gd name="T6" fmla="*/ 31 w 91"/>
              <a:gd name="T7" fmla="*/ 60 h 91"/>
              <a:gd name="T8" fmla="*/ 37 w 91"/>
              <a:gd name="T9" fmla="*/ 40 h 91"/>
              <a:gd name="T10" fmla="*/ 58 w 91"/>
              <a:gd name="T11" fmla="*/ 31 h 91"/>
              <a:gd name="T12" fmla="*/ 74 w 91"/>
              <a:gd name="T13" fmla="*/ 37 h 91"/>
              <a:gd name="T14" fmla="*/ 91 w 91"/>
              <a:gd name="T15" fmla="*/ 50 h 91"/>
              <a:gd name="T16" fmla="*/ 91 w 91"/>
              <a:gd name="T17" fmla="*/ 46 h 91"/>
              <a:gd name="T18" fmla="*/ 45 w 91"/>
              <a:gd name="T19" fmla="*/ 0 h 91"/>
              <a:gd name="T20" fmla="*/ 0 w 91"/>
              <a:gd name="T21" fmla="*/ 46 h 91"/>
              <a:gd name="T22" fmla="*/ 45 w 91"/>
              <a:gd name="T2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91">
                <a:moveTo>
                  <a:pt x="45" y="91"/>
                </a:moveTo>
                <a:cubicBezTo>
                  <a:pt x="49" y="91"/>
                  <a:pt x="53" y="91"/>
                  <a:pt x="56" y="90"/>
                </a:cubicBezTo>
                <a:cubicBezTo>
                  <a:pt x="41" y="77"/>
                  <a:pt x="41" y="77"/>
                  <a:pt x="41" y="77"/>
                </a:cubicBezTo>
                <a:cubicBezTo>
                  <a:pt x="35" y="73"/>
                  <a:pt x="32" y="67"/>
                  <a:pt x="31" y="60"/>
                </a:cubicBezTo>
                <a:cubicBezTo>
                  <a:pt x="31" y="53"/>
                  <a:pt x="33" y="46"/>
                  <a:pt x="37" y="40"/>
                </a:cubicBezTo>
                <a:cubicBezTo>
                  <a:pt x="42" y="34"/>
                  <a:pt x="50" y="31"/>
                  <a:pt x="58" y="31"/>
                </a:cubicBezTo>
                <a:cubicBezTo>
                  <a:pt x="64" y="31"/>
                  <a:pt x="70" y="33"/>
                  <a:pt x="74" y="37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49"/>
                  <a:pt x="91" y="47"/>
                  <a:pt x="91" y="46"/>
                </a:cubicBezTo>
                <a:cubicBezTo>
                  <a:pt x="91" y="21"/>
                  <a:pt x="71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71"/>
                  <a:pt x="20" y="91"/>
                  <a:pt x="45" y="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464"/>
          <p:cNvSpPr/>
          <p:nvPr/>
        </p:nvSpPr>
        <p:spPr bwMode="auto">
          <a:xfrm>
            <a:off x="6954835" y="4579481"/>
            <a:ext cx="180821" cy="157860"/>
          </a:xfrm>
          <a:custGeom>
            <a:avLst/>
            <a:gdLst>
              <a:gd name="T0" fmla="*/ 104 w 163"/>
              <a:gd name="T1" fmla="*/ 26 h 143"/>
              <a:gd name="T2" fmla="*/ 79 w 163"/>
              <a:gd name="T3" fmla="*/ 31 h 143"/>
              <a:gd name="T4" fmla="*/ 66 w 163"/>
              <a:gd name="T5" fmla="*/ 40 h 143"/>
              <a:gd name="T6" fmla="*/ 20 w 163"/>
              <a:gd name="T7" fmla="*/ 2 h 143"/>
              <a:gd name="T8" fmla="*/ 13 w 163"/>
              <a:gd name="T9" fmla="*/ 0 h 143"/>
              <a:gd name="T10" fmla="*/ 4 w 163"/>
              <a:gd name="T11" fmla="*/ 4 h 143"/>
              <a:gd name="T12" fmla="*/ 5 w 163"/>
              <a:gd name="T13" fmla="*/ 20 h 143"/>
              <a:gd name="T14" fmla="*/ 52 w 163"/>
              <a:gd name="T15" fmla="*/ 58 h 143"/>
              <a:gd name="T16" fmla="*/ 46 w 163"/>
              <a:gd name="T17" fmla="*/ 73 h 143"/>
              <a:gd name="T18" fmla="*/ 45 w 163"/>
              <a:gd name="T19" fmla="*/ 81 h 143"/>
              <a:gd name="T20" fmla="*/ 73 w 163"/>
              <a:gd name="T21" fmla="*/ 66 h 143"/>
              <a:gd name="T22" fmla="*/ 89 w 163"/>
              <a:gd name="T23" fmla="*/ 62 h 143"/>
              <a:gd name="T24" fmla="*/ 119 w 163"/>
              <a:gd name="T25" fmla="*/ 79 h 143"/>
              <a:gd name="T26" fmla="*/ 106 w 163"/>
              <a:gd name="T27" fmla="*/ 125 h 143"/>
              <a:gd name="T28" fmla="*/ 82 w 163"/>
              <a:gd name="T29" fmla="*/ 139 h 143"/>
              <a:gd name="T30" fmla="*/ 104 w 163"/>
              <a:gd name="T31" fmla="*/ 143 h 143"/>
              <a:gd name="T32" fmla="*/ 163 w 163"/>
              <a:gd name="T33" fmla="*/ 84 h 143"/>
              <a:gd name="T34" fmla="*/ 104 w 163"/>
              <a:gd name="T35" fmla="*/ 2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3" h="143">
                <a:moveTo>
                  <a:pt x="104" y="26"/>
                </a:moveTo>
                <a:cubicBezTo>
                  <a:pt x="95" y="26"/>
                  <a:pt x="86" y="28"/>
                  <a:pt x="79" y="31"/>
                </a:cubicBezTo>
                <a:cubicBezTo>
                  <a:pt x="74" y="34"/>
                  <a:pt x="70" y="36"/>
                  <a:pt x="66" y="40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5" y="0"/>
                  <a:pt x="13" y="0"/>
                </a:cubicBezTo>
                <a:cubicBezTo>
                  <a:pt x="9" y="0"/>
                  <a:pt x="6" y="1"/>
                  <a:pt x="4" y="4"/>
                </a:cubicBezTo>
                <a:cubicBezTo>
                  <a:pt x="0" y="9"/>
                  <a:pt x="1" y="16"/>
                  <a:pt x="5" y="20"/>
                </a:cubicBezTo>
                <a:cubicBezTo>
                  <a:pt x="52" y="58"/>
                  <a:pt x="52" y="58"/>
                  <a:pt x="52" y="58"/>
                </a:cubicBezTo>
                <a:cubicBezTo>
                  <a:pt x="49" y="62"/>
                  <a:pt x="47" y="67"/>
                  <a:pt x="46" y="73"/>
                </a:cubicBezTo>
                <a:cubicBezTo>
                  <a:pt x="46" y="75"/>
                  <a:pt x="45" y="78"/>
                  <a:pt x="45" y="81"/>
                </a:cubicBezTo>
                <a:cubicBezTo>
                  <a:pt x="73" y="66"/>
                  <a:pt x="73" y="66"/>
                  <a:pt x="73" y="66"/>
                </a:cubicBezTo>
                <a:cubicBezTo>
                  <a:pt x="78" y="63"/>
                  <a:pt x="84" y="62"/>
                  <a:pt x="89" y="62"/>
                </a:cubicBezTo>
                <a:cubicBezTo>
                  <a:pt x="102" y="62"/>
                  <a:pt x="113" y="68"/>
                  <a:pt x="119" y="79"/>
                </a:cubicBezTo>
                <a:cubicBezTo>
                  <a:pt x="128" y="95"/>
                  <a:pt x="122" y="116"/>
                  <a:pt x="106" y="125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8" y="141"/>
                  <a:pt x="96" y="143"/>
                  <a:pt x="104" y="143"/>
                </a:cubicBezTo>
                <a:cubicBezTo>
                  <a:pt x="136" y="143"/>
                  <a:pt x="163" y="117"/>
                  <a:pt x="163" y="84"/>
                </a:cubicBezTo>
                <a:cubicBezTo>
                  <a:pt x="163" y="52"/>
                  <a:pt x="136" y="26"/>
                  <a:pt x="104" y="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465"/>
          <p:cNvSpPr/>
          <p:nvPr/>
        </p:nvSpPr>
        <p:spPr bwMode="auto">
          <a:xfrm>
            <a:off x="6825678" y="4665586"/>
            <a:ext cx="252575" cy="183691"/>
          </a:xfrm>
          <a:custGeom>
            <a:avLst/>
            <a:gdLst>
              <a:gd name="T0" fmla="*/ 152 w 227"/>
              <a:gd name="T1" fmla="*/ 69 h 165"/>
              <a:gd name="T2" fmla="*/ 215 w 227"/>
              <a:gd name="T3" fmla="*/ 35 h 165"/>
              <a:gd name="T4" fmla="*/ 222 w 227"/>
              <a:gd name="T5" fmla="*/ 9 h 165"/>
              <a:gd name="T6" fmla="*/ 205 w 227"/>
              <a:gd name="T7" fmla="*/ 0 h 165"/>
              <a:gd name="T8" fmla="*/ 196 w 227"/>
              <a:gd name="T9" fmla="*/ 2 h 165"/>
              <a:gd name="T10" fmla="*/ 135 w 227"/>
              <a:gd name="T11" fmla="*/ 36 h 165"/>
              <a:gd name="T12" fmla="*/ 123 w 227"/>
              <a:gd name="T13" fmla="*/ 26 h 165"/>
              <a:gd name="T14" fmla="*/ 77 w 227"/>
              <a:gd name="T15" fmla="*/ 11 h 165"/>
              <a:gd name="T16" fmla="*/ 0 w 227"/>
              <a:gd name="T17" fmla="*/ 88 h 165"/>
              <a:gd name="T18" fmla="*/ 77 w 227"/>
              <a:gd name="T19" fmla="*/ 165 h 165"/>
              <a:gd name="T20" fmla="*/ 155 w 227"/>
              <a:gd name="T21" fmla="*/ 88 h 165"/>
              <a:gd name="T22" fmla="*/ 154 w 227"/>
              <a:gd name="T23" fmla="*/ 85 h 165"/>
              <a:gd name="T24" fmla="*/ 152 w 227"/>
              <a:gd name="T25" fmla="*/ 6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7" h="165">
                <a:moveTo>
                  <a:pt x="152" y="69"/>
                </a:moveTo>
                <a:cubicBezTo>
                  <a:pt x="215" y="35"/>
                  <a:pt x="215" y="35"/>
                  <a:pt x="215" y="35"/>
                </a:cubicBezTo>
                <a:cubicBezTo>
                  <a:pt x="224" y="30"/>
                  <a:pt x="227" y="18"/>
                  <a:pt x="222" y="9"/>
                </a:cubicBezTo>
                <a:cubicBezTo>
                  <a:pt x="219" y="3"/>
                  <a:pt x="212" y="0"/>
                  <a:pt x="205" y="0"/>
                </a:cubicBezTo>
                <a:cubicBezTo>
                  <a:pt x="202" y="0"/>
                  <a:pt x="199" y="0"/>
                  <a:pt x="196" y="2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1" y="32"/>
                  <a:pt x="127" y="29"/>
                  <a:pt x="123" y="26"/>
                </a:cubicBezTo>
                <a:cubicBezTo>
                  <a:pt x="110" y="16"/>
                  <a:pt x="94" y="11"/>
                  <a:pt x="77" y="11"/>
                </a:cubicBezTo>
                <a:cubicBezTo>
                  <a:pt x="35" y="11"/>
                  <a:pt x="0" y="45"/>
                  <a:pt x="0" y="88"/>
                </a:cubicBezTo>
                <a:cubicBezTo>
                  <a:pt x="0" y="131"/>
                  <a:pt x="35" y="165"/>
                  <a:pt x="77" y="165"/>
                </a:cubicBezTo>
                <a:cubicBezTo>
                  <a:pt x="120" y="165"/>
                  <a:pt x="155" y="131"/>
                  <a:pt x="155" y="88"/>
                </a:cubicBezTo>
                <a:cubicBezTo>
                  <a:pt x="155" y="87"/>
                  <a:pt x="155" y="86"/>
                  <a:pt x="154" y="85"/>
                </a:cubicBezTo>
                <a:cubicBezTo>
                  <a:pt x="154" y="80"/>
                  <a:pt x="154" y="75"/>
                  <a:pt x="152" y="6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466"/>
          <p:cNvSpPr>
            <a:spLocks noEditPoints="1"/>
          </p:cNvSpPr>
          <p:nvPr/>
        </p:nvSpPr>
        <p:spPr bwMode="auto">
          <a:xfrm>
            <a:off x="3634052" y="5167864"/>
            <a:ext cx="307109" cy="318589"/>
          </a:xfrm>
          <a:custGeom>
            <a:avLst/>
            <a:gdLst>
              <a:gd name="T0" fmla="*/ 46 w 278"/>
              <a:gd name="T1" fmla="*/ 34 h 288"/>
              <a:gd name="T2" fmla="*/ 28 w 278"/>
              <a:gd name="T3" fmla="*/ 34 h 288"/>
              <a:gd name="T4" fmla="*/ 0 w 278"/>
              <a:gd name="T5" fmla="*/ 64 h 288"/>
              <a:gd name="T6" fmla="*/ 28 w 278"/>
              <a:gd name="T7" fmla="*/ 94 h 288"/>
              <a:gd name="T8" fmla="*/ 46 w 278"/>
              <a:gd name="T9" fmla="*/ 94 h 288"/>
              <a:gd name="T10" fmla="*/ 46 w 278"/>
              <a:gd name="T11" fmla="*/ 114 h 288"/>
              <a:gd name="T12" fmla="*/ 28 w 278"/>
              <a:gd name="T13" fmla="*/ 114 h 288"/>
              <a:gd name="T14" fmla="*/ 0 w 278"/>
              <a:gd name="T15" fmla="*/ 144 h 288"/>
              <a:gd name="T16" fmla="*/ 28 w 278"/>
              <a:gd name="T17" fmla="*/ 174 h 288"/>
              <a:gd name="T18" fmla="*/ 46 w 278"/>
              <a:gd name="T19" fmla="*/ 174 h 288"/>
              <a:gd name="T20" fmla="*/ 46 w 278"/>
              <a:gd name="T21" fmla="*/ 194 h 288"/>
              <a:gd name="T22" fmla="*/ 28 w 278"/>
              <a:gd name="T23" fmla="*/ 194 h 288"/>
              <a:gd name="T24" fmla="*/ 0 w 278"/>
              <a:gd name="T25" fmla="*/ 224 h 288"/>
              <a:gd name="T26" fmla="*/ 28 w 278"/>
              <a:gd name="T27" fmla="*/ 254 h 288"/>
              <a:gd name="T28" fmla="*/ 46 w 278"/>
              <a:gd name="T29" fmla="*/ 254 h 288"/>
              <a:gd name="T30" fmla="*/ 46 w 278"/>
              <a:gd name="T31" fmla="*/ 288 h 288"/>
              <a:gd name="T32" fmla="*/ 278 w 278"/>
              <a:gd name="T33" fmla="*/ 288 h 288"/>
              <a:gd name="T34" fmla="*/ 278 w 278"/>
              <a:gd name="T35" fmla="*/ 0 h 288"/>
              <a:gd name="T36" fmla="*/ 46 w 278"/>
              <a:gd name="T37" fmla="*/ 0 h 288"/>
              <a:gd name="T38" fmla="*/ 46 w 278"/>
              <a:gd name="T39" fmla="*/ 34 h 288"/>
              <a:gd name="T40" fmla="*/ 28 w 278"/>
              <a:gd name="T41" fmla="*/ 78 h 288"/>
              <a:gd name="T42" fmla="*/ 16 w 278"/>
              <a:gd name="T43" fmla="*/ 64 h 288"/>
              <a:gd name="T44" fmla="*/ 28 w 278"/>
              <a:gd name="T45" fmla="*/ 50 h 288"/>
              <a:gd name="T46" fmla="*/ 76 w 278"/>
              <a:gd name="T47" fmla="*/ 50 h 288"/>
              <a:gd name="T48" fmla="*/ 88 w 278"/>
              <a:gd name="T49" fmla="*/ 64 h 288"/>
              <a:gd name="T50" fmla="*/ 76 w 278"/>
              <a:gd name="T51" fmla="*/ 78 h 288"/>
              <a:gd name="T52" fmla="*/ 28 w 278"/>
              <a:gd name="T53" fmla="*/ 78 h 288"/>
              <a:gd name="T54" fmla="*/ 28 w 278"/>
              <a:gd name="T55" fmla="*/ 158 h 288"/>
              <a:gd name="T56" fmla="*/ 16 w 278"/>
              <a:gd name="T57" fmla="*/ 144 h 288"/>
              <a:gd name="T58" fmla="*/ 28 w 278"/>
              <a:gd name="T59" fmla="*/ 130 h 288"/>
              <a:gd name="T60" fmla="*/ 76 w 278"/>
              <a:gd name="T61" fmla="*/ 130 h 288"/>
              <a:gd name="T62" fmla="*/ 88 w 278"/>
              <a:gd name="T63" fmla="*/ 144 h 288"/>
              <a:gd name="T64" fmla="*/ 76 w 278"/>
              <a:gd name="T65" fmla="*/ 158 h 288"/>
              <a:gd name="T66" fmla="*/ 28 w 278"/>
              <a:gd name="T67" fmla="*/ 158 h 288"/>
              <a:gd name="T68" fmla="*/ 28 w 278"/>
              <a:gd name="T69" fmla="*/ 238 h 288"/>
              <a:gd name="T70" fmla="*/ 16 w 278"/>
              <a:gd name="T71" fmla="*/ 224 h 288"/>
              <a:gd name="T72" fmla="*/ 28 w 278"/>
              <a:gd name="T73" fmla="*/ 210 h 288"/>
              <a:gd name="T74" fmla="*/ 76 w 278"/>
              <a:gd name="T75" fmla="*/ 210 h 288"/>
              <a:gd name="T76" fmla="*/ 88 w 278"/>
              <a:gd name="T77" fmla="*/ 224 h 288"/>
              <a:gd name="T78" fmla="*/ 76 w 278"/>
              <a:gd name="T79" fmla="*/ 238 h 288"/>
              <a:gd name="T80" fmla="*/ 28 w 278"/>
              <a:gd name="T81" fmla="*/ 23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8" h="288">
                <a:moveTo>
                  <a:pt x="46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10" y="34"/>
                  <a:pt x="0" y="45"/>
                  <a:pt x="0" y="64"/>
                </a:cubicBezTo>
                <a:cubicBezTo>
                  <a:pt x="0" y="83"/>
                  <a:pt x="10" y="94"/>
                  <a:pt x="28" y="94"/>
                </a:cubicBezTo>
                <a:cubicBezTo>
                  <a:pt x="46" y="94"/>
                  <a:pt x="46" y="94"/>
                  <a:pt x="46" y="9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10" y="114"/>
                  <a:pt x="0" y="125"/>
                  <a:pt x="0" y="144"/>
                </a:cubicBezTo>
                <a:cubicBezTo>
                  <a:pt x="0" y="163"/>
                  <a:pt x="10" y="174"/>
                  <a:pt x="28" y="174"/>
                </a:cubicBezTo>
                <a:cubicBezTo>
                  <a:pt x="46" y="174"/>
                  <a:pt x="46" y="174"/>
                  <a:pt x="46" y="17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10" y="194"/>
                  <a:pt x="0" y="205"/>
                  <a:pt x="0" y="224"/>
                </a:cubicBezTo>
                <a:cubicBezTo>
                  <a:pt x="0" y="243"/>
                  <a:pt x="10" y="254"/>
                  <a:pt x="28" y="254"/>
                </a:cubicBezTo>
                <a:cubicBezTo>
                  <a:pt x="46" y="254"/>
                  <a:pt x="46" y="254"/>
                  <a:pt x="46" y="254"/>
                </a:cubicBezTo>
                <a:cubicBezTo>
                  <a:pt x="46" y="288"/>
                  <a:pt x="46" y="288"/>
                  <a:pt x="46" y="288"/>
                </a:cubicBezTo>
                <a:cubicBezTo>
                  <a:pt x="278" y="288"/>
                  <a:pt x="278" y="288"/>
                  <a:pt x="278" y="288"/>
                </a:cubicBezTo>
                <a:cubicBezTo>
                  <a:pt x="278" y="0"/>
                  <a:pt x="278" y="0"/>
                  <a:pt x="278" y="0"/>
                </a:cubicBezTo>
                <a:cubicBezTo>
                  <a:pt x="46" y="0"/>
                  <a:pt x="46" y="0"/>
                  <a:pt x="46" y="0"/>
                </a:cubicBezTo>
                <a:lnTo>
                  <a:pt x="46" y="34"/>
                </a:lnTo>
                <a:close/>
                <a:moveTo>
                  <a:pt x="28" y="78"/>
                </a:moveTo>
                <a:cubicBezTo>
                  <a:pt x="19" y="78"/>
                  <a:pt x="16" y="74"/>
                  <a:pt x="16" y="64"/>
                </a:cubicBezTo>
                <a:cubicBezTo>
                  <a:pt x="16" y="54"/>
                  <a:pt x="19" y="50"/>
                  <a:pt x="2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85" y="50"/>
                  <a:pt x="88" y="54"/>
                  <a:pt x="88" y="64"/>
                </a:cubicBezTo>
                <a:cubicBezTo>
                  <a:pt x="88" y="74"/>
                  <a:pt x="85" y="78"/>
                  <a:pt x="76" y="78"/>
                </a:cubicBezTo>
                <a:lnTo>
                  <a:pt x="28" y="78"/>
                </a:lnTo>
                <a:close/>
                <a:moveTo>
                  <a:pt x="28" y="158"/>
                </a:moveTo>
                <a:cubicBezTo>
                  <a:pt x="19" y="158"/>
                  <a:pt x="16" y="154"/>
                  <a:pt x="16" y="144"/>
                </a:cubicBezTo>
                <a:cubicBezTo>
                  <a:pt x="16" y="134"/>
                  <a:pt x="19" y="130"/>
                  <a:pt x="28" y="130"/>
                </a:cubicBezTo>
                <a:cubicBezTo>
                  <a:pt x="76" y="130"/>
                  <a:pt x="76" y="130"/>
                  <a:pt x="76" y="130"/>
                </a:cubicBezTo>
                <a:cubicBezTo>
                  <a:pt x="85" y="130"/>
                  <a:pt x="88" y="134"/>
                  <a:pt x="88" y="144"/>
                </a:cubicBezTo>
                <a:cubicBezTo>
                  <a:pt x="88" y="154"/>
                  <a:pt x="85" y="158"/>
                  <a:pt x="76" y="158"/>
                </a:cubicBezTo>
                <a:lnTo>
                  <a:pt x="28" y="158"/>
                </a:lnTo>
                <a:close/>
                <a:moveTo>
                  <a:pt x="28" y="238"/>
                </a:moveTo>
                <a:cubicBezTo>
                  <a:pt x="19" y="238"/>
                  <a:pt x="16" y="234"/>
                  <a:pt x="16" y="224"/>
                </a:cubicBezTo>
                <a:cubicBezTo>
                  <a:pt x="16" y="214"/>
                  <a:pt x="19" y="210"/>
                  <a:pt x="28" y="210"/>
                </a:cubicBezTo>
                <a:cubicBezTo>
                  <a:pt x="76" y="210"/>
                  <a:pt x="76" y="210"/>
                  <a:pt x="76" y="210"/>
                </a:cubicBezTo>
                <a:cubicBezTo>
                  <a:pt x="85" y="210"/>
                  <a:pt x="88" y="214"/>
                  <a:pt x="88" y="224"/>
                </a:cubicBezTo>
                <a:cubicBezTo>
                  <a:pt x="88" y="234"/>
                  <a:pt x="85" y="238"/>
                  <a:pt x="76" y="238"/>
                </a:cubicBezTo>
                <a:lnTo>
                  <a:pt x="28" y="23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471"/>
          <p:cNvSpPr>
            <a:spLocks noEditPoints="1"/>
          </p:cNvSpPr>
          <p:nvPr/>
        </p:nvSpPr>
        <p:spPr bwMode="auto">
          <a:xfrm>
            <a:off x="10014433" y="3902121"/>
            <a:ext cx="318590" cy="292757"/>
          </a:xfrm>
          <a:custGeom>
            <a:avLst/>
            <a:gdLst>
              <a:gd name="T0" fmla="*/ 0 w 111"/>
              <a:gd name="T1" fmla="*/ 0 h 102"/>
              <a:gd name="T2" fmla="*/ 0 w 111"/>
              <a:gd name="T3" fmla="*/ 102 h 102"/>
              <a:gd name="T4" fmla="*/ 111 w 111"/>
              <a:gd name="T5" fmla="*/ 102 h 102"/>
              <a:gd name="T6" fmla="*/ 111 w 111"/>
              <a:gd name="T7" fmla="*/ 0 h 102"/>
              <a:gd name="T8" fmla="*/ 0 w 111"/>
              <a:gd name="T9" fmla="*/ 0 h 102"/>
              <a:gd name="T10" fmla="*/ 102 w 111"/>
              <a:gd name="T11" fmla="*/ 93 h 102"/>
              <a:gd name="T12" fmla="*/ 9 w 111"/>
              <a:gd name="T13" fmla="*/ 93 h 102"/>
              <a:gd name="T14" fmla="*/ 9 w 111"/>
              <a:gd name="T15" fmla="*/ 27 h 102"/>
              <a:gd name="T16" fmla="*/ 102 w 111"/>
              <a:gd name="T17" fmla="*/ 27 h 102"/>
              <a:gd name="T18" fmla="*/ 102 w 111"/>
              <a:gd name="T19" fmla="*/ 9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02">
                <a:moveTo>
                  <a:pt x="0" y="0"/>
                </a:moveTo>
                <a:lnTo>
                  <a:pt x="0" y="102"/>
                </a:lnTo>
                <a:lnTo>
                  <a:pt x="111" y="10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93"/>
                </a:moveTo>
                <a:lnTo>
                  <a:pt x="9" y="93"/>
                </a:lnTo>
                <a:lnTo>
                  <a:pt x="9" y="27"/>
                </a:lnTo>
                <a:lnTo>
                  <a:pt x="102" y="27"/>
                </a:lnTo>
                <a:lnTo>
                  <a:pt x="102" y="9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472"/>
          <p:cNvSpPr/>
          <p:nvPr/>
        </p:nvSpPr>
        <p:spPr bwMode="auto">
          <a:xfrm>
            <a:off x="10074708" y="4011188"/>
            <a:ext cx="198042" cy="63144"/>
          </a:xfrm>
          <a:custGeom>
            <a:avLst/>
            <a:gdLst>
              <a:gd name="T0" fmla="*/ 43 w 69"/>
              <a:gd name="T1" fmla="*/ 22 h 22"/>
              <a:gd name="T2" fmla="*/ 54 w 69"/>
              <a:gd name="T3" fmla="*/ 22 h 22"/>
              <a:gd name="T4" fmla="*/ 54 w 69"/>
              <a:gd name="T5" fmla="*/ 14 h 22"/>
              <a:gd name="T6" fmla="*/ 69 w 69"/>
              <a:gd name="T7" fmla="*/ 14 h 22"/>
              <a:gd name="T8" fmla="*/ 69 w 69"/>
              <a:gd name="T9" fmla="*/ 8 h 22"/>
              <a:gd name="T10" fmla="*/ 54 w 69"/>
              <a:gd name="T11" fmla="*/ 8 h 22"/>
              <a:gd name="T12" fmla="*/ 54 w 69"/>
              <a:gd name="T13" fmla="*/ 0 h 22"/>
              <a:gd name="T14" fmla="*/ 43 w 69"/>
              <a:gd name="T15" fmla="*/ 0 h 22"/>
              <a:gd name="T16" fmla="*/ 43 w 69"/>
              <a:gd name="T17" fmla="*/ 8 h 22"/>
              <a:gd name="T18" fmla="*/ 0 w 69"/>
              <a:gd name="T19" fmla="*/ 8 h 22"/>
              <a:gd name="T20" fmla="*/ 0 w 69"/>
              <a:gd name="T21" fmla="*/ 14 h 22"/>
              <a:gd name="T22" fmla="*/ 43 w 69"/>
              <a:gd name="T23" fmla="*/ 14 h 22"/>
              <a:gd name="T24" fmla="*/ 43 w 69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22">
                <a:moveTo>
                  <a:pt x="43" y="22"/>
                </a:moveTo>
                <a:lnTo>
                  <a:pt x="54" y="22"/>
                </a:lnTo>
                <a:lnTo>
                  <a:pt x="54" y="14"/>
                </a:lnTo>
                <a:lnTo>
                  <a:pt x="69" y="14"/>
                </a:lnTo>
                <a:lnTo>
                  <a:pt x="69" y="8"/>
                </a:lnTo>
                <a:lnTo>
                  <a:pt x="54" y="8"/>
                </a:lnTo>
                <a:lnTo>
                  <a:pt x="54" y="0"/>
                </a:lnTo>
                <a:lnTo>
                  <a:pt x="43" y="0"/>
                </a:lnTo>
                <a:lnTo>
                  <a:pt x="43" y="8"/>
                </a:lnTo>
                <a:lnTo>
                  <a:pt x="0" y="8"/>
                </a:lnTo>
                <a:lnTo>
                  <a:pt x="0" y="14"/>
                </a:lnTo>
                <a:lnTo>
                  <a:pt x="43" y="14"/>
                </a:lnTo>
                <a:lnTo>
                  <a:pt x="43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473"/>
          <p:cNvSpPr/>
          <p:nvPr/>
        </p:nvSpPr>
        <p:spPr bwMode="auto">
          <a:xfrm>
            <a:off x="10074708" y="4082941"/>
            <a:ext cx="198042" cy="60274"/>
          </a:xfrm>
          <a:custGeom>
            <a:avLst/>
            <a:gdLst>
              <a:gd name="T0" fmla="*/ 23 w 69"/>
              <a:gd name="T1" fmla="*/ 0 h 21"/>
              <a:gd name="T2" fmla="*/ 12 w 69"/>
              <a:gd name="T3" fmla="*/ 0 h 21"/>
              <a:gd name="T4" fmla="*/ 12 w 69"/>
              <a:gd name="T5" fmla="*/ 7 h 21"/>
              <a:gd name="T6" fmla="*/ 0 w 69"/>
              <a:gd name="T7" fmla="*/ 7 h 21"/>
              <a:gd name="T8" fmla="*/ 0 w 69"/>
              <a:gd name="T9" fmla="*/ 14 h 21"/>
              <a:gd name="T10" fmla="*/ 12 w 69"/>
              <a:gd name="T11" fmla="*/ 14 h 21"/>
              <a:gd name="T12" fmla="*/ 12 w 69"/>
              <a:gd name="T13" fmla="*/ 21 h 21"/>
              <a:gd name="T14" fmla="*/ 23 w 69"/>
              <a:gd name="T15" fmla="*/ 21 h 21"/>
              <a:gd name="T16" fmla="*/ 23 w 69"/>
              <a:gd name="T17" fmla="*/ 14 h 21"/>
              <a:gd name="T18" fmla="*/ 69 w 69"/>
              <a:gd name="T19" fmla="*/ 14 h 21"/>
              <a:gd name="T20" fmla="*/ 69 w 69"/>
              <a:gd name="T21" fmla="*/ 7 h 21"/>
              <a:gd name="T22" fmla="*/ 23 w 69"/>
              <a:gd name="T23" fmla="*/ 7 h 21"/>
              <a:gd name="T24" fmla="*/ 23 w 69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21">
                <a:moveTo>
                  <a:pt x="23" y="0"/>
                </a:moveTo>
                <a:lnTo>
                  <a:pt x="12" y="0"/>
                </a:lnTo>
                <a:lnTo>
                  <a:pt x="12" y="7"/>
                </a:lnTo>
                <a:lnTo>
                  <a:pt x="0" y="7"/>
                </a:lnTo>
                <a:lnTo>
                  <a:pt x="0" y="14"/>
                </a:lnTo>
                <a:lnTo>
                  <a:pt x="12" y="14"/>
                </a:lnTo>
                <a:lnTo>
                  <a:pt x="12" y="21"/>
                </a:lnTo>
                <a:lnTo>
                  <a:pt x="23" y="21"/>
                </a:lnTo>
                <a:lnTo>
                  <a:pt x="23" y="14"/>
                </a:lnTo>
                <a:lnTo>
                  <a:pt x="69" y="14"/>
                </a:lnTo>
                <a:lnTo>
                  <a:pt x="69" y="7"/>
                </a:lnTo>
                <a:lnTo>
                  <a:pt x="23" y="7"/>
                </a:lnTo>
                <a:lnTo>
                  <a:pt x="23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474"/>
          <p:cNvSpPr/>
          <p:nvPr/>
        </p:nvSpPr>
        <p:spPr bwMode="auto">
          <a:xfrm>
            <a:off x="9635571" y="4570869"/>
            <a:ext cx="74624" cy="232484"/>
          </a:xfrm>
          <a:custGeom>
            <a:avLst/>
            <a:gdLst>
              <a:gd name="T0" fmla="*/ 14 w 68"/>
              <a:gd name="T1" fmla="*/ 0 h 210"/>
              <a:gd name="T2" fmla="*/ 0 w 68"/>
              <a:gd name="T3" fmla="*/ 14 h 210"/>
              <a:gd name="T4" fmla="*/ 0 w 68"/>
              <a:gd name="T5" fmla="*/ 196 h 210"/>
              <a:gd name="T6" fmla="*/ 14 w 68"/>
              <a:gd name="T7" fmla="*/ 210 h 210"/>
              <a:gd name="T8" fmla="*/ 14 w 68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210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46" y="66"/>
                  <a:pt x="46" y="144"/>
                  <a:pt x="0" y="19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68" y="155"/>
                  <a:pt x="67" y="55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475"/>
          <p:cNvSpPr/>
          <p:nvPr/>
        </p:nvSpPr>
        <p:spPr bwMode="auto">
          <a:xfrm>
            <a:off x="9598260" y="4608182"/>
            <a:ext cx="54534" cy="157860"/>
          </a:xfrm>
          <a:custGeom>
            <a:avLst/>
            <a:gdLst>
              <a:gd name="T0" fmla="*/ 14 w 50"/>
              <a:gd name="T1" fmla="*/ 0 h 144"/>
              <a:gd name="T2" fmla="*/ 0 w 50"/>
              <a:gd name="T3" fmla="*/ 14 h 144"/>
              <a:gd name="T4" fmla="*/ 0 w 50"/>
              <a:gd name="T5" fmla="*/ 130 h 144"/>
              <a:gd name="T6" fmla="*/ 14 w 50"/>
              <a:gd name="T7" fmla="*/ 144 h 144"/>
              <a:gd name="T8" fmla="*/ 14 w 50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44">
                <a:moveTo>
                  <a:pt x="14" y="0"/>
                </a:moveTo>
                <a:cubicBezTo>
                  <a:pt x="0" y="14"/>
                  <a:pt x="0" y="14"/>
                  <a:pt x="0" y="14"/>
                </a:cubicBezTo>
                <a:cubicBezTo>
                  <a:pt x="28" y="47"/>
                  <a:pt x="28" y="97"/>
                  <a:pt x="0" y="130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50" y="103"/>
                  <a:pt x="50" y="41"/>
                  <a:pt x="1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476"/>
          <p:cNvSpPr/>
          <p:nvPr/>
        </p:nvSpPr>
        <p:spPr bwMode="auto">
          <a:xfrm>
            <a:off x="9362906" y="4570869"/>
            <a:ext cx="71755" cy="232484"/>
          </a:xfrm>
          <a:custGeom>
            <a:avLst/>
            <a:gdLst>
              <a:gd name="T0" fmla="*/ 67 w 67"/>
              <a:gd name="T1" fmla="*/ 14 h 210"/>
              <a:gd name="T2" fmla="*/ 54 w 67"/>
              <a:gd name="T3" fmla="*/ 0 h 210"/>
              <a:gd name="T4" fmla="*/ 53 w 67"/>
              <a:gd name="T5" fmla="*/ 210 h 210"/>
              <a:gd name="T6" fmla="*/ 67 w 67"/>
              <a:gd name="T7" fmla="*/ 196 h 210"/>
              <a:gd name="T8" fmla="*/ 67 w 67"/>
              <a:gd name="T9" fmla="*/ 1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10">
                <a:moveTo>
                  <a:pt x="67" y="14"/>
                </a:moveTo>
                <a:cubicBezTo>
                  <a:pt x="54" y="0"/>
                  <a:pt x="54" y="0"/>
                  <a:pt x="54" y="0"/>
                </a:cubicBezTo>
                <a:cubicBezTo>
                  <a:pt x="0" y="55"/>
                  <a:pt x="0" y="155"/>
                  <a:pt x="53" y="210"/>
                </a:cubicBezTo>
                <a:cubicBezTo>
                  <a:pt x="67" y="196"/>
                  <a:pt x="67" y="196"/>
                  <a:pt x="67" y="196"/>
                </a:cubicBezTo>
                <a:cubicBezTo>
                  <a:pt x="21" y="144"/>
                  <a:pt x="21" y="66"/>
                  <a:pt x="67" y="1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477"/>
          <p:cNvSpPr/>
          <p:nvPr/>
        </p:nvSpPr>
        <p:spPr bwMode="auto">
          <a:xfrm>
            <a:off x="9417438" y="4608182"/>
            <a:ext cx="57403" cy="157860"/>
          </a:xfrm>
          <a:custGeom>
            <a:avLst/>
            <a:gdLst>
              <a:gd name="T0" fmla="*/ 36 w 51"/>
              <a:gd name="T1" fmla="*/ 0 h 144"/>
              <a:gd name="T2" fmla="*/ 36 w 51"/>
              <a:gd name="T3" fmla="*/ 144 h 144"/>
              <a:gd name="T4" fmla="*/ 50 w 51"/>
              <a:gd name="T5" fmla="*/ 130 h 144"/>
              <a:gd name="T6" fmla="*/ 51 w 51"/>
              <a:gd name="T7" fmla="*/ 14 h 144"/>
              <a:gd name="T8" fmla="*/ 36 w 51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44">
                <a:moveTo>
                  <a:pt x="36" y="0"/>
                </a:moveTo>
                <a:cubicBezTo>
                  <a:pt x="0" y="41"/>
                  <a:pt x="0" y="103"/>
                  <a:pt x="36" y="144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22" y="97"/>
                  <a:pt x="22" y="47"/>
                  <a:pt x="51" y="14"/>
                </a:cubicBezTo>
                <a:lnTo>
                  <a:pt x="3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478"/>
          <p:cNvSpPr>
            <a:spLocks noChangeArrowheads="1"/>
          </p:cNvSpPr>
          <p:nvPr/>
        </p:nvSpPr>
        <p:spPr bwMode="auto">
          <a:xfrm>
            <a:off x="9483453" y="4636884"/>
            <a:ext cx="103326" cy="103326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479"/>
          <p:cNvSpPr>
            <a:spLocks noEditPoints="1"/>
          </p:cNvSpPr>
          <p:nvPr/>
        </p:nvSpPr>
        <p:spPr bwMode="auto">
          <a:xfrm>
            <a:off x="10651611" y="4556519"/>
            <a:ext cx="318590" cy="269796"/>
          </a:xfrm>
          <a:custGeom>
            <a:avLst/>
            <a:gdLst>
              <a:gd name="T0" fmla="*/ 221 w 288"/>
              <a:gd name="T1" fmla="*/ 0 h 242"/>
              <a:gd name="T2" fmla="*/ 67 w 288"/>
              <a:gd name="T3" fmla="*/ 0 h 242"/>
              <a:gd name="T4" fmla="*/ 0 w 288"/>
              <a:gd name="T5" fmla="*/ 122 h 242"/>
              <a:gd name="T6" fmla="*/ 67 w 288"/>
              <a:gd name="T7" fmla="*/ 242 h 242"/>
              <a:gd name="T8" fmla="*/ 221 w 288"/>
              <a:gd name="T9" fmla="*/ 242 h 242"/>
              <a:gd name="T10" fmla="*/ 288 w 288"/>
              <a:gd name="T11" fmla="*/ 122 h 242"/>
              <a:gd name="T12" fmla="*/ 221 w 288"/>
              <a:gd name="T13" fmla="*/ 0 h 242"/>
              <a:gd name="T14" fmla="*/ 216 w 288"/>
              <a:gd name="T15" fmla="*/ 222 h 242"/>
              <a:gd name="T16" fmla="*/ 72 w 288"/>
              <a:gd name="T17" fmla="*/ 222 h 242"/>
              <a:gd name="T18" fmla="*/ 20 w 288"/>
              <a:gd name="T19" fmla="*/ 122 h 242"/>
              <a:gd name="T20" fmla="*/ 72 w 288"/>
              <a:gd name="T21" fmla="*/ 21 h 242"/>
              <a:gd name="T22" fmla="*/ 216 w 288"/>
              <a:gd name="T23" fmla="*/ 21 h 242"/>
              <a:gd name="T24" fmla="*/ 268 w 288"/>
              <a:gd name="T25" fmla="*/ 122 h 242"/>
              <a:gd name="T26" fmla="*/ 216 w 288"/>
              <a:gd name="T27" fmla="*/ 22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42">
                <a:moveTo>
                  <a:pt x="221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0" y="31"/>
                  <a:pt x="0" y="122"/>
                </a:cubicBezTo>
                <a:cubicBezTo>
                  <a:pt x="0" y="212"/>
                  <a:pt x="67" y="242"/>
                  <a:pt x="67" y="242"/>
                </a:cubicBezTo>
                <a:cubicBezTo>
                  <a:pt x="221" y="242"/>
                  <a:pt x="221" y="242"/>
                  <a:pt x="221" y="242"/>
                </a:cubicBezTo>
                <a:cubicBezTo>
                  <a:pt x="221" y="242"/>
                  <a:pt x="288" y="212"/>
                  <a:pt x="288" y="122"/>
                </a:cubicBezTo>
                <a:cubicBezTo>
                  <a:pt x="288" y="31"/>
                  <a:pt x="221" y="0"/>
                  <a:pt x="221" y="0"/>
                </a:cubicBezTo>
                <a:close/>
                <a:moveTo>
                  <a:pt x="216" y="222"/>
                </a:moveTo>
                <a:cubicBezTo>
                  <a:pt x="72" y="222"/>
                  <a:pt x="72" y="222"/>
                  <a:pt x="72" y="222"/>
                </a:cubicBezTo>
                <a:cubicBezTo>
                  <a:pt x="60" y="215"/>
                  <a:pt x="20" y="187"/>
                  <a:pt x="20" y="122"/>
                </a:cubicBezTo>
                <a:cubicBezTo>
                  <a:pt x="20" y="56"/>
                  <a:pt x="60" y="28"/>
                  <a:pt x="72" y="21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28" y="28"/>
                  <a:pt x="268" y="56"/>
                  <a:pt x="268" y="122"/>
                </a:cubicBezTo>
                <a:cubicBezTo>
                  <a:pt x="268" y="187"/>
                  <a:pt x="228" y="215"/>
                  <a:pt x="216" y="22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480"/>
          <p:cNvSpPr>
            <a:spLocks noChangeArrowheads="1"/>
          </p:cNvSpPr>
          <p:nvPr/>
        </p:nvSpPr>
        <p:spPr bwMode="auto">
          <a:xfrm>
            <a:off x="10743456" y="4622532"/>
            <a:ext cx="28702" cy="7749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481"/>
          <p:cNvSpPr>
            <a:spLocks noChangeArrowheads="1"/>
          </p:cNvSpPr>
          <p:nvPr/>
        </p:nvSpPr>
        <p:spPr bwMode="auto">
          <a:xfrm>
            <a:off x="10852522" y="4622532"/>
            <a:ext cx="25832" cy="7749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482"/>
          <p:cNvSpPr/>
          <p:nvPr/>
        </p:nvSpPr>
        <p:spPr bwMode="auto">
          <a:xfrm>
            <a:off x="10786509" y="4725858"/>
            <a:ext cx="51663" cy="57403"/>
          </a:xfrm>
          <a:custGeom>
            <a:avLst/>
            <a:gdLst>
              <a:gd name="T0" fmla="*/ 24 w 48"/>
              <a:gd name="T1" fmla="*/ 0 h 52"/>
              <a:gd name="T2" fmla="*/ 0 w 48"/>
              <a:gd name="T3" fmla="*/ 24 h 52"/>
              <a:gd name="T4" fmla="*/ 0 w 48"/>
              <a:gd name="T5" fmla="*/ 52 h 52"/>
              <a:gd name="T6" fmla="*/ 48 w 48"/>
              <a:gd name="T7" fmla="*/ 52 h 52"/>
              <a:gd name="T8" fmla="*/ 48 w 48"/>
              <a:gd name="T9" fmla="*/ 24 h 52"/>
              <a:gd name="T10" fmla="*/ 24 w 48"/>
              <a:gd name="T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2">
                <a:moveTo>
                  <a:pt x="24" y="0"/>
                </a:moveTo>
                <a:cubicBezTo>
                  <a:pt x="1" y="0"/>
                  <a:pt x="0" y="21"/>
                  <a:pt x="0" y="24"/>
                </a:cubicBezTo>
                <a:cubicBezTo>
                  <a:pt x="0" y="24"/>
                  <a:pt x="0" y="52"/>
                  <a:pt x="0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24"/>
                  <a:pt x="48" y="24"/>
                </a:cubicBezTo>
                <a:cubicBezTo>
                  <a:pt x="48" y="22"/>
                  <a:pt x="47" y="0"/>
                  <a:pt x="2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494"/>
          <p:cNvSpPr>
            <a:spLocks noChangeArrowheads="1"/>
          </p:cNvSpPr>
          <p:nvPr/>
        </p:nvSpPr>
        <p:spPr bwMode="auto">
          <a:xfrm>
            <a:off x="1128394" y="4705768"/>
            <a:ext cx="25832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495"/>
          <p:cNvSpPr>
            <a:spLocks noChangeArrowheads="1"/>
          </p:cNvSpPr>
          <p:nvPr/>
        </p:nvSpPr>
        <p:spPr bwMode="auto">
          <a:xfrm>
            <a:off x="1174317" y="4642625"/>
            <a:ext cx="25832" cy="11767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496"/>
          <p:cNvSpPr>
            <a:spLocks noChangeArrowheads="1"/>
          </p:cNvSpPr>
          <p:nvPr/>
        </p:nvSpPr>
        <p:spPr bwMode="auto">
          <a:xfrm>
            <a:off x="1217371" y="4668455"/>
            <a:ext cx="25832" cy="9184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497"/>
          <p:cNvSpPr>
            <a:spLocks noChangeArrowheads="1"/>
          </p:cNvSpPr>
          <p:nvPr/>
        </p:nvSpPr>
        <p:spPr bwMode="auto">
          <a:xfrm>
            <a:off x="1263293" y="4731599"/>
            <a:ext cx="25832" cy="2870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498"/>
          <p:cNvSpPr>
            <a:spLocks noChangeArrowheads="1"/>
          </p:cNvSpPr>
          <p:nvPr/>
        </p:nvSpPr>
        <p:spPr bwMode="auto">
          <a:xfrm>
            <a:off x="1306345" y="4619663"/>
            <a:ext cx="28702" cy="140639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499"/>
          <p:cNvSpPr>
            <a:spLocks noEditPoints="1"/>
          </p:cNvSpPr>
          <p:nvPr/>
        </p:nvSpPr>
        <p:spPr bwMode="auto">
          <a:xfrm>
            <a:off x="1070991" y="4568000"/>
            <a:ext cx="318590" cy="241094"/>
          </a:xfrm>
          <a:custGeom>
            <a:avLst/>
            <a:gdLst>
              <a:gd name="T0" fmla="*/ 0 w 111"/>
              <a:gd name="T1" fmla="*/ 0 h 84"/>
              <a:gd name="T2" fmla="*/ 0 w 111"/>
              <a:gd name="T3" fmla="*/ 84 h 84"/>
              <a:gd name="T4" fmla="*/ 111 w 111"/>
              <a:gd name="T5" fmla="*/ 84 h 84"/>
              <a:gd name="T6" fmla="*/ 111 w 111"/>
              <a:gd name="T7" fmla="*/ 0 h 84"/>
              <a:gd name="T8" fmla="*/ 0 w 111"/>
              <a:gd name="T9" fmla="*/ 0 h 84"/>
              <a:gd name="T10" fmla="*/ 102 w 111"/>
              <a:gd name="T11" fmla="*/ 74 h 84"/>
              <a:gd name="T12" fmla="*/ 10 w 111"/>
              <a:gd name="T13" fmla="*/ 74 h 84"/>
              <a:gd name="T14" fmla="*/ 10 w 111"/>
              <a:gd name="T15" fmla="*/ 10 h 84"/>
              <a:gd name="T16" fmla="*/ 102 w 111"/>
              <a:gd name="T17" fmla="*/ 10 h 84"/>
              <a:gd name="T18" fmla="*/ 102 w 111"/>
              <a:gd name="T19" fmla="*/ 7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4">
                <a:moveTo>
                  <a:pt x="0" y="0"/>
                </a:moveTo>
                <a:lnTo>
                  <a:pt x="0" y="84"/>
                </a:lnTo>
                <a:lnTo>
                  <a:pt x="111" y="84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10" y="74"/>
                </a:lnTo>
                <a:lnTo>
                  <a:pt x="10" y="10"/>
                </a:lnTo>
                <a:lnTo>
                  <a:pt x="102" y="10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500"/>
          <p:cNvSpPr>
            <a:spLocks noEditPoints="1"/>
          </p:cNvSpPr>
          <p:nvPr/>
        </p:nvSpPr>
        <p:spPr bwMode="auto">
          <a:xfrm>
            <a:off x="2988263" y="3930823"/>
            <a:ext cx="318590" cy="238225"/>
          </a:xfrm>
          <a:custGeom>
            <a:avLst/>
            <a:gdLst>
              <a:gd name="T0" fmla="*/ 0 w 111"/>
              <a:gd name="T1" fmla="*/ 0 h 83"/>
              <a:gd name="T2" fmla="*/ 0 w 111"/>
              <a:gd name="T3" fmla="*/ 83 h 83"/>
              <a:gd name="T4" fmla="*/ 111 w 111"/>
              <a:gd name="T5" fmla="*/ 83 h 83"/>
              <a:gd name="T6" fmla="*/ 111 w 111"/>
              <a:gd name="T7" fmla="*/ 0 h 83"/>
              <a:gd name="T8" fmla="*/ 0 w 111"/>
              <a:gd name="T9" fmla="*/ 0 h 83"/>
              <a:gd name="T10" fmla="*/ 102 w 111"/>
              <a:gd name="T11" fmla="*/ 74 h 83"/>
              <a:gd name="T12" fmla="*/ 9 w 111"/>
              <a:gd name="T13" fmla="*/ 74 h 83"/>
              <a:gd name="T14" fmla="*/ 9 w 111"/>
              <a:gd name="T15" fmla="*/ 9 h 83"/>
              <a:gd name="T16" fmla="*/ 102 w 111"/>
              <a:gd name="T17" fmla="*/ 9 h 83"/>
              <a:gd name="T18" fmla="*/ 102 w 111"/>
              <a:gd name="T19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3">
                <a:moveTo>
                  <a:pt x="0" y="0"/>
                </a:moveTo>
                <a:lnTo>
                  <a:pt x="0" y="83"/>
                </a:lnTo>
                <a:lnTo>
                  <a:pt x="111" y="83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74"/>
                </a:moveTo>
                <a:lnTo>
                  <a:pt x="9" y="74"/>
                </a:lnTo>
                <a:lnTo>
                  <a:pt x="9" y="9"/>
                </a:lnTo>
                <a:lnTo>
                  <a:pt x="102" y="9"/>
                </a:lnTo>
                <a:lnTo>
                  <a:pt x="102" y="7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501"/>
          <p:cNvSpPr/>
          <p:nvPr/>
        </p:nvSpPr>
        <p:spPr bwMode="auto">
          <a:xfrm>
            <a:off x="3048538" y="3999707"/>
            <a:ext cx="209523" cy="120547"/>
          </a:xfrm>
          <a:custGeom>
            <a:avLst/>
            <a:gdLst>
              <a:gd name="T0" fmla="*/ 0 w 73"/>
              <a:gd name="T1" fmla="*/ 42 h 42"/>
              <a:gd name="T2" fmla="*/ 73 w 73"/>
              <a:gd name="T3" fmla="*/ 42 h 42"/>
              <a:gd name="T4" fmla="*/ 63 w 73"/>
              <a:gd name="T5" fmla="*/ 10 h 42"/>
              <a:gd name="T6" fmla="*/ 56 w 73"/>
              <a:gd name="T7" fmla="*/ 12 h 42"/>
              <a:gd name="T8" fmla="*/ 49 w 73"/>
              <a:gd name="T9" fmla="*/ 0 h 42"/>
              <a:gd name="T10" fmla="*/ 28 w 73"/>
              <a:gd name="T11" fmla="*/ 31 h 42"/>
              <a:gd name="T12" fmla="*/ 17 w 73"/>
              <a:gd name="T13" fmla="*/ 23 h 42"/>
              <a:gd name="T14" fmla="*/ 0 w 73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42">
                <a:moveTo>
                  <a:pt x="0" y="42"/>
                </a:moveTo>
                <a:lnTo>
                  <a:pt x="73" y="42"/>
                </a:lnTo>
                <a:lnTo>
                  <a:pt x="63" y="10"/>
                </a:lnTo>
                <a:lnTo>
                  <a:pt x="56" y="12"/>
                </a:lnTo>
                <a:lnTo>
                  <a:pt x="49" y="0"/>
                </a:lnTo>
                <a:lnTo>
                  <a:pt x="28" y="31"/>
                </a:lnTo>
                <a:lnTo>
                  <a:pt x="17" y="23"/>
                </a:lnTo>
                <a:lnTo>
                  <a:pt x="0" y="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502"/>
          <p:cNvSpPr>
            <a:spLocks noChangeArrowheads="1"/>
          </p:cNvSpPr>
          <p:nvPr/>
        </p:nvSpPr>
        <p:spPr bwMode="auto">
          <a:xfrm>
            <a:off x="3048538" y="3985355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504"/>
          <p:cNvSpPr>
            <a:spLocks noEditPoints="1"/>
          </p:cNvSpPr>
          <p:nvPr/>
        </p:nvSpPr>
        <p:spPr bwMode="auto">
          <a:xfrm>
            <a:off x="3008355" y="5167864"/>
            <a:ext cx="281276" cy="318589"/>
          </a:xfrm>
          <a:custGeom>
            <a:avLst/>
            <a:gdLst>
              <a:gd name="T0" fmla="*/ 25 w 255"/>
              <a:gd name="T1" fmla="*/ 19 h 288"/>
              <a:gd name="T2" fmla="*/ 0 w 255"/>
              <a:gd name="T3" fmla="*/ 35 h 288"/>
              <a:gd name="T4" fmla="*/ 25 w 255"/>
              <a:gd name="T5" fmla="*/ 51 h 288"/>
              <a:gd name="T6" fmla="*/ 15 w 255"/>
              <a:gd name="T7" fmla="*/ 62 h 288"/>
              <a:gd name="T8" fmla="*/ 15 w 255"/>
              <a:gd name="T9" fmla="*/ 95 h 288"/>
              <a:gd name="T10" fmla="*/ 25 w 255"/>
              <a:gd name="T11" fmla="*/ 106 h 288"/>
              <a:gd name="T12" fmla="*/ 0 w 255"/>
              <a:gd name="T13" fmla="*/ 122 h 288"/>
              <a:gd name="T14" fmla="*/ 25 w 255"/>
              <a:gd name="T15" fmla="*/ 139 h 288"/>
              <a:gd name="T16" fmla="*/ 25 w 255"/>
              <a:gd name="T17" fmla="*/ 146 h 288"/>
              <a:gd name="T18" fmla="*/ 15 w 255"/>
              <a:gd name="T19" fmla="*/ 150 h 288"/>
              <a:gd name="T20" fmla="*/ 15 w 255"/>
              <a:gd name="T21" fmla="*/ 182 h 288"/>
              <a:gd name="T22" fmla="*/ 25 w 255"/>
              <a:gd name="T23" fmla="*/ 193 h 288"/>
              <a:gd name="T24" fmla="*/ 0 w 255"/>
              <a:gd name="T25" fmla="*/ 210 h 288"/>
              <a:gd name="T26" fmla="*/ 25 w 255"/>
              <a:gd name="T27" fmla="*/ 226 h 288"/>
              <a:gd name="T28" fmla="*/ 15 w 255"/>
              <a:gd name="T29" fmla="*/ 237 h 288"/>
              <a:gd name="T30" fmla="*/ 15 w 255"/>
              <a:gd name="T31" fmla="*/ 270 h 288"/>
              <a:gd name="T32" fmla="*/ 25 w 255"/>
              <a:gd name="T33" fmla="*/ 288 h 288"/>
              <a:gd name="T34" fmla="*/ 255 w 255"/>
              <a:gd name="T35" fmla="*/ 146 h 288"/>
              <a:gd name="T36" fmla="*/ 255 w 255"/>
              <a:gd name="T37" fmla="*/ 0 h 288"/>
              <a:gd name="T38" fmla="*/ 41 w 255"/>
              <a:gd name="T39" fmla="*/ 261 h 288"/>
              <a:gd name="T40" fmla="*/ 9 w 255"/>
              <a:gd name="T41" fmla="*/ 253 h 288"/>
              <a:gd name="T42" fmla="*/ 41 w 255"/>
              <a:gd name="T43" fmla="*/ 246 h 288"/>
              <a:gd name="T44" fmla="*/ 41 w 255"/>
              <a:gd name="T45" fmla="*/ 261 h 288"/>
              <a:gd name="T46" fmla="*/ 15 w 255"/>
              <a:gd name="T47" fmla="*/ 217 h 288"/>
              <a:gd name="T48" fmla="*/ 15 w 255"/>
              <a:gd name="T49" fmla="*/ 202 h 288"/>
              <a:gd name="T50" fmla="*/ 48 w 255"/>
              <a:gd name="T51" fmla="*/ 210 h 288"/>
              <a:gd name="T52" fmla="*/ 41 w 255"/>
              <a:gd name="T53" fmla="*/ 174 h 288"/>
              <a:gd name="T54" fmla="*/ 9 w 255"/>
              <a:gd name="T55" fmla="*/ 166 h 288"/>
              <a:gd name="T56" fmla="*/ 41 w 255"/>
              <a:gd name="T57" fmla="*/ 159 h 288"/>
              <a:gd name="T58" fmla="*/ 41 w 255"/>
              <a:gd name="T59" fmla="*/ 174 h 288"/>
              <a:gd name="T60" fmla="*/ 15 w 255"/>
              <a:gd name="T61" fmla="*/ 130 h 288"/>
              <a:gd name="T62" fmla="*/ 15 w 255"/>
              <a:gd name="T63" fmla="*/ 115 h 288"/>
              <a:gd name="T64" fmla="*/ 48 w 255"/>
              <a:gd name="T65" fmla="*/ 122 h 288"/>
              <a:gd name="T66" fmla="*/ 41 w 255"/>
              <a:gd name="T67" fmla="*/ 86 h 288"/>
              <a:gd name="T68" fmla="*/ 9 w 255"/>
              <a:gd name="T69" fmla="*/ 79 h 288"/>
              <a:gd name="T70" fmla="*/ 41 w 255"/>
              <a:gd name="T71" fmla="*/ 71 h 288"/>
              <a:gd name="T72" fmla="*/ 41 w 255"/>
              <a:gd name="T73" fmla="*/ 86 h 288"/>
              <a:gd name="T74" fmla="*/ 15 w 255"/>
              <a:gd name="T75" fmla="*/ 43 h 288"/>
              <a:gd name="T76" fmla="*/ 15 w 255"/>
              <a:gd name="T77" fmla="*/ 28 h 288"/>
              <a:gd name="T78" fmla="*/ 48 w 255"/>
              <a:gd name="T79" fmla="*/ 35 h 288"/>
              <a:gd name="T80" fmla="*/ 214 w 255"/>
              <a:gd name="T81" fmla="*/ 205 h 288"/>
              <a:gd name="T82" fmla="*/ 76 w 255"/>
              <a:gd name="T83" fmla="*/ 191 h 288"/>
              <a:gd name="T84" fmla="*/ 132 w 255"/>
              <a:gd name="T85" fmla="*/ 159 h 288"/>
              <a:gd name="T86" fmla="*/ 118 w 255"/>
              <a:gd name="T87" fmla="*/ 120 h 288"/>
              <a:gd name="T88" fmla="*/ 145 w 255"/>
              <a:gd name="T89" fmla="*/ 85 h 288"/>
              <a:gd name="T90" fmla="*/ 171 w 255"/>
              <a:gd name="T91" fmla="*/ 120 h 288"/>
              <a:gd name="T92" fmla="*/ 157 w 255"/>
              <a:gd name="T93" fmla="*/ 159 h 288"/>
              <a:gd name="T94" fmla="*/ 214 w 255"/>
              <a:gd name="T95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5" h="288">
                <a:moveTo>
                  <a:pt x="25" y="0"/>
                </a:moveTo>
                <a:cubicBezTo>
                  <a:pt x="25" y="19"/>
                  <a:pt x="25" y="19"/>
                  <a:pt x="2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5"/>
                  <a:pt x="0" y="35"/>
                </a:cubicBezTo>
                <a:cubicBezTo>
                  <a:pt x="0" y="45"/>
                  <a:pt x="6" y="51"/>
                  <a:pt x="1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6" y="62"/>
                  <a:pt x="0" y="68"/>
                  <a:pt x="0" y="79"/>
                </a:cubicBezTo>
                <a:cubicBezTo>
                  <a:pt x="0" y="89"/>
                  <a:pt x="6" y="95"/>
                  <a:pt x="1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6" y="106"/>
                  <a:pt x="0" y="112"/>
                  <a:pt x="0" y="122"/>
                </a:cubicBezTo>
                <a:cubicBezTo>
                  <a:pt x="0" y="132"/>
                  <a:pt x="6" y="139"/>
                  <a:pt x="15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6" y="150"/>
                  <a:pt x="0" y="156"/>
                  <a:pt x="0" y="166"/>
                </a:cubicBezTo>
                <a:cubicBezTo>
                  <a:pt x="0" y="176"/>
                  <a:pt x="6" y="182"/>
                  <a:pt x="1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6" y="193"/>
                  <a:pt x="0" y="199"/>
                  <a:pt x="0" y="210"/>
                </a:cubicBezTo>
                <a:cubicBezTo>
                  <a:pt x="0" y="220"/>
                  <a:pt x="6" y="226"/>
                  <a:pt x="15" y="226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7"/>
                  <a:pt x="25" y="237"/>
                  <a:pt x="25" y="237"/>
                </a:cubicBezTo>
                <a:cubicBezTo>
                  <a:pt x="15" y="237"/>
                  <a:pt x="15" y="237"/>
                  <a:pt x="15" y="237"/>
                </a:cubicBezTo>
                <a:cubicBezTo>
                  <a:pt x="6" y="237"/>
                  <a:pt x="0" y="243"/>
                  <a:pt x="0" y="253"/>
                </a:cubicBezTo>
                <a:cubicBezTo>
                  <a:pt x="0" y="263"/>
                  <a:pt x="6" y="270"/>
                  <a:pt x="15" y="270"/>
                </a:cubicBezTo>
                <a:cubicBezTo>
                  <a:pt x="25" y="270"/>
                  <a:pt x="25" y="270"/>
                  <a:pt x="25" y="270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5" y="288"/>
                  <a:pt x="255" y="288"/>
                  <a:pt x="255" y="288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0"/>
                  <a:pt x="255" y="0"/>
                  <a:pt x="255" y="0"/>
                </a:cubicBezTo>
                <a:lnTo>
                  <a:pt x="25" y="0"/>
                </a:lnTo>
                <a:close/>
                <a:moveTo>
                  <a:pt x="41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11" y="261"/>
                  <a:pt x="9" y="259"/>
                  <a:pt x="9" y="253"/>
                </a:cubicBezTo>
                <a:cubicBezTo>
                  <a:pt x="9" y="248"/>
                  <a:pt x="11" y="246"/>
                  <a:pt x="15" y="246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6" y="246"/>
                  <a:pt x="48" y="248"/>
                  <a:pt x="48" y="253"/>
                </a:cubicBezTo>
                <a:cubicBezTo>
                  <a:pt x="48" y="259"/>
                  <a:pt x="46" y="261"/>
                  <a:pt x="41" y="261"/>
                </a:cubicBezTo>
                <a:close/>
                <a:moveTo>
                  <a:pt x="41" y="217"/>
                </a:moveTo>
                <a:cubicBezTo>
                  <a:pt x="15" y="217"/>
                  <a:pt x="15" y="217"/>
                  <a:pt x="15" y="217"/>
                </a:cubicBezTo>
                <a:cubicBezTo>
                  <a:pt x="11" y="217"/>
                  <a:pt x="9" y="215"/>
                  <a:pt x="9" y="210"/>
                </a:cubicBezTo>
                <a:cubicBezTo>
                  <a:pt x="9" y="204"/>
                  <a:pt x="11" y="202"/>
                  <a:pt x="15" y="202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6" y="202"/>
                  <a:pt x="48" y="204"/>
                  <a:pt x="48" y="210"/>
                </a:cubicBezTo>
                <a:cubicBezTo>
                  <a:pt x="48" y="215"/>
                  <a:pt x="46" y="217"/>
                  <a:pt x="41" y="217"/>
                </a:cubicBezTo>
                <a:close/>
                <a:moveTo>
                  <a:pt x="41" y="174"/>
                </a:moveTo>
                <a:cubicBezTo>
                  <a:pt x="15" y="174"/>
                  <a:pt x="15" y="174"/>
                  <a:pt x="15" y="174"/>
                </a:cubicBezTo>
                <a:cubicBezTo>
                  <a:pt x="11" y="174"/>
                  <a:pt x="9" y="171"/>
                  <a:pt x="9" y="166"/>
                </a:cubicBezTo>
                <a:cubicBezTo>
                  <a:pt x="9" y="161"/>
                  <a:pt x="11" y="159"/>
                  <a:pt x="15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9"/>
                  <a:pt x="48" y="161"/>
                  <a:pt x="48" y="166"/>
                </a:cubicBezTo>
                <a:cubicBezTo>
                  <a:pt x="48" y="171"/>
                  <a:pt x="46" y="174"/>
                  <a:pt x="41" y="174"/>
                </a:cubicBezTo>
                <a:close/>
                <a:moveTo>
                  <a:pt x="41" y="130"/>
                </a:moveTo>
                <a:cubicBezTo>
                  <a:pt x="15" y="130"/>
                  <a:pt x="15" y="130"/>
                  <a:pt x="15" y="130"/>
                </a:cubicBezTo>
                <a:cubicBezTo>
                  <a:pt x="11" y="130"/>
                  <a:pt x="9" y="128"/>
                  <a:pt x="9" y="122"/>
                </a:cubicBezTo>
                <a:cubicBezTo>
                  <a:pt x="9" y="117"/>
                  <a:pt x="11" y="115"/>
                  <a:pt x="15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6" y="115"/>
                  <a:pt x="48" y="117"/>
                  <a:pt x="48" y="122"/>
                </a:cubicBezTo>
                <a:cubicBezTo>
                  <a:pt x="48" y="128"/>
                  <a:pt x="46" y="130"/>
                  <a:pt x="41" y="130"/>
                </a:cubicBezTo>
                <a:close/>
                <a:moveTo>
                  <a:pt x="41" y="86"/>
                </a:moveTo>
                <a:cubicBezTo>
                  <a:pt x="15" y="86"/>
                  <a:pt x="15" y="86"/>
                  <a:pt x="15" y="86"/>
                </a:cubicBezTo>
                <a:cubicBezTo>
                  <a:pt x="11" y="86"/>
                  <a:pt x="9" y="84"/>
                  <a:pt x="9" y="79"/>
                </a:cubicBezTo>
                <a:cubicBezTo>
                  <a:pt x="9" y="73"/>
                  <a:pt x="11" y="71"/>
                  <a:pt x="15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6" y="71"/>
                  <a:pt x="48" y="73"/>
                  <a:pt x="48" y="79"/>
                </a:cubicBezTo>
                <a:cubicBezTo>
                  <a:pt x="48" y="84"/>
                  <a:pt x="46" y="86"/>
                  <a:pt x="41" y="86"/>
                </a:cubicBezTo>
                <a:close/>
                <a:moveTo>
                  <a:pt x="41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1" y="43"/>
                  <a:pt x="9" y="40"/>
                  <a:pt x="9" y="35"/>
                </a:cubicBezTo>
                <a:cubicBezTo>
                  <a:pt x="9" y="30"/>
                  <a:pt x="11" y="28"/>
                  <a:pt x="15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6" y="28"/>
                  <a:pt x="48" y="30"/>
                  <a:pt x="48" y="35"/>
                </a:cubicBezTo>
                <a:cubicBezTo>
                  <a:pt x="48" y="40"/>
                  <a:pt x="46" y="43"/>
                  <a:pt x="41" y="43"/>
                </a:cubicBezTo>
                <a:close/>
                <a:moveTo>
                  <a:pt x="214" y="205"/>
                </a:moveTo>
                <a:cubicBezTo>
                  <a:pt x="76" y="205"/>
                  <a:pt x="76" y="205"/>
                  <a:pt x="76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83"/>
                  <a:pt x="93" y="175"/>
                </a:cubicBezTo>
                <a:cubicBezTo>
                  <a:pt x="101" y="172"/>
                  <a:pt x="114" y="162"/>
                  <a:pt x="132" y="159"/>
                </a:cubicBezTo>
                <a:cubicBezTo>
                  <a:pt x="127" y="154"/>
                  <a:pt x="124" y="146"/>
                  <a:pt x="120" y="137"/>
                </a:cubicBezTo>
                <a:cubicBezTo>
                  <a:pt x="118" y="131"/>
                  <a:pt x="118" y="127"/>
                  <a:pt x="118" y="120"/>
                </a:cubicBezTo>
                <a:cubicBezTo>
                  <a:pt x="118" y="115"/>
                  <a:pt x="117" y="108"/>
                  <a:pt x="118" y="103"/>
                </a:cubicBezTo>
                <a:cubicBezTo>
                  <a:pt x="122" y="89"/>
                  <a:pt x="133" y="85"/>
                  <a:pt x="145" y="85"/>
                </a:cubicBezTo>
                <a:cubicBezTo>
                  <a:pt x="157" y="85"/>
                  <a:pt x="167" y="89"/>
                  <a:pt x="171" y="103"/>
                </a:cubicBezTo>
                <a:cubicBezTo>
                  <a:pt x="172" y="108"/>
                  <a:pt x="171" y="115"/>
                  <a:pt x="171" y="120"/>
                </a:cubicBezTo>
                <a:cubicBezTo>
                  <a:pt x="171" y="127"/>
                  <a:pt x="171" y="131"/>
                  <a:pt x="169" y="137"/>
                </a:cubicBezTo>
                <a:cubicBezTo>
                  <a:pt x="166" y="146"/>
                  <a:pt x="162" y="154"/>
                  <a:pt x="157" y="159"/>
                </a:cubicBezTo>
                <a:cubicBezTo>
                  <a:pt x="176" y="162"/>
                  <a:pt x="188" y="171"/>
                  <a:pt x="196" y="175"/>
                </a:cubicBezTo>
                <a:cubicBezTo>
                  <a:pt x="214" y="183"/>
                  <a:pt x="214" y="191"/>
                  <a:pt x="214" y="191"/>
                </a:cubicBezTo>
                <a:lnTo>
                  <a:pt x="214" y="2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505"/>
          <p:cNvSpPr>
            <a:spLocks noEditPoints="1"/>
          </p:cNvSpPr>
          <p:nvPr/>
        </p:nvSpPr>
        <p:spPr bwMode="auto">
          <a:xfrm>
            <a:off x="3628311" y="3916471"/>
            <a:ext cx="318590" cy="266926"/>
          </a:xfrm>
          <a:custGeom>
            <a:avLst/>
            <a:gdLst>
              <a:gd name="T0" fmla="*/ 92 w 111"/>
              <a:gd name="T1" fmla="*/ 27 h 93"/>
              <a:gd name="T2" fmla="*/ 81 w 111"/>
              <a:gd name="T3" fmla="*/ 0 h 93"/>
              <a:gd name="T4" fmla="*/ 0 w 111"/>
              <a:gd name="T5" fmla="*/ 31 h 93"/>
              <a:gd name="T6" fmla="*/ 23 w 111"/>
              <a:gd name="T7" fmla="*/ 93 h 93"/>
              <a:gd name="T8" fmla="*/ 23 w 111"/>
              <a:gd name="T9" fmla="*/ 93 h 93"/>
              <a:gd name="T10" fmla="*/ 111 w 111"/>
              <a:gd name="T11" fmla="*/ 93 h 93"/>
              <a:gd name="T12" fmla="*/ 111 w 111"/>
              <a:gd name="T13" fmla="*/ 27 h 93"/>
              <a:gd name="T14" fmla="*/ 92 w 111"/>
              <a:gd name="T15" fmla="*/ 27 h 93"/>
              <a:gd name="T16" fmla="*/ 84 w 111"/>
              <a:gd name="T17" fmla="*/ 27 h 93"/>
              <a:gd name="T18" fmla="*/ 32 w 111"/>
              <a:gd name="T19" fmla="*/ 27 h 93"/>
              <a:gd name="T20" fmla="*/ 77 w 111"/>
              <a:gd name="T21" fmla="*/ 9 h 93"/>
              <a:gd name="T22" fmla="*/ 84 w 111"/>
              <a:gd name="T23" fmla="*/ 27 h 93"/>
              <a:gd name="T24" fmla="*/ 9 w 111"/>
              <a:gd name="T25" fmla="*/ 36 h 93"/>
              <a:gd name="T26" fmla="*/ 23 w 111"/>
              <a:gd name="T27" fmla="*/ 30 h 93"/>
              <a:gd name="T28" fmla="*/ 23 w 111"/>
              <a:gd name="T29" fmla="*/ 73 h 93"/>
              <a:gd name="T30" fmla="*/ 9 w 111"/>
              <a:gd name="T31" fmla="*/ 36 h 93"/>
              <a:gd name="T32" fmla="*/ 31 w 111"/>
              <a:gd name="T33" fmla="*/ 85 h 93"/>
              <a:gd name="T34" fmla="*/ 31 w 111"/>
              <a:gd name="T35" fmla="*/ 34 h 93"/>
              <a:gd name="T36" fmla="*/ 104 w 111"/>
              <a:gd name="T37" fmla="*/ 34 h 93"/>
              <a:gd name="T38" fmla="*/ 104 w 111"/>
              <a:gd name="T39" fmla="*/ 85 h 93"/>
              <a:gd name="T40" fmla="*/ 31 w 111"/>
              <a:gd name="T41" fmla="*/ 8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93">
                <a:moveTo>
                  <a:pt x="92" y="27"/>
                </a:moveTo>
                <a:lnTo>
                  <a:pt x="81" y="0"/>
                </a:lnTo>
                <a:lnTo>
                  <a:pt x="0" y="31"/>
                </a:lnTo>
                <a:lnTo>
                  <a:pt x="23" y="93"/>
                </a:lnTo>
                <a:lnTo>
                  <a:pt x="23" y="93"/>
                </a:lnTo>
                <a:lnTo>
                  <a:pt x="111" y="93"/>
                </a:lnTo>
                <a:lnTo>
                  <a:pt x="111" y="27"/>
                </a:lnTo>
                <a:lnTo>
                  <a:pt x="92" y="27"/>
                </a:lnTo>
                <a:close/>
                <a:moveTo>
                  <a:pt x="84" y="27"/>
                </a:moveTo>
                <a:lnTo>
                  <a:pt x="32" y="27"/>
                </a:lnTo>
                <a:lnTo>
                  <a:pt x="77" y="9"/>
                </a:lnTo>
                <a:lnTo>
                  <a:pt x="84" y="27"/>
                </a:lnTo>
                <a:close/>
                <a:moveTo>
                  <a:pt x="9" y="36"/>
                </a:moveTo>
                <a:lnTo>
                  <a:pt x="23" y="30"/>
                </a:lnTo>
                <a:lnTo>
                  <a:pt x="23" y="73"/>
                </a:lnTo>
                <a:lnTo>
                  <a:pt x="9" y="36"/>
                </a:lnTo>
                <a:close/>
                <a:moveTo>
                  <a:pt x="31" y="85"/>
                </a:moveTo>
                <a:lnTo>
                  <a:pt x="31" y="34"/>
                </a:lnTo>
                <a:lnTo>
                  <a:pt x="104" y="34"/>
                </a:lnTo>
                <a:lnTo>
                  <a:pt x="104" y="85"/>
                </a:lnTo>
                <a:lnTo>
                  <a:pt x="31" y="8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506"/>
          <p:cNvSpPr/>
          <p:nvPr/>
        </p:nvSpPr>
        <p:spPr bwMode="auto">
          <a:xfrm>
            <a:off x="3740247" y="4051370"/>
            <a:ext cx="166470" cy="94716"/>
          </a:xfrm>
          <a:custGeom>
            <a:avLst/>
            <a:gdLst>
              <a:gd name="T0" fmla="*/ 50 w 58"/>
              <a:gd name="T1" fmla="*/ 7 h 33"/>
              <a:gd name="T2" fmla="*/ 44 w 58"/>
              <a:gd name="T3" fmla="*/ 9 h 33"/>
              <a:gd name="T4" fmla="*/ 39 w 58"/>
              <a:gd name="T5" fmla="*/ 0 h 33"/>
              <a:gd name="T6" fmla="*/ 23 w 58"/>
              <a:gd name="T7" fmla="*/ 23 h 33"/>
              <a:gd name="T8" fmla="*/ 14 w 58"/>
              <a:gd name="T9" fmla="*/ 18 h 33"/>
              <a:gd name="T10" fmla="*/ 0 w 58"/>
              <a:gd name="T11" fmla="*/ 33 h 33"/>
              <a:gd name="T12" fmla="*/ 58 w 58"/>
              <a:gd name="T13" fmla="*/ 33 h 33"/>
              <a:gd name="T14" fmla="*/ 50 w 58"/>
              <a:gd name="T1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33">
                <a:moveTo>
                  <a:pt x="50" y="7"/>
                </a:moveTo>
                <a:lnTo>
                  <a:pt x="44" y="9"/>
                </a:lnTo>
                <a:lnTo>
                  <a:pt x="39" y="0"/>
                </a:lnTo>
                <a:lnTo>
                  <a:pt x="23" y="23"/>
                </a:lnTo>
                <a:lnTo>
                  <a:pt x="14" y="18"/>
                </a:lnTo>
                <a:lnTo>
                  <a:pt x="0" y="33"/>
                </a:lnTo>
                <a:lnTo>
                  <a:pt x="58" y="33"/>
                </a:lnTo>
                <a:lnTo>
                  <a:pt x="50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507"/>
          <p:cNvSpPr>
            <a:spLocks noChangeArrowheads="1"/>
          </p:cNvSpPr>
          <p:nvPr/>
        </p:nvSpPr>
        <p:spPr bwMode="auto">
          <a:xfrm>
            <a:off x="3743118" y="4039889"/>
            <a:ext cx="40182" cy="4018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523"/>
          <p:cNvSpPr>
            <a:spLocks noChangeArrowheads="1"/>
          </p:cNvSpPr>
          <p:nvPr/>
        </p:nvSpPr>
        <p:spPr bwMode="auto">
          <a:xfrm>
            <a:off x="3714416" y="4556519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524"/>
          <p:cNvSpPr>
            <a:spLocks noChangeArrowheads="1"/>
          </p:cNvSpPr>
          <p:nvPr/>
        </p:nvSpPr>
        <p:spPr bwMode="auto">
          <a:xfrm>
            <a:off x="3714416" y="4665586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525"/>
          <p:cNvSpPr>
            <a:spLocks noChangeArrowheads="1"/>
          </p:cNvSpPr>
          <p:nvPr/>
        </p:nvSpPr>
        <p:spPr bwMode="auto">
          <a:xfrm>
            <a:off x="3714416" y="4774652"/>
            <a:ext cx="232484" cy="5166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526"/>
          <p:cNvSpPr>
            <a:spLocks noChangeArrowheads="1"/>
          </p:cNvSpPr>
          <p:nvPr/>
        </p:nvSpPr>
        <p:spPr bwMode="auto">
          <a:xfrm>
            <a:off x="3628311" y="4556519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527"/>
          <p:cNvSpPr>
            <a:spLocks noChangeArrowheads="1"/>
          </p:cNvSpPr>
          <p:nvPr/>
        </p:nvSpPr>
        <p:spPr bwMode="auto">
          <a:xfrm>
            <a:off x="3628311" y="4665586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528"/>
          <p:cNvSpPr>
            <a:spLocks noChangeArrowheads="1"/>
          </p:cNvSpPr>
          <p:nvPr/>
        </p:nvSpPr>
        <p:spPr bwMode="auto">
          <a:xfrm>
            <a:off x="3628311" y="4774652"/>
            <a:ext cx="48794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539"/>
          <p:cNvSpPr>
            <a:spLocks noChangeArrowheads="1"/>
          </p:cNvSpPr>
          <p:nvPr/>
        </p:nvSpPr>
        <p:spPr bwMode="auto">
          <a:xfrm>
            <a:off x="4902666" y="4527818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540"/>
          <p:cNvSpPr>
            <a:spLocks noChangeArrowheads="1"/>
          </p:cNvSpPr>
          <p:nvPr/>
        </p:nvSpPr>
        <p:spPr bwMode="auto">
          <a:xfrm>
            <a:off x="5092097" y="4527818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541"/>
          <p:cNvSpPr>
            <a:spLocks noChangeArrowheads="1"/>
          </p:cNvSpPr>
          <p:nvPr/>
        </p:nvSpPr>
        <p:spPr bwMode="auto">
          <a:xfrm>
            <a:off x="4902666" y="4717249"/>
            <a:ext cx="132028" cy="13202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542"/>
          <p:cNvSpPr>
            <a:spLocks noChangeArrowheads="1"/>
          </p:cNvSpPr>
          <p:nvPr/>
        </p:nvSpPr>
        <p:spPr bwMode="auto">
          <a:xfrm>
            <a:off x="5092097" y="4717249"/>
            <a:ext cx="129158" cy="13202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543"/>
          <p:cNvSpPr>
            <a:spLocks noEditPoints="1"/>
          </p:cNvSpPr>
          <p:nvPr/>
        </p:nvSpPr>
        <p:spPr bwMode="auto">
          <a:xfrm>
            <a:off x="10760677" y="1445258"/>
            <a:ext cx="103326" cy="100457"/>
          </a:xfrm>
          <a:custGeom>
            <a:avLst/>
            <a:gdLst>
              <a:gd name="T0" fmla="*/ 46 w 92"/>
              <a:gd name="T1" fmla="*/ 0 h 92"/>
              <a:gd name="T2" fmla="*/ 0 w 92"/>
              <a:gd name="T3" fmla="*/ 46 h 92"/>
              <a:gd name="T4" fmla="*/ 46 w 92"/>
              <a:gd name="T5" fmla="*/ 92 h 92"/>
              <a:gd name="T6" fmla="*/ 92 w 92"/>
              <a:gd name="T7" fmla="*/ 46 h 92"/>
              <a:gd name="T8" fmla="*/ 46 w 92"/>
              <a:gd name="T9" fmla="*/ 0 h 92"/>
              <a:gd name="T10" fmla="*/ 46 w 92"/>
              <a:gd name="T11" fmla="*/ 76 h 92"/>
              <a:gd name="T12" fmla="*/ 16 w 92"/>
              <a:gd name="T13" fmla="*/ 46 h 92"/>
              <a:gd name="T14" fmla="*/ 46 w 92"/>
              <a:gd name="T15" fmla="*/ 16 h 92"/>
              <a:gd name="T16" fmla="*/ 76 w 92"/>
              <a:gd name="T17" fmla="*/ 46 h 92"/>
              <a:gd name="T18" fmla="*/ 46 w 92"/>
              <a:gd name="T19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544"/>
          <p:cNvSpPr>
            <a:spLocks noChangeArrowheads="1"/>
          </p:cNvSpPr>
          <p:nvPr/>
        </p:nvSpPr>
        <p:spPr bwMode="auto">
          <a:xfrm>
            <a:off x="10800859" y="1336192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545"/>
          <p:cNvSpPr>
            <a:spLocks noChangeArrowheads="1"/>
          </p:cNvSpPr>
          <p:nvPr/>
        </p:nvSpPr>
        <p:spPr bwMode="auto">
          <a:xfrm>
            <a:off x="10800859" y="1574415"/>
            <a:ext cx="20092" cy="8036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Rectangle 546"/>
          <p:cNvSpPr>
            <a:spLocks noChangeArrowheads="1"/>
          </p:cNvSpPr>
          <p:nvPr/>
        </p:nvSpPr>
        <p:spPr bwMode="auto">
          <a:xfrm>
            <a:off x="10892705" y="1485440"/>
            <a:ext cx="77495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547"/>
          <p:cNvSpPr>
            <a:spLocks noChangeArrowheads="1"/>
          </p:cNvSpPr>
          <p:nvPr/>
        </p:nvSpPr>
        <p:spPr bwMode="auto">
          <a:xfrm>
            <a:off x="10651611" y="1485440"/>
            <a:ext cx="80365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548"/>
          <p:cNvSpPr/>
          <p:nvPr/>
        </p:nvSpPr>
        <p:spPr bwMode="auto">
          <a:xfrm>
            <a:off x="10861134" y="1376374"/>
            <a:ext cx="71755" cy="68884"/>
          </a:xfrm>
          <a:custGeom>
            <a:avLst/>
            <a:gdLst>
              <a:gd name="T0" fmla="*/ 25 w 25"/>
              <a:gd name="T1" fmla="*/ 5 h 24"/>
              <a:gd name="T2" fmla="*/ 20 w 25"/>
              <a:gd name="T3" fmla="*/ 0 h 24"/>
              <a:gd name="T4" fmla="*/ 0 w 25"/>
              <a:gd name="T5" fmla="*/ 19 h 24"/>
              <a:gd name="T6" fmla="*/ 5 w 25"/>
              <a:gd name="T7" fmla="*/ 24 h 24"/>
              <a:gd name="T8" fmla="*/ 25 w 25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5"/>
                </a:moveTo>
                <a:lnTo>
                  <a:pt x="20" y="0"/>
                </a:lnTo>
                <a:lnTo>
                  <a:pt x="0" y="19"/>
                </a:lnTo>
                <a:lnTo>
                  <a:pt x="5" y="24"/>
                </a:lnTo>
                <a:lnTo>
                  <a:pt x="25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549"/>
          <p:cNvSpPr/>
          <p:nvPr/>
        </p:nvSpPr>
        <p:spPr bwMode="auto">
          <a:xfrm>
            <a:off x="10691793" y="1545713"/>
            <a:ext cx="71755" cy="68884"/>
          </a:xfrm>
          <a:custGeom>
            <a:avLst/>
            <a:gdLst>
              <a:gd name="T0" fmla="*/ 0 w 25"/>
              <a:gd name="T1" fmla="*/ 19 h 24"/>
              <a:gd name="T2" fmla="*/ 5 w 25"/>
              <a:gd name="T3" fmla="*/ 24 h 24"/>
              <a:gd name="T4" fmla="*/ 25 w 25"/>
              <a:gd name="T5" fmla="*/ 5 h 24"/>
              <a:gd name="T6" fmla="*/ 20 w 25"/>
              <a:gd name="T7" fmla="*/ 0 h 24"/>
              <a:gd name="T8" fmla="*/ 0 w 25"/>
              <a:gd name="T9" fmla="*/ 1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0" y="19"/>
                </a:moveTo>
                <a:lnTo>
                  <a:pt x="5" y="24"/>
                </a:lnTo>
                <a:lnTo>
                  <a:pt x="25" y="5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550"/>
          <p:cNvSpPr/>
          <p:nvPr/>
        </p:nvSpPr>
        <p:spPr bwMode="auto">
          <a:xfrm>
            <a:off x="10861134" y="1542844"/>
            <a:ext cx="71755" cy="71755"/>
          </a:xfrm>
          <a:custGeom>
            <a:avLst/>
            <a:gdLst>
              <a:gd name="T0" fmla="*/ 0 w 25"/>
              <a:gd name="T1" fmla="*/ 5 h 25"/>
              <a:gd name="T2" fmla="*/ 20 w 25"/>
              <a:gd name="T3" fmla="*/ 25 h 25"/>
              <a:gd name="T4" fmla="*/ 25 w 25"/>
              <a:gd name="T5" fmla="*/ 20 h 25"/>
              <a:gd name="T6" fmla="*/ 5 w 25"/>
              <a:gd name="T7" fmla="*/ 0 h 25"/>
              <a:gd name="T8" fmla="*/ 0 w 25"/>
              <a:gd name="T9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0" y="5"/>
                </a:moveTo>
                <a:lnTo>
                  <a:pt x="20" y="25"/>
                </a:lnTo>
                <a:lnTo>
                  <a:pt x="25" y="20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551"/>
          <p:cNvSpPr/>
          <p:nvPr/>
        </p:nvSpPr>
        <p:spPr bwMode="auto">
          <a:xfrm>
            <a:off x="10691793" y="1376374"/>
            <a:ext cx="71755" cy="68884"/>
          </a:xfrm>
          <a:custGeom>
            <a:avLst/>
            <a:gdLst>
              <a:gd name="T0" fmla="*/ 25 w 25"/>
              <a:gd name="T1" fmla="*/ 19 h 24"/>
              <a:gd name="T2" fmla="*/ 5 w 25"/>
              <a:gd name="T3" fmla="*/ 0 h 24"/>
              <a:gd name="T4" fmla="*/ 0 w 25"/>
              <a:gd name="T5" fmla="*/ 4 h 24"/>
              <a:gd name="T6" fmla="*/ 20 w 25"/>
              <a:gd name="T7" fmla="*/ 24 h 24"/>
              <a:gd name="T8" fmla="*/ 25 w 25"/>
              <a:gd name="T9" fmla="*/ 1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19"/>
                </a:moveTo>
                <a:lnTo>
                  <a:pt x="5" y="0"/>
                </a:lnTo>
                <a:lnTo>
                  <a:pt x="0" y="4"/>
                </a:lnTo>
                <a:lnTo>
                  <a:pt x="20" y="24"/>
                </a:lnTo>
                <a:lnTo>
                  <a:pt x="25" y="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552"/>
          <p:cNvSpPr>
            <a:spLocks noEditPoints="1"/>
          </p:cNvSpPr>
          <p:nvPr/>
        </p:nvSpPr>
        <p:spPr bwMode="auto">
          <a:xfrm>
            <a:off x="11400725" y="1445258"/>
            <a:ext cx="100457" cy="100457"/>
          </a:xfrm>
          <a:custGeom>
            <a:avLst/>
            <a:gdLst>
              <a:gd name="T0" fmla="*/ 46 w 92"/>
              <a:gd name="T1" fmla="*/ 0 h 92"/>
              <a:gd name="T2" fmla="*/ 0 w 92"/>
              <a:gd name="T3" fmla="*/ 46 h 92"/>
              <a:gd name="T4" fmla="*/ 46 w 92"/>
              <a:gd name="T5" fmla="*/ 92 h 92"/>
              <a:gd name="T6" fmla="*/ 92 w 92"/>
              <a:gd name="T7" fmla="*/ 46 h 92"/>
              <a:gd name="T8" fmla="*/ 46 w 92"/>
              <a:gd name="T9" fmla="*/ 0 h 92"/>
              <a:gd name="T10" fmla="*/ 46 w 92"/>
              <a:gd name="T11" fmla="*/ 76 h 92"/>
              <a:gd name="T12" fmla="*/ 16 w 92"/>
              <a:gd name="T13" fmla="*/ 46 h 92"/>
              <a:gd name="T14" fmla="*/ 46 w 92"/>
              <a:gd name="T15" fmla="*/ 16 h 92"/>
              <a:gd name="T16" fmla="*/ 76 w 92"/>
              <a:gd name="T17" fmla="*/ 46 h 92"/>
              <a:gd name="T18" fmla="*/ 46 w 92"/>
              <a:gd name="T19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21" y="0"/>
                  <a:pt x="0" y="21"/>
                  <a:pt x="0" y="46"/>
                </a:cubicBezTo>
                <a:cubicBezTo>
                  <a:pt x="0" y="72"/>
                  <a:pt x="21" y="92"/>
                  <a:pt x="46" y="92"/>
                </a:cubicBezTo>
                <a:cubicBezTo>
                  <a:pt x="72" y="92"/>
                  <a:pt x="92" y="72"/>
                  <a:pt x="92" y="46"/>
                </a:cubicBezTo>
                <a:cubicBezTo>
                  <a:pt x="92" y="21"/>
                  <a:pt x="72" y="0"/>
                  <a:pt x="46" y="0"/>
                </a:cubicBezTo>
                <a:close/>
                <a:moveTo>
                  <a:pt x="46" y="76"/>
                </a:moveTo>
                <a:cubicBezTo>
                  <a:pt x="30" y="76"/>
                  <a:pt x="16" y="63"/>
                  <a:pt x="16" y="46"/>
                </a:cubicBezTo>
                <a:cubicBezTo>
                  <a:pt x="16" y="30"/>
                  <a:pt x="30" y="16"/>
                  <a:pt x="46" y="16"/>
                </a:cubicBezTo>
                <a:cubicBezTo>
                  <a:pt x="63" y="16"/>
                  <a:pt x="76" y="30"/>
                  <a:pt x="76" y="46"/>
                </a:cubicBezTo>
                <a:cubicBezTo>
                  <a:pt x="76" y="63"/>
                  <a:pt x="63" y="76"/>
                  <a:pt x="46" y="7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553"/>
          <p:cNvSpPr>
            <a:spLocks noChangeArrowheads="1"/>
          </p:cNvSpPr>
          <p:nvPr/>
        </p:nvSpPr>
        <p:spPr bwMode="auto">
          <a:xfrm>
            <a:off x="11440908" y="1379243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Rectangle 554"/>
          <p:cNvSpPr>
            <a:spLocks noChangeArrowheads="1"/>
          </p:cNvSpPr>
          <p:nvPr/>
        </p:nvSpPr>
        <p:spPr bwMode="auto">
          <a:xfrm>
            <a:off x="11440908" y="1574415"/>
            <a:ext cx="20092" cy="373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Rectangle 555"/>
          <p:cNvSpPr>
            <a:spLocks noChangeArrowheads="1"/>
          </p:cNvSpPr>
          <p:nvPr/>
        </p:nvSpPr>
        <p:spPr bwMode="auto">
          <a:xfrm>
            <a:off x="11529882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Rectangle 556"/>
          <p:cNvSpPr>
            <a:spLocks noChangeArrowheads="1"/>
          </p:cNvSpPr>
          <p:nvPr/>
        </p:nvSpPr>
        <p:spPr bwMode="auto">
          <a:xfrm>
            <a:off x="11334710" y="1485440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557"/>
          <p:cNvSpPr/>
          <p:nvPr/>
        </p:nvSpPr>
        <p:spPr bwMode="auto">
          <a:xfrm>
            <a:off x="11501180" y="1407945"/>
            <a:ext cx="37313" cy="37313"/>
          </a:xfrm>
          <a:custGeom>
            <a:avLst/>
            <a:gdLst>
              <a:gd name="T0" fmla="*/ 13 w 13"/>
              <a:gd name="T1" fmla="*/ 5 h 13"/>
              <a:gd name="T2" fmla="*/ 8 w 13"/>
              <a:gd name="T3" fmla="*/ 0 h 13"/>
              <a:gd name="T4" fmla="*/ 0 w 13"/>
              <a:gd name="T5" fmla="*/ 8 h 13"/>
              <a:gd name="T6" fmla="*/ 5 w 13"/>
              <a:gd name="T7" fmla="*/ 13 h 13"/>
              <a:gd name="T8" fmla="*/ 13 w 13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5"/>
                </a:moveTo>
                <a:lnTo>
                  <a:pt x="8" y="0"/>
                </a:lnTo>
                <a:lnTo>
                  <a:pt x="0" y="8"/>
                </a:lnTo>
                <a:lnTo>
                  <a:pt x="5" y="13"/>
                </a:lnTo>
                <a:lnTo>
                  <a:pt x="13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558"/>
          <p:cNvSpPr/>
          <p:nvPr/>
        </p:nvSpPr>
        <p:spPr bwMode="auto">
          <a:xfrm>
            <a:off x="11363412" y="1545713"/>
            <a:ext cx="37313" cy="37313"/>
          </a:xfrm>
          <a:custGeom>
            <a:avLst/>
            <a:gdLst>
              <a:gd name="T0" fmla="*/ 0 w 13"/>
              <a:gd name="T1" fmla="*/ 8 h 13"/>
              <a:gd name="T2" fmla="*/ 4 w 13"/>
              <a:gd name="T3" fmla="*/ 13 h 13"/>
              <a:gd name="T4" fmla="*/ 13 w 13"/>
              <a:gd name="T5" fmla="*/ 5 h 13"/>
              <a:gd name="T6" fmla="*/ 8 w 13"/>
              <a:gd name="T7" fmla="*/ 0 h 13"/>
              <a:gd name="T8" fmla="*/ 0 w 13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0" y="8"/>
                </a:moveTo>
                <a:lnTo>
                  <a:pt x="4" y="13"/>
                </a:lnTo>
                <a:lnTo>
                  <a:pt x="13" y="5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559"/>
          <p:cNvSpPr/>
          <p:nvPr/>
        </p:nvSpPr>
        <p:spPr bwMode="auto">
          <a:xfrm>
            <a:off x="11501180" y="1542844"/>
            <a:ext cx="37313" cy="40182"/>
          </a:xfrm>
          <a:custGeom>
            <a:avLst/>
            <a:gdLst>
              <a:gd name="T0" fmla="*/ 0 w 13"/>
              <a:gd name="T1" fmla="*/ 5 h 14"/>
              <a:gd name="T2" fmla="*/ 8 w 13"/>
              <a:gd name="T3" fmla="*/ 14 h 14"/>
              <a:gd name="T4" fmla="*/ 13 w 13"/>
              <a:gd name="T5" fmla="*/ 9 h 14"/>
              <a:gd name="T6" fmla="*/ 5 w 13"/>
              <a:gd name="T7" fmla="*/ 0 h 14"/>
              <a:gd name="T8" fmla="*/ 0 w 13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0" y="5"/>
                </a:moveTo>
                <a:lnTo>
                  <a:pt x="8" y="14"/>
                </a:lnTo>
                <a:lnTo>
                  <a:pt x="13" y="9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560"/>
          <p:cNvSpPr/>
          <p:nvPr/>
        </p:nvSpPr>
        <p:spPr bwMode="auto">
          <a:xfrm>
            <a:off x="11363412" y="1407945"/>
            <a:ext cx="37313" cy="37313"/>
          </a:xfrm>
          <a:custGeom>
            <a:avLst/>
            <a:gdLst>
              <a:gd name="T0" fmla="*/ 13 w 13"/>
              <a:gd name="T1" fmla="*/ 8 h 13"/>
              <a:gd name="T2" fmla="*/ 4 w 13"/>
              <a:gd name="T3" fmla="*/ 0 h 13"/>
              <a:gd name="T4" fmla="*/ 0 w 13"/>
              <a:gd name="T5" fmla="*/ 5 h 13"/>
              <a:gd name="T6" fmla="*/ 8 w 13"/>
              <a:gd name="T7" fmla="*/ 13 h 13"/>
              <a:gd name="T8" fmla="*/ 13 w 13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8"/>
                </a:moveTo>
                <a:lnTo>
                  <a:pt x="4" y="0"/>
                </a:lnTo>
                <a:lnTo>
                  <a:pt x="0" y="5"/>
                </a:lnTo>
                <a:lnTo>
                  <a:pt x="8" y="13"/>
                </a:lnTo>
                <a:lnTo>
                  <a:pt x="13" y="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561"/>
          <p:cNvSpPr>
            <a:spLocks noEditPoints="1"/>
          </p:cNvSpPr>
          <p:nvPr/>
        </p:nvSpPr>
        <p:spPr bwMode="auto">
          <a:xfrm>
            <a:off x="10077577" y="4530687"/>
            <a:ext cx="189431" cy="255446"/>
          </a:xfrm>
          <a:custGeom>
            <a:avLst/>
            <a:gdLst>
              <a:gd name="T0" fmla="*/ 86 w 170"/>
              <a:gd name="T1" fmla="*/ 0 h 230"/>
              <a:gd name="T2" fmla="*/ 85 w 170"/>
              <a:gd name="T3" fmla="*/ 0 h 230"/>
              <a:gd name="T4" fmla="*/ 84 w 170"/>
              <a:gd name="T5" fmla="*/ 0 h 230"/>
              <a:gd name="T6" fmla="*/ 0 w 170"/>
              <a:gd name="T7" fmla="*/ 96 h 230"/>
              <a:gd name="T8" fmla="*/ 50 w 170"/>
              <a:gd name="T9" fmla="*/ 230 h 230"/>
              <a:gd name="T10" fmla="*/ 120 w 170"/>
              <a:gd name="T11" fmla="*/ 230 h 230"/>
              <a:gd name="T12" fmla="*/ 170 w 170"/>
              <a:gd name="T13" fmla="*/ 96 h 230"/>
              <a:gd name="T14" fmla="*/ 86 w 170"/>
              <a:gd name="T15" fmla="*/ 0 h 230"/>
              <a:gd name="T16" fmla="*/ 105 w 170"/>
              <a:gd name="T17" fmla="*/ 210 h 230"/>
              <a:gd name="T18" fmla="*/ 97 w 170"/>
              <a:gd name="T19" fmla="*/ 210 h 230"/>
              <a:gd name="T20" fmla="*/ 97 w 170"/>
              <a:gd name="T21" fmla="*/ 159 h 230"/>
              <a:gd name="T22" fmla="*/ 73 w 170"/>
              <a:gd name="T23" fmla="*/ 159 h 230"/>
              <a:gd name="T24" fmla="*/ 73 w 170"/>
              <a:gd name="T25" fmla="*/ 210 h 230"/>
              <a:gd name="T26" fmla="*/ 65 w 170"/>
              <a:gd name="T27" fmla="*/ 210 h 230"/>
              <a:gd name="T28" fmla="*/ 49 w 170"/>
              <a:gd name="T29" fmla="*/ 176 h 230"/>
              <a:gd name="T30" fmla="*/ 20 w 170"/>
              <a:gd name="T31" fmla="*/ 96 h 230"/>
              <a:gd name="T32" fmla="*/ 49 w 170"/>
              <a:gd name="T33" fmla="*/ 30 h 230"/>
              <a:gd name="T34" fmla="*/ 84 w 170"/>
              <a:gd name="T35" fmla="*/ 20 h 230"/>
              <a:gd name="T36" fmla="*/ 84 w 170"/>
              <a:gd name="T37" fmla="*/ 20 h 230"/>
              <a:gd name="T38" fmla="*/ 85 w 170"/>
              <a:gd name="T39" fmla="*/ 20 h 230"/>
              <a:gd name="T40" fmla="*/ 86 w 170"/>
              <a:gd name="T41" fmla="*/ 20 h 230"/>
              <a:gd name="T42" fmla="*/ 86 w 170"/>
              <a:gd name="T43" fmla="*/ 20 h 230"/>
              <a:gd name="T44" fmla="*/ 121 w 170"/>
              <a:gd name="T45" fmla="*/ 30 h 230"/>
              <a:gd name="T46" fmla="*/ 150 w 170"/>
              <a:gd name="T47" fmla="*/ 96 h 230"/>
              <a:gd name="T48" fmla="*/ 121 w 170"/>
              <a:gd name="T49" fmla="*/ 176 h 230"/>
              <a:gd name="T50" fmla="*/ 105 w 170"/>
              <a:gd name="T51" fmla="*/ 21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0" h="230">
                <a:moveTo>
                  <a:pt x="8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ubicBezTo>
                  <a:pt x="74" y="0"/>
                  <a:pt x="0" y="3"/>
                  <a:pt x="0" y="96"/>
                </a:cubicBezTo>
                <a:cubicBezTo>
                  <a:pt x="0" y="136"/>
                  <a:pt x="50" y="210"/>
                  <a:pt x="50" y="230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20" y="210"/>
                  <a:pt x="170" y="136"/>
                  <a:pt x="170" y="96"/>
                </a:cubicBezTo>
                <a:cubicBezTo>
                  <a:pt x="170" y="3"/>
                  <a:pt x="96" y="0"/>
                  <a:pt x="86" y="0"/>
                </a:cubicBezTo>
                <a:close/>
                <a:moveTo>
                  <a:pt x="105" y="210"/>
                </a:moveTo>
                <a:cubicBezTo>
                  <a:pt x="97" y="210"/>
                  <a:pt x="97" y="210"/>
                  <a:pt x="97" y="21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2" y="201"/>
                  <a:pt x="56" y="190"/>
                  <a:pt x="49" y="176"/>
                </a:cubicBezTo>
                <a:cubicBezTo>
                  <a:pt x="37" y="150"/>
                  <a:pt x="20" y="115"/>
                  <a:pt x="20" y="96"/>
                </a:cubicBezTo>
                <a:cubicBezTo>
                  <a:pt x="20" y="64"/>
                  <a:pt x="30" y="42"/>
                  <a:pt x="49" y="30"/>
                </a:cubicBezTo>
                <a:cubicBezTo>
                  <a:pt x="65" y="20"/>
                  <a:pt x="82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0"/>
                  <a:pt x="105" y="20"/>
                  <a:pt x="121" y="30"/>
                </a:cubicBezTo>
                <a:cubicBezTo>
                  <a:pt x="140" y="42"/>
                  <a:pt x="150" y="64"/>
                  <a:pt x="150" y="96"/>
                </a:cubicBezTo>
                <a:cubicBezTo>
                  <a:pt x="150" y="115"/>
                  <a:pt x="133" y="150"/>
                  <a:pt x="121" y="176"/>
                </a:cubicBezTo>
                <a:cubicBezTo>
                  <a:pt x="114" y="190"/>
                  <a:pt x="108" y="201"/>
                  <a:pt x="105" y="21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Rectangle 562"/>
          <p:cNvSpPr>
            <a:spLocks noChangeArrowheads="1"/>
          </p:cNvSpPr>
          <p:nvPr/>
        </p:nvSpPr>
        <p:spPr bwMode="auto">
          <a:xfrm>
            <a:off x="10134980" y="4794742"/>
            <a:ext cx="77495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Rectangle 563"/>
          <p:cNvSpPr>
            <a:spLocks noChangeArrowheads="1"/>
          </p:cNvSpPr>
          <p:nvPr/>
        </p:nvSpPr>
        <p:spPr bwMode="auto">
          <a:xfrm>
            <a:off x="10155072" y="4829184"/>
            <a:ext cx="37313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564"/>
          <p:cNvSpPr>
            <a:spLocks noEditPoints="1"/>
          </p:cNvSpPr>
          <p:nvPr/>
        </p:nvSpPr>
        <p:spPr bwMode="auto">
          <a:xfrm>
            <a:off x="433814" y="5896887"/>
            <a:ext cx="226744" cy="226744"/>
          </a:xfrm>
          <a:custGeom>
            <a:avLst/>
            <a:gdLst>
              <a:gd name="T0" fmla="*/ 63 w 79"/>
              <a:gd name="T1" fmla="*/ 0 h 79"/>
              <a:gd name="T2" fmla="*/ 0 w 79"/>
              <a:gd name="T3" fmla="*/ 63 h 79"/>
              <a:gd name="T4" fmla="*/ 16 w 79"/>
              <a:gd name="T5" fmla="*/ 79 h 79"/>
              <a:gd name="T6" fmla="*/ 79 w 79"/>
              <a:gd name="T7" fmla="*/ 16 h 79"/>
              <a:gd name="T8" fmla="*/ 63 w 79"/>
              <a:gd name="T9" fmla="*/ 0 h 79"/>
              <a:gd name="T10" fmla="*/ 48 w 79"/>
              <a:gd name="T11" fmla="*/ 22 h 79"/>
              <a:gd name="T12" fmla="*/ 63 w 79"/>
              <a:gd name="T13" fmla="*/ 7 h 79"/>
              <a:gd name="T14" fmla="*/ 72 w 79"/>
              <a:gd name="T15" fmla="*/ 16 h 79"/>
              <a:gd name="T16" fmla="*/ 57 w 79"/>
              <a:gd name="T17" fmla="*/ 31 h 79"/>
              <a:gd name="T18" fmla="*/ 48 w 79"/>
              <a:gd name="T19" fmla="*/ 2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79">
                <a:moveTo>
                  <a:pt x="63" y="0"/>
                </a:moveTo>
                <a:lnTo>
                  <a:pt x="0" y="63"/>
                </a:lnTo>
                <a:lnTo>
                  <a:pt x="16" y="79"/>
                </a:lnTo>
                <a:lnTo>
                  <a:pt x="79" y="16"/>
                </a:lnTo>
                <a:lnTo>
                  <a:pt x="63" y="0"/>
                </a:lnTo>
                <a:close/>
                <a:moveTo>
                  <a:pt x="48" y="22"/>
                </a:moveTo>
                <a:lnTo>
                  <a:pt x="63" y="7"/>
                </a:lnTo>
                <a:lnTo>
                  <a:pt x="72" y="16"/>
                </a:lnTo>
                <a:lnTo>
                  <a:pt x="57" y="31"/>
                </a:lnTo>
                <a:lnTo>
                  <a:pt x="48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565"/>
          <p:cNvSpPr/>
          <p:nvPr/>
        </p:nvSpPr>
        <p:spPr bwMode="auto">
          <a:xfrm>
            <a:off x="654818" y="5845224"/>
            <a:ext cx="60274" cy="60274"/>
          </a:xfrm>
          <a:custGeom>
            <a:avLst/>
            <a:gdLst>
              <a:gd name="T0" fmla="*/ 21 w 21"/>
              <a:gd name="T1" fmla="*/ 5 h 21"/>
              <a:gd name="T2" fmla="*/ 16 w 21"/>
              <a:gd name="T3" fmla="*/ 0 h 21"/>
              <a:gd name="T4" fmla="*/ 0 w 21"/>
              <a:gd name="T5" fmla="*/ 15 h 21"/>
              <a:gd name="T6" fmla="*/ 5 w 21"/>
              <a:gd name="T7" fmla="*/ 21 h 21"/>
              <a:gd name="T8" fmla="*/ 21 w 21"/>
              <a:gd name="T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5"/>
                </a:moveTo>
                <a:lnTo>
                  <a:pt x="16" y="0"/>
                </a:lnTo>
                <a:lnTo>
                  <a:pt x="0" y="15"/>
                </a:lnTo>
                <a:lnTo>
                  <a:pt x="5" y="21"/>
                </a:lnTo>
                <a:lnTo>
                  <a:pt x="21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566"/>
          <p:cNvSpPr/>
          <p:nvPr/>
        </p:nvSpPr>
        <p:spPr bwMode="auto">
          <a:xfrm>
            <a:off x="654818" y="5980123"/>
            <a:ext cx="60274" cy="60274"/>
          </a:xfrm>
          <a:custGeom>
            <a:avLst/>
            <a:gdLst>
              <a:gd name="T0" fmla="*/ 0 w 21"/>
              <a:gd name="T1" fmla="*/ 5 h 21"/>
              <a:gd name="T2" fmla="*/ 16 w 21"/>
              <a:gd name="T3" fmla="*/ 21 h 21"/>
              <a:gd name="T4" fmla="*/ 21 w 21"/>
              <a:gd name="T5" fmla="*/ 16 h 21"/>
              <a:gd name="T6" fmla="*/ 5 w 21"/>
              <a:gd name="T7" fmla="*/ 0 h 21"/>
              <a:gd name="T8" fmla="*/ 0 w 21"/>
              <a:gd name="T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5"/>
                </a:moveTo>
                <a:lnTo>
                  <a:pt x="16" y="21"/>
                </a:lnTo>
                <a:lnTo>
                  <a:pt x="21" y="16"/>
                </a:lnTo>
                <a:lnTo>
                  <a:pt x="5" y="0"/>
                </a:lnTo>
                <a:lnTo>
                  <a:pt x="0" y="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567"/>
          <p:cNvSpPr/>
          <p:nvPr/>
        </p:nvSpPr>
        <p:spPr bwMode="auto">
          <a:xfrm>
            <a:off x="517050" y="5845224"/>
            <a:ext cx="60274" cy="60274"/>
          </a:xfrm>
          <a:custGeom>
            <a:avLst/>
            <a:gdLst>
              <a:gd name="T0" fmla="*/ 21 w 21"/>
              <a:gd name="T1" fmla="*/ 15 h 21"/>
              <a:gd name="T2" fmla="*/ 5 w 21"/>
              <a:gd name="T3" fmla="*/ 0 h 21"/>
              <a:gd name="T4" fmla="*/ 0 w 21"/>
              <a:gd name="T5" fmla="*/ 5 h 21"/>
              <a:gd name="T6" fmla="*/ 16 w 21"/>
              <a:gd name="T7" fmla="*/ 21 h 21"/>
              <a:gd name="T8" fmla="*/ 21 w 21"/>
              <a:gd name="T9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15"/>
                </a:moveTo>
                <a:lnTo>
                  <a:pt x="5" y="0"/>
                </a:lnTo>
                <a:lnTo>
                  <a:pt x="0" y="5"/>
                </a:lnTo>
                <a:lnTo>
                  <a:pt x="16" y="21"/>
                </a:lnTo>
                <a:lnTo>
                  <a:pt x="21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Rectangle 568"/>
          <p:cNvSpPr>
            <a:spLocks noChangeArrowheads="1"/>
          </p:cNvSpPr>
          <p:nvPr/>
        </p:nvSpPr>
        <p:spPr bwMode="auto">
          <a:xfrm>
            <a:off x="606024" y="5805041"/>
            <a:ext cx="20092" cy="6601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Rectangle 569"/>
          <p:cNvSpPr>
            <a:spLocks noChangeArrowheads="1"/>
          </p:cNvSpPr>
          <p:nvPr/>
        </p:nvSpPr>
        <p:spPr bwMode="auto">
          <a:xfrm>
            <a:off x="689260" y="5931329"/>
            <a:ext cx="63144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576"/>
          <p:cNvSpPr/>
          <p:nvPr/>
        </p:nvSpPr>
        <p:spPr bwMode="auto">
          <a:xfrm>
            <a:off x="6177020" y="2607675"/>
            <a:ext cx="200912" cy="200912"/>
          </a:xfrm>
          <a:custGeom>
            <a:avLst/>
            <a:gdLst>
              <a:gd name="T0" fmla="*/ 103 w 181"/>
              <a:gd name="T1" fmla="*/ 142 h 181"/>
              <a:gd name="T2" fmla="*/ 90 w 181"/>
              <a:gd name="T3" fmla="*/ 140 h 181"/>
              <a:gd name="T4" fmla="*/ 41 w 181"/>
              <a:gd name="T5" fmla="*/ 90 h 181"/>
              <a:gd name="T6" fmla="*/ 41 w 181"/>
              <a:gd name="T7" fmla="*/ 75 h 181"/>
              <a:gd name="T8" fmla="*/ 75 w 181"/>
              <a:gd name="T9" fmla="*/ 41 h 181"/>
              <a:gd name="T10" fmla="*/ 91 w 181"/>
              <a:gd name="T11" fmla="*/ 41 h 181"/>
              <a:gd name="T12" fmla="*/ 140 w 181"/>
              <a:gd name="T13" fmla="*/ 90 h 181"/>
              <a:gd name="T14" fmla="*/ 142 w 181"/>
              <a:gd name="T15" fmla="*/ 103 h 181"/>
              <a:gd name="T16" fmla="*/ 166 w 181"/>
              <a:gd name="T17" fmla="*/ 127 h 181"/>
              <a:gd name="T18" fmla="*/ 164 w 181"/>
              <a:gd name="T19" fmla="*/ 67 h 181"/>
              <a:gd name="T20" fmla="*/ 114 w 181"/>
              <a:gd name="T21" fmla="*/ 17 h 181"/>
              <a:gd name="T22" fmla="*/ 51 w 181"/>
              <a:gd name="T23" fmla="*/ 17 h 181"/>
              <a:gd name="T24" fmla="*/ 17 w 181"/>
              <a:gd name="T25" fmla="*/ 51 h 181"/>
              <a:gd name="T26" fmla="*/ 17 w 181"/>
              <a:gd name="T27" fmla="*/ 114 h 181"/>
              <a:gd name="T28" fmla="*/ 67 w 181"/>
              <a:gd name="T29" fmla="*/ 164 h 181"/>
              <a:gd name="T30" fmla="*/ 127 w 181"/>
              <a:gd name="T31" fmla="*/ 166 h 181"/>
              <a:gd name="T32" fmla="*/ 103 w 181"/>
              <a:gd name="T33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103" y="142"/>
                </a:moveTo>
                <a:cubicBezTo>
                  <a:pt x="99" y="144"/>
                  <a:pt x="94" y="143"/>
                  <a:pt x="90" y="140"/>
                </a:cubicBezTo>
                <a:cubicBezTo>
                  <a:pt x="41" y="90"/>
                  <a:pt x="41" y="90"/>
                  <a:pt x="41" y="90"/>
                </a:cubicBezTo>
                <a:cubicBezTo>
                  <a:pt x="37" y="86"/>
                  <a:pt x="37" y="79"/>
                  <a:pt x="41" y="75"/>
                </a:cubicBezTo>
                <a:cubicBezTo>
                  <a:pt x="75" y="41"/>
                  <a:pt x="75" y="41"/>
                  <a:pt x="75" y="41"/>
                </a:cubicBezTo>
                <a:cubicBezTo>
                  <a:pt x="79" y="36"/>
                  <a:pt x="86" y="36"/>
                  <a:pt x="91" y="41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4" y="94"/>
                  <a:pt x="144" y="99"/>
                  <a:pt x="142" y="103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81" y="110"/>
                  <a:pt x="180" y="83"/>
                  <a:pt x="164" y="6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97" y="0"/>
                  <a:pt x="69" y="0"/>
                  <a:pt x="51" y="17"/>
                </a:cubicBezTo>
                <a:cubicBezTo>
                  <a:pt x="17" y="51"/>
                  <a:pt x="17" y="51"/>
                  <a:pt x="17" y="51"/>
                </a:cubicBezTo>
                <a:cubicBezTo>
                  <a:pt x="0" y="69"/>
                  <a:pt x="0" y="97"/>
                  <a:pt x="17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3" y="180"/>
                  <a:pt x="109" y="181"/>
                  <a:pt x="127" y="166"/>
                </a:cubicBezTo>
                <a:lnTo>
                  <a:pt x="103" y="14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577"/>
          <p:cNvSpPr/>
          <p:nvPr/>
        </p:nvSpPr>
        <p:spPr bwMode="auto">
          <a:xfrm>
            <a:off x="6303308" y="2736833"/>
            <a:ext cx="200912" cy="200912"/>
          </a:xfrm>
          <a:custGeom>
            <a:avLst/>
            <a:gdLst>
              <a:gd name="T0" fmla="*/ 130 w 181"/>
              <a:gd name="T1" fmla="*/ 164 h 181"/>
              <a:gd name="T2" fmla="*/ 164 w 181"/>
              <a:gd name="T3" fmla="*/ 130 h 181"/>
              <a:gd name="T4" fmla="*/ 164 w 181"/>
              <a:gd name="T5" fmla="*/ 67 h 181"/>
              <a:gd name="T6" fmla="*/ 115 w 181"/>
              <a:gd name="T7" fmla="*/ 18 h 181"/>
              <a:gd name="T8" fmla="*/ 54 w 181"/>
              <a:gd name="T9" fmla="*/ 15 h 181"/>
              <a:gd name="T10" fmla="*/ 78 w 181"/>
              <a:gd name="T11" fmla="*/ 39 h 181"/>
              <a:gd name="T12" fmla="*/ 91 w 181"/>
              <a:gd name="T13" fmla="*/ 41 h 181"/>
              <a:gd name="T14" fmla="*/ 141 w 181"/>
              <a:gd name="T15" fmla="*/ 91 h 181"/>
              <a:gd name="T16" fmla="*/ 141 w 181"/>
              <a:gd name="T17" fmla="*/ 106 h 181"/>
              <a:gd name="T18" fmla="*/ 107 w 181"/>
              <a:gd name="T19" fmla="*/ 140 h 181"/>
              <a:gd name="T20" fmla="*/ 91 w 181"/>
              <a:gd name="T21" fmla="*/ 140 h 181"/>
              <a:gd name="T22" fmla="*/ 41 w 181"/>
              <a:gd name="T23" fmla="*/ 91 h 181"/>
              <a:gd name="T24" fmla="*/ 39 w 181"/>
              <a:gd name="T25" fmla="*/ 78 h 181"/>
              <a:gd name="T26" fmla="*/ 15 w 181"/>
              <a:gd name="T27" fmla="*/ 54 h 181"/>
              <a:gd name="T28" fmla="*/ 18 w 181"/>
              <a:gd name="T29" fmla="*/ 114 h 181"/>
              <a:gd name="T30" fmla="*/ 67 w 181"/>
              <a:gd name="T31" fmla="*/ 164 h 181"/>
              <a:gd name="T32" fmla="*/ 130 w 181"/>
              <a:gd name="T33" fmla="*/ 1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130" y="164"/>
                </a:moveTo>
                <a:cubicBezTo>
                  <a:pt x="164" y="130"/>
                  <a:pt x="164" y="130"/>
                  <a:pt x="164" y="130"/>
                </a:cubicBezTo>
                <a:cubicBezTo>
                  <a:pt x="181" y="113"/>
                  <a:pt x="181" y="84"/>
                  <a:pt x="164" y="67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98" y="1"/>
                  <a:pt x="72" y="0"/>
                  <a:pt x="54" y="15"/>
                </a:cubicBezTo>
                <a:cubicBezTo>
                  <a:pt x="78" y="39"/>
                  <a:pt x="78" y="39"/>
                  <a:pt x="78" y="39"/>
                </a:cubicBezTo>
                <a:cubicBezTo>
                  <a:pt x="82" y="37"/>
                  <a:pt x="88" y="38"/>
                  <a:pt x="91" y="41"/>
                </a:cubicBezTo>
                <a:cubicBezTo>
                  <a:pt x="141" y="91"/>
                  <a:pt x="141" y="91"/>
                  <a:pt x="141" y="91"/>
                </a:cubicBezTo>
                <a:cubicBezTo>
                  <a:pt x="145" y="95"/>
                  <a:pt x="145" y="102"/>
                  <a:pt x="141" y="106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2" y="145"/>
                  <a:pt x="95" y="145"/>
                  <a:pt x="91" y="140"/>
                </a:cubicBezTo>
                <a:cubicBezTo>
                  <a:pt x="41" y="91"/>
                  <a:pt x="41" y="91"/>
                  <a:pt x="41" y="91"/>
                </a:cubicBezTo>
                <a:cubicBezTo>
                  <a:pt x="38" y="87"/>
                  <a:pt x="37" y="82"/>
                  <a:pt x="39" y="78"/>
                </a:cubicBezTo>
                <a:cubicBezTo>
                  <a:pt x="15" y="54"/>
                  <a:pt x="15" y="54"/>
                  <a:pt x="15" y="54"/>
                </a:cubicBezTo>
                <a:cubicBezTo>
                  <a:pt x="0" y="72"/>
                  <a:pt x="1" y="98"/>
                  <a:pt x="18" y="114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85" y="181"/>
                  <a:pt x="113" y="181"/>
                  <a:pt x="130" y="16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578"/>
          <p:cNvSpPr/>
          <p:nvPr/>
        </p:nvSpPr>
        <p:spPr bwMode="auto">
          <a:xfrm>
            <a:off x="6263125" y="2696651"/>
            <a:ext cx="154989" cy="152120"/>
          </a:xfrm>
          <a:custGeom>
            <a:avLst/>
            <a:gdLst>
              <a:gd name="T0" fmla="*/ 7 w 139"/>
              <a:gd name="T1" fmla="*/ 6 h 138"/>
              <a:gd name="T2" fmla="*/ 7 w 139"/>
              <a:gd name="T3" fmla="*/ 30 h 138"/>
              <a:gd name="T4" fmla="*/ 108 w 139"/>
              <a:gd name="T5" fmla="*/ 131 h 138"/>
              <a:gd name="T6" fmla="*/ 132 w 139"/>
              <a:gd name="T7" fmla="*/ 131 h 138"/>
              <a:gd name="T8" fmla="*/ 132 w 139"/>
              <a:gd name="T9" fmla="*/ 108 h 138"/>
              <a:gd name="T10" fmla="*/ 30 w 139"/>
              <a:gd name="T11" fmla="*/ 6 h 138"/>
              <a:gd name="T12" fmla="*/ 7 w 139"/>
              <a:gd name="T13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8">
                <a:moveTo>
                  <a:pt x="7" y="6"/>
                </a:moveTo>
                <a:cubicBezTo>
                  <a:pt x="0" y="13"/>
                  <a:pt x="0" y="23"/>
                  <a:pt x="7" y="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5" y="138"/>
                  <a:pt x="126" y="138"/>
                  <a:pt x="132" y="131"/>
                </a:cubicBezTo>
                <a:cubicBezTo>
                  <a:pt x="139" y="125"/>
                  <a:pt x="138" y="114"/>
                  <a:pt x="132" y="108"/>
                </a:cubicBezTo>
                <a:cubicBezTo>
                  <a:pt x="30" y="6"/>
                  <a:pt x="30" y="6"/>
                  <a:pt x="30" y="6"/>
                </a:cubicBezTo>
                <a:cubicBezTo>
                  <a:pt x="24" y="0"/>
                  <a:pt x="13" y="0"/>
                  <a:pt x="7" y="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579"/>
          <p:cNvSpPr/>
          <p:nvPr/>
        </p:nvSpPr>
        <p:spPr bwMode="auto">
          <a:xfrm>
            <a:off x="7563310" y="2702391"/>
            <a:ext cx="215263" cy="221004"/>
          </a:xfrm>
          <a:custGeom>
            <a:avLst/>
            <a:gdLst>
              <a:gd name="T0" fmla="*/ 188 w 196"/>
              <a:gd name="T1" fmla="*/ 83 h 199"/>
              <a:gd name="T2" fmla="*/ 124 w 196"/>
              <a:gd name="T3" fmla="*/ 15 h 199"/>
              <a:gd name="T4" fmla="*/ 99 w 196"/>
              <a:gd name="T5" fmla="*/ 0 h 199"/>
              <a:gd name="T6" fmla="*/ 120 w 196"/>
              <a:gd name="T7" fmla="*/ 53 h 199"/>
              <a:gd name="T8" fmla="*/ 154 w 196"/>
              <a:gd name="T9" fmla="*/ 93 h 199"/>
              <a:gd name="T10" fmla="*/ 161 w 196"/>
              <a:gd name="T11" fmla="*/ 111 h 199"/>
              <a:gd name="T12" fmla="*/ 154 w 196"/>
              <a:gd name="T13" fmla="*/ 129 h 199"/>
              <a:gd name="T14" fmla="*/ 114 w 196"/>
              <a:gd name="T15" fmla="*/ 159 h 199"/>
              <a:gd name="T16" fmla="*/ 75 w 196"/>
              <a:gd name="T17" fmla="*/ 130 h 199"/>
              <a:gd name="T18" fmla="*/ 42 w 196"/>
              <a:gd name="T19" fmla="*/ 97 h 199"/>
              <a:gd name="T20" fmla="*/ 34 w 196"/>
              <a:gd name="T21" fmla="*/ 79 h 199"/>
              <a:gd name="T22" fmla="*/ 36 w 196"/>
              <a:gd name="T23" fmla="*/ 71 h 199"/>
              <a:gd name="T24" fmla="*/ 37 w 196"/>
              <a:gd name="T25" fmla="*/ 68 h 199"/>
              <a:gd name="T26" fmla="*/ 39 w 196"/>
              <a:gd name="T27" fmla="*/ 65 h 199"/>
              <a:gd name="T28" fmla="*/ 39 w 196"/>
              <a:gd name="T29" fmla="*/ 64 h 199"/>
              <a:gd name="T30" fmla="*/ 50 w 196"/>
              <a:gd name="T31" fmla="*/ 53 h 199"/>
              <a:gd name="T32" fmla="*/ 48 w 196"/>
              <a:gd name="T33" fmla="*/ 48 h 199"/>
              <a:gd name="T34" fmla="*/ 27 w 196"/>
              <a:gd name="T35" fmla="*/ 27 h 199"/>
              <a:gd name="T36" fmla="*/ 14 w 196"/>
              <a:gd name="T37" fmla="*/ 40 h 199"/>
              <a:gd name="T38" fmla="*/ 14 w 196"/>
              <a:gd name="T39" fmla="*/ 41 h 199"/>
              <a:gd name="T40" fmla="*/ 11 w 196"/>
              <a:gd name="T41" fmla="*/ 44 h 199"/>
              <a:gd name="T42" fmla="*/ 9 w 196"/>
              <a:gd name="T43" fmla="*/ 47 h 199"/>
              <a:gd name="T44" fmla="*/ 9 w 196"/>
              <a:gd name="T45" fmla="*/ 47 h 199"/>
              <a:gd name="T46" fmla="*/ 7 w 196"/>
              <a:gd name="T47" fmla="*/ 51 h 199"/>
              <a:gd name="T48" fmla="*/ 2 w 196"/>
              <a:gd name="T49" fmla="*/ 63 h 199"/>
              <a:gd name="T50" fmla="*/ 0 w 196"/>
              <a:gd name="T51" fmla="*/ 79 h 199"/>
              <a:gd name="T52" fmla="*/ 17 w 196"/>
              <a:gd name="T53" fmla="*/ 121 h 199"/>
              <a:gd name="T54" fmla="*/ 45 w 196"/>
              <a:gd name="T55" fmla="*/ 149 h 199"/>
              <a:gd name="T56" fmla="*/ 156 w 196"/>
              <a:gd name="T57" fmla="*/ 176 h 199"/>
              <a:gd name="T58" fmla="*/ 194 w 196"/>
              <a:gd name="T59" fmla="*/ 126 h 199"/>
              <a:gd name="T60" fmla="*/ 189 w 196"/>
              <a:gd name="T61" fmla="*/ 84 h 199"/>
              <a:gd name="T62" fmla="*/ 189 w 196"/>
              <a:gd name="T63" fmla="*/ 8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6" h="199">
                <a:moveTo>
                  <a:pt x="188" y="83"/>
                </a:moveTo>
                <a:cubicBezTo>
                  <a:pt x="188" y="83"/>
                  <a:pt x="188" y="83"/>
                  <a:pt x="188" y="83"/>
                </a:cubicBezTo>
                <a:cubicBezTo>
                  <a:pt x="185" y="77"/>
                  <a:pt x="182" y="73"/>
                  <a:pt x="178" y="69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4"/>
                  <a:pt x="123" y="14"/>
                  <a:pt x="123" y="14"/>
                </a:cubicBezTo>
                <a:cubicBezTo>
                  <a:pt x="116" y="7"/>
                  <a:pt x="108" y="2"/>
                  <a:pt x="99" y="0"/>
                </a:cubicBezTo>
                <a:cubicBezTo>
                  <a:pt x="109" y="11"/>
                  <a:pt x="116" y="25"/>
                  <a:pt x="119" y="40"/>
                </a:cubicBezTo>
                <a:cubicBezTo>
                  <a:pt x="120" y="44"/>
                  <a:pt x="120" y="49"/>
                  <a:pt x="120" y="53"/>
                </a:cubicBezTo>
                <a:cubicBezTo>
                  <a:pt x="120" y="55"/>
                  <a:pt x="120" y="57"/>
                  <a:pt x="120" y="59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7" y="96"/>
                  <a:pt x="159" y="100"/>
                  <a:pt x="160" y="104"/>
                </a:cubicBezTo>
                <a:cubicBezTo>
                  <a:pt x="161" y="106"/>
                  <a:pt x="161" y="109"/>
                  <a:pt x="161" y="111"/>
                </a:cubicBezTo>
                <a:cubicBezTo>
                  <a:pt x="161" y="114"/>
                  <a:pt x="161" y="117"/>
                  <a:pt x="160" y="119"/>
                </a:cubicBezTo>
                <a:cubicBezTo>
                  <a:pt x="159" y="123"/>
                  <a:pt x="157" y="126"/>
                  <a:pt x="154" y="129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27" y="156"/>
                  <a:pt x="121" y="159"/>
                  <a:pt x="114" y="159"/>
                </a:cubicBezTo>
                <a:cubicBezTo>
                  <a:pt x="107" y="159"/>
                  <a:pt x="100" y="156"/>
                  <a:pt x="96" y="151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42" y="97"/>
                  <a:pt x="42" y="97"/>
                  <a:pt x="42" y="97"/>
                </a:cubicBezTo>
                <a:cubicBezTo>
                  <a:pt x="40" y="95"/>
                  <a:pt x="38" y="93"/>
                  <a:pt x="37" y="90"/>
                </a:cubicBezTo>
                <a:cubicBezTo>
                  <a:pt x="35" y="87"/>
                  <a:pt x="34" y="83"/>
                  <a:pt x="34" y="79"/>
                </a:cubicBezTo>
                <a:cubicBezTo>
                  <a:pt x="34" y="76"/>
                  <a:pt x="35" y="74"/>
                  <a:pt x="35" y="71"/>
                </a:cubicBezTo>
                <a:cubicBezTo>
                  <a:pt x="35" y="71"/>
                  <a:pt x="36" y="71"/>
                  <a:pt x="36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69"/>
                  <a:pt x="36" y="69"/>
                  <a:pt x="37" y="68"/>
                </a:cubicBezTo>
                <a:cubicBezTo>
                  <a:pt x="37" y="68"/>
                  <a:pt x="37" y="67"/>
                  <a:pt x="37" y="67"/>
                </a:cubicBezTo>
                <a:cubicBezTo>
                  <a:pt x="38" y="66"/>
                  <a:pt x="38" y="66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1" y="62"/>
                  <a:pt x="42" y="61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2"/>
                  <a:pt x="50" y="51"/>
                  <a:pt x="49" y="50"/>
                </a:cubicBezTo>
                <a:cubicBezTo>
                  <a:pt x="49" y="49"/>
                  <a:pt x="48" y="49"/>
                  <a:pt x="48" y="4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8"/>
                  <a:pt x="15" y="39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3" y="41"/>
                  <a:pt x="12" y="42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5"/>
                  <a:pt x="10" y="46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9"/>
                  <a:pt x="7" y="50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3" y="59"/>
                  <a:pt x="2" y="63"/>
                </a:cubicBezTo>
                <a:cubicBezTo>
                  <a:pt x="2" y="64"/>
                  <a:pt x="1" y="66"/>
                  <a:pt x="1" y="67"/>
                </a:cubicBezTo>
                <a:cubicBezTo>
                  <a:pt x="0" y="71"/>
                  <a:pt x="0" y="75"/>
                  <a:pt x="0" y="79"/>
                </a:cubicBezTo>
                <a:cubicBezTo>
                  <a:pt x="0" y="83"/>
                  <a:pt x="0" y="86"/>
                  <a:pt x="1" y="90"/>
                </a:cubicBezTo>
                <a:cubicBezTo>
                  <a:pt x="3" y="102"/>
                  <a:pt x="9" y="113"/>
                  <a:pt x="17" y="121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95" y="199"/>
                  <a:pt x="133" y="199"/>
                  <a:pt x="156" y="176"/>
                </a:cubicBezTo>
                <a:cubicBezTo>
                  <a:pt x="178" y="153"/>
                  <a:pt x="178" y="153"/>
                  <a:pt x="178" y="153"/>
                </a:cubicBezTo>
                <a:cubicBezTo>
                  <a:pt x="186" y="146"/>
                  <a:pt x="191" y="136"/>
                  <a:pt x="194" y="126"/>
                </a:cubicBezTo>
                <a:cubicBezTo>
                  <a:pt x="195" y="121"/>
                  <a:pt x="196" y="116"/>
                  <a:pt x="196" y="111"/>
                </a:cubicBezTo>
                <a:cubicBezTo>
                  <a:pt x="196" y="102"/>
                  <a:pt x="193" y="92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3"/>
                  <a:pt x="189" y="83"/>
                </a:cubicBezTo>
                <a:cubicBezTo>
                  <a:pt x="189" y="83"/>
                  <a:pt x="189" y="83"/>
                  <a:pt x="188" y="8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580"/>
          <p:cNvSpPr/>
          <p:nvPr/>
        </p:nvSpPr>
        <p:spPr bwMode="auto">
          <a:xfrm>
            <a:off x="7459984" y="2627767"/>
            <a:ext cx="215263" cy="221004"/>
          </a:xfrm>
          <a:custGeom>
            <a:avLst/>
            <a:gdLst>
              <a:gd name="T0" fmla="*/ 178 w 195"/>
              <a:gd name="T1" fmla="*/ 78 h 199"/>
              <a:gd name="T2" fmla="*/ 167 w 195"/>
              <a:gd name="T3" fmla="*/ 66 h 199"/>
              <a:gd name="T4" fmla="*/ 150 w 195"/>
              <a:gd name="T5" fmla="*/ 50 h 199"/>
              <a:gd name="T6" fmla="*/ 124 w 195"/>
              <a:gd name="T7" fmla="*/ 23 h 199"/>
              <a:gd name="T8" fmla="*/ 39 w 195"/>
              <a:gd name="T9" fmla="*/ 23 h 199"/>
              <a:gd name="T10" fmla="*/ 17 w 195"/>
              <a:gd name="T11" fmla="*/ 45 h 199"/>
              <a:gd name="T12" fmla="*/ 2 w 195"/>
              <a:gd name="T13" fmla="*/ 73 h 199"/>
              <a:gd name="T14" fmla="*/ 0 w 195"/>
              <a:gd name="T15" fmla="*/ 88 h 199"/>
              <a:gd name="T16" fmla="*/ 6 w 195"/>
              <a:gd name="T17" fmla="*/ 115 h 199"/>
              <a:gd name="T18" fmla="*/ 6 w 195"/>
              <a:gd name="T19" fmla="*/ 115 h 199"/>
              <a:gd name="T20" fmla="*/ 7 w 195"/>
              <a:gd name="T21" fmla="*/ 116 h 199"/>
              <a:gd name="T22" fmla="*/ 7 w 195"/>
              <a:gd name="T23" fmla="*/ 116 h 199"/>
              <a:gd name="T24" fmla="*/ 7 w 195"/>
              <a:gd name="T25" fmla="*/ 116 h 199"/>
              <a:gd name="T26" fmla="*/ 17 w 195"/>
              <a:gd name="T27" fmla="*/ 130 h 199"/>
              <a:gd name="T28" fmla="*/ 71 w 195"/>
              <a:gd name="T29" fmla="*/ 184 h 199"/>
              <a:gd name="T30" fmla="*/ 72 w 195"/>
              <a:gd name="T31" fmla="*/ 185 h 199"/>
              <a:gd name="T32" fmla="*/ 96 w 195"/>
              <a:gd name="T33" fmla="*/ 199 h 199"/>
              <a:gd name="T34" fmla="*/ 76 w 195"/>
              <a:gd name="T35" fmla="*/ 159 h 199"/>
              <a:gd name="T36" fmla="*/ 75 w 195"/>
              <a:gd name="T37" fmla="*/ 145 h 199"/>
              <a:gd name="T38" fmla="*/ 75 w 195"/>
              <a:gd name="T39" fmla="*/ 139 h 199"/>
              <a:gd name="T40" fmla="*/ 41 w 195"/>
              <a:gd name="T41" fmla="*/ 106 h 199"/>
              <a:gd name="T42" fmla="*/ 35 w 195"/>
              <a:gd name="T43" fmla="*/ 95 h 199"/>
              <a:gd name="T44" fmla="*/ 34 w 195"/>
              <a:gd name="T45" fmla="*/ 88 h 199"/>
              <a:gd name="T46" fmla="*/ 35 w 195"/>
              <a:gd name="T47" fmla="*/ 80 h 199"/>
              <a:gd name="T48" fmla="*/ 41 w 195"/>
              <a:gd name="T49" fmla="*/ 70 h 199"/>
              <a:gd name="T50" fmla="*/ 63 w 195"/>
              <a:gd name="T51" fmla="*/ 48 h 199"/>
              <a:gd name="T52" fmla="*/ 99 w 195"/>
              <a:gd name="T53" fmla="*/ 48 h 199"/>
              <a:gd name="T54" fmla="*/ 120 w 195"/>
              <a:gd name="T55" fmla="*/ 69 h 199"/>
              <a:gd name="T56" fmla="*/ 134 w 195"/>
              <a:gd name="T57" fmla="*/ 82 h 199"/>
              <a:gd name="T58" fmla="*/ 154 w 195"/>
              <a:gd name="T59" fmla="*/ 102 h 199"/>
              <a:gd name="T60" fmla="*/ 158 w 195"/>
              <a:gd name="T61" fmla="*/ 109 h 199"/>
              <a:gd name="T62" fmla="*/ 161 w 195"/>
              <a:gd name="T63" fmla="*/ 120 h 199"/>
              <a:gd name="T64" fmla="*/ 160 w 195"/>
              <a:gd name="T65" fmla="*/ 127 h 199"/>
              <a:gd name="T66" fmla="*/ 160 w 195"/>
              <a:gd name="T67" fmla="*/ 128 h 199"/>
              <a:gd name="T68" fmla="*/ 159 w 195"/>
              <a:gd name="T69" fmla="*/ 128 h 199"/>
              <a:gd name="T70" fmla="*/ 159 w 195"/>
              <a:gd name="T71" fmla="*/ 131 h 199"/>
              <a:gd name="T72" fmla="*/ 158 w 195"/>
              <a:gd name="T73" fmla="*/ 132 h 199"/>
              <a:gd name="T74" fmla="*/ 157 w 195"/>
              <a:gd name="T75" fmla="*/ 134 h 199"/>
              <a:gd name="T76" fmla="*/ 157 w 195"/>
              <a:gd name="T77" fmla="*/ 134 h 199"/>
              <a:gd name="T78" fmla="*/ 156 w 195"/>
              <a:gd name="T79" fmla="*/ 135 h 199"/>
              <a:gd name="T80" fmla="*/ 154 w 195"/>
              <a:gd name="T81" fmla="*/ 138 h 199"/>
              <a:gd name="T82" fmla="*/ 145 w 195"/>
              <a:gd name="T83" fmla="*/ 146 h 199"/>
              <a:gd name="T84" fmla="*/ 146 w 195"/>
              <a:gd name="T85" fmla="*/ 149 h 199"/>
              <a:gd name="T86" fmla="*/ 147 w 195"/>
              <a:gd name="T87" fmla="*/ 151 h 199"/>
              <a:gd name="T88" fmla="*/ 167 w 195"/>
              <a:gd name="T89" fmla="*/ 170 h 199"/>
              <a:gd name="T90" fmla="*/ 168 w 195"/>
              <a:gd name="T91" fmla="*/ 172 h 199"/>
              <a:gd name="T92" fmla="*/ 178 w 195"/>
              <a:gd name="T93" fmla="*/ 162 h 199"/>
              <a:gd name="T94" fmla="*/ 181 w 195"/>
              <a:gd name="T95" fmla="*/ 159 h 199"/>
              <a:gd name="T96" fmla="*/ 181 w 195"/>
              <a:gd name="T97" fmla="*/ 159 h 199"/>
              <a:gd name="T98" fmla="*/ 182 w 195"/>
              <a:gd name="T99" fmla="*/ 158 h 199"/>
              <a:gd name="T100" fmla="*/ 184 w 195"/>
              <a:gd name="T101" fmla="*/ 156 h 199"/>
              <a:gd name="T102" fmla="*/ 184 w 195"/>
              <a:gd name="T103" fmla="*/ 155 h 199"/>
              <a:gd name="T104" fmla="*/ 186 w 195"/>
              <a:gd name="T105" fmla="*/ 152 h 199"/>
              <a:gd name="T106" fmla="*/ 186 w 195"/>
              <a:gd name="T107" fmla="*/ 152 h 199"/>
              <a:gd name="T108" fmla="*/ 187 w 195"/>
              <a:gd name="T109" fmla="*/ 151 h 199"/>
              <a:gd name="T110" fmla="*/ 188 w 195"/>
              <a:gd name="T111" fmla="*/ 148 h 199"/>
              <a:gd name="T112" fmla="*/ 188 w 195"/>
              <a:gd name="T113" fmla="*/ 148 h 199"/>
              <a:gd name="T114" fmla="*/ 189 w 195"/>
              <a:gd name="T115" fmla="*/ 148 h 199"/>
              <a:gd name="T116" fmla="*/ 193 w 195"/>
              <a:gd name="T117" fmla="*/ 136 h 199"/>
              <a:gd name="T118" fmla="*/ 194 w 195"/>
              <a:gd name="T119" fmla="*/ 132 h 199"/>
              <a:gd name="T120" fmla="*/ 195 w 195"/>
              <a:gd name="T121" fmla="*/ 120 h 199"/>
              <a:gd name="T122" fmla="*/ 194 w 195"/>
              <a:gd name="T123" fmla="*/ 109 h 199"/>
              <a:gd name="T124" fmla="*/ 178 w 195"/>
              <a:gd name="T125" fmla="*/ 7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" h="199">
                <a:moveTo>
                  <a:pt x="178" y="78"/>
                </a:moveTo>
                <a:cubicBezTo>
                  <a:pt x="167" y="66"/>
                  <a:pt x="167" y="66"/>
                  <a:pt x="167" y="66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00" y="0"/>
                  <a:pt x="63" y="0"/>
                  <a:pt x="39" y="23"/>
                </a:cubicBezTo>
                <a:cubicBezTo>
                  <a:pt x="17" y="45"/>
                  <a:pt x="17" y="45"/>
                  <a:pt x="17" y="45"/>
                </a:cubicBezTo>
                <a:cubicBezTo>
                  <a:pt x="10" y="53"/>
                  <a:pt x="4" y="62"/>
                  <a:pt x="2" y="73"/>
                </a:cubicBezTo>
                <a:cubicBezTo>
                  <a:pt x="0" y="78"/>
                  <a:pt x="0" y="83"/>
                  <a:pt x="0" y="88"/>
                </a:cubicBezTo>
                <a:cubicBezTo>
                  <a:pt x="0" y="97"/>
                  <a:pt x="2" y="107"/>
                  <a:pt x="6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5"/>
                  <a:pt x="6" y="115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10" y="121"/>
                  <a:pt x="13" y="126"/>
                  <a:pt x="17" y="130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2" y="184"/>
                  <a:pt x="72" y="185"/>
                  <a:pt x="72" y="185"/>
                </a:cubicBezTo>
                <a:cubicBezTo>
                  <a:pt x="79" y="191"/>
                  <a:pt x="87" y="196"/>
                  <a:pt x="96" y="199"/>
                </a:cubicBezTo>
                <a:cubicBezTo>
                  <a:pt x="86" y="188"/>
                  <a:pt x="79" y="174"/>
                  <a:pt x="76" y="159"/>
                </a:cubicBezTo>
                <a:cubicBezTo>
                  <a:pt x="75" y="155"/>
                  <a:pt x="75" y="150"/>
                  <a:pt x="75" y="145"/>
                </a:cubicBezTo>
                <a:cubicBezTo>
                  <a:pt x="75" y="144"/>
                  <a:pt x="75" y="142"/>
                  <a:pt x="75" y="139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9" y="103"/>
                  <a:pt x="36" y="99"/>
                  <a:pt x="35" y="95"/>
                </a:cubicBezTo>
                <a:cubicBezTo>
                  <a:pt x="34" y="93"/>
                  <a:pt x="34" y="90"/>
                  <a:pt x="34" y="88"/>
                </a:cubicBezTo>
                <a:cubicBezTo>
                  <a:pt x="34" y="85"/>
                  <a:pt x="35" y="82"/>
                  <a:pt x="35" y="80"/>
                </a:cubicBezTo>
                <a:cubicBezTo>
                  <a:pt x="37" y="76"/>
                  <a:pt x="39" y="72"/>
                  <a:pt x="41" y="70"/>
                </a:cubicBezTo>
                <a:cubicBezTo>
                  <a:pt x="63" y="48"/>
                  <a:pt x="63" y="48"/>
                  <a:pt x="63" y="48"/>
                </a:cubicBezTo>
                <a:cubicBezTo>
                  <a:pt x="73" y="38"/>
                  <a:pt x="90" y="38"/>
                  <a:pt x="99" y="4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6" y="104"/>
                  <a:pt x="157" y="106"/>
                  <a:pt x="158" y="109"/>
                </a:cubicBezTo>
                <a:cubicBezTo>
                  <a:pt x="160" y="112"/>
                  <a:pt x="161" y="116"/>
                  <a:pt x="161" y="120"/>
                </a:cubicBezTo>
                <a:cubicBezTo>
                  <a:pt x="161" y="122"/>
                  <a:pt x="161" y="125"/>
                  <a:pt x="160" y="127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59" y="128"/>
                  <a:pt x="159" y="128"/>
                  <a:pt x="159" y="128"/>
                </a:cubicBezTo>
                <a:cubicBezTo>
                  <a:pt x="159" y="129"/>
                  <a:pt x="159" y="130"/>
                  <a:pt x="159" y="131"/>
                </a:cubicBezTo>
                <a:cubicBezTo>
                  <a:pt x="158" y="131"/>
                  <a:pt x="158" y="132"/>
                  <a:pt x="158" y="132"/>
                </a:cubicBezTo>
                <a:cubicBezTo>
                  <a:pt x="158" y="133"/>
                  <a:pt x="157" y="133"/>
                  <a:pt x="15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5" y="136"/>
                  <a:pt x="154" y="137"/>
                  <a:pt x="154" y="138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145" y="147"/>
                  <a:pt x="146" y="148"/>
                  <a:pt x="146" y="149"/>
                </a:cubicBezTo>
                <a:cubicBezTo>
                  <a:pt x="146" y="150"/>
                  <a:pt x="147" y="150"/>
                  <a:pt x="147" y="151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9" y="161"/>
                  <a:pt x="180" y="160"/>
                  <a:pt x="181" y="159"/>
                </a:cubicBezTo>
                <a:cubicBezTo>
                  <a:pt x="181" y="159"/>
                  <a:pt x="181" y="159"/>
                  <a:pt x="181" y="159"/>
                </a:cubicBezTo>
                <a:cubicBezTo>
                  <a:pt x="182" y="158"/>
                  <a:pt x="182" y="158"/>
                  <a:pt x="182" y="158"/>
                </a:cubicBezTo>
                <a:cubicBezTo>
                  <a:pt x="182" y="157"/>
                  <a:pt x="183" y="157"/>
                  <a:pt x="184" y="156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5" y="154"/>
                  <a:pt x="185" y="153"/>
                  <a:pt x="186" y="152"/>
                </a:cubicBezTo>
                <a:cubicBezTo>
                  <a:pt x="186" y="152"/>
                  <a:pt x="186" y="152"/>
                  <a:pt x="186" y="152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87" y="150"/>
                  <a:pt x="188" y="149"/>
                  <a:pt x="188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90" y="144"/>
                  <a:pt x="192" y="140"/>
                  <a:pt x="193" y="136"/>
                </a:cubicBezTo>
                <a:cubicBezTo>
                  <a:pt x="194" y="135"/>
                  <a:pt x="194" y="133"/>
                  <a:pt x="194" y="132"/>
                </a:cubicBezTo>
                <a:cubicBezTo>
                  <a:pt x="195" y="128"/>
                  <a:pt x="195" y="124"/>
                  <a:pt x="195" y="120"/>
                </a:cubicBezTo>
                <a:cubicBezTo>
                  <a:pt x="195" y="116"/>
                  <a:pt x="195" y="113"/>
                  <a:pt x="194" y="109"/>
                </a:cubicBezTo>
                <a:cubicBezTo>
                  <a:pt x="192" y="97"/>
                  <a:pt x="187" y="86"/>
                  <a:pt x="178" y="7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581"/>
          <p:cNvSpPr/>
          <p:nvPr/>
        </p:nvSpPr>
        <p:spPr bwMode="auto">
          <a:xfrm>
            <a:off x="3648402" y="3310867"/>
            <a:ext cx="126287" cy="169341"/>
          </a:xfrm>
          <a:custGeom>
            <a:avLst/>
            <a:gdLst>
              <a:gd name="T0" fmla="*/ 112 w 112"/>
              <a:gd name="T1" fmla="*/ 53 h 154"/>
              <a:gd name="T2" fmla="*/ 105 w 112"/>
              <a:gd name="T3" fmla="*/ 35 h 154"/>
              <a:gd name="T4" fmla="*/ 52 w 112"/>
              <a:gd name="T5" fmla="*/ 0 h 154"/>
              <a:gd name="T6" fmla="*/ 0 w 112"/>
              <a:gd name="T7" fmla="*/ 33 h 154"/>
              <a:gd name="T8" fmla="*/ 0 w 112"/>
              <a:gd name="T9" fmla="*/ 148 h 154"/>
              <a:gd name="T10" fmla="*/ 52 w 112"/>
              <a:gd name="T11" fmla="*/ 132 h 154"/>
              <a:gd name="T12" fmla="*/ 112 w 112"/>
              <a:gd name="T13" fmla="*/ 154 h 154"/>
              <a:gd name="T14" fmla="*/ 112 w 112"/>
              <a:gd name="T15" fmla="*/ 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54">
                <a:moveTo>
                  <a:pt x="112" y="53"/>
                </a:moveTo>
                <a:cubicBezTo>
                  <a:pt x="105" y="35"/>
                  <a:pt x="105" y="35"/>
                  <a:pt x="105" y="35"/>
                </a:cubicBezTo>
                <a:cubicBezTo>
                  <a:pt x="104" y="32"/>
                  <a:pt x="91" y="0"/>
                  <a:pt x="52" y="0"/>
                </a:cubicBezTo>
                <a:cubicBezTo>
                  <a:pt x="18" y="0"/>
                  <a:pt x="4" y="24"/>
                  <a:pt x="0" y="33"/>
                </a:cubicBezTo>
                <a:cubicBezTo>
                  <a:pt x="0" y="148"/>
                  <a:pt x="0" y="148"/>
                  <a:pt x="0" y="148"/>
                </a:cubicBezTo>
                <a:cubicBezTo>
                  <a:pt x="13" y="139"/>
                  <a:pt x="30" y="132"/>
                  <a:pt x="52" y="132"/>
                </a:cubicBezTo>
                <a:cubicBezTo>
                  <a:pt x="78" y="132"/>
                  <a:pt x="98" y="142"/>
                  <a:pt x="112" y="154"/>
                </a:cubicBezTo>
                <a:lnTo>
                  <a:pt x="112" y="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582"/>
          <p:cNvSpPr/>
          <p:nvPr/>
        </p:nvSpPr>
        <p:spPr bwMode="auto">
          <a:xfrm>
            <a:off x="3800521" y="3310867"/>
            <a:ext cx="123418" cy="169341"/>
          </a:xfrm>
          <a:custGeom>
            <a:avLst/>
            <a:gdLst>
              <a:gd name="T0" fmla="*/ 60 w 112"/>
              <a:gd name="T1" fmla="*/ 0 h 153"/>
              <a:gd name="T2" fmla="*/ 6 w 112"/>
              <a:gd name="T3" fmla="*/ 36 h 153"/>
              <a:gd name="T4" fmla="*/ 0 w 112"/>
              <a:gd name="T5" fmla="*/ 53 h 153"/>
              <a:gd name="T6" fmla="*/ 0 w 112"/>
              <a:gd name="T7" fmla="*/ 153 h 153"/>
              <a:gd name="T8" fmla="*/ 60 w 112"/>
              <a:gd name="T9" fmla="*/ 132 h 153"/>
              <a:gd name="T10" fmla="*/ 112 w 112"/>
              <a:gd name="T11" fmla="*/ 147 h 153"/>
              <a:gd name="T12" fmla="*/ 112 w 112"/>
              <a:gd name="T13" fmla="*/ 34 h 153"/>
              <a:gd name="T14" fmla="*/ 60 w 112"/>
              <a:gd name="T1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53">
                <a:moveTo>
                  <a:pt x="60" y="0"/>
                </a:moveTo>
                <a:cubicBezTo>
                  <a:pt x="21" y="0"/>
                  <a:pt x="7" y="35"/>
                  <a:pt x="6" y="36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53"/>
                  <a:pt x="0" y="153"/>
                  <a:pt x="0" y="153"/>
                </a:cubicBezTo>
                <a:cubicBezTo>
                  <a:pt x="14" y="142"/>
                  <a:pt x="33" y="132"/>
                  <a:pt x="60" y="132"/>
                </a:cubicBezTo>
                <a:cubicBezTo>
                  <a:pt x="81" y="132"/>
                  <a:pt x="99" y="139"/>
                  <a:pt x="112" y="147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07" y="25"/>
                  <a:pt x="92" y="0"/>
                  <a:pt x="60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583"/>
          <p:cNvSpPr>
            <a:spLocks noEditPoints="1"/>
          </p:cNvSpPr>
          <p:nvPr/>
        </p:nvSpPr>
        <p:spPr bwMode="auto">
          <a:xfrm>
            <a:off x="3628311" y="3287905"/>
            <a:ext cx="318590" cy="243965"/>
          </a:xfrm>
          <a:custGeom>
            <a:avLst/>
            <a:gdLst>
              <a:gd name="T0" fmla="*/ 216 w 288"/>
              <a:gd name="T1" fmla="*/ 0 h 221"/>
              <a:gd name="T2" fmla="*/ 144 w 288"/>
              <a:gd name="T3" fmla="*/ 49 h 221"/>
              <a:gd name="T4" fmla="*/ 72 w 288"/>
              <a:gd name="T5" fmla="*/ 0 h 221"/>
              <a:gd name="T6" fmla="*/ 0 w 288"/>
              <a:gd name="T7" fmla="*/ 49 h 221"/>
              <a:gd name="T8" fmla="*/ 0 w 288"/>
              <a:gd name="T9" fmla="*/ 221 h 221"/>
              <a:gd name="T10" fmla="*/ 72 w 288"/>
              <a:gd name="T11" fmla="*/ 172 h 221"/>
              <a:gd name="T12" fmla="*/ 144 w 288"/>
              <a:gd name="T13" fmla="*/ 221 h 221"/>
              <a:gd name="T14" fmla="*/ 216 w 288"/>
              <a:gd name="T15" fmla="*/ 172 h 221"/>
              <a:gd name="T16" fmla="*/ 288 w 288"/>
              <a:gd name="T17" fmla="*/ 221 h 221"/>
              <a:gd name="T18" fmla="*/ 288 w 288"/>
              <a:gd name="T19" fmla="*/ 50 h 221"/>
              <a:gd name="T20" fmla="*/ 216 w 288"/>
              <a:gd name="T21" fmla="*/ 0 h 221"/>
              <a:gd name="T22" fmla="*/ 72 w 288"/>
              <a:gd name="T23" fmla="*/ 152 h 221"/>
              <a:gd name="T24" fmla="*/ 20 w 288"/>
              <a:gd name="T25" fmla="*/ 168 h 221"/>
              <a:gd name="T26" fmla="*/ 20 w 288"/>
              <a:gd name="T27" fmla="*/ 53 h 221"/>
              <a:gd name="T28" fmla="*/ 72 w 288"/>
              <a:gd name="T29" fmla="*/ 20 h 221"/>
              <a:gd name="T30" fmla="*/ 125 w 288"/>
              <a:gd name="T31" fmla="*/ 55 h 221"/>
              <a:gd name="T32" fmla="*/ 132 w 288"/>
              <a:gd name="T33" fmla="*/ 73 h 221"/>
              <a:gd name="T34" fmla="*/ 132 w 288"/>
              <a:gd name="T35" fmla="*/ 174 h 221"/>
              <a:gd name="T36" fmla="*/ 72 w 288"/>
              <a:gd name="T37" fmla="*/ 152 h 221"/>
              <a:gd name="T38" fmla="*/ 268 w 288"/>
              <a:gd name="T39" fmla="*/ 167 h 221"/>
              <a:gd name="T40" fmla="*/ 216 w 288"/>
              <a:gd name="T41" fmla="*/ 152 h 221"/>
              <a:gd name="T42" fmla="*/ 156 w 288"/>
              <a:gd name="T43" fmla="*/ 173 h 221"/>
              <a:gd name="T44" fmla="*/ 156 w 288"/>
              <a:gd name="T45" fmla="*/ 73 h 221"/>
              <a:gd name="T46" fmla="*/ 162 w 288"/>
              <a:gd name="T47" fmla="*/ 56 h 221"/>
              <a:gd name="T48" fmla="*/ 216 w 288"/>
              <a:gd name="T49" fmla="*/ 20 h 221"/>
              <a:gd name="T50" fmla="*/ 268 w 288"/>
              <a:gd name="T51" fmla="*/ 54 h 221"/>
              <a:gd name="T52" fmla="*/ 268 w 288"/>
              <a:gd name="T53" fmla="*/ 167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221">
                <a:moveTo>
                  <a:pt x="216" y="0"/>
                </a:moveTo>
                <a:cubicBezTo>
                  <a:pt x="162" y="0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6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2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69" y="0"/>
                  <a:pt x="216" y="0"/>
                </a:cubicBezTo>
                <a:close/>
                <a:moveTo>
                  <a:pt x="72" y="152"/>
                </a:moveTo>
                <a:cubicBezTo>
                  <a:pt x="50" y="152"/>
                  <a:pt x="33" y="159"/>
                  <a:pt x="20" y="168"/>
                </a:cubicBezTo>
                <a:cubicBezTo>
                  <a:pt x="20" y="53"/>
                  <a:pt x="20" y="53"/>
                  <a:pt x="20" y="53"/>
                </a:cubicBezTo>
                <a:cubicBezTo>
                  <a:pt x="24" y="44"/>
                  <a:pt x="38" y="20"/>
                  <a:pt x="72" y="20"/>
                </a:cubicBezTo>
                <a:cubicBezTo>
                  <a:pt x="111" y="20"/>
                  <a:pt x="124" y="52"/>
                  <a:pt x="125" y="55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18" y="162"/>
                  <a:pt x="98" y="152"/>
                  <a:pt x="72" y="152"/>
                </a:cubicBezTo>
                <a:close/>
                <a:moveTo>
                  <a:pt x="268" y="167"/>
                </a:moveTo>
                <a:cubicBezTo>
                  <a:pt x="255" y="159"/>
                  <a:pt x="237" y="152"/>
                  <a:pt x="216" y="152"/>
                </a:cubicBezTo>
                <a:cubicBezTo>
                  <a:pt x="189" y="152"/>
                  <a:pt x="170" y="162"/>
                  <a:pt x="156" y="1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3" y="55"/>
                  <a:pt x="177" y="20"/>
                  <a:pt x="216" y="20"/>
                </a:cubicBezTo>
                <a:cubicBezTo>
                  <a:pt x="248" y="20"/>
                  <a:pt x="263" y="45"/>
                  <a:pt x="268" y="54"/>
                </a:cubicBezTo>
                <a:lnTo>
                  <a:pt x="268" y="16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584"/>
          <p:cNvSpPr>
            <a:spLocks noEditPoints="1"/>
          </p:cNvSpPr>
          <p:nvPr/>
        </p:nvSpPr>
        <p:spPr bwMode="auto">
          <a:xfrm>
            <a:off x="2988263" y="3287905"/>
            <a:ext cx="318590" cy="243965"/>
          </a:xfrm>
          <a:custGeom>
            <a:avLst/>
            <a:gdLst>
              <a:gd name="T0" fmla="*/ 245 w 288"/>
              <a:gd name="T1" fmla="*/ 6 h 221"/>
              <a:gd name="T2" fmla="*/ 245 w 288"/>
              <a:gd name="T3" fmla="*/ 131 h 221"/>
              <a:gd name="T4" fmla="*/ 216 w 288"/>
              <a:gd name="T5" fmla="*/ 100 h 221"/>
              <a:gd name="T6" fmla="*/ 187 w 288"/>
              <a:gd name="T7" fmla="*/ 131 h 221"/>
              <a:gd name="T8" fmla="*/ 187 w 288"/>
              <a:gd name="T9" fmla="*/ 6 h 221"/>
              <a:gd name="T10" fmla="*/ 144 w 288"/>
              <a:gd name="T11" fmla="*/ 49 h 221"/>
              <a:gd name="T12" fmla="*/ 72 w 288"/>
              <a:gd name="T13" fmla="*/ 0 h 221"/>
              <a:gd name="T14" fmla="*/ 0 w 288"/>
              <a:gd name="T15" fmla="*/ 49 h 221"/>
              <a:gd name="T16" fmla="*/ 0 w 288"/>
              <a:gd name="T17" fmla="*/ 221 h 221"/>
              <a:gd name="T18" fmla="*/ 72 w 288"/>
              <a:gd name="T19" fmla="*/ 172 h 221"/>
              <a:gd name="T20" fmla="*/ 144 w 288"/>
              <a:gd name="T21" fmla="*/ 221 h 221"/>
              <a:gd name="T22" fmla="*/ 216 w 288"/>
              <a:gd name="T23" fmla="*/ 172 h 221"/>
              <a:gd name="T24" fmla="*/ 288 w 288"/>
              <a:gd name="T25" fmla="*/ 221 h 221"/>
              <a:gd name="T26" fmla="*/ 288 w 288"/>
              <a:gd name="T27" fmla="*/ 50 h 221"/>
              <a:gd name="T28" fmla="*/ 245 w 288"/>
              <a:gd name="T29" fmla="*/ 6 h 221"/>
              <a:gd name="T30" fmla="*/ 187 w 288"/>
              <a:gd name="T31" fmla="*/ 131 h 221"/>
              <a:gd name="T32" fmla="*/ 187 w 288"/>
              <a:gd name="T33" fmla="*/ 131 h 221"/>
              <a:gd name="T34" fmla="*/ 187 w 288"/>
              <a:gd name="T35" fmla="*/ 131 h 221"/>
              <a:gd name="T36" fmla="*/ 245 w 288"/>
              <a:gd name="T37" fmla="*/ 131 h 221"/>
              <a:gd name="T38" fmla="*/ 245 w 288"/>
              <a:gd name="T39" fmla="*/ 131 h 221"/>
              <a:gd name="T40" fmla="*/ 245 w 288"/>
              <a:gd name="T41" fmla="*/ 13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21">
                <a:moveTo>
                  <a:pt x="245" y="6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16" y="100"/>
                  <a:pt x="216" y="100"/>
                  <a:pt x="216" y="100"/>
                </a:cubicBezTo>
                <a:cubicBezTo>
                  <a:pt x="187" y="131"/>
                  <a:pt x="187" y="131"/>
                  <a:pt x="187" y="131"/>
                </a:cubicBezTo>
                <a:cubicBezTo>
                  <a:pt x="187" y="6"/>
                  <a:pt x="187" y="6"/>
                  <a:pt x="187" y="6"/>
                </a:cubicBezTo>
                <a:cubicBezTo>
                  <a:pt x="156" y="19"/>
                  <a:pt x="144" y="49"/>
                  <a:pt x="144" y="49"/>
                </a:cubicBezTo>
                <a:cubicBezTo>
                  <a:pt x="144" y="49"/>
                  <a:pt x="127" y="0"/>
                  <a:pt x="72" y="0"/>
                </a:cubicBezTo>
                <a:cubicBezTo>
                  <a:pt x="17" y="0"/>
                  <a:pt x="0" y="49"/>
                  <a:pt x="0" y="49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21"/>
                  <a:pt x="21" y="172"/>
                  <a:pt x="72" y="172"/>
                </a:cubicBezTo>
                <a:cubicBezTo>
                  <a:pt x="123" y="172"/>
                  <a:pt x="144" y="221"/>
                  <a:pt x="144" y="221"/>
                </a:cubicBezTo>
                <a:cubicBezTo>
                  <a:pt x="144" y="221"/>
                  <a:pt x="163" y="172"/>
                  <a:pt x="216" y="172"/>
                </a:cubicBezTo>
                <a:cubicBezTo>
                  <a:pt x="269" y="172"/>
                  <a:pt x="288" y="221"/>
                  <a:pt x="288" y="221"/>
                </a:cubicBezTo>
                <a:cubicBezTo>
                  <a:pt x="288" y="50"/>
                  <a:pt x="288" y="50"/>
                  <a:pt x="288" y="50"/>
                </a:cubicBezTo>
                <a:cubicBezTo>
                  <a:pt x="288" y="50"/>
                  <a:pt x="276" y="19"/>
                  <a:pt x="245" y="6"/>
                </a:cubicBezTo>
                <a:close/>
                <a:moveTo>
                  <a:pt x="187" y="131"/>
                </a:moveTo>
                <a:cubicBezTo>
                  <a:pt x="187" y="131"/>
                  <a:pt x="187" y="131"/>
                  <a:pt x="187" y="131"/>
                </a:cubicBezTo>
                <a:cubicBezTo>
                  <a:pt x="187" y="131"/>
                  <a:pt x="187" y="131"/>
                  <a:pt x="187" y="131"/>
                </a:cubicBezTo>
                <a:close/>
                <a:moveTo>
                  <a:pt x="245" y="131"/>
                </a:moveTo>
                <a:cubicBezTo>
                  <a:pt x="245" y="131"/>
                  <a:pt x="245" y="131"/>
                  <a:pt x="245" y="131"/>
                </a:cubicBezTo>
                <a:cubicBezTo>
                  <a:pt x="245" y="131"/>
                  <a:pt x="245" y="131"/>
                  <a:pt x="245" y="13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Rectangle 585"/>
          <p:cNvSpPr>
            <a:spLocks noChangeArrowheads="1"/>
          </p:cNvSpPr>
          <p:nvPr/>
        </p:nvSpPr>
        <p:spPr bwMode="auto">
          <a:xfrm>
            <a:off x="3260930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Rectangle 586"/>
          <p:cNvSpPr>
            <a:spLocks noChangeArrowheads="1"/>
          </p:cNvSpPr>
          <p:nvPr/>
        </p:nvSpPr>
        <p:spPr bwMode="auto">
          <a:xfrm>
            <a:off x="3194915" y="3434283"/>
            <a:ext cx="2871" cy="287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587"/>
          <p:cNvSpPr>
            <a:spLocks noEditPoints="1"/>
          </p:cNvSpPr>
          <p:nvPr/>
        </p:nvSpPr>
        <p:spPr bwMode="auto">
          <a:xfrm>
            <a:off x="6182761" y="4527818"/>
            <a:ext cx="318590" cy="321459"/>
          </a:xfrm>
          <a:custGeom>
            <a:avLst/>
            <a:gdLst>
              <a:gd name="T0" fmla="*/ 288 w 288"/>
              <a:gd name="T1" fmla="*/ 49 h 289"/>
              <a:gd name="T2" fmla="*/ 239 w 288"/>
              <a:gd name="T3" fmla="*/ 0 h 289"/>
              <a:gd name="T4" fmla="*/ 191 w 288"/>
              <a:gd name="T5" fmla="*/ 49 h 289"/>
              <a:gd name="T6" fmla="*/ 227 w 288"/>
              <a:gd name="T7" fmla="*/ 95 h 289"/>
              <a:gd name="T8" fmla="*/ 227 w 288"/>
              <a:gd name="T9" fmla="*/ 133 h 289"/>
              <a:gd name="T10" fmla="*/ 190 w 288"/>
              <a:gd name="T11" fmla="*/ 133 h 289"/>
              <a:gd name="T12" fmla="*/ 143 w 288"/>
              <a:gd name="T13" fmla="*/ 96 h 289"/>
              <a:gd name="T14" fmla="*/ 96 w 288"/>
              <a:gd name="T15" fmla="*/ 133 h 289"/>
              <a:gd name="T16" fmla="*/ 35 w 288"/>
              <a:gd name="T17" fmla="*/ 133 h 289"/>
              <a:gd name="T18" fmla="*/ 35 w 288"/>
              <a:gd name="T19" fmla="*/ 194 h 289"/>
              <a:gd name="T20" fmla="*/ 0 w 288"/>
              <a:gd name="T21" fmla="*/ 241 h 289"/>
              <a:gd name="T22" fmla="*/ 48 w 288"/>
              <a:gd name="T23" fmla="*/ 289 h 289"/>
              <a:gd name="T24" fmla="*/ 95 w 288"/>
              <a:gd name="T25" fmla="*/ 241 h 289"/>
              <a:gd name="T26" fmla="*/ 59 w 288"/>
              <a:gd name="T27" fmla="*/ 194 h 289"/>
              <a:gd name="T28" fmla="*/ 59 w 288"/>
              <a:gd name="T29" fmla="*/ 157 h 289"/>
              <a:gd name="T30" fmla="*/ 96 w 288"/>
              <a:gd name="T31" fmla="*/ 157 h 289"/>
              <a:gd name="T32" fmla="*/ 143 w 288"/>
              <a:gd name="T33" fmla="*/ 193 h 289"/>
              <a:gd name="T34" fmla="*/ 190 w 288"/>
              <a:gd name="T35" fmla="*/ 157 h 289"/>
              <a:gd name="T36" fmla="*/ 251 w 288"/>
              <a:gd name="T37" fmla="*/ 157 h 289"/>
              <a:gd name="T38" fmla="*/ 251 w 288"/>
              <a:gd name="T39" fmla="*/ 95 h 289"/>
              <a:gd name="T40" fmla="*/ 288 w 288"/>
              <a:gd name="T41" fmla="*/ 49 h 289"/>
              <a:gd name="T42" fmla="*/ 71 w 288"/>
              <a:gd name="T43" fmla="*/ 241 h 289"/>
              <a:gd name="T44" fmla="*/ 48 w 288"/>
              <a:gd name="T45" fmla="*/ 265 h 289"/>
              <a:gd name="T46" fmla="*/ 24 w 288"/>
              <a:gd name="T47" fmla="*/ 241 h 289"/>
              <a:gd name="T48" fmla="*/ 48 w 288"/>
              <a:gd name="T49" fmla="*/ 217 h 289"/>
              <a:gd name="T50" fmla="*/ 71 w 288"/>
              <a:gd name="T51" fmla="*/ 241 h 289"/>
              <a:gd name="T52" fmla="*/ 59 w 288"/>
              <a:gd name="T53" fmla="*/ 206 h 289"/>
              <a:gd name="T54" fmla="*/ 59 w 288"/>
              <a:gd name="T55" fmla="*/ 206 h 289"/>
              <a:gd name="T56" fmla="*/ 143 w 288"/>
              <a:gd name="T57" fmla="*/ 169 h 289"/>
              <a:gd name="T58" fmla="*/ 119 w 288"/>
              <a:gd name="T59" fmla="*/ 145 h 289"/>
              <a:gd name="T60" fmla="*/ 143 w 288"/>
              <a:gd name="T61" fmla="*/ 120 h 289"/>
              <a:gd name="T62" fmla="*/ 168 w 288"/>
              <a:gd name="T63" fmla="*/ 145 h 289"/>
              <a:gd name="T64" fmla="*/ 143 w 288"/>
              <a:gd name="T65" fmla="*/ 169 h 289"/>
              <a:gd name="T66" fmla="*/ 239 w 288"/>
              <a:gd name="T67" fmla="*/ 73 h 289"/>
              <a:gd name="T68" fmla="*/ 215 w 288"/>
              <a:gd name="T69" fmla="*/ 49 h 289"/>
              <a:gd name="T70" fmla="*/ 239 w 288"/>
              <a:gd name="T71" fmla="*/ 24 h 289"/>
              <a:gd name="T72" fmla="*/ 263 w 288"/>
              <a:gd name="T73" fmla="*/ 49 h 289"/>
              <a:gd name="T74" fmla="*/ 239 w 288"/>
              <a:gd name="T75" fmla="*/ 7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89">
                <a:moveTo>
                  <a:pt x="288" y="49"/>
                </a:moveTo>
                <a:cubicBezTo>
                  <a:pt x="288" y="22"/>
                  <a:pt x="266" y="0"/>
                  <a:pt x="239" y="0"/>
                </a:cubicBezTo>
                <a:cubicBezTo>
                  <a:pt x="213" y="0"/>
                  <a:pt x="191" y="22"/>
                  <a:pt x="191" y="49"/>
                </a:cubicBezTo>
                <a:cubicBezTo>
                  <a:pt x="191" y="71"/>
                  <a:pt x="207" y="90"/>
                  <a:pt x="227" y="95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190" y="133"/>
                  <a:pt x="190" y="133"/>
                  <a:pt x="190" y="133"/>
                </a:cubicBezTo>
                <a:cubicBezTo>
                  <a:pt x="185" y="112"/>
                  <a:pt x="166" y="96"/>
                  <a:pt x="143" y="96"/>
                </a:cubicBezTo>
                <a:cubicBezTo>
                  <a:pt x="121" y="96"/>
                  <a:pt x="102" y="112"/>
                  <a:pt x="96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15" y="200"/>
                  <a:pt x="0" y="219"/>
                  <a:pt x="0" y="241"/>
                </a:cubicBezTo>
                <a:cubicBezTo>
                  <a:pt x="0" y="267"/>
                  <a:pt x="21" y="289"/>
                  <a:pt x="48" y="289"/>
                </a:cubicBezTo>
                <a:cubicBezTo>
                  <a:pt x="74" y="289"/>
                  <a:pt x="95" y="267"/>
                  <a:pt x="95" y="241"/>
                </a:cubicBezTo>
                <a:cubicBezTo>
                  <a:pt x="95" y="218"/>
                  <a:pt x="80" y="199"/>
                  <a:pt x="59" y="194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96" y="157"/>
                  <a:pt x="96" y="157"/>
                  <a:pt x="96" y="157"/>
                </a:cubicBezTo>
                <a:cubicBezTo>
                  <a:pt x="102" y="178"/>
                  <a:pt x="121" y="193"/>
                  <a:pt x="143" y="193"/>
                </a:cubicBezTo>
                <a:cubicBezTo>
                  <a:pt x="166" y="193"/>
                  <a:pt x="185" y="178"/>
                  <a:pt x="190" y="157"/>
                </a:cubicBezTo>
                <a:cubicBezTo>
                  <a:pt x="251" y="157"/>
                  <a:pt x="251" y="157"/>
                  <a:pt x="251" y="157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72" y="90"/>
                  <a:pt x="288" y="71"/>
                  <a:pt x="288" y="49"/>
                </a:cubicBezTo>
                <a:close/>
                <a:moveTo>
                  <a:pt x="71" y="241"/>
                </a:moveTo>
                <a:cubicBezTo>
                  <a:pt x="71" y="254"/>
                  <a:pt x="61" y="265"/>
                  <a:pt x="48" y="265"/>
                </a:cubicBezTo>
                <a:cubicBezTo>
                  <a:pt x="34" y="265"/>
                  <a:pt x="24" y="254"/>
                  <a:pt x="24" y="241"/>
                </a:cubicBezTo>
                <a:cubicBezTo>
                  <a:pt x="24" y="228"/>
                  <a:pt x="34" y="217"/>
                  <a:pt x="48" y="217"/>
                </a:cubicBezTo>
                <a:cubicBezTo>
                  <a:pt x="61" y="217"/>
                  <a:pt x="71" y="228"/>
                  <a:pt x="71" y="241"/>
                </a:cubicBezTo>
                <a:close/>
                <a:moveTo>
                  <a:pt x="59" y="206"/>
                </a:moveTo>
                <a:cubicBezTo>
                  <a:pt x="59" y="206"/>
                  <a:pt x="59" y="206"/>
                  <a:pt x="59" y="206"/>
                </a:cubicBezTo>
                <a:close/>
                <a:moveTo>
                  <a:pt x="143" y="169"/>
                </a:moveTo>
                <a:cubicBezTo>
                  <a:pt x="130" y="169"/>
                  <a:pt x="119" y="158"/>
                  <a:pt x="119" y="145"/>
                </a:cubicBezTo>
                <a:cubicBezTo>
                  <a:pt x="119" y="131"/>
                  <a:pt x="130" y="120"/>
                  <a:pt x="143" y="120"/>
                </a:cubicBezTo>
                <a:cubicBezTo>
                  <a:pt x="157" y="120"/>
                  <a:pt x="168" y="131"/>
                  <a:pt x="168" y="145"/>
                </a:cubicBezTo>
                <a:cubicBezTo>
                  <a:pt x="168" y="158"/>
                  <a:pt x="157" y="169"/>
                  <a:pt x="143" y="169"/>
                </a:cubicBezTo>
                <a:close/>
                <a:moveTo>
                  <a:pt x="239" y="73"/>
                </a:moveTo>
                <a:cubicBezTo>
                  <a:pt x="226" y="73"/>
                  <a:pt x="215" y="62"/>
                  <a:pt x="215" y="49"/>
                </a:cubicBezTo>
                <a:cubicBezTo>
                  <a:pt x="215" y="35"/>
                  <a:pt x="226" y="24"/>
                  <a:pt x="239" y="24"/>
                </a:cubicBezTo>
                <a:cubicBezTo>
                  <a:pt x="253" y="24"/>
                  <a:pt x="263" y="35"/>
                  <a:pt x="263" y="49"/>
                </a:cubicBezTo>
                <a:cubicBezTo>
                  <a:pt x="263" y="62"/>
                  <a:pt x="253" y="73"/>
                  <a:pt x="239" y="7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Line 588"/>
          <p:cNvSpPr>
            <a:spLocks noChangeShapeType="1"/>
          </p:cNvSpPr>
          <p:nvPr/>
        </p:nvSpPr>
        <p:spPr bwMode="auto">
          <a:xfrm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Line 589"/>
          <p:cNvSpPr>
            <a:spLocks noChangeShapeType="1"/>
          </p:cNvSpPr>
          <p:nvPr/>
        </p:nvSpPr>
        <p:spPr bwMode="auto">
          <a:xfrm>
            <a:off x="6245904" y="4757431"/>
            <a:ext cx="0" cy="0"/>
          </a:xfrm>
          <a:prstGeom prst="lin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590"/>
          <p:cNvSpPr>
            <a:spLocks noEditPoints="1"/>
          </p:cNvSpPr>
          <p:nvPr/>
        </p:nvSpPr>
        <p:spPr bwMode="auto">
          <a:xfrm>
            <a:off x="1711039" y="5167864"/>
            <a:ext cx="321459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256 h 288"/>
              <a:gd name="T12" fmla="*/ 32 w 288"/>
              <a:gd name="T13" fmla="*/ 144 h 288"/>
              <a:gd name="T14" fmla="*/ 144 w 288"/>
              <a:gd name="T15" fmla="*/ 32 h 288"/>
              <a:gd name="T16" fmla="*/ 256 w 288"/>
              <a:gd name="T17" fmla="*/ 144 h 288"/>
              <a:gd name="T18" fmla="*/ 144 w 288"/>
              <a:gd name="T1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4"/>
                  <a:pt x="0" y="144"/>
                </a:cubicBezTo>
                <a:cubicBezTo>
                  <a:pt x="0" y="223"/>
                  <a:pt x="64" y="288"/>
                  <a:pt x="144" y="288"/>
                </a:cubicBezTo>
                <a:cubicBezTo>
                  <a:pt x="223" y="288"/>
                  <a:pt x="288" y="223"/>
                  <a:pt x="288" y="144"/>
                </a:cubicBezTo>
                <a:cubicBezTo>
                  <a:pt x="288" y="64"/>
                  <a:pt x="223" y="0"/>
                  <a:pt x="144" y="0"/>
                </a:cubicBezTo>
                <a:close/>
                <a:moveTo>
                  <a:pt x="144" y="256"/>
                </a:moveTo>
                <a:cubicBezTo>
                  <a:pt x="82" y="256"/>
                  <a:pt x="32" y="205"/>
                  <a:pt x="32" y="144"/>
                </a:cubicBezTo>
                <a:cubicBezTo>
                  <a:pt x="32" y="82"/>
                  <a:pt x="82" y="32"/>
                  <a:pt x="144" y="32"/>
                </a:cubicBezTo>
                <a:cubicBezTo>
                  <a:pt x="205" y="32"/>
                  <a:pt x="256" y="82"/>
                  <a:pt x="256" y="144"/>
                </a:cubicBezTo>
                <a:cubicBezTo>
                  <a:pt x="256" y="205"/>
                  <a:pt x="205" y="256"/>
                  <a:pt x="144" y="25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591"/>
          <p:cNvSpPr>
            <a:spLocks noEditPoints="1"/>
          </p:cNvSpPr>
          <p:nvPr/>
        </p:nvSpPr>
        <p:spPr bwMode="auto">
          <a:xfrm>
            <a:off x="1794273" y="5248229"/>
            <a:ext cx="154989" cy="157860"/>
          </a:xfrm>
          <a:custGeom>
            <a:avLst/>
            <a:gdLst>
              <a:gd name="T0" fmla="*/ 19 w 54"/>
              <a:gd name="T1" fmla="*/ 19 h 55"/>
              <a:gd name="T2" fmla="*/ 19 w 54"/>
              <a:gd name="T3" fmla="*/ 19 h 55"/>
              <a:gd name="T4" fmla="*/ 18 w 54"/>
              <a:gd name="T5" fmla="*/ 19 h 55"/>
              <a:gd name="T6" fmla="*/ 19 w 54"/>
              <a:gd name="T7" fmla="*/ 19 h 55"/>
              <a:gd name="T8" fmla="*/ 0 w 54"/>
              <a:gd name="T9" fmla="*/ 55 h 55"/>
              <a:gd name="T10" fmla="*/ 36 w 54"/>
              <a:gd name="T11" fmla="*/ 36 h 55"/>
              <a:gd name="T12" fmla="*/ 36 w 54"/>
              <a:gd name="T13" fmla="*/ 36 h 55"/>
              <a:gd name="T14" fmla="*/ 36 w 54"/>
              <a:gd name="T15" fmla="*/ 36 h 55"/>
              <a:gd name="T16" fmla="*/ 36 w 54"/>
              <a:gd name="T17" fmla="*/ 36 h 55"/>
              <a:gd name="T18" fmla="*/ 36 w 54"/>
              <a:gd name="T19" fmla="*/ 36 h 55"/>
              <a:gd name="T20" fmla="*/ 54 w 54"/>
              <a:gd name="T21" fmla="*/ 0 h 55"/>
              <a:gd name="T22" fmla="*/ 19 w 54"/>
              <a:gd name="T23" fmla="*/ 19 h 55"/>
              <a:gd name="T24" fmla="*/ 19 w 54"/>
              <a:gd name="T25" fmla="*/ 19 h 55"/>
              <a:gd name="T26" fmla="*/ 22 w 54"/>
              <a:gd name="T27" fmla="*/ 22 h 55"/>
              <a:gd name="T28" fmla="*/ 32 w 54"/>
              <a:gd name="T29" fmla="*/ 33 h 55"/>
              <a:gd name="T30" fmla="*/ 11 w 54"/>
              <a:gd name="T31" fmla="*/ 44 h 55"/>
              <a:gd name="T32" fmla="*/ 22 w 54"/>
              <a:gd name="T33" fmla="*/ 22 h 55"/>
              <a:gd name="T34" fmla="*/ 22 w 54"/>
              <a:gd name="T35" fmla="*/ 2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55">
                <a:moveTo>
                  <a:pt x="19" y="19"/>
                </a:moveTo>
                <a:lnTo>
                  <a:pt x="19" y="19"/>
                </a:lnTo>
                <a:lnTo>
                  <a:pt x="18" y="19"/>
                </a:lnTo>
                <a:lnTo>
                  <a:pt x="19" y="19"/>
                </a:lnTo>
                <a:lnTo>
                  <a:pt x="0" y="55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54" y="0"/>
                </a:lnTo>
                <a:lnTo>
                  <a:pt x="19" y="19"/>
                </a:lnTo>
                <a:lnTo>
                  <a:pt x="19" y="19"/>
                </a:lnTo>
                <a:close/>
                <a:moveTo>
                  <a:pt x="22" y="22"/>
                </a:moveTo>
                <a:lnTo>
                  <a:pt x="32" y="33"/>
                </a:lnTo>
                <a:lnTo>
                  <a:pt x="11" y="44"/>
                </a:lnTo>
                <a:lnTo>
                  <a:pt x="22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595"/>
          <p:cNvSpPr/>
          <p:nvPr/>
        </p:nvSpPr>
        <p:spPr bwMode="auto">
          <a:xfrm>
            <a:off x="1831586" y="4045630"/>
            <a:ext cx="68884" cy="88976"/>
          </a:xfrm>
          <a:custGeom>
            <a:avLst/>
            <a:gdLst>
              <a:gd name="T0" fmla="*/ 44 w 63"/>
              <a:gd name="T1" fmla="*/ 0 h 82"/>
              <a:gd name="T2" fmla="*/ 26 w 63"/>
              <a:gd name="T3" fmla="*/ 5 h 82"/>
              <a:gd name="T4" fmla="*/ 12 w 63"/>
              <a:gd name="T5" fmla="*/ 19 h 82"/>
              <a:gd name="T6" fmla="*/ 3 w 63"/>
              <a:gd name="T7" fmla="*/ 38 h 82"/>
              <a:gd name="T8" fmla="*/ 0 w 63"/>
              <a:gd name="T9" fmla="*/ 58 h 82"/>
              <a:gd name="T10" fmla="*/ 4 w 63"/>
              <a:gd name="T11" fmla="*/ 75 h 82"/>
              <a:gd name="T12" fmla="*/ 19 w 63"/>
              <a:gd name="T13" fmla="*/ 82 h 82"/>
              <a:gd name="T14" fmla="*/ 28 w 63"/>
              <a:gd name="T15" fmla="*/ 79 h 82"/>
              <a:gd name="T16" fmla="*/ 38 w 63"/>
              <a:gd name="T17" fmla="*/ 72 h 82"/>
              <a:gd name="T18" fmla="*/ 47 w 63"/>
              <a:gd name="T19" fmla="*/ 62 h 82"/>
              <a:gd name="T20" fmla="*/ 55 w 63"/>
              <a:gd name="T21" fmla="*/ 50 h 82"/>
              <a:gd name="T22" fmla="*/ 63 w 63"/>
              <a:gd name="T23" fmla="*/ 7 h 82"/>
              <a:gd name="T24" fmla="*/ 55 w 63"/>
              <a:gd name="T25" fmla="*/ 1 h 82"/>
              <a:gd name="T26" fmla="*/ 44 w 63"/>
              <a:gd name="T2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82">
                <a:moveTo>
                  <a:pt x="44" y="0"/>
                </a:moveTo>
                <a:cubicBezTo>
                  <a:pt x="37" y="0"/>
                  <a:pt x="31" y="1"/>
                  <a:pt x="26" y="5"/>
                </a:cubicBezTo>
                <a:cubicBezTo>
                  <a:pt x="21" y="9"/>
                  <a:pt x="16" y="13"/>
                  <a:pt x="12" y="19"/>
                </a:cubicBezTo>
                <a:cubicBezTo>
                  <a:pt x="8" y="24"/>
                  <a:pt x="5" y="31"/>
                  <a:pt x="3" y="38"/>
                </a:cubicBezTo>
                <a:cubicBezTo>
                  <a:pt x="1" y="45"/>
                  <a:pt x="0" y="52"/>
                  <a:pt x="0" y="58"/>
                </a:cubicBezTo>
                <a:cubicBezTo>
                  <a:pt x="0" y="65"/>
                  <a:pt x="2" y="71"/>
                  <a:pt x="4" y="75"/>
                </a:cubicBezTo>
                <a:cubicBezTo>
                  <a:pt x="7" y="80"/>
                  <a:pt x="12" y="82"/>
                  <a:pt x="19" y="82"/>
                </a:cubicBezTo>
                <a:cubicBezTo>
                  <a:pt x="22" y="82"/>
                  <a:pt x="25" y="81"/>
                  <a:pt x="28" y="79"/>
                </a:cubicBezTo>
                <a:cubicBezTo>
                  <a:pt x="32" y="78"/>
                  <a:pt x="35" y="75"/>
                  <a:pt x="38" y="72"/>
                </a:cubicBezTo>
                <a:cubicBezTo>
                  <a:pt x="41" y="69"/>
                  <a:pt x="44" y="66"/>
                  <a:pt x="47" y="62"/>
                </a:cubicBezTo>
                <a:cubicBezTo>
                  <a:pt x="50" y="58"/>
                  <a:pt x="53" y="54"/>
                  <a:pt x="55" y="50"/>
                </a:cubicBezTo>
                <a:cubicBezTo>
                  <a:pt x="63" y="7"/>
                  <a:pt x="63" y="7"/>
                  <a:pt x="63" y="7"/>
                </a:cubicBezTo>
                <a:cubicBezTo>
                  <a:pt x="60" y="5"/>
                  <a:pt x="58" y="3"/>
                  <a:pt x="55" y="1"/>
                </a:cubicBezTo>
                <a:cubicBezTo>
                  <a:pt x="52" y="0"/>
                  <a:pt x="48" y="0"/>
                  <a:pt x="44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596"/>
          <p:cNvSpPr>
            <a:spLocks noEditPoints="1"/>
          </p:cNvSpPr>
          <p:nvPr/>
        </p:nvSpPr>
        <p:spPr bwMode="auto">
          <a:xfrm>
            <a:off x="1711039" y="3930823"/>
            <a:ext cx="321459" cy="241094"/>
          </a:xfrm>
          <a:custGeom>
            <a:avLst/>
            <a:gdLst>
              <a:gd name="T0" fmla="*/ 249 w 288"/>
              <a:gd name="T1" fmla="*/ 32 h 218"/>
              <a:gd name="T2" fmla="*/ 152 w 288"/>
              <a:gd name="T3" fmla="*/ 0 h 218"/>
              <a:gd name="T4" fmla="*/ 45 w 288"/>
              <a:gd name="T5" fmla="*/ 41 h 218"/>
              <a:gd name="T6" fmla="*/ 0 w 288"/>
              <a:gd name="T7" fmla="*/ 150 h 218"/>
              <a:gd name="T8" fmla="*/ 15 w 288"/>
              <a:gd name="T9" fmla="*/ 217 h 218"/>
              <a:gd name="T10" fmla="*/ 43 w 288"/>
              <a:gd name="T11" fmla="*/ 193 h 218"/>
              <a:gd name="T12" fmla="*/ 44 w 288"/>
              <a:gd name="T13" fmla="*/ 102 h 218"/>
              <a:gd name="T14" fmla="*/ 105 w 288"/>
              <a:gd name="T15" fmla="*/ 41 h 218"/>
              <a:gd name="T16" fmla="*/ 191 w 288"/>
              <a:gd name="T17" fmla="*/ 38 h 218"/>
              <a:gd name="T18" fmla="*/ 245 w 288"/>
              <a:gd name="T19" fmla="*/ 81 h 218"/>
              <a:gd name="T20" fmla="*/ 249 w 288"/>
              <a:gd name="T21" fmla="*/ 150 h 218"/>
              <a:gd name="T22" fmla="*/ 224 w 288"/>
              <a:gd name="T23" fmla="*/ 181 h 218"/>
              <a:gd name="T24" fmla="*/ 198 w 288"/>
              <a:gd name="T25" fmla="*/ 178 h 218"/>
              <a:gd name="T26" fmla="*/ 213 w 288"/>
              <a:gd name="T27" fmla="*/ 72 h 218"/>
              <a:gd name="T28" fmla="*/ 181 w 288"/>
              <a:gd name="T29" fmla="*/ 82 h 218"/>
              <a:gd name="T30" fmla="*/ 149 w 288"/>
              <a:gd name="T31" fmla="*/ 70 h 218"/>
              <a:gd name="T32" fmla="*/ 93 w 288"/>
              <a:gd name="T33" fmla="*/ 101 h 218"/>
              <a:gd name="T34" fmla="*/ 70 w 288"/>
              <a:gd name="T35" fmla="*/ 172 h 218"/>
              <a:gd name="T36" fmla="*/ 81 w 288"/>
              <a:gd name="T37" fmla="*/ 205 h 218"/>
              <a:gd name="T38" fmla="*/ 107 w 288"/>
              <a:gd name="T39" fmla="*/ 218 h 218"/>
              <a:gd name="T40" fmla="*/ 139 w 288"/>
              <a:gd name="T41" fmla="*/ 207 h 218"/>
              <a:gd name="T42" fmla="*/ 161 w 288"/>
              <a:gd name="T43" fmla="*/ 183 h 218"/>
              <a:gd name="T44" fmla="*/ 164 w 288"/>
              <a:gd name="T45" fmla="*/ 200 h 218"/>
              <a:gd name="T46" fmla="*/ 182 w 288"/>
              <a:gd name="T47" fmla="*/ 216 h 218"/>
              <a:gd name="T48" fmla="*/ 232 w 288"/>
              <a:gd name="T49" fmla="*/ 210 h 218"/>
              <a:gd name="T50" fmla="*/ 281 w 288"/>
              <a:gd name="T51" fmla="*/ 159 h 218"/>
              <a:gd name="T52" fmla="*/ 277 w 288"/>
              <a:gd name="T53" fmla="*/ 70 h 218"/>
              <a:gd name="T54" fmla="*/ 155 w 288"/>
              <a:gd name="T55" fmla="*/ 165 h 218"/>
              <a:gd name="T56" fmla="*/ 136 w 288"/>
              <a:gd name="T57" fmla="*/ 182 h 218"/>
              <a:gd name="T58" fmla="*/ 112 w 288"/>
              <a:gd name="T59" fmla="*/ 178 h 218"/>
              <a:gd name="T60" fmla="*/ 111 w 288"/>
              <a:gd name="T61" fmla="*/ 141 h 218"/>
              <a:gd name="T62" fmla="*/ 134 w 288"/>
              <a:gd name="T63" fmla="*/ 108 h 218"/>
              <a:gd name="T64" fmla="*/ 163 w 288"/>
              <a:gd name="T65" fmla="*/ 104 h 218"/>
              <a:gd name="T66" fmla="*/ 163 w 288"/>
              <a:gd name="T67" fmla="*/ 15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8" h="218">
                <a:moveTo>
                  <a:pt x="277" y="70"/>
                </a:moveTo>
                <a:cubicBezTo>
                  <a:pt x="270" y="55"/>
                  <a:pt x="261" y="43"/>
                  <a:pt x="249" y="32"/>
                </a:cubicBezTo>
                <a:cubicBezTo>
                  <a:pt x="236" y="22"/>
                  <a:pt x="222" y="14"/>
                  <a:pt x="205" y="8"/>
                </a:cubicBezTo>
                <a:cubicBezTo>
                  <a:pt x="189" y="3"/>
                  <a:pt x="171" y="0"/>
                  <a:pt x="152" y="0"/>
                </a:cubicBezTo>
                <a:cubicBezTo>
                  <a:pt x="131" y="0"/>
                  <a:pt x="112" y="3"/>
                  <a:pt x="94" y="10"/>
                </a:cubicBezTo>
                <a:cubicBezTo>
                  <a:pt x="75" y="18"/>
                  <a:pt x="59" y="28"/>
                  <a:pt x="45" y="41"/>
                </a:cubicBezTo>
                <a:cubicBezTo>
                  <a:pt x="32" y="54"/>
                  <a:pt x="21" y="69"/>
                  <a:pt x="12" y="88"/>
                </a:cubicBezTo>
                <a:cubicBezTo>
                  <a:pt x="4" y="106"/>
                  <a:pt x="0" y="127"/>
                  <a:pt x="0" y="150"/>
                </a:cubicBezTo>
                <a:cubicBezTo>
                  <a:pt x="0" y="172"/>
                  <a:pt x="4" y="192"/>
                  <a:pt x="11" y="209"/>
                </a:cubicBezTo>
                <a:cubicBezTo>
                  <a:pt x="12" y="212"/>
                  <a:pt x="15" y="217"/>
                  <a:pt x="15" y="217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1" y="210"/>
                  <a:pt x="46" y="202"/>
                  <a:pt x="43" y="193"/>
                </a:cubicBezTo>
                <a:cubicBezTo>
                  <a:pt x="38" y="180"/>
                  <a:pt x="35" y="165"/>
                  <a:pt x="35" y="149"/>
                </a:cubicBezTo>
                <a:cubicBezTo>
                  <a:pt x="35" y="132"/>
                  <a:pt x="38" y="117"/>
                  <a:pt x="44" y="102"/>
                </a:cubicBezTo>
                <a:cubicBezTo>
                  <a:pt x="50" y="88"/>
                  <a:pt x="58" y="76"/>
                  <a:pt x="69" y="66"/>
                </a:cubicBezTo>
                <a:cubicBezTo>
                  <a:pt x="79" y="55"/>
                  <a:pt x="91" y="47"/>
                  <a:pt x="105" y="41"/>
                </a:cubicBezTo>
                <a:cubicBezTo>
                  <a:pt x="119" y="36"/>
                  <a:pt x="135" y="33"/>
                  <a:pt x="151" y="33"/>
                </a:cubicBezTo>
                <a:cubicBezTo>
                  <a:pt x="165" y="33"/>
                  <a:pt x="179" y="34"/>
                  <a:pt x="191" y="38"/>
                </a:cubicBezTo>
                <a:cubicBezTo>
                  <a:pt x="203" y="41"/>
                  <a:pt x="214" y="46"/>
                  <a:pt x="223" y="54"/>
                </a:cubicBezTo>
                <a:cubicBezTo>
                  <a:pt x="232" y="61"/>
                  <a:pt x="240" y="70"/>
                  <a:pt x="245" y="81"/>
                </a:cubicBezTo>
                <a:cubicBezTo>
                  <a:pt x="250" y="92"/>
                  <a:pt x="253" y="106"/>
                  <a:pt x="253" y="121"/>
                </a:cubicBezTo>
                <a:cubicBezTo>
                  <a:pt x="253" y="132"/>
                  <a:pt x="251" y="142"/>
                  <a:pt x="249" y="150"/>
                </a:cubicBezTo>
                <a:cubicBezTo>
                  <a:pt x="246" y="158"/>
                  <a:pt x="243" y="164"/>
                  <a:pt x="239" y="170"/>
                </a:cubicBezTo>
                <a:cubicBezTo>
                  <a:pt x="234" y="175"/>
                  <a:pt x="230" y="179"/>
                  <a:pt x="224" y="181"/>
                </a:cubicBezTo>
                <a:cubicBezTo>
                  <a:pt x="219" y="184"/>
                  <a:pt x="214" y="185"/>
                  <a:pt x="208" y="185"/>
                </a:cubicBezTo>
                <a:cubicBezTo>
                  <a:pt x="203" y="185"/>
                  <a:pt x="199" y="183"/>
                  <a:pt x="198" y="178"/>
                </a:cubicBezTo>
                <a:cubicBezTo>
                  <a:pt x="196" y="174"/>
                  <a:pt x="196" y="167"/>
                  <a:pt x="198" y="157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191" y="72"/>
                  <a:pt x="191" y="72"/>
                  <a:pt x="191" y="72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7" y="78"/>
                  <a:pt x="172" y="75"/>
                  <a:pt x="167" y="73"/>
                </a:cubicBezTo>
                <a:cubicBezTo>
                  <a:pt x="162" y="71"/>
                  <a:pt x="156" y="70"/>
                  <a:pt x="149" y="70"/>
                </a:cubicBezTo>
                <a:cubicBezTo>
                  <a:pt x="138" y="70"/>
                  <a:pt x="128" y="73"/>
                  <a:pt x="118" y="78"/>
                </a:cubicBezTo>
                <a:cubicBezTo>
                  <a:pt x="109" y="84"/>
                  <a:pt x="100" y="92"/>
                  <a:pt x="93" y="101"/>
                </a:cubicBezTo>
                <a:cubicBezTo>
                  <a:pt x="86" y="111"/>
                  <a:pt x="80" y="122"/>
                  <a:pt x="76" y="134"/>
                </a:cubicBezTo>
                <a:cubicBezTo>
                  <a:pt x="72" y="146"/>
                  <a:pt x="70" y="159"/>
                  <a:pt x="70" y="172"/>
                </a:cubicBezTo>
                <a:cubicBezTo>
                  <a:pt x="70" y="179"/>
                  <a:pt x="71" y="185"/>
                  <a:pt x="73" y="191"/>
                </a:cubicBezTo>
                <a:cubicBezTo>
                  <a:pt x="75" y="196"/>
                  <a:pt x="77" y="201"/>
                  <a:pt x="81" y="205"/>
                </a:cubicBezTo>
                <a:cubicBezTo>
                  <a:pt x="84" y="209"/>
                  <a:pt x="88" y="212"/>
                  <a:pt x="93" y="215"/>
                </a:cubicBezTo>
                <a:cubicBezTo>
                  <a:pt x="97" y="217"/>
                  <a:pt x="102" y="218"/>
                  <a:pt x="107" y="218"/>
                </a:cubicBezTo>
                <a:cubicBezTo>
                  <a:pt x="114" y="218"/>
                  <a:pt x="119" y="217"/>
                  <a:pt x="125" y="215"/>
                </a:cubicBezTo>
                <a:cubicBezTo>
                  <a:pt x="130" y="213"/>
                  <a:pt x="135" y="211"/>
                  <a:pt x="139" y="207"/>
                </a:cubicBezTo>
                <a:cubicBezTo>
                  <a:pt x="143" y="204"/>
                  <a:pt x="147" y="200"/>
                  <a:pt x="151" y="196"/>
                </a:cubicBezTo>
                <a:cubicBezTo>
                  <a:pt x="155" y="192"/>
                  <a:pt x="158" y="188"/>
                  <a:pt x="161" y="183"/>
                </a:cubicBezTo>
                <a:cubicBezTo>
                  <a:pt x="163" y="183"/>
                  <a:pt x="163" y="183"/>
                  <a:pt x="163" y="183"/>
                </a:cubicBezTo>
                <a:cubicBezTo>
                  <a:pt x="162" y="190"/>
                  <a:pt x="162" y="195"/>
                  <a:pt x="164" y="200"/>
                </a:cubicBezTo>
                <a:cubicBezTo>
                  <a:pt x="165" y="204"/>
                  <a:pt x="168" y="208"/>
                  <a:pt x="171" y="210"/>
                </a:cubicBezTo>
                <a:cubicBezTo>
                  <a:pt x="174" y="213"/>
                  <a:pt x="177" y="215"/>
                  <a:pt x="182" y="216"/>
                </a:cubicBezTo>
                <a:cubicBezTo>
                  <a:pt x="187" y="217"/>
                  <a:pt x="191" y="218"/>
                  <a:pt x="197" y="218"/>
                </a:cubicBezTo>
                <a:cubicBezTo>
                  <a:pt x="209" y="218"/>
                  <a:pt x="221" y="215"/>
                  <a:pt x="232" y="210"/>
                </a:cubicBezTo>
                <a:cubicBezTo>
                  <a:pt x="243" y="205"/>
                  <a:pt x="253" y="198"/>
                  <a:pt x="261" y="190"/>
                </a:cubicBezTo>
                <a:cubicBezTo>
                  <a:pt x="269" y="181"/>
                  <a:pt x="276" y="171"/>
                  <a:pt x="281" y="159"/>
                </a:cubicBezTo>
                <a:cubicBezTo>
                  <a:pt x="285" y="148"/>
                  <a:pt x="288" y="135"/>
                  <a:pt x="288" y="121"/>
                </a:cubicBezTo>
                <a:cubicBezTo>
                  <a:pt x="288" y="102"/>
                  <a:pt x="284" y="85"/>
                  <a:pt x="277" y="70"/>
                </a:cubicBezTo>
                <a:close/>
                <a:moveTo>
                  <a:pt x="163" y="153"/>
                </a:moveTo>
                <a:cubicBezTo>
                  <a:pt x="161" y="157"/>
                  <a:pt x="158" y="161"/>
                  <a:pt x="155" y="165"/>
                </a:cubicBezTo>
                <a:cubicBezTo>
                  <a:pt x="152" y="169"/>
                  <a:pt x="149" y="172"/>
                  <a:pt x="146" y="175"/>
                </a:cubicBezTo>
                <a:cubicBezTo>
                  <a:pt x="143" y="178"/>
                  <a:pt x="140" y="181"/>
                  <a:pt x="136" y="182"/>
                </a:cubicBezTo>
                <a:cubicBezTo>
                  <a:pt x="133" y="184"/>
                  <a:pt x="130" y="185"/>
                  <a:pt x="127" y="185"/>
                </a:cubicBezTo>
                <a:cubicBezTo>
                  <a:pt x="120" y="185"/>
                  <a:pt x="115" y="183"/>
                  <a:pt x="112" y="178"/>
                </a:cubicBezTo>
                <a:cubicBezTo>
                  <a:pt x="110" y="174"/>
                  <a:pt x="108" y="168"/>
                  <a:pt x="108" y="161"/>
                </a:cubicBezTo>
                <a:cubicBezTo>
                  <a:pt x="108" y="155"/>
                  <a:pt x="109" y="148"/>
                  <a:pt x="111" y="141"/>
                </a:cubicBezTo>
                <a:cubicBezTo>
                  <a:pt x="113" y="134"/>
                  <a:pt x="116" y="127"/>
                  <a:pt x="120" y="122"/>
                </a:cubicBezTo>
                <a:cubicBezTo>
                  <a:pt x="124" y="116"/>
                  <a:pt x="129" y="112"/>
                  <a:pt x="134" y="108"/>
                </a:cubicBezTo>
                <a:cubicBezTo>
                  <a:pt x="139" y="104"/>
                  <a:pt x="145" y="103"/>
                  <a:pt x="152" y="103"/>
                </a:cubicBezTo>
                <a:cubicBezTo>
                  <a:pt x="156" y="103"/>
                  <a:pt x="160" y="103"/>
                  <a:pt x="163" y="104"/>
                </a:cubicBezTo>
                <a:cubicBezTo>
                  <a:pt x="166" y="106"/>
                  <a:pt x="168" y="108"/>
                  <a:pt x="171" y="110"/>
                </a:cubicBezTo>
                <a:lnTo>
                  <a:pt x="163" y="15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597"/>
          <p:cNvSpPr/>
          <p:nvPr/>
        </p:nvSpPr>
        <p:spPr bwMode="auto">
          <a:xfrm>
            <a:off x="8737210" y="3293646"/>
            <a:ext cx="215263" cy="232484"/>
          </a:xfrm>
          <a:custGeom>
            <a:avLst/>
            <a:gdLst>
              <a:gd name="T0" fmla="*/ 194 w 194"/>
              <a:gd name="T1" fmla="*/ 188 h 209"/>
              <a:gd name="T2" fmla="*/ 172 w 194"/>
              <a:gd name="T3" fmla="*/ 188 h 209"/>
              <a:gd name="T4" fmla="*/ 152 w 194"/>
              <a:gd name="T5" fmla="*/ 188 h 209"/>
              <a:gd name="T6" fmla="*/ 152 w 194"/>
              <a:gd name="T7" fmla="*/ 168 h 209"/>
              <a:gd name="T8" fmla="*/ 152 w 194"/>
              <a:gd name="T9" fmla="*/ 135 h 209"/>
              <a:gd name="T10" fmla="*/ 152 w 194"/>
              <a:gd name="T11" fmla="*/ 130 h 209"/>
              <a:gd name="T12" fmla="*/ 142 w 194"/>
              <a:gd name="T13" fmla="*/ 128 h 209"/>
              <a:gd name="T14" fmla="*/ 162 w 194"/>
              <a:gd name="T15" fmla="*/ 90 h 209"/>
              <a:gd name="T16" fmla="*/ 165 w 194"/>
              <a:gd name="T17" fmla="*/ 61 h 209"/>
              <a:gd name="T18" fmla="*/ 165 w 194"/>
              <a:gd name="T19" fmla="*/ 32 h 209"/>
              <a:gd name="T20" fmla="*/ 119 w 194"/>
              <a:gd name="T21" fmla="*/ 0 h 209"/>
              <a:gd name="T22" fmla="*/ 74 w 194"/>
              <a:gd name="T23" fmla="*/ 32 h 209"/>
              <a:gd name="T24" fmla="*/ 73 w 194"/>
              <a:gd name="T25" fmla="*/ 61 h 209"/>
              <a:gd name="T26" fmla="*/ 76 w 194"/>
              <a:gd name="T27" fmla="*/ 90 h 209"/>
              <a:gd name="T28" fmla="*/ 97 w 194"/>
              <a:gd name="T29" fmla="*/ 128 h 209"/>
              <a:gd name="T30" fmla="*/ 30 w 194"/>
              <a:gd name="T31" fmla="*/ 157 h 209"/>
              <a:gd name="T32" fmla="*/ 0 w 194"/>
              <a:gd name="T33" fmla="*/ 185 h 209"/>
              <a:gd name="T34" fmla="*/ 0 w 194"/>
              <a:gd name="T35" fmla="*/ 209 h 209"/>
              <a:gd name="T36" fmla="*/ 194 w 194"/>
              <a:gd name="T37" fmla="*/ 209 h 209"/>
              <a:gd name="T38" fmla="*/ 194 w 194"/>
              <a:gd name="T39" fmla="*/ 209 h 209"/>
              <a:gd name="T40" fmla="*/ 194 w 194"/>
              <a:gd name="T41" fmla="*/ 18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209">
                <a:moveTo>
                  <a:pt x="194" y="188"/>
                </a:moveTo>
                <a:cubicBezTo>
                  <a:pt x="172" y="188"/>
                  <a:pt x="172" y="188"/>
                  <a:pt x="17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9" y="130"/>
                  <a:pt x="145" y="129"/>
                  <a:pt x="142" y="128"/>
                </a:cubicBezTo>
                <a:cubicBezTo>
                  <a:pt x="150" y="119"/>
                  <a:pt x="156" y="106"/>
                  <a:pt x="162" y="90"/>
                </a:cubicBezTo>
                <a:cubicBezTo>
                  <a:pt x="166" y="80"/>
                  <a:pt x="165" y="72"/>
                  <a:pt x="165" y="61"/>
                </a:cubicBezTo>
                <a:cubicBezTo>
                  <a:pt x="165" y="53"/>
                  <a:pt x="167" y="39"/>
                  <a:pt x="165" y="32"/>
                </a:cubicBezTo>
                <a:cubicBezTo>
                  <a:pt x="158" y="7"/>
                  <a:pt x="140" y="0"/>
                  <a:pt x="119" y="0"/>
                </a:cubicBezTo>
                <a:cubicBezTo>
                  <a:pt x="99" y="0"/>
                  <a:pt x="81" y="7"/>
                  <a:pt x="74" y="32"/>
                </a:cubicBezTo>
                <a:cubicBezTo>
                  <a:pt x="72" y="39"/>
                  <a:pt x="73" y="53"/>
                  <a:pt x="73" y="61"/>
                </a:cubicBezTo>
                <a:cubicBezTo>
                  <a:pt x="73" y="72"/>
                  <a:pt x="73" y="80"/>
                  <a:pt x="76" y="90"/>
                </a:cubicBezTo>
                <a:cubicBezTo>
                  <a:pt x="83" y="106"/>
                  <a:pt x="89" y="120"/>
                  <a:pt x="97" y="128"/>
                </a:cubicBezTo>
                <a:cubicBezTo>
                  <a:pt x="65" y="134"/>
                  <a:pt x="44" y="151"/>
                  <a:pt x="30" y="157"/>
                </a:cubicBezTo>
                <a:cubicBezTo>
                  <a:pt x="0" y="170"/>
                  <a:pt x="0" y="185"/>
                  <a:pt x="0" y="185"/>
                </a:cubicBezTo>
                <a:cubicBezTo>
                  <a:pt x="0" y="209"/>
                  <a:pt x="0" y="209"/>
                  <a:pt x="0" y="209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4" y="209"/>
                  <a:pt x="194" y="209"/>
                  <a:pt x="194" y="209"/>
                </a:cubicBezTo>
                <a:lnTo>
                  <a:pt x="194" y="18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598"/>
          <p:cNvSpPr/>
          <p:nvPr/>
        </p:nvSpPr>
        <p:spPr bwMode="auto">
          <a:xfrm>
            <a:off x="8926641" y="3396972"/>
            <a:ext cx="129158" cy="129158"/>
          </a:xfrm>
          <a:custGeom>
            <a:avLst/>
            <a:gdLst>
              <a:gd name="T0" fmla="*/ 45 w 45"/>
              <a:gd name="T1" fmla="*/ 16 h 45"/>
              <a:gd name="T2" fmla="*/ 29 w 45"/>
              <a:gd name="T3" fmla="*/ 16 h 45"/>
              <a:gd name="T4" fmla="*/ 29 w 45"/>
              <a:gd name="T5" fmla="*/ 0 h 45"/>
              <a:gd name="T6" fmla="*/ 16 w 45"/>
              <a:gd name="T7" fmla="*/ 0 h 45"/>
              <a:gd name="T8" fmla="*/ 16 w 45"/>
              <a:gd name="T9" fmla="*/ 16 h 45"/>
              <a:gd name="T10" fmla="*/ 0 w 45"/>
              <a:gd name="T11" fmla="*/ 16 h 45"/>
              <a:gd name="T12" fmla="*/ 0 w 45"/>
              <a:gd name="T13" fmla="*/ 29 h 45"/>
              <a:gd name="T14" fmla="*/ 16 w 45"/>
              <a:gd name="T15" fmla="*/ 29 h 45"/>
              <a:gd name="T16" fmla="*/ 16 w 45"/>
              <a:gd name="T17" fmla="*/ 45 h 45"/>
              <a:gd name="T18" fmla="*/ 29 w 45"/>
              <a:gd name="T19" fmla="*/ 45 h 45"/>
              <a:gd name="T20" fmla="*/ 29 w 45"/>
              <a:gd name="T21" fmla="*/ 29 h 45"/>
              <a:gd name="T22" fmla="*/ 45 w 45"/>
              <a:gd name="T23" fmla="*/ 29 h 45"/>
              <a:gd name="T24" fmla="*/ 45 w 45"/>
              <a:gd name="T25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5">
                <a:moveTo>
                  <a:pt x="45" y="16"/>
                </a:moveTo>
                <a:lnTo>
                  <a:pt x="29" y="16"/>
                </a:lnTo>
                <a:lnTo>
                  <a:pt x="29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lnTo>
                  <a:pt x="0" y="29"/>
                </a:lnTo>
                <a:lnTo>
                  <a:pt x="16" y="29"/>
                </a:lnTo>
                <a:lnTo>
                  <a:pt x="16" y="45"/>
                </a:lnTo>
                <a:lnTo>
                  <a:pt x="29" y="45"/>
                </a:lnTo>
                <a:lnTo>
                  <a:pt x="29" y="29"/>
                </a:lnTo>
                <a:lnTo>
                  <a:pt x="45" y="29"/>
                </a:lnTo>
                <a:lnTo>
                  <a:pt x="45" y="1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599"/>
          <p:cNvSpPr/>
          <p:nvPr/>
        </p:nvSpPr>
        <p:spPr bwMode="auto">
          <a:xfrm>
            <a:off x="11372024" y="5164995"/>
            <a:ext cx="212392" cy="206652"/>
          </a:xfrm>
          <a:custGeom>
            <a:avLst/>
            <a:gdLst>
              <a:gd name="T0" fmla="*/ 185 w 192"/>
              <a:gd name="T1" fmla="*/ 46 h 187"/>
              <a:gd name="T2" fmla="*/ 120 w 192"/>
              <a:gd name="T3" fmla="*/ 50 h 187"/>
              <a:gd name="T4" fmla="*/ 116 w 192"/>
              <a:gd name="T5" fmla="*/ 22 h 187"/>
              <a:gd name="T6" fmla="*/ 0 w 192"/>
              <a:gd name="T7" fmla="*/ 32 h 187"/>
              <a:gd name="T8" fmla="*/ 0 w 192"/>
              <a:gd name="T9" fmla="*/ 165 h 187"/>
              <a:gd name="T10" fmla="*/ 21 w 192"/>
              <a:gd name="T11" fmla="*/ 165 h 187"/>
              <a:gd name="T12" fmla="*/ 98 w 192"/>
              <a:gd name="T13" fmla="*/ 164 h 187"/>
              <a:gd name="T14" fmla="*/ 182 w 192"/>
              <a:gd name="T15" fmla="*/ 168 h 187"/>
              <a:gd name="T16" fmla="*/ 184 w 192"/>
              <a:gd name="T17" fmla="*/ 90 h 187"/>
              <a:gd name="T18" fmla="*/ 185 w 192"/>
              <a:gd name="T19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" h="187">
                <a:moveTo>
                  <a:pt x="185" y="46"/>
                </a:moveTo>
                <a:cubicBezTo>
                  <a:pt x="185" y="46"/>
                  <a:pt x="143" y="48"/>
                  <a:pt x="120" y="50"/>
                </a:cubicBezTo>
                <a:cubicBezTo>
                  <a:pt x="108" y="52"/>
                  <a:pt x="116" y="27"/>
                  <a:pt x="116" y="22"/>
                </a:cubicBezTo>
                <a:cubicBezTo>
                  <a:pt x="116" y="0"/>
                  <a:pt x="0" y="32"/>
                  <a:pt x="0" y="32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65"/>
                  <a:pt x="9" y="169"/>
                  <a:pt x="21" y="165"/>
                </a:cubicBezTo>
                <a:cubicBezTo>
                  <a:pt x="52" y="153"/>
                  <a:pt x="106" y="136"/>
                  <a:pt x="98" y="164"/>
                </a:cubicBezTo>
                <a:cubicBezTo>
                  <a:pt x="90" y="187"/>
                  <a:pt x="182" y="168"/>
                  <a:pt x="182" y="168"/>
                </a:cubicBezTo>
                <a:cubicBezTo>
                  <a:pt x="182" y="168"/>
                  <a:pt x="176" y="119"/>
                  <a:pt x="184" y="90"/>
                </a:cubicBezTo>
                <a:cubicBezTo>
                  <a:pt x="192" y="62"/>
                  <a:pt x="185" y="46"/>
                  <a:pt x="185" y="4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600"/>
          <p:cNvSpPr/>
          <p:nvPr/>
        </p:nvSpPr>
        <p:spPr bwMode="auto">
          <a:xfrm>
            <a:off x="11323230" y="5167864"/>
            <a:ext cx="31573" cy="318589"/>
          </a:xfrm>
          <a:custGeom>
            <a:avLst/>
            <a:gdLst>
              <a:gd name="T0" fmla="*/ 29 w 29"/>
              <a:gd name="T1" fmla="*/ 14 h 287"/>
              <a:gd name="T2" fmla="*/ 14 w 29"/>
              <a:gd name="T3" fmla="*/ 0 h 287"/>
              <a:gd name="T4" fmla="*/ 0 w 29"/>
              <a:gd name="T5" fmla="*/ 14 h 287"/>
              <a:gd name="T6" fmla="*/ 0 w 29"/>
              <a:gd name="T7" fmla="*/ 287 h 287"/>
              <a:gd name="T8" fmla="*/ 29 w 29"/>
              <a:gd name="T9" fmla="*/ 287 h 287"/>
              <a:gd name="T10" fmla="*/ 29 w 29"/>
              <a:gd name="T11" fmla="*/ 1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87">
                <a:moveTo>
                  <a:pt x="29" y="14"/>
                </a:moveTo>
                <a:cubicBezTo>
                  <a:pt x="29" y="7"/>
                  <a:pt x="22" y="0"/>
                  <a:pt x="14" y="0"/>
                </a:cubicBezTo>
                <a:cubicBezTo>
                  <a:pt x="7" y="0"/>
                  <a:pt x="0" y="7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29" y="287"/>
                  <a:pt x="29" y="287"/>
                  <a:pt x="29" y="287"/>
                </a:cubicBezTo>
                <a:lnTo>
                  <a:pt x="29" y="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601"/>
          <p:cNvSpPr>
            <a:spLocks noEditPoints="1"/>
          </p:cNvSpPr>
          <p:nvPr/>
        </p:nvSpPr>
        <p:spPr bwMode="auto">
          <a:xfrm>
            <a:off x="2471633" y="4648365"/>
            <a:ext cx="143508" cy="123418"/>
          </a:xfrm>
          <a:custGeom>
            <a:avLst/>
            <a:gdLst>
              <a:gd name="T0" fmla="*/ 50 w 50"/>
              <a:gd name="T1" fmla="*/ 0 h 43"/>
              <a:gd name="T2" fmla="*/ 0 w 50"/>
              <a:gd name="T3" fmla="*/ 0 h 43"/>
              <a:gd name="T4" fmla="*/ 0 w 50"/>
              <a:gd name="T5" fmla="*/ 43 h 43"/>
              <a:gd name="T6" fmla="*/ 50 w 50"/>
              <a:gd name="T7" fmla="*/ 43 h 43"/>
              <a:gd name="T8" fmla="*/ 50 w 50"/>
              <a:gd name="T9" fmla="*/ 0 h 43"/>
              <a:gd name="T10" fmla="*/ 44 w 50"/>
              <a:gd name="T11" fmla="*/ 37 h 43"/>
              <a:gd name="T12" fmla="*/ 7 w 50"/>
              <a:gd name="T13" fmla="*/ 37 h 43"/>
              <a:gd name="T14" fmla="*/ 7 w 50"/>
              <a:gd name="T15" fmla="*/ 6 h 43"/>
              <a:gd name="T16" fmla="*/ 44 w 50"/>
              <a:gd name="T17" fmla="*/ 6 h 43"/>
              <a:gd name="T18" fmla="*/ 44 w 50"/>
              <a:gd name="T19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3">
                <a:moveTo>
                  <a:pt x="50" y="0"/>
                </a:moveTo>
                <a:lnTo>
                  <a:pt x="0" y="0"/>
                </a:lnTo>
                <a:lnTo>
                  <a:pt x="0" y="43"/>
                </a:lnTo>
                <a:lnTo>
                  <a:pt x="50" y="43"/>
                </a:lnTo>
                <a:lnTo>
                  <a:pt x="50" y="0"/>
                </a:lnTo>
                <a:close/>
                <a:moveTo>
                  <a:pt x="44" y="37"/>
                </a:moveTo>
                <a:lnTo>
                  <a:pt x="7" y="37"/>
                </a:lnTo>
                <a:lnTo>
                  <a:pt x="7" y="6"/>
                </a:lnTo>
                <a:lnTo>
                  <a:pt x="44" y="6"/>
                </a:lnTo>
                <a:lnTo>
                  <a:pt x="44" y="3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Rectangle 602"/>
          <p:cNvSpPr>
            <a:spLocks noChangeArrowheads="1"/>
          </p:cNvSpPr>
          <p:nvPr/>
        </p:nvSpPr>
        <p:spPr bwMode="auto">
          <a:xfrm>
            <a:off x="2402749" y="4648365"/>
            <a:ext cx="45923" cy="12341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603"/>
          <p:cNvSpPr>
            <a:spLocks noEditPoints="1"/>
          </p:cNvSpPr>
          <p:nvPr/>
        </p:nvSpPr>
        <p:spPr bwMode="auto">
          <a:xfrm>
            <a:off x="2348217" y="4556519"/>
            <a:ext cx="318590" cy="272667"/>
          </a:xfrm>
          <a:custGeom>
            <a:avLst/>
            <a:gdLst>
              <a:gd name="T0" fmla="*/ 0 w 111"/>
              <a:gd name="T1" fmla="*/ 0 h 95"/>
              <a:gd name="T2" fmla="*/ 0 w 111"/>
              <a:gd name="T3" fmla="*/ 95 h 95"/>
              <a:gd name="T4" fmla="*/ 111 w 111"/>
              <a:gd name="T5" fmla="*/ 95 h 95"/>
              <a:gd name="T6" fmla="*/ 111 w 111"/>
              <a:gd name="T7" fmla="*/ 0 h 95"/>
              <a:gd name="T8" fmla="*/ 0 w 111"/>
              <a:gd name="T9" fmla="*/ 0 h 95"/>
              <a:gd name="T10" fmla="*/ 79 w 111"/>
              <a:gd name="T11" fmla="*/ 6 h 95"/>
              <a:gd name="T12" fmla="*/ 102 w 111"/>
              <a:gd name="T13" fmla="*/ 6 h 95"/>
              <a:gd name="T14" fmla="*/ 102 w 111"/>
              <a:gd name="T15" fmla="*/ 15 h 95"/>
              <a:gd name="T16" fmla="*/ 79 w 111"/>
              <a:gd name="T17" fmla="*/ 15 h 95"/>
              <a:gd name="T18" fmla="*/ 79 w 111"/>
              <a:gd name="T19" fmla="*/ 6 h 95"/>
              <a:gd name="T20" fmla="*/ 9 w 111"/>
              <a:gd name="T21" fmla="*/ 6 h 95"/>
              <a:gd name="T22" fmla="*/ 71 w 111"/>
              <a:gd name="T23" fmla="*/ 6 h 95"/>
              <a:gd name="T24" fmla="*/ 71 w 111"/>
              <a:gd name="T25" fmla="*/ 15 h 95"/>
              <a:gd name="T26" fmla="*/ 9 w 111"/>
              <a:gd name="T27" fmla="*/ 15 h 95"/>
              <a:gd name="T28" fmla="*/ 9 w 111"/>
              <a:gd name="T29" fmla="*/ 6 h 95"/>
              <a:gd name="T30" fmla="*/ 102 w 111"/>
              <a:gd name="T31" fmla="*/ 86 h 95"/>
              <a:gd name="T32" fmla="*/ 9 w 111"/>
              <a:gd name="T33" fmla="*/ 86 h 95"/>
              <a:gd name="T34" fmla="*/ 9 w 111"/>
              <a:gd name="T35" fmla="*/ 21 h 95"/>
              <a:gd name="T36" fmla="*/ 102 w 111"/>
              <a:gd name="T37" fmla="*/ 21 h 95"/>
              <a:gd name="T38" fmla="*/ 102 w 111"/>
              <a:gd name="T39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1" h="95">
                <a:moveTo>
                  <a:pt x="0" y="0"/>
                </a:moveTo>
                <a:lnTo>
                  <a:pt x="0" y="95"/>
                </a:lnTo>
                <a:lnTo>
                  <a:pt x="111" y="95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79" y="6"/>
                </a:moveTo>
                <a:lnTo>
                  <a:pt x="102" y="6"/>
                </a:lnTo>
                <a:lnTo>
                  <a:pt x="102" y="15"/>
                </a:lnTo>
                <a:lnTo>
                  <a:pt x="79" y="15"/>
                </a:lnTo>
                <a:lnTo>
                  <a:pt x="79" y="6"/>
                </a:lnTo>
                <a:close/>
                <a:moveTo>
                  <a:pt x="9" y="6"/>
                </a:moveTo>
                <a:lnTo>
                  <a:pt x="71" y="6"/>
                </a:lnTo>
                <a:lnTo>
                  <a:pt x="71" y="15"/>
                </a:lnTo>
                <a:lnTo>
                  <a:pt x="9" y="15"/>
                </a:lnTo>
                <a:lnTo>
                  <a:pt x="9" y="6"/>
                </a:lnTo>
                <a:close/>
                <a:moveTo>
                  <a:pt x="102" y="86"/>
                </a:moveTo>
                <a:lnTo>
                  <a:pt x="9" y="86"/>
                </a:lnTo>
                <a:lnTo>
                  <a:pt x="9" y="21"/>
                </a:lnTo>
                <a:lnTo>
                  <a:pt x="102" y="21"/>
                </a:lnTo>
                <a:lnTo>
                  <a:pt x="102" y="8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604"/>
          <p:cNvSpPr>
            <a:spLocks noEditPoints="1"/>
          </p:cNvSpPr>
          <p:nvPr/>
        </p:nvSpPr>
        <p:spPr bwMode="auto">
          <a:xfrm>
            <a:off x="1070991" y="3890641"/>
            <a:ext cx="321459" cy="318589"/>
          </a:xfrm>
          <a:custGeom>
            <a:avLst/>
            <a:gdLst>
              <a:gd name="T0" fmla="*/ 0 w 112"/>
              <a:gd name="T1" fmla="*/ 0 h 111"/>
              <a:gd name="T2" fmla="*/ 0 w 112"/>
              <a:gd name="T3" fmla="*/ 111 h 111"/>
              <a:gd name="T4" fmla="*/ 112 w 112"/>
              <a:gd name="T5" fmla="*/ 111 h 111"/>
              <a:gd name="T6" fmla="*/ 112 w 112"/>
              <a:gd name="T7" fmla="*/ 0 h 111"/>
              <a:gd name="T8" fmla="*/ 0 w 112"/>
              <a:gd name="T9" fmla="*/ 0 h 111"/>
              <a:gd name="T10" fmla="*/ 102 w 112"/>
              <a:gd name="T11" fmla="*/ 102 h 111"/>
              <a:gd name="T12" fmla="*/ 10 w 112"/>
              <a:gd name="T13" fmla="*/ 102 h 111"/>
              <a:gd name="T14" fmla="*/ 10 w 112"/>
              <a:gd name="T15" fmla="*/ 9 h 111"/>
              <a:gd name="T16" fmla="*/ 102 w 112"/>
              <a:gd name="T17" fmla="*/ 9 h 111"/>
              <a:gd name="T18" fmla="*/ 102 w 112"/>
              <a:gd name="T19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111">
                <a:moveTo>
                  <a:pt x="0" y="0"/>
                </a:moveTo>
                <a:lnTo>
                  <a:pt x="0" y="111"/>
                </a:lnTo>
                <a:lnTo>
                  <a:pt x="112" y="111"/>
                </a:lnTo>
                <a:lnTo>
                  <a:pt x="112" y="0"/>
                </a:lnTo>
                <a:lnTo>
                  <a:pt x="0" y="0"/>
                </a:lnTo>
                <a:close/>
                <a:moveTo>
                  <a:pt x="102" y="102"/>
                </a:moveTo>
                <a:lnTo>
                  <a:pt x="10" y="102"/>
                </a:lnTo>
                <a:lnTo>
                  <a:pt x="10" y="9"/>
                </a:lnTo>
                <a:lnTo>
                  <a:pt x="102" y="9"/>
                </a:lnTo>
                <a:lnTo>
                  <a:pt x="102" y="10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605"/>
          <p:cNvSpPr/>
          <p:nvPr/>
        </p:nvSpPr>
        <p:spPr bwMode="auto">
          <a:xfrm>
            <a:off x="1139875" y="3971005"/>
            <a:ext cx="186562" cy="160729"/>
          </a:xfrm>
          <a:custGeom>
            <a:avLst/>
            <a:gdLst>
              <a:gd name="T0" fmla="*/ 167 w 167"/>
              <a:gd name="T1" fmla="*/ 129 h 146"/>
              <a:gd name="T2" fmla="*/ 146 w 167"/>
              <a:gd name="T3" fmla="*/ 109 h 146"/>
              <a:gd name="T4" fmla="*/ 99 w 167"/>
              <a:gd name="T5" fmla="*/ 89 h 146"/>
              <a:gd name="T6" fmla="*/ 113 w 167"/>
              <a:gd name="T7" fmla="*/ 62 h 146"/>
              <a:gd name="T8" fmla="*/ 115 w 167"/>
              <a:gd name="T9" fmla="*/ 42 h 146"/>
              <a:gd name="T10" fmla="*/ 115 w 167"/>
              <a:gd name="T11" fmla="*/ 22 h 146"/>
              <a:gd name="T12" fmla="*/ 83 w 167"/>
              <a:gd name="T13" fmla="*/ 0 h 146"/>
              <a:gd name="T14" fmla="*/ 51 w 167"/>
              <a:gd name="T15" fmla="*/ 22 h 146"/>
              <a:gd name="T16" fmla="*/ 51 w 167"/>
              <a:gd name="T17" fmla="*/ 42 h 146"/>
              <a:gd name="T18" fmla="*/ 53 w 167"/>
              <a:gd name="T19" fmla="*/ 62 h 146"/>
              <a:gd name="T20" fmla="*/ 68 w 167"/>
              <a:gd name="T21" fmla="*/ 89 h 146"/>
              <a:gd name="T22" fmla="*/ 21 w 167"/>
              <a:gd name="T23" fmla="*/ 109 h 146"/>
              <a:gd name="T24" fmla="*/ 0 w 167"/>
              <a:gd name="T25" fmla="*/ 129 h 146"/>
              <a:gd name="T26" fmla="*/ 0 w 167"/>
              <a:gd name="T27" fmla="*/ 146 h 146"/>
              <a:gd name="T28" fmla="*/ 167 w 167"/>
              <a:gd name="T29" fmla="*/ 146 h 146"/>
              <a:gd name="T30" fmla="*/ 167 w 167"/>
              <a:gd name="T31" fmla="*/ 12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146">
                <a:moveTo>
                  <a:pt x="167" y="129"/>
                </a:moveTo>
                <a:cubicBezTo>
                  <a:pt x="167" y="129"/>
                  <a:pt x="167" y="118"/>
                  <a:pt x="146" y="109"/>
                </a:cubicBezTo>
                <a:cubicBezTo>
                  <a:pt x="136" y="105"/>
                  <a:pt x="121" y="93"/>
                  <a:pt x="99" y="89"/>
                </a:cubicBezTo>
                <a:cubicBezTo>
                  <a:pt x="104" y="83"/>
                  <a:pt x="109" y="74"/>
                  <a:pt x="113" y="62"/>
                </a:cubicBezTo>
                <a:cubicBezTo>
                  <a:pt x="116" y="56"/>
                  <a:pt x="115" y="50"/>
                  <a:pt x="115" y="42"/>
                </a:cubicBezTo>
                <a:cubicBezTo>
                  <a:pt x="115" y="37"/>
                  <a:pt x="116" y="27"/>
                  <a:pt x="115" y="22"/>
                </a:cubicBezTo>
                <a:cubicBezTo>
                  <a:pt x="110" y="5"/>
                  <a:pt x="98" y="0"/>
                  <a:pt x="83" y="0"/>
                </a:cubicBezTo>
                <a:cubicBezTo>
                  <a:pt x="69" y="0"/>
                  <a:pt x="56" y="5"/>
                  <a:pt x="51" y="22"/>
                </a:cubicBezTo>
                <a:cubicBezTo>
                  <a:pt x="50" y="27"/>
                  <a:pt x="51" y="37"/>
                  <a:pt x="51" y="42"/>
                </a:cubicBezTo>
                <a:cubicBezTo>
                  <a:pt x="51" y="50"/>
                  <a:pt x="51" y="56"/>
                  <a:pt x="53" y="62"/>
                </a:cubicBezTo>
                <a:cubicBezTo>
                  <a:pt x="58" y="74"/>
                  <a:pt x="62" y="83"/>
                  <a:pt x="68" y="89"/>
                </a:cubicBezTo>
                <a:cubicBezTo>
                  <a:pt x="46" y="93"/>
                  <a:pt x="31" y="105"/>
                  <a:pt x="21" y="109"/>
                </a:cubicBezTo>
                <a:cubicBezTo>
                  <a:pt x="0" y="118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167" y="146"/>
                  <a:pt x="167" y="146"/>
                  <a:pt x="167" y="146"/>
                </a:cubicBezTo>
                <a:lnTo>
                  <a:pt x="167" y="12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606"/>
          <p:cNvSpPr/>
          <p:nvPr/>
        </p:nvSpPr>
        <p:spPr bwMode="auto">
          <a:xfrm>
            <a:off x="11291659" y="3299386"/>
            <a:ext cx="258315" cy="223873"/>
          </a:xfrm>
          <a:custGeom>
            <a:avLst/>
            <a:gdLst>
              <a:gd name="T0" fmla="*/ 203 w 232"/>
              <a:gd name="T1" fmla="*/ 152 h 203"/>
              <a:gd name="T2" fmla="*/ 137 w 232"/>
              <a:gd name="T3" fmla="*/ 124 h 203"/>
              <a:gd name="T4" fmla="*/ 157 w 232"/>
              <a:gd name="T5" fmla="*/ 87 h 203"/>
              <a:gd name="T6" fmla="*/ 160 w 232"/>
              <a:gd name="T7" fmla="*/ 59 h 203"/>
              <a:gd name="T8" fmla="*/ 159 w 232"/>
              <a:gd name="T9" fmla="*/ 31 h 203"/>
              <a:gd name="T10" fmla="*/ 115 w 232"/>
              <a:gd name="T11" fmla="*/ 0 h 203"/>
              <a:gd name="T12" fmla="*/ 71 w 232"/>
              <a:gd name="T13" fmla="*/ 31 h 203"/>
              <a:gd name="T14" fmla="*/ 71 w 232"/>
              <a:gd name="T15" fmla="*/ 59 h 203"/>
              <a:gd name="T16" fmla="*/ 74 w 232"/>
              <a:gd name="T17" fmla="*/ 87 h 203"/>
              <a:gd name="T18" fmla="*/ 94 w 232"/>
              <a:gd name="T19" fmla="*/ 124 h 203"/>
              <a:gd name="T20" fmla="*/ 29 w 232"/>
              <a:gd name="T21" fmla="*/ 152 h 203"/>
              <a:gd name="T22" fmla="*/ 0 w 232"/>
              <a:gd name="T23" fmla="*/ 179 h 203"/>
              <a:gd name="T24" fmla="*/ 0 w 232"/>
              <a:gd name="T25" fmla="*/ 203 h 203"/>
              <a:gd name="T26" fmla="*/ 232 w 232"/>
              <a:gd name="T27" fmla="*/ 203 h 203"/>
              <a:gd name="T28" fmla="*/ 232 w 232"/>
              <a:gd name="T29" fmla="*/ 179 h 203"/>
              <a:gd name="T30" fmla="*/ 203 w 232"/>
              <a:gd name="T31" fmla="*/ 15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2" h="203">
                <a:moveTo>
                  <a:pt x="203" y="152"/>
                </a:moveTo>
                <a:cubicBezTo>
                  <a:pt x="189" y="146"/>
                  <a:pt x="168" y="130"/>
                  <a:pt x="137" y="124"/>
                </a:cubicBezTo>
                <a:cubicBezTo>
                  <a:pt x="145" y="116"/>
                  <a:pt x="151" y="103"/>
                  <a:pt x="157" y="87"/>
                </a:cubicBezTo>
                <a:cubicBezTo>
                  <a:pt x="161" y="78"/>
                  <a:pt x="160" y="70"/>
                  <a:pt x="160" y="59"/>
                </a:cubicBezTo>
                <a:cubicBezTo>
                  <a:pt x="160" y="51"/>
                  <a:pt x="162" y="38"/>
                  <a:pt x="159" y="31"/>
                </a:cubicBezTo>
                <a:cubicBezTo>
                  <a:pt x="153" y="7"/>
                  <a:pt x="136" y="0"/>
                  <a:pt x="115" y="0"/>
                </a:cubicBezTo>
                <a:cubicBezTo>
                  <a:pt x="95" y="0"/>
                  <a:pt x="78" y="7"/>
                  <a:pt x="71" y="31"/>
                </a:cubicBezTo>
                <a:cubicBezTo>
                  <a:pt x="69" y="38"/>
                  <a:pt x="71" y="51"/>
                  <a:pt x="71" y="59"/>
                </a:cubicBezTo>
                <a:cubicBezTo>
                  <a:pt x="71" y="70"/>
                  <a:pt x="70" y="78"/>
                  <a:pt x="74" y="87"/>
                </a:cubicBezTo>
                <a:cubicBezTo>
                  <a:pt x="80" y="103"/>
                  <a:pt x="86" y="116"/>
                  <a:pt x="94" y="124"/>
                </a:cubicBezTo>
                <a:cubicBezTo>
                  <a:pt x="63" y="130"/>
                  <a:pt x="42" y="146"/>
                  <a:pt x="29" y="152"/>
                </a:cubicBezTo>
                <a:cubicBezTo>
                  <a:pt x="0" y="165"/>
                  <a:pt x="0" y="179"/>
                  <a:pt x="0" y="179"/>
                </a:cubicBezTo>
                <a:cubicBezTo>
                  <a:pt x="0" y="203"/>
                  <a:pt x="0" y="203"/>
                  <a:pt x="0" y="203"/>
                </a:cubicBezTo>
                <a:cubicBezTo>
                  <a:pt x="232" y="203"/>
                  <a:pt x="232" y="203"/>
                  <a:pt x="232" y="203"/>
                </a:cubicBezTo>
                <a:cubicBezTo>
                  <a:pt x="232" y="179"/>
                  <a:pt x="232" y="179"/>
                  <a:pt x="232" y="179"/>
                </a:cubicBezTo>
                <a:cubicBezTo>
                  <a:pt x="232" y="179"/>
                  <a:pt x="232" y="165"/>
                  <a:pt x="203" y="15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Rectangle 608"/>
          <p:cNvSpPr>
            <a:spLocks noChangeArrowheads="1"/>
          </p:cNvSpPr>
          <p:nvPr/>
        </p:nvSpPr>
        <p:spPr bwMode="auto">
          <a:xfrm>
            <a:off x="11506920" y="3305126"/>
            <a:ext cx="103326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Rectangle 609"/>
          <p:cNvSpPr>
            <a:spLocks noChangeArrowheads="1"/>
          </p:cNvSpPr>
          <p:nvPr/>
        </p:nvSpPr>
        <p:spPr bwMode="auto">
          <a:xfrm>
            <a:off x="11506920" y="3353918"/>
            <a:ext cx="60274" cy="2296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610"/>
          <p:cNvSpPr>
            <a:spLocks noChangeArrowheads="1"/>
          </p:cNvSpPr>
          <p:nvPr/>
        </p:nvSpPr>
        <p:spPr bwMode="auto">
          <a:xfrm>
            <a:off x="11506920" y="3402712"/>
            <a:ext cx="86105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611"/>
          <p:cNvSpPr/>
          <p:nvPr/>
        </p:nvSpPr>
        <p:spPr bwMode="auto">
          <a:xfrm>
            <a:off x="10014433" y="3305126"/>
            <a:ext cx="189431" cy="212392"/>
          </a:xfrm>
          <a:custGeom>
            <a:avLst/>
            <a:gdLst>
              <a:gd name="T0" fmla="*/ 133 w 172"/>
              <a:gd name="T1" fmla="*/ 117 h 190"/>
              <a:gd name="T2" fmla="*/ 129 w 172"/>
              <a:gd name="T3" fmla="*/ 116 h 190"/>
              <a:gd name="T4" fmla="*/ 148 w 172"/>
              <a:gd name="T5" fmla="*/ 81 h 190"/>
              <a:gd name="T6" fmla="*/ 150 w 172"/>
              <a:gd name="T7" fmla="*/ 55 h 190"/>
              <a:gd name="T8" fmla="*/ 150 w 172"/>
              <a:gd name="T9" fmla="*/ 29 h 190"/>
              <a:gd name="T10" fmla="*/ 109 w 172"/>
              <a:gd name="T11" fmla="*/ 0 h 190"/>
              <a:gd name="T12" fmla="*/ 67 w 172"/>
              <a:gd name="T13" fmla="*/ 29 h 190"/>
              <a:gd name="T14" fmla="*/ 67 w 172"/>
              <a:gd name="T15" fmla="*/ 55 h 190"/>
              <a:gd name="T16" fmla="*/ 70 w 172"/>
              <a:gd name="T17" fmla="*/ 82 h 190"/>
              <a:gd name="T18" fmla="*/ 88 w 172"/>
              <a:gd name="T19" fmla="*/ 116 h 190"/>
              <a:gd name="T20" fmla="*/ 27 w 172"/>
              <a:gd name="T21" fmla="*/ 142 h 190"/>
              <a:gd name="T22" fmla="*/ 0 w 172"/>
              <a:gd name="T23" fmla="*/ 168 h 190"/>
              <a:gd name="T24" fmla="*/ 0 w 172"/>
              <a:gd name="T25" fmla="*/ 190 h 190"/>
              <a:gd name="T26" fmla="*/ 158 w 172"/>
              <a:gd name="T27" fmla="*/ 190 h 190"/>
              <a:gd name="T28" fmla="*/ 160 w 172"/>
              <a:gd name="T29" fmla="*/ 183 h 190"/>
              <a:gd name="T30" fmla="*/ 172 w 172"/>
              <a:gd name="T31" fmla="*/ 143 h 190"/>
              <a:gd name="T32" fmla="*/ 141 w 172"/>
              <a:gd name="T33" fmla="*/ 123 h 190"/>
              <a:gd name="T34" fmla="*/ 133 w 172"/>
              <a:gd name="T35" fmla="*/ 11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" h="190">
                <a:moveTo>
                  <a:pt x="133" y="117"/>
                </a:moveTo>
                <a:cubicBezTo>
                  <a:pt x="131" y="117"/>
                  <a:pt x="130" y="117"/>
                  <a:pt x="129" y="116"/>
                </a:cubicBezTo>
                <a:cubicBezTo>
                  <a:pt x="136" y="108"/>
                  <a:pt x="142" y="96"/>
                  <a:pt x="148" y="81"/>
                </a:cubicBezTo>
                <a:cubicBezTo>
                  <a:pt x="151" y="73"/>
                  <a:pt x="150" y="66"/>
                  <a:pt x="150" y="55"/>
                </a:cubicBezTo>
                <a:cubicBezTo>
                  <a:pt x="150" y="48"/>
                  <a:pt x="152" y="36"/>
                  <a:pt x="150" y="29"/>
                </a:cubicBezTo>
                <a:cubicBezTo>
                  <a:pt x="144" y="6"/>
                  <a:pt x="127" y="0"/>
                  <a:pt x="109" y="0"/>
                </a:cubicBezTo>
                <a:cubicBezTo>
                  <a:pt x="90" y="0"/>
                  <a:pt x="74" y="6"/>
                  <a:pt x="67" y="29"/>
                </a:cubicBezTo>
                <a:cubicBezTo>
                  <a:pt x="65" y="36"/>
                  <a:pt x="67" y="48"/>
                  <a:pt x="67" y="55"/>
                </a:cubicBezTo>
                <a:cubicBezTo>
                  <a:pt x="67" y="66"/>
                  <a:pt x="66" y="73"/>
                  <a:pt x="70" y="82"/>
                </a:cubicBezTo>
                <a:cubicBezTo>
                  <a:pt x="75" y="96"/>
                  <a:pt x="81" y="109"/>
                  <a:pt x="88" y="116"/>
                </a:cubicBezTo>
                <a:cubicBezTo>
                  <a:pt x="60" y="122"/>
                  <a:pt x="40" y="137"/>
                  <a:pt x="27" y="142"/>
                </a:cubicBezTo>
                <a:cubicBezTo>
                  <a:pt x="0" y="154"/>
                  <a:pt x="0" y="168"/>
                  <a:pt x="0" y="168"/>
                </a:cubicBezTo>
                <a:cubicBezTo>
                  <a:pt x="0" y="190"/>
                  <a:pt x="0" y="190"/>
                  <a:pt x="0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72" y="143"/>
                  <a:pt x="172" y="143"/>
                  <a:pt x="172" y="143"/>
                </a:cubicBezTo>
                <a:cubicBezTo>
                  <a:pt x="141" y="123"/>
                  <a:pt x="141" y="123"/>
                  <a:pt x="141" y="123"/>
                </a:cubicBezTo>
                <a:lnTo>
                  <a:pt x="133" y="11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612"/>
          <p:cNvSpPr/>
          <p:nvPr/>
        </p:nvSpPr>
        <p:spPr bwMode="auto">
          <a:xfrm>
            <a:off x="10180903" y="3365399"/>
            <a:ext cx="152120" cy="152120"/>
          </a:xfrm>
          <a:custGeom>
            <a:avLst/>
            <a:gdLst>
              <a:gd name="T0" fmla="*/ 53 w 53"/>
              <a:gd name="T1" fmla="*/ 21 h 53"/>
              <a:gd name="T2" fmla="*/ 32 w 53"/>
              <a:gd name="T3" fmla="*/ 21 h 53"/>
              <a:gd name="T4" fmla="*/ 27 w 53"/>
              <a:gd name="T5" fmla="*/ 0 h 53"/>
              <a:gd name="T6" fmla="*/ 21 w 53"/>
              <a:gd name="T7" fmla="*/ 21 h 53"/>
              <a:gd name="T8" fmla="*/ 0 w 53"/>
              <a:gd name="T9" fmla="*/ 21 h 53"/>
              <a:gd name="T10" fmla="*/ 17 w 53"/>
              <a:gd name="T11" fmla="*/ 32 h 53"/>
              <a:gd name="T12" fmla="*/ 11 w 53"/>
              <a:gd name="T13" fmla="*/ 53 h 53"/>
              <a:gd name="T14" fmla="*/ 27 w 53"/>
              <a:gd name="T15" fmla="*/ 39 h 53"/>
              <a:gd name="T16" fmla="*/ 43 w 53"/>
              <a:gd name="T17" fmla="*/ 53 h 53"/>
              <a:gd name="T18" fmla="*/ 36 w 53"/>
              <a:gd name="T19" fmla="*/ 32 h 53"/>
              <a:gd name="T20" fmla="*/ 53 w 53"/>
              <a:gd name="T21" fmla="*/ 2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53">
                <a:moveTo>
                  <a:pt x="53" y="21"/>
                </a:moveTo>
                <a:lnTo>
                  <a:pt x="32" y="21"/>
                </a:lnTo>
                <a:lnTo>
                  <a:pt x="27" y="0"/>
                </a:lnTo>
                <a:lnTo>
                  <a:pt x="21" y="21"/>
                </a:lnTo>
                <a:lnTo>
                  <a:pt x="0" y="21"/>
                </a:lnTo>
                <a:lnTo>
                  <a:pt x="17" y="32"/>
                </a:lnTo>
                <a:lnTo>
                  <a:pt x="11" y="53"/>
                </a:lnTo>
                <a:lnTo>
                  <a:pt x="27" y="39"/>
                </a:lnTo>
                <a:lnTo>
                  <a:pt x="43" y="53"/>
                </a:lnTo>
                <a:lnTo>
                  <a:pt x="36" y="32"/>
                </a:lnTo>
                <a:lnTo>
                  <a:pt x="53" y="2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613"/>
          <p:cNvSpPr/>
          <p:nvPr/>
        </p:nvSpPr>
        <p:spPr bwMode="auto">
          <a:xfrm>
            <a:off x="9374387" y="3285034"/>
            <a:ext cx="284147" cy="249705"/>
          </a:xfrm>
          <a:custGeom>
            <a:avLst/>
            <a:gdLst>
              <a:gd name="T0" fmla="*/ 163 w 257"/>
              <a:gd name="T1" fmla="*/ 201 h 224"/>
              <a:gd name="T2" fmla="*/ 163 w 257"/>
              <a:gd name="T3" fmla="*/ 179 h 224"/>
              <a:gd name="T4" fmla="*/ 163 w 257"/>
              <a:gd name="T5" fmla="*/ 144 h 224"/>
              <a:gd name="T6" fmla="*/ 163 w 257"/>
              <a:gd name="T7" fmla="*/ 139 h 224"/>
              <a:gd name="T8" fmla="*/ 152 w 257"/>
              <a:gd name="T9" fmla="*/ 137 h 224"/>
              <a:gd name="T10" fmla="*/ 174 w 257"/>
              <a:gd name="T11" fmla="*/ 96 h 224"/>
              <a:gd name="T12" fmla="*/ 178 w 257"/>
              <a:gd name="T13" fmla="*/ 65 h 224"/>
              <a:gd name="T14" fmla="*/ 177 w 257"/>
              <a:gd name="T15" fmla="*/ 34 h 224"/>
              <a:gd name="T16" fmla="*/ 128 w 257"/>
              <a:gd name="T17" fmla="*/ 0 h 224"/>
              <a:gd name="T18" fmla="*/ 79 w 257"/>
              <a:gd name="T19" fmla="*/ 34 h 224"/>
              <a:gd name="T20" fmla="*/ 79 w 257"/>
              <a:gd name="T21" fmla="*/ 65 h 224"/>
              <a:gd name="T22" fmla="*/ 82 w 257"/>
              <a:gd name="T23" fmla="*/ 96 h 224"/>
              <a:gd name="T24" fmla="*/ 104 w 257"/>
              <a:gd name="T25" fmla="*/ 137 h 224"/>
              <a:gd name="T26" fmla="*/ 32 w 257"/>
              <a:gd name="T27" fmla="*/ 168 h 224"/>
              <a:gd name="T28" fmla="*/ 0 w 257"/>
              <a:gd name="T29" fmla="*/ 198 h 224"/>
              <a:gd name="T30" fmla="*/ 0 w 257"/>
              <a:gd name="T31" fmla="*/ 224 h 224"/>
              <a:gd name="T32" fmla="*/ 257 w 257"/>
              <a:gd name="T33" fmla="*/ 224 h 224"/>
              <a:gd name="T34" fmla="*/ 257 w 257"/>
              <a:gd name="T35" fmla="*/ 201 h 224"/>
              <a:gd name="T36" fmla="*/ 185 w 257"/>
              <a:gd name="T37" fmla="*/ 201 h 224"/>
              <a:gd name="T38" fmla="*/ 163 w 257"/>
              <a:gd name="T39" fmla="*/ 2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7" h="224">
                <a:moveTo>
                  <a:pt x="163" y="201"/>
                </a:moveTo>
                <a:cubicBezTo>
                  <a:pt x="163" y="179"/>
                  <a:pt x="163" y="179"/>
                  <a:pt x="163" y="179"/>
                </a:cubicBezTo>
                <a:cubicBezTo>
                  <a:pt x="163" y="144"/>
                  <a:pt x="163" y="144"/>
                  <a:pt x="163" y="144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0" y="139"/>
                  <a:pt x="156" y="138"/>
                  <a:pt x="152" y="137"/>
                </a:cubicBezTo>
                <a:cubicBezTo>
                  <a:pt x="161" y="128"/>
                  <a:pt x="167" y="113"/>
                  <a:pt x="174" y="96"/>
                </a:cubicBezTo>
                <a:cubicBezTo>
                  <a:pt x="178" y="86"/>
                  <a:pt x="178" y="77"/>
                  <a:pt x="178" y="65"/>
                </a:cubicBezTo>
                <a:cubicBezTo>
                  <a:pt x="178" y="56"/>
                  <a:pt x="179" y="42"/>
                  <a:pt x="177" y="34"/>
                </a:cubicBezTo>
                <a:cubicBezTo>
                  <a:pt x="169" y="7"/>
                  <a:pt x="150" y="0"/>
                  <a:pt x="128" y="0"/>
                </a:cubicBezTo>
                <a:cubicBezTo>
                  <a:pt x="106" y="0"/>
                  <a:pt x="87" y="7"/>
                  <a:pt x="79" y="34"/>
                </a:cubicBezTo>
                <a:cubicBezTo>
                  <a:pt x="77" y="42"/>
                  <a:pt x="79" y="56"/>
                  <a:pt x="79" y="65"/>
                </a:cubicBezTo>
                <a:cubicBezTo>
                  <a:pt x="79" y="77"/>
                  <a:pt x="78" y="86"/>
                  <a:pt x="82" y="96"/>
                </a:cubicBezTo>
                <a:cubicBezTo>
                  <a:pt x="89" y="113"/>
                  <a:pt x="95" y="128"/>
                  <a:pt x="104" y="137"/>
                </a:cubicBezTo>
                <a:cubicBezTo>
                  <a:pt x="70" y="143"/>
                  <a:pt x="48" y="161"/>
                  <a:pt x="32" y="168"/>
                </a:cubicBezTo>
                <a:cubicBezTo>
                  <a:pt x="0" y="182"/>
                  <a:pt x="0" y="198"/>
                  <a:pt x="0" y="198"/>
                </a:cubicBezTo>
                <a:cubicBezTo>
                  <a:pt x="0" y="224"/>
                  <a:pt x="0" y="224"/>
                  <a:pt x="0" y="224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185" y="201"/>
                  <a:pt x="185" y="201"/>
                  <a:pt x="185" y="201"/>
                </a:cubicBezTo>
                <a:lnTo>
                  <a:pt x="163" y="201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Rectangle 614"/>
          <p:cNvSpPr>
            <a:spLocks noChangeArrowheads="1"/>
          </p:cNvSpPr>
          <p:nvPr/>
        </p:nvSpPr>
        <p:spPr bwMode="auto">
          <a:xfrm>
            <a:off x="9581039" y="3445764"/>
            <a:ext cx="111937" cy="37313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616"/>
          <p:cNvSpPr>
            <a:spLocks noEditPoints="1"/>
          </p:cNvSpPr>
          <p:nvPr/>
        </p:nvSpPr>
        <p:spPr bwMode="auto">
          <a:xfrm>
            <a:off x="5542712" y="4527818"/>
            <a:ext cx="140639" cy="140639"/>
          </a:xfrm>
          <a:custGeom>
            <a:avLst/>
            <a:gdLst>
              <a:gd name="T0" fmla="*/ 103 w 126"/>
              <a:gd name="T1" fmla="*/ 0 h 126"/>
              <a:gd name="T2" fmla="*/ 23 w 126"/>
              <a:gd name="T3" fmla="*/ 0 h 126"/>
              <a:gd name="T4" fmla="*/ 0 w 126"/>
              <a:gd name="T5" fmla="*/ 23 h 126"/>
              <a:gd name="T6" fmla="*/ 0 w 126"/>
              <a:gd name="T7" fmla="*/ 103 h 126"/>
              <a:gd name="T8" fmla="*/ 23 w 126"/>
              <a:gd name="T9" fmla="*/ 126 h 126"/>
              <a:gd name="T10" fmla="*/ 103 w 126"/>
              <a:gd name="T11" fmla="*/ 126 h 126"/>
              <a:gd name="T12" fmla="*/ 126 w 126"/>
              <a:gd name="T13" fmla="*/ 103 h 126"/>
              <a:gd name="T14" fmla="*/ 126 w 126"/>
              <a:gd name="T15" fmla="*/ 23 h 126"/>
              <a:gd name="T16" fmla="*/ 103 w 126"/>
              <a:gd name="T17" fmla="*/ 0 h 126"/>
              <a:gd name="T18" fmla="*/ 114 w 126"/>
              <a:gd name="T19" fmla="*/ 89 h 126"/>
              <a:gd name="T20" fmla="*/ 107 w 126"/>
              <a:gd name="T21" fmla="*/ 96 h 126"/>
              <a:gd name="T22" fmla="*/ 19 w 126"/>
              <a:gd name="T23" fmla="*/ 96 h 126"/>
              <a:gd name="T24" fmla="*/ 12 w 126"/>
              <a:gd name="T25" fmla="*/ 89 h 126"/>
              <a:gd name="T26" fmla="*/ 12 w 126"/>
              <a:gd name="T27" fmla="*/ 37 h 126"/>
              <a:gd name="T28" fmla="*/ 19 w 126"/>
              <a:gd name="T29" fmla="*/ 30 h 126"/>
              <a:gd name="T30" fmla="*/ 107 w 126"/>
              <a:gd name="T31" fmla="*/ 30 h 126"/>
              <a:gd name="T32" fmla="*/ 114 w 126"/>
              <a:gd name="T33" fmla="*/ 37 h 126"/>
              <a:gd name="T34" fmla="*/ 114 w 126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26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617"/>
          <p:cNvSpPr>
            <a:spLocks noEditPoints="1"/>
          </p:cNvSpPr>
          <p:nvPr/>
        </p:nvSpPr>
        <p:spPr bwMode="auto">
          <a:xfrm>
            <a:off x="5723534" y="4527818"/>
            <a:ext cx="137768" cy="140639"/>
          </a:xfrm>
          <a:custGeom>
            <a:avLst/>
            <a:gdLst>
              <a:gd name="T0" fmla="*/ 103 w 125"/>
              <a:gd name="T1" fmla="*/ 0 h 126"/>
              <a:gd name="T2" fmla="*/ 22 w 125"/>
              <a:gd name="T3" fmla="*/ 0 h 126"/>
              <a:gd name="T4" fmla="*/ 0 w 125"/>
              <a:gd name="T5" fmla="*/ 23 h 126"/>
              <a:gd name="T6" fmla="*/ 0 w 125"/>
              <a:gd name="T7" fmla="*/ 103 h 126"/>
              <a:gd name="T8" fmla="*/ 22 w 125"/>
              <a:gd name="T9" fmla="*/ 126 h 126"/>
              <a:gd name="T10" fmla="*/ 103 w 125"/>
              <a:gd name="T11" fmla="*/ 126 h 126"/>
              <a:gd name="T12" fmla="*/ 125 w 125"/>
              <a:gd name="T13" fmla="*/ 103 h 126"/>
              <a:gd name="T14" fmla="*/ 125 w 125"/>
              <a:gd name="T15" fmla="*/ 23 h 126"/>
              <a:gd name="T16" fmla="*/ 103 w 125"/>
              <a:gd name="T17" fmla="*/ 0 h 126"/>
              <a:gd name="T18" fmla="*/ 114 w 125"/>
              <a:gd name="T19" fmla="*/ 89 h 126"/>
              <a:gd name="T20" fmla="*/ 107 w 125"/>
              <a:gd name="T21" fmla="*/ 96 h 126"/>
              <a:gd name="T22" fmla="*/ 18 w 125"/>
              <a:gd name="T23" fmla="*/ 96 h 126"/>
              <a:gd name="T24" fmla="*/ 11 w 125"/>
              <a:gd name="T25" fmla="*/ 89 h 126"/>
              <a:gd name="T26" fmla="*/ 11 w 125"/>
              <a:gd name="T27" fmla="*/ 37 h 126"/>
              <a:gd name="T28" fmla="*/ 18 w 125"/>
              <a:gd name="T29" fmla="*/ 30 h 126"/>
              <a:gd name="T30" fmla="*/ 107 w 125"/>
              <a:gd name="T31" fmla="*/ 30 h 126"/>
              <a:gd name="T32" fmla="*/ 114 w 125"/>
              <a:gd name="T33" fmla="*/ 37 h 126"/>
              <a:gd name="T34" fmla="*/ 114 w 125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5" h="126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618"/>
          <p:cNvSpPr>
            <a:spLocks noEditPoints="1"/>
          </p:cNvSpPr>
          <p:nvPr/>
        </p:nvSpPr>
        <p:spPr bwMode="auto">
          <a:xfrm>
            <a:off x="5542712" y="4708637"/>
            <a:ext cx="140639" cy="140639"/>
          </a:xfrm>
          <a:custGeom>
            <a:avLst/>
            <a:gdLst>
              <a:gd name="T0" fmla="*/ 103 w 126"/>
              <a:gd name="T1" fmla="*/ 0 h 126"/>
              <a:gd name="T2" fmla="*/ 23 w 126"/>
              <a:gd name="T3" fmla="*/ 0 h 126"/>
              <a:gd name="T4" fmla="*/ 0 w 126"/>
              <a:gd name="T5" fmla="*/ 23 h 126"/>
              <a:gd name="T6" fmla="*/ 0 w 126"/>
              <a:gd name="T7" fmla="*/ 103 h 126"/>
              <a:gd name="T8" fmla="*/ 23 w 126"/>
              <a:gd name="T9" fmla="*/ 126 h 126"/>
              <a:gd name="T10" fmla="*/ 103 w 126"/>
              <a:gd name="T11" fmla="*/ 126 h 126"/>
              <a:gd name="T12" fmla="*/ 126 w 126"/>
              <a:gd name="T13" fmla="*/ 103 h 126"/>
              <a:gd name="T14" fmla="*/ 126 w 126"/>
              <a:gd name="T15" fmla="*/ 23 h 126"/>
              <a:gd name="T16" fmla="*/ 103 w 126"/>
              <a:gd name="T17" fmla="*/ 0 h 126"/>
              <a:gd name="T18" fmla="*/ 114 w 126"/>
              <a:gd name="T19" fmla="*/ 89 h 126"/>
              <a:gd name="T20" fmla="*/ 107 w 126"/>
              <a:gd name="T21" fmla="*/ 96 h 126"/>
              <a:gd name="T22" fmla="*/ 19 w 126"/>
              <a:gd name="T23" fmla="*/ 96 h 126"/>
              <a:gd name="T24" fmla="*/ 12 w 126"/>
              <a:gd name="T25" fmla="*/ 89 h 126"/>
              <a:gd name="T26" fmla="*/ 12 w 126"/>
              <a:gd name="T27" fmla="*/ 37 h 126"/>
              <a:gd name="T28" fmla="*/ 19 w 126"/>
              <a:gd name="T29" fmla="*/ 30 h 126"/>
              <a:gd name="T30" fmla="*/ 107 w 126"/>
              <a:gd name="T31" fmla="*/ 30 h 126"/>
              <a:gd name="T32" fmla="*/ 114 w 126"/>
              <a:gd name="T33" fmla="*/ 37 h 126"/>
              <a:gd name="T34" fmla="*/ 114 w 126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26">
                <a:moveTo>
                  <a:pt x="10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6" y="126"/>
                  <a:pt x="126" y="116"/>
                  <a:pt x="126" y="10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10"/>
                  <a:pt x="116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13" y="96"/>
                  <a:pt x="12" y="95"/>
                  <a:pt x="12" y="89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1"/>
                  <a:pt x="13" y="30"/>
                  <a:pt x="19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619"/>
          <p:cNvSpPr>
            <a:spLocks noEditPoints="1"/>
          </p:cNvSpPr>
          <p:nvPr/>
        </p:nvSpPr>
        <p:spPr bwMode="auto">
          <a:xfrm>
            <a:off x="5723534" y="4708637"/>
            <a:ext cx="137768" cy="140639"/>
          </a:xfrm>
          <a:custGeom>
            <a:avLst/>
            <a:gdLst>
              <a:gd name="T0" fmla="*/ 103 w 125"/>
              <a:gd name="T1" fmla="*/ 0 h 126"/>
              <a:gd name="T2" fmla="*/ 22 w 125"/>
              <a:gd name="T3" fmla="*/ 0 h 126"/>
              <a:gd name="T4" fmla="*/ 0 w 125"/>
              <a:gd name="T5" fmla="*/ 23 h 126"/>
              <a:gd name="T6" fmla="*/ 0 w 125"/>
              <a:gd name="T7" fmla="*/ 103 h 126"/>
              <a:gd name="T8" fmla="*/ 22 w 125"/>
              <a:gd name="T9" fmla="*/ 126 h 126"/>
              <a:gd name="T10" fmla="*/ 103 w 125"/>
              <a:gd name="T11" fmla="*/ 126 h 126"/>
              <a:gd name="T12" fmla="*/ 125 w 125"/>
              <a:gd name="T13" fmla="*/ 103 h 126"/>
              <a:gd name="T14" fmla="*/ 125 w 125"/>
              <a:gd name="T15" fmla="*/ 23 h 126"/>
              <a:gd name="T16" fmla="*/ 103 w 125"/>
              <a:gd name="T17" fmla="*/ 0 h 126"/>
              <a:gd name="T18" fmla="*/ 114 w 125"/>
              <a:gd name="T19" fmla="*/ 89 h 126"/>
              <a:gd name="T20" fmla="*/ 107 w 125"/>
              <a:gd name="T21" fmla="*/ 96 h 126"/>
              <a:gd name="T22" fmla="*/ 18 w 125"/>
              <a:gd name="T23" fmla="*/ 96 h 126"/>
              <a:gd name="T24" fmla="*/ 11 w 125"/>
              <a:gd name="T25" fmla="*/ 89 h 126"/>
              <a:gd name="T26" fmla="*/ 11 w 125"/>
              <a:gd name="T27" fmla="*/ 37 h 126"/>
              <a:gd name="T28" fmla="*/ 18 w 125"/>
              <a:gd name="T29" fmla="*/ 30 h 126"/>
              <a:gd name="T30" fmla="*/ 107 w 125"/>
              <a:gd name="T31" fmla="*/ 30 h 126"/>
              <a:gd name="T32" fmla="*/ 114 w 125"/>
              <a:gd name="T33" fmla="*/ 37 h 126"/>
              <a:gd name="T34" fmla="*/ 114 w 125"/>
              <a:gd name="T35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5" h="126">
                <a:moveTo>
                  <a:pt x="103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6"/>
                  <a:pt x="10" y="126"/>
                  <a:pt x="22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15" y="126"/>
                  <a:pt x="125" y="116"/>
                  <a:pt x="125" y="10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10"/>
                  <a:pt x="115" y="0"/>
                  <a:pt x="103" y="0"/>
                </a:cubicBezTo>
                <a:close/>
                <a:moveTo>
                  <a:pt x="114" y="89"/>
                </a:moveTo>
                <a:cubicBezTo>
                  <a:pt x="114" y="95"/>
                  <a:pt x="113" y="96"/>
                  <a:pt x="10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2" y="96"/>
                  <a:pt x="11" y="95"/>
                  <a:pt x="11" y="89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1"/>
                  <a:pt x="12" y="30"/>
                  <a:pt x="18" y="30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13" y="30"/>
                  <a:pt x="114" y="31"/>
                  <a:pt x="114" y="37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626"/>
          <p:cNvSpPr/>
          <p:nvPr/>
        </p:nvSpPr>
        <p:spPr bwMode="auto">
          <a:xfrm>
            <a:off x="8157436" y="4616792"/>
            <a:ext cx="200912" cy="232484"/>
          </a:xfrm>
          <a:custGeom>
            <a:avLst/>
            <a:gdLst>
              <a:gd name="T0" fmla="*/ 180 w 180"/>
              <a:gd name="T1" fmla="*/ 68 h 209"/>
              <a:gd name="T2" fmla="*/ 180 w 180"/>
              <a:gd name="T3" fmla="*/ 15 h 209"/>
              <a:gd name="T4" fmla="*/ 156 w 180"/>
              <a:gd name="T5" fmla="*/ 15 h 209"/>
              <a:gd name="T6" fmla="*/ 156 w 180"/>
              <a:gd name="T7" fmla="*/ 68 h 209"/>
              <a:gd name="T8" fmla="*/ 92 w 180"/>
              <a:gd name="T9" fmla="*/ 132 h 209"/>
              <a:gd name="T10" fmla="*/ 91 w 180"/>
              <a:gd name="T11" fmla="*/ 132 h 209"/>
              <a:gd name="T12" fmla="*/ 90 w 180"/>
              <a:gd name="T13" fmla="*/ 132 h 209"/>
              <a:gd name="T14" fmla="*/ 90 w 180"/>
              <a:gd name="T15" fmla="*/ 132 h 209"/>
              <a:gd name="T16" fmla="*/ 89 w 180"/>
              <a:gd name="T17" fmla="*/ 132 h 209"/>
              <a:gd name="T18" fmla="*/ 24 w 180"/>
              <a:gd name="T19" fmla="*/ 68 h 209"/>
              <a:gd name="T20" fmla="*/ 24 w 180"/>
              <a:gd name="T21" fmla="*/ 15 h 209"/>
              <a:gd name="T22" fmla="*/ 0 w 180"/>
              <a:gd name="T23" fmla="*/ 15 h 209"/>
              <a:gd name="T24" fmla="*/ 0 w 180"/>
              <a:gd name="T25" fmla="*/ 68 h 209"/>
              <a:gd name="T26" fmla="*/ 76 w 180"/>
              <a:gd name="T27" fmla="*/ 156 h 209"/>
              <a:gd name="T28" fmla="*/ 76 w 180"/>
              <a:gd name="T29" fmla="*/ 194 h 209"/>
              <a:gd name="T30" fmla="*/ 22 w 180"/>
              <a:gd name="T31" fmla="*/ 209 h 209"/>
              <a:gd name="T32" fmla="*/ 159 w 180"/>
              <a:gd name="T33" fmla="*/ 209 h 209"/>
              <a:gd name="T34" fmla="*/ 104 w 180"/>
              <a:gd name="T35" fmla="*/ 193 h 209"/>
              <a:gd name="T36" fmla="*/ 104 w 180"/>
              <a:gd name="T37" fmla="*/ 156 h 209"/>
              <a:gd name="T38" fmla="*/ 180 w 180"/>
              <a:gd name="T39" fmla="*/ 6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209">
                <a:moveTo>
                  <a:pt x="180" y="68"/>
                </a:moveTo>
                <a:cubicBezTo>
                  <a:pt x="180" y="68"/>
                  <a:pt x="180" y="38"/>
                  <a:pt x="180" y="15"/>
                </a:cubicBezTo>
                <a:cubicBezTo>
                  <a:pt x="180" y="0"/>
                  <a:pt x="156" y="0"/>
                  <a:pt x="156" y="15"/>
                </a:cubicBezTo>
                <a:cubicBezTo>
                  <a:pt x="156" y="38"/>
                  <a:pt x="156" y="68"/>
                  <a:pt x="156" y="68"/>
                </a:cubicBezTo>
                <a:cubicBezTo>
                  <a:pt x="156" y="104"/>
                  <a:pt x="128" y="132"/>
                  <a:pt x="92" y="132"/>
                </a:cubicBezTo>
                <a:cubicBezTo>
                  <a:pt x="92" y="132"/>
                  <a:pt x="91" y="132"/>
                  <a:pt x="91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53" y="132"/>
                  <a:pt x="24" y="104"/>
                  <a:pt x="24" y="68"/>
                </a:cubicBezTo>
                <a:cubicBezTo>
                  <a:pt x="24" y="68"/>
                  <a:pt x="24" y="38"/>
                  <a:pt x="24" y="15"/>
                </a:cubicBezTo>
                <a:cubicBezTo>
                  <a:pt x="24" y="0"/>
                  <a:pt x="0" y="0"/>
                  <a:pt x="0" y="15"/>
                </a:cubicBezTo>
                <a:cubicBezTo>
                  <a:pt x="0" y="22"/>
                  <a:pt x="0" y="68"/>
                  <a:pt x="0" y="68"/>
                </a:cubicBezTo>
                <a:cubicBezTo>
                  <a:pt x="0" y="113"/>
                  <a:pt x="33" y="149"/>
                  <a:pt x="76" y="156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04" y="193"/>
                  <a:pt x="104" y="193"/>
                  <a:pt x="104" y="193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47" y="150"/>
                  <a:pt x="180" y="113"/>
                  <a:pt x="180" y="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627"/>
          <p:cNvSpPr/>
          <p:nvPr/>
        </p:nvSpPr>
        <p:spPr bwMode="auto">
          <a:xfrm>
            <a:off x="8211968" y="4527818"/>
            <a:ext cx="94716" cy="212392"/>
          </a:xfrm>
          <a:custGeom>
            <a:avLst/>
            <a:gdLst>
              <a:gd name="T0" fmla="*/ 43 w 87"/>
              <a:gd name="T1" fmla="*/ 190 h 190"/>
              <a:gd name="T2" fmla="*/ 43 w 87"/>
              <a:gd name="T3" fmla="*/ 190 h 190"/>
              <a:gd name="T4" fmla="*/ 44 w 87"/>
              <a:gd name="T5" fmla="*/ 190 h 190"/>
              <a:gd name="T6" fmla="*/ 87 w 87"/>
              <a:gd name="T7" fmla="*/ 147 h 190"/>
              <a:gd name="T8" fmla="*/ 87 w 87"/>
              <a:gd name="T9" fmla="*/ 43 h 190"/>
              <a:gd name="T10" fmla="*/ 44 w 87"/>
              <a:gd name="T11" fmla="*/ 0 h 190"/>
              <a:gd name="T12" fmla="*/ 43 w 87"/>
              <a:gd name="T13" fmla="*/ 0 h 190"/>
              <a:gd name="T14" fmla="*/ 43 w 87"/>
              <a:gd name="T15" fmla="*/ 0 h 190"/>
              <a:gd name="T16" fmla="*/ 0 w 87"/>
              <a:gd name="T17" fmla="*/ 43 h 190"/>
              <a:gd name="T18" fmla="*/ 0 w 87"/>
              <a:gd name="T19" fmla="*/ 147 h 190"/>
              <a:gd name="T20" fmla="*/ 43 w 87"/>
              <a:gd name="T21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" h="190">
                <a:moveTo>
                  <a:pt x="43" y="190"/>
                </a:moveTo>
                <a:cubicBezTo>
                  <a:pt x="43" y="190"/>
                  <a:pt x="43" y="190"/>
                  <a:pt x="43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68" y="190"/>
                  <a:pt x="87" y="171"/>
                  <a:pt x="87" y="147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19"/>
                  <a:pt x="68" y="0"/>
                  <a:pt x="44" y="0"/>
                </a:cubicBezTo>
                <a:cubicBezTo>
                  <a:pt x="44" y="0"/>
                  <a:pt x="44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1"/>
                  <a:pt x="19" y="190"/>
                  <a:pt x="43" y="19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628"/>
          <p:cNvSpPr/>
          <p:nvPr/>
        </p:nvSpPr>
        <p:spPr bwMode="auto">
          <a:xfrm>
            <a:off x="8806094" y="4582350"/>
            <a:ext cx="180821" cy="152120"/>
          </a:xfrm>
          <a:custGeom>
            <a:avLst/>
            <a:gdLst>
              <a:gd name="T0" fmla="*/ 163 w 163"/>
              <a:gd name="T1" fmla="*/ 81 h 139"/>
              <a:gd name="T2" fmla="*/ 81 w 163"/>
              <a:gd name="T3" fmla="*/ 0 h 139"/>
              <a:gd name="T4" fmla="*/ 0 w 163"/>
              <a:gd name="T5" fmla="*/ 81 h 139"/>
              <a:gd name="T6" fmla="*/ 24 w 163"/>
              <a:gd name="T7" fmla="*/ 139 h 139"/>
              <a:gd name="T8" fmla="*/ 39 w 163"/>
              <a:gd name="T9" fmla="*/ 120 h 139"/>
              <a:gd name="T10" fmla="*/ 24 w 163"/>
              <a:gd name="T11" fmla="*/ 81 h 139"/>
              <a:gd name="T12" fmla="*/ 81 w 163"/>
              <a:gd name="T13" fmla="*/ 24 h 139"/>
              <a:gd name="T14" fmla="*/ 139 w 163"/>
              <a:gd name="T15" fmla="*/ 81 h 139"/>
              <a:gd name="T16" fmla="*/ 123 w 163"/>
              <a:gd name="T17" fmla="*/ 120 h 139"/>
              <a:gd name="T18" fmla="*/ 139 w 163"/>
              <a:gd name="T19" fmla="*/ 139 h 139"/>
              <a:gd name="T20" fmla="*/ 163 w 163"/>
              <a:gd name="T21" fmla="*/ 8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139">
                <a:moveTo>
                  <a:pt x="163" y="81"/>
                </a:moveTo>
                <a:cubicBezTo>
                  <a:pt x="163" y="36"/>
                  <a:pt x="126" y="0"/>
                  <a:pt x="81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04"/>
                  <a:pt x="9" y="124"/>
                  <a:pt x="24" y="139"/>
                </a:cubicBezTo>
                <a:cubicBezTo>
                  <a:pt x="28" y="132"/>
                  <a:pt x="33" y="126"/>
                  <a:pt x="39" y="120"/>
                </a:cubicBezTo>
                <a:cubicBezTo>
                  <a:pt x="30" y="110"/>
                  <a:pt x="24" y="96"/>
                  <a:pt x="24" y="81"/>
                </a:cubicBezTo>
                <a:cubicBezTo>
                  <a:pt x="24" y="50"/>
                  <a:pt x="49" y="24"/>
                  <a:pt x="81" y="24"/>
                </a:cubicBezTo>
                <a:cubicBezTo>
                  <a:pt x="113" y="24"/>
                  <a:pt x="139" y="50"/>
                  <a:pt x="139" y="81"/>
                </a:cubicBezTo>
                <a:cubicBezTo>
                  <a:pt x="139" y="96"/>
                  <a:pt x="133" y="110"/>
                  <a:pt x="123" y="120"/>
                </a:cubicBezTo>
                <a:cubicBezTo>
                  <a:pt x="129" y="125"/>
                  <a:pt x="135" y="132"/>
                  <a:pt x="139" y="139"/>
                </a:cubicBezTo>
                <a:cubicBezTo>
                  <a:pt x="153" y="124"/>
                  <a:pt x="163" y="104"/>
                  <a:pt x="163" y="8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629"/>
          <p:cNvSpPr/>
          <p:nvPr/>
        </p:nvSpPr>
        <p:spPr bwMode="auto">
          <a:xfrm>
            <a:off x="8751560" y="4527818"/>
            <a:ext cx="287017" cy="269796"/>
          </a:xfrm>
          <a:custGeom>
            <a:avLst/>
            <a:gdLst>
              <a:gd name="T0" fmla="*/ 259 w 259"/>
              <a:gd name="T1" fmla="*/ 129 h 244"/>
              <a:gd name="T2" fmla="*/ 130 w 259"/>
              <a:gd name="T3" fmla="*/ 0 h 244"/>
              <a:gd name="T4" fmla="*/ 0 w 259"/>
              <a:gd name="T5" fmla="*/ 129 h 244"/>
              <a:gd name="T6" fmla="*/ 70 w 259"/>
              <a:gd name="T7" fmla="*/ 244 h 244"/>
              <a:gd name="T8" fmla="*/ 65 w 259"/>
              <a:gd name="T9" fmla="*/ 217 h 244"/>
              <a:gd name="T10" fmla="*/ 65 w 259"/>
              <a:gd name="T11" fmla="*/ 214 h 244"/>
              <a:gd name="T12" fmla="*/ 23 w 259"/>
              <a:gd name="T13" fmla="*/ 129 h 244"/>
              <a:gd name="T14" fmla="*/ 130 w 259"/>
              <a:gd name="T15" fmla="*/ 23 h 244"/>
              <a:gd name="T16" fmla="*/ 236 w 259"/>
              <a:gd name="T17" fmla="*/ 129 h 244"/>
              <a:gd name="T18" fmla="*/ 195 w 259"/>
              <a:gd name="T19" fmla="*/ 214 h 244"/>
              <a:gd name="T20" fmla="*/ 195 w 259"/>
              <a:gd name="T21" fmla="*/ 217 h 244"/>
              <a:gd name="T22" fmla="*/ 191 w 259"/>
              <a:gd name="T23" fmla="*/ 244 h 244"/>
              <a:gd name="T24" fmla="*/ 259 w 259"/>
              <a:gd name="T25" fmla="*/ 12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" h="244">
                <a:moveTo>
                  <a:pt x="259" y="129"/>
                </a:moveTo>
                <a:cubicBezTo>
                  <a:pt x="259" y="58"/>
                  <a:pt x="201" y="0"/>
                  <a:pt x="130" y="0"/>
                </a:cubicBezTo>
                <a:cubicBezTo>
                  <a:pt x="58" y="0"/>
                  <a:pt x="0" y="58"/>
                  <a:pt x="0" y="129"/>
                </a:cubicBezTo>
                <a:cubicBezTo>
                  <a:pt x="0" y="179"/>
                  <a:pt x="29" y="223"/>
                  <a:pt x="70" y="244"/>
                </a:cubicBezTo>
                <a:cubicBezTo>
                  <a:pt x="67" y="233"/>
                  <a:pt x="65" y="223"/>
                  <a:pt x="65" y="217"/>
                </a:cubicBezTo>
                <a:cubicBezTo>
                  <a:pt x="65" y="216"/>
                  <a:pt x="65" y="215"/>
                  <a:pt x="65" y="214"/>
                </a:cubicBezTo>
                <a:cubicBezTo>
                  <a:pt x="40" y="195"/>
                  <a:pt x="23" y="164"/>
                  <a:pt x="23" y="129"/>
                </a:cubicBezTo>
                <a:cubicBezTo>
                  <a:pt x="23" y="71"/>
                  <a:pt x="71" y="23"/>
                  <a:pt x="130" y="23"/>
                </a:cubicBezTo>
                <a:cubicBezTo>
                  <a:pt x="189" y="23"/>
                  <a:pt x="236" y="71"/>
                  <a:pt x="236" y="129"/>
                </a:cubicBezTo>
                <a:cubicBezTo>
                  <a:pt x="236" y="164"/>
                  <a:pt x="220" y="194"/>
                  <a:pt x="195" y="214"/>
                </a:cubicBezTo>
                <a:cubicBezTo>
                  <a:pt x="195" y="215"/>
                  <a:pt x="195" y="216"/>
                  <a:pt x="195" y="217"/>
                </a:cubicBezTo>
                <a:cubicBezTo>
                  <a:pt x="195" y="223"/>
                  <a:pt x="193" y="233"/>
                  <a:pt x="191" y="244"/>
                </a:cubicBezTo>
                <a:cubicBezTo>
                  <a:pt x="232" y="222"/>
                  <a:pt x="259" y="179"/>
                  <a:pt x="259" y="12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630"/>
          <p:cNvSpPr/>
          <p:nvPr/>
        </p:nvSpPr>
        <p:spPr bwMode="auto">
          <a:xfrm>
            <a:off x="8849145" y="4722989"/>
            <a:ext cx="91845" cy="126287"/>
          </a:xfrm>
          <a:custGeom>
            <a:avLst/>
            <a:gdLst>
              <a:gd name="T0" fmla="*/ 21 w 84"/>
              <a:gd name="T1" fmla="*/ 113 h 113"/>
              <a:gd name="T2" fmla="*/ 64 w 84"/>
              <a:gd name="T3" fmla="*/ 113 h 113"/>
              <a:gd name="T4" fmla="*/ 84 w 84"/>
              <a:gd name="T5" fmla="*/ 41 h 113"/>
              <a:gd name="T6" fmla="*/ 43 w 84"/>
              <a:gd name="T7" fmla="*/ 0 h 113"/>
              <a:gd name="T8" fmla="*/ 42 w 84"/>
              <a:gd name="T9" fmla="*/ 0 h 113"/>
              <a:gd name="T10" fmla="*/ 42 w 84"/>
              <a:gd name="T11" fmla="*/ 0 h 113"/>
              <a:gd name="T12" fmla="*/ 42 w 84"/>
              <a:gd name="T13" fmla="*/ 0 h 113"/>
              <a:gd name="T14" fmla="*/ 42 w 84"/>
              <a:gd name="T15" fmla="*/ 0 h 113"/>
              <a:gd name="T16" fmla="*/ 0 w 84"/>
              <a:gd name="T17" fmla="*/ 41 h 113"/>
              <a:gd name="T18" fmla="*/ 21 w 84"/>
              <a:gd name="T1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113">
                <a:moveTo>
                  <a:pt x="21" y="113"/>
                </a:moveTo>
                <a:cubicBezTo>
                  <a:pt x="64" y="113"/>
                  <a:pt x="64" y="113"/>
                  <a:pt x="64" y="113"/>
                </a:cubicBezTo>
                <a:cubicBezTo>
                  <a:pt x="73" y="90"/>
                  <a:pt x="84" y="52"/>
                  <a:pt x="84" y="41"/>
                </a:cubicBezTo>
                <a:cubicBezTo>
                  <a:pt x="84" y="19"/>
                  <a:pt x="66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52"/>
                  <a:pt x="11" y="90"/>
                  <a:pt x="2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631"/>
          <p:cNvSpPr/>
          <p:nvPr/>
        </p:nvSpPr>
        <p:spPr bwMode="auto">
          <a:xfrm>
            <a:off x="8860626" y="4636884"/>
            <a:ext cx="66015" cy="68884"/>
          </a:xfrm>
          <a:custGeom>
            <a:avLst/>
            <a:gdLst>
              <a:gd name="T0" fmla="*/ 60 w 60"/>
              <a:gd name="T1" fmla="*/ 30 h 61"/>
              <a:gd name="T2" fmla="*/ 30 w 60"/>
              <a:gd name="T3" fmla="*/ 0 h 61"/>
              <a:gd name="T4" fmla="*/ 0 w 60"/>
              <a:gd name="T5" fmla="*/ 30 h 61"/>
              <a:gd name="T6" fmla="*/ 14 w 60"/>
              <a:gd name="T7" fmla="*/ 56 h 61"/>
              <a:gd name="T8" fmla="*/ 30 w 60"/>
              <a:gd name="T9" fmla="*/ 61 h 61"/>
              <a:gd name="T10" fmla="*/ 46 w 60"/>
              <a:gd name="T11" fmla="*/ 56 h 61"/>
              <a:gd name="T12" fmla="*/ 60 w 60"/>
              <a:gd name="T1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61">
                <a:moveTo>
                  <a:pt x="60" y="30"/>
                </a:moveTo>
                <a:cubicBezTo>
                  <a:pt x="60" y="14"/>
                  <a:pt x="47" y="0"/>
                  <a:pt x="30" y="0"/>
                </a:cubicBezTo>
                <a:cubicBezTo>
                  <a:pt x="13" y="0"/>
                  <a:pt x="0" y="14"/>
                  <a:pt x="0" y="30"/>
                </a:cubicBezTo>
                <a:cubicBezTo>
                  <a:pt x="0" y="41"/>
                  <a:pt x="5" y="51"/>
                  <a:pt x="14" y="56"/>
                </a:cubicBezTo>
                <a:cubicBezTo>
                  <a:pt x="19" y="59"/>
                  <a:pt x="24" y="61"/>
                  <a:pt x="30" y="61"/>
                </a:cubicBezTo>
                <a:cubicBezTo>
                  <a:pt x="36" y="61"/>
                  <a:pt x="41" y="59"/>
                  <a:pt x="46" y="56"/>
                </a:cubicBezTo>
                <a:cubicBezTo>
                  <a:pt x="55" y="51"/>
                  <a:pt x="60" y="41"/>
                  <a:pt x="60" y="3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632"/>
          <p:cNvSpPr/>
          <p:nvPr/>
        </p:nvSpPr>
        <p:spPr bwMode="auto">
          <a:xfrm>
            <a:off x="2351086" y="5882537"/>
            <a:ext cx="149249" cy="226744"/>
          </a:xfrm>
          <a:custGeom>
            <a:avLst/>
            <a:gdLst>
              <a:gd name="T0" fmla="*/ 0 w 52"/>
              <a:gd name="T1" fmla="*/ 65 h 79"/>
              <a:gd name="T2" fmla="*/ 52 w 52"/>
              <a:gd name="T3" fmla="*/ 79 h 79"/>
              <a:gd name="T4" fmla="*/ 52 w 52"/>
              <a:gd name="T5" fmla="*/ 15 h 79"/>
              <a:gd name="T6" fmla="*/ 0 w 52"/>
              <a:gd name="T7" fmla="*/ 0 h 79"/>
              <a:gd name="T8" fmla="*/ 0 w 52"/>
              <a:gd name="T9" fmla="*/ 6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79">
                <a:moveTo>
                  <a:pt x="0" y="65"/>
                </a:moveTo>
                <a:lnTo>
                  <a:pt x="52" y="79"/>
                </a:lnTo>
                <a:lnTo>
                  <a:pt x="52" y="15"/>
                </a:lnTo>
                <a:lnTo>
                  <a:pt x="0" y="0"/>
                </a:lnTo>
                <a:lnTo>
                  <a:pt x="0" y="6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633"/>
          <p:cNvSpPr/>
          <p:nvPr/>
        </p:nvSpPr>
        <p:spPr bwMode="auto">
          <a:xfrm>
            <a:off x="2520427" y="5882537"/>
            <a:ext cx="149249" cy="226744"/>
          </a:xfrm>
          <a:custGeom>
            <a:avLst/>
            <a:gdLst>
              <a:gd name="T0" fmla="*/ 0 w 52"/>
              <a:gd name="T1" fmla="*/ 15 h 79"/>
              <a:gd name="T2" fmla="*/ 0 w 52"/>
              <a:gd name="T3" fmla="*/ 79 h 79"/>
              <a:gd name="T4" fmla="*/ 52 w 52"/>
              <a:gd name="T5" fmla="*/ 65 h 79"/>
              <a:gd name="T6" fmla="*/ 52 w 52"/>
              <a:gd name="T7" fmla="*/ 0 h 79"/>
              <a:gd name="T8" fmla="*/ 0 w 52"/>
              <a:gd name="T9" fmla="*/ 1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79">
                <a:moveTo>
                  <a:pt x="0" y="15"/>
                </a:moveTo>
                <a:lnTo>
                  <a:pt x="0" y="79"/>
                </a:lnTo>
                <a:lnTo>
                  <a:pt x="52" y="65"/>
                </a:lnTo>
                <a:lnTo>
                  <a:pt x="52" y="0"/>
                </a:lnTo>
                <a:lnTo>
                  <a:pt x="0" y="1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634"/>
          <p:cNvSpPr/>
          <p:nvPr/>
        </p:nvSpPr>
        <p:spPr bwMode="auto">
          <a:xfrm>
            <a:off x="2348217" y="5825134"/>
            <a:ext cx="318590" cy="86105"/>
          </a:xfrm>
          <a:custGeom>
            <a:avLst/>
            <a:gdLst>
              <a:gd name="T0" fmla="*/ 56 w 111"/>
              <a:gd name="T1" fmla="*/ 0 h 30"/>
              <a:gd name="T2" fmla="*/ 0 w 111"/>
              <a:gd name="T3" fmla="*/ 15 h 30"/>
              <a:gd name="T4" fmla="*/ 56 w 111"/>
              <a:gd name="T5" fmla="*/ 30 h 30"/>
              <a:gd name="T6" fmla="*/ 111 w 111"/>
              <a:gd name="T7" fmla="*/ 15 h 30"/>
              <a:gd name="T8" fmla="*/ 56 w 111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0">
                <a:moveTo>
                  <a:pt x="56" y="0"/>
                </a:moveTo>
                <a:lnTo>
                  <a:pt x="0" y="15"/>
                </a:lnTo>
                <a:lnTo>
                  <a:pt x="56" y="30"/>
                </a:lnTo>
                <a:lnTo>
                  <a:pt x="111" y="15"/>
                </a:lnTo>
                <a:lnTo>
                  <a:pt x="56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635"/>
          <p:cNvSpPr>
            <a:spLocks noEditPoints="1"/>
          </p:cNvSpPr>
          <p:nvPr/>
        </p:nvSpPr>
        <p:spPr bwMode="auto">
          <a:xfrm>
            <a:off x="1711039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44 w 288"/>
              <a:gd name="T11" fmla="*/ 191 h 288"/>
              <a:gd name="T12" fmla="*/ 97 w 288"/>
              <a:gd name="T13" fmla="*/ 144 h 288"/>
              <a:gd name="T14" fmla="*/ 144 w 288"/>
              <a:gd name="T15" fmla="*/ 97 h 288"/>
              <a:gd name="T16" fmla="*/ 191 w 288"/>
              <a:gd name="T17" fmla="*/ 144 h 288"/>
              <a:gd name="T18" fmla="*/ 144 w 288"/>
              <a:gd name="T19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44" y="191"/>
                </a:moveTo>
                <a:cubicBezTo>
                  <a:pt x="118" y="191"/>
                  <a:pt x="97" y="170"/>
                  <a:pt x="97" y="144"/>
                </a:cubicBezTo>
                <a:cubicBezTo>
                  <a:pt x="97" y="118"/>
                  <a:pt x="118" y="97"/>
                  <a:pt x="144" y="97"/>
                </a:cubicBezTo>
                <a:cubicBezTo>
                  <a:pt x="170" y="97"/>
                  <a:pt x="191" y="118"/>
                  <a:pt x="191" y="144"/>
                </a:cubicBezTo>
                <a:cubicBezTo>
                  <a:pt x="191" y="170"/>
                  <a:pt x="170" y="191"/>
                  <a:pt x="144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636"/>
          <p:cNvSpPr/>
          <p:nvPr/>
        </p:nvSpPr>
        <p:spPr bwMode="auto">
          <a:xfrm>
            <a:off x="7597752" y="5299892"/>
            <a:ext cx="45923" cy="25832"/>
          </a:xfrm>
          <a:custGeom>
            <a:avLst/>
            <a:gdLst>
              <a:gd name="T0" fmla="*/ 0 w 16"/>
              <a:gd name="T1" fmla="*/ 0 h 9"/>
              <a:gd name="T2" fmla="*/ 2 w 16"/>
              <a:gd name="T3" fmla="*/ 9 h 9"/>
              <a:gd name="T4" fmla="*/ 16 w 16"/>
              <a:gd name="T5" fmla="*/ 9 h 9"/>
              <a:gd name="T6" fmla="*/ 16 w 16"/>
              <a:gd name="T7" fmla="*/ 0 h 9"/>
              <a:gd name="T8" fmla="*/ 0 w 16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0" y="0"/>
                </a:moveTo>
                <a:lnTo>
                  <a:pt x="2" y="9"/>
                </a:lnTo>
                <a:lnTo>
                  <a:pt x="16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637"/>
          <p:cNvSpPr/>
          <p:nvPr/>
        </p:nvSpPr>
        <p:spPr bwMode="auto">
          <a:xfrm>
            <a:off x="7666636" y="5299892"/>
            <a:ext cx="45923" cy="25832"/>
          </a:xfrm>
          <a:custGeom>
            <a:avLst/>
            <a:gdLst>
              <a:gd name="T0" fmla="*/ 0 w 16"/>
              <a:gd name="T1" fmla="*/ 0 h 9"/>
              <a:gd name="T2" fmla="*/ 0 w 16"/>
              <a:gd name="T3" fmla="*/ 9 h 9"/>
              <a:gd name="T4" fmla="*/ 14 w 16"/>
              <a:gd name="T5" fmla="*/ 9 h 9"/>
              <a:gd name="T6" fmla="*/ 16 w 16"/>
              <a:gd name="T7" fmla="*/ 0 h 9"/>
              <a:gd name="T8" fmla="*/ 0 w 16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0" y="0"/>
                </a:moveTo>
                <a:lnTo>
                  <a:pt x="0" y="9"/>
                </a:lnTo>
                <a:lnTo>
                  <a:pt x="14" y="9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Oval 638"/>
          <p:cNvSpPr>
            <a:spLocks noChangeArrowheads="1"/>
          </p:cNvSpPr>
          <p:nvPr/>
        </p:nvSpPr>
        <p:spPr bwMode="auto">
          <a:xfrm>
            <a:off x="7577662" y="5388868"/>
            <a:ext cx="54534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Oval 639"/>
          <p:cNvSpPr>
            <a:spLocks noChangeArrowheads="1"/>
          </p:cNvSpPr>
          <p:nvPr/>
        </p:nvSpPr>
        <p:spPr bwMode="auto">
          <a:xfrm>
            <a:off x="7678117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640"/>
          <p:cNvSpPr>
            <a:spLocks noEditPoints="1"/>
          </p:cNvSpPr>
          <p:nvPr/>
        </p:nvSpPr>
        <p:spPr bwMode="auto">
          <a:xfrm>
            <a:off x="7459984" y="5213787"/>
            <a:ext cx="318590" cy="160729"/>
          </a:xfrm>
          <a:custGeom>
            <a:avLst/>
            <a:gdLst>
              <a:gd name="T0" fmla="*/ 278 w 286"/>
              <a:gd name="T1" fmla="*/ 21 h 145"/>
              <a:gd name="T2" fmla="*/ 275 w 286"/>
              <a:gd name="T3" fmla="*/ 21 h 145"/>
              <a:gd name="T4" fmla="*/ 264 w 286"/>
              <a:gd name="T5" fmla="*/ 29 h 145"/>
              <a:gd name="T6" fmla="*/ 262 w 286"/>
              <a:gd name="T7" fmla="*/ 34 h 145"/>
              <a:gd name="T8" fmla="*/ 89 w 286"/>
              <a:gd name="T9" fmla="*/ 34 h 145"/>
              <a:gd name="T10" fmla="*/ 83 w 286"/>
              <a:gd name="T11" fmla="*/ 9 h 145"/>
              <a:gd name="T12" fmla="*/ 72 w 286"/>
              <a:gd name="T13" fmla="*/ 0 h 145"/>
              <a:gd name="T14" fmla="*/ 11 w 286"/>
              <a:gd name="T15" fmla="*/ 0 h 145"/>
              <a:gd name="T16" fmla="*/ 0 w 286"/>
              <a:gd name="T17" fmla="*/ 12 h 145"/>
              <a:gd name="T18" fmla="*/ 11 w 286"/>
              <a:gd name="T19" fmla="*/ 24 h 145"/>
              <a:gd name="T20" fmla="*/ 63 w 286"/>
              <a:gd name="T21" fmla="*/ 24 h 145"/>
              <a:gd name="T22" fmla="*/ 90 w 286"/>
              <a:gd name="T23" fmla="*/ 136 h 145"/>
              <a:gd name="T24" fmla="*/ 102 w 286"/>
              <a:gd name="T25" fmla="*/ 145 h 145"/>
              <a:gd name="T26" fmla="*/ 245 w 286"/>
              <a:gd name="T27" fmla="*/ 145 h 145"/>
              <a:gd name="T28" fmla="*/ 256 w 286"/>
              <a:gd name="T29" fmla="*/ 137 h 145"/>
              <a:gd name="T30" fmla="*/ 286 w 286"/>
              <a:gd name="T31" fmla="*/ 36 h 145"/>
              <a:gd name="T32" fmla="*/ 286 w 286"/>
              <a:gd name="T33" fmla="*/ 33 h 145"/>
              <a:gd name="T34" fmla="*/ 278 w 286"/>
              <a:gd name="T35" fmla="*/ 21 h 145"/>
              <a:gd name="T36" fmla="*/ 237 w 286"/>
              <a:gd name="T37" fmla="*/ 119 h 145"/>
              <a:gd name="T38" fmla="*/ 236 w 286"/>
              <a:gd name="T39" fmla="*/ 121 h 145"/>
              <a:gd name="T40" fmla="*/ 111 w 286"/>
              <a:gd name="T41" fmla="*/ 121 h 145"/>
              <a:gd name="T42" fmla="*/ 95 w 286"/>
              <a:gd name="T43" fmla="*/ 58 h 145"/>
              <a:gd name="T44" fmla="*/ 255 w 286"/>
              <a:gd name="T45" fmla="*/ 58 h 145"/>
              <a:gd name="T46" fmla="*/ 237 w 286"/>
              <a:gd name="T47" fmla="*/ 11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6" h="145">
                <a:moveTo>
                  <a:pt x="278" y="21"/>
                </a:moveTo>
                <a:cubicBezTo>
                  <a:pt x="277" y="21"/>
                  <a:pt x="276" y="21"/>
                  <a:pt x="275" y="21"/>
                </a:cubicBezTo>
                <a:cubicBezTo>
                  <a:pt x="270" y="21"/>
                  <a:pt x="265" y="24"/>
                  <a:pt x="264" y="29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3" y="9"/>
                  <a:pt x="83" y="9"/>
                  <a:pt x="83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0" y="6"/>
                  <a:pt x="0" y="12"/>
                </a:cubicBezTo>
                <a:cubicBezTo>
                  <a:pt x="0" y="19"/>
                  <a:pt x="5" y="24"/>
                  <a:pt x="11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1" y="141"/>
                  <a:pt x="96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4" y="141"/>
                  <a:pt x="256" y="137"/>
                </a:cubicBezTo>
                <a:cubicBezTo>
                  <a:pt x="286" y="36"/>
                  <a:pt x="286" y="36"/>
                  <a:pt x="286" y="36"/>
                </a:cubicBezTo>
                <a:cubicBezTo>
                  <a:pt x="286" y="35"/>
                  <a:pt x="286" y="34"/>
                  <a:pt x="286" y="33"/>
                </a:cubicBezTo>
                <a:cubicBezTo>
                  <a:pt x="286" y="28"/>
                  <a:pt x="283" y="23"/>
                  <a:pt x="278" y="21"/>
                </a:cubicBezTo>
                <a:moveTo>
                  <a:pt x="237" y="119"/>
                </a:moveTo>
                <a:cubicBezTo>
                  <a:pt x="236" y="121"/>
                  <a:pt x="236" y="121"/>
                  <a:pt x="236" y="121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95" y="58"/>
                  <a:pt x="95" y="58"/>
                  <a:pt x="95" y="58"/>
                </a:cubicBezTo>
                <a:cubicBezTo>
                  <a:pt x="255" y="58"/>
                  <a:pt x="255" y="58"/>
                  <a:pt x="255" y="58"/>
                </a:cubicBezTo>
                <a:lnTo>
                  <a:pt x="237" y="11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Oval 641"/>
          <p:cNvSpPr>
            <a:spLocks noChangeArrowheads="1"/>
          </p:cNvSpPr>
          <p:nvPr/>
        </p:nvSpPr>
        <p:spPr bwMode="auto">
          <a:xfrm>
            <a:off x="8217708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Oval 642"/>
          <p:cNvSpPr>
            <a:spLocks noChangeArrowheads="1"/>
          </p:cNvSpPr>
          <p:nvPr/>
        </p:nvSpPr>
        <p:spPr bwMode="auto">
          <a:xfrm>
            <a:off x="8315294" y="5388868"/>
            <a:ext cx="51663" cy="51663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643"/>
          <p:cNvSpPr>
            <a:spLocks noEditPoints="1"/>
          </p:cNvSpPr>
          <p:nvPr/>
        </p:nvSpPr>
        <p:spPr bwMode="auto">
          <a:xfrm>
            <a:off x="8100032" y="5213787"/>
            <a:ext cx="318590" cy="160729"/>
          </a:xfrm>
          <a:custGeom>
            <a:avLst/>
            <a:gdLst>
              <a:gd name="T0" fmla="*/ 279 w 287"/>
              <a:gd name="T1" fmla="*/ 21 h 145"/>
              <a:gd name="T2" fmla="*/ 279 w 287"/>
              <a:gd name="T3" fmla="*/ 21 h 145"/>
              <a:gd name="T4" fmla="*/ 275 w 287"/>
              <a:gd name="T5" fmla="*/ 21 h 145"/>
              <a:gd name="T6" fmla="*/ 264 w 287"/>
              <a:gd name="T7" fmla="*/ 29 h 145"/>
              <a:gd name="T8" fmla="*/ 263 w 287"/>
              <a:gd name="T9" fmla="*/ 34 h 145"/>
              <a:gd name="T10" fmla="*/ 90 w 287"/>
              <a:gd name="T11" fmla="*/ 34 h 145"/>
              <a:gd name="T12" fmla="*/ 84 w 287"/>
              <a:gd name="T13" fmla="*/ 9 h 145"/>
              <a:gd name="T14" fmla="*/ 72 w 287"/>
              <a:gd name="T15" fmla="*/ 0 h 145"/>
              <a:gd name="T16" fmla="*/ 12 w 287"/>
              <a:gd name="T17" fmla="*/ 0 h 145"/>
              <a:gd name="T18" fmla="*/ 0 w 287"/>
              <a:gd name="T19" fmla="*/ 12 h 145"/>
              <a:gd name="T20" fmla="*/ 12 w 287"/>
              <a:gd name="T21" fmla="*/ 24 h 145"/>
              <a:gd name="T22" fmla="*/ 63 w 287"/>
              <a:gd name="T23" fmla="*/ 24 h 145"/>
              <a:gd name="T24" fmla="*/ 91 w 287"/>
              <a:gd name="T25" fmla="*/ 136 h 145"/>
              <a:gd name="T26" fmla="*/ 102 w 287"/>
              <a:gd name="T27" fmla="*/ 145 h 145"/>
              <a:gd name="T28" fmla="*/ 245 w 287"/>
              <a:gd name="T29" fmla="*/ 145 h 145"/>
              <a:gd name="T30" fmla="*/ 256 w 287"/>
              <a:gd name="T31" fmla="*/ 137 h 145"/>
              <a:gd name="T32" fmla="*/ 287 w 287"/>
              <a:gd name="T33" fmla="*/ 36 h 145"/>
              <a:gd name="T34" fmla="*/ 287 w 287"/>
              <a:gd name="T35" fmla="*/ 33 h 145"/>
              <a:gd name="T36" fmla="*/ 279 w 287"/>
              <a:gd name="T37" fmla="*/ 21 h 145"/>
              <a:gd name="T38" fmla="*/ 120 w 287"/>
              <a:gd name="T39" fmla="*/ 105 h 145"/>
              <a:gd name="T40" fmla="*/ 115 w 287"/>
              <a:gd name="T41" fmla="*/ 74 h 145"/>
              <a:gd name="T42" fmla="*/ 165 w 287"/>
              <a:gd name="T43" fmla="*/ 74 h 145"/>
              <a:gd name="T44" fmla="*/ 165 w 287"/>
              <a:gd name="T45" fmla="*/ 105 h 145"/>
              <a:gd name="T46" fmla="*/ 120 w 287"/>
              <a:gd name="T47" fmla="*/ 105 h 145"/>
              <a:gd name="T48" fmla="*/ 229 w 287"/>
              <a:gd name="T49" fmla="*/ 105 h 145"/>
              <a:gd name="T50" fmla="*/ 186 w 287"/>
              <a:gd name="T51" fmla="*/ 105 h 145"/>
              <a:gd name="T52" fmla="*/ 186 w 287"/>
              <a:gd name="T53" fmla="*/ 74 h 145"/>
              <a:gd name="T54" fmla="*/ 235 w 287"/>
              <a:gd name="T55" fmla="*/ 74 h 145"/>
              <a:gd name="T56" fmla="*/ 229 w 287"/>
              <a:gd name="T57" fmla="*/ 10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7" h="145">
                <a:moveTo>
                  <a:pt x="279" y="21"/>
                </a:moveTo>
                <a:cubicBezTo>
                  <a:pt x="279" y="21"/>
                  <a:pt x="279" y="21"/>
                  <a:pt x="279" y="21"/>
                </a:cubicBezTo>
                <a:cubicBezTo>
                  <a:pt x="278" y="21"/>
                  <a:pt x="276" y="21"/>
                  <a:pt x="275" y="21"/>
                </a:cubicBezTo>
                <a:cubicBezTo>
                  <a:pt x="270" y="21"/>
                  <a:pt x="266" y="24"/>
                  <a:pt x="264" y="29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84" y="9"/>
                  <a:pt x="84" y="9"/>
                  <a:pt x="84" y="9"/>
                </a:cubicBezTo>
                <a:cubicBezTo>
                  <a:pt x="82" y="4"/>
                  <a:pt x="78" y="0"/>
                  <a:pt x="7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1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2" y="141"/>
                  <a:pt x="97" y="145"/>
                  <a:pt x="102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50" y="145"/>
                  <a:pt x="255" y="141"/>
                  <a:pt x="256" y="137"/>
                </a:cubicBezTo>
                <a:cubicBezTo>
                  <a:pt x="287" y="36"/>
                  <a:pt x="287" y="36"/>
                  <a:pt x="287" y="36"/>
                </a:cubicBezTo>
                <a:cubicBezTo>
                  <a:pt x="287" y="35"/>
                  <a:pt x="287" y="34"/>
                  <a:pt x="287" y="33"/>
                </a:cubicBezTo>
                <a:cubicBezTo>
                  <a:pt x="287" y="28"/>
                  <a:pt x="284" y="23"/>
                  <a:pt x="279" y="21"/>
                </a:cubicBezTo>
                <a:close/>
                <a:moveTo>
                  <a:pt x="120" y="105"/>
                </a:moveTo>
                <a:cubicBezTo>
                  <a:pt x="115" y="74"/>
                  <a:pt x="115" y="74"/>
                  <a:pt x="115" y="74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105"/>
                  <a:pt x="165" y="105"/>
                  <a:pt x="165" y="105"/>
                </a:cubicBezTo>
                <a:lnTo>
                  <a:pt x="120" y="105"/>
                </a:lnTo>
                <a:close/>
                <a:moveTo>
                  <a:pt x="229" y="105"/>
                </a:moveTo>
                <a:cubicBezTo>
                  <a:pt x="186" y="105"/>
                  <a:pt x="186" y="105"/>
                  <a:pt x="186" y="105"/>
                </a:cubicBezTo>
                <a:cubicBezTo>
                  <a:pt x="186" y="74"/>
                  <a:pt x="186" y="74"/>
                  <a:pt x="186" y="74"/>
                </a:cubicBezTo>
                <a:cubicBezTo>
                  <a:pt x="235" y="74"/>
                  <a:pt x="235" y="74"/>
                  <a:pt x="235" y="74"/>
                </a:cubicBezTo>
                <a:lnTo>
                  <a:pt x="229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644"/>
          <p:cNvSpPr/>
          <p:nvPr/>
        </p:nvSpPr>
        <p:spPr bwMode="auto">
          <a:xfrm>
            <a:off x="8737210" y="5239619"/>
            <a:ext cx="120547" cy="175081"/>
          </a:xfrm>
          <a:custGeom>
            <a:avLst/>
            <a:gdLst>
              <a:gd name="T0" fmla="*/ 42 w 42"/>
              <a:gd name="T1" fmla="*/ 9 h 61"/>
              <a:gd name="T2" fmla="*/ 31 w 42"/>
              <a:gd name="T3" fmla="*/ 0 h 61"/>
              <a:gd name="T4" fmla="*/ 0 w 42"/>
              <a:gd name="T5" fmla="*/ 31 h 61"/>
              <a:gd name="T6" fmla="*/ 32 w 42"/>
              <a:gd name="T7" fmla="*/ 61 h 61"/>
              <a:gd name="T8" fmla="*/ 42 w 42"/>
              <a:gd name="T9" fmla="*/ 52 h 61"/>
              <a:gd name="T10" fmla="*/ 19 w 42"/>
              <a:gd name="T11" fmla="*/ 31 h 61"/>
              <a:gd name="T12" fmla="*/ 42 w 42"/>
              <a:gd name="T13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61">
                <a:moveTo>
                  <a:pt x="42" y="9"/>
                </a:moveTo>
                <a:lnTo>
                  <a:pt x="31" y="0"/>
                </a:lnTo>
                <a:lnTo>
                  <a:pt x="0" y="31"/>
                </a:lnTo>
                <a:lnTo>
                  <a:pt x="32" y="61"/>
                </a:lnTo>
                <a:lnTo>
                  <a:pt x="42" y="52"/>
                </a:lnTo>
                <a:lnTo>
                  <a:pt x="19" y="31"/>
                </a:lnTo>
                <a:lnTo>
                  <a:pt x="42" y="9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645"/>
          <p:cNvSpPr/>
          <p:nvPr/>
        </p:nvSpPr>
        <p:spPr bwMode="auto">
          <a:xfrm>
            <a:off x="8935250" y="5239619"/>
            <a:ext cx="120547" cy="175081"/>
          </a:xfrm>
          <a:custGeom>
            <a:avLst/>
            <a:gdLst>
              <a:gd name="T0" fmla="*/ 10 w 42"/>
              <a:gd name="T1" fmla="*/ 0 h 61"/>
              <a:gd name="T2" fmla="*/ 0 w 42"/>
              <a:gd name="T3" fmla="*/ 9 h 61"/>
              <a:gd name="T4" fmla="*/ 23 w 42"/>
              <a:gd name="T5" fmla="*/ 31 h 61"/>
              <a:gd name="T6" fmla="*/ 0 w 42"/>
              <a:gd name="T7" fmla="*/ 52 h 61"/>
              <a:gd name="T8" fmla="*/ 11 w 42"/>
              <a:gd name="T9" fmla="*/ 61 h 61"/>
              <a:gd name="T10" fmla="*/ 42 w 42"/>
              <a:gd name="T11" fmla="*/ 31 h 61"/>
              <a:gd name="T12" fmla="*/ 10 w 42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61">
                <a:moveTo>
                  <a:pt x="10" y="0"/>
                </a:moveTo>
                <a:lnTo>
                  <a:pt x="0" y="9"/>
                </a:lnTo>
                <a:lnTo>
                  <a:pt x="23" y="31"/>
                </a:lnTo>
                <a:lnTo>
                  <a:pt x="0" y="52"/>
                </a:lnTo>
                <a:lnTo>
                  <a:pt x="11" y="61"/>
                </a:lnTo>
                <a:lnTo>
                  <a:pt x="42" y="31"/>
                </a:lnTo>
                <a:lnTo>
                  <a:pt x="1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646"/>
          <p:cNvSpPr/>
          <p:nvPr/>
        </p:nvSpPr>
        <p:spPr bwMode="auto">
          <a:xfrm>
            <a:off x="9374387" y="5259710"/>
            <a:ext cx="94716" cy="134899"/>
          </a:xfrm>
          <a:custGeom>
            <a:avLst/>
            <a:gdLst>
              <a:gd name="T0" fmla="*/ 33 w 33"/>
              <a:gd name="T1" fmla="*/ 7 h 47"/>
              <a:gd name="T2" fmla="*/ 25 w 33"/>
              <a:gd name="T3" fmla="*/ 0 h 47"/>
              <a:gd name="T4" fmla="*/ 0 w 33"/>
              <a:gd name="T5" fmla="*/ 24 h 47"/>
              <a:gd name="T6" fmla="*/ 25 w 33"/>
              <a:gd name="T7" fmla="*/ 47 h 47"/>
              <a:gd name="T8" fmla="*/ 33 w 33"/>
              <a:gd name="T9" fmla="*/ 40 h 47"/>
              <a:gd name="T10" fmla="*/ 15 w 33"/>
              <a:gd name="T11" fmla="*/ 24 h 47"/>
              <a:gd name="T12" fmla="*/ 33 w 33"/>
              <a:gd name="T13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47">
                <a:moveTo>
                  <a:pt x="33" y="7"/>
                </a:moveTo>
                <a:lnTo>
                  <a:pt x="25" y="0"/>
                </a:lnTo>
                <a:lnTo>
                  <a:pt x="0" y="24"/>
                </a:lnTo>
                <a:lnTo>
                  <a:pt x="25" y="47"/>
                </a:lnTo>
                <a:lnTo>
                  <a:pt x="33" y="40"/>
                </a:lnTo>
                <a:lnTo>
                  <a:pt x="15" y="24"/>
                </a:lnTo>
                <a:lnTo>
                  <a:pt x="33" y="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647"/>
          <p:cNvSpPr/>
          <p:nvPr/>
        </p:nvSpPr>
        <p:spPr bwMode="auto">
          <a:xfrm>
            <a:off x="9601129" y="5259710"/>
            <a:ext cx="91845" cy="134899"/>
          </a:xfrm>
          <a:custGeom>
            <a:avLst/>
            <a:gdLst>
              <a:gd name="T0" fmla="*/ 8 w 32"/>
              <a:gd name="T1" fmla="*/ 0 h 47"/>
              <a:gd name="T2" fmla="*/ 0 w 32"/>
              <a:gd name="T3" fmla="*/ 7 h 47"/>
              <a:gd name="T4" fmla="*/ 17 w 32"/>
              <a:gd name="T5" fmla="*/ 24 h 47"/>
              <a:gd name="T6" fmla="*/ 0 w 32"/>
              <a:gd name="T7" fmla="*/ 40 h 47"/>
              <a:gd name="T8" fmla="*/ 8 w 32"/>
              <a:gd name="T9" fmla="*/ 47 h 47"/>
              <a:gd name="T10" fmla="*/ 32 w 32"/>
              <a:gd name="T11" fmla="*/ 24 h 47"/>
              <a:gd name="T12" fmla="*/ 8 w 32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47">
                <a:moveTo>
                  <a:pt x="8" y="0"/>
                </a:moveTo>
                <a:lnTo>
                  <a:pt x="0" y="7"/>
                </a:lnTo>
                <a:lnTo>
                  <a:pt x="17" y="24"/>
                </a:lnTo>
                <a:lnTo>
                  <a:pt x="0" y="40"/>
                </a:lnTo>
                <a:lnTo>
                  <a:pt x="8" y="47"/>
                </a:lnTo>
                <a:lnTo>
                  <a:pt x="32" y="24"/>
                </a:lnTo>
                <a:lnTo>
                  <a:pt x="8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648"/>
          <p:cNvSpPr/>
          <p:nvPr/>
        </p:nvSpPr>
        <p:spPr bwMode="auto">
          <a:xfrm>
            <a:off x="9515024" y="5233879"/>
            <a:ext cx="71755" cy="177950"/>
          </a:xfrm>
          <a:custGeom>
            <a:avLst/>
            <a:gdLst>
              <a:gd name="T0" fmla="*/ 0 w 25"/>
              <a:gd name="T1" fmla="*/ 62 h 62"/>
              <a:gd name="T2" fmla="*/ 10 w 25"/>
              <a:gd name="T3" fmla="*/ 62 h 62"/>
              <a:gd name="T4" fmla="*/ 25 w 25"/>
              <a:gd name="T5" fmla="*/ 0 h 62"/>
              <a:gd name="T6" fmla="*/ 15 w 25"/>
              <a:gd name="T7" fmla="*/ 0 h 62"/>
              <a:gd name="T8" fmla="*/ 0 w 25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2">
                <a:moveTo>
                  <a:pt x="0" y="62"/>
                </a:moveTo>
                <a:lnTo>
                  <a:pt x="10" y="62"/>
                </a:lnTo>
                <a:lnTo>
                  <a:pt x="25" y="0"/>
                </a:lnTo>
                <a:lnTo>
                  <a:pt x="15" y="0"/>
                </a:lnTo>
                <a:lnTo>
                  <a:pt x="0" y="6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Freeform 654"/>
          <p:cNvSpPr>
            <a:spLocks noEditPoints="1"/>
          </p:cNvSpPr>
          <p:nvPr/>
        </p:nvSpPr>
        <p:spPr bwMode="auto">
          <a:xfrm>
            <a:off x="433814" y="3922212"/>
            <a:ext cx="318590" cy="255446"/>
          </a:xfrm>
          <a:custGeom>
            <a:avLst/>
            <a:gdLst>
              <a:gd name="T0" fmla="*/ 0 w 111"/>
              <a:gd name="T1" fmla="*/ 0 h 89"/>
              <a:gd name="T2" fmla="*/ 0 w 111"/>
              <a:gd name="T3" fmla="*/ 89 h 89"/>
              <a:gd name="T4" fmla="*/ 111 w 111"/>
              <a:gd name="T5" fmla="*/ 89 h 89"/>
              <a:gd name="T6" fmla="*/ 111 w 111"/>
              <a:gd name="T7" fmla="*/ 0 h 89"/>
              <a:gd name="T8" fmla="*/ 0 w 111"/>
              <a:gd name="T9" fmla="*/ 0 h 89"/>
              <a:gd name="T10" fmla="*/ 102 w 111"/>
              <a:gd name="T11" fmla="*/ 80 h 89"/>
              <a:gd name="T12" fmla="*/ 9 w 111"/>
              <a:gd name="T13" fmla="*/ 80 h 89"/>
              <a:gd name="T14" fmla="*/ 9 w 111"/>
              <a:gd name="T15" fmla="*/ 9 h 89"/>
              <a:gd name="T16" fmla="*/ 102 w 111"/>
              <a:gd name="T17" fmla="*/ 9 h 89"/>
              <a:gd name="T18" fmla="*/ 102 w 111"/>
              <a:gd name="T19" fmla="*/ 8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89">
                <a:moveTo>
                  <a:pt x="0" y="0"/>
                </a:moveTo>
                <a:lnTo>
                  <a:pt x="0" y="89"/>
                </a:lnTo>
                <a:lnTo>
                  <a:pt x="111" y="89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2" y="80"/>
                </a:moveTo>
                <a:lnTo>
                  <a:pt x="9" y="80"/>
                </a:lnTo>
                <a:lnTo>
                  <a:pt x="9" y="9"/>
                </a:lnTo>
                <a:lnTo>
                  <a:pt x="102" y="9"/>
                </a:lnTo>
                <a:lnTo>
                  <a:pt x="102" y="8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655"/>
          <p:cNvSpPr/>
          <p:nvPr/>
        </p:nvSpPr>
        <p:spPr bwMode="auto">
          <a:xfrm>
            <a:off x="491217" y="3979615"/>
            <a:ext cx="160729" cy="143508"/>
          </a:xfrm>
          <a:custGeom>
            <a:avLst/>
            <a:gdLst>
              <a:gd name="T0" fmla="*/ 147 w 147"/>
              <a:gd name="T1" fmla="*/ 114 h 130"/>
              <a:gd name="T2" fmla="*/ 129 w 147"/>
              <a:gd name="T3" fmla="*/ 97 h 130"/>
              <a:gd name="T4" fmla="*/ 87 w 147"/>
              <a:gd name="T5" fmla="*/ 80 h 130"/>
              <a:gd name="T6" fmla="*/ 100 w 147"/>
              <a:gd name="T7" fmla="*/ 56 h 130"/>
              <a:gd name="T8" fmla="*/ 102 w 147"/>
              <a:gd name="T9" fmla="*/ 38 h 130"/>
              <a:gd name="T10" fmla="*/ 101 w 147"/>
              <a:gd name="T11" fmla="*/ 20 h 130"/>
              <a:gd name="T12" fmla="*/ 73 w 147"/>
              <a:gd name="T13" fmla="*/ 0 h 130"/>
              <a:gd name="T14" fmla="*/ 45 w 147"/>
              <a:gd name="T15" fmla="*/ 20 h 130"/>
              <a:gd name="T16" fmla="*/ 45 w 147"/>
              <a:gd name="T17" fmla="*/ 38 h 130"/>
              <a:gd name="T18" fmla="*/ 47 w 147"/>
              <a:gd name="T19" fmla="*/ 56 h 130"/>
              <a:gd name="T20" fmla="*/ 60 w 147"/>
              <a:gd name="T21" fmla="*/ 80 h 130"/>
              <a:gd name="T22" fmla="*/ 18 w 147"/>
              <a:gd name="T23" fmla="*/ 97 h 130"/>
              <a:gd name="T24" fmla="*/ 0 w 147"/>
              <a:gd name="T25" fmla="*/ 114 h 130"/>
              <a:gd name="T26" fmla="*/ 0 w 147"/>
              <a:gd name="T27" fmla="*/ 130 h 130"/>
              <a:gd name="T28" fmla="*/ 147 w 147"/>
              <a:gd name="T29" fmla="*/ 130 h 130"/>
              <a:gd name="T30" fmla="*/ 147 w 147"/>
              <a:gd name="T31" fmla="*/ 1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" h="130">
                <a:moveTo>
                  <a:pt x="147" y="114"/>
                </a:moveTo>
                <a:cubicBezTo>
                  <a:pt x="147" y="114"/>
                  <a:pt x="147" y="105"/>
                  <a:pt x="129" y="97"/>
                </a:cubicBezTo>
                <a:cubicBezTo>
                  <a:pt x="120" y="93"/>
                  <a:pt x="107" y="83"/>
                  <a:pt x="87" y="80"/>
                </a:cubicBezTo>
                <a:cubicBezTo>
                  <a:pt x="92" y="74"/>
                  <a:pt x="96" y="66"/>
                  <a:pt x="100" y="56"/>
                </a:cubicBezTo>
                <a:cubicBezTo>
                  <a:pt x="102" y="50"/>
                  <a:pt x="102" y="45"/>
                  <a:pt x="102" y="38"/>
                </a:cubicBezTo>
                <a:cubicBezTo>
                  <a:pt x="102" y="33"/>
                  <a:pt x="103" y="25"/>
                  <a:pt x="101" y="20"/>
                </a:cubicBezTo>
                <a:cubicBezTo>
                  <a:pt x="97" y="5"/>
                  <a:pt x="86" y="0"/>
                  <a:pt x="73" y="0"/>
                </a:cubicBezTo>
                <a:cubicBezTo>
                  <a:pt x="61" y="0"/>
                  <a:pt x="50" y="5"/>
                  <a:pt x="45" y="20"/>
                </a:cubicBezTo>
                <a:cubicBezTo>
                  <a:pt x="44" y="25"/>
                  <a:pt x="45" y="33"/>
                  <a:pt x="45" y="38"/>
                </a:cubicBezTo>
                <a:cubicBezTo>
                  <a:pt x="45" y="45"/>
                  <a:pt x="45" y="50"/>
                  <a:pt x="47" y="56"/>
                </a:cubicBezTo>
                <a:cubicBezTo>
                  <a:pt x="51" y="66"/>
                  <a:pt x="55" y="74"/>
                  <a:pt x="60" y="80"/>
                </a:cubicBezTo>
                <a:cubicBezTo>
                  <a:pt x="40" y="83"/>
                  <a:pt x="27" y="93"/>
                  <a:pt x="18" y="97"/>
                </a:cubicBezTo>
                <a:cubicBezTo>
                  <a:pt x="0" y="105"/>
                  <a:pt x="0" y="114"/>
                  <a:pt x="0" y="114"/>
                </a:cubicBezTo>
                <a:cubicBezTo>
                  <a:pt x="0" y="130"/>
                  <a:pt x="0" y="130"/>
                  <a:pt x="0" y="130"/>
                </a:cubicBezTo>
                <a:cubicBezTo>
                  <a:pt x="147" y="130"/>
                  <a:pt x="147" y="130"/>
                  <a:pt x="147" y="130"/>
                </a:cubicBezTo>
                <a:lnTo>
                  <a:pt x="147" y="11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Rectangle 656"/>
          <p:cNvSpPr>
            <a:spLocks noChangeArrowheads="1"/>
          </p:cNvSpPr>
          <p:nvPr/>
        </p:nvSpPr>
        <p:spPr bwMode="auto">
          <a:xfrm>
            <a:off x="626116" y="3985355"/>
            <a:ext cx="66015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Rectangle 657"/>
          <p:cNvSpPr>
            <a:spLocks noChangeArrowheads="1"/>
          </p:cNvSpPr>
          <p:nvPr/>
        </p:nvSpPr>
        <p:spPr bwMode="auto">
          <a:xfrm>
            <a:off x="626116" y="4016928"/>
            <a:ext cx="40182" cy="1435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Rectangle 658"/>
          <p:cNvSpPr>
            <a:spLocks noChangeArrowheads="1"/>
          </p:cNvSpPr>
          <p:nvPr/>
        </p:nvSpPr>
        <p:spPr bwMode="auto">
          <a:xfrm>
            <a:off x="626116" y="4048499"/>
            <a:ext cx="57403" cy="1148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660"/>
          <p:cNvSpPr>
            <a:spLocks noEditPoints="1"/>
          </p:cNvSpPr>
          <p:nvPr/>
        </p:nvSpPr>
        <p:spPr bwMode="auto">
          <a:xfrm>
            <a:off x="6917523" y="5896887"/>
            <a:ext cx="126287" cy="229613"/>
          </a:xfrm>
          <a:custGeom>
            <a:avLst/>
            <a:gdLst>
              <a:gd name="T0" fmla="*/ 106 w 115"/>
              <a:gd name="T1" fmla="*/ 0 h 206"/>
              <a:gd name="T2" fmla="*/ 9 w 115"/>
              <a:gd name="T3" fmla="*/ 0 h 206"/>
              <a:gd name="T4" fmla="*/ 0 w 115"/>
              <a:gd name="T5" fmla="*/ 9 h 206"/>
              <a:gd name="T6" fmla="*/ 9 w 115"/>
              <a:gd name="T7" fmla="*/ 18 h 206"/>
              <a:gd name="T8" fmla="*/ 19 w 115"/>
              <a:gd name="T9" fmla="*/ 18 h 206"/>
              <a:gd name="T10" fmla="*/ 19 w 115"/>
              <a:gd name="T11" fmla="*/ 168 h 206"/>
              <a:gd name="T12" fmla="*/ 19 w 115"/>
              <a:gd name="T13" fmla="*/ 168 h 206"/>
              <a:gd name="T14" fmla="*/ 58 w 115"/>
              <a:gd name="T15" fmla="*/ 206 h 206"/>
              <a:gd name="T16" fmla="*/ 96 w 115"/>
              <a:gd name="T17" fmla="*/ 168 h 206"/>
              <a:gd name="T18" fmla="*/ 96 w 115"/>
              <a:gd name="T19" fmla="*/ 168 h 206"/>
              <a:gd name="T20" fmla="*/ 96 w 115"/>
              <a:gd name="T21" fmla="*/ 18 h 206"/>
              <a:gd name="T22" fmla="*/ 106 w 115"/>
              <a:gd name="T23" fmla="*/ 18 h 206"/>
              <a:gd name="T24" fmla="*/ 115 w 115"/>
              <a:gd name="T25" fmla="*/ 9 h 206"/>
              <a:gd name="T26" fmla="*/ 106 w 115"/>
              <a:gd name="T27" fmla="*/ 0 h 206"/>
              <a:gd name="T28" fmla="*/ 76 w 115"/>
              <a:gd name="T29" fmla="*/ 168 h 206"/>
              <a:gd name="T30" fmla="*/ 76 w 115"/>
              <a:gd name="T31" fmla="*/ 168 h 206"/>
              <a:gd name="T32" fmla="*/ 58 w 115"/>
              <a:gd name="T33" fmla="*/ 186 h 206"/>
              <a:gd name="T34" fmla="*/ 39 w 115"/>
              <a:gd name="T35" fmla="*/ 168 h 206"/>
              <a:gd name="T36" fmla="*/ 39 w 115"/>
              <a:gd name="T37" fmla="*/ 168 h 206"/>
              <a:gd name="T38" fmla="*/ 39 w 115"/>
              <a:gd name="T39" fmla="*/ 20 h 206"/>
              <a:gd name="T40" fmla="*/ 76 w 115"/>
              <a:gd name="T41" fmla="*/ 20 h 206"/>
              <a:gd name="T42" fmla="*/ 76 w 115"/>
              <a:gd name="T43" fmla="*/ 16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5" h="206">
                <a:moveTo>
                  <a:pt x="1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9" y="189"/>
                  <a:pt x="37" y="206"/>
                  <a:pt x="58" y="206"/>
                </a:cubicBezTo>
                <a:cubicBezTo>
                  <a:pt x="79" y="206"/>
                  <a:pt x="96" y="189"/>
                  <a:pt x="96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8"/>
                  <a:pt x="96" y="18"/>
                  <a:pt x="96" y="18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11" y="18"/>
                  <a:pt x="115" y="14"/>
                  <a:pt x="115" y="9"/>
                </a:cubicBezTo>
                <a:cubicBezTo>
                  <a:pt x="115" y="4"/>
                  <a:pt x="111" y="0"/>
                  <a:pt x="106" y="0"/>
                </a:cubicBezTo>
                <a:close/>
                <a:moveTo>
                  <a:pt x="76" y="168"/>
                </a:moveTo>
                <a:cubicBezTo>
                  <a:pt x="76" y="168"/>
                  <a:pt x="76" y="168"/>
                  <a:pt x="76" y="168"/>
                </a:cubicBezTo>
                <a:cubicBezTo>
                  <a:pt x="76" y="178"/>
                  <a:pt x="68" y="186"/>
                  <a:pt x="58" y="186"/>
                </a:cubicBezTo>
                <a:cubicBezTo>
                  <a:pt x="47" y="186"/>
                  <a:pt x="39" y="178"/>
                  <a:pt x="39" y="168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39" y="20"/>
                  <a:pt x="39" y="20"/>
                  <a:pt x="39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168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661"/>
          <p:cNvSpPr>
            <a:spLocks noEditPoints="1"/>
          </p:cNvSpPr>
          <p:nvPr/>
        </p:nvSpPr>
        <p:spPr bwMode="auto">
          <a:xfrm>
            <a:off x="6923264" y="5830874"/>
            <a:ext cx="48794" cy="51663"/>
          </a:xfrm>
          <a:custGeom>
            <a:avLst/>
            <a:gdLst>
              <a:gd name="T0" fmla="*/ 23 w 45"/>
              <a:gd name="T1" fmla="*/ 45 h 45"/>
              <a:gd name="T2" fmla="*/ 45 w 45"/>
              <a:gd name="T3" fmla="*/ 23 h 45"/>
              <a:gd name="T4" fmla="*/ 23 w 45"/>
              <a:gd name="T5" fmla="*/ 0 h 45"/>
              <a:gd name="T6" fmla="*/ 0 w 45"/>
              <a:gd name="T7" fmla="*/ 23 h 45"/>
              <a:gd name="T8" fmla="*/ 23 w 45"/>
              <a:gd name="T9" fmla="*/ 45 h 45"/>
              <a:gd name="T10" fmla="*/ 23 w 45"/>
              <a:gd name="T11" fmla="*/ 12 h 45"/>
              <a:gd name="T12" fmla="*/ 33 w 45"/>
              <a:gd name="T13" fmla="*/ 23 h 45"/>
              <a:gd name="T14" fmla="*/ 23 w 45"/>
              <a:gd name="T15" fmla="*/ 33 h 45"/>
              <a:gd name="T16" fmla="*/ 12 w 45"/>
              <a:gd name="T17" fmla="*/ 23 h 45"/>
              <a:gd name="T18" fmla="*/ 23 w 45"/>
              <a:gd name="T19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45">
                <a:moveTo>
                  <a:pt x="23" y="45"/>
                </a:moveTo>
                <a:cubicBezTo>
                  <a:pt x="35" y="45"/>
                  <a:pt x="45" y="35"/>
                  <a:pt x="45" y="23"/>
                </a:cubicBezTo>
                <a:cubicBezTo>
                  <a:pt x="45" y="10"/>
                  <a:pt x="35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5"/>
                  <a:pt x="23" y="45"/>
                </a:cubicBezTo>
                <a:close/>
                <a:moveTo>
                  <a:pt x="23" y="12"/>
                </a:moveTo>
                <a:cubicBezTo>
                  <a:pt x="29" y="12"/>
                  <a:pt x="33" y="17"/>
                  <a:pt x="33" y="23"/>
                </a:cubicBezTo>
                <a:cubicBezTo>
                  <a:pt x="33" y="29"/>
                  <a:pt x="29" y="33"/>
                  <a:pt x="23" y="33"/>
                </a:cubicBezTo>
                <a:cubicBezTo>
                  <a:pt x="17" y="33"/>
                  <a:pt x="12" y="29"/>
                  <a:pt x="12" y="23"/>
                </a:cubicBezTo>
                <a:cubicBezTo>
                  <a:pt x="12" y="17"/>
                  <a:pt x="17" y="12"/>
                  <a:pt x="23" y="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Oval 662"/>
          <p:cNvSpPr>
            <a:spLocks noChangeArrowheads="1"/>
          </p:cNvSpPr>
          <p:nvPr/>
        </p:nvSpPr>
        <p:spPr bwMode="auto">
          <a:xfrm>
            <a:off x="6974927" y="5865316"/>
            <a:ext cx="25832" cy="2583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663"/>
          <p:cNvSpPr>
            <a:spLocks noEditPoints="1"/>
          </p:cNvSpPr>
          <p:nvPr/>
        </p:nvSpPr>
        <p:spPr bwMode="auto">
          <a:xfrm>
            <a:off x="6963446" y="5805041"/>
            <a:ext cx="31573" cy="31573"/>
          </a:xfrm>
          <a:custGeom>
            <a:avLst/>
            <a:gdLst>
              <a:gd name="T0" fmla="*/ 14 w 28"/>
              <a:gd name="T1" fmla="*/ 28 h 28"/>
              <a:gd name="T2" fmla="*/ 28 w 28"/>
              <a:gd name="T3" fmla="*/ 14 h 28"/>
              <a:gd name="T4" fmla="*/ 14 w 28"/>
              <a:gd name="T5" fmla="*/ 0 h 28"/>
              <a:gd name="T6" fmla="*/ 0 w 28"/>
              <a:gd name="T7" fmla="*/ 14 h 28"/>
              <a:gd name="T8" fmla="*/ 14 w 28"/>
              <a:gd name="T9" fmla="*/ 28 h 28"/>
              <a:gd name="T10" fmla="*/ 14 w 28"/>
              <a:gd name="T11" fmla="*/ 8 h 28"/>
              <a:gd name="T12" fmla="*/ 20 w 28"/>
              <a:gd name="T13" fmla="*/ 14 h 28"/>
              <a:gd name="T14" fmla="*/ 14 w 28"/>
              <a:gd name="T15" fmla="*/ 20 h 28"/>
              <a:gd name="T16" fmla="*/ 8 w 28"/>
              <a:gd name="T17" fmla="*/ 14 h 28"/>
              <a:gd name="T18" fmla="*/ 14 w 28"/>
              <a:gd name="T19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8">
                <a:moveTo>
                  <a:pt x="14" y="28"/>
                </a:moveTo>
                <a:cubicBezTo>
                  <a:pt x="22" y="28"/>
                  <a:pt x="28" y="22"/>
                  <a:pt x="28" y="14"/>
                </a:cubicBezTo>
                <a:cubicBezTo>
                  <a:pt x="28" y="7"/>
                  <a:pt x="22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2"/>
                  <a:pt x="6" y="28"/>
                  <a:pt x="14" y="28"/>
                </a:cubicBezTo>
                <a:close/>
                <a:moveTo>
                  <a:pt x="14" y="8"/>
                </a:moveTo>
                <a:cubicBezTo>
                  <a:pt x="17" y="8"/>
                  <a:pt x="20" y="11"/>
                  <a:pt x="20" y="14"/>
                </a:cubicBezTo>
                <a:cubicBezTo>
                  <a:pt x="20" y="18"/>
                  <a:pt x="17" y="20"/>
                  <a:pt x="14" y="20"/>
                </a:cubicBezTo>
                <a:cubicBezTo>
                  <a:pt x="11" y="20"/>
                  <a:pt x="8" y="18"/>
                  <a:pt x="8" y="14"/>
                </a:cubicBezTo>
                <a:cubicBezTo>
                  <a:pt x="8" y="11"/>
                  <a:pt x="11" y="8"/>
                  <a:pt x="14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664"/>
          <p:cNvSpPr/>
          <p:nvPr/>
        </p:nvSpPr>
        <p:spPr bwMode="auto">
          <a:xfrm>
            <a:off x="2994003" y="6031786"/>
            <a:ext cx="309978" cy="94716"/>
          </a:xfrm>
          <a:custGeom>
            <a:avLst/>
            <a:gdLst>
              <a:gd name="T0" fmla="*/ 139 w 278"/>
              <a:gd name="T1" fmla="*/ 20 h 84"/>
              <a:gd name="T2" fmla="*/ 138 w 278"/>
              <a:gd name="T3" fmla="*/ 20 h 84"/>
              <a:gd name="T4" fmla="*/ 36 w 278"/>
              <a:gd name="T5" fmla="*/ 11 h 84"/>
              <a:gd name="T6" fmla="*/ 0 w 278"/>
              <a:gd name="T7" fmla="*/ 1 h 84"/>
              <a:gd name="T8" fmla="*/ 0 w 278"/>
              <a:gd name="T9" fmla="*/ 57 h 84"/>
              <a:gd name="T10" fmla="*/ 138 w 278"/>
              <a:gd name="T11" fmla="*/ 84 h 84"/>
              <a:gd name="T12" fmla="*/ 139 w 278"/>
              <a:gd name="T13" fmla="*/ 84 h 84"/>
              <a:gd name="T14" fmla="*/ 278 w 278"/>
              <a:gd name="T15" fmla="*/ 57 h 84"/>
              <a:gd name="T16" fmla="*/ 278 w 278"/>
              <a:gd name="T17" fmla="*/ 0 h 84"/>
              <a:gd name="T18" fmla="*/ 242 w 278"/>
              <a:gd name="T19" fmla="*/ 11 h 84"/>
              <a:gd name="T20" fmla="*/ 139 w 278"/>
              <a:gd name="T21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8" h="84">
                <a:moveTo>
                  <a:pt x="139" y="20"/>
                </a:moveTo>
                <a:cubicBezTo>
                  <a:pt x="138" y="20"/>
                  <a:pt x="138" y="20"/>
                  <a:pt x="138" y="20"/>
                </a:cubicBezTo>
                <a:cubicBezTo>
                  <a:pt x="100" y="20"/>
                  <a:pt x="64" y="17"/>
                  <a:pt x="36" y="11"/>
                </a:cubicBezTo>
                <a:cubicBezTo>
                  <a:pt x="27" y="10"/>
                  <a:pt x="13" y="7"/>
                  <a:pt x="0" y="1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72"/>
                  <a:pt x="62" y="84"/>
                  <a:pt x="138" y="84"/>
                </a:cubicBezTo>
                <a:cubicBezTo>
                  <a:pt x="138" y="84"/>
                  <a:pt x="139" y="84"/>
                  <a:pt x="139" y="84"/>
                </a:cubicBezTo>
                <a:cubicBezTo>
                  <a:pt x="216" y="84"/>
                  <a:pt x="278" y="72"/>
                  <a:pt x="278" y="57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7"/>
                  <a:pt x="251" y="9"/>
                  <a:pt x="242" y="11"/>
                </a:cubicBezTo>
                <a:cubicBezTo>
                  <a:pt x="214" y="17"/>
                  <a:pt x="178" y="20"/>
                  <a:pt x="139" y="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665"/>
          <p:cNvSpPr/>
          <p:nvPr/>
        </p:nvSpPr>
        <p:spPr bwMode="auto">
          <a:xfrm>
            <a:off x="2994003" y="5934200"/>
            <a:ext cx="309978" cy="94716"/>
          </a:xfrm>
          <a:custGeom>
            <a:avLst/>
            <a:gdLst>
              <a:gd name="T0" fmla="*/ 139 w 278"/>
              <a:gd name="T1" fmla="*/ 19 h 85"/>
              <a:gd name="T2" fmla="*/ 138 w 278"/>
              <a:gd name="T3" fmla="*/ 19 h 85"/>
              <a:gd name="T4" fmla="*/ 36 w 278"/>
              <a:gd name="T5" fmla="*/ 10 h 85"/>
              <a:gd name="T6" fmla="*/ 0 w 278"/>
              <a:gd name="T7" fmla="*/ 0 h 85"/>
              <a:gd name="T8" fmla="*/ 0 w 278"/>
              <a:gd name="T9" fmla="*/ 0 h 85"/>
              <a:gd name="T10" fmla="*/ 0 w 278"/>
              <a:gd name="T11" fmla="*/ 58 h 85"/>
              <a:gd name="T12" fmla="*/ 138 w 278"/>
              <a:gd name="T13" fmla="*/ 85 h 85"/>
              <a:gd name="T14" fmla="*/ 139 w 278"/>
              <a:gd name="T15" fmla="*/ 85 h 85"/>
              <a:gd name="T16" fmla="*/ 278 w 278"/>
              <a:gd name="T17" fmla="*/ 58 h 85"/>
              <a:gd name="T18" fmla="*/ 278 w 278"/>
              <a:gd name="T19" fmla="*/ 0 h 85"/>
              <a:gd name="T20" fmla="*/ 278 w 278"/>
              <a:gd name="T21" fmla="*/ 0 h 85"/>
              <a:gd name="T22" fmla="*/ 242 w 278"/>
              <a:gd name="T23" fmla="*/ 10 h 85"/>
              <a:gd name="T24" fmla="*/ 139 w 278"/>
              <a:gd name="T25" fmla="*/ 1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85">
                <a:moveTo>
                  <a:pt x="139" y="19"/>
                </a:moveTo>
                <a:cubicBezTo>
                  <a:pt x="138" y="19"/>
                  <a:pt x="138" y="19"/>
                  <a:pt x="138" y="19"/>
                </a:cubicBezTo>
                <a:cubicBezTo>
                  <a:pt x="100" y="19"/>
                  <a:pt x="64" y="16"/>
                  <a:pt x="36" y="10"/>
                </a:cubicBezTo>
                <a:cubicBezTo>
                  <a:pt x="27" y="9"/>
                  <a:pt x="13" y="6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3"/>
                  <a:pt x="62" y="85"/>
                  <a:pt x="138" y="85"/>
                </a:cubicBezTo>
                <a:cubicBezTo>
                  <a:pt x="138" y="85"/>
                  <a:pt x="139" y="85"/>
                  <a:pt x="139" y="85"/>
                </a:cubicBezTo>
                <a:cubicBezTo>
                  <a:pt x="216" y="84"/>
                  <a:pt x="278" y="72"/>
                  <a:pt x="278" y="58"/>
                </a:cubicBezTo>
                <a:cubicBezTo>
                  <a:pt x="278" y="0"/>
                  <a:pt x="278" y="0"/>
                  <a:pt x="278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265" y="6"/>
                  <a:pt x="251" y="9"/>
                  <a:pt x="242" y="10"/>
                </a:cubicBezTo>
                <a:cubicBezTo>
                  <a:pt x="214" y="16"/>
                  <a:pt x="178" y="19"/>
                  <a:pt x="139" y="1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666"/>
          <p:cNvSpPr/>
          <p:nvPr/>
        </p:nvSpPr>
        <p:spPr bwMode="auto">
          <a:xfrm>
            <a:off x="2994003" y="5805041"/>
            <a:ext cx="309978" cy="126287"/>
          </a:xfrm>
          <a:custGeom>
            <a:avLst/>
            <a:gdLst>
              <a:gd name="T0" fmla="*/ 138 w 278"/>
              <a:gd name="T1" fmla="*/ 112 h 112"/>
              <a:gd name="T2" fmla="*/ 139 w 278"/>
              <a:gd name="T3" fmla="*/ 112 h 112"/>
              <a:gd name="T4" fmla="*/ 278 w 278"/>
              <a:gd name="T5" fmla="*/ 85 h 112"/>
              <a:gd name="T6" fmla="*/ 278 w 278"/>
              <a:gd name="T7" fmla="*/ 27 h 112"/>
              <a:gd name="T8" fmla="*/ 140 w 278"/>
              <a:gd name="T9" fmla="*/ 0 h 112"/>
              <a:gd name="T10" fmla="*/ 139 w 278"/>
              <a:gd name="T11" fmla="*/ 0 h 112"/>
              <a:gd name="T12" fmla="*/ 0 w 278"/>
              <a:gd name="T13" fmla="*/ 27 h 112"/>
              <a:gd name="T14" fmla="*/ 0 w 278"/>
              <a:gd name="T15" fmla="*/ 85 h 112"/>
              <a:gd name="T16" fmla="*/ 138 w 278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" h="112">
                <a:moveTo>
                  <a:pt x="138" y="112"/>
                </a:moveTo>
                <a:cubicBezTo>
                  <a:pt x="138" y="112"/>
                  <a:pt x="139" y="112"/>
                  <a:pt x="139" y="112"/>
                </a:cubicBezTo>
                <a:cubicBezTo>
                  <a:pt x="216" y="112"/>
                  <a:pt x="278" y="99"/>
                  <a:pt x="278" y="85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8" y="12"/>
                  <a:pt x="216" y="0"/>
                  <a:pt x="140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62" y="0"/>
                  <a:pt x="0" y="12"/>
                  <a:pt x="0" y="27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0"/>
                  <a:pt x="62" y="112"/>
                  <a:pt x="138" y="112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Freeform 667"/>
          <p:cNvSpPr>
            <a:spLocks noEditPoints="1"/>
          </p:cNvSpPr>
          <p:nvPr/>
        </p:nvSpPr>
        <p:spPr bwMode="auto">
          <a:xfrm>
            <a:off x="3628311" y="5894018"/>
            <a:ext cx="318590" cy="146379"/>
          </a:xfrm>
          <a:custGeom>
            <a:avLst/>
            <a:gdLst>
              <a:gd name="T0" fmla="*/ 104 w 111"/>
              <a:gd name="T1" fmla="*/ 30 h 51"/>
              <a:gd name="T2" fmla="*/ 81 w 111"/>
              <a:gd name="T3" fmla="*/ 0 h 51"/>
              <a:gd name="T4" fmla="*/ 29 w 111"/>
              <a:gd name="T5" fmla="*/ 0 h 51"/>
              <a:gd name="T6" fmla="*/ 6 w 111"/>
              <a:gd name="T7" fmla="*/ 30 h 51"/>
              <a:gd name="T8" fmla="*/ 0 w 111"/>
              <a:gd name="T9" fmla="*/ 30 h 51"/>
              <a:gd name="T10" fmla="*/ 0 w 111"/>
              <a:gd name="T11" fmla="*/ 51 h 51"/>
              <a:gd name="T12" fmla="*/ 111 w 111"/>
              <a:gd name="T13" fmla="*/ 51 h 51"/>
              <a:gd name="T14" fmla="*/ 111 w 111"/>
              <a:gd name="T15" fmla="*/ 30 h 51"/>
              <a:gd name="T16" fmla="*/ 104 w 111"/>
              <a:gd name="T17" fmla="*/ 30 h 51"/>
              <a:gd name="T18" fmla="*/ 12 w 111"/>
              <a:gd name="T19" fmla="*/ 45 h 51"/>
              <a:gd name="T20" fmla="*/ 6 w 111"/>
              <a:gd name="T21" fmla="*/ 45 h 51"/>
              <a:gd name="T22" fmla="*/ 6 w 111"/>
              <a:gd name="T23" fmla="*/ 37 h 51"/>
              <a:gd name="T24" fmla="*/ 12 w 111"/>
              <a:gd name="T25" fmla="*/ 37 h 51"/>
              <a:gd name="T26" fmla="*/ 12 w 111"/>
              <a:gd name="T27" fmla="*/ 45 h 51"/>
              <a:gd name="T28" fmla="*/ 20 w 111"/>
              <a:gd name="T29" fmla="*/ 45 h 51"/>
              <a:gd name="T30" fmla="*/ 15 w 111"/>
              <a:gd name="T31" fmla="*/ 45 h 51"/>
              <a:gd name="T32" fmla="*/ 15 w 111"/>
              <a:gd name="T33" fmla="*/ 37 h 51"/>
              <a:gd name="T34" fmla="*/ 20 w 111"/>
              <a:gd name="T35" fmla="*/ 37 h 51"/>
              <a:gd name="T36" fmla="*/ 20 w 111"/>
              <a:gd name="T37" fmla="*/ 45 h 51"/>
              <a:gd name="T38" fmla="*/ 30 w 111"/>
              <a:gd name="T39" fmla="*/ 45 h 51"/>
              <a:gd name="T40" fmla="*/ 25 w 111"/>
              <a:gd name="T41" fmla="*/ 45 h 51"/>
              <a:gd name="T42" fmla="*/ 25 w 111"/>
              <a:gd name="T43" fmla="*/ 37 h 51"/>
              <a:gd name="T44" fmla="*/ 30 w 111"/>
              <a:gd name="T45" fmla="*/ 37 h 51"/>
              <a:gd name="T46" fmla="*/ 30 w 111"/>
              <a:gd name="T47" fmla="*/ 45 h 51"/>
              <a:gd name="T48" fmla="*/ 104 w 111"/>
              <a:gd name="T49" fmla="*/ 44 h 51"/>
              <a:gd name="T50" fmla="*/ 71 w 111"/>
              <a:gd name="T51" fmla="*/ 44 h 51"/>
              <a:gd name="T52" fmla="*/ 71 w 111"/>
              <a:gd name="T53" fmla="*/ 38 h 51"/>
              <a:gd name="T54" fmla="*/ 104 w 111"/>
              <a:gd name="T55" fmla="*/ 38 h 51"/>
              <a:gd name="T56" fmla="*/ 104 w 111"/>
              <a:gd name="T57" fmla="*/ 4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" h="51">
                <a:moveTo>
                  <a:pt x="104" y="30"/>
                </a:moveTo>
                <a:lnTo>
                  <a:pt x="81" y="0"/>
                </a:lnTo>
                <a:lnTo>
                  <a:pt x="29" y="0"/>
                </a:lnTo>
                <a:lnTo>
                  <a:pt x="6" y="30"/>
                </a:lnTo>
                <a:lnTo>
                  <a:pt x="0" y="30"/>
                </a:lnTo>
                <a:lnTo>
                  <a:pt x="0" y="51"/>
                </a:lnTo>
                <a:lnTo>
                  <a:pt x="111" y="51"/>
                </a:lnTo>
                <a:lnTo>
                  <a:pt x="111" y="30"/>
                </a:lnTo>
                <a:lnTo>
                  <a:pt x="104" y="30"/>
                </a:lnTo>
                <a:close/>
                <a:moveTo>
                  <a:pt x="12" y="45"/>
                </a:moveTo>
                <a:lnTo>
                  <a:pt x="6" y="45"/>
                </a:lnTo>
                <a:lnTo>
                  <a:pt x="6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0" y="45"/>
                </a:moveTo>
                <a:lnTo>
                  <a:pt x="15" y="45"/>
                </a:lnTo>
                <a:lnTo>
                  <a:pt x="15" y="37"/>
                </a:lnTo>
                <a:lnTo>
                  <a:pt x="20" y="37"/>
                </a:lnTo>
                <a:lnTo>
                  <a:pt x="20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1" y="44"/>
                </a:lnTo>
                <a:lnTo>
                  <a:pt x="71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668"/>
          <p:cNvSpPr>
            <a:spLocks noEditPoints="1"/>
          </p:cNvSpPr>
          <p:nvPr/>
        </p:nvSpPr>
        <p:spPr bwMode="auto">
          <a:xfrm>
            <a:off x="4265489" y="5813653"/>
            <a:ext cx="318590" cy="146379"/>
          </a:xfrm>
          <a:custGeom>
            <a:avLst/>
            <a:gdLst>
              <a:gd name="T0" fmla="*/ 104 w 111"/>
              <a:gd name="T1" fmla="*/ 31 h 51"/>
              <a:gd name="T2" fmla="*/ 82 w 111"/>
              <a:gd name="T3" fmla="*/ 0 h 51"/>
              <a:gd name="T4" fmla="*/ 30 w 111"/>
              <a:gd name="T5" fmla="*/ 0 h 51"/>
              <a:gd name="T6" fmla="*/ 7 w 111"/>
              <a:gd name="T7" fmla="*/ 31 h 51"/>
              <a:gd name="T8" fmla="*/ 0 w 111"/>
              <a:gd name="T9" fmla="*/ 31 h 51"/>
              <a:gd name="T10" fmla="*/ 0 w 111"/>
              <a:gd name="T11" fmla="*/ 51 h 51"/>
              <a:gd name="T12" fmla="*/ 111 w 111"/>
              <a:gd name="T13" fmla="*/ 51 h 51"/>
              <a:gd name="T14" fmla="*/ 111 w 111"/>
              <a:gd name="T15" fmla="*/ 31 h 51"/>
              <a:gd name="T16" fmla="*/ 104 w 111"/>
              <a:gd name="T17" fmla="*/ 31 h 51"/>
              <a:gd name="T18" fmla="*/ 12 w 111"/>
              <a:gd name="T19" fmla="*/ 45 h 51"/>
              <a:gd name="T20" fmla="*/ 7 w 111"/>
              <a:gd name="T21" fmla="*/ 45 h 51"/>
              <a:gd name="T22" fmla="*/ 7 w 111"/>
              <a:gd name="T23" fmla="*/ 37 h 51"/>
              <a:gd name="T24" fmla="*/ 12 w 111"/>
              <a:gd name="T25" fmla="*/ 37 h 51"/>
              <a:gd name="T26" fmla="*/ 12 w 111"/>
              <a:gd name="T27" fmla="*/ 45 h 51"/>
              <a:gd name="T28" fmla="*/ 21 w 111"/>
              <a:gd name="T29" fmla="*/ 45 h 51"/>
              <a:gd name="T30" fmla="*/ 16 w 111"/>
              <a:gd name="T31" fmla="*/ 45 h 51"/>
              <a:gd name="T32" fmla="*/ 16 w 111"/>
              <a:gd name="T33" fmla="*/ 37 h 51"/>
              <a:gd name="T34" fmla="*/ 21 w 111"/>
              <a:gd name="T35" fmla="*/ 37 h 51"/>
              <a:gd name="T36" fmla="*/ 21 w 111"/>
              <a:gd name="T37" fmla="*/ 45 h 51"/>
              <a:gd name="T38" fmla="*/ 30 w 111"/>
              <a:gd name="T39" fmla="*/ 45 h 51"/>
              <a:gd name="T40" fmla="*/ 25 w 111"/>
              <a:gd name="T41" fmla="*/ 45 h 51"/>
              <a:gd name="T42" fmla="*/ 25 w 111"/>
              <a:gd name="T43" fmla="*/ 37 h 51"/>
              <a:gd name="T44" fmla="*/ 30 w 111"/>
              <a:gd name="T45" fmla="*/ 37 h 51"/>
              <a:gd name="T46" fmla="*/ 30 w 111"/>
              <a:gd name="T47" fmla="*/ 45 h 51"/>
              <a:gd name="T48" fmla="*/ 104 w 111"/>
              <a:gd name="T49" fmla="*/ 44 h 51"/>
              <a:gd name="T50" fmla="*/ 72 w 111"/>
              <a:gd name="T51" fmla="*/ 44 h 51"/>
              <a:gd name="T52" fmla="*/ 72 w 111"/>
              <a:gd name="T53" fmla="*/ 38 h 51"/>
              <a:gd name="T54" fmla="*/ 104 w 111"/>
              <a:gd name="T55" fmla="*/ 38 h 51"/>
              <a:gd name="T56" fmla="*/ 104 w 111"/>
              <a:gd name="T57" fmla="*/ 4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" h="51">
                <a:moveTo>
                  <a:pt x="104" y="31"/>
                </a:moveTo>
                <a:lnTo>
                  <a:pt x="82" y="0"/>
                </a:lnTo>
                <a:lnTo>
                  <a:pt x="30" y="0"/>
                </a:lnTo>
                <a:lnTo>
                  <a:pt x="7" y="31"/>
                </a:lnTo>
                <a:lnTo>
                  <a:pt x="0" y="31"/>
                </a:lnTo>
                <a:lnTo>
                  <a:pt x="0" y="51"/>
                </a:lnTo>
                <a:lnTo>
                  <a:pt x="111" y="51"/>
                </a:lnTo>
                <a:lnTo>
                  <a:pt x="111" y="31"/>
                </a:lnTo>
                <a:lnTo>
                  <a:pt x="104" y="31"/>
                </a:lnTo>
                <a:close/>
                <a:moveTo>
                  <a:pt x="12" y="45"/>
                </a:moveTo>
                <a:lnTo>
                  <a:pt x="7" y="45"/>
                </a:lnTo>
                <a:lnTo>
                  <a:pt x="7" y="37"/>
                </a:lnTo>
                <a:lnTo>
                  <a:pt x="12" y="37"/>
                </a:lnTo>
                <a:lnTo>
                  <a:pt x="12" y="45"/>
                </a:lnTo>
                <a:close/>
                <a:moveTo>
                  <a:pt x="21" y="45"/>
                </a:moveTo>
                <a:lnTo>
                  <a:pt x="16" y="45"/>
                </a:lnTo>
                <a:lnTo>
                  <a:pt x="16" y="37"/>
                </a:lnTo>
                <a:lnTo>
                  <a:pt x="21" y="37"/>
                </a:lnTo>
                <a:lnTo>
                  <a:pt x="21" y="45"/>
                </a:lnTo>
                <a:close/>
                <a:moveTo>
                  <a:pt x="30" y="45"/>
                </a:moveTo>
                <a:lnTo>
                  <a:pt x="25" y="45"/>
                </a:lnTo>
                <a:lnTo>
                  <a:pt x="25" y="37"/>
                </a:lnTo>
                <a:lnTo>
                  <a:pt x="30" y="37"/>
                </a:lnTo>
                <a:lnTo>
                  <a:pt x="30" y="45"/>
                </a:lnTo>
                <a:close/>
                <a:moveTo>
                  <a:pt x="104" y="44"/>
                </a:moveTo>
                <a:lnTo>
                  <a:pt x="72" y="44"/>
                </a:lnTo>
                <a:lnTo>
                  <a:pt x="72" y="38"/>
                </a:lnTo>
                <a:lnTo>
                  <a:pt x="104" y="38"/>
                </a:lnTo>
                <a:lnTo>
                  <a:pt x="104" y="4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Freeform 669"/>
          <p:cNvSpPr>
            <a:spLocks noEditPoints="1"/>
          </p:cNvSpPr>
          <p:nvPr/>
        </p:nvSpPr>
        <p:spPr bwMode="auto">
          <a:xfrm>
            <a:off x="4265489" y="5980123"/>
            <a:ext cx="318590" cy="60274"/>
          </a:xfrm>
          <a:custGeom>
            <a:avLst/>
            <a:gdLst>
              <a:gd name="T0" fmla="*/ 7 w 111"/>
              <a:gd name="T1" fmla="*/ 0 h 21"/>
              <a:gd name="T2" fmla="*/ 0 w 111"/>
              <a:gd name="T3" fmla="*/ 0 h 21"/>
              <a:gd name="T4" fmla="*/ 0 w 111"/>
              <a:gd name="T5" fmla="*/ 21 h 21"/>
              <a:gd name="T6" fmla="*/ 111 w 111"/>
              <a:gd name="T7" fmla="*/ 21 h 21"/>
              <a:gd name="T8" fmla="*/ 111 w 111"/>
              <a:gd name="T9" fmla="*/ 0 h 21"/>
              <a:gd name="T10" fmla="*/ 104 w 111"/>
              <a:gd name="T11" fmla="*/ 0 h 21"/>
              <a:gd name="T12" fmla="*/ 7 w 111"/>
              <a:gd name="T13" fmla="*/ 0 h 21"/>
              <a:gd name="T14" fmla="*/ 12 w 111"/>
              <a:gd name="T15" fmla="*/ 15 h 21"/>
              <a:gd name="T16" fmla="*/ 7 w 111"/>
              <a:gd name="T17" fmla="*/ 15 h 21"/>
              <a:gd name="T18" fmla="*/ 7 w 111"/>
              <a:gd name="T19" fmla="*/ 6 h 21"/>
              <a:gd name="T20" fmla="*/ 12 w 111"/>
              <a:gd name="T21" fmla="*/ 6 h 21"/>
              <a:gd name="T22" fmla="*/ 12 w 111"/>
              <a:gd name="T23" fmla="*/ 15 h 21"/>
              <a:gd name="T24" fmla="*/ 21 w 111"/>
              <a:gd name="T25" fmla="*/ 15 h 21"/>
              <a:gd name="T26" fmla="*/ 16 w 111"/>
              <a:gd name="T27" fmla="*/ 15 h 21"/>
              <a:gd name="T28" fmla="*/ 16 w 111"/>
              <a:gd name="T29" fmla="*/ 6 h 21"/>
              <a:gd name="T30" fmla="*/ 21 w 111"/>
              <a:gd name="T31" fmla="*/ 6 h 21"/>
              <a:gd name="T32" fmla="*/ 21 w 111"/>
              <a:gd name="T33" fmla="*/ 15 h 21"/>
              <a:gd name="T34" fmla="*/ 30 w 111"/>
              <a:gd name="T35" fmla="*/ 15 h 21"/>
              <a:gd name="T36" fmla="*/ 25 w 111"/>
              <a:gd name="T37" fmla="*/ 15 h 21"/>
              <a:gd name="T38" fmla="*/ 25 w 111"/>
              <a:gd name="T39" fmla="*/ 6 h 21"/>
              <a:gd name="T40" fmla="*/ 30 w 111"/>
              <a:gd name="T41" fmla="*/ 6 h 21"/>
              <a:gd name="T42" fmla="*/ 30 w 111"/>
              <a:gd name="T43" fmla="*/ 15 h 21"/>
              <a:gd name="T44" fmla="*/ 104 w 111"/>
              <a:gd name="T45" fmla="*/ 13 h 21"/>
              <a:gd name="T46" fmla="*/ 72 w 111"/>
              <a:gd name="T47" fmla="*/ 13 h 21"/>
              <a:gd name="T48" fmla="*/ 72 w 111"/>
              <a:gd name="T49" fmla="*/ 8 h 21"/>
              <a:gd name="T50" fmla="*/ 104 w 111"/>
              <a:gd name="T51" fmla="*/ 8 h 21"/>
              <a:gd name="T52" fmla="*/ 104 w 111"/>
              <a:gd name="T5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21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670"/>
          <p:cNvSpPr>
            <a:spLocks noEditPoints="1"/>
          </p:cNvSpPr>
          <p:nvPr/>
        </p:nvSpPr>
        <p:spPr bwMode="auto">
          <a:xfrm>
            <a:off x="4265489" y="6057616"/>
            <a:ext cx="318590" cy="60274"/>
          </a:xfrm>
          <a:custGeom>
            <a:avLst/>
            <a:gdLst>
              <a:gd name="T0" fmla="*/ 7 w 111"/>
              <a:gd name="T1" fmla="*/ 0 h 21"/>
              <a:gd name="T2" fmla="*/ 0 w 111"/>
              <a:gd name="T3" fmla="*/ 0 h 21"/>
              <a:gd name="T4" fmla="*/ 0 w 111"/>
              <a:gd name="T5" fmla="*/ 21 h 21"/>
              <a:gd name="T6" fmla="*/ 111 w 111"/>
              <a:gd name="T7" fmla="*/ 21 h 21"/>
              <a:gd name="T8" fmla="*/ 111 w 111"/>
              <a:gd name="T9" fmla="*/ 0 h 21"/>
              <a:gd name="T10" fmla="*/ 104 w 111"/>
              <a:gd name="T11" fmla="*/ 0 h 21"/>
              <a:gd name="T12" fmla="*/ 7 w 111"/>
              <a:gd name="T13" fmla="*/ 0 h 21"/>
              <a:gd name="T14" fmla="*/ 12 w 111"/>
              <a:gd name="T15" fmla="*/ 15 h 21"/>
              <a:gd name="T16" fmla="*/ 7 w 111"/>
              <a:gd name="T17" fmla="*/ 15 h 21"/>
              <a:gd name="T18" fmla="*/ 7 w 111"/>
              <a:gd name="T19" fmla="*/ 6 h 21"/>
              <a:gd name="T20" fmla="*/ 12 w 111"/>
              <a:gd name="T21" fmla="*/ 6 h 21"/>
              <a:gd name="T22" fmla="*/ 12 w 111"/>
              <a:gd name="T23" fmla="*/ 15 h 21"/>
              <a:gd name="T24" fmla="*/ 21 w 111"/>
              <a:gd name="T25" fmla="*/ 15 h 21"/>
              <a:gd name="T26" fmla="*/ 16 w 111"/>
              <a:gd name="T27" fmla="*/ 15 h 21"/>
              <a:gd name="T28" fmla="*/ 16 w 111"/>
              <a:gd name="T29" fmla="*/ 6 h 21"/>
              <a:gd name="T30" fmla="*/ 21 w 111"/>
              <a:gd name="T31" fmla="*/ 6 h 21"/>
              <a:gd name="T32" fmla="*/ 21 w 111"/>
              <a:gd name="T33" fmla="*/ 15 h 21"/>
              <a:gd name="T34" fmla="*/ 30 w 111"/>
              <a:gd name="T35" fmla="*/ 15 h 21"/>
              <a:gd name="T36" fmla="*/ 25 w 111"/>
              <a:gd name="T37" fmla="*/ 15 h 21"/>
              <a:gd name="T38" fmla="*/ 25 w 111"/>
              <a:gd name="T39" fmla="*/ 6 h 21"/>
              <a:gd name="T40" fmla="*/ 30 w 111"/>
              <a:gd name="T41" fmla="*/ 6 h 21"/>
              <a:gd name="T42" fmla="*/ 30 w 111"/>
              <a:gd name="T43" fmla="*/ 15 h 21"/>
              <a:gd name="T44" fmla="*/ 104 w 111"/>
              <a:gd name="T45" fmla="*/ 13 h 21"/>
              <a:gd name="T46" fmla="*/ 72 w 111"/>
              <a:gd name="T47" fmla="*/ 13 h 21"/>
              <a:gd name="T48" fmla="*/ 72 w 111"/>
              <a:gd name="T49" fmla="*/ 8 h 21"/>
              <a:gd name="T50" fmla="*/ 104 w 111"/>
              <a:gd name="T51" fmla="*/ 8 h 21"/>
              <a:gd name="T52" fmla="*/ 104 w 111"/>
              <a:gd name="T5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21">
                <a:moveTo>
                  <a:pt x="7" y="0"/>
                </a:moveTo>
                <a:lnTo>
                  <a:pt x="0" y="0"/>
                </a:lnTo>
                <a:lnTo>
                  <a:pt x="0" y="21"/>
                </a:lnTo>
                <a:lnTo>
                  <a:pt x="111" y="21"/>
                </a:lnTo>
                <a:lnTo>
                  <a:pt x="111" y="0"/>
                </a:lnTo>
                <a:lnTo>
                  <a:pt x="104" y="0"/>
                </a:lnTo>
                <a:lnTo>
                  <a:pt x="7" y="0"/>
                </a:lnTo>
                <a:close/>
                <a:moveTo>
                  <a:pt x="12" y="15"/>
                </a:moveTo>
                <a:lnTo>
                  <a:pt x="7" y="15"/>
                </a:lnTo>
                <a:lnTo>
                  <a:pt x="7" y="6"/>
                </a:lnTo>
                <a:lnTo>
                  <a:pt x="12" y="6"/>
                </a:lnTo>
                <a:lnTo>
                  <a:pt x="12" y="15"/>
                </a:lnTo>
                <a:close/>
                <a:moveTo>
                  <a:pt x="21" y="15"/>
                </a:moveTo>
                <a:lnTo>
                  <a:pt x="16" y="15"/>
                </a:lnTo>
                <a:lnTo>
                  <a:pt x="16" y="6"/>
                </a:lnTo>
                <a:lnTo>
                  <a:pt x="21" y="6"/>
                </a:lnTo>
                <a:lnTo>
                  <a:pt x="21" y="15"/>
                </a:lnTo>
                <a:close/>
                <a:moveTo>
                  <a:pt x="30" y="15"/>
                </a:moveTo>
                <a:lnTo>
                  <a:pt x="25" y="15"/>
                </a:lnTo>
                <a:lnTo>
                  <a:pt x="25" y="6"/>
                </a:lnTo>
                <a:lnTo>
                  <a:pt x="30" y="6"/>
                </a:lnTo>
                <a:lnTo>
                  <a:pt x="30" y="15"/>
                </a:lnTo>
                <a:close/>
                <a:moveTo>
                  <a:pt x="104" y="13"/>
                </a:moveTo>
                <a:lnTo>
                  <a:pt x="72" y="13"/>
                </a:lnTo>
                <a:lnTo>
                  <a:pt x="72" y="8"/>
                </a:lnTo>
                <a:lnTo>
                  <a:pt x="104" y="8"/>
                </a:lnTo>
                <a:lnTo>
                  <a:pt x="104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Rectangle 685"/>
          <p:cNvSpPr>
            <a:spLocks noChangeArrowheads="1"/>
          </p:cNvSpPr>
          <p:nvPr/>
        </p:nvSpPr>
        <p:spPr bwMode="auto">
          <a:xfrm>
            <a:off x="3042797" y="4582350"/>
            <a:ext cx="212392" cy="54534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Rectangle 686"/>
          <p:cNvSpPr>
            <a:spLocks noChangeArrowheads="1"/>
          </p:cNvSpPr>
          <p:nvPr/>
        </p:nvSpPr>
        <p:spPr bwMode="auto">
          <a:xfrm>
            <a:off x="3042797" y="4665586"/>
            <a:ext cx="51663" cy="12915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Rectangle 687"/>
          <p:cNvSpPr>
            <a:spLocks noChangeArrowheads="1"/>
          </p:cNvSpPr>
          <p:nvPr/>
        </p:nvSpPr>
        <p:spPr bwMode="auto">
          <a:xfrm>
            <a:off x="3128902" y="4665586"/>
            <a:ext cx="126287" cy="129158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688"/>
          <p:cNvSpPr>
            <a:spLocks noEditPoints="1"/>
          </p:cNvSpPr>
          <p:nvPr/>
        </p:nvSpPr>
        <p:spPr bwMode="auto">
          <a:xfrm>
            <a:off x="2988263" y="4527818"/>
            <a:ext cx="318590" cy="321459"/>
          </a:xfrm>
          <a:custGeom>
            <a:avLst/>
            <a:gdLst>
              <a:gd name="T0" fmla="*/ 0 w 111"/>
              <a:gd name="T1" fmla="*/ 0 h 112"/>
              <a:gd name="T2" fmla="*/ 0 w 111"/>
              <a:gd name="T3" fmla="*/ 112 h 112"/>
              <a:gd name="T4" fmla="*/ 111 w 111"/>
              <a:gd name="T5" fmla="*/ 112 h 112"/>
              <a:gd name="T6" fmla="*/ 111 w 111"/>
              <a:gd name="T7" fmla="*/ 0 h 112"/>
              <a:gd name="T8" fmla="*/ 0 w 111"/>
              <a:gd name="T9" fmla="*/ 0 h 112"/>
              <a:gd name="T10" fmla="*/ 105 w 111"/>
              <a:gd name="T11" fmla="*/ 105 h 112"/>
              <a:gd name="T12" fmla="*/ 6 w 111"/>
              <a:gd name="T13" fmla="*/ 105 h 112"/>
              <a:gd name="T14" fmla="*/ 6 w 111"/>
              <a:gd name="T15" fmla="*/ 7 h 112"/>
              <a:gd name="T16" fmla="*/ 105 w 111"/>
              <a:gd name="T17" fmla="*/ 7 h 112"/>
              <a:gd name="T18" fmla="*/ 105 w 111"/>
              <a:gd name="T19" fmla="*/ 10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2">
                <a:moveTo>
                  <a:pt x="0" y="0"/>
                </a:moveTo>
                <a:lnTo>
                  <a:pt x="0" y="112"/>
                </a:lnTo>
                <a:lnTo>
                  <a:pt x="111" y="112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105" y="105"/>
                </a:moveTo>
                <a:lnTo>
                  <a:pt x="6" y="105"/>
                </a:lnTo>
                <a:lnTo>
                  <a:pt x="6" y="7"/>
                </a:lnTo>
                <a:lnTo>
                  <a:pt x="105" y="7"/>
                </a:lnTo>
                <a:lnTo>
                  <a:pt x="105" y="105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697"/>
          <p:cNvSpPr>
            <a:spLocks noEditPoints="1"/>
          </p:cNvSpPr>
          <p:nvPr/>
        </p:nvSpPr>
        <p:spPr bwMode="auto">
          <a:xfrm>
            <a:off x="4988771" y="5807913"/>
            <a:ext cx="149249" cy="318589"/>
          </a:xfrm>
          <a:custGeom>
            <a:avLst/>
            <a:gdLst>
              <a:gd name="T0" fmla="*/ 116 w 135"/>
              <a:gd name="T1" fmla="*/ 11 h 288"/>
              <a:gd name="T2" fmla="*/ 90 w 135"/>
              <a:gd name="T3" fmla="*/ 11 h 288"/>
              <a:gd name="T4" fmla="*/ 26 w 135"/>
              <a:gd name="T5" fmla="*/ 58 h 288"/>
              <a:gd name="T6" fmla="*/ 0 w 135"/>
              <a:gd name="T7" fmla="*/ 262 h 288"/>
              <a:gd name="T8" fmla="*/ 109 w 135"/>
              <a:gd name="T9" fmla="*/ 288 h 288"/>
              <a:gd name="T10" fmla="*/ 135 w 135"/>
              <a:gd name="T11" fmla="*/ 83 h 288"/>
              <a:gd name="T12" fmla="*/ 29 w 135"/>
              <a:gd name="T13" fmla="*/ 269 h 288"/>
              <a:gd name="T14" fmla="*/ 29 w 135"/>
              <a:gd name="T15" fmla="*/ 248 h 288"/>
              <a:gd name="T16" fmla="*/ 29 w 135"/>
              <a:gd name="T17" fmla="*/ 269 h 288"/>
              <a:gd name="T18" fmla="*/ 19 w 135"/>
              <a:gd name="T19" fmla="*/ 223 h 288"/>
              <a:gd name="T20" fmla="*/ 40 w 135"/>
              <a:gd name="T21" fmla="*/ 223 h 288"/>
              <a:gd name="T22" fmla="*/ 29 w 135"/>
              <a:gd name="T23" fmla="*/ 233 h 288"/>
              <a:gd name="T24" fmla="*/ 29 w 135"/>
              <a:gd name="T25" fmla="*/ 177 h 288"/>
              <a:gd name="T26" fmla="*/ 29 w 135"/>
              <a:gd name="T27" fmla="*/ 198 h 288"/>
              <a:gd name="T28" fmla="*/ 68 w 135"/>
              <a:gd name="T29" fmla="*/ 269 h 288"/>
              <a:gd name="T30" fmla="*/ 68 w 135"/>
              <a:gd name="T31" fmla="*/ 248 h 288"/>
              <a:gd name="T32" fmla="*/ 68 w 135"/>
              <a:gd name="T33" fmla="*/ 269 h 288"/>
              <a:gd name="T34" fmla="*/ 58 w 135"/>
              <a:gd name="T35" fmla="*/ 223 h 288"/>
              <a:gd name="T36" fmla="*/ 78 w 135"/>
              <a:gd name="T37" fmla="*/ 223 h 288"/>
              <a:gd name="T38" fmla="*/ 68 w 135"/>
              <a:gd name="T39" fmla="*/ 198 h 288"/>
              <a:gd name="T40" fmla="*/ 68 w 135"/>
              <a:gd name="T41" fmla="*/ 177 h 288"/>
              <a:gd name="T42" fmla="*/ 68 w 135"/>
              <a:gd name="T43" fmla="*/ 198 h 288"/>
              <a:gd name="T44" fmla="*/ 21 w 135"/>
              <a:gd name="T45" fmla="*/ 141 h 288"/>
              <a:gd name="T46" fmla="*/ 40 w 135"/>
              <a:gd name="T47" fmla="*/ 79 h 288"/>
              <a:gd name="T48" fmla="*/ 114 w 135"/>
              <a:gd name="T49" fmla="*/ 97 h 288"/>
              <a:gd name="T50" fmla="*/ 95 w 135"/>
              <a:gd name="T51" fmla="*/ 159 h 288"/>
              <a:gd name="T52" fmla="*/ 106 w 135"/>
              <a:gd name="T53" fmla="*/ 177 h 288"/>
              <a:gd name="T54" fmla="*/ 106 w 135"/>
              <a:gd name="T55" fmla="*/ 198 h 288"/>
              <a:gd name="T56" fmla="*/ 106 w 135"/>
              <a:gd name="T57" fmla="*/ 177 h 288"/>
              <a:gd name="T58" fmla="*/ 95 w 135"/>
              <a:gd name="T59" fmla="*/ 258 h 288"/>
              <a:gd name="T60" fmla="*/ 116 w 135"/>
              <a:gd name="T61" fmla="*/ 258 h 288"/>
              <a:gd name="T62" fmla="*/ 106 w 135"/>
              <a:gd name="T63" fmla="*/ 233 h 288"/>
              <a:gd name="T64" fmla="*/ 106 w 135"/>
              <a:gd name="T65" fmla="*/ 212 h 288"/>
              <a:gd name="T66" fmla="*/ 106 w 135"/>
              <a:gd name="T67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5" h="288">
                <a:moveTo>
                  <a:pt x="116" y="59"/>
                </a:moveTo>
                <a:cubicBezTo>
                  <a:pt x="116" y="11"/>
                  <a:pt x="116" y="11"/>
                  <a:pt x="116" y="11"/>
                </a:cubicBezTo>
                <a:cubicBezTo>
                  <a:pt x="116" y="7"/>
                  <a:pt x="110" y="0"/>
                  <a:pt x="103" y="0"/>
                </a:cubicBezTo>
                <a:cubicBezTo>
                  <a:pt x="95" y="0"/>
                  <a:pt x="90" y="7"/>
                  <a:pt x="90" y="11"/>
                </a:cubicBezTo>
                <a:cubicBezTo>
                  <a:pt x="90" y="58"/>
                  <a:pt x="90" y="58"/>
                  <a:pt x="90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12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2" y="288"/>
                  <a:pt x="26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5" y="277"/>
                  <a:pt x="135" y="262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5" y="72"/>
                  <a:pt x="127" y="62"/>
                  <a:pt x="116" y="59"/>
                </a:cubicBezTo>
                <a:close/>
                <a:moveTo>
                  <a:pt x="29" y="269"/>
                </a:moveTo>
                <a:cubicBezTo>
                  <a:pt x="24" y="269"/>
                  <a:pt x="19" y="264"/>
                  <a:pt x="19" y="258"/>
                </a:cubicBezTo>
                <a:cubicBezTo>
                  <a:pt x="19" y="252"/>
                  <a:pt x="24" y="248"/>
                  <a:pt x="29" y="248"/>
                </a:cubicBezTo>
                <a:cubicBezTo>
                  <a:pt x="35" y="248"/>
                  <a:pt x="40" y="252"/>
                  <a:pt x="40" y="258"/>
                </a:cubicBezTo>
                <a:cubicBezTo>
                  <a:pt x="40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4" y="233"/>
                  <a:pt x="19" y="229"/>
                  <a:pt x="19" y="223"/>
                </a:cubicBezTo>
                <a:cubicBezTo>
                  <a:pt x="19" y="217"/>
                  <a:pt x="24" y="212"/>
                  <a:pt x="29" y="212"/>
                </a:cubicBezTo>
                <a:cubicBezTo>
                  <a:pt x="35" y="212"/>
                  <a:pt x="40" y="217"/>
                  <a:pt x="40" y="223"/>
                </a:cubicBezTo>
                <a:cubicBezTo>
                  <a:pt x="40" y="223"/>
                  <a:pt x="40" y="223"/>
                  <a:pt x="40" y="223"/>
                </a:cubicBezTo>
                <a:cubicBezTo>
                  <a:pt x="40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4" y="177"/>
                  <a:pt x="29" y="177"/>
                </a:cubicBezTo>
                <a:cubicBezTo>
                  <a:pt x="35" y="177"/>
                  <a:pt x="40" y="182"/>
                  <a:pt x="40" y="188"/>
                </a:cubicBezTo>
                <a:cubicBezTo>
                  <a:pt x="40" y="193"/>
                  <a:pt x="35" y="198"/>
                  <a:pt x="29" y="198"/>
                </a:cubicBezTo>
                <a:cubicBezTo>
                  <a:pt x="24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8" y="264"/>
                  <a:pt x="58" y="258"/>
                </a:cubicBezTo>
                <a:cubicBezTo>
                  <a:pt x="58" y="252"/>
                  <a:pt x="62" y="248"/>
                  <a:pt x="68" y="248"/>
                </a:cubicBezTo>
                <a:cubicBezTo>
                  <a:pt x="74" y="248"/>
                  <a:pt x="78" y="252"/>
                  <a:pt x="78" y="258"/>
                </a:cubicBezTo>
                <a:cubicBezTo>
                  <a:pt x="78" y="264"/>
                  <a:pt x="74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8" y="229"/>
                  <a:pt x="58" y="223"/>
                </a:cubicBezTo>
                <a:cubicBezTo>
                  <a:pt x="58" y="217"/>
                  <a:pt x="62" y="212"/>
                  <a:pt x="68" y="212"/>
                </a:cubicBezTo>
                <a:cubicBezTo>
                  <a:pt x="74" y="212"/>
                  <a:pt x="78" y="217"/>
                  <a:pt x="78" y="223"/>
                </a:cubicBezTo>
                <a:cubicBezTo>
                  <a:pt x="78" y="229"/>
                  <a:pt x="74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8" y="193"/>
                  <a:pt x="58" y="188"/>
                </a:cubicBezTo>
                <a:cubicBezTo>
                  <a:pt x="58" y="182"/>
                  <a:pt x="62" y="177"/>
                  <a:pt x="68" y="177"/>
                </a:cubicBezTo>
                <a:cubicBezTo>
                  <a:pt x="74" y="177"/>
                  <a:pt x="78" y="182"/>
                  <a:pt x="78" y="188"/>
                </a:cubicBezTo>
                <a:cubicBezTo>
                  <a:pt x="78" y="193"/>
                  <a:pt x="74" y="198"/>
                  <a:pt x="68" y="198"/>
                </a:cubicBezTo>
                <a:close/>
                <a:moveTo>
                  <a:pt x="40" y="159"/>
                </a:moveTo>
                <a:cubicBezTo>
                  <a:pt x="30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30" y="79"/>
                  <a:pt x="40" y="79"/>
                </a:cubicBezTo>
                <a:cubicBezTo>
                  <a:pt x="95" y="79"/>
                  <a:pt x="95" y="79"/>
                  <a:pt x="95" y="79"/>
                </a:cubicBezTo>
                <a:cubicBezTo>
                  <a:pt x="105" y="79"/>
                  <a:pt x="114" y="87"/>
                  <a:pt x="114" y="9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4" y="151"/>
                  <a:pt x="105" y="159"/>
                  <a:pt x="95" y="159"/>
                </a:cubicBezTo>
                <a:lnTo>
                  <a:pt x="40" y="159"/>
                </a:lnTo>
                <a:close/>
                <a:moveTo>
                  <a:pt x="106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6" y="198"/>
                </a:cubicBezTo>
                <a:cubicBezTo>
                  <a:pt x="100" y="198"/>
                  <a:pt x="95" y="193"/>
                  <a:pt x="95" y="188"/>
                </a:cubicBezTo>
                <a:cubicBezTo>
                  <a:pt x="95" y="182"/>
                  <a:pt x="100" y="177"/>
                  <a:pt x="106" y="177"/>
                </a:cubicBezTo>
                <a:close/>
                <a:moveTo>
                  <a:pt x="106" y="269"/>
                </a:moveTo>
                <a:cubicBezTo>
                  <a:pt x="100" y="269"/>
                  <a:pt x="95" y="264"/>
                  <a:pt x="95" y="258"/>
                </a:cubicBezTo>
                <a:cubicBezTo>
                  <a:pt x="95" y="252"/>
                  <a:pt x="100" y="248"/>
                  <a:pt x="106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6" y="269"/>
                </a:cubicBezTo>
                <a:close/>
                <a:moveTo>
                  <a:pt x="106" y="233"/>
                </a:moveTo>
                <a:cubicBezTo>
                  <a:pt x="100" y="233"/>
                  <a:pt x="95" y="229"/>
                  <a:pt x="95" y="223"/>
                </a:cubicBezTo>
                <a:cubicBezTo>
                  <a:pt x="95" y="217"/>
                  <a:pt x="100" y="212"/>
                  <a:pt x="106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6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698"/>
          <p:cNvSpPr>
            <a:spLocks noEditPoints="1"/>
          </p:cNvSpPr>
          <p:nvPr/>
        </p:nvSpPr>
        <p:spPr bwMode="auto">
          <a:xfrm>
            <a:off x="5542712" y="5807913"/>
            <a:ext cx="149249" cy="318589"/>
          </a:xfrm>
          <a:custGeom>
            <a:avLst/>
            <a:gdLst>
              <a:gd name="T0" fmla="*/ 115 w 134"/>
              <a:gd name="T1" fmla="*/ 11 h 288"/>
              <a:gd name="T2" fmla="*/ 89 w 134"/>
              <a:gd name="T3" fmla="*/ 11 h 288"/>
              <a:gd name="T4" fmla="*/ 25 w 134"/>
              <a:gd name="T5" fmla="*/ 58 h 288"/>
              <a:gd name="T6" fmla="*/ 0 w 134"/>
              <a:gd name="T7" fmla="*/ 262 h 288"/>
              <a:gd name="T8" fmla="*/ 109 w 134"/>
              <a:gd name="T9" fmla="*/ 288 h 288"/>
              <a:gd name="T10" fmla="*/ 134 w 134"/>
              <a:gd name="T11" fmla="*/ 83 h 288"/>
              <a:gd name="T12" fmla="*/ 29 w 134"/>
              <a:gd name="T13" fmla="*/ 269 h 288"/>
              <a:gd name="T14" fmla="*/ 29 w 134"/>
              <a:gd name="T15" fmla="*/ 248 h 288"/>
              <a:gd name="T16" fmla="*/ 29 w 134"/>
              <a:gd name="T17" fmla="*/ 269 h 288"/>
              <a:gd name="T18" fmla="*/ 18 w 134"/>
              <a:gd name="T19" fmla="*/ 223 h 288"/>
              <a:gd name="T20" fmla="*/ 39 w 134"/>
              <a:gd name="T21" fmla="*/ 223 h 288"/>
              <a:gd name="T22" fmla="*/ 29 w 134"/>
              <a:gd name="T23" fmla="*/ 233 h 288"/>
              <a:gd name="T24" fmla="*/ 29 w 134"/>
              <a:gd name="T25" fmla="*/ 177 h 288"/>
              <a:gd name="T26" fmla="*/ 29 w 134"/>
              <a:gd name="T27" fmla="*/ 198 h 288"/>
              <a:gd name="T28" fmla="*/ 68 w 134"/>
              <a:gd name="T29" fmla="*/ 269 h 288"/>
              <a:gd name="T30" fmla="*/ 68 w 134"/>
              <a:gd name="T31" fmla="*/ 248 h 288"/>
              <a:gd name="T32" fmla="*/ 68 w 134"/>
              <a:gd name="T33" fmla="*/ 269 h 288"/>
              <a:gd name="T34" fmla="*/ 57 w 134"/>
              <a:gd name="T35" fmla="*/ 223 h 288"/>
              <a:gd name="T36" fmla="*/ 78 w 134"/>
              <a:gd name="T37" fmla="*/ 223 h 288"/>
              <a:gd name="T38" fmla="*/ 68 w 134"/>
              <a:gd name="T39" fmla="*/ 198 h 288"/>
              <a:gd name="T40" fmla="*/ 68 w 134"/>
              <a:gd name="T41" fmla="*/ 177 h 288"/>
              <a:gd name="T42" fmla="*/ 68 w 134"/>
              <a:gd name="T43" fmla="*/ 198 h 288"/>
              <a:gd name="T44" fmla="*/ 21 w 134"/>
              <a:gd name="T45" fmla="*/ 141 h 288"/>
              <a:gd name="T46" fmla="*/ 40 w 134"/>
              <a:gd name="T47" fmla="*/ 79 h 288"/>
              <a:gd name="T48" fmla="*/ 113 w 134"/>
              <a:gd name="T49" fmla="*/ 97 h 288"/>
              <a:gd name="T50" fmla="*/ 94 w 134"/>
              <a:gd name="T51" fmla="*/ 159 h 288"/>
              <a:gd name="T52" fmla="*/ 105 w 134"/>
              <a:gd name="T53" fmla="*/ 177 h 288"/>
              <a:gd name="T54" fmla="*/ 105 w 134"/>
              <a:gd name="T55" fmla="*/ 198 h 288"/>
              <a:gd name="T56" fmla="*/ 105 w 134"/>
              <a:gd name="T57" fmla="*/ 177 h 288"/>
              <a:gd name="T58" fmla="*/ 95 w 134"/>
              <a:gd name="T59" fmla="*/ 258 h 288"/>
              <a:gd name="T60" fmla="*/ 116 w 134"/>
              <a:gd name="T61" fmla="*/ 258 h 288"/>
              <a:gd name="T62" fmla="*/ 105 w 134"/>
              <a:gd name="T63" fmla="*/ 233 h 288"/>
              <a:gd name="T64" fmla="*/ 105 w 134"/>
              <a:gd name="T65" fmla="*/ 212 h 288"/>
              <a:gd name="T66" fmla="*/ 105 w 134"/>
              <a:gd name="T67" fmla="*/ 23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4" h="288">
                <a:moveTo>
                  <a:pt x="115" y="59"/>
                </a:moveTo>
                <a:cubicBezTo>
                  <a:pt x="115" y="11"/>
                  <a:pt x="115" y="11"/>
                  <a:pt x="115" y="11"/>
                </a:cubicBezTo>
                <a:cubicBezTo>
                  <a:pt x="115" y="7"/>
                  <a:pt x="109" y="0"/>
                  <a:pt x="102" y="0"/>
                </a:cubicBezTo>
                <a:cubicBezTo>
                  <a:pt x="95" y="0"/>
                  <a:pt x="89" y="7"/>
                  <a:pt x="89" y="11"/>
                </a:cubicBezTo>
                <a:cubicBezTo>
                  <a:pt x="89" y="58"/>
                  <a:pt x="89" y="58"/>
                  <a:pt x="89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11" y="58"/>
                  <a:pt x="0" y="69"/>
                  <a:pt x="0" y="8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7"/>
                  <a:pt x="11" y="288"/>
                  <a:pt x="25" y="288"/>
                </a:cubicBezTo>
                <a:cubicBezTo>
                  <a:pt x="109" y="288"/>
                  <a:pt x="109" y="288"/>
                  <a:pt x="109" y="288"/>
                </a:cubicBezTo>
                <a:cubicBezTo>
                  <a:pt x="123" y="288"/>
                  <a:pt x="134" y="277"/>
                  <a:pt x="134" y="262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4" y="72"/>
                  <a:pt x="126" y="62"/>
                  <a:pt x="115" y="59"/>
                </a:cubicBezTo>
                <a:close/>
                <a:moveTo>
                  <a:pt x="29" y="269"/>
                </a:moveTo>
                <a:cubicBezTo>
                  <a:pt x="23" y="269"/>
                  <a:pt x="19" y="264"/>
                  <a:pt x="19" y="258"/>
                </a:cubicBezTo>
                <a:cubicBezTo>
                  <a:pt x="19" y="252"/>
                  <a:pt x="23" y="248"/>
                  <a:pt x="29" y="248"/>
                </a:cubicBezTo>
                <a:cubicBezTo>
                  <a:pt x="35" y="248"/>
                  <a:pt x="39" y="252"/>
                  <a:pt x="39" y="258"/>
                </a:cubicBezTo>
                <a:cubicBezTo>
                  <a:pt x="39" y="264"/>
                  <a:pt x="35" y="269"/>
                  <a:pt x="29" y="269"/>
                </a:cubicBezTo>
                <a:close/>
                <a:moveTo>
                  <a:pt x="29" y="233"/>
                </a:moveTo>
                <a:cubicBezTo>
                  <a:pt x="23" y="233"/>
                  <a:pt x="19" y="229"/>
                  <a:pt x="18" y="223"/>
                </a:cubicBezTo>
                <a:cubicBezTo>
                  <a:pt x="19" y="217"/>
                  <a:pt x="23" y="212"/>
                  <a:pt x="29" y="212"/>
                </a:cubicBezTo>
                <a:cubicBezTo>
                  <a:pt x="35" y="212"/>
                  <a:pt x="39" y="217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9"/>
                  <a:pt x="35" y="233"/>
                  <a:pt x="29" y="233"/>
                </a:cubicBezTo>
                <a:close/>
                <a:moveTo>
                  <a:pt x="19" y="188"/>
                </a:moveTo>
                <a:cubicBezTo>
                  <a:pt x="19" y="182"/>
                  <a:pt x="23" y="177"/>
                  <a:pt x="29" y="177"/>
                </a:cubicBezTo>
                <a:cubicBezTo>
                  <a:pt x="35" y="177"/>
                  <a:pt x="39" y="182"/>
                  <a:pt x="39" y="188"/>
                </a:cubicBezTo>
                <a:cubicBezTo>
                  <a:pt x="39" y="193"/>
                  <a:pt x="35" y="198"/>
                  <a:pt x="29" y="198"/>
                </a:cubicBezTo>
                <a:cubicBezTo>
                  <a:pt x="23" y="198"/>
                  <a:pt x="19" y="193"/>
                  <a:pt x="19" y="188"/>
                </a:cubicBezTo>
                <a:close/>
                <a:moveTo>
                  <a:pt x="68" y="269"/>
                </a:moveTo>
                <a:cubicBezTo>
                  <a:pt x="62" y="269"/>
                  <a:pt x="57" y="264"/>
                  <a:pt x="57" y="258"/>
                </a:cubicBezTo>
                <a:cubicBezTo>
                  <a:pt x="57" y="252"/>
                  <a:pt x="62" y="248"/>
                  <a:pt x="68" y="248"/>
                </a:cubicBezTo>
                <a:cubicBezTo>
                  <a:pt x="73" y="248"/>
                  <a:pt x="78" y="252"/>
                  <a:pt x="78" y="258"/>
                </a:cubicBezTo>
                <a:cubicBezTo>
                  <a:pt x="78" y="264"/>
                  <a:pt x="73" y="269"/>
                  <a:pt x="68" y="269"/>
                </a:cubicBezTo>
                <a:close/>
                <a:moveTo>
                  <a:pt x="68" y="233"/>
                </a:moveTo>
                <a:cubicBezTo>
                  <a:pt x="62" y="233"/>
                  <a:pt x="57" y="229"/>
                  <a:pt x="57" y="223"/>
                </a:cubicBezTo>
                <a:cubicBezTo>
                  <a:pt x="57" y="217"/>
                  <a:pt x="62" y="212"/>
                  <a:pt x="68" y="212"/>
                </a:cubicBezTo>
                <a:cubicBezTo>
                  <a:pt x="73" y="212"/>
                  <a:pt x="78" y="217"/>
                  <a:pt x="78" y="223"/>
                </a:cubicBezTo>
                <a:cubicBezTo>
                  <a:pt x="78" y="229"/>
                  <a:pt x="73" y="233"/>
                  <a:pt x="68" y="233"/>
                </a:cubicBezTo>
                <a:close/>
                <a:moveTo>
                  <a:pt x="68" y="198"/>
                </a:moveTo>
                <a:cubicBezTo>
                  <a:pt x="62" y="198"/>
                  <a:pt x="57" y="193"/>
                  <a:pt x="57" y="188"/>
                </a:cubicBezTo>
                <a:cubicBezTo>
                  <a:pt x="57" y="182"/>
                  <a:pt x="62" y="177"/>
                  <a:pt x="68" y="177"/>
                </a:cubicBezTo>
                <a:cubicBezTo>
                  <a:pt x="73" y="177"/>
                  <a:pt x="78" y="182"/>
                  <a:pt x="78" y="188"/>
                </a:cubicBezTo>
                <a:cubicBezTo>
                  <a:pt x="78" y="193"/>
                  <a:pt x="73" y="198"/>
                  <a:pt x="68" y="198"/>
                </a:cubicBezTo>
                <a:close/>
                <a:moveTo>
                  <a:pt x="40" y="159"/>
                </a:moveTo>
                <a:cubicBezTo>
                  <a:pt x="29" y="159"/>
                  <a:pt x="21" y="151"/>
                  <a:pt x="21" y="141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87"/>
                  <a:pt x="29" y="79"/>
                  <a:pt x="40" y="79"/>
                </a:cubicBezTo>
                <a:cubicBezTo>
                  <a:pt x="94" y="79"/>
                  <a:pt x="94" y="79"/>
                  <a:pt x="94" y="79"/>
                </a:cubicBezTo>
                <a:cubicBezTo>
                  <a:pt x="105" y="79"/>
                  <a:pt x="113" y="87"/>
                  <a:pt x="113" y="97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3" y="151"/>
                  <a:pt x="105" y="159"/>
                  <a:pt x="94" y="159"/>
                </a:cubicBezTo>
                <a:lnTo>
                  <a:pt x="40" y="159"/>
                </a:lnTo>
                <a:close/>
                <a:moveTo>
                  <a:pt x="105" y="177"/>
                </a:moveTo>
                <a:cubicBezTo>
                  <a:pt x="111" y="177"/>
                  <a:pt x="116" y="182"/>
                  <a:pt x="116" y="188"/>
                </a:cubicBezTo>
                <a:cubicBezTo>
                  <a:pt x="116" y="193"/>
                  <a:pt x="111" y="198"/>
                  <a:pt x="105" y="198"/>
                </a:cubicBezTo>
                <a:cubicBezTo>
                  <a:pt x="99" y="198"/>
                  <a:pt x="95" y="193"/>
                  <a:pt x="95" y="188"/>
                </a:cubicBezTo>
                <a:cubicBezTo>
                  <a:pt x="95" y="182"/>
                  <a:pt x="99" y="177"/>
                  <a:pt x="105" y="177"/>
                </a:cubicBezTo>
                <a:close/>
                <a:moveTo>
                  <a:pt x="105" y="269"/>
                </a:moveTo>
                <a:cubicBezTo>
                  <a:pt x="99" y="269"/>
                  <a:pt x="95" y="264"/>
                  <a:pt x="95" y="258"/>
                </a:cubicBezTo>
                <a:cubicBezTo>
                  <a:pt x="95" y="252"/>
                  <a:pt x="99" y="248"/>
                  <a:pt x="105" y="248"/>
                </a:cubicBezTo>
                <a:cubicBezTo>
                  <a:pt x="111" y="248"/>
                  <a:pt x="116" y="252"/>
                  <a:pt x="116" y="258"/>
                </a:cubicBezTo>
                <a:cubicBezTo>
                  <a:pt x="116" y="264"/>
                  <a:pt x="111" y="269"/>
                  <a:pt x="105" y="269"/>
                </a:cubicBezTo>
                <a:close/>
                <a:moveTo>
                  <a:pt x="105" y="233"/>
                </a:moveTo>
                <a:cubicBezTo>
                  <a:pt x="99" y="233"/>
                  <a:pt x="95" y="229"/>
                  <a:pt x="95" y="223"/>
                </a:cubicBezTo>
                <a:cubicBezTo>
                  <a:pt x="95" y="217"/>
                  <a:pt x="99" y="212"/>
                  <a:pt x="105" y="212"/>
                </a:cubicBezTo>
                <a:cubicBezTo>
                  <a:pt x="111" y="212"/>
                  <a:pt x="116" y="217"/>
                  <a:pt x="116" y="223"/>
                </a:cubicBezTo>
                <a:cubicBezTo>
                  <a:pt x="116" y="229"/>
                  <a:pt x="111" y="233"/>
                  <a:pt x="105" y="23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699"/>
          <p:cNvSpPr/>
          <p:nvPr/>
        </p:nvSpPr>
        <p:spPr bwMode="auto">
          <a:xfrm>
            <a:off x="5717793" y="5919848"/>
            <a:ext cx="31573" cy="94716"/>
          </a:xfrm>
          <a:custGeom>
            <a:avLst/>
            <a:gdLst>
              <a:gd name="T0" fmla="*/ 0 w 28"/>
              <a:gd name="T1" fmla="*/ 13 h 86"/>
              <a:gd name="T2" fmla="*/ 8 w 28"/>
              <a:gd name="T3" fmla="*/ 43 h 86"/>
              <a:gd name="T4" fmla="*/ 0 w 28"/>
              <a:gd name="T5" fmla="*/ 73 h 86"/>
              <a:gd name="T6" fmla="*/ 13 w 28"/>
              <a:gd name="T7" fmla="*/ 86 h 86"/>
              <a:gd name="T8" fmla="*/ 28 w 28"/>
              <a:gd name="T9" fmla="*/ 43 h 86"/>
              <a:gd name="T10" fmla="*/ 13 w 28"/>
              <a:gd name="T11" fmla="*/ 0 h 86"/>
              <a:gd name="T12" fmla="*/ 0 w 28"/>
              <a:gd name="T1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86">
                <a:moveTo>
                  <a:pt x="0" y="13"/>
                </a:moveTo>
                <a:cubicBezTo>
                  <a:pt x="5" y="21"/>
                  <a:pt x="8" y="32"/>
                  <a:pt x="8" y="43"/>
                </a:cubicBezTo>
                <a:cubicBezTo>
                  <a:pt x="8" y="54"/>
                  <a:pt x="5" y="64"/>
                  <a:pt x="0" y="73"/>
                </a:cubicBezTo>
                <a:cubicBezTo>
                  <a:pt x="13" y="86"/>
                  <a:pt x="13" y="86"/>
                  <a:pt x="13" y="86"/>
                </a:cubicBezTo>
                <a:cubicBezTo>
                  <a:pt x="23" y="74"/>
                  <a:pt x="28" y="59"/>
                  <a:pt x="28" y="43"/>
                </a:cubicBezTo>
                <a:cubicBezTo>
                  <a:pt x="28" y="27"/>
                  <a:pt x="23" y="12"/>
                  <a:pt x="13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700"/>
          <p:cNvSpPr/>
          <p:nvPr/>
        </p:nvSpPr>
        <p:spPr bwMode="auto">
          <a:xfrm>
            <a:off x="5795287" y="5839483"/>
            <a:ext cx="83236" cy="258315"/>
          </a:xfrm>
          <a:custGeom>
            <a:avLst/>
            <a:gdLst>
              <a:gd name="T0" fmla="*/ 15 w 74"/>
              <a:gd name="T1" fmla="*/ 0 h 232"/>
              <a:gd name="T2" fmla="*/ 0 w 74"/>
              <a:gd name="T3" fmla="*/ 16 h 232"/>
              <a:gd name="T4" fmla="*/ 0 w 74"/>
              <a:gd name="T5" fmla="*/ 216 h 232"/>
              <a:gd name="T6" fmla="*/ 16 w 74"/>
              <a:gd name="T7" fmla="*/ 232 h 232"/>
              <a:gd name="T8" fmla="*/ 15 w 74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232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51" y="72"/>
                  <a:pt x="51" y="159"/>
                  <a:pt x="0" y="216"/>
                </a:cubicBezTo>
                <a:cubicBezTo>
                  <a:pt x="16" y="232"/>
                  <a:pt x="16" y="232"/>
                  <a:pt x="16" y="232"/>
                </a:cubicBezTo>
                <a:cubicBezTo>
                  <a:pt x="74" y="171"/>
                  <a:pt x="74" y="61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701"/>
          <p:cNvSpPr/>
          <p:nvPr/>
        </p:nvSpPr>
        <p:spPr bwMode="auto">
          <a:xfrm>
            <a:off x="5755105" y="5879666"/>
            <a:ext cx="63144" cy="175081"/>
          </a:xfrm>
          <a:custGeom>
            <a:avLst/>
            <a:gdLst>
              <a:gd name="T0" fmla="*/ 15 w 55"/>
              <a:gd name="T1" fmla="*/ 0 h 159"/>
              <a:gd name="T2" fmla="*/ 0 w 55"/>
              <a:gd name="T3" fmla="*/ 16 h 159"/>
              <a:gd name="T4" fmla="*/ 0 w 55"/>
              <a:gd name="T5" fmla="*/ 144 h 159"/>
              <a:gd name="T6" fmla="*/ 15 w 55"/>
              <a:gd name="T7" fmla="*/ 159 h 159"/>
              <a:gd name="T8" fmla="*/ 15 w 55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59">
                <a:moveTo>
                  <a:pt x="15" y="0"/>
                </a:moveTo>
                <a:cubicBezTo>
                  <a:pt x="0" y="16"/>
                  <a:pt x="0" y="16"/>
                  <a:pt x="0" y="16"/>
                </a:cubicBezTo>
                <a:cubicBezTo>
                  <a:pt x="30" y="53"/>
                  <a:pt x="30" y="107"/>
                  <a:pt x="0" y="144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55" y="114"/>
                  <a:pt x="55" y="45"/>
                  <a:pt x="15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702"/>
          <p:cNvSpPr/>
          <p:nvPr/>
        </p:nvSpPr>
        <p:spPr bwMode="auto">
          <a:xfrm>
            <a:off x="433814" y="3273554"/>
            <a:ext cx="321459" cy="292757"/>
          </a:xfrm>
          <a:custGeom>
            <a:avLst/>
            <a:gdLst>
              <a:gd name="T0" fmla="*/ 236 w 289"/>
              <a:gd name="T1" fmla="*/ 0 h 263"/>
              <a:gd name="T2" fmla="*/ 54 w 289"/>
              <a:gd name="T3" fmla="*/ 0 h 263"/>
              <a:gd name="T4" fmla="*/ 0 w 289"/>
              <a:gd name="T5" fmla="*/ 54 h 263"/>
              <a:gd name="T6" fmla="*/ 0 w 289"/>
              <a:gd name="T7" fmla="*/ 156 h 263"/>
              <a:gd name="T8" fmla="*/ 40 w 289"/>
              <a:gd name="T9" fmla="*/ 208 h 263"/>
              <a:gd name="T10" fmla="*/ 11 w 289"/>
              <a:gd name="T11" fmla="*/ 244 h 263"/>
              <a:gd name="T12" fmla="*/ 107 w 289"/>
              <a:gd name="T13" fmla="*/ 210 h 263"/>
              <a:gd name="T14" fmla="*/ 236 w 289"/>
              <a:gd name="T15" fmla="*/ 210 h 263"/>
              <a:gd name="T16" fmla="*/ 289 w 289"/>
              <a:gd name="T17" fmla="*/ 156 h 263"/>
              <a:gd name="T18" fmla="*/ 289 w 289"/>
              <a:gd name="T19" fmla="*/ 54 h 263"/>
              <a:gd name="T20" fmla="*/ 236 w 289"/>
              <a:gd name="T2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263">
                <a:moveTo>
                  <a:pt x="236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81"/>
                  <a:pt x="17" y="202"/>
                  <a:pt x="40" y="208"/>
                </a:cubicBezTo>
                <a:cubicBezTo>
                  <a:pt x="36" y="219"/>
                  <a:pt x="28" y="231"/>
                  <a:pt x="11" y="244"/>
                </a:cubicBezTo>
                <a:cubicBezTo>
                  <a:pt x="0" y="252"/>
                  <a:pt x="55" y="263"/>
                  <a:pt x="107" y="210"/>
                </a:cubicBezTo>
                <a:cubicBezTo>
                  <a:pt x="236" y="210"/>
                  <a:pt x="236" y="210"/>
                  <a:pt x="236" y="210"/>
                </a:cubicBezTo>
                <a:cubicBezTo>
                  <a:pt x="265" y="210"/>
                  <a:pt x="289" y="186"/>
                  <a:pt x="289" y="156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24"/>
                  <a:pt x="265" y="0"/>
                  <a:pt x="236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703"/>
          <p:cNvSpPr/>
          <p:nvPr/>
        </p:nvSpPr>
        <p:spPr bwMode="auto">
          <a:xfrm>
            <a:off x="1151356" y="3325217"/>
            <a:ext cx="241094" cy="235354"/>
          </a:xfrm>
          <a:custGeom>
            <a:avLst/>
            <a:gdLst>
              <a:gd name="T0" fmla="*/ 217 w 217"/>
              <a:gd name="T1" fmla="*/ 126 h 212"/>
              <a:gd name="T2" fmla="*/ 217 w 217"/>
              <a:gd name="T3" fmla="*/ 43 h 212"/>
              <a:gd name="T4" fmla="*/ 178 w 217"/>
              <a:gd name="T5" fmla="*/ 0 h 212"/>
              <a:gd name="T6" fmla="*/ 178 w 217"/>
              <a:gd name="T7" fmla="*/ 82 h 212"/>
              <a:gd name="T8" fmla="*/ 115 w 217"/>
              <a:gd name="T9" fmla="*/ 145 h 212"/>
              <a:gd name="T10" fmla="*/ 19 w 217"/>
              <a:gd name="T11" fmla="*/ 145 h 212"/>
              <a:gd name="T12" fmla="*/ 0 w 217"/>
              <a:gd name="T13" fmla="*/ 160 h 212"/>
              <a:gd name="T14" fmla="*/ 27 w 217"/>
              <a:gd name="T15" fmla="*/ 169 h 212"/>
              <a:gd name="T16" fmla="*/ 131 w 217"/>
              <a:gd name="T17" fmla="*/ 169 h 212"/>
              <a:gd name="T18" fmla="*/ 208 w 217"/>
              <a:gd name="T19" fmla="*/ 197 h 212"/>
              <a:gd name="T20" fmla="*/ 185 w 217"/>
              <a:gd name="T21" fmla="*/ 168 h 212"/>
              <a:gd name="T22" fmla="*/ 217 w 217"/>
              <a:gd name="T23" fmla="*/ 12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212">
                <a:moveTo>
                  <a:pt x="217" y="126"/>
                </a:moveTo>
                <a:cubicBezTo>
                  <a:pt x="217" y="43"/>
                  <a:pt x="217" y="43"/>
                  <a:pt x="217" y="43"/>
                </a:cubicBezTo>
                <a:cubicBezTo>
                  <a:pt x="217" y="21"/>
                  <a:pt x="200" y="2"/>
                  <a:pt x="178" y="0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117"/>
                  <a:pt x="150" y="145"/>
                  <a:pt x="115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2" y="151"/>
                  <a:pt x="6" y="156"/>
                  <a:pt x="0" y="160"/>
                </a:cubicBezTo>
                <a:cubicBezTo>
                  <a:pt x="7" y="166"/>
                  <a:pt x="16" y="169"/>
                  <a:pt x="27" y="169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72" y="212"/>
                  <a:pt x="217" y="203"/>
                  <a:pt x="208" y="197"/>
                </a:cubicBezTo>
                <a:cubicBezTo>
                  <a:pt x="195" y="187"/>
                  <a:pt x="188" y="177"/>
                  <a:pt x="185" y="168"/>
                </a:cubicBezTo>
                <a:cubicBezTo>
                  <a:pt x="203" y="163"/>
                  <a:pt x="217" y="146"/>
                  <a:pt x="217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704"/>
          <p:cNvSpPr/>
          <p:nvPr/>
        </p:nvSpPr>
        <p:spPr bwMode="auto">
          <a:xfrm>
            <a:off x="1068122" y="3276425"/>
            <a:ext cx="258315" cy="223873"/>
          </a:xfrm>
          <a:custGeom>
            <a:avLst/>
            <a:gdLst>
              <a:gd name="T0" fmla="*/ 234 w 234"/>
              <a:gd name="T1" fmla="*/ 126 h 202"/>
              <a:gd name="T2" fmla="*/ 234 w 234"/>
              <a:gd name="T3" fmla="*/ 43 h 202"/>
              <a:gd name="T4" fmla="*/ 190 w 234"/>
              <a:gd name="T5" fmla="*/ 0 h 202"/>
              <a:gd name="T6" fmla="*/ 43 w 234"/>
              <a:gd name="T7" fmla="*/ 0 h 202"/>
              <a:gd name="T8" fmla="*/ 0 w 234"/>
              <a:gd name="T9" fmla="*/ 43 h 202"/>
              <a:gd name="T10" fmla="*/ 0 w 234"/>
              <a:gd name="T11" fmla="*/ 126 h 202"/>
              <a:gd name="T12" fmla="*/ 32 w 234"/>
              <a:gd name="T13" fmla="*/ 168 h 202"/>
              <a:gd name="T14" fmla="*/ 9 w 234"/>
              <a:gd name="T15" fmla="*/ 197 h 202"/>
              <a:gd name="T16" fmla="*/ 20 w 234"/>
              <a:gd name="T17" fmla="*/ 202 h 202"/>
              <a:gd name="T18" fmla="*/ 86 w 234"/>
              <a:gd name="T19" fmla="*/ 170 h 202"/>
              <a:gd name="T20" fmla="*/ 190 w 234"/>
              <a:gd name="T21" fmla="*/ 170 h 202"/>
              <a:gd name="T22" fmla="*/ 234 w 234"/>
              <a:gd name="T23" fmla="*/ 1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202">
                <a:moveTo>
                  <a:pt x="234" y="126"/>
                </a:moveTo>
                <a:cubicBezTo>
                  <a:pt x="234" y="43"/>
                  <a:pt x="234" y="43"/>
                  <a:pt x="234" y="43"/>
                </a:cubicBezTo>
                <a:cubicBezTo>
                  <a:pt x="234" y="19"/>
                  <a:pt x="214" y="0"/>
                  <a:pt x="19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6"/>
                  <a:pt x="14" y="163"/>
                  <a:pt x="32" y="168"/>
                </a:cubicBezTo>
                <a:cubicBezTo>
                  <a:pt x="29" y="177"/>
                  <a:pt x="22" y="187"/>
                  <a:pt x="9" y="197"/>
                </a:cubicBezTo>
                <a:cubicBezTo>
                  <a:pt x="6" y="199"/>
                  <a:pt x="10" y="202"/>
                  <a:pt x="20" y="202"/>
                </a:cubicBezTo>
                <a:cubicBezTo>
                  <a:pt x="35" y="202"/>
                  <a:pt x="61" y="195"/>
                  <a:pt x="86" y="170"/>
                </a:cubicBezTo>
                <a:cubicBezTo>
                  <a:pt x="190" y="170"/>
                  <a:pt x="190" y="170"/>
                  <a:pt x="190" y="170"/>
                </a:cubicBezTo>
                <a:cubicBezTo>
                  <a:pt x="214" y="170"/>
                  <a:pt x="234" y="150"/>
                  <a:pt x="234" y="12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718"/>
          <p:cNvSpPr/>
          <p:nvPr/>
        </p:nvSpPr>
        <p:spPr bwMode="auto">
          <a:xfrm>
            <a:off x="11308880" y="4588090"/>
            <a:ext cx="287017" cy="261186"/>
          </a:xfrm>
          <a:custGeom>
            <a:avLst/>
            <a:gdLst>
              <a:gd name="T0" fmla="*/ 217 w 260"/>
              <a:gd name="T1" fmla="*/ 8 h 235"/>
              <a:gd name="T2" fmla="*/ 187 w 260"/>
              <a:gd name="T3" fmla="*/ 9 h 235"/>
              <a:gd name="T4" fmla="*/ 188 w 260"/>
              <a:gd name="T5" fmla="*/ 39 h 235"/>
              <a:gd name="T6" fmla="*/ 218 w 260"/>
              <a:gd name="T7" fmla="*/ 105 h 235"/>
              <a:gd name="T8" fmla="*/ 130 w 260"/>
              <a:gd name="T9" fmla="*/ 193 h 235"/>
              <a:gd name="T10" fmla="*/ 42 w 260"/>
              <a:gd name="T11" fmla="*/ 105 h 235"/>
              <a:gd name="T12" fmla="*/ 72 w 260"/>
              <a:gd name="T13" fmla="*/ 39 h 235"/>
              <a:gd name="T14" fmla="*/ 73 w 260"/>
              <a:gd name="T15" fmla="*/ 9 h 235"/>
              <a:gd name="T16" fmla="*/ 44 w 260"/>
              <a:gd name="T17" fmla="*/ 7 h 235"/>
              <a:gd name="T18" fmla="*/ 44 w 260"/>
              <a:gd name="T19" fmla="*/ 7 h 235"/>
              <a:gd name="T20" fmla="*/ 0 w 260"/>
              <a:gd name="T21" fmla="*/ 105 h 235"/>
              <a:gd name="T22" fmla="*/ 130 w 260"/>
              <a:gd name="T23" fmla="*/ 235 h 235"/>
              <a:gd name="T24" fmla="*/ 260 w 260"/>
              <a:gd name="T25" fmla="*/ 105 h 235"/>
              <a:gd name="T26" fmla="*/ 217 w 260"/>
              <a:gd name="T27" fmla="*/ 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35">
                <a:moveTo>
                  <a:pt x="217" y="8"/>
                </a:moveTo>
                <a:cubicBezTo>
                  <a:pt x="208" y="0"/>
                  <a:pt x="194" y="1"/>
                  <a:pt x="187" y="9"/>
                </a:cubicBezTo>
                <a:cubicBezTo>
                  <a:pt x="179" y="18"/>
                  <a:pt x="180" y="31"/>
                  <a:pt x="188" y="39"/>
                </a:cubicBezTo>
                <a:cubicBezTo>
                  <a:pt x="206" y="55"/>
                  <a:pt x="218" y="79"/>
                  <a:pt x="218" y="105"/>
                </a:cubicBezTo>
                <a:cubicBezTo>
                  <a:pt x="218" y="153"/>
                  <a:pt x="178" y="193"/>
                  <a:pt x="130" y="193"/>
                </a:cubicBezTo>
                <a:cubicBezTo>
                  <a:pt x="81" y="193"/>
                  <a:pt x="42" y="153"/>
                  <a:pt x="42" y="105"/>
                </a:cubicBezTo>
                <a:cubicBezTo>
                  <a:pt x="42" y="79"/>
                  <a:pt x="53" y="55"/>
                  <a:pt x="72" y="39"/>
                </a:cubicBezTo>
                <a:cubicBezTo>
                  <a:pt x="80" y="31"/>
                  <a:pt x="81" y="18"/>
                  <a:pt x="73" y="9"/>
                </a:cubicBezTo>
                <a:cubicBezTo>
                  <a:pt x="66" y="0"/>
                  <a:pt x="52" y="0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17" y="31"/>
                  <a:pt x="0" y="66"/>
                  <a:pt x="0" y="105"/>
                </a:cubicBezTo>
                <a:cubicBezTo>
                  <a:pt x="0" y="177"/>
                  <a:pt x="58" y="235"/>
                  <a:pt x="130" y="235"/>
                </a:cubicBezTo>
                <a:cubicBezTo>
                  <a:pt x="202" y="235"/>
                  <a:pt x="260" y="177"/>
                  <a:pt x="260" y="105"/>
                </a:cubicBezTo>
                <a:cubicBezTo>
                  <a:pt x="260" y="66"/>
                  <a:pt x="243" y="31"/>
                  <a:pt x="217" y="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Freeform 719"/>
          <p:cNvSpPr/>
          <p:nvPr/>
        </p:nvSpPr>
        <p:spPr bwMode="auto">
          <a:xfrm>
            <a:off x="11429427" y="4530687"/>
            <a:ext cx="45923" cy="198042"/>
          </a:xfrm>
          <a:custGeom>
            <a:avLst/>
            <a:gdLst>
              <a:gd name="T0" fmla="*/ 21 w 42"/>
              <a:gd name="T1" fmla="*/ 179 h 179"/>
              <a:gd name="T2" fmla="*/ 42 w 42"/>
              <a:gd name="T3" fmla="*/ 158 h 179"/>
              <a:gd name="T4" fmla="*/ 42 w 42"/>
              <a:gd name="T5" fmla="*/ 22 h 179"/>
              <a:gd name="T6" fmla="*/ 21 w 42"/>
              <a:gd name="T7" fmla="*/ 0 h 179"/>
              <a:gd name="T8" fmla="*/ 0 w 42"/>
              <a:gd name="T9" fmla="*/ 22 h 179"/>
              <a:gd name="T10" fmla="*/ 0 w 42"/>
              <a:gd name="T11" fmla="*/ 158 h 179"/>
              <a:gd name="T12" fmla="*/ 21 w 42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79">
                <a:moveTo>
                  <a:pt x="21" y="179"/>
                </a:moveTo>
                <a:cubicBezTo>
                  <a:pt x="33" y="179"/>
                  <a:pt x="42" y="170"/>
                  <a:pt x="42" y="158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0"/>
                  <a:pt x="33" y="0"/>
                  <a:pt x="21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70"/>
                  <a:pt x="9" y="179"/>
                  <a:pt x="21" y="179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720"/>
          <p:cNvSpPr>
            <a:spLocks noEditPoints="1"/>
          </p:cNvSpPr>
          <p:nvPr/>
        </p:nvSpPr>
        <p:spPr bwMode="auto">
          <a:xfrm>
            <a:off x="809716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4 w 288"/>
              <a:gd name="T11" fmla="*/ 194 h 288"/>
              <a:gd name="T12" fmla="*/ 183 w 288"/>
              <a:gd name="T13" fmla="*/ 170 h 288"/>
              <a:gd name="T14" fmla="*/ 183 w 288"/>
              <a:gd name="T15" fmla="*/ 170 h 288"/>
              <a:gd name="T16" fmla="*/ 183 w 288"/>
              <a:gd name="T17" fmla="*/ 192 h 288"/>
              <a:gd name="T18" fmla="*/ 174 w 288"/>
              <a:gd name="T19" fmla="*/ 202 h 288"/>
              <a:gd name="T20" fmla="*/ 64 w 288"/>
              <a:gd name="T21" fmla="*/ 202 h 288"/>
              <a:gd name="T22" fmla="*/ 54 w 288"/>
              <a:gd name="T23" fmla="*/ 192 h 288"/>
              <a:gd name="T24" fmla="*/ 54 w 288"/>
              <a:gd name="T25" fmla="*/ 99 h 288"/>
              <a:gd name="T26" fmla="*/ 64 w 288"/>
              <a:gd name="T27" fmla="*/ 89 h 288"/>
              <a:gd name="T28" fmla="*/ 174 w 288"/>
              <a:gd name="T29" fmla="*/ 89 h 288"/>
              <a:gd name="T30" fmla="*/ 183 w 288"/>
              <a:gd name="T31" fmla="*/ 99 h 288"/>
              <a:gd name="T32" fmla="*/ 183 w 288"/>
              <a:gd name="T33" fmla="*/ 122 h 288"/>
              <a:gd name="T34" fmla="*/ 234 w 288"/>
              <a:gd name="T35" fmla="*/ 98 h 288"/>
              <a:gd name="T36" fmla="*/ 234 w 288"/>
              <a:gd name="T37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4" y="194"/>
                </a:moveTo>
                <a:cubicBezTo>
                  <a:pt x="183" y="170"/>
                  <a:pt x="183" y="170"/>
                  <a:pt x="183" y="170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8"/>
                  <a:pt x="179" y="202"/>
                  <a:pt x="174" y="202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59" y="202"/>
                  <a:pt x="54" y="198"/>
                  <a:pt x="54" y="192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4"/>
                  <a:pt x="59" y="89"/>
                  <a:pt x="64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9" y="89"/>
                  <a:pt x="183" y="94"/>
                  <a:pt x="183" y="99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234" y="98"/>
                  <a:pt x="234" y="98"/>
                  <a:pt x="234" y="98"/>
                </a:cubicBezTo>
                <a:lnTo>
                  <a:pt x="234" y="19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Freeform 721"/>
          <p:cNvSpPr>
            <a:spLocks noEditPoints="1"/>
          </p:cNvSpPr>
          <p:nvPr/>
        </p:nvSpPr>
        <p:spPr bwMode="auto">
          <a:xfrm>
            <a:off x="10651611" y="1973369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33 w 288"/>
              <a:gd name="T11" fmla="*/ 204 h 288"/>
              <a:gd name="T12" fmla="*/ 228 w 288"/>
              <a:gd name="T13" fmla="*/ 209 h 288"/>
              <a:gd name="T14" fmla="*/ 59 w 288"/>
              <a:gd name="T15" fmla="*/ 209 h 288"/>
              <a:gd name="T16" fmla="*/ 54 w 288"/>
              <a:gd name="T17" fmla="*/ 204 h 288"/>
              <a:gd name="T18" fmla="*/ 54 w 288"/>
              <a:gd name="T19" fmla="*/ 102 h 288"/>
              <a:gd name="T20" fmla="*/ 59 w 288"/>
              <a:gd name="T21" fmla="*/ 97 h 288"/>
              <a:gd name="T22" fmla="*/ 96 w 288"/>
              <a:gd name="T23" fmla="*/ 97 h 288"/>
              <a:gd name="T24" fmla="*/ 97 w 288"/>
              <a:gd name="T25" fmla="*/ 97 h 288"/>
              <a:gd name="T26" fmla="*/ 102 w 288"/>
              <a:gd name="T27" fmla="*/ 86 h 288"/>
              <a:gd name="T28" fmla="*/ 109 w 288"/>
              <a:gd name="T29" fmla="*/ 82 h 288"/>
              <a:gd name="T30" fmla="*/ 178 w 288"/>
              <a:gd name="T31" fmla="*/ 82 h 288"/>
              <a:gd name="T32" fmla="*/ 186 w 288"/>
              <a:gd name="T33" fmla="*/ 86 h 288"/>
              <a:gd name="T34" fmla="*/ 191 w 288"/>
              <a:gd name="T35" fmla="*/ 97 h 288"/>
              <a:gd name="T36" fmla="*/ 191 w 288"/>
              <a:gd name="T37" fmla="*/ 97 h 288"/>
              <a:gd name="T38" fmla="*/ 228 w 288"/>
              <a:gd name="T39" fmla="*/ 97 h 288"/>
              <a:gd name="T40" fmla="*/ 233 w 288"/>
              <a:gd name="T41" fmla="*/ 102 h 288"/>
              <a:gd name="T42" fmla="*/ 233 w 288"/>
              <a:gd name="T43" fmla="*/ 20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3" y="204"/>
                </a:moveTo>
                <a:cubicBezTo>
                  <a:pt x="233" y="206"/>
                  <a:pt x="231" y="209"/>
                  <a:pt x="228" y="209"/>
                </a:cubicBezTo>
                <a:cubicBezTo>
                  <a:pt x="59" y="209"/>
                  <a:pt x="59" y="209"/>
                  <a:pt x="59" y="209"/>
                </a:cubicBezTo>
                <a:cubicBezTo>
                  <a:pt x="56" y="209"/>
                  <a:pt x="54" y="206"/>
                  <a:pt x="54" y="204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99"/>
                  <a:pt x="56" y="97"/>
                  <a:pt x="59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6" y="97"/>
                  <a:pt x="97" y="97"/>
                  <a:pt x="97" y="97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3" y="84"/>
                  <a:pt x="106" y="82"/>
                  <a:pt x="109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81" y="82"/>
                  <a:pt x="184" y="84"/>
                  <a:pt x="186" y="86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228" y="97"/>
                  <a:pt x="228" y="97"/>
                  <a:pt x="228" y="97"/>
                </a:cubicBezTo>
                <a:cubicBezTo>
                  <a:pt x="231" y="97"/>
                  <a:pt x="233" y="99"/>
                  <a:pt x="233" y="102"/>
                </a:cubicBezTo>
                <a:lnTo>
                  <a:pt x="233" y="204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Oval 722"/>
          <p:cNvSpPr>
            <a:spLocks noChangeArrowheads="1"/>
          </p:cNvSpPr>
          <p:nvPr/>
        </p:nvSpPr>
        <p:spPr bwMode="auto">
          <a:xfrm>
            <a:off x="10769288" y="2099656"/>
            <a:ext cx="86105" cy="86105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Freeform 723"/>
          <p:cNvSpPr>
            <a:spLocks noEditPoints="1"/>
          </p:cNvSpPr>
          <p:nvPr/>
        </p:nvSpPr>
        <p:spPr bwMode="auto">
          <a:xfrm>
            <a:off x="1070991" y="2613415"/>
            <a:ext cx="321459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9 w 288"/>
              <a:gd name="T11" fmla="*/ 168 h 288"/>
              <a:gd name="T12" fmla="*/ 169 w 288"/>
              <a:gd name="T13" fmla="*/ 227 h 288"/>
              <a:gd name="T14" fmla="*/ 162 w 288"/>
              <a:gd name="T15" fmla="*/ 227 h 288"/>
              <a:gd name="T16" fmla="*/ 80 w 288"/>
              <a:gd name="T17" fmla="*/ 145 h 288"/>
              <a:gd name="T18" fmla="*/ 76 w 288"/>
              <a:gd name="T19" fmla="*/ 137 h 288"/>
              <a:gd name="T20" fmla="*/ 72 w 288"/>
              <a:gd name="T21" fmla="*/ 92 h 288"/>
              <a:gd name="T22" fmla="*/ 75 w 288"/>
              <a:gd name="T23" fmla="*/ 84 h 288"/>
              <a:gd name="T24" fmla="*/ 86 w 288"/>
              <a:gd name="T25" fmla="*/ 74 h 288"/>
              <a:gd name="T26" fmla="*/ 94 w 288"/>
              <a:gd name="T27" fmla="*/ 71 h 288"/>
              <a:gd name="T28" fmla="*/ 138 w 288"/>
              <a:gd name="T29" fmla="*/ 75 h 288"/>
              <a:gd name="T30" fmla="*/ 147 w 288"/>
              <a:gd name="T31" fmla="*/ 79 h 288"/>
              <a:gd name="T32" fmla="*/ 229 w 288"/>
              <a:gd name="T33" fmla="*/ 160 h 288"/>
              <a:gd name="T34" fmla="*/ 229 w 288"/>
              <a:gd name="T35" fmla="*/ 16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9" y="168"/>
                </a:moveTo>
                <a:cubicBezTo>
                  <a:pt x="169" y="227"/>
                  <a:pt x="169" y="227"/>
                  <a:pt x="169" y="227"/>
                </a:cubicBezTo>
                <a:cubicBezTo>
                  <a:pt x="167" y="229"/>
                  <a:pt x="164" y="229"/>
                  <a:pt x="162" y="227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78" y="143"/>
                  <a:pt x="77" y="140"/>
                  <a:pt x="76" y="137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0"/>
                  <a:pt x="74" y="86"/>
                  <a:pt x="75" y="84"/>
                </a:cubicBezTo>
                <a:cubicBezTo>
                  <a:pt x="86" y="74"/>
                  <a:pt x="86" y="74"/>
                  <a:pt x="86" y="74"/>
                </a:cubicBezTo>
                <a:cubicBezTo>
                  <a:pt x="88" y="72"/>
                  <a:pt x="91" y="70"/>
                  <a:pt x="94" y="71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1" y="75"/>
                  <a:pt x="145" y="77"/>
                  <a:pt x="147" y="79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1" y="162"/>
                  <a:pt x="231" y="166"/>
                  <a:pt x="229" y="168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Freeform 724"/>
          <p:cNvSpPr/>
          <p:nvPr/>
        </p:nvSpPr>
        <p:spPr bwMode="auto">
          <a:xfrm>
            <a:off x="1168577" y="2708132"/>
            <a:ext cx="25832" cy="25832"/>
          </a:xfrm>
          <a:custGeom>
            <a:avLst/>
            <a:gdLst>
              <a:gd name="T0" fmla="*/ 4 w 24"/>
              <a:gd name="T1" fmla="*/ 5 h 24"/>
              <a:gd name="T2" fmla="*/ 4 w 24"/>
              <a:gd name="T3" fmla="*/ 20 h 24"/>
              <a:gd name="T4" fmla="*/ 20 w 24"/>
              <a:gd name="T5" fmla="*/ 20 h 24"/>
              <a:gd name="T6" fmla="*/ 20 w 24"/>
              <a:gd name="T7" fmla="*/ 5 h 24"/>
              <a:gd name="T8" fmla="*/ 4 w 24"/>
              <a:gd name="T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4" y="5"/>
                </a:moveTo>
                <a:cubicBezTo>
                  <a:pt x="0" y="9"/>
                  <a:pt x="0" y="16"/>
                  <a:pt x="4" y="20"/>
                </a:cubicBezTo>
                <a:cubicBezTo>
                  <a:pt x="8" y="24"/>
                  <a:pt x="15" y="24"/>
                  <a:pt x="20" y="20"/>
                </a:cubicBezTo>
                <a:cubicBezTo>
                  <a:pt x="24" y="16"/>
                  <a:pt x="24" y="9"/>
                  <a:pt x="20" y="5"/>
                </a:cubicBezTo>
                <a:cubicBezTo>
                  <a:pt x="15" y="0"/>
                  <a:pt x="8" y="0"/>
                  <a:pt x="4" y="5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725"/>
          <p:cNvSpPr>
            <a:spLocks noEditPoints="1"/>
          </p:cNvSpPr>
          <p:nvPr/>
        </p:nvSpPr>
        <p:spPr bwMode="auto">
          <a:xfrm>
            <a:off x="2988263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31 w 288"/>
              <a:gd name="T11" fmla="*/ 106 h 288"/>
              <a:gd name="T12" fmla="*/ 105 w 288"/>
              <a:gd name="T13" fmla="*/ 146 h 288"/>
              <a:gd name="T14" fmla="*/ 104 w 288"/>
              <a:gd name="T15" fmla="*/ 146 h 288"/>
              <a:gd name="T16" fmla="*/ 122 w 288"/>
              <a:gd name="T17" fmla="*/ 146 h 288"/>
              <a:gd name="T18" fmla="*/ 131 w 288"/>
              <a:gd name="T19" fmla="*/ 155 h 288"/>
              <a:gd name="T20" fmla="*/ 131 w 288"/>
              <a:gd name="T21" fmla="*/ 208 h 288"/>
              <a:gd name="T22" fmla="*/ 122 w 288"/>
              <a:gd name="T23" fmla="*/ 218 h 288"/>
              <a:gd name="T24" fmla="*/ 75 w 288"/>
              <a:gd name="T25" fmla="*/ 218 h 288"/>
              <a:gd name="T26" fmla="*/ 66 w 288"/>
              <a:gd name="T27" fmla="*/ 208 h 288"/>
              <a:gd name="T28" fmla="*/ 66 w 288"/>
              <a:gd name="T29" fmla="*/ 155 h 288"/>
              <a:gd name="T30" fmla="*/ 66 w 288"/>
              <a:gd name="T31" fmla="*/ 154 h 288"/>
              <a:gd name="T32" fmla="*/ 131 w 288"/>
              <a:gd name="T33" fmla="*/ 73 h 288"/>
              <a:gd name="T34" fmla="*/ 131 w 288"/>
              <a:gd name="T35" fmla="*/ 106 h 288"/>
              <a:gd name="T36" fmla="*/ 221 w 288"/>
              <a:gd name="T37" fmla="*/ 106 h 288"/>
              <a:gd name="T38" fmla="*/ 196 w 288"/>
              <a:gd name="T39" fmla="*/ 146 h 288"/>
              <a:gd name="T40" fmla="*/ 195 w 288"/>
              <a:gd name="T41" fmla="*/ 146 h 288"/>
              <a:gd name="T42" fmla="*/ 212 w 288"/>
              <a:gd name="T43" fmla="*/ 146 h 288"/>
              <a:gd name="T44" fmla="*/ 221 w 288"/>
              <a:gd name="T45" fmla="*/ 155 h 288"/>
              <a:gd name="T46" fmla="*/ 221 w 288"/>
              <a:gd name="T47" fmla="*/ 208 h 288"/>
              <a:gd name="T48" fmla="*/ 212 w 288"/>
              <a:gd name="T49" fmla="*/ 218 h 288"/>
              <a:gd name="T50" fmla="*/ 166 w 288"/>
              <a:gd name="T51" fmla="*/ 218 h 288"/>
              <a:gd name="T52" fmla="*/ 157 w 288"/>
              <a:gd name="T53" fmla="*/ 208 h 288"/>
              <a:gd name="T54" fmla="*/ 157 w 288"/>
              <a:gd name="T55" fmla="*/ 155 h 288"/>
              <a:gd name="T56" fmla="*/ 157 w 288"/>
              <a:gd name="T57" fmla="*/ 154 h 288"/>
              <a:gd name="T58" fmla="*/ 221 w 288"/>
              <a:gd name="T59" fmla="*/ 73 h 288"/>
              <a:gd name="T60" fmla="*/ 221 w 288"/>
              <a:gd name="T61" fmla="*/ 1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31" y="106"/>
                </a:moveTo>
                <a:cubicBezTo>
                  <a:pt x="112" y="106"/>
                  <a:pt x="105" y="118"/>
                  <a:pt x="105" y="146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7" y="146"/>
                  <a:pt x="131" y="150"/>
                  <a:pt x="131" y="155"/>
                </a:cubicBezTo>
                <a:cubicBezTo>
                  <a:pt x="131" y="208"/>
                  <a:pt x="131" y="208"/>
                  <a:pt x="131" y="208"/>
                </a:cubicBezTo>
                <a:cubicBezTo>
                  <a:pt x="131" y="213"/>
                  <a:pt x="127" y="218"/>
                  <a:pt x="122" y="218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0" y="218"/>
                  <a:pt x="66" y="213"/>
                  <a:pt x="66" y="208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6" y="155"/>
                  <a:pt x="66" y="154"/>
                  <a:pt x="66" y="154"/>
                </a:cubicBezTo>
                <a:cubicBezTo>
                  <a:pt x="67" y="113"/>
                  <a:pt x="76" y="77"/>
                  <a:pt x="131" y="73"/>
                </a:cubicBezTo>
                <a:lnTo>
                  <a:pt x="131" y="106"/>
                </a:lnTo>
                <a:close/>
                <a:moveTo>
                  <a:pt x="221" y="106"/>
                </a:moveTo>
                <a:cubicBezTo>
                  <a:pt x="203" y="106"/>
                  <a:pt x="196" y="118"/>
                  <a:pt x="196" y="146"/>
                </a:cubicBezTo>
                <a:cubicBezTo>
                  <a:pt x="195" y="146"/>
                  <a:pt x="195" y="146"/>
                  <a:pt x="195" y="146"/>
                </a:cubicBezTo>
                <a:cubicBezTo>
                  <a:pt x="212" y="146"/>
                  <a:pt x="212" y="146"/>
                  <a:pt x="212" y="146"/>
                </a:cubicBezTo>
                <a:cubicBezTo>
                  <a:pt x="217" y="146"/>
                  <a:pt x="221" y="150"/>
                  <a:pt x="221" y="155"/>
                </a:cubicBezTo>
                <a:cubicBezTo>
                  <a:pt x="221" y="208"/>
                  <a:pt x="221" y="208"/>
                  <a:pt x="221" y="208"/>
                </a:cubicBezTo>
                <a:cubicBezTo>
                  <a:pt x="221" y="213"/>
                  <a:pt x="217" y="218"/>
                  <a:pt x="212" y="218"/>
                </a:cubicBezTo>
                <a:cubicBezTo>
                  <a:pt x="166" y="218"/>
                  <a:pt x="166" y="218"/>
                  <a:pt x="166" y="218"/>
                </a:cubicBezTo>
                <a:cubicBezTo>
                  <a:pt x="161" y="218"/>
                  <a:pt x="157" y="213"/>
                  <a:pt x="157" y="208"/>
                </a:cubicBezTo>
                <a:cubicBezTo>
                  <a:pt x="157" y="155"/>
                  <a:pt x="157" y="155"/>
                  <a:pt x="157" y="155"/>
                </a:cubicBezTo>
                <a:cubicBezTo>
                  <a:pt x="157" y="155"/>
                  <a:pt x="157" y="154"/>
                  <a:pt x="157" y="154"/>
                </a:cubicBezTo>
                <a:cubicBezTo>
                  <a:pt x="157" y="113"/>
                  <a:pt x="166" y="77"/>
                  <a:pt x="221" y="73"/>
                </a:cubicBezTo>
                <a:lnTo>
                  <a:pt x="221" y="10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726"/>
          <p:cNvSpPr>
            <a:spLocks noEditPoints="1"/>
          </p:cNvSpPr>
          <p:nvPr/>
        </p:nvSpPr>
        <p:spPr bwMode="auto">
          <a:xfrm>
            <a:off x="5542712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21 w 288"/>
              <a:gd name="T11" fmla="*/ 197 h 288"/>
              <a:gd name="T12" fmla="*/ 195 w 288"/>
              <a:gd name="T13" fmla="*/ 222 h 288"/>
              <a:gd name="T14" fmla="*/ 92 w 288"/>
              <a:gd name="T15" fmla="*/ 222 h 288"/>
              <a:gd name="T16" fmla="*/ 67 w 288"/>
              <a:gd name="T17" fmla="*/ 197 h 288"/>
              <a:gd name="T18" fmla="*/ 67 w 288"/>
              <a:gd name="T19" fmla="*/ 94 h 288"/>
              <a:gd name="T20" fmla="*/ 92 w 288"/>
              <a:gd name="T21" fmla="*/ 68 h 288"/>
              <a:gd name="T22" fmla="*/ 195 w 288"/>
              <a:gd name="T23" fmla="*/ 68 h 288"/>
              <a:gd name="T24" fmla="*/ 221 w 288"/>
              <a:gd name="T25" fmla="*/ 94 h 288"/>
              <a:gd name="T26" fmla="*/ 221 w 288"/>
              <a:gd name="T27" fmla="*/ 19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21" y="197"/>
                </a:moveTo>
                <a:cubicBezTo>
                  <a:pt x="221" y="211"/>
                  <a:pt x="209" y="222"/>
                  <a:pt x="195" y="222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78" y="222"/>
                  <a:pt x="67" y="211"/>
                  <a:pt x="67" y="197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80"/>
                  <a:pt x="78" y="68"/>
                  <a:pt x="92" y="68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209" y="68"/>
                  <a:pt x="221" y="80"/>
                  <a:pt x="221" y="94"/>
                </a:cubicBezTo>
                <a:lnTo>
                  <a:pt x="221" y="197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727"/>
          <p:cNvSpPr/>
          <p:nvPr/>
        </p:nvSpPr>
        <p:spPr bwMode="auto">
          <a:xfrm>
            <a:off x="5640298" y="2817198"/>
            <a:ext cx="14352" cy="17221"/>
          </a:xfrm>
          <a:custGeom>
            <a:avLst/>
            <a:gdLst>
              <a:gd name="T0" fmla="*/ 0 w 14"/>
              <a:gd name="T1" fmla="*/ 13 h 17"/>
              <a:gd name="T2" fmla="*/ 4 w 14"/>
              <a:gd name="T3" fmla="*/ 17 h 17"/>
              <a:gd name="T4" fmla="*/ 14 w 14"/>
              <a:gd name="T5" fmla="*/ 17 h 17"/>
              <a:gd name="T6" fmla="*/ 14 w 14"/>
              <a:gd name="T7" fmla="*/ 0 h 17"/>
              <a:gd name="T8" fmla="*/ 0 w 14"/>
              <a:gd name="T9" fmla="*/ 0 h 17"/>
              <a:gd name="T10" fmla="*/ 0 w 14"/>
              <a:gd name="T1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0" y="13"/>
                </a:moveTo>
                <a:cubicBezTo>
                  <a:pt x="0" y="15"/>
                  <a:pt x="2" y="17"/>
                  <a:pt x="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Rectangle 728"/>
          <p:cNvSpPr>
            <a:spLocks noChangeArrowheads="1"/>
          </p:cNvSpPr>
          <p:nvPr/>
        </p:nvSpPr>
        <p:spPr bwMode="auto">
          <a:xfrm>
            <a:off x="5640298" y="2762664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Rectangle 729"/>
          <p:cNvSpPr>
            <a:spLocks noChangeArrowheads="1"/>
          </p:cNvSpPr>
          <p:nvPr/>
        </p:nvSpPr>
        <p:spPr bwMode="auto">
          <a:xfrm>
            <a:off x="5640298" y="2733962"/>
            <a:ext cx="14352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Rectangle 730"/>
          <p:cNvSpPr>
            <a:spLocks noChangeArrowheads="1"/>
          </p:cNvSpPr>
          <p:nvPr/>
        </p:nvSpPr>
        <p:spPr bwMode="auto">
          <a:xfrm>
            <a:off x="5640298" y="2788496"/>
            <a:ext cx="14352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Freeform 731"/>
          <p:cNvSpPr/>
          <p:nvPr/>
        </p:nvSpPr>
        <p:spPr bwMode="auto">
          <a:xfrm>
            <a:off x="5663259" y="2817198"/>
            <a:ext cx="100457" cy="17221"/>
          </a:xfrm>
          <a:custGeom>
            <a:avLst/>
            <a:gdLst>
              <a:gd name="T0" fmla="*/ 0 w 90"/>
              <a:gd name="T1" fmla="*/ 0 h 17"/>
              <a:gd name="T2" fmla="*/ 0 w 90"/>
              <a:gd name="T3" fmla="*/ 17 h 17"/>
              <a:gd name="T4" fmla="*/ 86 w 90"/>
              <a:gd name="T5" fmla="*/ 17 h 17"/>
              <a:gd name="T6" fmla="*/ 90 w 90"/>
              <a:gd name="T7" fmla="*/ 13 h 17"/>
              <a:gd name="T8" fmla="*/ 90 w 90"/>
              <a:gd name="T9" fmla="*/ 0 h 17"/>
              <a:gd name="T10" fmla="*/ 0 w 90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8" y="17"/>
                  <a:pt x="90" y="15"/>
                  <a:pt x="90" y="13"/>
                </a:cubicBezTo>
                <a:cubicBezTo>
                  <a:pt x="90" y="0"/>
                  <a:pt x="90" y="0"/>
                  <a:pt x="9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Rectangle 732"/>
          <p:cNvSpPr>
            <a:spLocks noChangeArrowheads="1"/>
          </p:cNvSpPr>
          <p:nvPr/>
        </p:nvSpPr>
        <p:spPr bwMode="auto">
          <a:xfrm>
            <a:off x="5663259" y="2762664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733"/>
          <p:cNvSpPr>
            <a:spLocks noChangeArrowheads="1"/>
          </p:cNvSpPr>
          <p:nvPr/>
        </p:nvSpPr>
        <p:spPr bwMode="auto">
          <a:xfrm>
            <a:off x="5663259" y="2733962"/>
            <a:ext cx="100457" cy="1722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Rectangle 734"/>
          <p:cNvSpPr>
            <a:spLocks noChangeArrowheads="1"/>
          </p:cNvSpPr>
          <p:nvPr/>
        </p:nvSpPr>
        <p:spPr bwMode="auto">
          <a:xfrm>
            <a:off x="5663259" y="2788496"/>
            <a:ext cx="100457" cy="20092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736"/>
          <p:cNvSpPr>
            <a:spLocks noEditPoints="1"/>
          </p:cNvSpPr>
          <p:nvPr/>
        </p:nvSpPr>
        <p:spPr bwMode="auto">
          <a:xfrm>
            <a:off x="6819938" y="2613415"/>
            <a:ext cx="318590" cy="31858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93 w 288"/>
              <a:gd name="T11" fmla="*/ 156 h 288"/>
              <a:gd name="T12" fmla="*/ 62 w 288"/>
              <a:gd name="T13" fmla="*/ 125 h 288"/>
              <a:gd name="T14" fmla="*/ 62 w 288"/>
              <a:gd name="T15" fmla="*/ 86 h 288"/>
              <a:gd name="T16" fmla="*/ 84 w 288"/>
              <a:gd name="T17" fmla="*/ 65 h 288"/>
              <a:gd name="T18" fmla="*/ 123 w 288"/>
              <a:gd name="T19" fmla="*/ 65 h 288"/>
              <a:gd name="T20" fmla="*/ 154 w 288"/>
              <a:gd name="T21" fmla="*/ 95 h 288"/>
              <a:gd name="T22" fmla="*/ 155 w 288"/>
              <a:gd name="T23" fmla="*/ 133 h 288"/>
              <a:gd name="T24" fmla="*/ 140 w 288"/>
              <a:gd name="T25" fmla="*/ 118 h 288"/>
              <a:gd name="T26" fmla="*/ 139 w 288"/>
              <a:gd name="T27" fmla="*/ 110 h 288"/>
              <a:gd name="T28" fmla="*/ 108 w 288"/>
              <a:gd name="T29" fmla="*/ 79 h 288"/>
              <a:gd name="T30" fmla="*/ 98 w 288"/>
              <a:gd name="T31" fmla="*/ 79 h 288"/>
              <a:gd name="T32" fmla="*/ 77 w 288"/>
              <a:gd name="T33" fmla="*/ 100 h 288"/>
              <a:gd name="T34" fmla="*/ 77 w 288"/>
              <a:gd name="T35" fmla="*/ 110 h 288"/>
              <a:gd name="T36" fmla="*/ 108 w 288"/>
              <a:gd name="T37" fmla="*/ 141 h 288"/>
              <a:gd name="T38" fmla="*/ 116 w 288"/>
              <a:gd name="T39" fmla="*/ 142 h 288"/>
              <a:gd name="T40" fmla="*/ 131 w 288"/>
              <a:gd name="T41" fmla="*/ 157 h 288"/>
              <a:gd name="T42" fmla="*/ 93 w 288"/>
              <a:gd name="T43" fmla="*/ 156 h 288"/>
              <a:gd name="T44" fmla="*/ 182 w 288"/>
              <a:gd name="T45" fmla="*/ 170 h 288"/>
              <a:gd name="T46" fmla="*/ 182 w 288"/>
              <a:gd name="T47" fmla="*/ 185 h 288"/>
              <a:gd name="T48" fmla="*/ 168 w 288"/>
              <a:gd name="T49" fmla="*/ 185 h 288"/>
              <a:gd name="T50" fmla="*/ 105 w 288"/>
              <a:gd name="T51" fmla="*/ 121 h 288"/>
              <a:gd name="T52" fmla="*/ 105 w 288"/>
              <a:gd name="T53" fmla="*/ 107 h 288"/>
              <a:gd name="T54" fmla="*/ 119 w 288"/>
              <a:gd name="T55" fmla="*/ 107 h 288"/>
              <a:gd name="T56" fmla="*/ 182 w 288"/>
              <a:gd name="T57" fmla="*/ 170 h 288"/>
              <a:gd name="T58" fmla="*/ 225 w 288"/>
              <a:gd name="T59" fmla="*/ 206 h 288"/>
              <a:gd name="T60" fmla="*/ 204 w 288"/>
              <a:gd name="T61" fmla="*/ 228 h 288"/>
              <a:gd name="T62" fmla="*/ 165 w 288"/>
              <a:gd name="T63" fmla="*/ 228 h 288"/>
              <a:gd name="T64" fmla="*/ 134 w 288"/>
              <a:gd name="T65" fmla="*/ 197 h 288"/>
              <a:gd name="T66" fmla="*/ 133 w 288"/>
              <a:gd name="T67" fmla="*/ 159 h 288"/>
              <a:gd name="T68" fmla="*/ 148 w 288"/>
              <a:gd name="T69" fmla="*/ 174 h 288"/>
              <a:gd name="T70" fmla="*/ 149 w 288"/>
              <a:gd name="T71" fmla="*/ 182 h 288"/>
              <a:gd name="T72" fmla="*/ 180 w 288"/>
              <a:gd name="T73" fmla="*/ 213 h 288"/>
              <a:gd name="T74" fmla="*/ 190 w 288"/>
              <a:gd name="T75" fmla="*/ 213 h 288"/>
              <a:gd name="T76" fmla="*/ 211 w 288"/>
              <a:gd name="T77" fmla="*/ 192 h 288"/>
              <a:gd name="T78" fmla="*/ 211 w 288"/>
              <a:gd name="T79" fmla="*/ 182 h 288"/>
              <a:gd name="T80" fmla="*/ 180 w 288"/>
              <a:gd name="T81" fmla="*/ 151 h 288"/>
              <a:gd name="T82" fmla="*/ 172 w 288"/>
              <a:gd name="T83" fmla="*/ 150 h 288"/>
              <a:gd name="T84" fmla="*/ 157 w 288"/>
              <a:gd name="T85" fmla="*/ 135 h 288"/>
              <a:gd name="T86" fmla="*/ 194 w 288"/>
              <a:gd name="T87" fmla="*/ 136 h 288"/>
              <a:gd name="T88" fmla="*/ 225 w 288"/>
              <a:gd name="T89" fmla="*/ 167 h 288"/>
              <a:gd name="T90" fmla="*/ 225 w 288"/>
              <a:gd name="T91" fmla="*/ 20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93" y="156"/>
                </a:moveTo>
                <a:cubicBezTo>
                  <a:pt x="62" y="125"/>
                  <a:pt x="62" y="125"/>
                  <a:pt x="62" y="125"/>
                </a:cubicBezTo>
                <a:cubicBezTo>
                  <a:pt x="52" y="114"/>
                  <a:pt x="52" y="97"/>
                  <a:pt x="62" y="86"/>
                </a:cubicBezTo>
                <a:cubicBezTo>
                  <a:pt x="84" y="65"/>
                  <a:pt x="84" y="65"/>
                  <a:pt x="84" y="65"/>
                </a:cubicBezTo>
                <a:cubicBezTo>
                  <a:pt x="94" y="54"/>
                  <a:pt x="112" y="54"/>
                  <a:pt x="123" y="65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64" y="106"/>
                  <a:pt x="164" y="122"/>
                  <a:pt x="155" y="133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1" y="115"/>
                  <a:pt x="141" y="112"/>
                  <a:pt x="139" y="110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77"/>
                  <a:pt x="101" y="77"/>
                  <a:pt x="98" y="7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4" y="103"/>
                  <a:pt x="74" y="107"/>
                  <a:pt x="77" y="11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3"/>
                  <a:pt x="113" y="144"/>
                  <a:pt x="116" y="142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20" y="166"/>
                  <a:pt x="104" y="166"/>
                  <a:pt x="93" y="156"/>
                </a:cubicBezTo>
                <a:close/>
                <a:moveTo>
                  <a:pt x="182" y="170"/>
                </a:moveTo>
                <a:cubicBezTo>
                  <a:pt x="186" y="174"/>
                  <a:pt x="186" y="181"/>
                  <a:pt x="182" y="185"/>
                </a:cubicBezTo>
                <a:cubicBezTo>
                  <a:pt x="178" y="189"/>
                  <a:pt x="172" y="189"/>
                  <a:pt x="168" y="18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0" y="117"/>
                  <a:pt x="100" y="111"/>
                  <a:pt x="105" y="107"/>
                </a:cubicBezTo>
                <a:cubicBezTo>
                  <a:pt x="109" y="103"/>
                  <a:pt x="115" y="103"/>
                  <a:pt x="119" y="107"/>
                </a:cubicBezTo>
                <a:lnTo>
                  <a:pt x="182" y="170"/>
                </a:lnTo>
                <a:close/>
                <a:moveTo>
                  <a:pt x="225" y="206"/>
                </a:moveTo>
                <a:cubicBezTo>
                  <a:pt x="204" y="228"/>
                  <a:pt x="204" y="228"/>
                  <a:pt x="204" y="228"/>
                </a:cubicBezTo>
                <a:cubicBezTo>
                  <a:pt x="193" y="238"/>
                  <a:pt x="176" y="238"/>
                  <a:pt x="165" y="228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24" y="186"/>
                  <a:pt x="123" y="170"/>
                  <a:pt x="133" y="159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6" y="177"/>
                  <a:pt x="147" y="180"/>
                  <a:pt x="149" y="182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2" y="216"/>
                  <a:pt x="187" y="216"/>
                  <a:pt x="190" y="213"/>
                </a:cubicBezTo>
                <a:cubicBezTo>
                  <a:pt x="211" y="192"/>
                  <a:pt x="211" y="192"/>
                  <a:pt x="211" y="192"/>
                </a:cubicBezTo>
                <a:cubicBezTo>
                  <a:pt x="213" y="189"/>
                  <a:pt x="213" y="185"/>
                  <a:pt x="211" y="182"/>
                </a:cubicBezTo>
                <a:cubicBezTo>
                  <a:pt x="180" y="151"/>
                  <a:pt x="180" y="151"/>
                  <a:pt x="180" y="151"/>
                </a:cubicBezTo>
                <a:cubicBezTo>
                  <a:pt x="178" y="149"/>
                  <a:pt x="174" y="148"/>
                  <a:pt x="172" y="150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8" y="126"/>
                  <a:pt x="184" y="126"/>
                  <a:pt x="194" y="136"/>
                </a:cubicBezTo>
                <a:cubicBezTo>
                  <a:pt x="225" y="167"/>
                  <a:pt x="225" y="167"/>
                  <a:pt x="225" y="167"/>
                </a:cubicBezTo>
                <a:cubicBezTo>
                  <a:pt x="236" y="178"/>
                  <a:pt x="236" y="196"/>
                  <a:pt x="225" y="206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Freeform 737"/>
          <p:cNvSpPr>
            <a:spLocks noEditPoints="1"/>
          </p:cNvSpPr>
          <p:nvPr/>
        </p:nvSpPr>
        <p:spPr bwMode="auto">
          <a:xfrm>
            <a:off x="1711039" y="3250592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3 w 288"/>
              <a:gd name="T11" fmla="*/ 189 h 288"/>
              <a:gd name="T12" fmla="*/ 77 w 288"/>
              <a:gd name="T13" fmla="*/ 172 h 288"/>
              <a:gd name="T14" fmla="*/ 58 w 288"/>
              <a:gd name="T15" fmla="*/ 147 h 288"/>
              <a:gd name="T16" fmla="*/ 58 w 288"/>
              <a:gd name="T17" fmla="*/ 99 h 288"/>
              <a:gd name="T18" fmla="*/ 83 w 288"/>
              <a:gd name="T19" fmla="*/ 73 h 288"/>
              <a:gd name="T20" fmla="*/ 170 w 288"/>
              <a:gd name="T21" fmla="*/ 73 h 288"/>
              <a:gd name="T22" fmla="*/ 195 w 288"/>
              <a:gd name="T23" fmla="*/ 99 h 288"/>
              <a:gd name="T24" fmla="*/ 195 w 288"/>
              <a:gd name="T25" fmla="*/ 147 h 288"/>
              <a:gd name="T26" fmla="*/ 170 w 288"/>
              <a:gd name="T27" fmla="*/ 173 h 288"/>
              <a:gd name="T28" fmla="*/ 109 w 288"/>
              <a:gd name="T29" fmla="*/ 173 h 288"/>
              <a:gd name="T30" fmla="*/ 70 w 288"/>
              <a:gd name="T31" fmla="*/ 192 h 288"/>
              <a:gd name="T32" fmla="*/ 63 w 288"/>
              <a:gd name="T33" fmla="*/ 189 h 288"/>
              <a:gd name="T34" fmla="*/ 229 w 288"/>
              <a:gd name="T35" fmla="*/ 173 h 288"/>
              <a:gd name="T36" fmla="*/ 211 w 288"/>
              <a:gd name="T37" fmla="*/ 197 h 288"/>
              <a:gd name="T38" fmla="*/ 224 w 288"/>
              <a:gd name="T39" fmla="*/ 214 h 288"/>
              <a:gd name="T40" fmla="*/ 179 w 288"/>
              <a:gd name="T41" fmla="*/ 198 h 288"/>
              <a:gd name="T42" fmla="*/ 118 w 288"/>
              <a:gd name="T43" fmla="*/ 198 h 288"/>
              <a:gd name="T44" fmla="*/ 102 w 288"/>
              <a:gd name="T45" fmla="*/ 193 h 288"/>
              <a:gd name="T46" fmla="*/ 113 w 288"/>
              <a:gd name="T47" fmla="*/ 184 h 288"/>
              <a:gd name="T48" fmla="*/ 170 w 288"/>
              <a:gd name="T49" fmla="*/ 184 h 288"/>
              <a:gd name="T50" fmla="*/ 207 w 288"/>
              <a:gd name="T51" fmla="*/ 147 h 288"/>
              <a:gd name="T52" fmla="*/ 207 w 288"/>
              <a:gd name="T53" fmla="*/ 99 h 288"/>
              <a:gd name="T54" fmla="*/ 229 w 288"/>
              <a:gd name="T55" fmla="*/ 124 h 288"/>
              <a:gd name="T56" fmla="*/ 229 w 288"/>
              <a:gd name="T57" fmla="*/ 17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63" y="189"/>
                </a:moveTo>
                <a:cubicBezTo>
                  <a:pt x="71" y="183"/>
                  <a:pt x="75" y="177"/>
                  <a:pt x="77" y="172"/>
                </a:cubicBezTo>
                <a:cubicBezTo>
                  <a:pt x="66" y="169"/>
                  <a:pt x="58" y="159"/>
                  <a:pt x="58" y="147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84"/>
                  <a:pt x="69" y="73"/>
                  <a:pt x="83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84" y="73"/>
                  <a:pt x="195" y="84"/>
                  <a:pt x="195" y="99"/>
                </a:cubicBezTo>
                <a:cubicBezTo>
                  <a:pt x="195" y="147"/>
                  <a:pt x="195" y="147"/>
                  <a:pt x="195" y="147"/>
                </a:cubicBezTo>
                <a:cubicBezTo>
                  <a:pt x="195" y="161"/>
                  <a:pt x="184" y="173"/>
                  <a:pt x="170" y="173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94" y="188"/>
                  <a:pt x="78" y="192"/>
                  <a:pt x="70" y="192"/>
                </a:cubicBezTo>
                <a:cubicBezTo>
                  <a:pt x="64" y="192"/>
                  <a:pt x="61" y="190"/>
                  <a:pt x="63" y="189"/>
                </a:cubicBezTo>
                <a:close/>
                <a:moveTo>
                  <a:pt x="229" y="173"/>
                </a:moveTo>
                <a:cubicBezTo>
                  <a:pt x="229" y="185"/>
                  <a:pt x="221" y="195"/>
                  <a:pt x="211" y="197"/>
                </a:cubicBezTo>
                <a:cubicBezTo>
                  <a:pt x="212" y="203"/>
                  <a:pt x="216" y="208"/>
                  <a:pt x="224" y="214"/>
                </a:cubicBezTo>
                <a:cubicBezTo>
                  <a:pt x="229" y="218"/>
                  <a:pt x="203" y="223"/>
                  <a:pt x="179" y="198"/>
                </a:cubicBezTo>
                <a:cubicBezTo>
                  <a:pt x="118" y="198"/>
                  <a:pt x="118" y="198"/>
                  <a:pt x="118" y="198"/>
                </a:cubicBezTo>
                <a:cubicBezTo>
                  <a:pt x="112" y="198"/>
                  <a:pt x="106" y="196"/>
                  <a:pt x="102" y="193"/>
                </a:cubicBezTo>
                <a:cubicBezTo>
                  <a:pt x="106" y="190"/>
                  <a:pt x="109" y="188"/>
                  <a:pt x="113" y="184"/>
                </a:cubicBezTo>
                <a:cubicBezTo>
                  <a:pt x="170" y="184"/>
                  <a:pt x="170" y="184"/>
                  <a:pt x="170" y="184"/>
                </a:cubicBezTo>
                <a:cubicBezTo>
                  <a:pt x="190" y="184"/>
                  <a:pt x="207" y="167"/>
                  <a:pt x="207" y="147"/>
                </a:cubicBezTo>
                <a:cubicBezTo>
                  <a:pt x="207" y="99"/>
                  <a:pt x="207" y="99"/>
                  <a:pt x="207" y="99"/>
                </a:cubicBezTo>
                <a:cubicBezTo>
                  <a:pt x="219" y="100"/>
                  <a:pt x="229" y="111"/>
                  <a:pt x="229" y="124"/>
                </a:cubicBezTo>
                <a:lnTo>
                  <a:pt x="229" y="173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Oval 738"/>
          <p:cNvSpPr>
            <a:spLocks noChangeArrowheads="1"/>
          </p:cNvSpPr>
          <p:nvPr/>
        </p:nvSpPr>
        <p:spPr bwMode="auto">
          <a:xfrm>
            <a:off x="6303308" y="5985863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Oval 739"/>
          <p:cNvSpPr>
            <a:spLocks noChangeArrowheads="1"/>
          </p:cNvSpPr>
          <p:nvPr/>
        </p:nvSpPr>
        <p:spPr bwMode="auto">
          <a:xfrm>
            <a:off x="6334878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Oval 740"/>
          <p:cNvSpPr>
            <a:spLocks noChangeArrowheads="1"/>
          </p:cNvSpPr>
          <p:nvPr/>
        </p:nvSpPr>
        <p:spPr bwMode="auto">
          <a:xfrm>
            <a:off x="6303308" y="6040395"/>
            <a:ext cx="17221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Freeform 741"/>
          <p:cNvSpPr/>
          <p:nvPr/>
        </p:nvSpPr>
        <p:spPr bwMode="auto">
          <a:xfrm>
            <a:off x="6303308" y="6014565"/>
            <a:ext cx="17221" cy="14352"/>
          </a:xfrm>
          <a:custGeom>
            <a:avLst/>
            <a:gdLst>
              <a:gd name="T0" fmla="*/ 8 w 15"/>
              <a:gd name="T1" fmla="*/ 0 h 15"/>
              <a:gd name="T2" fmla="*/ 0 w 15"/>
              <a:gd name="T3" fmla="*/ 7 h 15"/>
              <a:gd name="T4" fmla="*/ 8 w 15"/>
              <a:gd name="T5" fmla="*/ 15 h 15"/>
              <a:gd name="T6" fmla="*/ 15 w 15"/>
              <a:gd name="T7" fmla="*/ 7 h 15"/>
              <a:gd name="T8" fmla="*/ 15 w 15"/>
              <a:gd name="T9" fmla="*/ 7 h 15"/>
              <a:gd name="T10" fmla="*/ 8 w 15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5">
                <a:moveTo>
                  <a:pt x="8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5"/>
                  <a:pt x="8" y="15"/>
                </a:cubicBezTo>
                <a:cubicBezTo>
                  <a:pt x="12" y="15"/>
                  <a:pt x="15" y="11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Oval 742"/>
          <p:cNvSpPr>
            <a:spLocks noChangeArrowheads="1"/>
          </p:cNvSpPr>
          <p:nvPr/>
        </p:nvSpPr>
        <p:spPr bwMode="auto">
          <a:xfrm>
            <a:off x="6334878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743"/>
          <p:cNvSpPr>
            <a:spLocks noEditPoints="1"/>
          </p:cNvSpPr>
          <p:nvPr/>
        </p:nvSpPr>
        <p:spPr bwMode="auto">
          <a:xfrm>
            <a:off x="6182761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1 w 288"/>
              <a:gd name="T11" fmla="*/ 222 h 288"/>
              <a:gd name="T12" fmla="*/ 173 w 288"/>
              <a:gd name="T13" fmla="*/ 240 h 288"/>
              <a:gd name="T14" fmla="*/ 115 w 288"/>
              <a:gd name="T15" fmla="*/ 240 h 288"/>
              <a:gd name="T16" fmla="*/ 97 w 288"/>
              <a:gd name="T17" fmla="*/ 222 h 288"/>
              <a:gd name="T18" fmla="*/ 97 w 288"/>
              <a:gd name="T19" fmla="*/ 97 h 288"/>
              <a:gd name="T20" fmla="*/ 115 w 288"/>
              <a:gd name="T21" fmla="*/ 79 h 288"/>
              <a:gd name="T22" fmla="*/ 160 w 288"/>
              <a:gd name="T23" fmla="*/ 79 h 288"/>
              <a:gd name="T24" fmla="*/ 160 w 288"/>
              <a:gd name="T25" fmla="*/ 46 h 288"/>
              <a:gd name="T26" fmla="*/ 169 w 288"/>
              <a:gd name="T27" fmla="*/ 38 h 288"/>
              <a:gd name="T28" fmla="*/ 178 w 288"/>
              <a:gd name="T29" fmla="*/ 46 h 288"/>
              <a:gd name="T30" fmla="*/ 178 w 288"/>
              <a:gd name="T31" fmla="*/ 79 h 288"/>
              <a:gd name="T32" fmla="*/ 191 w 288"/>
              <a:gd name="T33" fmla="*/ 97 h 288"/>
              <a:gd name="T34" fmla="*/ 191 w 288"/>
              <a:gd name="T35" fmla="*/ 22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1" y="222"/>
                </a:moveTo>
                <a:cubicBezTo>
                  <a:pt x="191" y="232"/>
                  <a:pt x="183" y="240"/>
                  <a:pt x="173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05" y="240"/>
                  <a:pt x="97" y="232"/>
                  <a:pt x="97" y="2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87"/>
                  <a:pt x="105" y="79"/>
                  <a:pt x="115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3"/>
                  <a:pt x="164" y="38"/>
                  <a:pt x="169" y="38"/>
                </a:cubicBezTo>
                <a:cubicBezTo>
                  <a:pt x="174" y="38"/>
                  <a:pt x="178" y="43"/>
                  <a:pt x="178" y="46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6" y="81"/>
                  <a:pt x="191" y="88"/>
                  <a:pt x="191" y="97"/>
                </a:cubicBezTo>
                <a:lnTo>
                  <a:pt x="191" y="222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Oval 744"/>
          <p:cNvSpPr>
            <a:spLocks noChangeArrowheads="1"/>
          </p:cNvSpPr>
          <p:nvPr/>
        </p:nvSpPr>
        <p:spPr bwMode="auto">
          <a:xfrm>
            <a:off x="6363580" y="6014565"/>
            <a:ext cx="14352" cy="14352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Oval 745"/>
          <p:cNvSpPr>
            <a:spLocks noChangeArrowheads="1"/>
          </p:cNvSpPr>
          <p:nvPr/>
        </p:nvSpPr>
        <p:spPr bwMode="auto">
          <a:xfrm>
            <a:off x="6334878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Oval 746"/>
          <p:cNvSpPr>
            <a:spLocks noChangeArrowheads="1"/>
          </p:cNvSpPr>
          <p:nvPr/>
        </p:nvSpPr>
        <p:spPr bwMode="auto">
          <a:xfrm>
            <a:off x="6363580" y="5985863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Oval 747"/>
          <p:cNvSpPr>
            <a:spLocks noChangeArrowheads="1"/>
          </p:cNvSpPr>
          <p:nvPr/>
        </p:nvSpPr>
        <p:spPr bwMode="auto">
          <a:xfrm>
            <a:off x="6363580" y="6040395"/>
            <a:ext cx="14352" cy="17221"/>
          </a:xfrm>
          <a:prstGeom prst="ellipse">
            <a:avLst/>
          </a:pr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Freeform 748"/>
          <p:cNvSpPr/>
          <p:nvPr/>
        </p:nvSpPr>
        <p:spPr bwMode="auto">
          <a:xfrm>
            <a:off x="6306177" y="5911239"/>
            <a:ext cx="71755" cy="60274"/>
          </a:xfrm>
          <a:custGeom>
            <a:avLst/>
            <a:gdLst>
              <a:gd name="T0" fmla="*/ 65 w 65"/>
              <a:gd name="T1" fmla="*/ 43 h 55"/>
              <a:gd name="T2" fmla="*/ 65 w 65"/>
              <a:gd name="T3" fmla="*/ 12 h 55"/>
              <a:gd name="T4" fmla="*/ 51 w 65"/>
              <a:gd name="T5" fmla="*/ 0 h 55"/>
              <a:gd name="T6" fmla="*/ 13 w 65"/>
              <a:gd name="T7" fmla="*/ 0 h 55"/>
              <a:gd name="T8" fmla="*/ 0 w 65"/>
              <a:gd name="T9" fmla="*/ 12 h 55"/>
              <a:gd name="T10" fmla="*/ 0 w 65"/>
              <a:gd name="T11" fmla="*/ 43 h 55"/>
              <a:gd name="T12" fmla="*/ 13 w 65"/>
              <a:gd name="T13" fmla="*/ 55 h 55"/>
              <a:gd name="T14" fmla="*/ 51 w 65"/>
              <a:gd name="T15" fmla="*/ 55 h 55"/>
              <a:gd name="T16" fmla="*/ 65 w 65"/>
              <a:gd name="T17" fmla="*/ 4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55">
                <a:moveTo>
                  <a:pt x="65" y="43"/>
                </a:moveTo>
                <a:cubicBezTo>
                  <a:pt x="65" y="12"/>
                  <a:pt x="65" y="12"/>
                  <a:pt x="65" y="12"/>
                </a:cubicBezTo>
                <a:cubicBezTo>
                  <a:pt x="65" y="5"/>
                  <a:pt x="59" y="0"/>
                  <a:pt x="5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0"/>
                  <a:pt x="6" y="55"/>
                  <a:pt x="13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9" y="55"/>
                  <a:pt x="65" y="50"/>
                  <a:pt x="65" y="4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Freeform 749"/>
          <p:cNvSpPr>
            <a:spLocks noEditPoints="1"/>
          </p:cNvSpPr>
          <p:nvPr/>
        </p:nvSpPr>
        <p:spPr bwMode="auto">
          <a:xfrm>
            <a:off x="10014433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0 w 288"/>
              <a:gd name="T11" fmla="*/ 226 h 288"/>
              <a:gd name="T12" fmla="*/ 179 w 288"/>
              <a:gd name="T13" fmla="*/ 233 h 288"/>
              <a:gd name="T14" fmla="*/ 159 w 288"/>
              <a:gd name="T15" fmla="*/ 236 h 288"/>
              <a:gd name="T16" fmla="*/ 140 w 288"/>
              <a:gd name="T17" fmla="*/ 232 h 288"/>
              <a:gd name="T18" fmla="*/ 123 w 288"/>
              <a:gd name="T19" fmla="*/ 224 h 288"/>
              <a:gd name="T20" fmla="*/ 114 w 288"/>
              <a:gd name="T21" fmla="*/ 211 h 288"/>
              <a:gd name="T22" fmla="*/ 112 w 288"/>
              <a:gd name="T23" fmla="*/ 192 h 288"/>
              <a:gd name="T24" fmla="*/ 112 w 288"/>
              <a:gd name="T25" fmla="*/ 129 h 288"/>
              <a:gd name="T26" fmla="*/ 87 w 288"/>
              <a:gd name="T27" fmla="*/ 129 h 288"/>
              <a:gd name="T28" fmla="*/ 87 w 288"/>
              <a:gd name="T29" fmla="*/ 104 h 288"/>
              <a:gd name="T30" fmla="*/ 107 w 288"/>
              <a:gd name="T31" fmla="*/ 94 h 288"/>
              <a:gd name="T32" fmla="*/ 120 w 288"/>
              <a:gd name="T33" fmla="*/ 79 h 288"/>
              <a:gd name="T34" fmla="*/ 126 w 288"/>
              <a:gd name="T35" fmla="*/ 56 h 288"/>
              <a:gd name="T36" fmla="*/ 151 w 288"/>
              <a:gd name="T37" fmla="*/ 56 h 288"/>
              <a:gd name="T38" fmla="*/ 151 w 288"/>
              <a:gd name="T39" fmla="*/ 97 h 288"/>
              <a:gd name="T40" fmla="*/ 193 w 288"/>
              <a:gd name="T41" fmla="*/ 97 h 288"/>
              <a:gd name="T42" fmla="*/ 193 w 288"/>
              <a:gd name="T43" fmla="*/ 129 h 288"/>
              <a:gd name="T44" fmla="*/ 151 w 288"/>
              <a:gd name="T45" fmla="*/ 129 h 288"/>
              <a:gd name="T46" fmla="*/ 151 w 288"/>
              <a:gd name="T47" fmla="*/ 176 h 288"/>
              <a:gd name="T48" fmla="*/ 152 w 288"/>
              <a:gd name="T49" fmla="*/ 195 h 288"/>
              <a:gd name="T50" fmla="*/ 159 w 288"/>
              <a:gd name="T51" fmla="*/ 203 h 288"/>
              <a:gd name="T52" fmla="*/ 173 w 288"/>
              <a:gd name="T53" fmla="*/ 206 h 288"/>
              <a:gd name="T54" fmla="*/ 200 w 288"/>
              <a:gd name="T55" fmla="*/ 197 h 288"/>
              <a:gd name="T56" fmla="*/ 200 w 288"/>
              <a:gd name="T57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00" y="226"/>
                </a:moveTo>
                <a:cubicBezTo>
                  <a:pt x="192" y="229"/>
                  <a:pt x="185" y="232"/>
                  <a:pt x="179" y="233"/>
                </a:cubicBezTo>
                <a:cubicBezTo>
                  <a:pt x="173" y="235"/>
                  <a:pt x="166" y="236"/>
                  <a:pt x="159" y="236"/>
                </a:cubicBezTo>
                <a:cubicBezTo>
                  <a:pt x="151" y="236"/>
                  <a:pt x="146" y="235"/>
                  <a:pt x="140" y="232"/>
                </a:cubicBezTo>
                <a:cubicBezTo>
                  <a:pt x="133" y="230"/>
                  <a:pt x="128" y="227"/>
                  <a:pt x="123" y="224"/>
                </a:cubicBezTo>
                <a:cubicBezTo>
                  <a:pt x="119" y="220"/>
                  <a:pt x="116" y="216"/>
                  <a:pt x="114" y="211"/>
                </a:cubicBezTo>
                <a:cubicBezTo>
                  <a:pt x="112" y="207"/>
                  <a:pt x="112" y="201"/>
                  <a:pt x="112" y="192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4" y="102"/>
                  <a:pt x="102" y="98"/>
                  <a:pt x="107" y="94"/>
                </a:cubicBezTo>
                <a:cubicBezTo>
                  <a:pt x="113" y="90"/>
                  <a:pt x="117" y="85"/>
                  <a:pt x="120" y="79"/>
                </a:cubicBezTo>
                <a:cubicBezTo>
                  <a:pt x="123" y="73"/>
                  <a:pt x="125" y="65"/>
                  <a:pt x="126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93" y="129"/>
                  <a:pt x="193" y="129"/>
                  <a:pt x="193" y="129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1" y="186"/>
                  <a:pt x="151" y="192"/>
                  <a:pt x="152" y="195"/>
                </a:cubicBezTo>
                <a:cubicBezTo>
                  <a:pt x="154" y="198"/>
                  <a:pt x="156" y="201"/>
                  <a:pt x="159" y="203"/>
                </a:cubicBezTo>
                <a:cubicBezTo>
                  <a:pt x="163" y="205"/>
                  <a:pt x="168" y="206"/>
                  <a:pt x="173" y="206"/>
                </a:cubicBezTo>
                <a:cubicBezTo>
                  <a:pt x="182" y="206"/>
                  <a:pt x="191" y="203"/>
                  <a:pt x="200" y="197"/>
                </a:cubicBezTo>
                <a:lnTo>
                  <a:pt x="200" y="226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750"/>
          <p:cNvSpPr>
            <a:spLocks noEditPoints="1"/>
          </p:cNvSpPr>
          <p:nvPr/>
        </p:nvSpPr>
        <p:spPr bwMode="auto">
          <a:xfrm>
            <a:off x="10654482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28 w 288"/>
              <a:gd name="T11" fmla="*/ 184 h 288"/>
              <a:gd name="T12" fmla="*/ 144 w 288"/>
              <a:gd name="T13" fmla="*/ 190 h 288"/>
              <a:gd name="T14" fmla="*/ 188 w 288"/>
              <a:gd name="T15" fmla="*/ 190 h 288"/>
              <a:gd name="T16" fmla="*/ 204 w 288"/>
              <a:gd name="T17" fmla="*/ 197 h 288"/>
              <a:gd name="T18" fmla="*/ 211 w 288"/>
              <a:gd name="T19" fmla="*/ 213 h 288"/>
              <a:gd name="T20" fmla="*/ 204 w 288"/>
              <a:gd name="T21" fmla="*/ 229 h 288"/>
              <a:gd name="T22" fmla="*/ 188 w 288"/>
              <a:gd name="T23" fmla="*/ 235 h 288"/>
              <a:gd name="T24" fmla="*/ 144 w 288"/>
              <a:gd name="T25" fmla="*/ 235 h 288"/>
              <a:gd name="T26" fmla="*/ 96 w 288"/>
              <a:gd name="T27" fmla="*/ 216 h 288"/>
              <a:gd name="T28" fmla="*/ 76 w 288"/>
              <a:gd name="T29" fmla="*/ 168 h 288"/>
              <a:gd name="T30" fmla="*/ 76 w 288"/>
              <a:gd name="T31" fmla="*/ 78 h 288"/>
              <a:gd name="T32" fmla="*/ 83 w 288"/>
              <a:gd name="T33" fmla="*/ 62 h 288"/>
              <a:gd name="T34" fmla="*/ 99 w 288"/>
              <a:gd name="T35" fmla="*/ 55 h 288"/>
              <a:gd name="T36" fmla="*/ 115 w 288"/>
              <a:gd name="T37" fmla="*/ 62 h 288"/>
              <a:gd name="T38" fmla="*/ 121 w 288"/>
              <a:gd name="T39" fmla="*/ 78 h 288"/>
              <a:gd name="T40" fmla="*/ 121 w 288"/>
              <a:gd name="T41" fmla="*/ 100 h 288"/>
              <a:gd name="T42" fmla="*/ 188 w 288"/>
              <a:gd name="T43" fmla="*/ 100 h 288"/>
              <a:gd name="T44" fmla="*/ 204 w 288"/>
              <a:gd name="T45" fmla="*/ 107 h 288"/>
              <a:gd name="T46" fmla="*/ 211 w 288"/>
              <a:gd name="T47" fmla="*/ 123 h 288"/>
              <a:gd name="T48" fmla="*/ 204 w 288"/>
              <a:gd name="T49" fmla="*/ 139 h 288"/>
              <a:gd name="T50" fmla="*/ 188 w 288"/>
              <a:gd name="T51" fmla="*/ 145 h 288"/>
              <a:gd name="T52" fmla="*/ 121 w 288"/>
              <a:gd name="T53" fmla="*/ 145 h 288"/>
              <a:gd name="T54" fmla="*/ 121 w 288"/>
              <a:gd name="T55" fmla="*/ 168 h 288"/>
              <a:gd name="T56" fmla="*/ 128 w 288"/>
              <a:gd name="T57" fmla="*/ 18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128" y="184"/>
                </a:moveTo>
                <a:cubicBezTo>
                  <a:pt x="132" y="188"/>
                  <a:pt x="138" y="190"/>
                  <a:pt x="144" y="190"/>
                </a:cubicBezTo>
                <a:cubicBezTo>
                  <a:pt x="188" y="190"/>
                  <a:pt x="188" y="190"/>
                  <a:pt x="188" y="190"/>
                </a:cubicBezTo>
                <a:cubicBezTo>
                  <a:pt x="195" y="190"/>
                  <a:pt x="200" y="192"/>
                  <a:pt x="204" y="197"/>
                </a:cubicBezTo>
                <a:cubicBezTo>
                  <a:pt x="209" y="201"/>
                  <a:pt x="211" y="207"/>
                  <a:pt x="211" y="213"/>
                </a:cubicBezTo>
                <a:cubicBezTo>
                  <a:pt x="211" y="219"/>
                  <a:pt x="209" y="224"/>
                  <a:pt x="204" y="229"/>
                </a:cubicBezTo>
                <a:cubicBezTo>
                  <a:pt x="200" y="233"/>
                  <a:pt x="195" y="235"/>
                  <a:pt x="188" y="235"/>
                </a:cubicBezTo>
                <a:cubicBezTo>
                  <a:pt x="144" y="235"/>
                  <a:pt x="144" y="235"/>
                  <a:pt x="144" y="235"/>
                </a:cubicBezTo>
                <a:cubicBezTo>
                  <a:pt x="125" y="235"/>
                  <a:pt x="109" y="229"/>
                  <a:pt x="96" y="216"/>
                </a:cubicBezTo>
                <a:cubicBezTo>
                  <a:pt x="83" y="202"/>
                  <a:pt x="76" y="186"/>
                  <a:pt x="76" y="168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1"/>
                  <a:pt x="78" y="66"/>
                  <a:pt x="83" y="62"/>
                </a:cubicBezTo>
                <a:cubicBezTo>
                  <a:pt x="87" y="57"/>
                  <a:pt x="93" y="55"/>
                  <a:pt x="99" y="55"/>
                </a:cubicBezTo>
                <a:cubicBezTo>
                  <a:pt x="105" y="55"/>
                  <a:pt x="110" y="57"/>
                  <a:pt x="115" y="62"/>
                </a:cubicBezTo>
                <a:cubicBezTo>
                  <a:pt x="119" y="66"/>
                  <a:pt x="121" y="71"/>
                  <a:pt x="121" y="78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5" y="100"/>
                  <a:pt x="200" y="102"/>
                  <a:pt x="204" y="107"/>
                </a:cubicBezTo>
                <a:cubicBezTo>
                  <a:pt x="209" y="111"/>
                  <a:pt x="211" y="117"/>
                  <a:pt x="211" y="123"/>
                </a:cubicBezTo>
                <a:cubicBezTo>
                  <a:pt x="211" y="129"/>
                  <a:pt x="209" y="134"/>
                  <a:pt x="204" y="139"/>
                </a:cubicBezTo>
                <a:cubicBezTo>
                  <a:pt x="200" y="143"/>
                  <a:pt x="195" y="145"/>
                  <a:pt x="188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1" y="174"/>
                  <a:pt x="124" y="179"/>
                  <a:pt x="128" y="184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Freeform 751"/>
          <p:cNvSpPr>
            <a:spLocks noEditPoints="1"/>
          </p:cNvSpPr>
          <p:nvPr/>
        </p:nvSpPr>
        <p:spPr bwMode="auto">
          <a:xfrm>
            <a:off x="11291659" y="5805041"/>
            <a:ext cx="318590" cy="321459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83 w 288"/>
              <a:gd name="T11" fmla="*/ 191 h 288"/>
              <a:gd name="T12" fmla="*/ 36 w 288"/>
              <a:gd name="T13" fmla="*/ 144 h 288"/>
              <a:gd name="T14" fmla="*/ 83 w 288"/>
              <a:gd name="T15" fmla="*/ 96 h 288"/>
              <a:gd name="T16" fmla="*/ 130 w 288"/>
              <a:gd name="T17" fmla="*/ 144 h 288"/>
              <a:gd name="T18" fmla="*/ 83 w 288"/>
              <a:gd name="T19" fmla="*/ 191 h 288"/>
              <a:gd name="T20" fmla="*/ 205 w 288"/>
              <a:gd name="T21" fmla="*/ 191 h 288"/>
              <a:gd name="T22" fmla="*/ 158 w 288"/>
              <a:gd name="T23" fmla="*/ 144 h 288"/>
              <a:gd name="T24" fmla="*/ 205 w 288"/>
              <a:gd name="T25" fmla="*/ 96 h 288"/>
              <a:gd name="T26" fmla="*/ 252 w 288"/>
              <a:gd name="T27" fmla="*/ 144 h 288"/>
              <a:gd name="T28" fmla="*/ 205 w 288"/>
              <a:gd name="T29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83" y="191"/>
                </a:moveTo>
                <a:cubicBezTo>
                  <a:pt x="57" y="191"/>
                  <a:pt x="36" y="170"/>
                  <a:pt x="36" y="144"/>
                </a:cubicBezTo>
                <a:cubicBezTo>
                  <a:pt x="36" y="118"/>
                  <a:pt x="57" y="96"/>
                  <a:pt x="83" y="96"/>
                </a:cubicBezTo>
                <a:cubicBezTo>
                  <a:pt x="109" y="96"/>
                  <a:pt x="130" y="118"/>
                  <a:pt x="130" y="144"/>
                </a:cubicBezTo>
                <a:cubicBezTo>
                  <a:pt x="130" y="170"/>
                  <a:pt x="109" y="191"/>
                  <a:pt x="83" y="191"/>
                </a:cubicBezTo>
                <a:close/>
                <a:moveTo>
                  <a:pt x="205" y="191"/>
                </a:moveTo>
                <a:cubicBezTo>
                  <a:pt x="179" y="191"/>
                  <a:pt x="158" y="170"/>
                  <a:pt x="158" y="144"/>
                </a:cubicBezTo>
                <a:cubicBezTo>
                  <a:pt x="158" y="118"/>
                  <a:pt x="179" y="96"/>
                  <a:pt x="205" y="96"/>
                </a:cubicBezTo>
                <a:cubicBezTo>
                  <a:pt x="231" y="96"/>
                  <a:pt x="252" y="118"/>
                  <a:pt x="252" y="144"/>
                </a:cubicBezTo>
                <a:cubicBezTo>
                  <a:pt x="252" y="170"/>
                  <a:pt x="231" y="191"/>
                  <a:pt x="205" y="191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752"/>
          <p:cNvSpPr>
            <a:spLocks noEditPoints="1"/>
          </p:cNvSpPr>
          <p:nvPr/>
        </p:nvSpPr>
        <p:spPr bwMode="auto">
          <a:xfrm>
            <a:off x="7500167" y="5805041"/>
            <a:ext cx="232484" cy="321459"/>
          </a:xfrm>
          <a:custGeom>
            <a:avLst/>
            <a:gdLst>
              <a:gd name="T0" fmla="*/ 203 w 210"/>
              <a:gd name="T1" fmla="*/ 12 h 288"/>
              <a:gd name="T2" fmla="*/ 194 w 210"/>
              <a:gd name="T3" fmla="*/ 21 h 288"/>
              <a:gd name="T4" fmla="*/ 197 w 210"/>
              <a:gd name="T5" fmla="*/ 33 h 288"/>
              <a:gd name="T6" fmla="*/ 191 w 210"/>
              <a:gd name="T7" fmla="*/ 48 h 288"/>
              <a:gd name="T8" fmla="*/ 176 w 210"/>
              <a:gd name="T9" fmla="*/ 54 h 288"/>
              <a:gd name="T10" fmla="*/ 148 w 210"/>
              <a:gd name="T11" fmla="*/ 35 h 288"/>
              <a:gd name="T12" fmla="*/ 137 w 210"/>
              <a:gd name="T13" fmla="*/ 20 h 288"/>
              <a:gd name="T14" fmla="*/ 103 w 210"/>
              <a:gd name="T15" fmla="*/ 0 h 288"/>
              <a:gd name="T16" fmla="*/ 79 w 210"/>
              <a:gd name="T17" fmla="*/ 9 h 288"/>
              <a:gd name="T18" fmla="*/ 70 w 210"/>
              <a:gd name="T19" fmla="*/ 32 h 288"/>
              <a:gd name="T20" fmla="*/ 70 w 210"/>
              <a:gd name="T21" fmla="*/ 52 h 288"/>
              <a:gd name="T22" fmla="*/ 55 w 210"/>
              <a:gd name="T23" fmla="*/ 52 h 288"/>
              <a:gd name="T24" fmla="*/ 0 w 210"/>
              <a:gd name="T25" fmla="*/ 107 h 288"/>
              <a:gd name="T26" fmla="*/ 0 w 210"/>
              <a:gd name="T27" fmla="*/ 212 h 288"/>
              <a:gd name="T28" fmla="*/ 0 w 210"/>
              <a:gd name="T29" fmla="*/ 217 h 288"/>
              <a:gd name="T30" fmla="*/ 76 w 210"/>
              <a:gd name="T31" fmla="*/ 288 h 288"/>
              <a:gd name="T32" fmla="*/ 151 w 210"/>
              <a:gd name="T33" fmla="*/ 217 h 288"/>
              <a:gd name="T34" fmla="*/ 152 w 210"/>
              <a:gd name="T35" fmla="*/ 212 h 288"/>
              <a:gd name="T36" fmla="*/ 152 w 210"/>
              <a:gd name="T37" fmla="*/ 107 h 288"/>
              <a:gd name="T38" fmla="*/ 97 w 210"/>
              <a:gd name="T39" fmla="*/ 52 h 288"/>
              <a:gd name="T40" fmla="*/ 82 w 210"/>
              <a:gd name="T41" fmla="*/ 52 h 288"/>
              <a:gd name="T42" fmla="*/ 82 w 210"/>
              <a:gd name="T43" fmla="*/ 33 h 288"/>
              <a:gd name="T44" fmla="*/ 88 w 210"/>
              <a:gd name="T45" fmla="*/ 18 h 288"/>
              <a:gd name="T46" fmla="*/ 103 w 210"/>
              <a:gd name="T47" fmla="*/ 11 h 288"/>
              <a:gd name="T48" fmla="*/ 103 w 210"/>
              <a:gd name="T49" fmla="*/ 11 h 288"/>
              <a:gd name="T50" fmla="*/ 131 w 210"/>
              <a:gd name="T51" fmla="*/ 30 h 288"/>
              <a:gd name="T52" fmla="*/ 143 w 210"/>
              <a:gd name="T53" fmla="*/ 45 h 288"/>
              <a:gd name="T54" fmla="*/ 177 w 210"/>
              <a:gd name="T55" fmla="*/ 65 h 288"/>
              <a:gd name="T56" fmla="*/ 200 w 210"/>
              <a:gd name="T57" fmla="*/ 56 h 288"/>
              <a:gd name="T58" fmla="*/ 210 w 210"/>
              <a:gd name="T59" fmla="*/ 33 h 288"/>
              <a:gd name="T60" fmla="*/ 203 w 210"/>
              <a:gd name="T61" fmla="*/ 12 h 288"/>
              <a:gd name="T62" fmla="*/ 22 w 210"/>
              <a:gd name="T63" fmla="*/ 113 h 288"/>
              <a:gd name="T64" fmla="*/ 61 w 210"/>
              <a:gd name="T65" fmla="*/ 74 h 288"/>
              <a:gd name="T66" fmla="*/ 67 w 210"/>
              <a:gd name="T67" fmla="*/ 74 h 288"/>
              <a:gd name="T68" fmla="*/ 67 w 210"/>
              <a:gd name="T69" fmla="*/ 151 h 288"/>
              <a:gd name="T70" fmla="*/ 22 w 210"/>
              <a:gd name="T71" fmla="*/ 151 h 288"/>
              <a:gd name="T72" fmla="*/ 22 w 210"/>
              <a:gd name="T73" fmla="*/ 113 h 288"/>
              <a:gd name="T74" fmla="*/ 131 w 210"/>
              <a:gd name="T75" fmla="*/ 113 h 288"/>
              <a:gd name="T76" fmla="*/ 131 w 210"/>
              <a:gd name="T77" fmla="*/ 151 h 288"/>
              <a:gd name="T78" fmla="*/ 84 w 210"/>
              <a:gd name="T79" fmla="*/ 151 h 288"/>
              <a:gd name="T80" fmla="*/ 84 w 210"/>
              <a:gd name="T81" fmla="*/ 74 h 288"/>
              <a:gd name="T82" fmla="*/ 92 w 210"/>
              <a:gd name="T83" fmla="*/ 74 h 288"/>
              <a:gd name="T84" fmla="*/ 131 w 210"/>
              <a:gd name="T8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0" h="288">
                <a:moveTo>
                  <a:pt x="203" y="12"/>
                </a:moveTo>
                <a:cubicBezTo>
                  <a:pt x="194" y="21"/>
                  <a:pt x="194" y="21"/>
                  <a:pt x="194" y="21"/>
                </a:cubicBezTo>
                <a:cubicBezTo>
                  <a:pt x="196" y="24"/>
                  <a:pt x="197" y="28"/>
                  <a:pt x="197" y="33"/>
                </a:cubicBezTo>
                <a:cubicBezTo>
                  <a:pt x="197" y="38"/>
                  <a:pt x="195" y="44"/>
                  <a:pt x="191" y="48"/>
                </a:cubicBezTo>
                <a:cubicBezTo>
                  <a:pt x="187" y="52"/>
                  <a:pt x="182" y="54"/>
                  <a:pt x="176" y="54"/>
                </a:cubicBezTo>
                <a:cubicBezTo>
                  <a:pt x="167" y="54"/>
                  <a:pt x="156" y="47"/>
                  <a:pt x="148" y="35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26" y="6"/>
                  <a:pt x="115" y="0"/>
                  <a:pt x="103" y="0"/>
                </a:cubicBezTo>
                <a:cubicBezTo>
                  <a:pt x="93" y="0"/>
                  <a:pt x="85" y="3"/>
                  <a:pt x="79" y="9"/>
                </a:cubicBezTo>
                <a:cubicBezTo>
                  <a:pt x="73" y="15"/>
                  <a:pt x="70" y="23"/>
                  <a:pt x="70" y="32"/>
                </a:cubicBezTo>
                <a:cubicBezTo>
                  <a:pt x="70" y="32"/>
                  <a:pt x="70" y="44"/>
                  <a:pt x="70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27" y="52"/>
                  <a:pt x="0" y="79"/>
                  <a:pt x="0" y="107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14"/>
                  <a:pt x="0" y="215"/>
                  <a:pt x="0" y="217"/>
                </a:cubicBezTo>
                <a:cubicBezTo>
                  <a:pt x="3" y="257"/>
                  <a:pt x="36" y="288"/>
                  <a:pt x="76" y="288"/>
                </a:cubicBezTo>
                <a:cubicBezTo>
                  <a:pt x="116" y="288"/>
                  <a:pt x="149" y="257"/>
                  <a:pt x="151" y="217"/>
                </a:cubicBezTo>
                <a:cubicBezTo>
                  <a:pt x="152" y="215"/>
                  <a:pt x="152" y="214"/>
                  <a:pt x="152" y="212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2" y="79"/>
                  <a:pt x="125" y="52"/>
                  <a:pt x="97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44"/>
                  <a:pt x="82" y="33"/>
                  <a:pt x="82" y="33"/>
                </a:cubicBezTo>
                <a:cubicBezTo>
                  <a:pt x="82" y="27"/>
                  <a:pt x="85" y="22"/>
                  <a:pt x="88" y="18"/>
                </a:cubicBezTo>
                <a:cubicBezTo>
                  <a:pt x="92" y="13"/>
                  <a:pt x="97" y="11"/>
                  <a:pt x="103" y="11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13" y="11"/>
                  <a:pt x="124" y="18"/>
                  <a:pt x="131" y="30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53" y="59"/>
                  <a:pt x="164" y="65"/>
                  <a:pt x="177" y="65"/>
                </a:cubicBezTo>
                <a:cubicBezTo>
                  <a:pt x="187" y="65"/>
                  <a:pt x="194" y="62"/>
                  <a:pt x="200" y="56"/>
                </a:cubicBezTo>
                <a:cubicBezTo>
                  <a:pt x="207" y="50"/>
                  <a:pt x="210" y="42"/>
                  <a:pt x="210" y="33"/>
                </a:cubicBezTo>
                <a:cubicBezTo>
                  <a:pt x="210" y="24"/>
                  <a:pt x="207" y="18"/>
                  <a:pt x="203" y="12"/>
                </a:cubicBezTo>
                <a:close/>
                <a:moveTo>
                  <a:pt x="22" y="113"/>
                </a:moveTo>
                <a:cubicBezTo>
                  <a:pt x="22" y="92"/>
                  <a:pt x="40" y="74"/>
                  <a:pt x="61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22" y="151"/>
                  <a:pt x="22" y="151"/>
                  <a:pt x="22" y="151"/>
                </a:cubicBezTo>
                <a:lnTo>
                  <a:pt x="22" y="113"/>
                </a:lnTo>
                <a:close/>
                <a:moveTo>
                  <a:pt x="131" y="113"/>
                </a:moveTo>
                <a:cubicBezTo>
                  <a:pt x="131" y="151"/>
                  <a:pt x="131" y="151"/>
                  <a:pt x="131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74"/>
                  <a:pt x="84" y="74"/>
                  <a:pt x="84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113" y="74"/>
                  <a:pt x="131" y="92"/>
                  <a:pt x="131" y="113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Freeform 753"/>
          <p:cNvSpPr/>
          <p:nvPr/>
        </p:nvSpPr>
        <p:spPr bwMode="auto">
          <a:xfrm>
            <a:off x="8097161" y="5822262"/>
            <a:ext cx="318590" cy="284147"/>
          </a:xfrm>
          <a:custGeom>
            <a:avLst/>
            <a:gdLst>
              <a:gd name="T0" fmla="*/ 277 w 288"/>
              <a:gd name="T1" fmla="*/ 120 h 258"/>
              <a:gd name="T2" fmla="*/ 230 w 288"/>
              <a:gd name="T3" fmla="*/ 120 h 258"/>
              <a:gd name="T4" fmla="*/ 223 w 288"/>
              <a:gd name="T5" fmla="*/ 95 h 258"/>
              <a:gd name="T6" fmla="*/ 260 w 288"/>
              <a:gd name="T7" fmla="*/ 63 h 258"/>
              <a:gd name="T8" fmla="*/ 264 w 288"/>
              <a:gd name="T9" fmla="*/ 54 h 258"/>
              <a:gd name="T10" fmla="*/ 264 w 288"/>
              <a:gd name="T11" fmla="*/ 18 h 258"/>
              <a:gd name="T12" fmla="*/ 253 w 288"/>
              <a:gd name="T13" fmla="*/ 6 h 258"/>
              <a:gd name="T14" fmla="*/ 242 w 288"/>
              <a:gd name="T15" fmla="*/ 18 h 258"/>
              <a:gd name="T16" fmla="*/ 241 w 288"/>
              <a:gd name="T17" fmla="*/ 49 h 258"/>
              <a:gd name="T18" fmla="*/ 211 w 288"/>
              <a:gd name="T19" fmla="*/ 75 h 258"/>
              <a:gd name="T20" fmla="*/ 192 w 288"/>
              <a:gd name="T21" fmla="*/ 56 h 258"/>
              <a:gd name="T22" fmla="*/ 194 w 288"/>
              <a:gd name="T23" fmla="*/ 46 h 258"/>
              <a:gd name="T24" fmla="*/ 144 w 288"/>
              <a:gd name="T25" fmla="*/ 0 h 258"/>
              <a:gd name="T26" fmla="*/ 94 w 288"/>
              <a:gd name="T27" fmla="*/ 46 h 258"/>
              <a:gd name="T28" fmla="*/ 96 w 288"/>
              <a:gd name="T29" fmla="*/ 57 h 258"/>
              <a:gd name="T30" fmla="*/ 77 w 288"/>
              <a:gd name="T31" fmla="*/ 76 h 258"/>
              <a:gd name="T32" fmla="*/ 46 w 288"/>
              <a:gd name="T33" fmla="*/ 49 h 258"/>
              <a:gd name="T34" fmla="*/ 46 w 288"/>
              <a:gd name="T35" fmla="*/ 18 h 258"/>
              <a:gd name="T36" fmla="*/ 35 w 288"/>
              <a:gd name="T37" fmla="*/ 6 h 258"/>
              <a:gd name="T38" fmla="*/ 24 w 288"/>
              <a:gd name="T39" fmla="*/ 18 h 258"/>
              <a:gd name="T40" fmla="*/ 24 w 288"/>
              <a:gd name="T41" fmla="*/ 54 h 258"/>
              <a:gd name="T42" fmla="*/ 28 w 288"/>
              <a:gd name="T43" fmla="*/ 63 h 258"/>
              <a:gd name="T44" fmla="*/ 66 w 288"/>
              <a:gd name="T45" fmla="*/ 95 h 258"/>
              <a:gd name="T46" fmla="*/ 58 w 288"/>
              <a:gd name="T47" fmla="*/ 120 h 258"/>
              <a:gd name="T48" fmla="*/ 11 w 288"/>
              <a:gd name="T49" fmla="*/ 120 h 258"/>
              <a:gd name="T50" fmla="*/ 0 w 288"/>
              <a:gd name="T51" fmla="*/ 131 h 258"/>
              <a:gd name="T52" fmla="*/ 11 w 288"/>
              <a:gd name="T53" fmla="*/ 143 h 258"/>
              <a:gd name="T54" fmla="*/ 57 w 288"/>
              <a:gd name="T55" fmla="*/ 143 h 258"/>
              <a:gd name="T56" fmla="*/ 63 w 288"/>
              <a:gd name="T57" fmla="*/ 172 h 258"/>
              <a:gd name="T58" fmla="*/ 28 w 288"/>
              <a:gd name="T59" fmla="*/ 202 h 258"/>
              <a:gd name="T60" fmla="*/ 24 w 288"/>
              <a:gd name="T61" fmla="*/ 211 h 258"/>
              <a:gd name="T62" fmla="*/ 24 w 288"/>
              <a:gd name="T63" fmla="*/ 247 h 258"/>
              <a:gd name="T64" fmla="*/ 35 w 288"/>
              <a:gd name="T65" fmla="*/ 258 h 258"/>
              <a:gd name="T66" fmla="*/ 46 w 288"/>
              <a:gd name="T67" fmla="*/ 247 h 258"/>
              <a:gd name="T68" fmla="*/ 46 w 288"/>
              <a:gd name="T69" fmla="*/ 216 h 258"/>
              <a:gd name="T70" fmla="*/ 72 w 288"/>
              <a:gd name="T71" fmla="*/ 193 h 258"/>
              <a:gd name="T72" fmla="*/ 144 w 288"/>
              <a:gd name="T73" fmla="*/ 235 h 258"/>
              <a:gd name="T74" fmla="*/ 216 w 288"/>
              <a:gd name="T75" fmla="*/ 194 h 258"/>
              <a:gd name="T76" fmla="*/ 241 w 288"/>
              <a:gd name="T77" fmla="*/ 216 h 258"/>
              <a:gd name="T78" fmla="*/ 241 w 288"/>
              <a:gd name="T79" fmla="*/ 247 h 258"/>
              <a:gd name="T80" fmla="*/ 253 w 288"/>
              <a:gd name="T81" fmla="*/ 258 h 258"/>
              <a:gd name="T82" fmla="*/ 264 w 288"/>
              <a:gd name="T83" fmla="*/ 247 h 258"/>
              <a:gd name="T84" fmla="*/ 264 w 288"/>
              <a:gd name="T85" fmla="*/ 211 h 258"/>
              <a:gd name="T86" fmla="*/ 260 w 288"/>
              <a:gd name="T87" fmla="*/ 202 h 258"/>
              <a:gd name="T88" fmla="*/ 226 w 288"/>
              <a:gd name="T89" fmla="*/ 173 h 258"/>
              <a:gd name="T90" fmla="*/ 232 w 288"/>
              <a:gd name="T91" fmla="*/ 143 h 258"/>
              <a:gd name="T92" fmla="*/ 277 w 288"/>
              <a:gd name="T93" fmla="*/ 143 h 258"/>
              <a:gd name="T94" fmla="*/ 288 w 288"/>
              <a:gd name="T95" fmla="*/ 131 h 258"/>
              <a:gd name="T96" fmla="*/ 277 w 288"/>
              <a:gd name="T97" fmla="*/ 1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258">
                <a:moveTo>
                  <a:pt x="277" y="120"/>
                </a:moveTo>
                <a:cubicBezTo>
                  <a:pt x="230" y="120"/>
                  <a:pt x="230" y="120"/>
                  <a:pt x="230" y="120"/>
                </a:cubicBezTo>
                <a:cubicBezTo>
                  <a:pt x="229" y="111"/>
                  <a:pt x="226" y="103"/>
                  <a:pt x="223" y="95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62" y="61"/>
                  <a:pt x="264" y="58"/>
                  <a:pt x="264" y="54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1"/>
                  <a:pt x="259" y="6"/>
                  <a:pt x="253" y="6"/>
                </a:cubicBezTo>
                <a:cubicBezTo>
                  <a:pt x="246" y="6"/>
                  <a:pt x="242" y="11"/>
                  <a:pt x="242" y="18"/>
                </a:cubicBezTo>
                <a:cubicBezTo>
                  <a:pt x="241" y="49"/>
                  <a:pt x="241" y="49"/>
                  <a:pt x="241" y="49"/>
                </a:cubicBezTo>
                <a:cubicBezTo>
                  <a:pt x="211" y="75"/>
                  <a:pt x="211" y="75"/>
                  <a:pt x="211" y="75"/>
                </a:cubicBezTo>
                <a:cubicBezTo>
                  <a:pt x="206" y="68"/>
                  <a:pt x="200" y="62"/>
                  <a:pt x="192" y="56"/>
                </a:cubicBezTo>
                <a:cubicBezTo>
                  <a:pt x="193" y="53"/>
                  <a:pt x="194" y="49"/>
                  <a:pt x="194" y="46"/>
                </a:cubicBezTo>
                <a:cubicBezTo>
                  <a:pt x="194" y="20"/>
                  <a:pt x="172" y="0"/>
                  <a:pt x="144" y="0"/>
                </a:cubicBezTo>
                <a:cubicBezTo>
                  <a:pt x="117" y="0"/>
                  <a:pt x="94" y="20"/>
                  <a:pt x="94" y="46"/>
                </a:cubicBezTo>
                <a:cubicBezTo>
                  <a:pt x="94" y="49"/>
                  <a:pt x="95" y="53"/>
                  <a:pt x="96" y="57"/>
                </a:cubicBezTo>
                <a:cubicBezTo>
                  <a:pt x="89" y="62"/>
                  <a:pt x="82" y="68"/>
                  <a:pt x="77" y="76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1"/>
                  <a:pt x="42" y="6"/>
                  <a:pt x="35" y="6"/>
                </a:cubicBezTo>
                <a:cubicBezTo>
                  <a:pt x="29" y="6"/>
                  <a:pt x="24" y="11"/>
                  <a:pt x="24" y="1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8"/>
                  <a:pt x="26" y="61"/>
                  <a:pt x="28" y="63"/>
                </a:cubicBezTo>
                <a:cubicBezTo>
                  <a:pt x="66" y="95"/>
                  <a:pt x="66" y="95"/>
                  <a:pt x="66" y="95"/>
                </a:cubicBezTo>
                <a:cubicBezTo>
                  <a:pt x="62" y="103"/>
                  <a:pt x="60" y="112"/>
                  <a:pt x="58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5" y="120"/>
                  <a:pt x="0" y="125"/>
                  <a:pt x="0" y="131"/>
                </a:cubicBezTo>
                <a:cubicBezTo>
                  <a:pt x="0" y="138"/>
                  <a:pt x="5" y="143"/>
                  <a:pt x="11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8" y="153"/>
                  <a:pt x="59" y="163"/>
                  <a:pt x="63" y="172"/>
                </a:cubicBezTo>
                <a:cubicBezTo>
                  <a:pt x="28" y="202"/>
                  <a:pt x="28" y="202"/>
                  <a:pt x="28" y="202"/>
                </a:cubicBezTo>
                <a:cubicBezTo>
                  <a:pt x="26" y="204"/>
                  <a:pt x="24" y="207"/>
                  <a:pt x="24" y="211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24" y="253"/>
                  <a:pt x="29" y="258"/>
                  <a:pt x="35" y="258"/>
                </a:cubicBezTo>
                <a:cubicBezTo>
                  <a:pt x="42" y="258"/>
                  <a:pt x="46" y="253"/>
                  <a:pt x="46" y="247"/>
                </a:cubicBezTo>
                <a:cubicBezTo>
                  <a:pt x="46" y="216"/>
                  <a:pt x="46" y="216"/>
                  <a:pt x="46" y="216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88" y="219"/>
                  <a:pt x="115" y="235"/>
                  <a:pt x="144" y="235"/>
                </a:cubicBezTo>
                <a:cubicBezTo>
                  <a:pt x="174" y="235"/>
                  <a:pt x="200" y="219"/>
                  <a:pt x="216" y="194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41" y="247"/>
                  <a:pt x="241" y="247"/>
                  <a:pt x="241" y="247"/>
                </a:cubicBezTo>
                <a:cubicBezTo>
                  <a:pt x="241" y="253"/>
                  <a:pt x="246" y="258"/>
                  <a:pt x="253" y="258"/>
                </a:cubicBezTo>
                <a:cubicBezTo>
                  <a:pt x="259" y="258"/>
                  <a:pt x="264" y="253"/>
                  <a:pt x="264" y="247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07"/>
                  <a:pt x="262" y="204"/>
                  <a:pt x="260" y="202"/>
                </a:cubicBezTo>
                <a:cubicBezTo>
                  <a:pt x="226" y="173"/>
                  <a:pt x="226" y="173"/>
                  <a:pt x="226" y="173"/>
                </a:cubicBezTo>
                <a:cubicBezTo>
                  <a:pt x="229" y="163"/>
                  <a:pt x="231" y="153"/>
                  <a:pt x="232" y="143"/>
                </a:cubicBezTo>
                <a:cubicBezTo>
                  <a:pt x="277" y="143"/>
                  <a:pt x="277" y="143"/>
                  <a:pt x="277" y="143"/>
                </a:cubicBezTo>
                <a:cubicBezTo>
                  <a:pt x="283" y="143"/>
                  <a:pt x="288" y="138"/>
                  <a:pt x="288" y="131"/>
                </a:cubicBezTo>
                <a:cubicBezTo>
                  <a:pt x="288" y="125"/>
                  <a:pt x="283" y="120"/>
                  <a:pt x="277" y="120"/>
                </a:cubicBezTo>
                <a:close/>
              </a:path>
            </a:pathLst>
          </a:custGeom>
          <a:solidFill>
            <a:srgbClr val="7566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1227" r="1956" b="3622"/>
          <a:stretch>
            <a:fillRect/>
          </a:stretch>
        </p:blipFill>
        <p:spPr>
          <a:xfrm>
            <a:off x="82296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20641" r="959" b="5372"/>
          <a:stretch>
            <a:fillRect/>
          </a:stretch>
        </p:blipFill>
        <p:spPr>
          <a:xfrm>
            <a:off x="100457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6064" r="1376" b="9897"/>
          <a:stretch>
            <a:fillRect/>
          </a:stretch>
        </p:blipFill>
        <p:spPr>
          <a:xfrm>
            <a:off x="4064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24393" b="11742"/>
          <a:stretch>
            <a:fillRect/>
          </a:stretch>
        </p:blipFill>
        <p:spPr>
          <a:xfrm>
            <a:off x="22225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0900" r="2349" b="26349"/>
          <a:stretch>
            <a:fillRect/>
          </a:stretch>
        </p:blipFill>
        <p:spPr>
          <a:xfrm>
            <a:off x="40386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6397" r="2499" b="20556"/>
          <a:stretch>
            <a:fillRect/>
          </a:stretch>
        </p:blipFill>
        <p:spPr>
          <a:xfrm>
            <a:off x="6413500" y="3263900"/>
            <a:ext cx="1739900" cy="965200"/>
          </a:xfrm>
          <a:custGeom>
            <a:avLst/>
            <a:gdLst>
              <a:gd name="connsiteX0" fmla="*/ 0 w 1739900"/>
              <a:gd name="connsiteY0" fmla="*/ 0 h 965200"/>
              <a:gd name="connsiteX1" fmla="*/ 1739900 w 1739900"/>
              <a:gd name="connsiteY1" fmla="*/ 0 h 965200"/>
              <a:gd name="connsiteX2" fmla="*/ 1739900 w 1739900"/>
              <a:gd name="connsiteY2" fmla="*/ 965200 h 965200"/>
              <a:gd name="connsiteX3" fmla="*/ 0 w 1739900"/>
              <a:gd name="connsiteY3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965200">
                <a:moveTo>
                  <a:pt x="0" y="0"/>
                </a:moveTo>
                <a:lnTo>
                  <a:pt x="1739900" y="0"/>
                </a:lnTo>
                <a:lnTo>
                  <a:pt x="1739900" y="965200"/>
                </a:lnTo>
                <a:lnTo>
                  <a:pt x="0" y="9652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-22554"/>
            <a:ext cx="12192000" cy="7874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07194" y="2355850"/>
            <a:ext cx="88106" cy="1873250"/>
            <a:chOff x="407194" y="2355850"/>
            <a:chExt cx="88106" cy="1873250"/>
          </a:xfrm>
        </p:grpSpPr>
        <p:sp>
          <p:nvSpPr>
            <p:cNvPr id="19" name="矩形 1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038600" y="2355850"/>
            <a:ext cx="88106" cy="1873250"/>
            <a:chOff x="407194" y="2355850"/>
            <a:chExt cx="88106" cy="1873250"/>
          </a:xfrm>
        </p:grpSpPr>
        <p:sp>
          <p:nvSpPr>
            <p:cNvPr id="29" name="矩形 2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8224441" y="2355850"/>
            <a:ext cx="88106" cy="1873250"/>
            <a:chOff x="407194" y="2355850"/>
            <a:chExt cx="88106" cy="1873250"/>
          </a:xfrm>
        </p:grpSpPr>
        <p:sp>
          <p:nvSpPr>
            <p:cNvPr id="33" name="矩形 32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flipV="1">
            <a:off x="2217341" y="3263900"/>
            <a:ext cx="88106" cy="1873250"/>
            <a:chOff x="407194" y="2355850"/>
            <a:chExt cx="88106" cy="1873250"/>
          </a:xfrm>
        </p:grpSpPr>
        <p:sp>
          <p:nvSpPr>
            <p:cNvPr id="36" name="矩形 35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flipV="1">
            <a:off x="6412707" y="3263900"/>
            <a:ext cx="88106" cy="1873250"/>
            <a:chOff x="407194" y="2355850"/>
            <a:chExt cx="88106" cy="1873250"/>
          </a:xfrm>
        </p:grpSpPr>
        <p:sp>
          <p:nvSpPr>
            <p:cNvPr id="39" name="矩形 38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flipV="1">
            <a:off x="10040541" y="3263900"/>
            <a:ext cx="88106" cy="1873250"/>
            <a:chOff x="407194" y="2355850"/>
            <a:chExt cx="88106" cy="1873250"/>
          </a:xfrm>
        </p:grpSpPr>
        <p:sp>
          <p:nvSpPr>
            <p:cNvPr id="42" name="矩形 41"/>
            <p:cNvSpPr/>
            <p:nvPr/>
          </p:nvSpPr>
          <p:spPr>
            <a:xfrm>
              <a:off x="407988" y="2355850"/>
              <a:ext cx="87312" cy="273050"/>
            </a:xfrm>
            <a:prstGeom prst="rect">
              <a:avLst/>
            </a:pr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07194" y="2355850"/>
              <a:ext cx="0" cy="1873250"/>
            </a:xfrm>
            <a:prstGeom prst="line">
              <a:avLst/>
            </a:prstGeom>
            <a:ln>
              <a:solidFill>
                <a:srgbClr val="756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297832" y="409763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01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67558" y="409763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03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45861" y="409763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05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45687" y="234880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06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99727" y="234880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04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21892" y="2348805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756663"/>
                </a:solidFill>
                <a:latin typeface="Broadway BT" panose="04040905080B02020502" pitchFamily="82" charset="0"/>
              </a:rPr>
              <a:t>02</a:t>
            </a:r>
            <a:endParaRPr lang="zh-CN" altLang="en-US" sz="5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9027" y="2323098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47031" y="1177563"/>
            <a:ext cx="1313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目录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411163" y="1855639"/>
            <a:ext cx="1149548" cy="166687"/>
            <a:chOff x="553640" y="410595"/>
            <a:chExt cx="1149548" cy="166687"/>
          </a:xfrm>
        </p:grpSpPr>
        <p:grpSp>
          <p:nvGrpSpPr>
            <p:cNvPr id="72" name="组合 71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4130432" y="2323098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309907" y="2323098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2305447" y="4846420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429285" y="4846420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10116327" y="4846420"/>
            <a:ext cx="11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24333" r="256" b="35618"/>
          <a:stretch>
            <a:fillRect/>
          </a:stretch>
        </p:blipFill>
        <p:spPr>
          <a:xfrm>
            <a:off x="407988" y="800100"/>
            <a:ext cx="11376025" cy="2971800"/>
          </a:xfrm>
          <a:custGeom>
            <a:avLst/>
            <a:gdLst>
              <a:gd name="connsiteX0" fmla="*/ 0 w 11376025"/>
              <a:gd name="connsiteY0" fmla="*/ 0 h 2971800"/>
              <a:gd name="connsiteX1" fmla="*/ 11376025 w 11376025"/>
              <a:gd name="connsiteY1" fmla="*/ 0 h 2971800"/>
              <a:gd name="connsiteX2" fmla="*/ 11376025 w 11376025"/>
              <a:gd name="connsiteY2" fmla="*/ 2971800 h 2971800"/>
              <a:gd name="connsiteX3" fmla="*/ 0 w 11376025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6025" h="2971800">
                <a:moveTo>
                  <a:pt x="0" y="0"/>
                </a:moveTo>
                <a:lnTo>
                  <a:pt x="11376025" y="0"/>
                </a:lnTo>
                <a:lnTo>
                  <a:pt x="11376025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787400" y="3276600"/>
            <a:ext cx="10617200" cy="3302000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/>
          <p:cNvSpPr/>
          <p:nvPr/>
        </p:nvSpPr>
        <p:spPr>
          <a:xfrm>
            <a:off x="10080922" y="3865769"/>
            <a:ext cx="566243" cy="2374900"/>
          </a:xfrm>
          <a:custGeom>
            <a:avLst/>
            <a:gdLst>
              <a:gd name="connsiteX0" fmla="*/ 0 w 566243"/>
              <a:gd name="connsiteY0" fmla="*/ 0 h 2374900"/>
              <a:gd name="connsiteX1" fmla="*/ 566243 w 566243"/>
              <a:gd name="connsiteY1" fmla="*/ 0 h 2374900"/>
              <a:gd name="connsiteX2" fmla="*/ 566243 w 566243"/>
              <a:gd name="connsiteY2" fmla="*/ 2374900 h 2374900"/>
              <a:gd name="connsiteX3" fmla="*/ 0 w 566243"/>
              <a:gd name="connsiteY3" fmla="*/ 2374900 h 2374900"/>
              <a:gd name="connsiteX4" fmla="*/ 0 w 566243"/>
              <a:gd name="connsiteY4" fmla="*/ 2195243 h 2374900"/>
              <a:gd name="connsiteX5" fmla="*/ 386586 w 566243"/>
              <a:gd name="connsiteY5" fmla="*/ 2195243 h 2374900"/>
              <a:gd name="connsiteX6" fmla="*/ 386586 w 566243"/>
              <a:gd name="connsiteY6" fmla="*/ 179657 h 2374900"/>
              <a:gd name="connsiteX7" fmla="*/ 0 w 566243"/>
              <a:gd name="connsiteY7" fmla="*/ 179657 h 2374900"/>
              <a:gd name="connsiteX8" fmla="*/ 0 w 566243"/>
              <a:gd name="connsiteY8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43" h="2374900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982968" y="3742571"/>
            <a:ext cx="5664575" cy="2651217"/>
            <a:chOff x="982968" y="3928754"/>
            <a:chExt cx="5664575" cy="2651217"/>
          </a:xfrm>
        </p:grpSpPr>
        <p:sp>
          <p:nvSpPr>
            <p:cNvPr id="60" name="文本框 59"/>
            <p:cNvSpPr txBox="1"/>
            <p:nvPr/>
          </p:nvSpPr>
          <p:spPr>
            <a:xfrm>
              <a:off x="982968" y="3928754"/>
              <a:ext cx="5664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chemeClr val="bg1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4800" dirty="0">
                <a:solidFill>
                  <a:schemeClr val="bg1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23412" y="4611726"/>
              <a:ext cx="2469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23412" y="5929024"/>
              <a:ext cx="2710388" cy="65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97482" y="51705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1023412" y="5551669"/>
              <a:ext cx="2111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937155" y="5929024"/>
              <a:ext cx="2710388" cy="65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9140279" y="3963217"/>
            <a:ext cx="461665" cy="1540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初见设计</a:t>
            </a:r>
          </a:p>
        </p:txBody>
      </p:sp>
      <p:sp>
        <p:nvSpPr>
          <p:cNvPr id="67" name="文本框 66"/>
          <p:cNvSpPr txBox="1"/>
          <p:nvPr/>
        </p:nvSpPr>
        <p:spPr>
          <a:xfrm rot="5400000">
            <a:off x="8571587" y="4960539"/>
            <a:ext cx="2275638" cy="21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" dirty="0">
                <a:solidFill>
                  <a:schemeClr val="bg1"/>
                </a:solidFill>
              </a:rPr>
              <a:t>2016201620162016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1163" y="410595"/>
            <a:ext cx="1149548" cy="166687"/>
            <a:chOff x="553640" y="410595"/>
            <a:chExt cx="1149548" cy="166687"/>
          </a:xfrm>
        </p:grpSpPr>
        <p:grpSp>
          <p:nvGrpSpPr>
            <p:cNvPr id="69" name="组合 68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647165" y="410595"/>
            <a:ext cx="1149548" cy="166687"/>
            <a:chOff x="553640" y="410595"/>
            <a:chExt cx="1149548" cy="166687"/>
          </a:xfrm>
        </p:grpSpPr>
        <p:grpSp>
          <p:nvGrpSpPr>
            <p:cNvPr id="89" name="组合 88"/>
            <p:cNvGrpSpPr/>
            <p:nvPr/>
          </p:nvGrpSpPr>
          <p:grpSpPr>
            <a:xfrm>
              <a:off x="553640" y="410595"/>
              <a:ext cx="467520" cy="166687"/>
              <a:chOff x="2311400" y="209550"/>
              <a:chExt cx="1778000" cy="45084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1644253" y="410595"/>
              <a:ext cx="58935" cy="166687"/>
              <a:chOff x="2311400" y="209550"/>
              <a:chExt cx="1778000" cy="450847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2311400" y="209550"/>
                <a:ext cx="1778000" cy="127000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311400" y="396329"/>
                <a:ext cx="1778000" cy="264068"/>
              </a:xfrm>
              <a:prstGeom prst="rect">
                <a:avLst/>
              </a:prstGeom>
              <a:solidFill>
                <a:srgbClr val="756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1092760" y="425895"/>
              <a:ext cx="14065" cy="20315"/>
            </a:xfrm>
            <a:custGeom>
              <a:avLst/>
              <a:gdLst/>
              <a:ahLst/>
              <a:cxnLst/>
              <a:rect l="l" t="t" r="r" b="b"/>
              <a:pathLst>
                <a:path w="14065" h="20315">
                  <a:moveTo>
                    <a:pt x="0" y="0"/>
                  </a:moveTo>
                  <a:lnTo>
                    <a:pt x="6251" y="0"/>
                  </a:lnTo>
                  <a:cubicBezTo>
                    <a:pt x="10071" y="6598"/>
                    <a:pt x="12676" y="13370"/>
                    <a:pt x="14065" y="20315"/>
                  </a:cubicBezTo>
                  <a:lnTo>
                    <a:pt x="6772" y="20315"/>
                  </a:lnTo>
                  <a:cubicBezTo>
                    <a:pt x="5383" y="13022"/>
                    <a:pt x="3126" y="625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515209" y="425895"/>
              <a:ext cx="81781" cy="120327"/>
            </a:xfrm>
            <a:custGeom>
              <a:avLst/>
              <a:gdLst/>
              <a:ahLst/>
              <a:cxnLst/>
              <a:rect l="l" t="t" r="r" b="b"/>
              <a:pathLst>
                <a:path w="81781" h="120327">
                  <a:moveTo>
                    <a:pt x="36463" y="0"/>
                  </a:moveTo>
                  <a:lnTo>
                    <a:pt x="45318" y="0"/>
                  </a:lnTo>
                  <a:lnTo>
                    <a:pt x="45318" y="40630"/>
                  </a:lnTo>
                  <a:lnTo>
                    <a:pt x="81781" y="40630"/>
                  </a:lnTo>
                  <a:lnTo>
                    <a:pt x="81781" y="46881"/>
                  </a:lnTo>
                  <a:lnTo>
                    <a:pt x="45318" y="46881"/>
                  </a:lnTo>
                  <a:lnTo>
                    <a:pt x="45318" y="120327"/>
                  </a:lnTo>
                  <a:lnTo>
                    <a:pt x="36463" y="120327"/>
                  </a:lnTo>
                  <a:lnTo>
                    <a:pt x="36463" y="46881"/>
                  </a:lnTo>
                  <a:lnTo>
                    <a:pt x="0" y="46881"/>
                  </a:lnTo>
                  <a:lnTo>
                    <a:pt x="0" y="40630"/>
                  </a:lnTo>
                  <a:lnTo>
                    <a:pt x="36463" y="40630"/>
                  </a:lnTo>
                  <a:lnTo>
                    <a:pt x="3646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352168" y="426415"/>
              <a:ext cx="17710" cy="26566"/>
            </a:xfrm>
            <a:custGeom>
              <a:avLst/>
              <a:gdLst/>
              <a:ahLst/>
              <a:cxnLst/>
              <a:rect l="l" t="t" r="r" b="b"/>
              <a:pathLst>
                <a:path w="17710" h="26566">
                  <a:moveTo>
                    <a:pt x="0" y="0"/>
                  </a:moveTo>
                  <a:lnTo>
                    <a:pt x="6772" y="0"/>
                  </a:lnTo>
                  <a:cubicBezTo>
                    <a:pt x="11286" y="8681"/>
                    <a:pt x="14932" y="17537"/>
                    <a:pt x="17710" y="26566"/>
                  </a:cubicBezTo>
                  <a:lnTo>
                    <a:pt x="9897" y="26566"/>
                  </a:lnTo>
                  <a:cubicBezTo>
                    <a:pt x="7813" y="18231"/>
                    <a:pt x="4514" y="9376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487602" y="426415"/>
              <a:ext cx="17710" cy="27086"/>
            </a:xfrm>
            <a:custGeom>
              <a:avLst/>
              <a:gdLst/>
              <a:ahLst/>
              <a:cxnLst/>
              <a:rect l="l" t="t" r="r" b="b"/>
              <a:pathLst>
                <a:path w="17710" h="27086">
                  <a:moveTo>
                    <a:pt x="0" y="0"/>
                  </a:moveTo>
                  <a:lnTo>
                    <a:pt x="6771" y="0"/>
                  </a:lnTo>
                  <a:cubicBezTo>
                    <a:pt x="10938" y="7292"/>
                    <a:pt x="14585" y="16321"/>
                    <a:pt x="17710" y="27086"/>
                  </a:cubicBezTo>
                  <a:lnTo>
                    <a:pt x="9897" y="27086"/>
                  </a:lnTo>
                  <a:cubicBezTo>
                    <a:pt x="7466" y="17710"/>
                    <a:pt x="4167" y="8681"/>
                    <a:pt x="0" y="0"/>
                  </a:cubicBez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78213" y="432146"/>
              <a:ext cx="83344" cy="39067"/>
            </a:xfrm>
            <a:custGeom>
              <a:avLst/>
              <a:gdLst/>
              <a:ahLst/>
              <a:cxnLst/>
              <a:rect l="l" t="t" r="r" b="b"/>
              <a:pathLst>
                <a:path w="83344" h="39067">
                  <a:moveTo>
                    <a:pt x="13543" y="0"/>
                  </a:moveTo>
                  <a:lnTo>
                    <a:pt x="65112" y="0"/>
                  </a:lnTo>
                  <a:lnTo>
                    <a:pt x="65112" y="22919"/>
                  </a:lnTo>
                  <a:cubicBezTo>
                    <a:pt x="64765" y="28128"/>
                    <a:pt x="67022" y="30559"/>
                    <a:pt x="71884" y="30212"/>
                  </a:cubicBezTo>
                  <a:lnTo>
                    <a:pt x="83344" y="30212"/>
                  </a:lnTo>
                  <a:lnTo>
                    <a:pt x="83344" y="35421"/>
                  </a:lnTo>
                  <a:lnTo>
                    <a:pt x="69279" y="35421"/>
                  </a:lnTo>
                  <a:cubicBezTo>
                    <a:pt x="61292" y="35421"/>
                    <a:pt x="57299" y="31427"/>
                    <a:pt x="57299" y="23440"/>
                  </a:cubicBezTo>
                  <a:lnTo>
                    <a:pt x="57299" y="5209"/>
                  </a:lnTo>
                  <a:lnTo>
                    <a:pt x="21357" y="5209"/>
                  </a:lnTo>
                  <a:lnTo>
                    <a:pt x="21357" y="16668"/>
                  </a:lnTo>
                  <a:cubicBezTo>
                    <a:pt x="22399" y="28475"/>
                    <a:pt x="15280" y="35942"/>
                    <a:pt x="0" y="39067"/>
                  </a:cubicBezTo>
                  <a:lnTo>
                    <a:pt x="0" y="34379"/>
                  </a:lnTo>
                  <a:cubicBezTo>
                    <a:pt x="9723" y="31601"/>
                    <a:pt x="14238" y="25697"/>
                    <a:pt x="13543" y="16668"/>
                  </a:cubicBezTo>
                  <a:lnTo>
                    <a:pt x="1354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225590" y="432666"/>
              <a:ext cx="86990" cy="71884"/>
            </a:xfrm>
            <a:custGeom>
              <a:avLst/>
              <a:gdLst/>
              <a:ahLst/>
              <a:cxnLst/>
              <a:rect l="l" t="t" r="r" b="b"/>
              <a:pathLst>
                <a:path w="86990" h="71884">
                  <a:moveTo>
                    <a:pt x="0" y="0"/>
                  </a:moveTo>
                  <a:lnTo>
                    <a:pt x="86990" y="0"/>
                  </a:lnTo>
                  <a:lnTo>
                    <a:pt x="86990" y="71884"/>
                  </a:lnTo>
                  <a:lnTo>
                    <a:pt x="79176" y="71884"/>
                  </a:lnTo>
                  <a:lnTo>
                    <a:pt x="79176" y="5729"/>
                  </a:lnTo>
                  <a:lnTo>
                    <a:pt x="8334" y="5729"/>
                  </a:lnTo>
                  <a:lnTo>
                    <a:pt x="8334" y="71884"/>
                  </a:lnTo>
                  <a:lnTo>
                    <a:pt x="0" y="7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121410" y="436312"/>
              <a:ext cx="69909" cy="109388"/>
            </a:xfrm>
            <a:custGeom>
              <a:avLst/>
              <a:gdLst/>
              <a:ahLst/>
              <a:cxnLst/>
              <a:rect l="l" t="t" r="r" b="b"/>
              <a:pathLst>
                <a:path w="69909" h="109388">
                  <a:moveTo>
                    <a:pt x="1042" y="0"/>
                  </a:moveTo>
                  <a:lnTo>
                    <a:pt x="69800" y="0"/>
                  </a:lnTo>
                  <a:lnTo>
                    <a:pt x="69800" y="85948"/>
                  </a:lnTo>
                  <a:cubicBezTo>
                    <a:pt x="70842" y="99491"/>
                    <a:pt x="64418" y="105742"/>
                    <a:pt x="50527" y="104700"/>
                  </a:cubicBezTo>
                  <a:lnTo>
                    <a:pt x="42714" y="104700"/>
                  </a:lnTo>
                  <a:lnTo>
                    <a:pt x="42714" y="99491"/>
                  </a:lnTo>
                  <a:lnTo>
                    <a:pt x="51048" y="99491"/>
                  </a:lnTo>
                  <a:cubicBezTo>
                    <a:pt x="58688" y="99839"/>
                    <a:pt x="62334" y="96192"/>
                    <a:pt x="61987" y="88553"/>
                  </a:cubicBezTo>
                  <a:lnTo>
                    <a:pt x="61987" y="5730"/>
                  </a:lnTo>
                  <a:lnTo>
                    <a:pt x="30733" y="5730"/>
                  </a:lnTo>
                  <a:lnTo>
                    <a:pt x="30733" y="16669"/>
                  </a:lnTo>
                  <a:cubicBezTo>
                    <a:pt x="30733" y="40977"/>
                    <a:pt x="28649" y="59035"/>
                    <a:pt x="24482" y="70842"/>
                  </a:cubicBezTo>
                  <a:cubicBezTo>
                    <a:pt x="20662" y="83344"/>
                    <a:pt x="12501" y="96192"/>
                    <a:pt x="0" y="109388"/>
                  </a:cubicBezTo>
                  <a:lnTo>
                    <a:pt x="0" y="102096"/>
                  </a:lnTo>
                  <a:cubicBezTo>
                    <a:pt x="9376" y="89942"/>
                    <a:pt x="15453" y="78135"/>
                    <a:pt x="18231" y="66675"/>
                  </a:cubicBezTo>
                  <a:cubicBezTo>
                    <a:pt x="21357" y="55562"/>
                    <a:pt x="22919" y="38894"/>
                    <a:pt x="22919" y="16669"/>
                  </a:cubicBezTo>
                  <a:lnTo>
                    <a:pt x="22919" y="5730"/>
                  </a:lnTo>
                  <a:lnTo>
                    <a:pt x="1042" y="5730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212046" y="450377"/>
              <a:ext cx="61257" cy="95845"/>
            </a:xfrm>
            <a:custGeom>
              <a:avLst/>
              <a:gdLst/>
              <a:ahLst/>
              <a:cxnLst/>
              <a:rect l="l" t="t" r="r" b="b"/>
              <a:pathLst>
                <a:path w="61257" h="95845">
                  <a:moveTo>
                    <a:pt x="52611" y="0"/>
                  </a:moveTo>
                  <a:lnTo>
                    <a:pt x="60945" y="0"/>
                  </a:lnTo>
                  <a:lnTo>
                    <a:pt x="60945" y="15106"/>
                  </a:lnTo>
                  <a:cubicBezTo>
                    <a:pt x="64071" y="55042"/>
                    <a:pt x="43756" y="81955"/>
                    <a:pt x="0" y="95845"/>
                  </a:cubicBezTo>
                  <a:lnTo>
                    <a:pt x="0" y="90636"/>
                  </a:lnTo>
                  <a:cubicBezTo>
                    <a:pt x="20489" y="81608"/>
                    <a:pt x="34206" y="71884"/>
                    <a:pt x="41151" y="61466"/>
                  </a:cubicBezTo>
                  <a:cubicBezTo>
                    <a:pt x="48791" y="51395"/>
                    <a:pt x="52611" y="36984"/>
                    <a:pt x="52611" y="18232"/>
                  </a:cubicBezTo>
                  <a:lnTo>
                    <a:pt x="52611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076092" y="451418"/>
              <a:ext cx="46881" cy="93762"/>
            </a:xfrm>
            <a:custGeom>
              <a:avLst/>
              <a:gdLst/>
              <a:ahLst/>
              <a:cxnLst/>
              <a:rect l="l" t="t" r="r" b="b"/>
              <a:pathLst>
                <a:path w="46881" h="93762">
                  <a:moveTo>
                    <a:pt x="2604" y="0"/>
                  </a:moveTo>
                  <a:lnTo>
                    <a:pt x="42193" y="0"/>
                  </a:lnTo>
                  <a:lnTo>
                    <a:pt x="42193" y="5209"/>
                  </a:lnTo>
                  <a:cubicBezTo>
                    <a:pt x="38720" y="17710"/>
                    <a:pt x="34032" y="27781"/>
                    <a:pt x="28128" y="35421"/>
                  </a:cubicBezTo>
                  <a:lnTo>
                    <a:pt x="28128" y="36463"/>
                  </a:lnTo>
                  <a:cubicBezTo>
                    <a:pt x="33337" y="35421"/>
                    <a:pt x="39588" y="32990"/>
                    <a:pt x="46881" y="29170"/>
                  </a:cubicBezTo>
                  <a:lnTo>
                    <a:pt x="46881" y="36984"/>
                  </a:lnTo>
                  <a:cubicBezTo>
                    <a:pt x="39588" y="39762"/>
                    <a:pt x="33337" y="41151"/>
                    <a:pt x="28128" y="41151"/>
                  </a:cubicBezTo>
                  <a:lnTo>
                    <a:pt x="28128" y="43234"/>
                  </a:lnTo>
                  <a:cubicBezTo>
                    <a:pt x="34726" y="43582"/>
                    <a:pt x="40977" y="44971"/>
                    <a:pt x="46881" y="47402"/>
                  </a:cubicBezTo>
                  <a:lnTo>
                    <a:pt x="46881" y="55215"/>
                  </a:lnTo>
                  <a:cubicBezTo>
                    <a:pt x="40630" y="52090"/>
                    <a:pt x="34379" y="49832"/>
                    <a:pt x="28128" y="48443"/>
                  </a:cubicBezTo>
                  <a:lnTo>
                    <a:pt x="28128" y="93762"/>
                  </a:lnTo>
                  <a:lnTo>
                    <a:pt x="20315" y="93762"/>
                  </a:lnTo>
                  <a:lnTo>
                    <a:pt x="20315" y="43755"/>
                  </a:lnTo>
                  <a:cubicBezTo>
                    <a:pt x="16148" y="47923"/>
                    <a:pt x="9376" y="53132"/>
                    <a:pt x="0" y="59382"/>
                  </a:cubicBezTo>
                  <a:lnTo>
                    <a:pt x="0" y="53132"/>
                  </a:lnTo>
                  <a:cubicBezTo>
                    <a:pt x="18058" y="40630"/>
                    <a:pt x="29344" y="24656"/>
                    <a:pt x="33858" y="5209"/>
                  </a:cubicBezTo>
                  <a:lnTo>
                    <a:pt x="2604" y="520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342271" y="464440"/>
              <a:ext cx="39067" cy="73968"/>
            </a:xfrm>
            <a:custGeom>
              <a:avLst/>
              <a:gdLst/>
              <a:ahLst/>
              <a:cxnLst/>
              <a:rect l="l" t="t" r="r" b="b"/>
              <a:pathLst>
                <a:path w="39067" h="73968">
                  <a:moveTo>
                    <a:pt x="0" y="0"/>
                  </a:moveTo>
                  <a:lnTo>
                    <a:pt x="21878" y="0"/>
                  </a:lnTo>
                  <a:lnTo>
                    <a:pt x="21878" y="63550"/>
                  </a:lnTo>
                  <a:cubicBezTo>
                    <a:pt x="27087" y="61119"/>
                    <a:pt x="32816" y="57820"/>
                    <a:pt x="39067" y="53653"/>
                  </a:cubicBezTo>
                  <a:lnTo>
                    <a:pt x="39067" y="59383"/>
                  </a:lnTo>
                  <a:cubicBezTo>
                    <a:pt x="33164" y="64939"/>
                    <a:pt x="24656" y="69801"/>
                    <a:pt x="13543" y="73968"/>
                  </a:cubicBezTo>
                  <a:lnTo>
                    <a:pt x="13543" y="5209"/>
                  </a:lnTo>
                  <a:lnTo>
                    <a:pt x="0" y="5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475621" y="464440"/>
              <a:ext cx="49485" cy="77614"/>
            </a:xfrm>
            <a:custGeom>
              <a:avLst/>
              <a:gdLst/>
              <a:ahLst/>
              <a:cxnLst/>
              <a:rect l="l" t="t" r="r" b="b"/>
              <a:pathLst>
                <a:path w="49485" h="77614">
                  <a:moveTo>
                    <a:pt x="0" y="0"/>
                  </a:moveTo>
                  <a:lnTo>
                    <a:pt x="25003" y="0"/>
                  </a:lnTo>
                  <a:lnTo>
                    <a:pt x="25003" y="66675"/>
                  </a:lnTo>
                  <a:cubicBezTo>
                    <a:pt x="32990" y="64592"/>
                    <a:pt x="41151" y="60772"/>
                    <a:pt x="49485" y="55216"/>
                  </a:cubicBezTo>
                  <a:lnTo>
                    <a:pt x="49485" y="61466"/>
                  </a:lnTo>
                  <a:cubicBezTo>
                    <a:pt x="40456" y="68064"/>
                    <a:pt x="29517" y="73447"/>
                    <a:pt x="16669" y="77614"/>
                  </a:cubicBezTo>
                  <a:lnTo>
                    <a:pt x="16669" y="5730"/>
                  </a:lnTo>
                  <a:lnTo>
                    <a:pt x="0" y="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372483" y="477464"/>
              <a:ext cx="90636" cy="67717"/>
            </a:xfrm>
            <a:custGeom>
              <a:avLst/>
              <a:gdLst/>
              <a:ahLst/>
              <a:cxnLst/>
              <a:rect l="l" t="t" r="r" b="b"/>
              <a:pathLst>
                <a:path w="90636" h="67717">
                  <a:moveTo>
                    <a:pt x="7293" y="0"/>
                  </a:moveTo>
                  <a:lnTo>
                    <a:pt x="80739" y="0"/>
                  </a:lnTo>
                  <a:lnTo>
                    <a:pt x="80739" y="5209"/>
                  </a:lnTo>
                  <a:cubicBezTo>
                    <a:pt x="73099" y="23267"/>
                    <a:pt x="62855" y="36810"/>
                    <a:pt x="50006" y="45839"/>
                  </a:cubicBezTo>
                  <a:cubicBezTo>
                    <a:pt x="58688" y="51742"/>
                    <a:pt x="72231" y="57472"/>
                    <a:pt x="90636" y="63029"/>
                  </a:cubicBezTo>
                  <a:lnTo>
                    <a:pt x="90636" y="67717"/>
                  </a:lnTo>
                  <a:cubicBezTo>
                    <a:pt x="70842" y="62160"/>
                    <a:pt x="55562" y="56257"/>
                    <a:pt x="44797" y="50006"/>
                  </a:cubicBezTo>
                  <a:cubicBezTo>
                    <a:pt x="32990" y="56604"/>
                    <a:pt x="18058" y="62508"/>
                    <a:pt x="0" y="67717"/>
                  </a:cubicBezTo>
                  <a:lnTo>
                    <a:pt x="0" y="63029"/>
                  </a:lnTo>
                  <a:cubicBezTo>
                    <a:pt x="18405" y="56430"/>
                    <a:pt x="31428" y="50527"/>
                    <a:pt x="39067" y="45318"/>
                  </a:cubicBezTo>
                  <a:cubicBezTo>
                    <a:pt x="28649" y="37678"/>
                    <a:pt x="19620" y="25697"/>
                    <a:pt x="11981" y="9376"/>
                  </a:cubicBezTo>
                  <a:lnTo>
                    <a:pt x="20836" y="9376"/>
                  </a:lnTo>
                  <a:cubicBezTo>
                    <a:pt x="26739" y="22919"/>
                    <a:pt x="34727" y="33685"/>
                    <a:pt x="44797" y="41672"/>
                  </a:cubicBezTo>
                  <a:cubicBezTo>
                    <a:pt x="56952" y="32990"/>
                    <a:pt x="65980" y="20836"/>
                    <a:pt x="71884" y="5209"/>
                  </a:cubicBezTo>
                  <a:lnTo>
                    <a:pt x="7293" y="5209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272456" y="485797"/>
              <a:ext cx="55283" cy="55280"/>
            </a:xfrm>
            <a:custGeom>
              <a:avLst/>
              <a:gdLst/>
              <a:ahLst/>
              <a:cxnLst/>
              <a:rect l="l" t="t" r="r" b="b"/>
              <a:pathLst>
                <a:path w="55283" h="55280">
                  <a:moveTo>
                    <a:pt x="14" y="0"/>
                  </a:moveTo>
                  <a:lnTo>
                    <a:pt x="8349" y="0"/>
                  </a:lnTo>
                  <a:lnTo>
                    <a:pt x="8349" y="39068"/>
                  </a:lnTo>
                  <a:cubicBezTo>
                    <a:pt x="8002" y="46360"/>
                    <a:pt x="12169" y="49833"/>
                    <a:pt x="20850" y="49486"/>
                  </a:cubicBezTo>
                  <a:lnTo>
                    <a:pt x="38561" y="49486"/>
                  </a:lnTo>
                  <a:cubicBezTo>
                    <a:pt x="45854" y="49833"/>
                    <a:pt x="49326" y="46881"/>
                    <a:pt x="48979" y="40630"/>
                  </a:cubicBezTo>
                  <a:lnTo>
                    <a:pt x="48979" y="34900"/>
                  </a:lnTo>
                  <a:lnTo>
                    <a:pt x="55230" y="34900"/>
                  </a:lnTo>
                  <a:lnTo>
                    <a:pt x="55230" y="40630"/>
                  </a:lnTo>
                  <a:cubicBezTo>
                    <a:pt x="55924" y="51048"/>
                    <a:pt x="49847" y="55910"/>
                    <a:pt x="36998" y="55215"/>
                  </a:cubicBezTo>
                  <a:lnTo>
                    <a:pt x="19809" y="55215"/>
                  </a:lnTo>
                  <a:cubicBezTo>
                    <a:pt x="6265" y="55563"/>
                    <a:pt x="-333" y="49486"/>
                    <a:pt x="14" y="3698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7473" r="8246" b="17673"/>
          <a:stretch>
            <a:fillRect/>
          </a:stretch>
        </p:blipFill>
        <p:spPr>
          <a:xfrm>
            <a:off x="9339944" y="2576589"/>
            <a:ext cx="2444069" cy="1234135"/>
          </a:xfrm>
          <a:custGeom>
            <a:avLst/>
            <a:gdLst>
              <a:gd name="connsiteX0" fmla="*/ 0 w 2444069"/>
              <a:gd name="connsiteY0" fmla="*/ 0 h 1234135"/>
              <a:gd name="connsiteX1" fmla="*/ 2444069 w 2444069"/>
              <a:gd name="connsiteY1" fmla="*/ 0 h 1234135"/>
              <a:gd name="connsiteX2" fmla="*/ 2444069 w 2444069"/>
              <a:gd name="connsiteY2" fmla="*/ 1234135 h 1234135"/>
              <a:gd name="connsiteX3" fmla="*/ 0 w 2444069"/>
              <a:gd name="connsiteY3" fmla="*/ 1234135 h 123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069" h="1234135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t="7951" r="2232" b="22492"/>
          <a:stretch>
            <a:fillRect/>
          </a:stretch>
        </p:blipFill>
        <p:spPr>
          <a:xfrm>
            <a:off x="9339945" y="3951796"/>
            <a:ext cx="2444069" cy="1234135"/>
          </a:xfrm>
          <a:custGeom>
            <a:avLst/>
            <a:gdLst>
              <a:gd name="connsiteX0" fmla="*/ 0 w 2444069"/>
              <a:gd name="connsiteY0" fmla="*/ 0 h 1234135"/>
              <a:gd name="connsiteX1" fmla="*/ 2444069 w 2444069"/>
              <a:gd name="connsiteY1" fmla="*/ 0 h 1234135"/>
              <a:gd name="connsiteX2" fmla="*/ 2444069 w 2444069"/>
              <a:gd name="connsiteY2" fmla="*/ 1234135 h 1234135"/>
              <a:gd name="connsiteX3" fmla="*/ 0 w 2444069"/>
              <a:gd name="connsiteY3" fmla="*/ 1234135 h 123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069" h="1234135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6814" r="2081" b="5198"/>
          <a:stretch>
            <a:fillRect/>
          </a:stretch>
        </p:blipFill>
        <p:spPr>
          <a:xfrm>
            <a:off x="9339945" y="5327004"/>
            <a:ext cx="2444069" cy="1234135"/>
          </a:xfrm>
          <a:custGeom>
            <a:avLst/>
            <a:gdLst>
              <a:gd name="connsiteX0" fmla="*/ 0 w 2444069"/>
              <a:gd name="connsiteY0" fmla="*/ 0 h 1234135"/>
              <a:gd name="connsiteX1" fmla="*/ 2444069 w 2444069"/>
              <a:gd name="connsiteY1" fmla="*/ 0 h 1234135"/>
              <a:gd name="connsiteX2" fmla="*/ 2444069 w 2444069"/>
              <a:gd name="connsiteY2" fmla="*/ 1234135 h 1234135"/>
              <a:gd name="connsiteX3" fmla="*/ 0 w 2444069"/>
              <a:gd name="connsiteY3" fmla="*/ 1234135 h 123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069" h="1234135">
                <a:moveTo>
                  <a:pt x="0" y="0"/>
                </a:moveTo>
                <a:lnTo>
                  <a:pt x="2444069" y="0"/>
                </a:lnTo>
                <a:lnTo>
                  <a:pt x="2444069" y="1234135"/>
                </a:lnTo>
                <a:lnTo>
                  <a:pt x="0" y="1234135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36520" b="2605"/>
          <a:stretch>
            <a:fillRect/>
          </a:stretch>
        </p:blipFill>
        <p:spPr>
          <a:xfrm>
            <a:off x="407988" y="950913"/>
            <a:ext cx="8590869" cy="3308727"/>
          </a:xfrm>
          <a:custGeom>
            <a:avLst/>
            <a:gdLst>
              <a:gd name="connsiteX0" fmla="*/ 0 w 8590869"/>
              <a:gd name="connsiteY0" fmla="*/ 0 h 3308727"/>
              <a:gd name="connsiteX1" fmla="*/ 8590869 w 8590869"/>
              <a:gd name="connsiteY1" fmla="*/ 0 h 3308727"/>
              <a:gd name="connsiteX2" fmla="*/ 8590869 w 8590869"/>
              <a:gd name="connsiteY2" fmla="*/ 3308727 h 3308727"/>
              <a:gd name="connsiteX3" fmla="*/ 0 w 8590869"/>
              <a:gd name="connsiteY3" fmla="*/ 3308727 h 330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869" h="3308727">
                <a:moveTo>
                  <a:pt x="0" y="0"/>
                </a:moveTo>
                <a:lnTo>
                  <a:pt x="8590869" y="0"/>
                </a:lnTo>
                <a:lnTo>
                  <a:pt x="8590869" y="3308727"/>
                </a:lnTo>
                <a:lnTo>
                  <a:pt x="0" y="3308727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7503886" y="950913"/>
            <a:ext cx="1494971" cy="5610224"/>
          </a:xfrm>
          <a:prstGeom prst="rect">
            <a:avLst/>
          </a:prstGeom>
          <a:solidFill>
            <a:srgbClr val="7566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39944" y="950913"/>
            <a:ext cx="936170" cy="136139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11267041" y="934768"/>
            <a:ext cx="500836" cy="1361395"/>
          </a:xfrm>
          <a:custGeom>
            <a:avLst/>
            <a:gdLst>
              <a:gd name="connsiteX0" fmla="*/ 0 w 566243"/>
              <a:gd name="connsiteY0" fmla="*/ 0 h 2374900"/>
              <a:gd name="connsiteX1" fmla="*/ 566243 w 566243"/>
              <a:gd name="connsiteY1" fmla="*/ 0 h 2374900"/>
              <a:gd name="connsiteX2" fmla="*/ 566243 w 566243"/>
              <a:gd name="connsiteY2" fmla="*/ 2374900 h 2374900"/>
              <a:gd name="connsiteX3" fmla="*/ 0 w 566243"/>
              <a:gd name="connsiteY3" fmla="*/ 2374900 h 2374900"/>
              <a:gd name="connsiteX4" fmla="*/ 0 w 566243"/>
              <a:gd name="connsiteY4" fmla="*/ 2195243 h 2374900"/>
              <a:gd name="connsiteX5" fmla="*/ 386586 w 566243"/>
              <a:gd name="connsiteY5" fmla="*/ 2195243 h 2374900"/>
              <a:gd name="connsiteX6" fmla="*/ 386586 w 566243"/>
              <a:gd name="connsiteY6" fmla="*/ 179657 h 2374900"/>
              <a:gd name="connsiteX7" fmla="*/ 0 w 566243"/>
              <a:gd name="connsiteY7" fmla="*/ 179657 h 2374900"/>
              <a:gd name="connsiteX8" fmla="*/ 0 w 566243"/>
              <a:gd name="connsiteY8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43" h="2374900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320" y="950912"/>
            <a:ext cx="440234" cy="136139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47548" y="4269646"/>
            <a:ext cx="5664575" cy="2291491"/>
            <a:chOff x="982968" y="3928754"/>
            <a:chExt cx="5664575" cy="2596587"/>
          </a:xfrm>
        </p:grpSpPr>
        <p:sp>
          <p:nvSpPr>
            <p:cNvPr id="27" name="文本框 26"/>
            <p:cNvSpPr txBox="1"/>
            <p:nvPr/>
          </p:nvSpPr>
          <p:spPr>
            <a:xfrm>
              <a:off x="982968" y="3928754"/>
              <a:ext cx="5664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40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23412" y="5929024"/>
              <a:ext cx="2710388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00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97482" y="5170511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3412" y="5551669"/>
              <a:ext cx="2111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37155" y="5929024"/>
              <a:ext cx="2710388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00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13080" r="2490" b="15388"/>
          <a:stretch>
            <a:fillRect/>
          </a:stretch>
        </p:blipFill>
        <p:spPr>
          <a:xfrm>
            <a:off x="407988" y="1358900"/>
            <a:ext cx="6996112" cy="4100513"/>
          </a:xfrm>
          <a:custGeom>
            <a:avLst/>
            <a:gdLst>
              <a:gd name="connsiteX0" fmla="*/ 0 w 6996112"/>
              <a:gd name="connsiteY0" fmla="*/ 0 h 4100513"/>
              <a:gd name="connsiteX1" fmla="*/ 6996112 w 6996112"/>
              <a:gd name="connsiteY1" fmla="*/ 0 h 4100513"/>
              <a:gd name="connsiteX2" fmla="*/ 6996112 w 6996112"/>
              <a:gd name="connsiteY2" fmla="*/ 4100513 h 4100513"/>
              <a:gd name="connsiteX3" fmla="*/ 0 w 6996112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6112" h="4100513">
                <a:moveTo>
                  <a:pt x="0" y="0"/>
                </a:moveTo>
                <a:lnTo>
                  <a:pt x="6996112" y="0"/>
                </a:lnTo>
                <a:lnTo>
                  <a:pt x="6996112" y="4100513"/>
                </a:lnTo>
                <a:lnTo>
                  <a:pt x="0" y="4100513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407988" y="773112"/>
            <a:ext cx="1763712" cy="2262187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88000" y="3695699"/>
            <a:ext cx="1816100" cy="2589211"/>
          </a:xfrm>
          <a:prstGeom prst="rect">
            <a:avLst/>
          </a:prstGeom>
          <a:solidFill>
            <a:srgbClr val="7566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53600" y="1358899"/>
            <a:ext cx="1498600" cy="2336801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8636386" y="1358899"/>
            <a:ext cx="565234" cy="1854200"/>
          </a:xfrm>
          <a:custGeom>
            <a:avLst/>
            <a:gdLst>
              <a:gd name="connsiteX0" fmla="*/ 0 w 566243"/>
              <a:gd name="connsiteY0" fmla="*/ 0 h 2374900"/>
              <a:gd name="connsiteX1" fmla="*/ 566243 w 566243"/>
              <a:gd name="connsiteY1" fmla="*/ 0 h 2374900"/>
              <a:gd name="connsiteX2" fmla="*/ 566243 w 566243"/>
              <a:gd name="connsiteY2" fmla="*/ 2374900 h 2374900"/>
              <a:gd name="connsiteX3" fmla="*/ 0 w 566243"/>
              <a:gd name="connsiteY3" fmla="*/ 2374900 h 2374900"/>
              <a:gd name="connsiteX4" fmla="*/ 0 w 566243"/>
              <a:gd name="connsiteY4" fmla="*/ 2195243 h 2374900"/>
              <a:gd name="connsiteX5" fmla="*/ 386586 w 566243"/>
              <a:gd name="connsiteY5" fmla="*/ 2195243 h 2374900"/>
              <a:gd name="connsiteX6" fmla="*/ 386586 w 566243"/>
              <a:gd name="connsiteY6" fmla="*/ 179657 h 2374900"/>
              <a:gd name="connsiteX7" fmla="*/ 0 w 566243"/>
              <a:gd name="connsiteY7" fmla="*/ 179657 h 2374900"/>
              <a:gd name="connsiteX8" fmla="*/ 0 w 566243"/>
              <a:gd name="connsiteY8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43" h="2374900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77" y="1301748"/>
            <a:ext cx="653622" cy="19685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49332" y="5560524"/>
            <a:ext cx="3828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r>
              <a:rPr lang="zh-CN" altLang="en-US" dirty="0"/>
              <a:t>构成的定义：构成是一种造型概念。是将不同或相同的形态单元重新组合成新的单元形象，赋予视觉感受上新的形态形象</a:t>
            </a:r>
            <a:endParaRPr lang="en-US" altLang="zh-CN" dirty="0"/>
          </a:p>
        </p:txBody>
      </p:sp>
      <p:grpSp>
        <p:nvGrpSpPr>
          <p:cNvPr id="23" name="组合 22"/>
          <p:cNvGrpSpPr/>
          <p:nvPr/>
        </p:nvGrpSpPr>
        <p:grpSpPr>
          <a:xfrm>
            <a:off x="7661312" y="3736247"/>
            <a:ext cx="4237002" cy="2605293"/>
            <a:chOff x="982968" y="3928754"/>
            <a:chExt cx="5664575" cy="3020340"/>
          </a:xfrm>
        </p:grpSpPr>
        <p:sp>
          <p:nvSpPr>
            <p:cNvPr id="24" name="文本框 23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1" y="6061534"/>
              <a:ext cx="2705862" cy="88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7482" y="5170511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3411" y="5551669"/>
              <a:ext cx="2469619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155" y="6061532"/>
              <a:ext cx="2705862" cy="887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年德国包豪斯设计学府其后应用于设计的各个领域，如服装、装潢、室内设计、造型设计、建筑、绘画等</a:t>
              </a:r>
            </a:p>
          </p:txBody>
        </p:sp>
      </p:grpSp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9"/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605" r="51936" b="17095"/>
          <a:stretch>
            <a:fillRect/>
          </a:stretch>
        </p:blipFill>
        <p:spPr>
          <a:xfrm>
            <a:off x="6908800" y="1033463"/>
            <a:ext cx="2032000" cy="3652837"/>
          </a:xfrm>
          <a:custGeom>
            <a:avLst/>
            <a:gdLst>
              <a:gd name="connsiteX0" fmla="*/ 0 w 2032000"/>
              <a:gd name="connsiteY0" fmla="*/ 0 h 3652837"/>
              <a:gd name="connsiteX1" fmla="*/ 2032000 w 2032000"/>
              <a:gd name="connsiteY1" fmla="*/ 0 h 3652837"/>
              <a:gd name="connsiteX2" fmla="*/ 2032000 w 2032000"/>
              <a:gd name="connsiteY2" fmla="*/ 3652837 h 3652837"/>
              <a:gd name="connsiteX3" fmla="*/ 0 w 2032000"/>
              <a:gd name="connsiteY3" fmla="*/ 3652837 h 36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3652837">
                <a:moveTo>
                  <a:pt x="0" y="0"/>
                </a:moveTo>
                <a:lnTo>
                  <a:pt x="2032000" y="0"/>
                </a:lnTo>
                <a:lnTo>
                  <a:pt x="2032000" y="3652837"/>
                </a:lnTo>
                <a:lnTo>
                  <a:pt x="0" y="3652837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-1" y="5448300"/>
            <a:ext cx="6642101" cy="1409700"/>
          </a:xfrm>
          <a:prstGeom prst="rect">
            <a:avLst/>
          </a:prstGeom>
          <a:solidFill>
            <a:srgbClr val="75666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75199" y="1033463"/>
            <a:ext cx="4686301" cy="1341437"/>
          </a:xfrm>
          <a:prstGeom prst="rect">
            <a:avLst/>
          </a:prstGeom>
          <a:solidFill>
            <a:srgbClr val="75666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10656137" y="2513014"/>
            <a:ext cx="565234" cy="1854200"/>
          </a:xfrm>
          <a:custGeom>
            <a:avLst/>
            <a:gdLst>
              <a:gd name="connsiteX0" fmla="*/ 0 w 566243"/>
              <a:gd name="connsiteY0" fmla="*/ 0 h 2374900"/>
              <a:gd name="connsiteX1" fmla="*/ 566243 w 566243"/>
              <a:gd name="connsiteY1" fmla="*/ 0 h 2374900"/>
              <a:gd name="connsiteX2" fmla="*/ 566243 w 566243"/>
              <a:gd name="connsiteY2" fmla="*/ 2374900 h 2374900"/>
              <a:gd name="connsiteX3" fmla="*/ 0 w 566243"/>
              <a:gd name="connsiteY3" fmla="*/ 2374900 h 2374900"/>
              <a:gd name="connsiteX4" fmla="*/ 0 w 566243"/>
              <a:gd name="connsiteY4" fmla="*/ 2195243 h 2374900"/>
              <a:gd name="connsiteX5" fmla="*/ 386586 w 566243"/>
              <a:gd name="connsiteY5" fmla="*/ 2195243 h 2374900"/>
              <a:gd name="connsiteX6" fmla="*/ 386586 w 566243"/>
              <a:gd name="connsiteY6" fmla="*/ 179657 h 2374900"/>
              <a:gd name="connsiteX7" fmla="*/ 0 w 566243"/>
              <a:gd name="connsiteY7" fmla="*/ 179657 h 2374900"/>
              <a:gd name="connsiteX8" fmla="*/ 0 w 566243"/>
              <a:gd name="connsiteY8" fmla="*/ 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43" h="2374900">
                <a:moveTo>
                  <a:pt x="0" y="0"/>
                </a:moveTo>
                <a:lnTo>
                  <a:pt x="566243" y="0"/>
                </a:lnTo>
                <a:lnTo>
                  <a:pt x="566243" y="2374900"/>
                </a:lnTo>
                <a:lnTo>
                  <a:pt x="0" y="2374900"/>
                </a:lnTo>
                <a:lnTo>
                  <a:pt x="0" y="2195243"/>
                </a:lnTo>
                <a:lnTo>
                  <a:pt x="386586" y="2195243"/>
                </a:lnTo>
                <a:lnTo>
                  <a:pt x="386586" y="179657"/>
                </a:lnTo>
                <a:lnTo>
                  <a:pt x="0" y="179657"/>
                </a:lnTo>
                <a:lnTo>
                  <a:pt x="0" y="0"/>
                </a:lnTo>
                <a:close/>
              </a:path>
            </a:pathLst>
          </a:cu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428" y="2455863"/>
            <a:ext cx="653622" cy="196850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845300" y="4813300"/>
            <a:ext cx="5052201" cy="1550995"/>
            <a:chOff x="982968" y="3928754"/>
            <a:chExt cx="5664575" cy="1798083"/>
          </a:xfrm>
        </p:grpSpPr>
        <p:sp>
          <p:nvSpPr>
            <p:cNvPr id="19" name="文本框 18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1" y="5031061"/>
              <a:ext cx="2705862" cy="695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</a:t>
              </a:r>
              <a:endParaRPr lang="en-US" altLang="zh-CN" sz="100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37155" y="5031059"/>
              <a:ext cx="2705862" cy="695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</a:t>
              </a:r>
              <a:endParaRPr lang="en-US" altLang="zh-CN" sz="100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32111" b="29322"/>
          <a:stretch>
            <a:fillRect/>
          </a:stretch>
        </p:blipFill>
        <p:spPr>
          <a:xfrm>
            <a:off x="495300" y="952500"/>
            <a:ext cx="11225213" cy="2959100"/>
          </a:xfrm>
          <a:custGeom>
            <a:avLst/>
            <a:gdLst>
              <a:gd name="connsiteX0" fmla="*/ 0 w 11225213"/>
              <a:gd name="connsiteY0" fmla="*/ 0 h 2959100"/>
              <a:gd name="connsiteX1" fmla="*/ 11225213 w 11225213"/>
              <a:gd name="connsiteY1" fmla="*/ 0 h 2959100"/>
              <a:gd name="connsiteX2" fmla="*/ 11225213 w 11225213"/>
              <a:gd name="connsiteY2" fmla="*/ 2959100 h 2959100"/>
              <a:gd name="connsiteX3" fmla="*/ 0 w 11225213"/>
              <a:gd name="connsiteY3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5213" h="2959100">
                <a:moveTo>
                  <a:pt x="0" y="0"/>
                </a:moveTo>
                <a:lnTo>
                  <a:pt x="11225213" y="0"/>
                </a:lnTo>
                <a:lnTo>
                  <a:pt x="11225213" y="2959100"/>
                </a:lnTo>
                <a:lnTo>
                  <a:pt x="0" y="29591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2959100"/>
            <a:ext cx="11784012" cy="3602038"/>
          </a:xfrm>
          <a:prstGeom prst="rect">
            <a:avLst/>
          </a:prstGeom>
          <a:solidFill>
            <a:srgbClr val="75666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838779" y="4446342"/>
            <a:ext cx="1159421" cy="1827284"/>
            <a:chOff x="9140279" y="4039942"/>
            <a:chExt cx="1506886" cy="2374900"/>
          </a:xfrm>
        </p:grpSpPr>
        <p:sp>
          <p:nvSpPr>
            <p:cNvPr id="5" name="任意多边形: 形状 4"/>
            <p:cNvSpPr/>
            <p:nvPr/>
          </p:nvSpPr>
          <p:spPr>
            <a:xfrm>
              <a:off x="10080922" y="4039942"/>
              <a:ext cx="566243" cy="23749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40279" y="4137390"/>
              <a:ext cx="461665" cy="1540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初见设计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 rot="5400000">
              <a:off x="8571587" y="5134712"/>
              <a:ext cx="2275638" cy="21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1"/>
                  </a:solidFill>
                </a:rPr>
                <a:t>2016201620162016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6831" y="3672711"/>
            <a:ext cx="5664575" cy="2651217"/>
            <a:chOff x="982968" y="3928754"/>
            <a:chExt cx="5664575" cy="2651217"/>
          </a:xfrm>
        </p:grpSpPr>
        <p:sp>
          <p:nvSpPr>
            <p:cNvPr id="17" name="文本框 16"/>
            <p:cNvSpPr txBox="1"/>
            <p:nvPr/>
          </p:nvSpPr>
          <p:spPr>
            <a:xfrm>
              <a:off x="982968" y="3928754"/>
              <a:ext cx="5664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chemeClr val="bg1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4800" dirty="0">
                <a:solidFill>
                  <a:schemeClr val="bg1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3412" y="4611726"/>
              <a:ext cx="2469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bg1"/>
                  </a:solidFill>
                </a:rPr>
                <a:t>画册风家装设计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3412" y="5929024"/>
              <a:ext cx="2710388" cy="65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7482" y="51705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3412" y="5551669"/>
              <a:ext cx="2111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37155" y="5929024"/>
              <a:ext cx="2710388" cy="65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年德国包豪斯设计学府，其后应用于设计的各个领域，如服装、装潢</a:t>
              </a:r>
              <a:endParaRPr lang="en-US" altLang="zh-CN" sz="1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室内设计、造型设计、建筑、绘画等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53622" r="245" b="9341"/>
          <a:stretch>
            <a:fillRect/>
          </a:stretch>
        </p:blipFill>
        <p:spPr>
          <a:xfrm>
            <a:off x="7489782" y="3365500"/>
            <a:ext cx="4294232" cy="2540000"/>
          </a:xfrm>
          <a:custGeom>
            <a:avLst/>
            <a:gdLst>
              <a:gd name="connsiteX0" fmla="*/ 0 w 4294232"/>
              <a:gd name="connsiteY0" fmla="*/ 0 h 2540000"/>
              <a:gd name="connsiteX1" fmla="*/ 4294232 w 4294232"/>
              <a:gd name="connsiteY1" fmla="*/ 0 h 2540000"/>
              <a:gd name="connsiteX2" fmla="*/ 4294232 w 4294232"/>
              <a:gd name="connsiteY2" fmla="*/ 2540000 h 2540000"/>
              <a:gd name="connsiteX3" fmla="*/ 0 w 4294232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232" h="2540000">
                <a:moveTo>
                  <a:pt x="0" y="0"/>
                </a:moveTo>
                <a:lnTo>
                  <a:pt x="4294232" y="0"/>
                </a:lnTo>
                <a:lnTo>
                  <a:pt x="4294232" y="2540000"/>
                </a:lnTo>
                <a:lnTo>
                  <a:pt x="0" y="25400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41495" r="590" b="17627"/>
          <a:stretch>
            <a:fillRect/>
          </a:stretch>
        </p:blipFill>
        <p:spPr>
          <a:xfrm>
            <a:off x="407986" y="1752600"/>
            <a:ext cx="6799998" cy="41529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7987" y="1752600"/>
            <a:ext cx="1600200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00700" y="3365500"/>
            <a:ext cx="1625600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10801" y="3365500"/>
            <a:ext cx="1573212" cy="3022600"/>
          </a:xfrm>
          <a:prstGeom prst="rect">
            <a:avLst/>
          </a:prstGeom>
          <a:solidFill>
            <a:srgbClr val="75666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539880" y="3963158"/>
            <a:ext cx="1017720" cy="1827284"/>
            <a:chOff x="9140279" y="4039942"/>
            <a:chExt cx="1322719" cy="2374900"/>
          </a:xfrm>
        </p:grpSpPr>
        <p:sp>
          <p:nvSpPr>
            <p:cNvPr id="20" name="任意多边形: 形状 19"/>
            <p:cNvSpPr/>
            <p:nvPr/>
          </p:nvSpPr>
          <p:spPr>
            <a:xfrm>
              <a:off x="9896755" y="4039942"/>
              <a:ext cx="566243" cy="23749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40279" y="4137390"/>
              <a:ext cx="461665" cy="1540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</a:rPr>
                <a:t>初见设计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rot="5400000">
              <a:off x="8571587" y="5134712"/>
              <a:ext cx="2275638" cy="21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1"/>
                  </a:solidFill>
                </a:rPr>
                <a:t>2016201620162016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3373" y="1016919"/>
            <a:ext cx="577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756663"/>
                </a:solidFill>
                <a:latin typeface="Broadway BT" panose="04040905080B02020502" pitchFamily="82" charset="0"/>
              </a:rPr>
              <a:t>CHUJIANSHEJI</a:t>
            </a:r>
            <a:endParaRPr lang="zh-CN" altLang="en-US" sz="4400" dirty="0">
              <a:solidFill>
                <a:srgbClr val="756663"/>
              </a:solidFill>
              <a:latin typeface="Broadway BT" panose="04040905080B02020502" pitchFamily="8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02491" y="1016917"/>
            <a:ext cx="4468813" cy="2275890"/>
            <a:chOff x="982968" y="3928754"/>
            <a:chExt cx="5664575" cy="2903880"/>
          </a:xfrm>
        </p:grpSpPr>
        <p:sp>
          <p:nvSpPr>
            <p:cNvPr id="25" name="文本框 24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3411" y="5850880"/>
              <a:ext cx="2705862" cy="9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年德国包豪斯设计学府其后应用于设计的各个领域，如服装装潢、室内设计、造型设计、建筑绘画等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97482" y="5105693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23411" y="5486852"/>
              <a:ext cx="2469618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37155" y="5850880"/>
              <a:ext cx="2705862" cy="9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年德国包豪斯设计学府其后应用于设计的各个领域，如服装装潢、室内设计、造型设计、建筑绘画等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429499" y="5945938"/>
            <a:ext cx="2654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r>
              <a:rPr lang="zh-CN" altLang="en-US" dirty="0"/>
              <a:t>构成的定义：构成是一种造型概念。是将不同或相同的形态单元重新组合成新的单元形象，赋予视觉感受上新的形态形象</a:t>
            </a:r>
            <a:endParaRPr lang="en-US" altLang="zh-CN" dirty="0"/>
          </a:p>
        </p:txBody>
      </p:sp>
      <p:sp>
        <p:nvSpPr>
          <p:cNvPr id="33" name="文本框 32"/>
          <p:cNvSpPr txBox="1"/>
          <p:nvPr/>
        </p:nvSpPr>
        <p:spPr>
          <a:xfrm>
            <a:off x="339659" y="6115215"/>
            <a:ext cx="4549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r>
              <a:rPr lang="zh-CN" altLang="en-US" dirty="0"/>
              <a:t>构成的定义：构成是一种造型概念。是将不同或相同的形态单元重新组合成新的单元形象，赋予视觉感受上新的形态形象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46285" r="390" b="2787"/>
          <a:stretch>
            <a:fillRect/>
          </a:stretch>
        </p:blipFill>
        <p:spPr>
          <a:xfrm>
            <a:off x="7174523" y="4602145"/>
            <a:ext cx="4609490" cy="1668026"/>
          </a:xfrm>
          <a:custGeom>
            <a:avLst/>
            <a:gdLst>
              <a:gd name="connsiteX0" fmla="*/ 0 w 4609490"/>
              <a:gd name="connsiteY0" fmla="*/ 0 h 1668026"/>
              <a:gd name="connsiteX1" fmla="*/ 4609490 w 4609490"/>
              <a:gd name="connsiteY1" fmla="*/ 0 h 1668026"/>
              <a:gd name="connsiteX2" fmla="*/ 4609490 w 4609490"/>
              <a:gd name="connsiteY2" fmla="*/ 1668026 h 1668026"/>
              <a:gd name="connsiteX3" fmla="*/ 0 w 4609490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490" h="1668026">
                <a:moveTo>
                  <a:pt x="0" y="0"/>
                </a:moveTo>
                <a:lnTo>
                  <a:pt x="4609490" y="0"/>
                </a:lnTo>
                <a:lnTo>
                  <a:pt x="4609490" y="1668026"/>
                </a:lnTo>
                <a:lnTo>
                  <a:pt x="0" y="1668026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8241" r="5073" b="14359"/>
          <a:stretch>
            <a:fillRect/>
          </a:stretch>
        </p:blipFill>
        <p:spPr>
          <a:xfrm>
            <a:off x="407989" y="1052513"/>
            <a:ext cx="4224302" cy="2564894"/>
          </a:xfrm>
          <a:custGeom>
            <a:avLst/>
            <a:gdLst>
              <a:gd name="connsiteX0" fmla="*/ 0 w 4224302"/>
              <a:gd name="connsiteY0" fmla="*/ 0 h 2564894"/>
              <a:gd name="connsiteX1" fmla="*/ 4224302 w 4224302"/>
              <a:gd name="connsiteY1" fmla="*/ 0 h 2564894"/>
              <a:gd name="connsiteX2" fmla="*/ 4224302 w 4224302"/>
              <a:gd name="connsiteY2" fmla="*/ 2564894 h 2564894"/>
              <a:gd name="connsiteX3" fmla="*/ 0 w 4224302"/>
              <a:gd name="connsiteY3" fmla="*/ 2564894 h 256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02" h="2564894">
                <a:moveTo>
                  <a:pt x="0" y="0"/>
                </a:moveTo>
                <a:lnTo>
                  <a:pt x="4224302" y="0"/>
                </a:lnTo>
                <a:lnTo>
                  <a:pt x="4224302" y="2564894"/>
                </a:lnTo>
                <a:lnTo>
                  <a:pt x="0" y="2564894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407989" y="3908809"/>
            <a:ext cx="1139458" cy="1979525"/>
          </a:xfrm>
          <a:prstGeom prst="rect">
            <a:avLst/>
          </a:prstGeom>
          <a:solidFill>
            <a:srgbClr val="756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29284" y="2863780"/>
            <a:ext cx="4823208" cy="1587640"/>
          </a:xfrm>
          <a:prstGeom prst="rect">
            <a:avLst/>
          </a:prstGeom>
          <a:solidFill>
            <a:srgbClr val="75666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015918" y="1018729"/>
            <a:ext cx="1095969" cy="1646954"/>
            <a:chOff x="4769310" y="895279"/>
            <a:chExt cx="1309943" cy="1968501"/>
          </a:xfrm>
        </p:grpSpPr>
        <p:sp>
          <p:nvSpPr>
            <p:cNvPr id="11" name="任意多边形: 形状 10"/>
            <p:cNvSpPr/>
            <p:nvPr/>
          </p:nvSpPr>
          <p:spPr>
            <a:xfrm>
              <a:off x="5514019" y="952430"/>
              <a:ext cx="565234" cy="1854200"/>
            </a:xfrm>
            <a:custGeom>
              <a:avLst/>
              <a:gdLst>
                <a:gd name="connsiteX0" fmla="*/ 0 w 566243"/>
                <a:gd name="connsiteY0" fmla="*/ 0 h 2374900"/>
                <a:gd name="connsiteX1" fmla="*/ 566243 w 566243"/>
                <a:gd name="connsiteY1" fmla="*/ 0 h 2374900"/>
                <a:gd name="connsiteX2" fmla="*/ 566243 w 566243"/>
                <a:gd name="connsiteY2" fmla="*/ 2374900 h 2374900"/>
                <a:gd name="connsiteX3" fmla="*/ 0 w 566243"/>
                <a:gd name="connsiteY3" fmla="*/ 2374900 h 2374900"/>
                <a:gd name="connsiteX4" fmla="*/ 0 w 566243"/>
                <a:gd name="connsiteY4" fmla="*/ 2195243 h 2374900"/>
                <a:gd name="connsiteX5" fmla="*/ 386586 w 566243"/>
                <a:gd name="connsiteY5" fmla="*/ 2195243 h 2374900"/>
                <a:gd name="connsiteX6" fmla="*/ 386586 w 566243"/>
                <a:gd name="connsiteY6" fmla="*/ 179657 h 2374900"/>
                <a:gd name="connsiteX7" fmla="*/ 0 w 566243"/>
                <a:gd name="connsiteY7" fmla="*/ 179657 h 2374900"/>
                <a:gd name="connsiteX8" fmla="*/ 0 w 566243"/>
                <a:gd name="connsiteY8" fmla="*/ 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43" h="2374900">
                  <a:moveTo>
                    <a:pt x="0" y="0"/>
                  </a:moveTo>
                  <a:lnTo>
                    <a:pt x="566243" y="0"/>
                  </a:lnTo>
                  <a:lnTo>
                    <a:pt x="566243" y="2374900"/>
                  </a:lnTo>
                  <a:lnTo>
                    <a:pt x="0" y="2374900"/>
                  </a:lnTo>
                  <a:lnTo>
                    <a:pt x="0" y="2195243"/>
                  </a:lnTo>
                  <a:lnTo>
                    <a:pt x="386586" y="2195243"/>
                  </a:lnTo>
                  <a:lnTo>
                    <a:pt x="386586" y="179657"/>
                  </a:lnTo>
                  <a:lnTo>
                    <a:pt x="0" y="179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310" y="895279"/>
              <a:ext cx="653622" cy="1968501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903949" y="3734310"/>
            <a:ext cx="4919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latin typeface="Broadway BT" panose="04040905080B02020502" pitchFamily="82" charset="0"/>
              </a:rPr>
              <a:t>CHUJIANSHEJI</a:t>
            </a:r>
            <a:endParaRPr lang="zh-CN" altLang="en-US" sz="4400" dirty="0">
              <a:solidFill>
                <a:schemeClr val="bg1"/>
              </a:solidFill>
              <a:latin typeface="Broadway BT" panose="04040905080B02020502" pitchFamily="82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136119" y="1016917"/>
            <a:ext cx="4735185" cy="3434503"/>
            <a:chOff x="982968" y="3928754"/>
            <a:chExt cx="5664575" cy="4382190"/>
          </a:xfrm>
        </p:grpSpPr>
        <p:sp>
          <p:nvSpPr>
            <p:cNvPr id="33" name="文本框 32"/>
            <p:cNvSpPr txBox="1"/>
            <p:nvPr/>
          </p:nvSpPr>
          <p:spPr>
            <a:xfrm>
              <a:off x="982968" y="3928754"/>
              <a:ext cx="5664575" cy="7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756663"/>
                  </a:solidFill>
                  <a:latin typeface="Broadway BT" panose="04040905080B02020502" pitchFamily="82" charset="0"/>
                </a:rPr>
                <a:t>CHUJIANSHEJI</a:t>
              </a:r>
              <a:endParaRPr lang="zh-CN" altLang="en-US" sz="3600" dirty="0">
                <a:solidFill>
                  <a:srgbClr val="756663"/>
                </a:solidFill>
                <a:latin typeface="Broadway BT" panose="04040905080B02020502" pitchFamily="82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23412" y="4611726"/>
              <a:ext cx="24696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</a:rPr>
                <a:t>画册风家装设计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23410" y="5850880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97482" y="5105693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平面构成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23411" y="5486852"/>
              <a:ext cx="2469618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作为一门设计基础课的教育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37155" y="5850880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23410" y="6684674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37155" y="6684674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23410" y="7545176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37155" y="7545176"/>
              <a:ext cx="270586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年德国包豪斯设计学府其后应用于设计的各个领域，如服装装潢室内设计、造型设计、建筑绘画等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903950" y="4581602"/>
            <a:ext cx="365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00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r>
              <a:rPr lang="zh-CN" altLang="en-US" dirty="0"/>
              <a:t>构成的定义：构成是一种造型概念。是将不同或相同的形态单元重新组合成新的单元形象，赋予视觉感受上新的形态形象</a:t>
            </a:r>
            <a:endParaRPr lang="en-US" altLang="zh-CN" dirty="0"/>
          </a:p>
        </p:txBody>
      </p:sp>
      <p:sp>
        <p:nvSpPr>
          <p:cNvPr id="45" name="文本框 44"/>
          <p:cNvSpPr txBox="1"/>
          <p:nvPr/>
        </p:nvSpPr>
        <p:spPr>
          <a:xfrm>
            <a:off x="1907610" y="5129944"/>
            <a:ext cx="931566" cy="289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平面构成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929284" y="5428674"/>
            <a:ext cx="2064426" cy="23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rgbClr val="75666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作为一门设计基础课的教育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929284" y="5713977"/>
            <a:ext cx="4894602" cy="600164"/>
            <a:chOff x="1929284" y="5713977"/>
            <a:chExt cx="4697595" cy="600164"/>
          </a:xfrm>
        </p:grpSpPr>
        <p:sp>
          <p:nvSpPr>
            <p:cNvPr id="44" name="文本框 43"/>
            <p:cNvSpPr txBox="1"/>
            <p:nvPr/>
          </p:nvSpPr>
          <p:spPr>
            <a:xfrm>
              <a:off x="1929284" y="5713977"/>
              <a:ext cx="22619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年德国包豪斯设计学府其后应用于设计的各个领域，如服装、装潢室内设计、造型设计、建筑绘画等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64969" y="5713977"/>
              <a:ext cx="226191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始于</a:t>
              </a:r>
              <a:r>
                <a:rPr lang="en-US" altLang="zh-CN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1919</a:t>
              </a:r>
              <a:r>
                <a:rPr lang="zh-CN" altLang="en-US" sz="1000" dirty="0">
                  <a:solidFill>
                    <a:srgbClr val="75666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年德国包豪斯设计学府其后应用于设计的各个领域，如服装、装潢室内设计、造型设计、建筑绘画等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5666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5666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宽屏</PresentationFormat>
  <Paragraphs>108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Wingdings</vt:lpstr>
      <vt:lpstr>等线</vt:lpstr>
      <vt:lpstr>等线 Light</vt:lpstr>
      <vt:lpstr>Broadway BT</vt:lpstr>
      <vt:lpstr>Arial</vt:lpstr>
      <vt:lpstr>Gill Sans</vt:lpstr>
      <vt:lpstr>方正正纤黑简体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76</cp:revision>
  <dcterms:created xsi:type="dcterms:W3CDTF">2016-10-30T04:18:00Z</dcterms:created>
  <dcterms:modified xsi:type="dcterms:W3CDTF">2021-01-04T22:29:08Z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