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67" r:id="rId4"/>
    <p:sldId id="257" r:id="rId5"/>
    <p:sldId id="258" r:id="rId6"/>
    <p:sldId id="268" r:id="rId7"/>
    <p:sldId id="264" r:id="rId8"/>
    <p:sldId id="270" r:id="rId9"/>
    <p:sldId id="269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E2E7"/>
    <a:srgbClr val="252525"/>
    <a:srgbClr val="C9C9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693B-9953-4E28-ADEC-73D716B3F9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A7A7-427B-476B-861F-5E7668361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54899" y="3152002"/>
            <a:ext cx="3482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</a:t>
            </a:r>
            <a:r>
              <a:rPr lang="en-US" altLang="zh-CN" sz="3000" dirty="0">
                <a:solidFill>
                  <a:srgbClr val="7DE2E7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T</a:t>
            </a:r>
            <a:r>
              <a:rPr lang="en-US" altLang="zh-CN" sz="3000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ime’s Eye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4668251" y="1700464"/>
            <a:ext cx="2855494" cy="2855494"/>
          </a:xfrm>
          <a:prstGeom prst="ellipse">
            <a:avLst/>
          </a:prstGeom>
          <a:solidFill>
            <a:srgbClr val="7DE2E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3128211"/>
            <a:ext cx="12192000" cy="3729789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960521" y="3647073"/>
            <a:ext cx="227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7DE2E7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</a:t>
            </a:r>
            <a:r>
              <a:rPr lang="en-US" altLang="zh-CN" sz="3000" dirty="0">
                <a:solidFill>
                  <a:schemeClr val="bg1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HANKS</a:t>
            </a:r>
            <a:endParaRPr lang="zh-CN" altLang="en-US" sz="3000" dirty="0">
              <a:solidFill>
                <a:schemeClr val="bg1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95998" y="2614863"/>
            <a:ext cx="0" cy="51334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433431" y="4555958"/>
            <a:ext cx="1491381" cy="27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7DE2E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esign BY   </a:t>
            </a:r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二三年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1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Picture 73"/>
          <p:cNvSpPr/>
          <p:nvPr/>
        </p:nvSpPr>
        <p:spPr>
          <a:xfrm>
            <a:off x="5530621" y="1008184"/>
            <a:ext cx="4919612" cy="5849816"/>
          </a:xfrm>
          <a:custGeom>
            <a:avLst/>
            <a:gdLst/>
            <a:ahLst/>
            <a:cxnLst/>
            <a:rect l="0" t="0" r="0" b="0"/>
            <a:pathLst>
              <a:path w="5767317" h="6857805">
                <a:moveTo>
                  <a:pt x="0" y="0"/>
                </a:moveTo>
                <a:lnTo>
                  <a:pt x="5767316" y="0"/>
                </a:lnTo>
                <a:lnTo>
                  <a:pt x="5767316" y="6857804"/>
                </a:lnTo>
                <a:lnTo>
                  <a:pt x="0" y="68578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172925" y="1433552"/>
            <a:ext cx="1827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7DE2E7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T</a:t>
            </a:r>
            <a:r>
              <a:rPr lang="en-US" altLang="zh-CN" sz="3000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I M E</a:t>
            </a:r>
          </a:p>
        </p:txBody>
      </p:sp>
      <p:sp>
        <p:nvSpPr>
          <p:cNvPr id="83" name="矩形 82"/>
          <p:cNvSpPr/>
          <p:nvPr/>
        </p:nvSpPr>
        <p:spPr>
          <a:xfrm>
            <a:off x="1202437" y="3106852"/>
            <a:ext cx="1543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j-lt"/>
                <a:ea typeface="Kozuka Gothic Pro EL" panose="020B0200000000000000" pitchFamily="34" charset="-128"/>
              </a:rPr>
              <a:t>When it becomes a quiet state</a:t>
            </a:r>
          </a:p>
          <a:p>
            <a:endParaRPr lang="en-US" altLang="zh-CN" sz="1400" dirty="0">
              <a:solidFill>
                <a:schemeClr val="bg1">
                  <a:lumMod val="85000"/>
                </a:schemeClr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j-lt"/>
                <a:ea typeface="Kozuka Gothic Pro EL" panose="020B0200000000000000" pitchFamily="34" charset="-128"/>
              </a:rPr>
              <a:t>when it became the world's shadow.</a:t>
            </a: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j-lt"/>
                <a:ea typeface="Kozuka Gothic Pro EL" panose="020B0200000000000000" pitchFamily="34" charset="-128"/>
              </a:rPr>
              <a:t> </a:t>
            </a: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j-lt"/>
                <a:ea typeface="Kozuka Gothic Pro EL" panose="020B0200000000000000" pitchFamily="34" charset="-128"/>
              </a:rPr>
              <a:t>He looked at alone,</a:t>
            </a:r>
          </a:p>
          <a:p>
            <a:endParaRPr lang="en-US" altLang="zh-CN" sz="1400" dirty="0">
              <a:solidFill>
                <a:schemeClr val="bg1">
                  <a:lumMod val="85000"/>
                </a:schemeClr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j-lt"/>
                <a:ea typeface="Kozuka Gothic Pro EL" panose="020B0200000000000000" pitchFamily="34" charset="-128"/>
              </a:rPr>
              <a:t> the invisible Shadow  as if forever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+mj-lt"/>
              <a:ea typeface="Kozuka Gothic Pro EL" panose="020B0200000000000000" pitchFamily="34" charset="-128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1326620" y="2423274"/>
            <a:ext cx="535429" cy="0"/>
          </a:xfrm>
          <a:prstGeom prst="line">
            <a:avLst/>
          </a:prstGeom>
          <a:ln>
            <a:solidFill>
              <a:srgbClr val="7DE2E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10384399" y="408246"/>
            <a:ext cx="1491381" cy="1359711"/>
            <a:chOff x="10193858" y="487992"/>
            <a:chExt cx="1491381" cy="1359711"/>
          </a:xfrm>
        </p:grpSpPr>
        <p:sp>
          <p:nvSpPr>
            <p:cNvPr id="87" name="矩形 86"/>
            <p:cNvSpPr/>
            <p:nvPr/>
          </p:nvSpPr>
          <p:spPr>
            <a:xfrm>
              <a:off x="10259692" y="487992"/>
              <a:ext cx="1359711" cy="135971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10193858" y="844683"/>
              <a:ext cx="1491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7DE2E7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</a:t>
              </a:r>
              <a:r>
                <a:rPr lang="en-US" altLang="zh-CN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esign BY 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二三年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956940" y="2590152"/>
            <a:ext cx="1266867" cy="3195786"/>
          </a:xfrm>
          <a:prstGeom prst="rect">
            <a:avLst/>
          </a:prstGeom>
          <a:solidFill>
            <a:srgbClr val="7D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357197" y="1304206"/>
            <a:ext cx="270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28000" y="-28136"/>
            <a:ext cx="4064000" cy="6886136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946506" y="2919304"/>
            <a:ext cx="35468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当它成为一种安静的表述</a:t>
            </a:r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当它成为世界的影子</a:t>
            </a:r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他孤独地看着</a:t>
            </a:r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那个仿佛永远看</a:t>
            </a:r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不见的</a:t>
            </a:r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影子</a:t>
            </a:r>
          </a:p>
        </p:txBody>
      </p:sp>
      <p:sp>
        <p:nvSpPr>
          <p:cNvPr id="5" name="矩形 4"/>
          <p:cNvSpPr/>
          <p:nvPr/>
        </p:nvSpPr>
        <p:spPr>
          <a:xfrm>
            <a:off x="8946506" y="163286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经年之眸</a:t>
            </a:r>
            <a:endParaRPr lang="zh-CN" altLang="en-US" sz="20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9069776" y="2343369"/>
            <a:ext cx="738964" cy="9377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129921" y="1811490"/>
            <a:ext cx="102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Eyes</a:t>
            </a:r>
            <a:endParaRPr lang="zh-CN" altLang="en-US" sz="24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29921" y="2919304"/>
            <a:ext cx="1543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becomes a quiet state, </a:t>
            </a:r>
          </a:p>
          <a:p>
            <a:endParaRPr lang="en-US" altLang="zh-CN" sz="1200" dirty="0">
              <a:solidFill>
                <a:srgbClr val="2B2B2B"/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became the world's shadow.</a:t>
            </a: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 </a:t>
            </a: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He looked at alone,</a:t>
            </a:r>
          </a:p>
          <a:p>
            <a:endParaRPr lang="en-US" altLang="zh-CN" sz="1200" dirty="0">
              <a:solidFill>
                <a:srgbClr val="2B2B2B"/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 the invisible Shadow  as if forever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217976" y="2571398"/>
            <a:ext cx="738964" cy="93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9177" y="386944"/>
            <a:ext cx="1491381" cy="1359711"/>
            <a:chOff x="10193856" y="487992"/>
            <a:chExt cx="1491381" cy="1359711"/>
          </a:xfrm>
        </p:grpSpPr>
        <p:sp>
          <p:nvSpPr>
            <p:cNvPr id="14" name="矩形 13"/>
            <p:cNvSpPr/>
            <p:nvPr/>
          </p:nvSpPr>
          <p:spPr>
            <a:xfrm>
              <a:off x="10259692" y="487992"/>
              <a:ext cx="1359711" cy="135971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3856" y="844681"/>
              <a:ext cx="1491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7DE2E7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r>
                <a:rPr lang="en-US" altLang="zh-CN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BOUT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IT</a:t>
              </a:r>
              <a:endPara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0">
        <p:push dir="u"/>
      </p:transition>
    </mc:Choice>
    <mc:Fallback xmlns="">
      <p:transition spd="slow" advTm="112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" grpId="0"/>
      <p:bldP spid="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41004"/>
          <a:stretch>
            <a:fillRect/>
          </a:stretch>
        </p:blipFill>
        <p:spPr>
          <a:xfrm>
            <a:off x="2853499" y="1230134"/>
            <a:ext cx="2915479" cy="4397734"/>
          </a:xfrm>
          <a:custGeom>
            <a:avLst/>
            <a:gdLst>
              <a:gd name="connsiteX0" fmla="*/ 0 w 2915479"/>
              <a:gd name="connsiteY0" fmla="*/ 0 h 4397734"/>
              <a:gd name="connsiteX1" fmla="*/ 2915479 w 2915479"/>
              <a:gd name="connsiteY1" fmla="*/ 0 h 4397734"/>
              <a:gd name="connsiteX2" fmla="*/ 2915479 w 2915479"/>
              <a:gd name="connsiteY2" fmla="*/ 4397734 h 4397734"/>
              <a:gd name="connsiteX3" fmla="*/ 0 w 2915479"/>
              <a:gd name="connsiteY3" fmla="*/ 4397734 h 439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479" h="4397734">
                <a:moveTo>
                  <a:pt x="0" y="0"/>
                </a:moveTo>
                <a:lnTo>
                  <a:pt x="2915479" y="0"/>
                </a:lnTo>
                <a:lnTo>
                  <a:pt x="2915479" y="4397734"/>
                </a:lnTo>
                <a:lnTo>
                  <a:pt x="0" y="4397734"/>
                </a:lnTo>
                <a:close/>
              </a:path>
            </a:pathLst>
          </a:cu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6780426" y="1914012"/>
            <a:ext cx="184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33219" y="1797785"/>
            <a:ext cx="1285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背影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879102" y="2644726"/>
            <a:ext cx="738964" cy="93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80426" y="3015485"/>
            <a:ext cx="28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当它成为一种安静的表述</a:t>
            </a:r>
          </a:p>
        </p:txBody>
      </p:sp>
      <p:sp>
        <p:nvSpPr>
          <p:cNvPr id="17" name="矩形 16"/>
          <p:cNvSpPr/>
          <p:nvPr/>
        </p:nvSpPr>
        <p:spPr>
          <a:xfrm>
            <a:off x="6780426" y="3670681"/>
            <a:ext cx="2335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becomes a quiet state, when it became the world's shadow. He looked at alone, the invisible mirror as if forever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79102" y="5444988"/>
            <a:ext cx="182880" cy="18288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41923" y="6052315"/>
            <a:ext cx="1957955" cy="606162"/>
            <a:chOff x="241923" y="6052315"/>
            <a:chExt cx="1957955" cy="606162"/>
          </a:xfrm>
        </p:grpSpPr>
        <p:sp>
          <p:nvSpPr>
            <p:cNvPr id="24" name="文本框 23"/>
            <p:cNvSpPr txBox="1"/>
            <p:nvPr/>
          </p:nvSpPr>
          <p:spPr>
            <a:xfrm>
              <a:off x="241923" y="6052315"/>
              <a:ext cx="75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Life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1923" y="6381478"/>
              <a:ext cx="1957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83021" y="393850"/>
            <a:ext cx="1816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0</a:t>
            </a:r>
            <a:r>
              <a:rPr lang="en-US" altLang="zh-CN" sz="100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1</a:t>
            </a:r>
            <a:endParaRPr lang="zh-CN" altLang="en-US" sz="10000" dirty="0">
              <a:solidFill>
                <a:schemeClr val="accent3">
                  <a:lumMod val="60000"/>
                  <a:lumOff val="40000"/>
                </a:schemeClr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2"/>
      <p:bldP spid="17" grpId="0"/>
      <p:bldP spid="22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2800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3021" y="235529"/>
            <a:ext cx="3022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0</a:t>
            </a:r>
            <a:r>
              <a:rPr lang="en-US" altLang="zh-CN" sz="100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2</a:t>
            </a:r>
            <a:endParaRPr lang="zh-CN" altLang="en-US" sz="10000" dirty="0">
              <a:solidFill>
                <a:schemeClr val="accent3">
                  <a:lumMod val="60000"/>
                  <a:lumOff val="40000"/>
                </a:schemeClr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539473" y="6080451"/>
            <a:ext cx="1957955" cy="606162"/>
            <a:chOff x="241923" y="6052315"/>
            <a:chExt cx="1957955" cy="606162"/>
          </a:xfrm>
        </p:grpSpPr>
        <p:sp>
          <p:nvSpPr>
            <p:cNvPr id="19" name="文本框 18"/>
            <p:cNvSpPr txBox="1"/>
            <p:nvPr/>
          </p:nvSpPr>
          <p:spPr>
            <a:xfrm>
              <a:off x="241923" y="6052315"/>
              <a:ext cx="75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Life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1923" y="6381478"/>
              <a:ext cx="1957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2142504" y="5514534"/>
            <a:ext cx="0" cy="1343467"/>
          </a:xfrm>
          <a:prstGeom prst="line">
            <a:avLst/>
          </a:prstGeom>
          <a:ln w="254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879976" y="2025066"/>
            <a:ext cx="184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978652" y="2755780"/>
            <a:ext cx="738964" cy="937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879976" y="3126539"/>
            <a:ext cx="28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当它成为世界的影子</a:t>
            </a:r>
          </a:p>
        </p:txBody>
      </p:sp>
      <p:sp>
        <p:nvSpPr>
          <p:cNvPr id="26" name="矩形 25"/>
          <p:cNvSpPr/>
          <p:nvPr/>
        </p:nvSpPr>
        <p:spPr>
          <a:xfrm>
            <a:off x="1879976" y="3781735"/>
            <a:ext cx="2335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becomes a quiet state, when it became the world's shadow. He looked at alone, the invisible mirror as if forever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07828" y="1772529"/>
            <a:ext cx="300636" cy="2518117"/>
          </a:xfrm>
          <a:prstGeom prst="rect">
            <a:avLst/>
          </a:prstGeom>
          <a:solidFill>
            <a:srgbClr val="7D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8"/>
          <a:stretch>
            <a:fillRect/>
          </a:stretch>
        </p:blipFill>
        <p:spPr>
          <a:xfrm>
            <a:off x="5683347" y="1299278"/>
            <a:ext cx="3511493" cy="4464852"/>
          </a:xfrm>
          <a:custGeom>
            <a:avLst/>
            <a:gdLst>
              <a:gd name="connsiteX0" fmla="*/ 0 w 3328612"/>
              <a:gd name="connsiteY0" fmla="*/ 0 h 4232319"/>
              <a:gd name="connsiteX1" fmla="*/ 3328612 w 3328612"/>
              <a:gd name="connsiteY1" fmla="*/ 0 h 4232319"/>
              <a:gd name="connsiteX2" fmla="*/ 3328612 w 3328612"/>
              <a:gd name="connsiteY2" fmla="*/ 4232319 h 4232319"/>
              <a:gd name="connsiteX3" fmla="*/ 0 w 3328612"/>
              <a:gd name="connsiteY3" fmla="*/ 4232319 h 42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612" h="4232319">
                <a:moveTo>
                  <a:pt x="0" y="0"/>
                </a:moveTo>
                <a:lnTo>
                  <a:pt x="3328612" y="0"/>
                </a:lnTo>
                <a:lnTo>
                  <a:pt x="3328612" y="4232319"/>
                </a:lnTo>
                <a:lnTo>
                  <a:pt x="0" y="4232319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00">
        <p:push dir="u"/>
      </p:transition>
    </mc:Choice>
    <mc:Fallback xmlns="">
      <p:transition spd="slow" advTm="83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  <p:bldP spid="2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680242" y="1738123"/>
            <a:ext cx="2725568" cy="2433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45565" y="2080591"/>
            <a:ext cx="7712765" cy="4084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t="25999" r="22625" b="43"/>
          <a:stretch>
            <a:fillRect/>
          </a:stretch>
        </p:blipFill>
        <p:spPr>
          <a:xfrm>
            <a:off x="7562680" y="2543695"/>
            <a:ext cx="3185385" cy="3185385"/>
          </a:xfrm>
          <a:custGeom>
            <a:avLst/>
            <a:gdLst>
              <a:gd name="connsiteX0" fmla="*/ 0 w 2857500"/>
              <a:gd name="connsiteY0" fmla="*/ 0 h 2857500"/>
              <a:gd name="connsiteX1" fmla="*/ 2857500 w 2857500"/>
              <a:gd name="connsiteY1" fmla="*/ 0 h 2857500"/>
              <a:gd name="connsiteX2" fmla="*/ 2857500 w 2857500"/>
              <a:gd name="connsiteY2" fmla="*/ 2857500 h 2857500"/>
              <a:gd name="connsiteX3" fmla="*/ 0 w 285750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857500">
                <a:moveTo>
                  <a:pt x="0" y="0"/>
                </a:moveTo>
                <a:lnTo>
                  <a:pt x="2857500" y="0"/>
                </a:lnTo>
                <a:lnTo>
                  <a:pt x="2857500" y="2857500"/>
                </a:lnTo>
                <a:lnTo>
                  <a:pt x="0" y="285750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83021" y="393850"/>
            <a:ext cx="3022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dirty="0">
                <a:solidFill>
                  <a:srgbClr val="7DE2E7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0</a:t>
            </a:r>
            <a:r>
              <a:rPr lang="en-US" altLang="zh-CN" sz="10000" dirty="0">
                <a:solidFill>
                  <a:srgbClr val="7DE2E7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3</a:t>
            </a:r>
            <a:endParaRPr lang="zh-CN" altLang="en-US" sz="10000" dirty="0">
              <a:solidFill>
                <a:srgbClr val="7DE2E7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8071" y="3471205"/>
            <a:ext cx="2011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他孤独地看着</a:t>
            </a:r>
          </a:p>
        </p:txBody>
      </p:sp>
      <p:sp>
        <p:nvSpPr>
          <p:cNvPr id="12" name="矩形 11"/>
          <p:cNvSpPr/>
          <p:nvPr/>
        </p:nvSpPr>
        <p:spPr>
          <a:xfrm>
            <a:off x="4064000" y="3913231"/>
            <a:ext cx="325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j-lt"/>
                <a:ea typeface="Kozuka Gothic Pro EL" panose="020B0200000000000000" pitchFamily="34" charset="-128"/>
              </a:rPr>
              <a:t>When it becomes a quiet state, when it became the world's shadow. He looked at alone, the invisible mirror as if forever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211871" y="3284402"/>
            <a:ext cx="738964" cy="93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06237" y="2770041"/>
            <a:ext cx="184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292430" y="5352758"/>
            <a:ext cx="330502" cy="163029"/>
          </a:xfrm>
          <a:custGeom>
            <a:avLst/>
            <a:gdLst>
              <a:gd name="connsiteX0" fmla="*/ 35272 w 477880"/>
              <a:gd name="connsiteY0" fmla="*/ 14036 h 235727"/>
              <a:gd name="connsiteX1" fmla="*/ 464763 w 477880"/>
              <a:gd name="connsiteY1" fmla="*/ 235709 h 235727"/>
              <a:gd name="connsiteX2" fmla="*/ 340072 w 477880"/>
              <a:gd name="connsiteY2" fmla="*/ 181 h 235727"/>
              <a:gd name="connsiteX3" fmla="*/ 62981 w 477880"/>
              <a:gd name="connsiteY3" fmla="*/ 194145 h 235727"/>
              <a:gd name="connsiteX4" fmla="*/ 35272 w 477880"/>
              <a:gd name="connsiteY4" fmla="*/ 14036 h 23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80" h="235727">
                <a:moveTo>
                  <a:pt x="35272" y="14036"/>
                </a:moveTo>
                <a:cubicBezTo>
                  <a:pt x="102236" y="20963"/>
                  <a:pt x="413963" y="238018"/>
                  <a:pt x="464763" y="235709"/>
                </a:cubicBezTo>
                <a:cubicBezTo>
                  <a:pt x="515563" y="233400"/>
                  <a:pt x="407036" y="7108"/>
                  <a:pt x="340072" y="181"/>
                </a:cubicBezTo>
                <a:cubicBezTo>
                  <a:pt x="273108" y="-6746"/>
                  <a:pt x="118399" y="187218"/>
                  <a:pt x="62981" y="194145"/>
                </a:cubicBezTo>
                <a:cubicBezTo>
                  <a:pt x="7563" y="201072"/>
                  <a:pt x="-31692" y="7109"/>
                  <a:pt x="35272" y="14036"/>
                </a:cubicBezTo>
                <a:close/>
              </a:path>
            </a:pathLst>
          </a:custGeom>
          <a:solidFill>
            <a:srgbClr val="7D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41923" y="6052315"/>
            <a:ext cx="1957955" cy="606162"/>
            <a:chOff x="241923" y="6052315"/>
            <a:chExt cx="1957955" cy="606162"/>
          </a:xfrm>
        </p:grpSpPr>
        <p:sp>
          <p:nvSpPr>
            <p:cNvPr id="17" name="文本框 16"/>
            <p:cNvSpPr txBox="1"/>
            <p:nvPr/>
          </p:nvSpPr>
          <p:spPr>
            <a:xfrm>
              <a:off x="241923" y="6052315"/>
              <a:ext cx="75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Life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1923" y="6381478"/>
              <a:ext cx="1957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300">
        <p:push dir="u"/>
      </p:transition>
    </mc:Choice>
    <mc:Fallback xmlns="">
      <p:transition spd="slow" advTm="93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10" grpId="0"/>
      <p:bldP spid="11" grpId="0"/>
      <p:bldP spid="12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90610" y="0"/>
            <a:ext cx="5101389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720278" y="1412990"/>
            <a:ext cx="184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b="1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59669" y="2327754"/>
            <a:ext cx="2749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那个仿佛永远看不见的影子</a:t>
            </a:r>
          </a:p>
        </p:txBody>
      </p:sp>
      <p:sp>
        <p:nvSpPr>
          <p:cNvPr id="38" name="椭圆 37"/>
          <p:cNvSpPr/>
          <p:nvPr/>
        </p:nvSpPr>
        <p:spPr>
          <a:xfrm>
            <a:off x="9406392" y="5789084"/>
            <a:ext cx="468838" cy="468838"/>
          </a:xfrm>
          <a:prstGeom prst="ellipse">
            <a:avLst/>
          </a:prstGeom>
          <a:solidFill>
            <a:srgbClr val="7DE2E7">
              <a:alpha val="40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952386" y="2890967"/>
            <a:ext cx="337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j-lt"/>
                <a:ea typeface="Kozuka Gothic Pro EL" panose="020B0200000000000000" pitchFamily="34" charset="-128"/>
              </a:rPr>
              <a:t>When it becomes a quiet state, when it became the world's shadow. He looked at alone, the invisible Shadow as if forever</a:t>
            </a:r>
            <a:endParaRPr lang="zh-CN" altLang="en-US" sz="1200" dirty="0">
              <a:solidFill>
                <a:schemeClr val="bg1"/>
              </a:solidFill>
              <a:latin typeface="+mj-lt"/>
              <a:ea typeface="Kozuka Gothic Pro EL" panose="020B0200000000000000" pitchFamily="34" charset="-128"/>
            </a:endParaRPr>
          </a:p>
        </p:txBody>
      </p:sp>
      <p:cxnSp>
        <p:nvCxnSpPr>
          <p:cNvPr id="8" name="直接连接符 7"/>
          <p:cNvCxnSpPr>
            <a:stCxn id="5" idx="2"/>
          </p:cNvCxnSpPr>
          <p:nvPr/>
        </p:nvCxnSpPr>
        <p:spPr>
          <a:xfrm flipV="1">
            <a:off x="9641305" y="6040128"/>
            <a:ext cx="0" cy="817872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670504" y="1427203"/>
            <a:ext cx="3584597" cy="4258982"/>
            <a:chOff x="1781959" y="1104038"/>
            <a:chExt cx="3584597" cy="4258982"/>
          </a:xfrm>
        </p:grpSpPr>
        <p:sp>
          <p:nvSpPr>
            <p:cNvPr id="44" name="Freeform 263"/>
            <p:cNvSpPr/>
            <p:nvPr/>
          </p:nvSpPr>
          <p:spPr bwMode="auto">
            <a:xfrm>
              <a:off x="1864518" y="3005040"/>
              <a:ext cx="251451" cy="423960"/>
            </a:xfrm>
            <a:custGeom>
              <a:avLst/>
              <a:gdLst>
                <a:gd name="T0" fmla="*/ 26 w 86"/>
                <a:gd name="T1" fmla="*/ 105 h 145"/>
                <a:gd name="T2" fmla="*/ 26 w 86"/>
                <a:gd name="T3" fmla="*/ 105 h 145"/>
                <a:gd name="T4" fmla="*/ 37 w 86"/>
                <a:gd name="T5" fmla="*/ 103 h 145"/>
                <a:gd name="T6" fmla="*/ 37 w 86"/>
                <a:gd name="T7" fmla="*/ 103 h 145"/>
                <a:gd name="T8" fmla="*/ 37 w 86"/>
                <a:gd name="T9" fmla="*/ 37 h 145"/>
                <a:gd name="T10" fmla="*/ 37 w 86"/>
                <a:gd name="T11" fmla="*/ 37 h 145"/>
                <a:gd name="T12" fmla="*/ 37 w 86"/>
                <a:gd name="T13" fmla="*/ 9 h 145"/>
                <a:gd name="T14" fmla="*/ 37 w 86"/>
                <a:gd name="T15" fmla="*/ 9 h 145"/>
                <a:gd name="T16" fmla="*/ 37 w 86"/>
                <a:gd name="T17" fmla="*/ 4 h 145"/>
                <a:gd name="T18" fmla="*/ 37 w 86"/>
                <a:gd name="T19" fmla="*/ 4 h 145"/>
                <a:gd name="T20" fmla="*/ 52 w 86"/>
                <a:gd name="T21" fmla="*/ 0 h 145"/>
                <a:gd name="T22" fmla="*/ 52 w 86"/>
                <a:gd name="T23" fmla="*/ 0 h 145"/>
                <a:gd name="T24" fmla="*/ 61 w 86"/>
                <a:gd name="T25" fmla="*/ 7 h 145"/>
                <a:gd name="T26" fmla="*/ 68 w 86"/>
                <a:gd name="T27" fmla="*/ 15 h 145"/>
                <a:gd name="T28" fmla="*/ 74 w 86"/>
                <a:gd name="T29" fmla="*/ 24 h 145"/>
                <a:gd name="T30" fmla="*/ 77 w 86"/>
                <a:gd name="T31" fmla="*/ 33 h 145"/>
                <a:gd name="T32" fmla="*/ 83 w 86"/>
                <a:gd name="T33" fmla="*/ 57 h 145"/>
                <a:gd name="T34" fmla="*/ 86 w 86"/>
                <a:gd name="T35" fmla="*/ 81 h 145"/>
                <a:gd name="T36" fmla="*/ 86 w 86"/>
                <a:gd name="T37" fmla="*/ 81 h 145"/>
                <a:gd name="T38" fmla="*/ 79 w 86"/>
                <a:gd name="T39" fmla="*/ 88 h 145"/>
                <a:gd name="T40" fmla="*/ 79 w 86"/>
                <a:gd name="T41" fmla="*/ 88 h 145"/>
                <a:gd name="T42" fmla="*/ 75 w 86"/>
                <a:gd name="T43" fmla="*/ 79 h 145"/>
                <a:gd name="T44" fmla="*/ 70 w 86"/>
                <a:gd name="T45" fmla="*/ 72 h 145"/>
                <a:gd name="T46" fmla="*/ 68 w 86"/>
                <a:gd name="T47" fmla="*/ 68 h 145"/>
                <a:gd name="T48" fmla="*/ 64 w 86"/>
                <a:gd name="T49" fmla="*/ 64 h 145"/>
                <a:gd name="T50" fmla="*/ 59 w 86"/>
                <a:gd name="T51" fmla="*/ 63 h 145"/>
                <a:gd name="T52" fmla="*/ 52 w 86"/>
                <a:gd name="T53" fmla="*/ 63 h 145"/>
                <a:gd name="T54" fmla="*/ 52 w 86"/>
                <a:gd name="T55" fmla="*/ 63 h 145"/>
                <a:gd name="T56" fmla="*/ 52 w 86"/>
                <a:gd name="T57" fmla="*/ 118 h 145"/>
                <a:gd name="T58" fmla="*/ 52 w 86"/>
                <a:gd name="T59" fmla="*/ 118 h 145"/>
                <a:gd name="T60" fmla="*/ 50 w 86"/>
                <a:gd name="T61" fmla="*/ 125 h 145"/>
                <a:gd name="T62" fmla="*/ 44 w 86"/>
                <a:gd name="T63" fmla="*/ 134 h 145"/>
                <a:gd name="T64" fmla="*/ 37 w 86"/>
                <a:gd name="T65" fmla="*/ 140 h 145"/>
                <a:gd name="T66" fmla="*/ 26 w 86"/>
                <a:gd name="T67" fmla="*/ 145 h 145"/>
                <a:gd name="T68" fmla="*/ 26 w 86"/>
                <a:gd name="T69" fmla="*/ 145 h 145"/>
                <a:gd name="T70" fmla="*/ 17 w 86"/>
                <a:gd name="T71" fmla="*/ 145 h 145"/>
                <a:gd name="T72" fmla="*/ 7 w 86"/>
                <a:gd name="T73" fmla="*/ 143 h 145"/>
                <a:gd name="T74" fmla="*/ 2 w 86"/>
                <a:gd name="T75" fmla="*/ 140 h 145"/>
                <a:gd name="T76" fmla="*/ 2 w 86"/>
                <a:gd name="T77" fmla="*/ 136 h 145"/>
                <a:gd name="T78" fmla="*/ 0 w 86"/>
                <a:gd name="T79" fmla="*/ 132 h 145"/>
                <a:gd name="T80" fmla="*/ 0 w 86"/>
                <a:gd name="T81" fmla="*/ 132 h 145"/>
                <a:gd name="T82" fmla="*/ 2 w 86"/>
                <a:gd name="T83" fmla="*/ 123 h 145"/>
                <a:gd name="T84" fmla="*/ 7 w 86"/>
                <a:gd name="T85" fmla="*/ 116 h 145"/>
                <a:gd name="T86" fmla="*/ 17 w 86"/>
                <a:gd name="T87" fmla="*/ 110 h 145"/>
                <a:gd name="T88" fmla="*/ 26 w 86"/>
                <a:gd name="T89" fmla="*/ 105 h 145"/>
                <a:gd name="T90" fmla="*/ 26 w 86"/>
                <a:gd name="T91" fmla="*/ 10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45">
                  <a:moveTo>
                    <a:pt x="26" y="105"/>
                  </a:moveTo>
                  <a:lnTo>
                    <a:pt x="26" y="105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1" y="7"/>
                  </a:lnTo>
                  <a:lnTo>
                    <a:pt x="68" y="15"/>
                  </a:lnTo>
                  <a:lnTo>
                    <a:pt x="74" y="24"/>
                  </a:lnTo>
                  <a:lnTo>
                    <a:pt x="77" y="33"/>
                  </a:lnTo>
                  <a:lnTo>
                    <a:pt x="83" y="57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5" y="79"/>
                  </a:lnTo>
                  <a:lnTo>
                    <a:pt x="70" y="72"/>
                  </a:lnTo>
                  <a:lnTo>
                    <a:pt x="68" y="68"/>
                  </a:lnTo>
                  <a:lnTo>
                    <a:pt x="64" y="64"/>
                  </a:lnTo>
                  <a:lnTo>
                    <a:pt x="59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44" y="134"/>
                  </a:lnTo>
                  <a:lnTo>
                    <a:pt x="37" y="140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7" y="145"/>
                  </a:lnTo>
                  <a:lnTo>
                    <a:pt x="7" y="143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23"/>
                  </a:lnTo>
                  <a:lnTo>
                    <a:pt x="7" y="116"/>
                  </a:lnTo>
                  <a:lnTo>
                    <a:pt x="17" y="110"/>
                  </a:lnTo>
                  <a:lnTo>
                    <a:pt x="26" y="105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62"/>
            <p:cNvSpPr/>
            <p:nvPr/>
          </p:nvSpPr>
          <p:spPr bwMode="auto">
            <a:xfrm>
              <a:off x="1781959" y="1271873"/>
              <a:ext cx="353989" cy="417303"/>
            </a:xfrm>
            <a:custGeom>
              <a:avLst/>
              <a:gdLst>
                <a:gd name="T0" fmla="*/ 22 w 123"/>
                <a:gd name="T1" fmla="*/ 110 h 145"/>
                <a:gd name="T2" fmla="*/ 22 w 123"/>
                <a:gd name="T3" fmla="*/ 110 h 145"/>
                <a:gd name="T4" fmla="*/ 33 w 123"/>
                <a:gd name="T5" fmla="*/ 108 h 145"/>
                <a:gd name="T6" fmla="*/ 33 w 123"/>
                <a:gd name="T7" fmla="*/ 47 h 145"/>
                <a:gd name="T8" fmla="*/ 33 w 123"/>
                <a:gd name="T9" fmla="*/ 24 h 145"/>
                <a:gd name="T10" fmla="*/ 33 w 123"/>
                <a:gd name="T11" fmla="*/ 18 h 145"/>
                <a:gd name="T12" fmla="*/ 123 w 123"/>
                <a:gd name="T13" fmla="*/ 0 h 145"/>
                <a:gd name="T14" fmla="*/ 123 w 123"/>
                <a:gd name="T15" fmla="*/ 13 h 145"/>
                <a:gd name="T16" fmla="*/ 123 w 123"/>
                <a:gd name="T17" fmla="*/ 29 h 145"/>
                <a:gd name="T18" fmla="*/ 123 w 123"/>
                <a:gd name="T19" fmla="*/ 108 h 145"/>
                <a:gd name="T20" fmla="*/ 123 w 123"/>
                <a:gd name="T21" fmla="*/ 108 h 145"/>
                <a:gd name="T22" fmla="*/ 121 w 123"/>
                <a:gd name="T23" fmla="*/ 115 h 145"/>
                <a:gd name="T24" fmla="*/ 116 w 123"/>
                <a:gd name="T25" fmla="*/ 123 h 145"/>
                <a:gd name="T26" fmla="*/ 108 w 123"/>
                <a:gd name="T27" fmla="*/ 128 h 145"/>
                <a:gd name="T28" fmla="*/ 99 w 123"/>
                <a:gd name="T29" fmla="*/ 134 h 145"/>
                <a:gd name="T30" fmla="*/ 99 w 123"/>
                <a:gd name="T31" fmla="*/ 134 h 145"/>
                <a:gd name="T32" fmla="*/ 90 w 123"/>
                <a:gd name="T33" fmla="*/ 134 h 145"/>
                <a:gd name="T34" fmla="*/ 82 w 123"/>
                <a:gd name="T35" fmla="*/ 132 h 145"/>
                <a:gd name="T36" fmla="*/ 79 w 123"/>
                <a:gd name="T37" fmla="*/ 128 h 145"/>
                <a:gd name="T38" fmla="*/ 77 w 123"/>
                <a:gd name="T39" fmla="*/ 123 h 145"/>
                <a:gd name="T40" fmla="*/ 77 w 123"/>
                <a:gd name="T41" fmla="*/ 123 h 145"/>
                <a:gd name="T42" fmla="*/ 79 w 123"/>
                <a:gd name="T43" fmla="*/ 115 h 145"/>
                <a:gd name="T44" fmla="*/ 82 w 123"/>
                <a:gd name="T45" fmla="*/ 108 h 145"/>
                <a:gd name="T46" fmla="*/ 90 w 123"/>
                <a:gd name="T47" fmla="*/ 103 h 145"/>
                <a:gd name="T48" fmla="*/ 99 w 123"/>
                <a:gd name="T49" fmla="*/ 97 h 145"/>
                <a:gd name="T50" fmla="*/ 99 w 123"/>
                <a:gd name="T51" fmla="*/ 97 h 145"/>
                <a:gd name="T52" fmla="*/ 110 w 123"/>
                <a:gd name="T53" fmla="*/ 97 h 145"/>
                <a:gd name="T54" fmla="*/ 110 w 123"/>
                <a:gd name="T55" fmla="*/ 33 h 145"/>
                <a:gd name="T56" fmla="*/ 46 w 123"/>
                <a:gd name="T57" fmla="*/ 46 h 145"/>
                <a:gd name="T58" fmla="*/ 46 w 123"/>
                <a:gd name="T59" fmla="*/ 119 h 145"/>
                <a:gd name="T60" fmla="*/ 46 w 123"/>
                <a:gd name="T61" fmla="*/ 119 h 145"/>
                <a:gd name="T62" fmla="*/ 44 w 123"/>
                <a:gd name="T63" fmla="*/ 126 h 145"/>
                <a:gd name="T64" fmla="*/ 38 w 123"/>
                <a:gd name="T65" fmla="*/ 134 h 145"/>
                <a:gd name="T66" fmla="*/ 31 w 123"/>
                <a:gd name="T67" fmla="*/ 141 h 145"/>
                <a:gd name="T68" fmla="*/ 22 w 123"/>
                <a:gd name="T69" fmla="*/ 145 h 145"/>
                <a:gd name="T70" fmla="*/ 22 w 123"/>
                <a:gd name="T71" fmla="*/ 145 h 145"/>
                <a:gd name="T72" fmla="*/ 15 w 123"/>
                <a:gd name="T73" fmla="*/ 145 h 145"/>
                <a:gd name="T74" fmla="*/ 7 w 123"/>
                <a:gd name="T75" fmla="*/ 143 h 145"/>
                <a:gd name="T76" fmla="*/ 2 w 123"/>
                <a:gd name="T77" fmla="*/ 139 h 145"/>
                <a:gd name="T78" fmla="*/ 0 w 123"/>
                <a:gd name="T79" fmla="*/ 134 h 145"/>
                <a:gd name="T80" fmla="*/ 0 w 123"/>
                <a:gd name="T81" fmla="*/ 134 h 145"/>
                <a:gd name="T82" fmla="*/ 2 w 123"/>
                <a:gd name="T83" fmla="*/ 126 h 145"/>
                <a:gd name="T84" fmla="*/ 7 w 123"/>
                <a:gd name="T85" fmla="*/ 119 h 145"/>
                <a:gd name="T86" fmla="*/ 15 w 123"/>
                <a:gd name="T87" fmla="*/ 114 h 145"/>
                <a:gd name="T88" fmla="*/ 22 w 123"/>
                <a:gd name="T89" fmla="*/ 110 h 145"/>
                <a:gd name="T90" fmla="*/ 22 w 123"/>
                <a:gd name="T91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" h="145">
                  <a:moveTo>
                    <a:pt x="22" y="110"/>
                  </a:moveTo>
                  <a:lnTo>
                    <a:pt x="22" y="110"/>
                  </a:lnTo>
                  <a:lnTo>
                    <a:pt x="33" y="108"/>
                  </a:lnTo>
                  <a:lnTo>
                    <a:pt x="33" y="47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123" y="0"/>
                  </a:lnTo>
                  <a:lnTo>
                    <a:pt x="123" y="13"/>
                  </a:lnTo>
                  <a:lnTo>
                    <a:pt x="123" y="29"/>
                  </a:lnTo>
                  <a:lnTo>
                    <a:pt x="123" y="108"/>
                  </a:lnTo>
                  <a:lnTo>
                    <a:pt x="123" y="108"/>
                  </a:lnTo>
                  <a:lnTo>
                    <a:pt x="121" y="115"/>
                  </a:lnTo>
                  <a:lnTo>
                    <a:pt x="116" y="123"/>
                  </a:lnTo>
                  <a:lnTo>
                    <a:pt x="108" y="128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0" y="134"/>
                  </a:lnTo>
                  <a:lnTo>
                    <a:pt x="82" y="132"/>
                  </a:lnTo>
                  <a:lnTo>
                    <a:pt x="79" y="128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9" y="115"/>
                  </a:lnTo>
                  <a:lnTo>
                    <a:pt x="82" y="108"/>
                  </a:lnTo>
                  <a:lnTo>
                    <a:pt x="90" y="103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110" y="97"/>
                  </a:lnTo>
                  <a:lnTo>
                    <a:pt x="110" y="33"/>
                  </a:lnTo>
                  <a:lnTo>
                    <a:pt x="46" y="4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4" y="126"/>
                  </a:lnTo>
                  <a:lnTo>
                    <a:pt x="38" y="134"/>
                  </a:lnTo>
                  <a:lnTo>
                    <a:pt x="31" y="141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5" y="145"/>
                  </a:lnTo>
                  <a:lnTo>
                    <a:pt x="7" y="143"/>
                  </a:lnTo>
                  <a:lnTo>
                    <a:pt x="2" y="139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26"/>
                  </a:lnTo>
                  <a:lnTo>
                    <a:pt x="7" y="119"/>
                  </a:lnTo>
                  <a:lnTo>
                    <a:pt x="15" y="114"/>
                  </a:lnTo>
                  <a:lnTo>
                    <a:pt x="22" y="110"/>
                  </a:lnTo>
                  <a:lnTo>
                    <a:pt x="2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1"/>
            <p:cNvSpPr/>
            <p:nvPr/>
          </p:nvSpPr>
          <p:spPr bwMode="auto">
            <a:xfrm>
              <a:off x="1781959" y="4743933"/>
              <a:ext cx="445749" cy="366336"/>
            </a:xfrm>
            <a:custGeom>
              <a:avLst/>
              <a:gdLst>
                <a:gd name="T0" fmla="*/ 47 w 174"/>
                <a:gd name="T1" fmla="*/ 143 h 143"/>
                <a:gd name="T2" fmla="*/ 38 w 174"/>
                <a:gd name="T3" fmla="*/ 143 h 143"/>
                <a:gd name="T4" fmla="*/ 22 w 174"/>
                <a:gd name="T5" fmla="*/ 139 h 143"/>
                <a:gd name="T6" fmla="*/ 11 w 174"/>
                <a:gd name="T7" fmla="*/ 132 h 143"/>
                <a:gd name="T8" fmla="*/ 3 w 174"/>
                <a:gd name="T9" fmla="*/ 123 h 143"/>
                <a:gd name="T10" fmla="*/ 0 w 174"/>
                <a:gd name="T11" fmla="*/ 112 h 143"/>
                <a:gd name="T12" fmla="*/ 1 w 174"/>
                <a:gd name="T13" fmla="*/ 99 h 143"/>
                <a:gd name="T14" fmla="*/ 7 w 174"/>
                <a:gd name="T15" fmla="*/ 90 h 143"/>
                <a:gd name="T16" fmla="*/ 18 w 174"/>
                <a:gd name="T17" fmla="*/ 81 h 143"/>
                <a:gd name="T18" fmla="*/ 25 w 174"/>
                <a:gd name="T19" fmla="*/ 77 h 143"/>
                <a:gd name="T20" fmla="*/ 29 w 174"/>
                <a:gd name="T21" fmla="*/ 48 h 143"/>
                <a:gd name="T22" fmla="*/ 40 w 174"/>
                <a:gd name="T23" fmla="*/ 24 h 143"/>
                <a:gd name="T24" fmla="*/ 47 w 174"/>
                <a:gd name="T25" fmla="*/ 15 h 143"/>
                <a:gd name="T26" fmla="*/ 67 w 174"/>
                <a:gd name="T27" fmla="*/ 4 h 143"/>
                <a:gd name="T28" fmla="*/ 78 w 174"/>
                <a:gd name="T29" fmla="*/ 2 h 143"/>
                <a:gd name="T30" fmla="*/ 84 w 174"/>
                <a:gd name="T31" fmla="*/ 0 h 143"/>
                <a:gd name="T32" fmla="*/ 95 w 174"/>
                <a:gd name="T33" fmla="*/ 2 h 143"/>
                <a:gd name="T34" fmla="*/ 117 w 174"/>
                <a:gd name="T35" fmla="*/ 7 h 143"/>
                <a:gd name="T36" fmla="*/ 133 w 174"/>
                <a:gd name="T37" fmla="*/ 24 h 143"/>
                <a:gd name="T38" fmla="*/ 141 w 174"/>
                <a:gd name="T39" fmla="*/ 33 h 143"/>
                <a:gd name="T40" fmla="*/ 148 w 174"/>
                <a:gd name="T41" fmla="*/ 59 h 143"/>
                <a:gd name="T42" fmla="*/ 150 w 174"/>
                <a:gd name="T43" fmla="*/ 75 h 143"/>
                <a:gd name="T44" fmla="*/ 150 w 174"/>
                <a:gd name="T45" fmla="*/ 77 h 143"/>
                <a:gd name="T46" fmla="*/ 163 w 174"/>
                <a:gd name="T47" fmla="*/ 84 h 143"/>
                <a:gd name="T48" fmla="*/ 170 w 174"/>
                <a:gd name="T49" fmla="*/ 93 h 143"/>
                <a:gd name="T50" fmla="*/ 174 w 174"/>
                <a:gd name="T51" fmla="*/ 106 h 143"/>
                <a:gd name="T52" fmla="*/ 170 w 174"/>
                <a:gd name="T53" fmla="*/ 123 h 143"/>
                <a:gd name="T54" fmla="*/ 163 w 174"/>
                <a:gd name="T55" fmla="*/ 132 h 143"/>
                <a:gd name="T56" fmla="*/ 152 w 174"/>
                <a:gd name="T57" fmla="*/ 139 h 143"/>
                <a:gd name="T58" fmla="*/ 137 w 174"/>
                <a:gd name="T59" fmla="*/ 143 h 143"/>
                <a:gd name="T60" fmla="*/ 128 w 174"/>
                <a:gd name="T61" fmla="*/ 73 h 143"/>
                <a:gd name="T62" fmla="*/ 130 w 174"/>
                <a:gd name="T63" fmla="*/ 73 h 143"/>
                <a:gd name="T64" fmla="*/ 130 w 174"/>
                <a:gd name="T65" fmla="*/ 62 h 143"/>
                <a:gd name="T66" fmla="*/ 124 w 174"/>
                <a:gd name="T67" fmla="*/ 44 h 143"/>
                <a:gd name="T68" fmla="*/ 119 w 174"/>
                <a:gd name="T69" fmla="*/ 37 h 143"/>
                <a:gd name="T70" fmla="*/ 108 w 174"/>
                <a:gd name="T71" fmla="*/ 27 h 143"/>
                <a:gd name="T72" fmla="*/ 93 w 174"/>
                <a:gd name="T73" fmla="*/ 22 h 143"/>
                <a:gd name="T74" fmla="*/ 84 w 174"/>
                <a:gd name="T75" fmla="*/ 22 h 143"/>
                <a:gd name="T76" fmla="*/ 80 w 174"/>
                <a:gd name="T77" fmla="*/ 22 h 143"/>
                <a:gd name="T78" fmla="*/ 73 w 174"/>
                <a:gd name="T79" fmla="*/ 24 h 143"/>
                <a:gd name="T80" fmla="*/ 60 w 174"/>
                <a:gd name="T81" fmla="*/ 31 h 143"/>
                <a:gd name="T82" fmla="*/ 55 w 174"/>
                <a:gd name="T83" fmla="*/ 37 h 143"/>
                <a:gd name="T84" fmla="*/ 47 w 174"/>
                <a:gd name="T85" fmla="*/ 53 h 143"/>
                <a:gd name="T86" fmla="*/ 44 w 174"/>
                <a:gd name="T87" fmla="*/ 73 h 143"/>
                <a:gd name="T88" fmla="*/ 47 w 174"/>
                <a:gd name="T89" fmla="*/ 7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4" h="143">
                  <a:moveTo>
                    <a:pt x="47" y="73"/>
                  </a:moveTo>
                  <a:lnTo>
                    <a:pt x="47" y="143"/>
                  </a:lnTo>
                  <a:lnTo>
                    <a:pt x="47" y="143"/>
                  </a:lnTo>
                  <a:lnTo>
                    <a:pt x="38" y="143"/>
                  </a:lnTo>
                  <a:lnTo>
                    <a:pt x="29" y="141"/>
                  </a:lnTo>
                  <a:lnTo>
                    <a:pt x="22" y="139"/>
                  </a:lnTo>
                  <a:lnTo>
                    <a:pt x="16" y="136"/>
                  </a:lnTo>
                  <a:lnTo>
                    <a:pt x="11" y="132"/>
                  </a:lnTo>
                  <a:lnTo>
                    <a:pt x="7" y="126"/>
                  </a:lnTo>
                  <a:lnTo>
                    <a:pt x="3" y="123"/>
                  </a:lnTo>
                  <a:lnTo>
                    <a:pt x="1" y="117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1" y="99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12" y="84"/>
                  </a:lnTo>
                  <a:lnTo>
                    <a:pt x="18" y="81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60"/>
                  </a:lnTo>
                  <a:lnTo>
                    <a:pt x="29" y="48"/>
                  </a:lnTo>
                  <a:lnTo>
                    <a:pt x="33" y="3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7" y="15"/>
                  </a:lnTo>
                  <a:lnTo>
                    <a:pt x="56" y="9"/>
                  </a:lnTo>
                  <a:lnTo>
                    <a:pt x="67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6" y="1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41" y="33"/>
                  </a:lnTo>
                  <a:lnTo>
                    <a:pt x="144" y="46"/>
                  </a:lnTo>
                  <a:lnTo>
                    <a:pt x="148" y="59"/>
                  </a:lnTo>
                  <a:lnTo>
                    <a:pt x="150" y="75"/>
                  </a:lnTo>
                  <a:lnTo>
                    <a:pt x="150" y="75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7" y="81"/>
                  </a:lnTo>
                  <a:lnTo>
                    <a:pt x="163" y="84"/>
                  </a:lnTo>
                  <a:lnTo>
                    <a:pt x="166" y="90"/>
                  </a:lnTo>
                  <a:lnTo>
                    <a:pt x="170" y="93"/>
                  </a:lnTo>
                  <a:lnTo>
                    <a:pt x="172" y="99"/>
                  </a:lnTo>
                  <a:lnTo>
                    <a:pt x="174" y="106"/>
                  </a:lnTo>
                  <a:lnTo>
                    <a:pt x="172" y="117"/>
                  </a:lnTo>
                  <a:lnTo>
                    <a:pt x="170" y="123"/>
                  </a:lnTo>
                  <a:lnTo>
                    <a:pt x="168" y="126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52" y="139"/>
                  </a:lnTo>
                  <a:lnTo>
                    <a:pt x="144" y="141"/>
                  </a:lnTo>
                  <a:lnTo>
                    <a:pt x="137" y="143"/>
                  </a:lnTo>
                  <a:lnTo>
                    <a:pt x="128" y="143"/>
                  </a:lnTo>
                  <a:lnTo>
                    <a:pt x="128" y="73"/>
                  </a:lnTo>
                  <a:lnTo>
                    <a:pt x="128" y="73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0" y="62"/>
                  </a:lnTo>
                  <a:lnTo>
                    <a:pt x="126" y="51"/>
                  </a:lnTo>
                  <a:lnTo>
                    <a:pt x="124" y="44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3" y="31"/>
                  </a:lnTo>
                  <a:lnTo>
                    <a:pt x="108" y="27"/>
                  </a:lnTo>
                  <a:lnTo>
                    <a:pt x="100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60" y="31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1" y="44"/>
                  </a:lnTo>
                  <a:lnTo>
                    <a:pt x="47" y="53"/>
                  </a:lnTo>
                  <a:lnTo>
                    <a:pt x="45" y="62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4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692375" y="1104038"/>
              <a:ext cx="2674181" cy="738664"/>
              <a:chOff x="2692375" y="1104038"/>
              <a:chExt cx="2674181" cy="738664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692375" y="1104038"/>
                <a:ext cx="1167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Kozuka Gothic Pro M" panose="020B0700000000000000" pitchFamily="34" charset="-128"/>
                    <a:ea typeface="Kozuka Gothic Pro M" panose="020B0700000000000000" pitchFamily="34" charset="-128"/>
                  </a:rPr>
                  <a:t>About  Life</a:t>
                </a:r>
                <a:endParaRPr lang="zh-CN" altLang="en-US" sz="1200" b="1" dirty="0">
                  <a:latin typeface="Kozuka Gothic Pro M" panose="020B0700000000000000" pitchFamily="34" charset="-128"/>
                  <a:ea typeface="Kozuka Gothic Pro M" panose="020B0700000000000000" pitchFamily="34" charset="-128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738700" y="1381037"/>
                <a:ext cx="26278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rgbClr val="2B2B2B"/>
                    </a:solidFill>
                    <a:latin typeface="+mj-lt"/>
                    <a:ea typeface="Kozuka Gothic Pro EL" panose="020B0200000000000000" pitchFamily="34" charset="-128"/>
                  </a:rPr>
                  <a:t>When it becomes a quiet state, when it became the world's shadow. 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2692375" y="2864197"/>
              <a:ext cx="2674181" cy="738664"/>
              <a:chOff x="2692375" y="2864197"/>
              <a:chExt cx="2674181" cy="738664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692375" y="2864197"/>
                <a:ext cx="1167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Kozuka Gothic Pro M" panose="020B0700000000000000" pitchFamily="34" charset="-128"/>
                    <a:ea typeface="Kozuka Gothic Pro M" panose="020B0700000000000000" pitchFamily="34" charset="-128"/>
                  </a:rPr>
                  <a:t>About  Life</a:t>
                </a:r>
                <a:endParaRPr lang="zh-CN" altLang="en-US" sz="1200" b="1" dirty="0">
                  <a:latin typeface="Kozuka Gothic Pro M" panose="020B0700000000000000" pitchFamily="34" charset="-128"/>
                  <a:ea typeface="Kozuka Gothic Pro M" panose="020B0700000000000000" pitchFamily="34" charset="-128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738700" y="3141196"/>
                <a:ext cx="26278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rgbClr val="2B2B2B"/>
                    </a:solidFill>
                    <a:latin typeface="+mj-lt"/>
                    <a:ea typeface="Kozuka Gothic Pro EL" panose="020B0200000000000000" pitchFamily="34" charset="-128"/>
                  </a:rPr>
                  <a:t>When it becomes a quiet state, when it became the world's shadow. 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2692375" y="4624356"/>
              <a:ext cx="2674181" cy="738664"/>
              <a:chOff x="2646050" y="4602437"/>
              <a:chExt cx="2674181" cy="73866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2646050" y="4602437"/>
                <a:ext cx="1167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Kozuka Gothic Pro M" panose="020B0700000000000000" pitchFamily="34" charset="-128"/>
                    <a:ea typeface="Kozuka Gothic Pro M" panose="020B0700000000000000" pitchFamily="34" charset="-128"/>
                  </a:rPr>
                  <a:t>About  Life</a:t>
                </a:r>
                <a:endParaRPr lang="zh-CN" altLang="en-US" sz="1200" b="1" dirty="0">
                  <a:latin typeface="Kozuka Gothic Pro M" panose="020B0700000000000000" pitchFamily="34" charset="-128"/>
                  <a:ea typeface="Kozuka Gothic Pro M" panose="020B0700000000000000" pitchFamily="34" charset="-128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692375" y="4879436"/>
                <a:ext cx="26278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rgbClr val="2B2B2B"/>
                    </a:solidFill>
                    <a:latin typeface="+mj-lt"/>
                    <a:ea typeface="Kozuka Gothic Pro EL" panose="020B0200000000000000" pitchFamily="34" charset="-128"/>
                  </a:rPr>
                  <a:t>When it becomes a quiet state, when it became the world's shadow. </a:t>
                </a:r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8720278" y="3926026"/>
            <a:ext cx="1802896" cy="1631216"/>
          </a:xfrm>
          <a:prstGeom prst="rect">
            <a:avLst/>
          </a:prstGeom>
          <a:solidFill>
            <a:srgbClr val="2525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0</a:t>
            </a:r>
            <a:r>
              <a:rPr lang="en-US" altLang="zh-CN" sz="10000" dirty="0">
                <a:solidFill>
                  <a:schemeClr val="bg1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4</a:t>
            </a:r>
            <a:endParaRPr lang="zh-CN" altLang="en-US" sz="10000" dirty="0">
              <a:solidFill>
                <a:schemeClr val="bg1">
                  <a:lumMod val="75000"/>
                </a:schemeClr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601202" y="2012341"/>
            <a:ext cx="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00">
        <p:push dir="u"/>
      </p:transition>
    </mc:Choice>
    <mc:Fallback xmlns="">
      <p:transition spd="slow" advTm="84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8" grpId="0" animBg="1"/>
      <p:bldP spid="36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line01"/>
          <p:cNvCxnSpPr/>
          <p:nvPr/>
        </p:nvCxnSpPr>
        <p:spPr>
          <a:xfrm>
            <a:off x="6773333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ne01"/>
          <p:cNvCxnSpPr/>
          <p:nvPr/>
        </p:nvCxnSpPr>
        <p:spPr>
          <a:xfrm>
            <a:off x="9482666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773333" y="338958"/>
            <a:ext cx="2709333" cy="6180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8658" y="4308186"/>
            <a:ext cx="1802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>
                <a:solidFill>
                  <a:srgbClr val="7DE2E7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0</a:t>
            </a:r>
            <a:r>
              <a:rPr lang="en-US" altLang="zh-CN" sz="10000" dirty="0">
                <a:solidFill>
                  <a:srgbClr val="7DE2E7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5</a:t>
            </a:r>
            <a:endParaRPr lang="zh-CN" altLang="en-US" sz="10000" dirty="0">
              <a:solidFill>
                <a:srgbClr val="7DE2E7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96633" y="1645817"/>
            <a:ext cx="1193532" cy="830997"/>
            <a:chOff x="4896633" y="1645817"/>
            <a:chExt cx="1193532" cy="830997"/>
          </a:xfrm>
        </p:grpSpPr>
        <p:sp>
          <p:nvSpPr>
            <p:cNvPr id="9" name="文本框 8"/>
            <p:cNvSpPr txBox="1"/>
            <p:nvPr/>
          </p:nvSpPr>
          <p:spPr>
            <a:xfrm>
              <a:off x="4896633" y="1645817"/>
              <a:ext cx="11935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30</a:t>
              </a:r>
              <a:endParaRPr lang="zh-CN" altLang="en-US" sz="3000" b="1" dirty="0"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8544" y="2199815"/>
              <a:ext cx="8097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+mj-lt"/>
                  <a:ea typeface="Kozuka Gothic Pro EL" panose="020B0200000000000000" pitchFamily="34" charset="-128"/>
                </a:rPr>
                <a:t>Eye of Life</a:t>
              </a:r>
              <a:endParaRPr lang="zh-CN" altLang="en-US" sz="1200" dirty="0">
                <a:latin typeface="+mj-lt"/>
                <a:ea typeface="Kozuka Gothic Pro EL" panose="020B0200000000000000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31234" y="1645817"/>
            <a:ext cx="1193532" cy="861977"/>
            <a:chOff x="7531234" y="1645817"/>
            <a:chExt cx="1193532" cy="861977"/>
          </a:xfrm>
        </p:grpSpPr>
        <p:sp>
          <p:nvSpPr>
            <p:cNvPr id="8" name="文本框 7"/>
            <p:cNvSpPr txBox="1"/>
            <p:nvPr/>
          </p:nvSpPr>
          <p:spPr>
            <a:xfrm>
              <a:off x="7531234" y="1645817"/>
              <a:ext cx="11935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60</a:t>
              </a:r>
              <a:endParaRPr lang="zh-CN" altLang="en-US" sz="3000" b="1" dirty="0"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723145" y="2230795"/>
              <a:ext cx="8097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+mj-lt"/>
                  <a:ea typeface="Kozuka Gothic Pro EL" panose="020B0200000000000000" pitchFamily="34" charset="-128"/>
                </a:rPr>
                <a:t>Eye of Life</a:t>
              </a:r>
              <a:endParaRPr lang="zh-CN" altLang="en-US" sz="1200" dirty="0">
                <a:latin typeface="+mj-lt"/>
                <a:ea typeface="Kozuka Gothic Pro EL" panose="020B0200000000000000" pitchFamily="3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40566" y="1645817"/>
            <a:ext cx="1193532" cy="861977"/>
            <a:chOff x="10240566" y="1645817"/>
            <a:chExt cx="1193532" cy="861977"/>
          </a:xfrm>
        </p:grpSpPr>
        <p:sp>
          <p:nvSpPr>
            <p:cNvPr id="10" name="文本框 9"/>
            <p:cNvSpPr txBox="1"/>
            <p:nvPr/>
          </p:nvSpPr>
          <p:spPr>
            <a:xfrm>
              <a:off x="10240566" y="1645817"/>
              <a:ext cx="11935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90</a:t>
              </a:r>
              <a:endParaRPr lang="zh-CN" altLang="en-US" sz="3000" b="1" dirty="0"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2477" y="2230795"/>
              <a:ext cx="8097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+mj-lt"/>
                  <a:ea typeface="Kozuka Gothic Pro EL" panose="020B0200000000000000" pitchFamily="34" charset="-128"/>
                </a:rPr>
                <a:t>Eye of Life</a:t>
              </a:r>
              <a:endParaRPr lang="zh-CN" altLang="en-US" sz="1200" dirty="0">
                <a:latin typeface="+mj-lt"/>
                <a:ea typeface="Kozuka Gothic Pro EL" panose="020B0200000000000000" pitchFamily="34" charset="-128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89698" y="3050410"/>
            <a:ext cx="1842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Step One</a:t>
            </a:r>
            <a:endParaRPr lang="zh-CN" alt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29905" y="3050409"/>
            <a:ext cx="1842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Step Two</a:t>
            </a:r>
            <a:endParaRPr lang="zh-CN" alt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12847" y="3010994"/>
            <a:ext cx="1842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Step Three</a:t>
            </a:r>
            <a:endParaRPr lang="zh-CN" alt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88544" y="3931783"/>
            <a:ext cx="1089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>
              <a:solidFill>
                <a:srgbClr val="2B2B2B"/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</a:t>
            </a: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became the world's shadow.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27027" y="3932333"/>
            <a:ext cx="1089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>
              <a:solidFill>
                <a:srgbClr val="2B2B2B"/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</a:t>
            </a: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became the world's shadow.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43357" y="3821972"/>
            <a:ext cx="1089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>
              <a:solidFill>
                <a:srgbClr val="2B2B2B"/>
              </a:solidFill>
              <a:latin typeface="+mj-lt"/>
              <a:ea typeface="Kozuka Gothic Pro EL" panose="020B0200000000000000" pitchFamily="34" charset="-128"/>
            </a:endParaRP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</a:t>
            </a:r>
          </a:p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became the world's shadow.</a:t>
            </a:r>
            <a:endParaRPr lang="zh-CN" altLang="en-US" sz="1200" dirty="0">
              <a:latin typeface="+mj-lt"/>
              <a:ea typeface="Kozuka Gothic Pro EL" panose="020B0200000000000000" pitchFamily="34" charset="-128"/>
            </a:endParaRPr>
          </a:p>
        </p:txBody>
      </p:sp>
      <p:cxnSp>
        <p:nvCxnSpPr>
          <p:cNvPr id="25" name="直接连接符 24"/>
          <p:cNvCxnSpPr>
            <a:endCxn id="7" idx="2"/>
          </p:cNvCxnSpPr>
          <p:nvPr/>
        </p:nvCxnSpPr>
        <p:spPr>
          <a:xfrm>
            <a:off x="8128000" y="5939402"/>
            <a:ext cx="0" cy="579639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554946" y="1196760"/>
            <a:ext cx="954107" cy="200610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Eyes</a:t>
            </a:r>
            <a:endParaRPr lang="zh-CN" altLang="en-US" sz="5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0" y="868893"/>
            <a:ext cx="758658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push dir="u"/>
      </p:transition>
    </mc:Choice>
    <mc:Fallback xmlns="">
      <p:transition spd="slow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5" grpId="0"/>
      <p:bldP spid="17" grpId="0"/>
      <p:bldP spid="18" grpId="0"/>
      <p:bldP spid="20" grpId="0"/>
      <p:bldP spid="21" grpId="0"/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04184" y="0"/>
            <a:ext cx="3687815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36482" y="181304"/>
            <a:ext cx="8067349" cy="31373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259"/>
          <p:cNvSpPr/>
          <p:nvPr/>
        </p:nvSpPr>
        <p:spPr bwMode="auto">
          <a:xfrm>
            <a:off x="1060693" y="1492276"/>
            <a:ext cx="515391" cy="515391"/>
          </a:xfrm>
          <a:custGeom>
            <a:avLst/>
            <a:gdLst>
              <a:gd name="T0" fmla="*/ 4 w 116"/>
              <a:gd name="T1" fmla="*/ 13 h 116"/>
              <a:gd name="T2" fmla="*/ 11 w 116"/>
              <a:gd name="T3" fmla="*/ 4 h 116"/>
              <a:gd name="T4" fmla="*/ 11 w 116"/>
              <a:gd name="T5" fmla="*/ 4 h 116"/>
              <a:gd name="T6" fmla="*/ 17 w 116"/>
              <a:gd name="T7" fmla="*/ 2 h 116"/>
              <a:gd name="T8" fmla="*/ 22 w 116"/>
              <a:gd name="T9" fmla="*/ 0 h 116"/>
              <a:gd name="T10" fmla="*/ 28 w 116"/>
              <a:gd name="T11" fmla="*/ 2 h 116"/>
              <a:gd name="T12" fmla="*/ 31 w 116"/>
              <a:gd name="T13" fmla="*/ 4 h 116"/>
              <a:gd name="T14" fmla="*/ 57 w 116"/>
              <a:gd name="T15" fmla="*/ 31 h 116"/>
              <a:gd name="T16" fmla="*/ 83 w 116"/>
              <a:gd name="T17" fmla="*/ 4 h 116"/>
              <a:gd name="T18" fmla="*/ 83 w 116"/>
              <a:gd name="T19" fmla="*/ 4 h 116"/>
              <a:gd name="T20" fmla="*/ 88 w 116"/>
              <a:gd name="T21" fmla="*/ 2 h 116"/>
              <a:gd name="T22" fmla="*/ 94 w 116"/>
              <a:gd name="T23" fmla="*/ 0 h 116"/>
              <a:gd name="T24" fmla="*/ 97 w 116"/>
              <a:gd name="T25" fmla="*/ 2 h 116"/>
              <a:gd name="T26" fmla="*/ 103 w 116"/>
              <a:gd name="T27" fmla="*/ 4 h 116"/>
              <a:gd name="T28" fmla="*/ 112 w 116"/>
              <a:gd name="T29" fmla="*/ 13 h 116"/>
              <a:gd name="T30" fmla="*/ 112 w 116"/>
              <a:gd name="T31" fmla="*/ 13 h 116"/>
              <a:gd name="T32" fmla="*/ 114 w 116"/>
              <a:gd name="T33" fmla="*/ 19 h 116"/>
              <a:gd name="T34" fmla="*/ 116 w 116"/>
              <a:gd name="T35" fmla="*/ 22 h 116"/>
              <a:gd name="T36" fmla="*/ 114 w 116"/>
              <a:gd name="T37" fmla="*/ 28 h 116"/>
              <a:gd name="T38" fmla="*/ 112 w 116"/>
              <a:gd name="T39" fmla="*/ 33 h 116"/>
              <a:gd name="T40" fmla="*/ 84 w 116"/>
              <a:gd name="T41" fmla="*/ 59 h 116"/>
              <a:gd name="T42" fmla="*/ 112 w 116"/>
              <a:gd name="T43" fmla="*/ 85 h 116"/>
              <a:gd name="T44" fmla="*/ 112 w 116"/>
              <a:gd name="T45" fmla="*/ 85 h 116"/>
              <a:gd name="T46" fmla="*/ 114 w 116"/>
              <a:gd name="T47" fmla="*/ 88 h 116"/>
              <a:gd name="T48" fmla="*/ 116 w 116"/>
              <a:gd name="T49" fmla="*/ 94 h 116"/>
              <a:gd name="T50" fmla="*/ 114 w 116"/>
              <a:gd name="T51" fmla="*/ 99 h 116"/>
              <a:gd name="T52" fmla="*/ 112 w 116"/>
              <a:gd name="T53" fmla="*/ 105 h 116"/>
              <a:gd name="T54" fmla="*/ 103 w 116"/>
              <a:gd name="T55" fmla="*/ 112 h 116"/>
              <a:gd name="T56" fmla="*/ 103 w 116"/>
              <a:gd name="T57" fmla="*/ 112 h 116"/>
              <a:gd name="T58" fmla="*/ 97 w 116"/>
              <a:gd name="T59" fmla="*/ 116 h 116"/>
              <a:gd name="T60" fmla="*/ 94 w 116"/>
              <a:gd name="T61" fmla="*/ 116 h 116"/>
              <a:gd name="T62" fmla="*/ 88 w 116"/>
              <a:gd name="T63" fmla="*/ 116 h 116"/>
              <a:gd name="T64" fmla="*/ 83 w 116"/>
              <a:gd name="T65" fmla="*/ 112 h 116"/>
              <a:gd name="T66" fmla="*/ 57 w 116"/>
              <a:gd name="T67" fmla="*/ 86 h 116"/>
              <a:gd name="T68" fmla="*/ 31 w 116"/>
              <a:gd name="T69" fmla="*/ 112 h 116"/>
              <a:gd name="T70" fmla="*/ 31 w 116"/>
              <a:gd name="T71" fmla="*/ 112 h 116"/>
              <a:gd name="T72" fmla="*/ 28 w 116"/>
              <a:gd name="T73" fmla="*/ 116 h 116"/>
              <a:gd name="T74" fmla="*/ 22 w 116"/>
              <a:gd name="T75" fmla="*/ 116 h 116"/>
              <a:gd name="T76" fmla="*/ 17 w 116"/>
              <a:gd name="T77" fmla="*/ 116 h 116"/>
              <a:gd name="T78" fmla="*/ 11 w 116"/>
              <a:gd name="T79" fmla="*/ 112 h 116"/>
              <a:gd name="T80" fmla="*/ 4 w 116"/>
              <a:gd name="T81" fmla="*/ 105 h 116"/>
              <a:gd name="T82" fmla="*/ 4 w 116"/>
              <a:gd name="T83" fmla="*/ 105 h 116"/>
              <a:gd name="T84" fmla="*/ 0 w 116"/>
              <a:gd name="T85" fmla="*/ 99 h 116"/>
              <a:gd name="T86" fmla="*/ 0 w 116"/>
              <a:gd name="T87" fmla="*/ 94 h 116"/>
              <a:gd name="T88" fmla="*/ 0 w 116"/>
              <a:gd name="T89" fmla="*/ 88 h 116"/>
              <a:gd name="T90" fmla="*/ 4 w 116"/>
              <a:gd name="T91" fmla="*/ 85 h 116"/>
              <a:gd name="T92" fmla="*/ 29 w 116"/>
              <a:gd name="T93" fmla="*/ 59 h 116"/>
              <a:gd name="T94" fmla="*/ 4 w 116"/>
              <a:gd name="T95" fmla="*/ 33 h 116"/>
              <a:gd name="T96" fmla="*/ 4 w 116"/>
              <a:gd name="T97" fmla="*/ 33 h 116"/>
              <a:gd name="T98" fmla="*/ 0 w 116"/>
              <a:gd name="T99" fmla="*/ 28 h 116"/>
              <a:gd name="T100" fmla="*/ 0 w 116"/>
              <a:gd name="T101" fmla="*/ 22 h 116"/>
              <a:gd name="T102" fmla="*/ 0 w 116"/>
              <a:gd name="T103" fmla="*/ 19 h 116"/>
              <a:gd name="T104" fmla="*/ 4 w 116"/>
              <a:gd name="T105" fmla="*/ 13 h 116"/>
              <a:gd name="T106" fmla="*/ 4 w 116"/>
              <a:gd name="T107" fmla="*/ 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16">
                <a:moveTo>
                  <a:pt x="4" y="13"/>
                </a:moveTo>
                <a:lnTo>
                  <a:pt x="11" y="4"/>
                </a:lnTo>
                <a:lnTo>
                  <a:pt x="11" y="4"/>
                </a:lnTo>
                <a:lnTo>
                  <a:pt x="17" y="2"/>
                </a:lnTo>
                <a:lnTo>
                  <a:pt x="22" y="0"/>
                </a:lnTo>
                <a:lnTo>
                  <a:pt x="28" y="2"/>
                </a:lnTo>
                <a:lnTo>
                  <a:pt x="31" y="4"/>
                </a:lnTo>
                <a:lnTo>
                  <a:pt x="57" y="31"/>
                </a:lnTo>
                <a:lnTo>
                  <a:pt x="83" y="4"/>
                </a:lnTo>
                <a:lnTo>
                  <a:pt x="83" y="4"/>
                </a:lnTo>
                <a:lnTo>
                  <a:pt x="88" y="2"/>
                </a:lnTo>
                <a:lnTo>
                  <a:pt x="94" y="0"/>
                </a:lnTo>
                <a:lnTo>
                  <a:pt x="97" y="2"/>
                </a:lnTo>
                <a:lnTo>
                  <a:pt x="103" y="4"/>
                </a:lnTo>
                <a:lnTo>
                  <a:pt x="112" y="13"/>
                </a:lnTo>
                <a:lnTo>
                  <a:pt x="112" y="13"/>
                </a:lnTo>
                <a:lnTo>
                  <a:pt x="114" y="19"/>
                </a:lnTo>
                <a:lnTo>
                  <a:pt x="116" y="22"/>
                </a:lnTo>
                <a:lnTo>
                  <a:pt x="114" y="28"/>
                </a:lnTo>
                <a:lnTo>
                  <a:pt x="112" y="33"/>
                </a:lnTo>
                <a:lnTo>
                  <a:pt x="84" y="59"/>
                </a:lnTo>
                <a:lnTo>
                  <a:pt x="112" y="85"/>
                </a:lnTo>
                <a:lnTo>
                  <a:pt x="112" y="85"/>
                </a:lnTo>
                <a:lnTo>
                  <a:pt x="114" y="88"/>
                </a:lnTo>
                <a:lnTo>
                  <a:pt x="116" y="94"/>
                </a:lnTo>
                <a:lnTo>
                  <a:pt x="114" y="99"/>
                </a:lnTo>
                <a:lnTo>
                  <a:pt x="112" y="105"/>
                </a:lnTo>
                <a:lnTo>
                  <a:pt x="103" y="112"/>
                </a:lnTo>
                <a:lnTo>
                  <a:pt x="103" y="112"/>
                </a:lnTo>
                <a:lnTo>
                  <a:pt x="97" y="116"/>
                </a:lnTo>
                <a:lnTo>
                  <a:pt x="94" y="116"/>
                </a:lnTo>
                <a:lnTo>
                  <a:pt x="88" y="116"/>
                </a:lnTo>
                <a:lnTo>
                  <a:pt x="83" y="112"/>
                </a:lnTo>
                <a:lnTo>
                  <a:pt x="57" y="86"/>
                </a:lnTo>
                <a:lnTo>
                  <a:pt x="31" y="112"/>
                </a:lnTo>
                <a:lnTo>
                  <a:pt x="31" y="112"/>
                </a:lnTo>
                <a:lnTo>
                  <a:pt x="28" y="116"/>
                </a:lnTo>
                <a:lnTo>
                  <a:pt x="22" y="116"/>
                </a:lnTo>
                <a:lnTo>
                  <a:pt x="17" y="116"/>
                </a:lnTo>
                <a:lnTo>
                  <a:pt x="11" y="112"/>
                </a:lnTo>
                <a:lnTo>
                  <a:pt x="4" y="105"/>
                </a:lnTo>
                <a:lnTo>
                  <a:pt x="4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4" y="85"/>
                </a:lnTo>
                <a:lnTo>
                  <a:pt x="29" y="59"/>
                </a:lnTo>
                <a:lnTo>
                  <a:pt x="4" y="33"/>
                </a:lnTo>
                <a:lnTo>
                  <a:pt x="4" y="33"/>
                </a:lnTo>
                <a:lnTo>
                  <a:pt x="0" y="28"/>
                </a:lnTo>
                <a:lnTo>
                  <a:pt x="0" y="22"/>
                </a:lnTo>
                <a:lnTo>
                  <a:pt x="0" y="19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9"/>
          <p:cNvSpPr/>
          <p:nvPr/>
        </p:nvSpPr>
        <p:spPr bwMode="auto">
          <a:xfrm>
            <a:off x="5007915" y="4581539"/>
            <a:ext cx="515391" cy="515391"/>
          </a:xfrm>
          <a:custGeom>
            <a:avLst/>
            <a:gdLst>
              <a:gd name="T0" fmla="*/ 4 w 116"/>
              <a:gd name="T1" fmla="*/ 13 h 116"/>
              <a:gd name="T2" fmla="*/ 11 w 116"/>
              <a:gd name="T3" fmla="*/ 4 h 116"/>
              <a:gd name="T4" fmla="*/ 11 w 116"/>
              <a:gd name="T5" fmla="*/ 4 h 116"/>
              <a:gd name="T6" fmla="*/ 17 w 116"/>
              <a:gd name="T7" fmla="*/ 2 h 116"/>
              <a:gd name="T8" fmla="*/ 22 w 116"/>
              <a:gd name="T9" fmla="*/ 0 h 116"/>
              <a:gd name="T10" fmla="*/ 28 w 116"/>
              <a:gd name="T11" fmla="*/ 2 h 116"/>
              <a:gd name="T12" fmla="*/ 31 w 116"/>
              <a:gd name="T13" fmla="*/ 4 h 116"/>
              <a:gd name="T14" fmla="*/ 57 w 116"/>
              <a:gd name="T15" fmla="*/ 31 h 116"/>
              <a:gd name="T16" fmla="*/ 83 w 116"/>
              <a:gd name="T17" fmla="*/ 4 h 116"/>
              <a:gd name="T18" fmla="*/ 83 w 116"/>
              <a:gd name="T19" fmla="*/ 4 h 116"/>
              <a:gd name="T20" fmla="*/ 88 w 116"/>
              <a:gd name="T21" fmla="*/ 2 h 116"/>
              <a:gd name="T22" fmla="*/ 94 w 116"/>
              <a:gd name="T23" fmla="*/ 0 h 116"/>
              <a:gd name="T24" fmla="*/ 97 w 116"/>
              <a:gd name="T25" fmla="*/ 2 h 116"/>
              <a:gd name="T26" fmla="*/ 103 w 116"/>
              <a:gd name="T27" fmla="*/ 4 h 116"/>
              <a:gd name="T28" fmla="*/ 112 w 116"/>
              <a:gd name="T29" fmla="*/ 13 h 116"/>
              <a:gd name="T30" fmla="*/ 112 w 116"/>
              <a:gd name="T31" fmla="*/ 13 h 116"/>
              <a:gd name="T32" fmla="*/ 114 w 116"/>
              <a:gd name="T33" fmla="*/ 19 h 116"/>
              <a:gd name="T34" fmla="*/ 116 w 116"/>
              <a:gd name="T35" fmla="*/ 22 h 116"/>
              <a:gd name="T36" fmla="*/ 114 w 116"/>
              <a:gd name="T37" fmla="*/ 28 h 116"/>
              <a:gd name="T38" fmla="*/ 112 w 116"/>
              <a:gd name="T39" fmla="*/ 33 h 116"/>
              <a:gd name="T40" fmla="*/ 84 w 116"/>
              <a:gd name="T41" fmla="*/ 59 h 116"/>
              <a:gd name="T42" fmla="*/ 112 w 116"/>
              <a:gd name="T43" fmla="*/ 85 h 116"/>
              <a:gd name="T44" fmla="*/ 112 w 116"/>
              <a:gd name="T45" fmla="*/ 85 h 116"/>
              <a:gd name="T46" fmla="*/ 114 w 116"/>
              <a:gd name="T47" fmla="*/ 88 h 116"/>
              <a:gd name="T48" fmla="*/ 116 w 116"/>
              <a:gd name="T49" fmla="*/ 94 h 116"/>
              <a:gd name="T50" fmla="*/ 114 w 116"/>
              <a:gd name="T51" fmla="*/ 99 h 116"/>
              <a:gd name="T52" fmla="*/ 112 w 116"/>
              <a:gd name="T53" fmla="*/ 105 h 116"/>
              <a:gd name="T54" fmla="*/ 103 w 116"/>
              <a:gd name="T55" fmla="*/ 112 h 116"/>
              <a:gd name="T56" fmla="*/ 103 w 116"/>
              <a:gd name="T57" fmla="*/ 112 h 116"/>
              <a:gd name="T58" fmla="*/ 97 w 116"/>
              <a:gd name="T59" fmla="*/ 116 h 116"/>
              <a:gd name="T60" fmla="*/ 94 w 116"/>
              <a:gd name="T61" fmla="*/ 116 h 116"/>
              <a:gd name="T62" fmla="*/ 88 w 116"/>
              <a:gd name="T63" fmla="*/ 116 h 116"/>
              <a:gd name="T64" fmla="*/ 83 w 116"/>
              <a:gd name="T65" fmla="*/ 112 h 116"/>
              <a:gd name="T66" fmla="*/ 57 w 116"/>
              <a:gd name="T67" fmla="*/ 86 h 116"/>
              <a:gd name="T68" fmla="*/ 31 w 116"/>
              <a:gd name="T69" fmla="*/ 112 h 116"/>
              <a:gd name="T70" fmla="*/ 31 w 116"/>
              <a:gd name="T71" fmla="*/ 112 h 116"/>
              <a:gd name="T72" fmla="*/ 28 w 116"/>
              <a:gd name="T73" fmla="*/ 116 h 116"/>
              <a:gd name="T74" fmla="*/ 22 w 116"/>
              <a:gd name="T75" fmla="*/ 116 h 116"/>
              <a:gd name="T76" fmla="*/ 17 w 116"/>
              <a:gd name="T77" fmla="*/ 116 h 116"/>
              <a:gd name="T78" fmla="*/ 11 w 116"/>
              <a:gd name="T79" fmla="*/ 112 h 116"/>
              <a:gd name="T80" fmla="*/ 4 w 116"/>
              <a:gd name="T81" fmla="*/ 105 h 116"/>
              <a:gd name="T82" fmla="*/ 4 w 116"/>
              <a:gd name="T83" fmla="*/ 105 h 116"/>
              <a:gd name="T84" fmla="*/ 0 w 116"/>
              <a:gd name="T85" fmla="*/ 99 h 116"/>
              <a:gd name="T86" fmla="*/ 0 w 116"/>
              <a:gd name="T87" fmla="*/ 94 h 116"/>
              <a:gd name="T88" fmla="*/ 0 w 116"/>
              <a:gd name="T89" fmla="*/ 88 h 116"/>
              <a:gd name="T90" fmla="*/ 4 w 116"/>
              <a:gd name="T91" fmla="*/ 85 h 116"/>
              <a:gd name="T92" fmla="*/ 29 w 116"/>
              <a:gd name="T93" fmla="*/ 59 h 116"/>
              <a:gd name="T94" fmla="*/ 4 w 116"/>
              <a:gd name="T95" fmla="*/ 33 h 116"/>
              <a:gd name="T96" fmla="*/ 4 w 116"/>
              <a:gd name="T97" fmla="*/ 33 h 116"/>
              <a:gd name="T98" fmla="*/ 0 w 116"/>
              <a:gd name="T99" fmla="*/ 28 h 116"/>
              <a:gd name="T100" fmla="*/ 0 w 116"/>
              <a:gd name="T101" fmla="*/ 22 h 116"/>
              <a:gd name="T102" fmla="*/ 0 w 116"/>
              <a:gd name="T103" fmla="*/ 19 h 116"/>
              <a:gd name="T104" fmla="*/ 4 w 116"/>
              <a:gd name="T105" fmla="*/ 13 h 116"/>
              <a:gd name="T106" fmla="*/ 4 w 116"/>
              <a:gd name="T107" fmla="*/ 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16">
                <a:moveTo>
                  <a:pt x="4" y="13"/>
                </a:moveTo>
                <a:lnTo>
                  <a:pt x="11" y="4"/>
                </a:lnTo>
                <a:lnTo>
                  <a:pt x="11" y="4"/>
                </a:lnTo>
                <a:lnTo>
                  <a:pt x="17" y="2"/>
                </a:lnTo>
                <a:lnTo>
                  <a:pt x="22" y="0"/>
                </a:lnTo>
                <a:lnTo>
                  <a:pt x="28" y="2"/>
                </a:lnTo>
                <a:lnTo>
                  <a:pt x="31" y="4"/>
                </a:lnTo>
                <a:lnTo>
                  <a:pt x="57" y="31"/>
                </a:lnTo>
                <a:lnTo>
                  <a:pt x="83" y="4"/>
                </a:lnTo>
                <a:lnTo>
                  <a:pt x="83" y="4"/>
                </a:lnTo>
                <a:lnTo>
                  <a:pt x="88" y="2"/>
                </a:lnTo>
                <a:lnTo>
                  <a:pt x="94" y="0"/>
                </a:lnTo>
                <a:lnTo>
                  <a:pt x="97" y="2"/>
                </a:lnTo>
                <a:lnTo>
                  <a:pt x="103" y="4"/>
                </a:lnTo>
                <a:lnTo>
                  <a:pt x="112" y="13"/>
                </a:lnTo>
                <a:lnTo>
                  <a:pt x="112" y="13"/>
                </a:lnTo>
                <a:lnTo>
                  <a:pt x="114" y="19"/>
                </a:lnTo>
                <a:lnTo>
                  <a:pt x="116" y="22"/>
                </a:lnTo>
                <a:lnTo>
                  <a:pt x="114" y="28"/>
                </a:lnTo>
                <a:lnTo>
                  <a:pt x="112" y="33"/>
                </a:lnTo>
                <a:lnTo>
                  <a:pt x="84" y="59"/>
                </a:lnTo>
                <a:lnTo>
                  <a:pt x="112" y="85"/>
                </a:lnTo>
                <a:lnTo>
                  <a:pt x="112" y="85"/>
                </a:lnTo>
                <a:lnTo>
                  <a:pt x="114" y="88"/>
                </a:lnTo>
                <a:lnTo>
                  <a:pt x="116" y="94"/>
                </a:lnTo>
                <a:lnTo>
                  <a:pt x="114" y="99"/>
                </a:lnTo>
                <a:lnTo>
                  <a:pt x="112" y="105"/>
                </a:lnTo>
                <a:lnTo>
                  <a:pt x="103" y="112"/>
                </a:lnTo>
                <a:lnTo>
                  <a:pt x="103" y="112"/>
                </a:lnTo>
                <a:lnTo>
                  <a:pt x="97" y="116"/>
                </a:lnTo>
                <a:lnTo>
                  <a:pt x="94" y="116"/>
                </a:lnTo>
                <a:lnTo>
                  <a:pt x="88" y="116"/>
                </a:lnTo>
                <a:lnTo>
                  <a:pt x="83" y="112"/>
                </a:lnTo>
                <a:lnTo>
                  <a:pt x="57" y="86"/>
                </a:lnTo>
                <a:lnTo>
                  <a:pt x="31" y="112"/>
                </a:lnTo>
                <a:lnTo>
                  <a:pt x="31" y="112"/>
                </a:lnTo>
                <a:lnTo>
                  <a:pt x="28" y="116"/>
                </a:lnTo>
                <a:lnTo>
                  <a:pt x="22" y="116"/>
                </a:lnTo>
                <a:lnTo>
                  <a:pt x="17" y="116"/>
                </a:lnTo>
                <a:lnTo>
                  <a:pt x="11" y="112"/>
                </a:lnTo>
                <a:lnTo>
                  <a:pt x="4" y="105"/>
                </a:lnTo>
                <a:lnTo>
                  <a:pt x="4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4" y="85"/>
                </a:lnTo>
                <a:lnTo>
                  <a:pt x="29" y="59"/>
                </a:lnTo>
                <a:lnTo>
                  <a:pt x="4" y="33"/>
                </a:lnTo>
                <a:lnTo>
                  <a:pt x="4" y="33"/>
                </a:lnTo>
                <a:lnTo>
                  <a:pt x="0" y="28"/>
                </a:lnTo>
                <a:lnTo>
                  <a:pt x="0" y="22"/>
                </a:lnTo>
                <a:lnTo>
                  <a:pt x="0" y="19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58658" y="4308186"/>
            <a:ext cx="1802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>
                <a:solidFill>
                  <a:schemeClr val="bg1">
                    <a:lumMod val="8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0</a:t>
            </a:r>
            <a:r>
              <a:rPr lang="en-US" altLang="zh-CN" sz="10000" dirty="0">
                <a:solidFill>
                  <a:schemeClr val="bg1">
                    <a:lumMod val="8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6</a:t>
            </a:r>
            <a:endParaRPr lang="zh-CN" altLang="en-US" sz="10000" dirty="0">
              <a:solidFill>
                <a:schemeClr val="bg1">
                  <a:lumMod val="85000"/>
                </a:schemeClr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76152" y="1838476"/>
            <a:ext cx="240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becomes a quiet state, when it became the world's shadow. </a:t>
            </a:r>
          </a:p>
        </p:txBody>
      </p:sp>
      <p:sp>
        <p:nvSpPr>
          <p:cNvPr id="30" name="Freeform 259"/>
          <p:cNvSpPr/>
          <p:nvPr/>
        </p:nvSpPr>
        <p:spPr bwMode="auto">
          <a:xfrm>
            <a:off x="5007915" y="1492276"/>
            <a:ext cx="515391" cy="515391"/>
          </a:xfrm>
          <a:custGeom>
            <a:avLst/>
            <a:gdLst>
              <a:gd name="T0" fmla="*/ 4 w 116"/>
              <a:gd name="T1" fmla="*/ 13 h 116"/>
              <a:gd name="T2" fmla="*/ 11 w 116"/>
              <a:gd name="T3" fmla="*/ 4 h 116"/>
              <a:gd name="T4" fmla="*/ 11 w 116"/>
              <a:gd name="T5" fmla="*/ 4 h 116"/>
              <a:gd name="T6" fmla="*/ 17 w 116"/>
              <a:gd name="T7" fmla="*/ 2 h 116"/>
              <a:gd name="T8" fmla="*/ 22 w 116"/>
              <a:gd name="T9" fmla="*/ 0 h 116"/>
              <a:gd name="T10" fmla="*/ 28 w 116"/>
              <a:gd name="T11" fmla="*/ 2 h 116"/>
              <a:gd name="T12" fmla="*/ 31 w 116"/>
              <a:gd name="T13" fmla="*/ 4 h 116"/>
              <a:gd name="T14" fmla="*/ 57 w 116"/>
              <a:gd name="T15" fmla="*/ 31 h 116"/>
              <a:gd name="T16" fmla="*/ 83 w 116"/>
              <a:gd name="T17" fmla="*/ 4 h 116"/>
              <a:gd name="T18" fmla="*/ 83 w 116"/>
              <a:gd name="T19" fmla="*/ 4 h 116"/>
              <a:gd name="T20" fmla="*/ 88 w 116"/>
              <a:gd name="T21" fmla="*/ 2 h 116"/>
              <a:gd name="T22" fmla="*/ 94 w 116"/>
              <a:gd name="T23" fmla="*/ 0 h 116"/>
              <a:gd name="T24" fmla="*/ 97 w 116"/>
              <a:gd name="T25" fmla="*/ 2 h 116"/>
              <a:gd name="T26" fmla="*/ 103 w 116"/>
              <a:gd name="T27" fmla="*/ 4 h 116"/>
              <a:gd name="T28" fmla="*/ 112 w 116"/>
              <a:gd name="T29" fmla="*/ 13 h 116"/>
              <a:gd name="T30" fmla="*/ 112 w 116"/>
              <a:gd name="T31" fmla="*/ 13 h 116"/>
              <a:gd name="T32" fmla="*/ 114 w 116"/>
              <a:gd name="T33" fmla="*/ 19 h 116"/>
              <a:gd name="T34" fmla="*/ 116 w 116"/>
              <a:gd name="T35" fmla="*/ 22 h 116"/>
              <a:gd name="T36" fmla="*/ 114 w 116"/>
              <a:gd name="T37" fmla="*/ 28 h 116"/>
              <a:gd name="T38" fmla="*/ 112 w 116"/>
              <a:gd name="T39" fmla="*/ 33 h 116"/>
              <a:gd name="T40" fmla="*/ 84 w 116"/>
              <a:gd name="T41" fmla="*/ 59 h 116"/>
              <a:gd name="T42" fmla="*/ 112 w 116"/>
              <a:gd name="T43" fmla="*/ 85 h 116"/>
              <a:gd name="T44" fmla="*/ 112 w 116"/>
              <a:gd name="T45" fmla="*/ 85 h 116"/>
              <a:gd name="T46" fmla="*/ 114 w 116"/>
              <a:gd name="T47" fmla="*/ 88 h 116"/>
              <a:gd name="T48" fmla="*/ 116 w 116"/>
              <a:gd name="T49" fmla="*/ 94 h 116"/>
              <a:gd name="T50" fmla="*/ 114 w 116"/>
              <a:gd name="T51" fmla="*/ 99 h 116"/>
              <a:gd name="T52" fmla="*/ 112 w 116"/>
              <a:gd name="T53" fmla="*/ 105 h 116"/>
              <a:gd name="T54" fmla="*/ 103 w 116"/>
              <a:gd name="T55" fmla="*/ 112 h 116"/>
              <a:gd name="T56" fmla="*/ 103 w 116"/>
              <a:gd name="T57" fmla="*/ 112 h 116"/>
              <a:gd name="T58" fmla="*/ 97 w 116"/>
              <a:gd name="T59" fmla="*/ 116 h 116"/>
              <a:gd name="T60" fmla="*/ 94 w 116"/>
              <a:gd name="T61" fmla="*/ 116 h 116"/>
              <a:gd name="T62" fmla="*/ 88 w 116"/>
              <a:gd name="T63" fmla="*/ 116 h 116"/>
              <a:gd name="T64" fmla="*/ 83 w 116"/>
              <a:gd name="T65" fmla="*/ 112 h 116"/>
              <a:gd name="T66" fmla="*/ 57 w 116"/>
              <a:gd name="T67" fmla="*/ 86 h 116"/>
              <a:gd name="T68" fmla="*/ 31 w 116"/>
              <a:gd name="T69" fmla="*/ 112 h 116"/>
              <a:gd name="T70" fmla="*/ 31 w 116"/>
              <a:gd name="T71" fmla="*/ 112 h 116"/>
              <a:gd name="T72" fmla="*/ 28 w 116"/>
              <a:gd name="T73" fmla="*/ 116 h 116"/>
              <a:gd name="T74" fmla="*/ 22 w 116"/>
              <a:gd name="T75" fmla="*/ 116 h 116"/>
              <a:gd name="T76" fmla="*/ 17 w 116"/>
              <a:gd name="T77" fmla="*/ 116 h 116"/>
              <a:gd name="T78" fmla="*/ 11 w 116"/>
              <a:gd name="T79" fmla="*/ 112 h 116"/>
              <a:gd name="T80" fmla="*/ 4 w 116"/>
              <a:gd name="T81" fmla="*/ 105 h 116"/>
              <a:gd name="T82" fmla="*/ 4 w 116"/>
              <a:gd name="T83" fmla="*/ 105 h 116"/>
              <a:gd name="T84" fmla="*/ 0 w 116"/>
              <a:gd name="T85" fmla="*/ 99 h 116"/>
              <a:gd name="T86" fmla="*/ 0 w 116"/>
              <a:gd name="T87" fmla="*/ 94 h 116"/>
              <a:gd name="T88" fmla="*/ 0 w 116"/>
              <a:gd name="T89" fmla="*/ 88 h 116"/>
              <a:gd name="T90" fmla="*/ 4 w 116"/>
              <a:gd name="T91" fmla="*/ 85 h 116"/>
              <a:gd name="T92" fmla="*/ 29 w 116"/>
              <a:gd name="T93" fmla="*/ 59 h 116"/>
              <a:gd name="T94" fmla="*/ 4 w 116"/>
              <a:gd name="T95" fmla="*/ 33 h 116"/>
              <a:gd name="T96" fmla="*/ 4 w 116"/>
              <a:gd name="T97" fmla="*/ 33 h 116"/>
              <a:gd name="T98" fmla="*/ 0 w 116"/>
              <a:gd name="T99" fmla="*/ 28 h 116"/>
              <a:gd name="T100" fmla="*/ 0 w 116"/>
              <a:gd name="T101" fmla="*/ 22 h 116"/>
              <a:gd name="T102" fmla="*/ 0 w 116"/>
              <a:gd name="T103" fmla="*/ 19 h 116"/>
              <a:gd name="T104" fmla="*/ 4 w 116"/>
              <a:gd name="T105" fmla="*/ 13 h 116"/>
              <a:gd name="T106" fmla="*/ 4 w 116"/>
              <a:gd name="T107" fmla="*/ 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16">
                <a:moveTo>
                  <a:pt x="4" y="13"/>
                </a:moveTo>
                <a:lnTo>
                  <a:pt x="11" y="4"/>
                </a:lnTo>
                <a:lnTo>
                  <a:pt x="11" y="4"/>
                </a:lnTo>
                <a:lnTo>
                  <a:pt x="17" y="2"/>
                </a:lnTo>
                <a:lnTo>
                  <a:pt x="22" y="0"/>
                </a:lnTo>
                <a:lnTo>
                  <a:pt x="28" y="2"/>
                </a:lnTo>
                <a:lnTo>
                  <a:pt x="31" y="4"/>
                </a:lnTo>
                <a:lnTo>
                  <a:pt x="57" y="31"/>
                </a:lnTo>
                <a:lnTo>
                  <a:pt x="83" y="4"/>
                </a:lnTo>
                <a:lnTo>
                  <a:pt x="83" y="4"/>
                </a:lnTo>
                <a:lnTo>
                  <a:pt x="88" y="2"/>
                </a:lnTo>
                <a:lnTo>
                  <a:pt x="94" y="0"/>
                </a:lnTo>
                <a:lnTo>
                  <a:pt x="97" y="2"/>
                </a:lnTo>
                <a:lnTo>
                  <a:pt x="103" y="4"/>
                </a:lnTo>
                <a:lnTo>
                  <a:pt x="112" y="13"/>
                </a:lnTo>
                <a:lnTo>
                  <a:pt x="112" y="13"/>
                </a:lnTo>
                <a:lnTo>
                  <a:pt x="114" y="19"/>
                </a:lnTo>
                <a:lnTo>
                  <a:pt x="116" y="22"/>
                </a:lnTo>
                <a:lnTo>
                  <a:pt x="114" y="28"/>
                </a:lnTo>
                <a:lnTo>
                  <a:pt x="112" y="33"/>
                </a:lnTo>
                <a:lnTo>
                  <a:pt x="84" y="59"/>
                </a:lnTo>
                <a:lnTo>
                  <a:pt x="112" y="85"/>
                </a:lnTo>
                <a:lnTo>
                  <a:pt x="112" y="85"/>
                </a:lnTo>
                <a:lnTo>
                  <a:pt x="114" y="88"/>
                </a:lnTo>
                <a:lnTo>
                  <a:pt x="116" y="94"/>
                </a:lnTo>
                <a:lnTo>
                  <a:pt x="114" y="99"/>
                </a:lnTo>
                <a:lnTo>
                  <a:pt x="112" y="105"/>
                </a:lnTo>
                <a:lnTo>
                  <a:pt x="103" y="112"/>
                </a:lnTo>
                <a:lnTo>
                  <a:pt x="103" y="112"/>
                </a:lnTo>
                <a:lnTo>
                  <a:pt x="97" y="116"/>
                </a:lnTo>
                <a:lnTo>
                  <a:pt x="94" y="116"/>
                </a:lnTo>
                <a:lnTo>
                  <a:pt x="88" y="116"/>
                </a:lnTo>
                <a:lnTo>
                  <a:pt x="83" y="112"/>
                </a:lnTo>
                <a:lnTo>
                  <a:pt x="57" y="86"/>
                </a:lnTo>
                <a:lnTo>
                  <a:pt x="31" y="112"/>
                </a:lnTo>
                <a:lnTo>
                  <a:pt x="31" y="112"/>
                </a:lnTo>
                <a:lnTo>
                  <a:pt x="28" y="116"/>
                </a:lnTo>
                <a:lnTo>
                  <a:pt x="22" y="116"/>
                </a:lnTo>
                <a:lnTo>
                  <a:pt x="17" y="116"/>
                </a:lnTo>
                <a:lnTo>
                  <a:pt x="11" y="112"/>
                </a:lnTo>
                <a:lnTo>
                  <a:pt x="4" y="105"/>
                </a:lnTo>
                <a:lnTo>
                  <a:pt x="4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4" y="85"/>
                </a:lnTo>
                <a:lnTo>
                  <a:pt x="29" y="59"/>
                </a:lnTo>
                <a:lnTo>
                  <a:pt x="4" y="33"/>
                </a:lnTo>
                <a:lnTo>
                  <a:pt x="4" y="33"/>
                </a:lnTo>
                <a:lnTo>
                  <a:pt x="0" y="28"/>
                </a:lnTo>
                <a:lnTo>
                  <a:pt x="0" y="22"/>
                </a:lnTo>
                <a:lnTo>
                  <a:pt x="0" y="19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828930" y="1776834"/>
            <a:ext cx="240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becomes a quiet state, when it became the world's shadow. </a:t>
            </a:r>
          </a:p>
        </p:txBody>
      </p:sp>
      <p:sp>
        <p:nvSpPr>
          <p:cNvPr id="32" name="矩形 31"/>
          <p:cNvSpPr/>
          <p:nvPr/>
        </p:nvSpPr>
        <p:spPr>
          <a:xfrm>
            <a:off x="5776152" y="4892961"/>
            <a:ext cx="240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B2B2B"/>
                </a:solidFill>
                <a:latin typeface="+mj-lt"/>
                <a:ea typeface="Kozuka Gothic Pro EL" panose="020B0200000000000000" pitchFamily="34" charset="-128"/>
              </a:rPr>
              <a:t>When it becomes a quiet state, when it became the world's shadow.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07402" y="1463489"/>
            <a:ext cx="116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sz="12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12326" y="1463490"/>
            <a:ext cx="116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sz="12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48141" y="4462328"/>
            <a:ext cx="116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About  Life</a:t>
            </a:r>
            <a:endParaRPr lang="zh-CN" altLang="en-US" sz="1200" b="1" dirty="0"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11177752" y="4715679"/>
            <a:ext cx="1014248" cy="0"/>
          </a:xfrm>
          <a:prstGeom prst="line">
            <a:avLst/>
          </a:prstGeom>
          <a:ln w="25400">
            <a:solidFill>
              <a:srgbClr val="7DE2E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482610" y="1288884"/>
            <a:ext cx="954107" cy="20061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0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Years</a:t>
            </a:r>
            <a:endParaRPr lang="zh-CN" altLang="en-US" sz="500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539473" y="6080451"/>
            <a:ext cx="1957955" cy="606162"/>
            <a:chOff x="241923" y="6052315"/>
            <a:chExt cx="1957955" cy="606162"/>
          </a:xfrm>
        </p:grpSpPr>
        <p:sp>
          <p:nvSpPr>
            <p:cNvPr id="41" name="文本框 40"/>
            <p:cNvSpPr txBox="1"/>
            <p:nvPr/>
          </p:nvSpPr>
          <p:spPr>
            <a:xfrm>
              <a:off x="241923" y="6052315"/>
              <a:ext cx="75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latin typeface="Kozuka Gothic Pro M" panose="020B0700000000000000" pitchFamily="34" charset="-128"/>
                  <a:ea typeface="Kozuka Gothic Pro M" panose="020B0700000000000000" pitchFamily="34" charset="-128"/>
                </a:rPr>
                <a:t>Life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41923" y="6381478"/>
              <a:ext cx="1957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0">
        <p:push dir="u"/>
      </p:transition>
    </mc:Choice>
    <mc:Fallback xmlns="">
      <p:transition spd="slow" advTm="72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A40000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宽屏</PresentationFormat>
  <Paragraphs>96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 Unicode MS</vt:lpstr>
      <vt:lpstr>Kozuka Gothic Pro L</vt:lpstr>
      <vt:lpstr>Kozuka Gothic Pro M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81</cp:revision>
  <dcterms:created xsi:type="dcterms:W3CDTF">2015-05-05T08:02:00Z</dcterms:created>
  <dcterms:modified xsi:type="dcterms:W3CDTF">2021-01-04T22:29:08Z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